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4" r:id="rId2"/>
    <p:sldId id="98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A9D18E"/>
    <a:srgbClr val="E2F0D9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2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98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459C5-D70F-4566-B48E-B427F5565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F9870C-0309-5AAC-CAAC-7078CF81B00F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鹿児島県のおとなり、隣接する県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F4423A68-425E-3002-7C67-BAA9942F2D75}"/>
              </a:ext>
            </a:extLst>
          </p:cNvPr>
          <p:cNvGrpSpPr/>
          <p:nvPr/>
        </p:nvGrpSpPr>
        <p:grpSpPr>
          <a:xfrm>
            <a:off x="711420" y="844550"/>
            <a:ext cx="2532508" cy="2698751"/>
            <a:chOff x="711420" y="844550"/>
            <a:chExt cx="2532508" cy="2698751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735E64C-68CA-8742-F630-4A125432D0BB}"/>
                </a:ext>
              </a:extLst>
            </p:cNvPr>
            <p:cNvGrpSpPr/>
            <p:nvPr/>
          </p:nvGrpSpPr>
          <p:grpSpPr>
            <a:xfrm>
              <a:off x="711420" y="844550"/>
              <a:ext cx="2532508" cy="2698751"/>
              <a:chOff x="711420" y="844550"/>
              <a:chExt cx="2532508" cy="2698751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D63A7DB-8E6D-EBBA-1A4A-F824356B1ED3}"/>
                  </a:ext>
                </a:extLst>
              </p:cNvPr>
              <p:cNvSpPr/>
              <p:nvPr/>
            </p:nvSpPr>
            <p:spPr>
              <a:xfrm>
                <a:off x="1664016" y="1081089"/>
                <a:ext cx="919103" cy="1249219"/>
              </a:xfrm>
              <a:custGeom>
                <a:avLst/>
                <a:gdLst>
                  <a:gd name="connsiteX0" fmla="*/ 654508 w 919103"/>
                  <a:gd name="connsiteY0" fmla="*/ 0 h 1249219"/>
                  <a:gd name="connsiteX1" fmla="*/ 703942 w 919103"/>
                  <a:gd name="connsiteY1" fmla="*/ 13842 h 1249219"/>
                  <a:gd name="connsiteX2" fmla="*/ 717784 w 919103"/>
                  <a:gd name="connsiteY2" fmla="*/ 33615 h 1249219"/>
                  <a:gd name="connsiteX3" fmla="*/ 755354 w 919103"/>
                  <a:gd name="connsiteY3" fmla="*/ 65252 h 1249219"/>
                  <a:gd name="connsiteX4" fmla="*/ 767218 w 919103"/>
                  <a:gd name="connsiteY4" fmla="*/ 122597 h 1249219"/>
                  <a:gd name="connsiteX5" fmla="*/ 808743 w 919103"/>
                  <a:gd name="connsiteY5" fmla="*/ 162144 h 1249219"/>
                  <a:gd name="connsiteX6" fmla="*/ 814675 w 919103"/>
                  <a:gd name="connsiteY6" fmla="*/ 201691 h 1249219"/>
                  <a:gd name="connsiteX7" fmla="*/ 830494 w 919103"/>
                  <a:gd name="connsiteY7" fmla="*/ 215532 h 1249219"/>
                  <a:gd name="connsiteX8" fmla="*/ 832471 w 919103"/>
                  <a:gd name="connsiteY8" fmla="*/ 233329 h 1249219"/>
                  <a:gd name="connsiteX9" fmla="*/ 852245 w 919103"/>
                  <a:gd name="connsiteY9" fmla="*/ 251126 h 1249219"/>
                  <a:gd name="connsiteX10" fmla="*/ 834449 w 919103"/>
                  <a:gd name="connsiteY10" fmla="*/ 272876 h 1249219"/>
                  <a:gd name="connsiteX11" fmla="*/ 842358 w 919103"/>
                  <a:gd name="connsiteY11" fmla="*/ 349993 h 1249219"/>
                  <a:gd name="connsiteX12" fmla="*/ 889815 w 919103"/>
                  <a:gd name="connsiteY12" fmla="*/ 381631 h 1249219"/>
                  <a:gd name="connsiteX13" fmla="*/ 917498 w 919103"/>
                  <a:gd name="connsiteY13" fmla="*/ 403382 h 1249219"/>
                  <a:gd name="connsiteX14" fmla="*/ 919103 w 919103"/>
                  <a:gd name="connsiteY14" fmla="*/ 414616 h 1249219"/>
                  <a:gd name="connsiteX15" fmla="*/ 917498 w 919103"/>
                  <a:gd name="connsiteY15" fmla="*/ 414456 h 1249219"/>
                  <a:gd name="connsiteX16" fmla="*/ 865295 w 919103"/>
                  <a:gd name="connsiteY16" fmla="*/ 416828 h 1249219"/>
                  <a:gd name="connsiteX17" fmla="*/ 851058 w 919103"/>
                  <a:gd name="connsiteY17" fmla="*/ 438184 h 1249219"/>
                  <a:gd name="connsiteX18" fmla="*/ 834448 w 919103"/>
                  <a:gd name="connsiteY18" fmla="*/ 459539 h 1249219"/>
                  <a:gd name="connsiteX19" fmla="*/ 834448 w 919103"/>
                  <a:gd name="connsiteY19" fmla="*/ 469031 h 1249219"/>
                  <a:gd name="connsiteX20" fmla="*/ 843940 w 919103"/>
                  <a:gd name="connsiteY20" fmla="*/ 485641 h 1249219"/>
                  <a:gd name="connsiteX21" fmla="*/ 822584 w 919103"/>
                  <a:gd name="connsiteY21" fmla="*/ 518860 h 1249219"/>
                  <a:gd name="connsiteX22" fmla="*/ 782246 w 919103"/>
                  <a:gd name="connsiteY22" fmla="*/ 533097 h 1249219"/>
                  <a:gd name="connsiteX23" fmla="*/ 775127 w 919103"/>
                  <a:gd name="connsiteY23" fmla="*/ 566317 h 1249219"/>
                  <a:gd name="connsiteX24" fmla="*/ 772754 w 919103"/>
                  <a:gd name="connsiteY24" fmla="*/ 585300 h 1249219"/>
                  <a:gd name="connsiteX25" fmla="*/ 756145 w 919103"/>
                  <a:gd name="connsiteY25" fmla="*/ 585300 h 1249219"/>
                  <a:gd name="connsiteX26" fmla="*/ 730043 w 919103"/>
                  <a:gd name="connsiteY26" fmla="*/ 616147 h 1249219"/>
                  <a:gd name="connsiteX27" fmla="*/ 718179 w 919103"/>
                  <a:gd name="connsiteY27" fmla="*/ 639875 h 1249219"/>
                  <a:gd name="connsiteX28" fmla="*/ 718179 w 919103"/>
                  <a:gd name="connsiteY28" fmla="*/ 677840 h 1249219"/>
                  <a:gd name="connsiteX29" fmla="*/ 699196 w 919103"/>
                  <a:gd name="connsiteY29" fmla="*/ 694450 h 1249219"/>
                  <a:gd name="connsiteX30" fmla="*/ 654112 w 919103"/>
                  <a:gd name="connsiteY30" fmla="*/ 684959 h 1249219"/>
                  <a:gd name="connsiteX31" fmla="*/ 637503 w 919103"/>
                  <a:gd name="connsiteY31" fmla="*/ 718179 h 1249219"/>
                  <a:gd name="connsiteX32" fmla="*/ 620893 w 919103"/>
                  <a:gd name="connsiteY32" fmla="*/ 725297 h 1249219"/>
                  <a:gd name="connsiteX33" fmla="*/ 623266 w 919103"/>
                  <a:gd name="connsiteY33" fmla="*/ 756144 h 1249219"/>
                  <a:gd name="connsiteX34" fmla="*/ 613774 w 919103"/>
                  <a:gd name="connsiteY34" fmla="*/ 777500 h 1249219"/>
                  <a:gd name="connsiteX35" fmla="*/ 620893 w 919103"/>
                  <a:gd name="connsiteY35" fmla="*/ 827329 h 1249219"/>
                  <a:gd name="connsiteX36" fmla="*/ 623266 w 919103"/>
                  <a:gd name="connsiteY36" fmla="*/ 855803 h 1249219"/>
                  <a:gd name="connsiteX37" fmla="*/ 637503 w 919103"/>
                  <a:gd name="connsiteY37" fmla="*/ 893769 h 1249219"/>
                  <a:gd name="connsiteX38" fmla="*/ 658858 w 919103"/>
                  <a:gd name="connsiteY38" fmla="*/ 896141 h 1249219"/>
                  <a:gd name="connsiteX39" fmla="*/ 680214 w 919103"/>
                  <a:gd name="connsiteY39" fmla="*/ 938852 h 1249219"/>
                  <a:gd name="connsiteX40" fmla="*/ 692078 w 919103"/>
                  <a:gd name="connsiteY40" fmla="*/ 957835 h 1249219"/>
                  <a:gd name="connsiteX41" fmla="*/ 703942 w 919103"/>
                  <a:gd name="connsiteY41" fmla="*/ 974445 h 1249219"/>
                  <a:gd name="connsiteX42" fmla="*/ 694451 w 919103"/>
                  <a:gd name="connsiteY42" fmla="*/ 1014783 h 1249219"/>
                  <a:gd name="connsiteX43" fmla="*/ 680214 w 919103"/>
                  <a:gd name="connsiteY43" fmla="*/ 1033766 h 1249219"/>
                  <a:gd name="connsiteX44" fmla="*/ 656485 w 919103"/>
                  <a:gd name="connsiteY44" fmla="*/ 1031393 h 1249219"/>
                  <a:gd name="connsiteX45" fmla="*/ 656485 w 919103"/>
                  <a:gd name="connsiteY45" fmla="*/ 1048003 h 1249219"/>
                  <a:gd name="connsiteX46" fmla="*/ 644621 w 919103"/>
                  <a:gd name="connsiteY46" fmla="*/ 1064613 h 1249219"/>
                  <a:gd name="connsiteX47" fmla="*/ 661231 w 919103"/>
                  <a:gd name="connsiteY47" fmla="*/ 1078850 h 1249219"/>
                  <a:gd name="connsiteX48" fmla="*/ 673095 w 919103"/>
                  <a:gd name="connsiteY48" fmla="*/ 1107324 h 1249219"/>
                  <a:gd name="connsiteX49" fmla="*/ 687332 w 919103"/>
                  <a:gd name="connsiteY49" fmla="*/ 1123934 h 1249219"/>
                  <a:gd name="connsiteX50" fmla="*/ 694451 w 919103"/>
                  <a:gd name="connsiteY50" fmla="*/ 1145289 h 1249219"/>
                  <a:gd name="connsiteX51" fmla="*/ 692078 w 919103"/>
                  <a:gd name="connsiteY51" fmla="*/ 1173763 h 1249219"/>
                  <a:gd name="connsiteX52" fmla="*/ 673095 w 919103"/>
                  <a:gd name="connsiteY52" fmla="*/ 1183255 h 1249219"/>
                  <a:gd name="connsiteX53" fmla="*/ 630384 w 919103"/>
                  <a:gd name="connsiteY53" fmla="*/ 1161899 h 1249219"/>
                  <a:gd name="connsiteX54" fmla="*/ 611401 w 919103"/>
                  <a:gd name="connsiteY54" fmla="*/ 1152408 h 1249219"/>
                  <a:gd name="connsiteX55" fmla="*/ 597164 w 919103"/>
                  <a:gd name="connsiteY55" fmla="*/ 1176136 h 1249219"/>
                  <a:gd name="connsiteX56" fmla="*/ 592419 w 919103"/>
                  <a:gd name="connsiteY56" fmla="*/ 1192746 h 1249219"/>
                  <a:gd name="connsiteX57" fmla="*/ 582927 w 919103"/>
                  <a:gd name="connsiteY57" fmla="*/ 1206983 h 1249219"/>
                  <a:gd name="connsiteX58" fmla="*/ 544962 w 919103"/>
                  <a:gd name="connsiteY58" fmla="*/ 1218847 h 1249219"/>
                  <a:gd name="connsiteX59" fmla="*/ 511742 w 919103"/>
                  <a:gd name="connsiteY59" fmla="*/ 1202237 h 1249219"/>
                  <a:gd name="connsiteX60" fmla="*/ 483268 w 919103"/>
                  <a:gd name="connsiteY60" fmla="*/ 1214102 h 1249219"/>
                  <a:gd name="connsiteX61" fmla="*/ 466658 w 919103"/>
                  <a:gd name="connsiteY61" fmla="*/ 1244948 h 1249219"/>
                  <a:gd name="connsiteX62" fmla="*/ 452421 w 919103"/>
                  <a:gd name="connsiteY62" fmla="*/ 1235457 h 1249219"/>
                  <a:gd name="connsiteX63" fmla="*/ 435811 w 919103"/>
                  <a:gd name="connsiteY63" fmla="*/ 1242576 h 1249219"/>
                  <a:gd name="connsiteX64" fmla="*/ 366999 w 919103"/>
                  <a:gd name="connsiteY64" fmla="*/ 1237830 h 1249219"/>
                  <a:gd name="connsiteX65" fmla="*/ 345643 w 919103"/>
                  <a:gd name="connsiteY65" fmla="*/ 1237830 h 1249219"/>
                  <a:gd name="connsiteX66" fmla="*/ 339949 w 919103"/>
                  <a:gd name="connsiteY66" fmla="*/ 1249219 h 1249219"/>
                  <a:gd name="connsiteX67" fmla="*/ 336152 w 919103"/>
                  <a:gd name="connsiteY67" fmla="*/ 1247321 h 1249219"/>
                  <a:gd name="connsiteX68" fmla="*/ 340086 w 919103"/>
                  <a:gd name="connsiteY68" fmla="*/ 1248944 h 1249219"/>
                  <a:gd name="connsiteX69" fmla="*/ 340429 w 919103"/>
                  <a:gd name="connsiteY69" fmla="*/ 1248258 h 1249219"/>
                  <a:gd name="connsiteX70" fmla="*/ 281577 w 919103"/>
                  <a:gd name="connsiteY70" fmla="*/ 1211729 h 1249219"/>
                  <a:gd name="connsiteX71" fmla="*/ 274458 w 919103"/>
                  <a:gd name="connsiteY71" fmla="*/ 1197492 h 1249219"/>
                  <a:gd name="connsiteX72" fmla="*/ 238866 w 919103"/>
                  <a:gd name="connsiteY72" fmla="*/ 1180882 h 1249219"/>
                  <a:gd name="connsiteX73" fmla="*/ 231747 w 919103"/>
                  <a:gd name="connsiteY73" fmla="*/ 1154781 h 1249219"/>
                  <a:gd name="connsiteX74" fmla="*/ 210391 w 919103"/>
                  <a:gd name="connsiteY74" fmla="*/ 1145289 h 1249219"/>
                  <a:gd name="connsiteX75" fmla="*/ 203273 w 919103"/>
                  <a:gd name="connsiteY75" fmla="*/ 1178509 h 1249219"/>
                  <a:gd name="connsiteX76" fmla="*/ 165308 w 919103"/>
                  <a:gd name="connsiteY76" fmla="*/ 1183255 h 1249219"/>
                  <a:gd name="connsiteX77" fmla="*/ 160562 w 919103"/>
                  <a:gd name="connsiteY77" fmla="*/ 1199865 h 1249219"/>
                  <a:gd name="connsiteX78" fmla="*/ 105987 w 919103"/>
                  <a:gd name="connsiteY78" fmla="*/ 1190373 h 1249219"/>
                  <a:gd name="connsiteX79" fmla="*/ 103614 w 919103"/>
                  <a:gd name="connsiteY79" fmla="*/ 1221220 h 1249219"/>
                  <a:gd name="connsiteX80" fmla="*/ 46666 w 919103"/>
                  <a:gd name="connsiteY80" fmla="*/ 1218847 h 1249219"/>
                  <a:gd name="connsiteX81" fmla="*/ 146 w 919103"/>
                  <a:gd name="connsiteY81" fmla="*/ 1165351 h 1249219"/>
                  <a:gd name="connsiteX82" fmla="*/ 0 w 919103"/>
                  <a:gd name="connsiteY82" fmla="*/ 1164667 h 1249219"/>
                  <a:gd name="connsiteX83" fmla="*/ 5932 w 919103"/>
                  <a:gd name="connsiteY83" fmla="*/ 1123143 h 1249219"/>
                  <a:gd name="connsiteX84" fmla="*/ 29661 w 919103"/>
                  <a:gd name="connsiteY84" fmla="*/ 1099414 h 1249219"/>
                  <a:gd name="connsiteX85" fmla="*/ 61298 w 919103"/>
                  <a:gd name="connsiteY85" fmla="*/ 1075686 h 1249219"/>
                  <a:gd name="connsiteX86" fmla="*/ 69208 w 919103"/>
                  <a:gd name="connsiteY86" fmla="*/ 1042071 h 1249219"/>
                  <a:gd name="connsiteX87" fmla="*/ 112710 w 919103"/>
                  <a:gd name="connsiteY87" fmla="*/ 1012410 h 1249219"/>
                  <a:gd name="connsiteX88" fmla="*/ 100846 w 919103"/>
                  <a:gd name="connsiteY88" fmla="*/ 988682 h 1249219"/>
                  <a:gd name="connsiteX89" fmla="*/ 132484 w 919103"/>
                  <a:gd name="connsiteY89" fmla="*/ 943202 h 1249219"/>
                  <a:gd name="connsiteX90" fmla="*/ 126551 w 919103"/>
                  <a:gd name="connsiteY90" fmla="*/ 937271 h 1249219"/>
                  <a:gd name="connsiteX91" fmla="*/ 193782 w 919103"/>
                  <a:gd name="connsiteY91" fmla="*/ 866085 h 1249219"/>
                  <a:gd name="connsiteX92" fmla="*/ 189827 w 919103"/>
                  <a:gd name="connsiteY92" fmla="*/ 822583 h 1249219"/>
                  <a:gd name="connsiteX93" fmla="*/ 170054 w 919103"/>
                  <a:gd name="connsiteY93" fmla="*/ 790946 h 1249219"/>
                  <a:gd name="connsiteX94" fmla="*/ 185872 w 919103"/>
                  <a:gd name="connsiteY94" fmla="*/ 783036 h 1249219"/>
                  <a:gd name="connsiteX95" fmla="*/ 162144 w 919103"/>
                  <a:gd name="connsiteY95" fmla="*/ 743489 h 1249219"/>
                  <a:gd name="connsiteX96" fmla="*/ 177963 w 919103"/>
                  <a:gd name="connsiteY96" fmla="*/ 727670 h 1249219"/>
                  <a:gd name="connsiteX97" fmla="*/ 280786 w 919103"/>
                  <a:gd name="connsiteY97" fmla="*/ 646599 h 1249219"/>
                  <a:gd name="connsiteX98" fmla="*/ 264967 w 919103"/>
                  <a:gd name="connsiteY98" fmla="*/ 636711 h 1249219"/>
                  <a:gd name="connsiteX99" fmla="*/ 223442 w 919103"/>
                  <a:gd name="connsiteY99" fmla="*/ 638689 h 1249219"/>
                  <a:gd name="connsiteX100" fmla="*/ 172031 w 919103"/>
                  <a:gd name="connsiteY100" fmla="*/ 652530 h 1249219"/>
                  <a:gd name="connsiteX101" fmla="*/ 87004 w 919103"/>
                  <a:gd name="connsiteY101" fmla="*/ 672304 h 1249219"/>
                  <a:gd name="connsiteX102" fmla="*/ 83049 w 919103"/>
                  <a:gd name="connsiteY102" fmla="*/ 692077 h 1249219"/>
                  <a:gd name="connsiteX103" fmla="*/ 75140 w 919103"/>
                  <a:gd name="connsiteY103" fmla="*/ 723715 h 1249219"/>
                  <a:gd name="connsiteX104" fmla="*/ 35593 w 919103"/>
                  <a:gd name="connsiteY104" fmla="*/ 729647 h 1249219"/>
                  <a:gd name="connsiteX105" fmla="*/ 45479 w 919103"/>
                  <a:gd name="connsiteY105" fmla="*/ 698009 h 1249219"/>
                  <a:gd name="connsiteX106" fmla="*/ 27683 w 919103"/>
                  <a:gd name="connsiteY106" fmla="*/ 678236 h 1249219"/>
                  <a:gd name="connsiteX107" fmla="*/ 45479 w 919103"/>
                  <a:gd name="connsiteY107" fmla="*/ 664394 h 1249219"/>
                  <a:gd name="connsiteX108" fmla="*/ 75140 w 919103"/>
                  <a:gd name="connsiteY108" fmla="*/ 640666 h 1249219"/>
                  <a:gd name="connsiteX109" fmla="*/ 114687 w 919103"/>
                  <a:gd name="connsiteY109" fmla="*/ 626824 h 1249219"/>
                  <a:gd name="connsiteX110" fmla="*/ 164121 w 919103"/>
                  <a:gd name="connsiteY110" fmla="*/ 599142 h 1249219"/>
                  <a:gd name="connsiteX111" fmla="*/ 191805 w 919103"/>
                  <a:gd name="connsiteY111" fmla="*/ 563548 h 1249219"/>
                  <a:gd name="connsiteX112" fmla="*/ 223442 w 919103"/>
                  <a:gd name="connsiteY112" fmla="*/ 537843 h 1249219"/>
                  <a:gd name="connsiteX113" fmla="*/ 225420 w 919103"/>
                  <a:gd name="connsiteY113" fmla="*/ 480500 h 1249219"/>
                  <a:gd name="connsiteX114" fmla="*/ 239261 w 919103"/>
                  <a:gd name="connsiteY114" fmla="*/ 462703 h 1249219"/>
                  <a:gd name="connsiteX115" fmla="*/ 185872 w 919103"/>
                  <a:gd name="connsiteY115" fmla="*/ 391518 h 1249219"/>
                  <a:gd name="connsiteX116" fmla="*/ 154235 w 919103"/>
                  <a:gd name="connsiteY116" fmla="*/ 391518 h 1249219"/>
                  <a:gd name="connsiteX117" fmla="*/ 146325 w 919103"/>
                  <a:gd name="connsiteY117" fmla="*/ 369768 h 1249219"/>
                  <a:gd name="connsiteX118" fmla="*/ 146325 w 919103"/>
                  <a:gd name="connsiteY118" fmla="*/ 348016 h 1249219"/>
                  <a:gd name="connsiteX119" fmla="*/ 104800 w 919103"/>
                  <a:gd name="connsiteY119" fmla="*/ 326264 h 1249219"/>
                  <a:gd name="connsiteX120" fmla="*/ 81072 w 919103"/>
                  <a:gd name="connsiteY120" fmla="*/ 314402 h 1249219"/>
                  <a:gd name="connsiteX121" fmla="*/ 61298 w 919103"/>
                  <a:gd name="connsiteY121" fmla="*/ 304514 h 1249219"/>
                  <a:gd name="connsiteX122" fmla="*/ 61298 w 919103"/>
                  <a:gd name="connsiteY122" fmla="*/ 241238 h 1249219"/>
                  <a:gd name="connsiteX123" fmla="*/ 40996 w 919103"/>
                  <a:gd name="connsiteY123" fmla="*/ 217552 h 1249219"/>
                  <a:gd name="connsiteX124" fmla="*/ 120224 w 919103"/>
                  <a:gd name="connsiteY124" fmla="*/ 219883 h 1249219"/>
                  <a:gd name="connsiteX125" fmla="*/ 134461 w 919103"/>
                  <a:gd name="connsiteY125" fmla="*/ 205646 h 1249219"/>
                  <a:gd name="connsiteX126" fmla="*/ 127342 w 919103"/>
                  <a:gd name="connsiteY126" fmla="*/ 158189 h 1249219"/>
                  <a:gd name="connsiteX127" fmla="*/ 196155 w 919103"/>
                  <a:gd name="connsiteY127" fmla="*/ 132088 h 1249219"/>
                  <a:gd name="connsiteX128" fmla="*/ 189036 w 919103"/>
                  <a:gd name="connsiteY128" fmla="*/ 113105 h 1249219"/>
                  <a:gd name="connsiteX129" fmla="*/ 208019 w 919103"/>
                  <a:gd name="connsiteY129" fmla="*/ 94123 h 1249219"/>
                  <a:gd name="connsiteX130" fmla="*/ 279204 w 919103"/>
                  <a:gd name="connsiteY130" fmla="*/ 91750 h 1249219"/>
                  <a:gd name="connsiteX131" fmla="*/ 300560 w 919103"/>
                  <a:gd name="connsiteY131" fmla="*/ 37175 h 1249219"/>
                  <a:gd name="connsiteX132" fmla="*/ 319542 w 919103"/>
                  <a:gd name="connsiteY132" fmla="*/ 51412 h 1249219"/>
                  <a:gd name="connsiteX133" fmla="*/ 350389 w 919103"/>
                  <a:gd name="connsiteY133" fmla="*/ 39547 h 1249219"/>
                  <a:gd name="connsiteX134" fmla="*/ 381236 w 919103"/>
                  <a:gd name="connsiteY134" fmla="*/ 77513 h 1249219"/>
                  <a:gd name="connsiteX135" fmla="*/ 409710 w 919103"/>
                  <a:gd name="connsiteY135" fmla="*/ 87004 h 1249219"/>
                  <a:gd name="connsiteX136" fmla="*/ 454794 w 919103"/>
                  <a:gd name="connsiteY136" fmla="*/ 101241 h 1249219"/>
                  <a:gd name="connsiteX137" fmla="*/ 444191 w 919103"/>
                  <a:gd name="connsiteY137" fmla="*/ 97893 h 1249219"/>
                  <a:gd name="connsiteX138" fmla="*/ 450840 w 919103"/>
                  <a:gd name="connsiteY138" fmla="*/ 116665 h 1249219"/>
                  <a:gd name="connsiteX139" fmla="*/ 494342 w 919103"/>
                  <a:gd name="connsiteY139" fmla="*/ 120619 h 1249219"/>
                  <a:gd name="connsiteX140" fmla="*/ 502251 w 919103"/>
                  <a:gd name="connsiteY140" fmla="*/ 144347 h 1249219"/>
                  <a:gd name="connsiteX141" fmla="*/ 524002 w 919103"/>
                  <a:gd name="connsiteY141" fmla="*/ 160166 h 1249219"/>
                  <a:gd name="connsiteX142" fmla="*/ 543776 w 919103"/>
                  <a:gd name="connsiteY142" fmla="*/ 156212 h 1249219"/>
                  <a:gd name="connsiteX143" fmla="*/ 553663 w 919103"/>
                  <a:gd name="connsiteY143" fmla="*/ 162144 h 1249219"/>
                  <a:gd name="connsiteX144" fmla="*/ 557617 w 919103"/>
                  <a:gd name="connsiteY144" fmla="*/ 162144 h 1249219"/>
                  <a:gd name="connsiteX145" fmla="*/ 569482 w 919103"/>
                  <a:gd name="connsiteY145" fmla="*/ 191804 h 1249219"/>
                  <a:gd name="connsiteX146" fmla="*/ 593210 w 919103"/>
                  <a:gd name="connsiteY146" fmla="*/ 191804 h 1249219"/>
                  <a:gd name="connsiteX147" fmla="*/ 607051 w 919103"/>
                  <a:gd name="connsiteY147" fmla="*/ 175985 h 1249219"/>
                  <a:gd name="connsiteX148" fmla="*/ 620893 w 919103"/>
                  <a:gd name="connsiteY148" fmla="*/ 162144 h 1249219"/>
                  <a:gd name="connsiteX149" fmla="*/ 620893 w 919103"/>
                  <a:gd name="connsiteY149" fmla="*/ 154234 h 1249219"/>
                  <a:gd name="connsiteX150" fmla="*/ 607051 w 919103"/>
                  <a:gd name="connsiteY150" fmla="*/ 142370 h 1249219"/>
                  <a:gd name="connsiteX151" fmla="*/ 618916 w 919103"/>
                  <a:gd name="connsiteY151" fmla="*/ 126551 h 1249219"/>
                  <a:gd name="connsiteX152" fmla="*/ 595187 w 919103"/>
                  <a:gd name="connsiteY152" fmla="*/ 85027 h 1249219"/>
                  <a:gd name="connsiteX153" fmla="*/ 585300 w 919103"/>
                  <a:gd name="connsiteY153" fmla="*/ 67230 h 1249219"/>
                  <a:gd name="connsiteX154" fmla="*/ 583323 w 919103"/>
                  <a:gd name="connsiteY154" fmla="*/ 19774 h 1249219"/>
                  <a:gd name="connsiteX155" fmla="*/ 611006 w 919103"/>
                  <a:gd name="connsiteY155" fmla="*/ 19774 h 1249219"/>
                  <a:gd name="connsiteX156" fmla="*/ 654508 w 919103"/>
                  <a:gd name="connsiteY156" fmla="*/ 0 h 124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919103" h="1249219">
                    <a:moveTo>
                      <a:pt x="654508" y="0"/>
                    </a:moveTo>
                    <a:lnTo>
                      <a:pt x="703942" y="13842"/>
                    </a:lnTo>
                    <a:lnTo>
                      <a:pt x="717784" y="33615"/>
                    </a:lnTo>
                    <a:lnTo>
                      <a:pt x="755354" y="65252"/>
                    </a:lnTo>
                    <a:lnTo>
                      <a:pt x="767218" y="122597"/>
                    </a:lnTo>
                    <a:lnTo>
                      <a:pt x="808743" y="162144"/>
                    </a:lnTo>
                    <a:lnTo>
                      <a:pt x="814675" y="201691"/>
                    </a:lnTo>
                    <a:lnTo>
                      <a:pt x="830494" y="215532"/>
                    </a:lnTo>
                    <a:lnTo>
                      <a:pt x="832471" y="233329"/>
                    </a:lnTo>
                    <a:lnTo>
                      <a:pt x="852245" y="251126"/>
                    </a:lnTo>
                    <a:lnTo>
                      <a:pt x="834449" y="272876"/>
                    </a:lnTo>
                    <a:lnTo>
                      <a:pt x="842358" y="349993"/>
                    </a:lnTo>
                    <a:lnTo>
                      <a:pt x="889815" y="381631"/>
                    </a:lnTo>
                    <a:lnTo>
                      <a:pt x="917498" y="403382"/>
                    </a:lnTo>
                    <a:lnTo>
                      <a:pt x="919103" y="414616"/>
                    </a:lnTo>
                    <a:lnTo>
                      <a:pt x="917498" y="414456"/>
                    </a:lnTo>
                    <a:lnTo>
                      <a:pt x="865295" y="416828"/>
                    </a:lnTo>
                    <a:lnTo>
                      <a:pt x="851058" y="438184"/>
                    </a:lnTo>
                    <a:lnTo>
                      <a:pt x="834448" y="459539"/>
                    </a:lnTo>
                    <a:lnTo>
                      <a:pt x="834448" y="469031"/>
                    </a:lnTo>
                    <a:lnTo>
                      <a:pt x="843940" y="485641"/>
                    </a:lnTo>
                    <a:lnTo>
                      <a:pt x="822584" y="518860"/>
                    </a:lnTo>
                    <a:lnTo>
                      <a:pt x="782246" y="533097"/>
                    </a:lnTo>
                    <a:lnTo>
                      <a:pt x="775127" y="566317"/>
                    </a:lnTo>
                    <a:lnTo>
                      <a:pt x="772754" y="585300"/>
                    </a:lnTo>
                    <a:lnTo>
                      <a:pt x="756145" y="585300"/>
                    </a:lnTo>
                    <a:lnTo>
                      <a:pt x="730043" y="616147"/>
                    </a:lnTo>
                    <a:lnTo>
                      <a:pt x="718179" y="639875"/>
                    </a:lnTo>
                    <a:lnTo>
                      <a:pt x="718179" y="677840"/>
                    </a:lnTo>
                    <a:lnTo>
                      <a:pt x="699196" y="694450"/>
                    </a:lnTo>
                    <a:lnTo>
                      <a:pt x="654112" y="684959"/>
                    </a:lnTo>
                    <a:lnTo>
                      <a:pt x="637503" y="718179"/>
                    </a:lnTo>
                    <a:lnTo>
                      <a:pt x="620893" y="725297"/>
                    </a:lnTo>
                    <a:lnTo>
                      <a:pt x="623266" y="756144"/>
                    </a:lnTo>
                    <a:lnTo>
                      <a:pt x="613774" y="777500"/>
                    </a:lnTo>
                    <a:lnTo>
                      <a:pt x="620893" y="827329"/>
                    </a:lnTo>
                    <a:lnTo>
                      <a:pt x="623266" y="855803"/>
                    </a:lnTo>
                    <a:lnTo>
                      <a:pt x="637503" y="893769"/>
                    </a:lnTo>
                    <a:lnTo>
                      <a:pt x="658858" y="896141"/>
                    </a:lnTo>
                    <a:lnTo>
                      <a:pt x="680214" y="938852"/>
                    </a:lnTo>
                    <a:lnTo>
                      <a:pt x="692078" y="957835"/>
                    </a:lnTo>
                    <a:lnTo>
                      <a:pt x="703942" y="974445"/>
                    </a:lnTo>
                    <a:lnTo>
                      <a:pt x="694451" y="1014783"/>
                    </a:lnTo>
                    <a:lnTo>
                      <a:pt x="680214" y="1033766"/>
                    </a:lnTo>
                    <a:lnTo>
                      <a:pt x="656485" y="1031393"/>
                    </a:lnTo>
                    <a:lnTo>
                      <a:pt x="656485" y="1048003"/>
                    </a:lnTo>
                    <a:lnTo>
                      <a:pt x="644621" y="1064613"/>
                    </a:lnTo>
                    <a:lnTo>
                      <a:pt x="661231" y="1078850"/>
                    </a:lnTo>
                    <a:lnTo>
                      <a:pt x="673095" y="1107324"/>
                    </a:lnTo>
                    <a:lnTo>
                      <a:pt x="687332" y="1123934"/>
                    </a:lnTo>
                    <a:lnTo>
                      <a:pt x="694451" y="1145289"/>
                    </a:lnTo>
                    <a:lnTo>
                      <a:pt x="692078" y="1173763"/>
                    </a:lnTo>
                    <a:lnTo>
                      <a:pt x="673095" y="1183255"/>
                    </a:lnTo>
                    <a:lnTo>
                      <a:pt x="630384" y="1161899"/>
                    </a:lnTo>
                    <a:lnTo>
                      <a:pt x="611401" y="1152408"/>
                    </a:lnTo>
                    <a:lnTo>
                      <a:pt x="597164" y="1176136"/>
                    </a:lnTo>
                    <a:lnTo>
                      <a:pt x="592419" y="1192746"/>
                    </a:lnTo>
                    <a:lnTo>
                      <a:pt x="582927" y="1206983"/>
                    </a:lnTo>
                    <a:lnTo>
                      <a:pt x="544962" y="1218847"/>
                    </a:lnTo>
                    <a:lnTo>
                      <a:pt x="511742" y="1202237"/>
                    </a:lnTo>
                    <a:lnTo>
                      <a:pt x="483268" y="1214102"/>
                    </a:lnTo>
                    <a:lnTo>
                      <a:pt x="466658" y="1244948"/>
                    </a:lnTo>
                    <a:lnTo>
                      <a:pt x="452421" y="1235457"/>
                    </a:lnTo>
                    <a:lnTo>
                      <a:pt x="435811" y="1242576"/>
                    </a:lnTo>
                    <a:lnTo>
                      <a:pt x="366999" y="1237830"/>
                    </a:lnTo>
                    <a:lnTo>
                      <a:pt x="345643" y="1237830"/>
                    </a:lnTo>
                    <a:lnTo>
                      <a:pt x="339949" y="1249219"/>
                    </a:lnTo>
                    <a:lnTo>
                      <a:pt x="336152" y="1247321"/>
                    </a:lnTo>
                    <a:lnTo>
                      <a:pt x="340086" y="1248944"/>
                    </a:lnTo>
                    <a:lnTo>
                      <a:pt x="340429" y="1248258"/>
                    </a:lnTo>
                    <a:lnTo>
                      <a:pt x="281577" y="1211729"/>
                    </a:lnTo>
                    <a:lnTo>
                      <a:pt x="274458" y="1197492"/>
                    </a:lnTo>
                    <a:lnTo>
                      <a:pt x="238866" y="1180882"/>
                    </a:lnTo>
                    <a:lnTo>
                      <a:pt x="231747" y="1154781"/>
                    </a:lnTo>
                    <a:lnTo>
                      <a:pt x="210391" y="1145289"/>
                    </a:lnTo>
                    <a:lnTo>
                      <a:pt x="203273" y="1178509"/>
                    </a:lnTo>
                    <a:lnTo>
                      <a:pt x="165308" y="1183255"/>
                    </a:lnTo>
                    <a:lnTo>
                      <a:pt x="160562" y="1199865"/>
                    </a:lnTo>
                    <a:lnTo>
                      <a:pt x="105987" y="1190373"/>
                    </a:lnTo>
                    <a:lnTo>
                      <a:pt x="103614" y="1221220"/>
                    </a:lnTo>
                    <a:lnTo>
                      <a:pt x="46666" y="1218847"/>
                    </a:lnTo>
                    <a:lnTo>
                      <a:pt x="146" y="1165351"/>
                    </a:lnTo>
                    <a:lnTo>
                      <a:pt x="0" y="1164667"/>
                    </a:lnTo>
                    <a:lnTo>
                      <a:pt x="5932" y="1123143"/>
                    </a:lnTo>
                    <a:lnTo>
                      <a:pt x="29661" y="1099414"/>
                    </a:lnTo>
                    <a:lnTo>
                      <a:pt x="61298" y="1075686"/>
                    </a:lnTo>
                    <a:lnTo>
                      <a:pt x="69208" y="1042071"/>
                    </a:lnTo>
                    <a:lnTo>
                      <a:pt x="112710" y="1012410"/>
                    </a:lnTo>
                    <a:lnTo>
                      <a:pt x="100846" y="988682"/>
                    </a:lnTo>
                    <a:lnTo>
                      <a:pt x="132484" y="943202"/>
                    </a:lnTo>
                    <a:lnTo>
                      <a:pt x="126551" y="937271"/>
                    </a:lnTo>
                    <a:lnTo>
                      <a:pt x="193782" y="866085"/>
                    </a:lnTo>
                    <a:lnTo>
                      <a:pt x="189827" y="822583"/>
                    </a:lnTo>
                    <a:lnTo>
                      <a:pt x="170054" y="790946"/>
                    </a:lnTo>
                    <a:lnTo>
                      <a:pt x="185872" y="783036"/>
                    </a:lnTo>
                    <a:lnTo>
                      <a:pt x="162144" y="743489"/>
                    </a:lnTo>
                    <a:lnTo>
                      <a:pt x="177963" y="727670"/>
                    </a:lnTo>
                    <a:lnTo>
                      <a:pt x="280786" y="646599"/>
                    </a:lnTo>
                    <a:lnTo>
                      <a:pt x="264967" y="636711"/>
                    </a:lnTo>
                    <a:lnTo>
                      <a:pt x="223442" y="638689"/>
                    </a:lnTo>
                    <a:lnTo>
                      <a:pt x="172031" y="652530"/>
                    </a:lnTo>
                    <a:lnTo>
                      <a:pt x="87004" y="672304"/>
                    </a:lnTo>
                    <a:lnTo>
                      <a:pt x="83049" y="692077"/>
                    </a:lnTo>
                    <a:lnTo>
                      <a:pt x="75140" y="723715"/>
                    </a:lnTo>
                    <a:lnTo>
                      <a:pt x="35593" y="729647"/>
                    </a:lnTo>
                    <a:lnTo>
                      <a:pt x="45479" y="698009"/>
                    </a:lnTo>
                    <a:lnTo>
                      <a:pt x="27683" y="678236"/>
                    </a:lnTo>
                    <a:lnTo>
                      <a:pt x="45479" y="664394"/>
                    </a:lnTo>
                    <a:lnTo>
                      <a:pt x="75140" y="640666"/>
                    </a:lnTo>
                    <a:lnTo>
                      <a:pt x="114687" y="626824"/>
                    </a:lnTo>
                    <a:lnTo>
                      <a:pt x="164121" y="599142"/>
                    </a:lnTo>
                    <a:lnTo>
                      <a:pt x="191805" y="563548"/>
                    </a:lnTo>
                    <a:lnTo>
                      <a:pt x="223442" y="537843"/>
                    </a:lnTo>
                    <a:lnTo>
                      <a:pt x="225420" y="480500"/>
                    </a:lnTo>
                    <a:lnTo>
                      <a:pt x="239261" y="462703"/>
                    </a:lnTo>
                    <a:lnTo>
                      <a:pt x="185872" y="391518"/>
                    </a:lnTo>
                    <a:lnTo>
                      <a:pt x="154235" y="391518"/>
                    </a:lnTo>
                    <a:lnTo>
                      <a:pt x="146325" y="369768"/>
                    </a:lnTo>
                    <a:lnTo>
                      <a:pt x="146325" y="348016"/>
                    </a:lnTo>
                    <a:lnTo>
                      <a:pt x="104800" y="326264"/>
                    </a:lnTo>
                    <a:lnTo>
                      <a:pt x="81072" y="314402"/>
                    </a:lnTo>
                    <a:lnTo>
                      <a:pt x="61298" y="304514"/>
                    </a:lnTo>
                    <a:lnTo>
                      <a:pt x="61298" y="241238"/>
                    </a:lnTo>
                    <a:lnTo>
                      <a:pt x="40996" y="217552"/>
                    </a:lnTo>
                    <a:lnTo>
                      <a:pt x="120224" y="219883"/>
                    </a:lnTo>
                    <a:lnTo>
                      <a:pt x="134461" y="205646"/>
                    </a:lnTo>
                    <a:lnTo>
                      <a:pt x="127342" y="158189"/>
                    </a:lnTo>
                    <a:lnTo>
                      <a:pt x="196155" y="132088"/>
                    </a:lnTo>
                    <a:lnTo>
                      <a:pt x="189036" y="113105"/>
                    </a:lnTo>
                    <a:lnTo>
                      <a:pt x="208019" y="94123"/>
                    </a:lnTo>
                    <a:lnTo>
                      <a:pt x="279204" y="91750"/>
                    </a:lnTo>
                    <a:lnTo>
                      <a:pt x="300560" y="37175"/>
                    </a:lnTo>
                    <a:lnTo>
                      <a:pt x="319542" y="51412"/>
                    </a:lnTo>
                    <a:lnTo>
                      <a:pt x="350389" y="39547"/>
                    </a:lnTo>
                    <a:lnTo>
                      <a:pt x="381236" y="77513"/>
                    </a:lnTo>
                    <a:lnTo>
                      <a:pt x="409710" y="87004"/>
                    </a:lnTo>
                    <a:lnTo>
                      <a:pt x="454794" y="101241"/>
                    </a:lnTo>
                    <a:lnTo>
                      <a:pt x="444191" y="97893"/>
                    </a:lnTo>
                    <a:lnTo>
                      <a:pt x="450840" y="116665"/>
                    </a:lnTo>
                    <a:lnTo>
                      <a:pt x="494342" y="120619"/>
                    </a:lnTo>
                    <a:lnTo>
                      <a:pt x="502251" y="144347"/>
                    </a:lnTo>
                    <a:lnTo>
                      <a:pt x="524002" y="160166"/>
                    </a:lnTo>
                    <a:lnTo>
                      <a:pt x="543776" y="156212"/>
                    </a:lnTo>
                    <a:lnTo>
                      <a:pt x="553663" y="162144"/>
                    </a:lnTo>
                    <a:lnTo>
                      <a:pt x="557617" y="162144"/>
                    </a:lnTo>
                    <a:lnTo>
                      <a:pt x="569482" y="191804"/>
                    </a:lnTo>
                    <a:lnTo>
                      <a:pt x="593210" y="191804"/>
                    </a:lnTo>
                    <a:lnTo>
                      <a:pt x="607051" y="175985"/>
                    </a:lnTo>
                    <a:lnTo>
                      <a:pt x="620893" y="162144"/>
                    </a:lnTo>
                    <a:lnTo>
                      <a:pt x="620893" y="154234"/>
                    </a:lnTo>
                    <a:lnTo>
                      <a:pt x="607051" y="142370"/>
                    </a:lnTo>
                    <a:lnTo>
                      <a:pt x="618916" y="126551"/>
                    </a:lnTo>
                    <a:lnTo>
                      <a:pt x="595187" y="85027"/>
                    </a:lnTo>
                    <a:lnTo>
                      <a:pt x="585300" y="67230"/>
                    </a:lnTo>
                    <a:lnTo>
                      <a:pt x="583323" y="19774"/>
                    </a:lnTo>
                    <a:lnTo>
                      <a:pt x="611006" y="19774"/>
                    </a:lnTo>
                    <a:lnTo>
                      <a:pt x="654508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784FB79-F99A-14A2-E5E6-84766FE8332D}"/>
                  </a:ext>
                </a:extLst>
              </p:cNvPr>
              <p:cNvSpPr/>
              <p:nvPr/>
            </p:nvSpPr>
            <p:spPr>
              <a:xfrm>
                <a:off x="1637121" y="844550"/>
                <a:ext cx="524397" cy="456421"/>
              </a:xfrm>
              <a:custGeom>
                <a:avLst/>
                <a:gdLst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71808 w 524397"/>
                  <a:gd name="connsiteY48" fmla="*/ 0 h 456421"/>
                  <a:gd name="connsiteX49" fmla="*/ 90958 w 524397"/>
                  <a:gd name="connsiteY49" fmla="*/ 0 h 456421"/>
                  <a:gd name="connsiteX50" fmla="*/ 90168 w 524397"/>
                  <a:gd name="connsiteY50" fmla="*/ 837 h 456421"/>
                  <a:gd name="connsiteX51" fmla="*/ 73558 w 524397"/>
                  <a:gd name="connsiteY51" fmla="*/ 3209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49" fmla="*/ 73558 w 524397"/>
                  <a:gd name="connsiteY49" fmla="*/ 3209 h 456421"/>
                  <a:gd name="connsiteX50" fmla="*/ 90958 w 524397"/>
                  <a:gd name="connsiteY50" fmla="*/ 0 h 456421"/>
                  <a:gd name="connsiteX51" fmla="*/ 90168 w 524397"/>
                  <a:gd name="connsiteY51" fmla="*/ 837 h 456421"/>
                  <a:gd name="connsiteX52" fmla="*/ 73558 w 524397"/>
                  <a:gd name="connsiteY52" fmla="*/ 3209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49" fmla="*/ 90168 w 524397"/>
                  <a:gd name="connsiteY49" fmla="*/ 837 h 456421"/>
                  <a:gd name="connsiteX50" fmla="*/ 90958 w 524397"/>
                  <a:gd name="connsiteY50" fmla="*/ 0 h 456421"/>
                  <a:gd name="connsiteX51" fmla="*/ 90168 w 524397"/>
                  <a:gd name="connsiteY51" fmla="*/ 837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0" fmla="*/ 193450 w 524397"/>
                  <a:gd name="connsiteY0" fmla="*/ 82550 h 538971"/>
                  <a:gd name="connsiteX1" fmla="*/ 359954 w 524397"/>
                  <a:gd name="connsiteY1" fmla="*/ 0 h 538971"/>
                  <a:gd name="connsiteX2" fmla="*/ 524397 w 524397"/>
                  <a:gd name="connsiteY2" fmla="*/ 82550 h 538971"/>
                  <a:gd name="connsiteX3" fmla="*/ 524397 w 524397"/>
                  <a:gd name="connsiteY3" fmla="*/ 107115 h 538971"/>
                  <a:gd name="connsiteX4" fmla="*/ 505414 w 524397"/>
                  <a:gd name="connsiteY4" fmla="*/ 109488 h 538971"/>
                  <a:gd name="connsiteX5" fmla="*/ 500668 w 524397"/>
                  <a:gd name="connsiteY5" fmla="*/ 123725 h 538971"/>
                  <a:gd name="connsiteX6" fmla="*/ 476940 w 524397"/>
                  <a:gd name="connsiteY6" fmla="*/ 147453 h 538971"/>
                  <a:gd name="connsiteX7" fmla="*/ 488804 w 524397"/>
                  <a:gd name="connsiteY7" fmla="*/ 156944 h 538971"/>
                  <a:gd name="connsiteX8" fmla="*/ 498295 w 524397"/>
                  <a:gd name="connsiteY8" fmla="*/ 209147 h 538971"/>
                  <a:gd name="connsiteX9" fmla="*/ 493550 w 524397"/>
                  <a:gd name="connsiteY9" fmla="*/ 218638 h 538971"/>
                  <a:gd name="connsiteX10" fmla="*/ 500668 w 524397"/>
                  <a:gd name="connsiteY10" fmla="*/ 244739 h 538971"/>
                  <a:gd name="connsiteX11" fmla="*/ 467449 w 524397"/>
                  <a:gd name="connsiteY11" fmla="*/ 244739 h 538971"/>
                  <a:gd name="connsiteX12" fmla="*/ 467449 w 524397"/>
                  <a:gd name="connsiteY12" fmla="*/ 263722 h 538971"/>
                  <a:gd name="connsiteX13" fmla="*/ 486431 w 524397"/>
                  <a:gd name="connsiteY13" fmla="*/ 270841 h 538971"/>
                  <a:gd name="connsiteX14" fmla="*/ 479313 w 524397"/>
                  <a:gd name="connsiteY14" fmla="*/ 292196 h 538971"/>
                  <a:gd name="connsiteX15" fmla="*/ 512532 w 524397"/>
                  <a:gd name="connsiteY15" fmla="*/ 330162 h 538971"/>
                  <a:gd name="connsiteX16" fmla="*/ 503041 w 524397"/>
                  <a:gd name="connsiteY16" fmla="*/ 401347 h 538971"/>
                  <a:gd name="connsiteX17" fmla="*/ 481686 w 524397"/>
                  <a:gd name="connsiteY17" fmla="*/ 420329 h 538971"/>
                  <a:gd name="connsiteX18" fmla="*/ 436602 w 524397"/>
                  <a:gd name="connsiteY18" fmla="*/ 406092 h 538971"/>
                  <a:gd name="connsiteX19" fmla="*/ 408128 w 524397"/>
                  <a:gd name="connsiteY19" fmla="*/ 396601 h 538971"/>
                  <a:gd name="connsiteX20" fmla="*/ 377281 w 524397"/>
                  <a:gd name="connsiteY20" fmla="*/ 358636 h 538971"/>
                  <a:gd name="connsiteX21" fmla="*/ 346434 w 524397"/>
                  <a:gd name="connsiteY21" fmla="*/ 370500 h 538971"/>
                  <a:gd name="connsiteX22" fmla="*/ 327451 w 524397"/>
                  <a:gd name="connsiteY22" fmla="*/ 356263 h 538971"/>
                  <a:gd name="connsiteX23" fmla="*/ 306096 w 524397"/>
                  <a:gd name="connsiteY23" fmla="*/ 410838 h 538971"/>
                  <a:gd name="connsiteX24" fmla="*/ 234911 w 524397"/>
                  <a:gd name="connsiteY24" fmla="*/ 413211 h 538971"/>
                  <a:gd name="connsiteX25" fmla="*/ 215928 w 524397"/>
                  <a:gd name="connsiteY25" fmla="*/ 432193 h 538971"/>
                  <a:gd name="connsiteX26" fmla="*/ 223047 w 524397"/>
                  <a:gd name="connsiteY26" fmla="*/ 451176 h 538971"/>
                  <a:gd name="connsiteX27" fmla="*/ 154234 w 524397"/>
                  <a:gd name="connsiteY27" fmla="*/ 477277 h 538971"/>
                  <a:gd name="connsiteX28" fmla="*/ 161353 w 524397"/>
                  <a:gd name="connsiteY28" fmla="*/ 524734 h 538971"/>
                  <a:gd name="connsiteX29" fmla="*/ 147116 w 524397"/>
                  <a:gd name="connsiteY29" fmla="*/ 538971 h 538971"/>
                  <a:gd name="connsiteX30" fmla="*/ 66440 w 524397"/>
                  <a:gd name="connsiteY30" fmla="*/ 536598 h 538971"/>
                  <a:gd name="connsiteX31" fmla="*/ 85422 w 524397"/>
                  <a:gd name="connsiteY31" fmla="*/ 482023 h 538971"/>
                  <a:gd name="connsiteX32" fmla="*/ 75931 w 524397"/>
                  <a:gd name="connsiteY32" fmla="*/ 458295 h 538971"/>
                  <a:gd name="connsiteX33" fmla="*/ 49830 w 524397"/>
                  <a:gd name="connsiteY33" fmla="*/ 427448 h 538971"/>
                  <a:gd name="connsiteX34" fmla="*/ 23729 w 524397"/>
                  <a:gd name="connsiteY34" fmla="*/ 384737 h 538971"/>
                  <a:gd name="connsiteX35" fmla="*/ 0 w 524397"/>
                  <a:gd name="connsiteY35" fmla="*/ 306433 h 538971"/>
                  <a:gd name="connsiteX36" fmla="*/ 30847 w 524397"/>
                  <a:gd name="connsiteY36" fmla="*/ 292196 h 538971"/>
                  <a:gd name="connsiteX37" fmla="*/ 37966 w 524397"/>
                  <a:gd name="connsiteY37" fmla="*/ 270841 h 538971"/>
                  <a:gd name="connsiteX38" fmla="*/ 49830 w 524397"/>
                  <a:gd name="connsiteY38" fmla="*/ 251858 h 538971"/>
                  <a:gd name="connsiteX39" fmla="*/ 73558 w 524397"/>
                  <a:gd name="connsiteY39" fmla="*/ 242367 h 538971"/>
                  <a:gd name="connsiteX40" fmla="*/ 85422 w 524397"/>
                  <a:gd name="connsiteY40" fmla="*/ 230502 h 538971"/>
                  <a:gd name="connsiteX41" fmla="*/ 90168 w 524397"/>
                  <a:gd name="connsiteY41" fmla="*/ 206774 h 538971"/>
                  <a:gd name="connsiteX42" fmla="*/ 113896 w 524397"/>
                  <a:gd name="connsiteY42" fmla="*/ 204401 h 538971"/>
                  <a:gd name="connsiteX43" fmla="*/ 125760 w 524397"/>
                  <a:gd name="connsiteY43" fmla="*/ 183046 h 538971"/>
                  <a:gd name="connsiteX44" fmla="*/ 142370 w 524397"/>
                  <a:gd name="connsiteY44" fmla="*/ 180673 h 538971"/>
                  <a:gd name="connsiteX45" fmla="*/ 142370 w 524397"/>
                  <a:gd name="connsiteY45" fmla="*/ 159317 h 538971"/>
                  <a:gd name="connsiteX46" fmla="*/ 161353 w 524397"/>
                  <a:gd name="connsiteY46" fmla="*/ 159317 h 538971"/>
                  <a:gd name="connsiteX47" fmla="*/ 180336 w 524397"/>
                  <a:gd name="connsiteY47" fmla="*/ 142707 h 538971"/>
                  <a:gd name="connsiteX48" fmla="*/ 194573 w 524397"/>
                  <a:gd name="connsiteY48" fmla="*/ 109488 h 538971"/>
                  <a:gd name="connsiteX49" fmla="*/ 193450 w 524397"/>
                  <a:gd name="connsiteY49" fmla="*/ 82550 h 538971"/>
                  <a:gd name="connsiteX0" fmla="*/ 359954 w 524397"/>
                  <a:gd name="connsiteY0" fmla="*/ 0 h 538971"/>
                  <a:gd name="connsiteX1" fmla="*/ 524397 w 524397"/>
                  <a:gd name="connsiteY1" fmla="*/ 82550 h 538971"/>
                  <a:gd name="connsiteX2" fmla="*/ 524397 w 524397"/>
                  <a:gd name="connsiteY2" fmla="*/ 107115 h 538971"/>
                  <a:gd name="connsiteX3" fmla="*/ 505414 w 524397"/>
                  <a:gd name="connsiteY3" fmla="*/ 109488 h 538971"/>
                  <a:gd name="connsiteX4" fmla="*/ 500668 w 524397"/>
                  <a:gd name="connsiteY4" fmla="*/ 123725 h 538971"/>
                  <a:gd name="connsiteX5" fmla="*/ 476940 w 524397"/>
                  <a:gd name="connsiteY5" fmla="*/ 147453 h 538971"/>
                  <a:gd name="connsiteX6" fmla="*/ 488804 w 524397"/>
                  <a:gd name="connsiteY6" fmla="*/ 156944 h 538971"/>
                  <a:gd name="connsiteX7" fmla="*/ 498295 w 524397"/>
                  <a:gd name="connsiteY7" fmla="*/ 209147 h 538971"/>
                  <a:gd name="connsiteX8" fmla="*/ 493550 w 524397"/>
                  <a:gd name="connsiteY8" fmla="*/ 218638 h 538971"/>
                  <a:gd name="connsiteX9" fmla="*/ 500668 w 524397"/>
                  <a:gd name="connsiteY9" fmla="*/ 244739 h 538971"/>
                  <a:gd name="connsiteX10" fmla="*/ 467449 w 524397"/>
                  <a:gd name="connsiteY10" fmla="*/ 244739 h 538971"/>
                  <a:gd name="connsiteX11" fmla="*/ 467449 w 524397"/>
                  <a:gd name="connsiteY11" fmla="*/ 263722 h 538971"/>
                  <a:gd name="connsiteX12" fmla="*/ 486431 w 524397"/>
                  <a:gd name="connsiteY12" fmla="*/ 270841 h 538971"/>
                  <a:gd name="connsiteX13" fmla="*/ 479313 w 524397"/>
                  <a:gd name="connsiteY13" fmla="*/ 292196 h 538971"/>
                  <a:gd name="connsiteX14" fmla="*/ 512532 w 524397"/>
                  <a:gd name="connsiteY14" fmla="*/ 330162 h 538971"/>
                  <a:gd name="connsiteX15" fmla="*/ 503041 w 524397"/>
                  <a:gd name="connsiteY15" fmla="*/ 401347 h 538971"/>
                  <a:gd name="connsiteX16" fmla="*/ 481686 w 524397"/>
                  <a:gd name="connsiteY16" fmla="*/ 420329 h 538971"/>
                  <a:gd name="connsiteX17" fmla="*/ 436602 w 524397"/>
                  <a:gd name="connsiteY17" fmla="*/ 406092 h 538971"/>
                  <a:gd name="connsiteX18" fmla="*/ 408128 w 524397"/>
                  <a:gd name="connsiteY18" fmla="*/ 396601 h 538971"/>
                  <a:gd name="connsiteX19" fmla="*/ 377281 w 524397"/>
                  <a:gd name="connsiteY19" fmla="*/ 358636 h 538971"/>
                  <a:gd name="connsiteX20" fmla="*/ 346434 w 524397"/>
                  <a:gd name="connsiteY20" fmla="*/ 370500 h 538971"/>
                  <a:gd name="connsiteX21" fmla="*/ 327451 w 524397"/>
                  <a:gd name="connsiteY21" fmla="*/ 356263 h 538971"/>
                  <a:gd name="connsiteX22" fmla="*/ 306096 w 524397"/>
                  <a:gd name="connsiteY22" fmla="*/ 410838 h 538971"/>
                  <a:gd name="connsiteX23" fmla="*/ 234911 w 524397"/>
                  <a:gd name="connsiteY23" fmla="*/ 413211 h 538971"/>
                  <a:gd name="connsiteX24" fmla="*/ 215928 w 524397"/>
                  <a:gd name="connsiteY24" fmla="*/ 432193 h 538971"/>
                  <a:gd name="connsiteX25" fmla="*/ 223047 w 524397"/>
                  <a:gd name="connsiteY25" fmla="*/ 451176 h 538971"/>
                  <a:gd name="connsiteX26" fmla="*/ 154234 w 524397"/>
                  <a:gd name="connsiteY26" fmla="*/ 477277 h 538971"/>
                  <a:gd name="connsiteX27" fmla="*/ 161353 w 524397"/>
                  <a:gd name="connsiteY27" fmla="*/ 524734 h 538971"/>
                  <a:gd name="connsiteX28" fmla="*/ 147116 w 524397"/>
                  <a:gd name="connsiteY28" fmla="*/ 538971 h 538971"/>
                  <a:gd name="connsiteX29" fmla="*/ 66440 w 524397"/>
                  <a:gd name="connsiteY29" fmla="*/ 536598 h 538971"/>
                  <a:gd name="connsiteX30" fmla="*/ 85422 w 524397"/>
                  <a:gd name="connsiteY30" fmla="*/ 482023 h 538971"/>
                  <a:gd name="connsiteX31" fmla="*/ 75931 w 524397"/>
                  <a:gd name="connsiteY31" fmla="*/ 458295 h 538971"/>
                  <a:gd name="connsiteX32" fmla="*/ 49830 w 524397"/>
                  <a:gd name="connsiteY32" fmla="*/ 427448 h 538971"/>
                  <a:gd name="connsiteX33" fmla="*/ 23729 w 524397"/>
                  <a:gd name="connsiteY33" fmla="*/ 384737 h 538971"/>
                  <a:gd name="connsiteX34" fmla="*/ 0 w 524397"/>
                  <a:gd name="connsiteY34" fmla="*/ 306433 h 538971"/>
                  <a:gd name="connsiteX35" fmla="*/ 30847 w 524397"/>
                  <a:gd name="connsiteY35" fmla="*/ 292196 h 538971"/>
                  <a:gd name="connsiteX36" fmla="*/ 37966 w 524397"/>
                  <a:gd name="connsiteY36" fmla="*/ 270841 h 538971"/>
                  <a:gd name="connsiteX37" fmla="*/ 49830 w 524397"/>
                  <a:gd name="connsiteY37" fmla="*/ 251858 h 538971"/>
                  <a:gd name="connsiteX38" fmla="*/ 73558 w 524397"/>
                  <a:gd name="connsiteY38" fmla="*/ 242367 h 538971"/>
                  <a:gd name="connsiteX39" fmla="*/ 85422 w 524397"/>
                  <a:gd name="connsiteY39" fmla="*/ 230502 h 538971"/>
                  <a:gd name="connsiteX40" fmla="*/ 90168 w 524397"/>
                  <a:gd name="connsiteY40" fmla="*/ 206774 h 538971"/>
                  <a:gd name="connsiteX41" fmla="*/ 113896 w 524397"/>
                  <a:gd name="connsiteY41" fmla="*/ 204401 h 538971"/>
                  <a:gd name="connsiteX42" fmla="*/ 125760 w 524397"/>
                  <a:gd name="connsiteY42" fmla="*/ 183046 h 538971"/>
                  <a:gd name="connsiteX43" fmla="*/ 142370 w 524397"/>
                  <a:gd name="connsiteY43" fmla="*/ 180673 h 538971"/>
                  <a:gd name="connsiteX44" fmla="*/ 142370 w 524397"/>
                  <a:gd name="connsiteY44" fmla="*/ 159317 h 538971"/>
                  <a:gd name="connsiteX45" fmla="*/ 161353 w 524397"/>
                  <a:gd name="connsiteY45" fmla="*/ 159317 h 538971"/>
                  <a:gd name="connsiteX46" fmla="*/ 180336 w 524397"/>
                  <a:gd name="connsiteY46" fmla="*/ 142707 h 538971"/>
                  <a:gd name="connsiteX47" fmla="*/ 194573 w 524397"/>
                  <a:gd name="connsiteY47" fmla="*/ 109488 h 538971"/>
                  <a:gd name="connsiteX48" fmla="*/ 193450 w 524397"/>
                  <a:gd name="connsiteY48" fmla="*/ 82550 h 538971"/>
                  <a:gd name="connsiteX49" fmla="*/ 451394 w 524397"/>
                  <a:gd name="connsiteY49" fmla="*/ 91440 h 538971"/>
                  <a:gd name="connsiteX0" fmla="*/ 359954 w 524397"/>
                  <a:gd name="connsiteY0" fmla="*/ 0 h 538971"/>
                  <a:gd name="connsiteX1" fmla="*/ 524397 w 524397"/>
                  <a:gd name="connsiteY1" fmla="*/ 82550 h 538971"/>
                  <a:gd name="connsiteX2" fmla="*/ 524397 w 524397"/>
                  <a:gd name="connsiteY2" fmla="*/ 107115 h 538971"/>
                  <a:gd name="connsiteX3" fmla="*/ 505414 w 524397"/>
                  <a:gd name="connsiteY3" fmla="*/ 109488 h 538971"/>
                  <a:gd name="connsiteX4" fmla="*/ 500668 w 524397"/>
                  <a:gd name="connsiteY4" fmla="*/ 123725 h 538971"/>
                  <a:gd name="connsiteX5" fmla="*/ 476940 w 524397"/>
                  <a:gd name="connsiteY5" fmla="*/ 147453 h 538971"/>
                  <a:gd name="connsiteX6" fmla="*/ 488804 w 524397"/>
                  <a:gd name="connsiteY6" fmla="*/ 156944 h 538971"/>
                  <a:gd name="connsiteX7" fmla="*/ 498295 w 524397"/>
                  <a:gd name="connsiteY7" fmla="*/ 209147 h 538971"/>
                  <a:gd name="connsiteX8" fmla="*/ 493550 w 524397"/>
                  <a:gd name="connsiteY8" fmla="*/ 218638 h 538971"/>
                  <a:gd name="connsiteX9" fmla="*/ 500668 w 524397"/>
                  <a:gd name="connsiteY9" fmla="*/ 244739 h 538971"/>
                  <a:gd name="connsiteX10" fmla="*/ 467449 w 524397"/>
                  <a:gd name="connsiteY10" fmla="*/ 244739 h 538971"/>
                  <a:gd name="connsiteX11" fmla="*/ 467449 w 524397"/>
                  <a:gd name="connsiteY11" fmla="*/ 263722 h 538971"/>
                  <a:gd name="connsiteX12" fmla="*/ 486431 w 524397"/>
                  <a:gd name="connsiteY12" fmla="*/ 270841 h 538971"/>
                  <a:gd name="connsiteX13" fmla="*/ 479313 w 524397"/>
                  <a:gd name="connsiteY13" fmla="*/ 292196 h 538971"/>
                  <a:gd name="connsiteX14" fmla="*/ 512532 w 524397"/>
                  <a:gd name="connsiteY14" fmla="*/ 330162 h 538971"/>
                  <a:gd name="connsiteX15" fmla="*/ 503041 w 524397"/>
                  <a:gd name="connsiteY15" fmla="*/ 401347 h 538971"/>
                  <a:gd name="connsiteX16" fmla="*/ 481686 w 524397"/>
                  <a:gd name="connsiteY16" fmla="*/ 420329 h 538971"/>
                  <a:gd name="connsiteX17" fmla="*/ 436602 w 524397"/>
                  <a:gd name="connsiteY17" fmla="*/ 406092 h 538971"/>
                  <a:gd name="connsiteX18" fmla="*/ 408128 w 524397"/>
                  <a:gd name="connsiteY18" fmla="*/ 396601 h 538971"/>
                  <a:gd name="connsiteX19" fmla="*/ 377281 w 524397"/>
                  <a:gd name="connsiteY19" fmla="*/ 358636 h 538971"/>
                  <a:gd name="connsiteX20" fmla="*/ 346434 w 524397"/>
                  <a:gd name="connsiteY20" fmla="*/ 370500 h 538971"/>
                  <a:gd name="connsiteX21" fmla="*/ 327451 w 524397"/>
                  <a:gd name="connsiteY21" fmla="*/ 356263 h 538971"/>
                  <a:gd name="connsiteX22" fmla="*/ 306096 w 524397"/>
                  <a:gd name="connsiteY22" fmla="*/ 410838 h 538971"/>
                  <a:gd name="connsiteX23" fmla="*/ 234911 w 524397"/>
                  <a:gd name="connsiteY23" fmla="*/ 413211 h 538971"/>
                  <a:gd name="connsiteX24" fmla="*/ 215928 w 524397"/>
                  <a:gd name="connsiteY24" fmla="*/ 432193 h 538971"/>
                  <a:gd name="connsiteX25" fmla="*/ 223047 w 524397"/>
                  <a:gd name="connsiteY25" fmla="*/ 451176 h 538971"/>
                  <a:gd name="connsiteX26" fmla="*/ 154234 w 524397"/>
                  <a:gd name="connsiteY26" fmla="*/ 477277 h 538971"/>
                  <a:gd name="connsiteX27" fmla="*/ 161353 w 524397"/>
                  <a:gd name="connsiteY27" fmla="*/ 524734 h 538971"/>
                  <a:gd name="connsiteX28" fmla="*/ 147116 w 524397"/>
                  <a:gd name="connsiteY28" fmla="*/ 538971 h 538971"/>
                  <a:gd name="connsiteX29" fmla="*/ 66440 w 524397"/>
                  <a:gd name="connsiteY29" fmla="*/ 536598 h 538971"/>
                  <a:gd name="connsiteX30" fmla="*/ 85422 w 524397"/>
                  <a:gd name="connsiteY30" fmla="*/ 482023 h 538971"/>
                  <a:gd name="connsiteX31" fmla="*/ 75931 w 524397"/>
                  <a:gd name="connsiteY31" fmla="*/ 458295 h 538971"/>
                  <a:gd name="connsiteX32" fmla="*/ 49830 w 524397"/>
                  <a:gd name="connsiteY32" fmla="*/ 427448 h 538971"/>
                  <a:gd name="connsiteX33" fmla="*/ 23729 w 524397"/>
                  <a:gd name="connsiteY33" fmla="*/ 384737 h 538971"/>
                  <a:gd name="connsiteX34" fmla="*/ 0 w 524397"/>
                  <a:gd name="connsiteY34" fmla="*/ 306433 h 538971"/>
                  <a:gd name="connsiteX35" fmla="*/ 30847 w 524397"/>
                  <a:gd name="connsiteY35" fmla="*/ 292196 h 538971"/>
                  <a:gd name="connsiteX36" fmla="*/ 37966 w 524397"/>
                  <a:gd name="connsiteY36" fmla="*/ 270841 h 538971"/>
                  <a:gd name="connsiteX37" fmla="*/ 49830 w 524397"/>
                  <a:gd name="connsiteY37" fmla="*/ 251858 h 538971"/>
                  <a:gd name="connsiteX38" fmla="*/ 73558 w 524397"/>
                  <a:gd name="connsiteY38" fmla="*/ 242367 h 538971"/>
                  <a:gd name="connsiteX39" fmla="*/ 85422 w 524397"/>
                  <a:gd name="connsiteY39" fmla="*/ 230502 h 538971"/>
                  <a:gd name="connsiteX40" fmla="*/ 90168 w 524397"/>
                  <a:gd name="connsiteY40" fmla="*/ 206774 h 538971"/>
                  <a:gd name="connsiteX41" fmla="*/ 113896 w 524397"/>
                  <a:gd name="connsiteY41" fmla="*/ 204401 h 538971"/>
                  <a:gd name="connsiteX42" fmla="*/ 125760 w 524397"/>
                  <a:gd name="connsiteY42" fmla="*/ 183046 h 538971"/>
                  <a:gd name="connsiteX43" fmla="*/ 142370 w 524397"/>
                  <a:gd name="connsiteY43" fmla="*/ 180673 h 538971"/>
                  <a:gd name="connsiteX44" fmla="*/ 142370 w 524397"/>
                  <a:gd name="connsiteY44" fmla="*/ 159317 h 538971"/>
                  <a:gd name="connsiteX45" fmla="*/ 161353 w 524397"/>
                  <a:gd name="connsiteY45" fmla="*/ 159317 h 538971"/>
                  <a:gd name="connsiteX46" fmla="*/ 180336 w 524397"/>
                  <a:gd name="connsiteY46" fmla="*/ 142707 h 538971"/>
                  <a:gd name="connsiteX47" fmla="*/ 194573 w 524397"/>
                  <a:gd name="connsiteY47" fmla="*/ 109488 h 538971"/>
                  <a:gd name="connsiteX48" fmla="*/ 193450 w 524397"/>
                  <a:gd name="connsiteY48" fmla="*/ 82550 h 538971"/>
                  <a:gd name="connsiteX0" fmla="*/ 524397 w 524397"/>
                  <a:gd name="connsiteY0" fmla="*/ 0 h 456421"/>
                  <a:gd name="connsiteX1" fmla="*/ 524397 w 524397"/>
                  <a:gd name="connsiteY1" fmla="*/ 24565 h 456421"/>
                  <a:gd name="connsiteX2" fmla="*/ 505414 w 524397"/>
                  <a:gd name="connsiteY2" fmla="*/ 26938 h 456421"/>
                  <a:gd name="connsiteX3" fmla="*/ 500668 w 524397"/>
                  <a:gd name="connsiteY3" fmla="*/ 41175 h 456421"/>
                  <a:gd name="connsiteX4" fmla="*/ 476940 w 524397"/>
                  <a:gd name="connsiteY4" fmla="*/ 64903 h 456421"/>
                  <a:gd name="connsiteX5" fmla="*/ 488804 w 524397"/>
                  <a:gd name="connsiteY5" fmla="*/ 74394 h 456421"/>
                  <a:gd name="connsiteX6" fmla="*/ 498295 w 524397"/>
                  <a:gd name="connsiteY6" fmla="*/ 126597 h 456421"/>
                  <a:gd name="connsiteX7" fmla="*/ 493550 w 524397"/>
                  <a:gd name="connsiteY7" fmla="*/ 136088 h 456421"/>
                  <a:gd name="connsiteX8" fmla="*/ 500668 w 524397"/>
                  <a:gd name="connsiteY8" fmla="*/ 162189 h 456421"/>
                  <a:gd name="connsiteX9" fmla="*/ 467449 w 524397"/>
                  <a:gd name="connsiteY9" fmla="*/ 162189 h 456421"/>
                  <a:gd name="connsiteX10" fmla="*/ 467449 w 524397"/>
                  <a:gd name="connsiteY10" fmla="*/ 181172 h 456421"/>
                  <a:gd name="connsiteX11" fmla="*/ 486431 w 524397"/>
                  <a:gd name="connsiteY11" fmla="*/ 188291 h 456421"/>
                  <a:gd name="connsiteX12" fmla="*/ 479313 w 524397"/>
                  <a:gd name="connsiteY12" fmla="*/ 209646 h 456421"/>
                  <a:gd name="connsiteX13" fmla="*/ 512532 w 524397"/>
                  <a:gd name="connsiteY13" fmla="*/ 247612 h 456421"/>
                  <a:gd name="connsiteX14" fmla="*/ 503041 w 524397"/>
                  <a:gd name="connsiteY14" fmla="*/ 318797 h 456421"/>
                  <a:gd name="connsiteX15" fmla="*/ 481686 w 524397"/>
                  <a:gd name="connsiteY15" fmla="*/ 337779 h 456421"/>
                  <a:gd name="connsiteX16" fmla="*/ 436602 w 524397"/>
                  <a:gd name="connsiteY16" fmla="*/ 323542 h 456421"/>
                  <a:gd name="connsiteX17" fmla="*/ 408128 w 524397"/>
                  <a:gd name="connsiteY17" fmla="*/ 314051 h 456421"/>
                  <a:gd name="connsiteX18" fmla="*/ 377281 w 524397"/>
                  <a:gd name="connsiteY18" fmla="*/ 276086 h 456421"/>
                  <a:gd name="connsiteX19" fmla="*/ 346434 w 524397"/>
                  <a:gd name="connsiteY19" fmla="*/ 287950 h 456421"/>
                  <a:gd name="connsiteX20" fmla="*/ 327451 w 524397"/>
                  <a:gd name="connsiteY20" fmla="*/ 273713 h 456421"/>
                  <a:gd name="connsiteX21" fmla="*/ 306096 w 524397"/>
                  <a:gd name="connsiteY21" fmla="*/ 328288 h 456421"/>
                  <a:gd name="connsiteX22" fmla="*/ 234911 w 524397"/>
                  <a:gd name="connsiteY22" fmla="*/ 330661 h 456421"/>
                  <a:gd name="connsiteX23" fmla="*/ 215928 w 524397"/>
                  <a:gd name="connsiteY23" fmla="*/ 349643 h 456421"/>
                  <a:gd name="connsiteX24" fmla="*/ 223047 w 524397"/>
                  <a:gd name="connsiteY24" fmla="*/ 368626 h 456421"/>
                  <a:gd name="connsiteX25" fmla="*/ 154234 w 524397"/>
                  <a:gd name="connsiteY25" fmla="*/ 394727 h 456421"/>
                  <a:gd name="connsiteX26" fmla="*/ 161353 w 524397"/>
                  <a:gd name="connsiteY26" fmla="*/ 442184 h 456421"/>
                  <a:gd name="connsiteX27" fmla="*/ 147116 w 524397"/>
                  <a:gd name="connsiteY27" fmla="*/ 456421 h 456421"/>
                  <a:gd name="connsiteX28" fmla="*/ 66440 w 524397"/>
                  <a:gd name="connsiteY28" fmla="*/ 454048 h 456421"/>
                  <a:gd name="connsiteX29" fmla="*/ 85422 w 524397"/>
                  <a:gd name="connsiteY29" fmla="*/ 399473 h 456421"/>
                  <a:gd name="connsiteX30" fmla="*/ 75931 w 524397"/>
                  <a:gd name="connsiteY30" fmla="*/ 375745 h 456421"/>
                  <a:gd name="connsiteX31" fmla="*/ 49830 w 524397"/>
                  <a:gd name="connsiteY31" fmla="*/ 344898 h 456421"/>
                  <a:gd name="connsiteX32" fmla="*/ 23729 w 524397"/>
                  <a:gd name="connsiteY32" fmla="*/ 302187 h 456421"/>
                  <a:gd name="connsiteX33" fmla="*/ 0 w 524397"/>
                  <a:gd name="connsiteY33" fmla="*/ 223883 h 456421"/>
                  <a:gd name="connsiteX34" fmla="*/ 30847 w 524397"/>
                  <a:gd name="connsiteY34" fmla="*/ 209646 h 456421"/>
                  <a:gd name="connsiteX35" fmla="*/ 37966 w 524397"/>
                  <a:gd name="connsiteY35" fmla="*/ 188291 h 456421"/>
                  <a:gd name="connsiteX36" fmla="*/ 49830 w 524397"/>
                  <a:gd name="connsiteY36" fmla="*/ 169308 h 456421"/>
                  <a:gd name="connsiteX37" fmla="*/ 73558 w 524397"/>
                  <a:gd name="connsiteY37" fmla="*/ 159817 h 456421"/>
                  <a:gd name="connsiteX38" fmla="*/ 85422 w 524397"/>
                  <a:gd name="connsiteY38" fmla="*/ 147952 h 456421"/>
                  <a:gd name="connsiteX39" fmla="*/ 90168 w 524397"/>
                  <a:gd name="connsiteY39" fmla="*/ 124224 h 456421"/>
                  <a:gd name="connsiteX40" fmla="*/ 113896 w 524397"/>
                  <a:gd name="connsiteY40" fmla="*/ 121851 h 456421"/>
                  <a:gd name="connsiteX41" fmla="*/ 125760 w 524397"/>
                  <a:gd name="connsiteY41" fmla="*/ 100496 h 456421"/>
                  <a:gd name="connsiteX42" fmla="*/ 142370 w 524397"/>
                  <a:gd name="connsiteY42" fmla="*/ 98123 h 456421"/>
                  <a:gd name="connsiteX43" fmla="*/ 142370 w 524397"/>
                  <a:gd name="connsiteY43" fmla="*/ 76767 h 456421"/>
                  <a:gd name="connsiteX44" fmla="*/ 161353 w 524397"/>
                  <a:gd name="connsiteY44" fmla="*/ 76767 h 456421"/>
                  <a:gd name="connsiteX45" fmla="*/ 180336 w 524397"/>
                  <a:gd name="connsiteY45" fmla="*/ 60157 h 456421"/>
                  <a:gd name="connsiteX46" fmla="*/ 194573 w 524397"/>
                  <a:gd name="connsiteY46" fmla="*/ 26938 h 456421"/>
                  <a:gd name="connsiteX47" fmla="*/ 193450 w 524397"/>
                  <a:gd name="connsiteY47" fmla="*/ 0 h 456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24397" h="456421">
                    <a:moveTo>
                      <a:pt x="524397" y="0"/>
                    </a:moveTo>
                    <a:lnTo>
                      <a:pt x="524397" y="24565"/>
                    </a:lnTo>
                    <a:lnTo>
                      <a:pt x="505414" y="26938"/>
                    </a:lnTo>
                    <a:lnTo>
                      <a:pt x="500668" y="41175"/>
                    </a:lnTo>
                    <a:lnTo>
                      <a:pt x="476940" y="64903"/>
                    </a:lnTo>
                    <a:lnTo>
                      <a:pt x="488804" y="74394"/>
                    </a:lnTo>
                    <a:lnTo>
                      <a:pt x="498295" y="126597"/>
                    </a:lnTo>
                    <a:lnTo>
                      <a:pt x="493550" y="136088"/>
                    </a:lnTo>
                    <a:lnTo>
                      <a:pt x="500668" y="162189"/>
                    </a:lnTo>
                    <a:lnTo>
                      <a:pt x="467449" y="162189"/>
                    </a:lnTo>
                    <a:lnTo>
                      <a:pt x="467449" y="181172"/>
                    </a:lnTo>
                    <a:lnTo>
                      <a:pt x="486431" y="188291"/>
                    </a:lnTo>
                    <a:lnTo>
                      <a:pt x="479313" y="209646"/>
                    </a:lnTo>
                    <a:lnTo>
                      <a:pt x="512532" y="247612"/>
                    </a:lnTo>
                    <a:lnTo>
                      <a:pt x="503041" y="318797"/>
                    </a:lnTo>
                    <a:lnTo>
                      <a:pt x="481686" y="337779"/>
                    </a:lnTo>
                    <a:lnTo>
                      <a:pt x="436602" y="323542"/>
                    </a:lnTo>
                    <a:lnTo>
                      <a:pt x="408128" y="314051"/>
                    </a:lnTo>
                    <a:lnTo>
                      <a:pt x="377281" y="276086"/>
                    </a:lnTo>
                    <a:lnTo>
                      <a:pt x="346434" y="287950"/>
                    </a:lnTo>
                    <a:lnTo>
                      <a:pt x="327451" y="273713"/>
                    </a:lnTo>
                    <a:lnTo>
                      <a:pt x="306096" y="328288"/>
                    </a:lnTo>
                    <a:lnTo>
                      <a:pt x="234911" y="330661"/>
                    </a:lnTo>
                    <a:lnTo>
                      <a:pt x="215928" y="349643"/>
                    </a:lnTo>
                    <a:lnTo>
                      <a:pt x="223047" y="368626"/>
                    </a:lnTo>
                    <a:lnTo>
                      <a:pt x="154234" y="394727"/>
                    </a:lnTo>
                    <a:lnTo>
                      <a:pt x="161353" y="442184"/>
                    </a:lnTo>
                    <a:lnTo>
                      <a:pt x="147116" y="456421"/>
                    </a:lnTo>
                    <a:lnTo>
                      <a:pt x="66440" y="454048"/>
                    </a:lnTo>
                    <a:lnTo>
                      <a:pt x="85422" y="399473"/>
                    </a:lnTo>
                    <a:lnTo>
                      <a:pt x="75931" y="375745"/>
                    </a:lnTo>
                    <a:lnTo>
                      <a:pt x="49830" y="344898"/>
                    </a:lnTo>
                    <a:lnTo>
                      <a:pt x="23729" y="302187"/>
                    </a:lnTo>
                    <a:lnTo>
                      <a:pt x="0" y="223883"/>
                    </a:lnTo>
                    <a:lnTo>
                      <a:pt x="30847" y="209646"/>
                    </a:lnTo>
                    <a:lnTo>
                      <a:pt x="37966" y="188291"/>
                    </a:lnTo>
                    <a:lnTo>
                      <a:pt x="49830" y="169308"/>
                    </a:lnTo>
                    <a:lnTo>
                      <a:pt x="73558" y="159817"/>
                    </a:lnTo>
                    <a:lnTo>
                      <a:pt x="85422" y="147952"/>
                    </a:lnTo>
                    <a:lnTo>
                      <a:pt x="90168" y="124224"/>
                    </a:lnTo>
                    <a:lnTo>
                      <a:pt x="113896" y="121851"/>
                    </a:lnTo>
                    <a:lnTo>
                      <a:pt x="125760" y="100496"/>
                    </a:lnTo>
                    <a:lnTo>
                      <a:pt x="142370" y="98123"/>
                    </a:lnTo>
                    <a:lnTo>
                      <a:pt x="142370" y="76767"/>
                    </a:lnTo>
                    <a:lnTo>
                      <a:pt x="161353" y="76767"/>
                    </a:lnTo>
                    <a:lnTo>
                      <a:pt x="180336" y="60157"/>
                    </a:lnTo>
                    <a:lnTo>
                      <a:pt x="194573" y="26938"/>
                    </a:lnTo>
                    <a:cubicBezTo>
                      <a:pt x="194199" y="17959"/>
                      <a:pt x="193824" y="8979"/>
                      <a:pt x="193450" y="0"/>
                    </a:cubicBez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B67BF63-7C3E-0010-50AC-F98F419635DA}"/>
                  </a:ext>
                </a:extLst>
              </p:cNvPr>
              <p:cNvSpPr/>
              <p:nvPr/>
            </p:nvSpPr>
            <p:spPr>
              <a:xfrm>
                <a:off x="1990676" y="1483679"/>
                <a:ext cx="1096250" cy="1658611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5EDED67-90D0-FF68-7A05-123BF56861A6}"/>
                  </a:ext>
                </a:extLst>
              </p:cNvPr>
              <p:cNvSpPr/>
              <p:nvPr/>
            </p:nvSpPr>
            <p:spPr>
              <a:xfrm>
                <a:off x="1437805" y="2226377"/>
                <a:ext cx="1020319" cy="1316924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E910346-DDAF-E8BD-6231-9A4F8DA76D53}"/>
                  </a:ext>
                </a:extLst>
              </p:cNvPr>
              <p:cNvSpPr/>
              <p:nvPr/>
            </p:nvSpPr>
            <p:spPr>
              <a:xfrm>
                <a:off x="2104572" y="844550"/>
                <a:ext cx="1139356" cy="772506"/>
              </a:xfrm>
              <a:custGeom>
                <a:avLst/>
                <a:gdLst>
                  <a:gd name="connsiteX0" fmla="*/ 56948 w 1139356"/>
                  <a:gd name="connsiteY0" fmla="*/ 0 h 772506"/>
                  <a:gd name="connsiteX1" fmla="*/ 767380 w 1139356"/>
                  <a:gd name="connsiteY1" fmla="*/ 0 h 772506"/>
                  <a:gd name="connsiteX2" fmla="*/ 779476 w 1139356"/>
                  <a:gd name="connsiteY2" fmla="*/ 22983 h 772506"/>
                  <a:gd name="connsiteX3" fmla="*/ 769589 w 1139356"/>
                  <a:gd name="connsiteY3" fmla="*/ 36825 h 772506"/>
                  <a:gd name="connsiteX4" fmla="*/ 730042 w 1139356"/>
                  <a:gd name="connsiteY4" fmla="*/ 42757 h 772506"/>
                  <a:gd name="connsiteX5" fmla="*/ 730042 w 1139356"/>
                  <a:gd name="connsiteY5" fmla="*/ 70440 h 772506"/>
                  <a:gd name="connsiteX6" fmla="*/ 686540 w 1139356"/>
                  <a:gd name="connsiteY6" fmla="*/ 56598 h 772506"/>
                  <a:gd name="connsiteX7" fmla="*/ 674676 w 1139356"/>
                  <a:gd name="connsiteY7" fmla="*/ 40779 h 772506"/>
                  <a:gd name="connsiteX8" fmla="*/ 639084 w 1139356"/>
                  <a:gd name="connsiteY8" fmla="*/ 50666 h 772506"/>
                  <a:gd name="connsiteX9" fmla="*/ 646993 w 1139356"/>
                  <a:gd name="connsiteY9" fmla="*/ 113942 h 772506"/>
                  <a:gd name="connsiteX10" fmla="*/ 646993 w 1139356"/>
                  <a:gd name="connsiteY10" fmla="*/ 145580 h 772506"/>
                  <a:gd name="connsiteX11" fmla="*/ 660835 w 1139356"/>
                  <a:gd name="connsiteY11" fmla="*/ 153489 h 772506"/>
                  <a:gd name="connsiteX12" fmla="*/ 720155 w 1139356"/>
                  <a:gd name="connsiteY12" fmla="*/ 173263 h 772506"/>
                  <a:gd name="connsiteX13" fmla="*/ 728065 w 1139356"/>
                  <a:gd name="connsiteY13" fmla="*/ 171286 h 772506"/>
                  <a:gd name="connsiteX14" fmla="*/ 775522 w 1139356"/>
                  <a:gd name="connsiteY14" fmla="*/ 161398 h 772506"/>
                  <a:gd name="connsiteX15" fmla="*/ 789363 w 1139356"/>
                  <a:gd name="connsiteY15" fmla="*/ 153489 h 772506"/>
                  <a:gd name="connsiteX16" fmla="*/ 811114 w 1139356"/>
                  <a:gd name="connsiteY16" fmla="*/ 145580 h 772506"/>
                  <a:gd name="connsiteX17" fmla="*/ 830888 w 1139356"/>
                  <a:gd name="connsiteY17" fmla="*/ 145580 h 772506"/>
                  <a:gd name="connsiteX18" fmla="*/ 852639 w 1139356"/>
                  <a:gd name="connsiteY18" fmla="*/ 153489 h 772506"/>
                  <a:gd name="connsiteX19" fmla="*/ 874390 w 1139356"/>
                  <a:gd name="connsiteY19" fmla="*/ 173263 h 772506"/>
                  <a:gd name="connsiteX20" fmla="*/ 896141 w 1139356"/>
                  <a:gd name="connsiteY20" fmla="*/ 169308 h 772506"/>
                  <a:gd name="connsiteX21" fmla="*/ 929756 w 1139356"/>
                  <a:gd name="connsiteY21" fmla="*/ 181172 h 772506"/>
                  <a:gd name="connsiteX22" fmla="*/ 979190 w 1139356"/>
                  <a:gd name="connsiteY22" fmla="*/ 171286 h 772506"/>
                  <a:gd name="connsiteX23" fmla="*/ 1000941 w 1139356"/>
                  <a:gd name="connsiteY23" fmla="*/ 153489 h 772506"/>
                  <a:gd name="connsiteX24" fmla="*/ 1018737 w 1139356"/>
                  <a:gd name="connsiteY24" fmla="*/ 157444 h 772506"/>
                  <a:gd name="connsiteX25" fmla="*/ 995009 w 1139356"/>
                  <a:gd name="connsiteY25" fmla="*/ 189082 h 772506"/>
                  <a:gd name="connsiteX26" fmla="*/ 995009 w 1139356"/>
                  <a:gd name="connsiteY26" fmla="*/ 210833 h 772506"/>
                  <a:gd name="connsiteX27" fmla="*/ 985122 w 1139356"/>
                  <a:gd name="connsiteY27" fmla="*/ 228629 h 772506"/>
                  <a:gd name="connsiteX28" fmla="*/ 987099 w 1139356"/>
                  <a:gd name="connsiteY28" fmla="*/ 246424 h 772506"/>
                  <a:gd name="connsiteX29" fmla="*/ 961394 w 1139356"/>
                  <a:gd name="connsiteY29" fmla="*/ 250380 h 772506"/>
                  <a:gd name="connsiteX30" fmla="*/ 951507 w 1139356"/>
                  <a:gd name="connsiteY30" fmla="*/ 266199 h 772506"/>
                  <a:gd name="connsiteX31" fmla="*/ 953484 w 1139356"/>
                  <a:gd name="connsiteY31" fmla="*/ 293881 h 772506"/>
                  <a:gd name="connsiteX32" fmla="*/ 923824 w 1139356"/>
                  <a:gd name="connsiteY32" fmla="*/ 313656 h 772506"/>
                  <a:gd name="connsiteX33" fmla="*/ 973258 w 1139356"/>
                  <a:gd name="connsiteY33" fmla="*/ 319587 h 772506"/>
                  <a:gd name="connsiteX34" fmla="*/ 989077 w 1139356"/>
                  <a:gd name="connsiteY34" fmla="*/ 313656 h 772506"/>
                  <a:gd name="connsiteX35" fmla="*/ 1006873 w 1139356"/>
                  <a:gd name="connsiteY35" fmla="*/ 309700 h 772506"/>
                  <a:gd name="connsiteX36" fmla="*/ 1014782 w 1139356"/>
                  <a:gd name="connsiteY36" fmla="*/ 303769 h 772506"/>
                  <a:gd name="connsiteX37" fmla="*/ 1024669 w 1139356"/>
                  <a:gd name="connsiteY37" fmla="*/ 319587 h 772506"/>
                  <a:gd name="connsiteX38" fmla="*/ 1016760 w 1139356"/>
                  <a:gd name="connsiteY38" fmla="*/ 337384 h 772506"/>
                  <a:gd name="connsiteX39" fmla="*/ 1002918 w 1139356"/>
                  <a:gd name="connsiteY39" fmla="*/ 343316 h 772506"/>
                  <a:gd name="connsiteX40" fmla="*/ 989077 w 1139356"/>
                  <a:gd name="connsiteY40" fmla="*/ 365066 h 772506"/>
                  <a:gd name="connsiteX41" fmla="*/ 1000941 w 1139356"/>
                  <a:gd name="connsiteY41" fmla="*/ 369022 h 772506"/>
                  <a:gd name="connsiteX42" fmla="*/ 1016760 w 1139356"/>
                  <a:gd name="connsiteY42" fmla="*/ 372976 h 772506"/>
                  <a:gd name="connsiteX43" fmla="*/ 1038511 w 1139356"/>
                  <a:gd name="connsiteY43" fmla="*/ 380885 h 772506"/>
                  <a:gd name="connsiteX44" fmla="*/ 1068171 w 1139356"/>
                  <a:gd name="connsiteY44" fmla="*/ 378908 h 772506"/>
                  <a:gd name="connsiteX45" fmla="*/ 1093877 w 1139356"/>
                  <a:gd name="connsiteY45" fmla="*/ 382863 h 772506"/>
                  <a:gd name="connsiteX46" fmla="*/ 1109696 w 1139356"/>
                  <a:gd name="connsiteY46" fmla="*/ 374954 h 772506"/>
                  <a:gd name="connsiteX47" fmla="*/ 1121560 w 1139356"/>
                  <a:gd name="connsiteY47" fmla="*/ 392750 h 772506"/>
                  <a:gd name="connsiteX48" fmla="*/ 1038511 w 1139356"/>
                  <a:gd name="connsiteY48" fmla="*/ 410546 h 772506"/>
                  <a:gd name="connsiteX49" fmla="*/ 1038511 w 1139356"/>
                  <a:gd name="connsiteY49" fmla="*/ 438229 h 772506"/>
                  <a:gd name="connsiteX50" fmla="*/ 1050375 w 1139356"/>
                  <a:gd name="connsiteY50" fmla="*/ 450093 h 772506"/>
                  <a:gd name="connsiteX51" fmla="*/ 1038511 w 1139356"/>
                  <a:gd name="connsiteY51" fmla="*/ 471845 h 772506"/>
                  <a:gd name="connsiteX52" fmla="*/ 1040488 w 1139356"/>
                  <a:gd name="connsiteY52" fmla="*/ 487664 h 772506"/>
                  <a:gd name="connsiteX53" fmla="*/ 1068171 w 1139356"/>
                  <a:gd name="connsiteY53" fmla="*/ 493595 h 772506"/>
                  <a:gd name="connsiteX54" fmla="*/ 1068171 w 1139356"/>
                  <a:gd name="connsiteY54" fmla="*/ 513369 h 772506"/>
                  <a:gd name="connsiteX55" fmla="*/ 1095854 w 1139356"/>
                  <a:gd name="connsiteY55" fmla="*/ 517324 h 772506"/>
                  <a:gd name="connsiteX56" fmla="*/ 1109696 w 1139356"/>
                  <a:gd name="connsiteY56" fmla="*/ 533143 h 772506"/>
                  <a:gd name="connsiteX57" fmla="*/ 1139356 w 1139356"/>
                  <a:gd name="connsiteY57" fmla="*/ 533143 h 772506"/>
                  <a:gd name="connsiteX58" fmla="*/ 1131447 w 1139356"/>
                  <a:gd name="connsiteY58" fmla="*/ 548961 h 772506"/>
                  <a:gd name="connsiteX59" fmla="*/ 1125515 w 1139356"/>
                  <a:gd name="connsiteY59" fmla="*/ 570712 h 772506"/>
                  <a:gd name="connsiteX60" fmla="*/ 1103764 w 1139356"/>
                  <a:gd name="connsiteY60" fmla="*/ 572690 h 772506"/>
                  <a:gd name="connsiteX61" fmla="*/ 1115628 w 1139356"/>
                  <a:gd name="connsiteY61" fmla="*/ 590487 h 772506"/>
                  <a:gd name="connsiteX62" fmla="*/ 1082013 w 1139356"/>
                  <a:gd name="connsiteY62" fmla="*/ 633987 h 772506"/>
                  <a:gd name="connsiteX63" fmla="*/ 1107718 w 1139356"/>
                  <a:gd name="connsiteY63" fmla="*/ 643875 h 772506"/>
                  <a:gd name="connsiteX64" fmla="*/ 1109696 w 1139356"/>
                  <a:gd name="connsiteY64" fmla="*/ 657716 h 772506"/>
                  <a:gd name="connsiteX65" fmla="*/ 1080035 w 1139356"/>
                  <a:gd name="connsiteY65" fmla="*/ 679467 h 772506"/>
                  <a:gd name="connsiteX66" fmla="*/ 1056307 w 1139356"/>
                  <a:gd name="connsiteY66" fmla="*/ 699241 h 772506"/>
                  <a:gd name="connsiteX67" fmla="*/ 1038511 w 1139356"/>
                  <a:gd name="connsiteY67" fmla="*/ 701219 h 772506"/>
                  <a:gd name="connsiteX68" fmla="*/ 1030601 w 1139356"/>
                  <a:gd name="connsiteY68" fmla="*/ 720991 h 772506"/>
                  <a:gd name="connsiteX69" fmla="*/ 996986 w 1139356"/>
                  <a:gd name="connsiteY69" fmla="*/ 722969 h 772506"/>
                  <a:gd name="connsiteX70" fmla="*/ 996986 w 1139356"/>
                  <a:gd name="connsiteY70" fmla="*/ 742743 h 772506"/>
                  <a:gd name="connsiteX71" fmla="*/ 993031 w 1139356"/>
                  <a:gd name="connsiteY71" fmla="*/ 770426 h 772506"/>
                  <a:gd name="connsiteX72" fmla="*/ 970841 w 1139356"/>
                  <a:gd name="connsiteY72" fmla="*/ 772506 h 772506"/>
                  <a:gd name="connsiteX73" fmla="*/ 979981 w 1139356"/>
                  <a:gd name="connsiteY73" fmla="*/ 764889 h 772506"/>
                  <a:gd name="connsiteX74" fmla="*/ 963371 w 1139356"/>
                  <a:gd name="connsiteY74" fmla="*/ 753025 h 772506"/>
                  <a:gd name="connsiteX75" fmla="*/ 963371 w 1139356"/>
                  <a:gd name="connsiteY75" fmla="*/ 700823 h 772506"/>
                  <a:gd name="connsiteX76" fmla="*/ 982354 w 1139356"/>
                  <a:gd name="connsiteY76" fmla="*/ 665230 h 772506"/>
                  <a:gd name="connsiteX77" fmla="*/ 960998 w 1139356"/>
                  <a:gd name="connsiteY77" fmla="*/ 662857 h 772506"/>
                  <a:gd name="connsiteX78" fmla="*/ 939643 w 1139356"/>
                  <a:gd name="connsiteY78" fmla="*/ 655739 h 772506"/>
                  <a:gd name="connsiteX79" fmla="*/ 915914 w 1139356"/>
                  <a:gd name="connsiteY79" fmla="*/ 658112 h 772506"/>
                  <a:gd name="connsiteX80" fmla="*/ 901677 w 1139356"/>
                  <a:gd name="connsiteY80" fmla="*/ 648620 h 772506"/>
                  <a:gd name="connsiteX81" fmla="*/ 863712 w 1139356"/>
                  <a:gd name="connsiteY81" fmla="*/ 650993 h 772506"/>
                  <a:gd name="connsiteX82" fmla="*/ 847102 w 1139356"/>
                  <a:gd name="connsiteY82" fmla="*/ 696077 h 772506"/>
                  <a:gd name="connsiteX83" fmla="*/ 830492 w 1139356"/>
                  <a:gd name="connsiteY83" fmla="*/ 719805 h 772506"/>
                  <a:gd name="connsiteX84" fmla="*/ 797273 w 1139356"/>
                  <a:gd name="connsiteY84" fmla="*/ 719805 h 772506"/>
                  <a:gd name="connsiteX85" fmla="*/ 747443 w 1139356"/>
                  <a:gd name="connsiteY85" fmla="*/ 719805 h 772506"/>
                  <a:gd name="connsiteX86" fmla="*/ 726087 w 1139356"/>
                  <a:gd name="connsiteY86" fmla="*/ 719805 h 772506"/>
                  <a:gd name="connsiteX87" fmla="*/ 714223 w 1139356"/>
                  <a:gd name="connsiteY87" fmla="*/ 741161 h 772506"/>
                  <a:gd name="connsiteX88" fmla="*/ 676258 w 1139356"/>
                  <a:gd name="connsiteY88" fmla="*/ 729297 h 772506"/>
                  <a:gd name="connsiteX89" fmla="*/ 645411 w 1139356"/>
                  <a:gd name="connsiteY89" fmla="*/ 712687 h 772506"/>
                  <a:gd name="connsiteX90" fmla="*/ 657275 w 1139356"/>
                  <a:gd name="connsiteY90" fmla="*/ 693704 h 772506"/>
                  <a:gd name="connsiteX91" fmla="*/ 635920 w 1139356"/>
                  <a:gd name="connsiteY91" fmla="*/ 669976 h 772506"/>
                  <a:gd name="connsiteX92" fmla="*/ 616937 w 1139356"/>
                  <a:gd name="connsiteY92" fmla="*/ 639129 h 772506"/>
                  <a:gd name="connsiteX93" fmla="*/ 588463 w 1139356"/>
                  <a:gd name="connsiteY93" fmla="*/ 650993 h 772506"/>
                  <a:gd name="connsiteX94" fmla="*/ 578972 w 1139356"/>
                  <a:gd name="connsiteY94" fmla="*/ 665230 h 772506"/>
                  <a:gd name="connsiteX95" fmla="*/ 567108 w 1139356"/>
                  <a:gd name="connsiteY95" fmla="*/ 674722 h 772506"/>
                  <a:gd name="connsiteX96" fmla="*/ 529142 w 1139356"/>
                  <a:gd name="connsiteY96" fmla="*/ 674722 h 772506"/>
                  <a:gd name="connsiteX97" fmla="*/ 503041 w 1139356"/>
                  <a:gd name="connsiteY97" fmla="*/ 674722 h 772506"/>
                  <a:gd name="connsiteX98" fmla="*/ 500668 w 1139356"/>
                  <a:gd name="connsiteY98" fmla="*/ 653366 h 772506"/>
                  <a:gd name="connsiteX99" fmla="*/ 478545 w 1139356"/>
                  <a:gd name="connsiteY99" fmla="*/ 651154 h 772506"/>
                  <a:gd name="connsiteX100" fmla="*/ 476940 w 1139356"/>
                  <a:gd name="connsiteY100" fmla="*/ 639920 h 772506"/>
                  <a:gd name="connsiteX101" fmla="*/ 449257 w 1139356"/>
                  <a:gd name="connsiteY101" fmla="*/ 618168 h 772506"/>
                  <a:gd name="connsiteX102" fmla="*/ 401800 w 1139356"/>
                  <a:gd name="connsiteY102" fmla="*/ 586531 h 772506"/>
                  <a:gd name="connsiteX103" fmla="*/ 393891 w 1139356"/>
                  <a:gd name="connsiteY103" fmla="*/ 509414 h 772506"/>
                  <a:gd name="connsiteX104" fmla="*/ 411687 w 1139356"/>
                  <a:gd name="connsiteY104" fmla="*/ 487664 h 772506"/>
                  <a:gd name="connsiteX105" fmla="*/ 391913 w 1139356"/>
                  <a:gd name="connsiteY105" fmla="*/ 469867 h 772506"/>
                  <a:gd name="connsiteX106" fmla="*/ 389936 w 1139356"/>
                  <a:gd name="connsiteY106" fmla="*/ 452070 h 772506"/>
                  <a:gd name="connsiteX107" fmla="*/ 374117 w 1139356"/>
                  <a:gd name="connsiteY107" fmla="*/ 438229 h 772506"/>
                  <a:gd name="connsiteX108" fmla="*/ 368185 w 1139356"/>
                  <a:gd name="connsiteY108" fmla="*/ 398682 h 772506"/>
                  <a:gd name="connsiteX109" fmla="*/ 326660 w 1139356"/>
                  <a:gd name="connsiteY109" fmla="*/ 359135 h 772506"/>
                  <a:gd name="connsiteX110" fmla="*/ 314796 w 1139356"/>
                  <a:gd name="connsiteY110" fmla="*/ 301791 h 772506"/>
                  <a:gd name="connsiteX111" fmla="*/ 277226 w 1139356"/>
                  <a:gd name="connsiteY111" fmla="*/ 270153 h 772506"/>
                  <a:gd name="connsiteX112" fmla="*/ 263385 w 1139356"/>
                  <a:gd name="connsiteY112" fmla="*/ 250380 h 772506"/>
                  <a:gd name="connsiteX113" fmla="*/ 213951 w 1139356"/>
                  <a:gd name="connsiteY113" fmla="*/ 236538 h 772506"/>
                  <a:gd name="connsiteX114" fmla="*/ 170449 w 1139356"/>
                  <a:gd name="connsiteY114" fmla="*/ 256312 h 772506"/>
                  <a:gd name="connsiteX115" fmla="*/ 142766 w 1139356"/>
                  <a:gd name="connsiteY115" fmla="*/ 256312 h 772506"/>
                  <a:gd name="connsiteX116" fmla="*/ 144743 w 1139356"/>
                  <a:gd name="connsiteY116" fmla="*/ 303769 h 772506"/>
                  <a:gd name="connsiteX117" fmla="*/ 154630 w 1139356"/>
                  <a:gd name="connsiteY117" fmla="*/ 321565 h 772506"/>
                  <a:gd name="connsiteX118" fmla="*/ 178358 w 1139356"/>
                  <a:gd name="connsiteY118" fmla="*/ 363089 h 772506"/>
                  <a:gd name="connsiteX119" fmla="*/ 166494 w 1139356"/>
                  <a:gd name="connsiteY119" fmla="*/ 378908 h 772506"/>
                  <a:gd name="connsiteX120" fmla="*/ 180336 w 1139356"/>
                  <a:gd name="connsiteY120" fmla="*/ 390773 h 772506"/>
                  <a:gd name="connsiteX121" fmla="*/ 180336 w 1139356"/>
                  <a:gd name="connsiteY121" fmla="*/ 398682 h 772506"/>
                  <a:gd name="connsiteX122" fmla="*/ 166494 w 1139356"/>
                  <a:gd name="connsiteY122" fmla="*/ 412523 h 772506"/>
                  <a:gd name="connsiteX123" fmla="*/ 152652 w 1139356"/>
                  <a:gd name="connsiteY123" fmla="*/ 428342 h 772506"/>
                  <a:gd name="connsiteX124" fmla="*/ 128924 w 1139356"/>
                  <a:gd name="connsiteY124" fmla="*/ 428342 h 772506"/>
                  <a:gd name="connsiteX125" fmla="*/ 117060 w 1139356"/>
                  <a:gd name="connsiteY125" fmla="*/ 398682 h 772506"/>
                  <a:gd name="connsiteX126" fmla="*/ 113105 w 1139356"/>
                  <a:gd name="connsiteY126" fmla="*/ 398682 h 772506"/>
                  <a:gd name="connsiteX127" fmla="*/ 103218 w 1139356"/>
                  <a:gd name="connsiteY127" fmla="*/ 392750 h 772506"/>
                  <a:gd name="connsiteX128" fmla="*/ 83445 w 1139356"/>
                  <a:gd name="connsiteY128" fmla="*/ 396704 h 772506"/>
                  <a:gd name="connsiteX129" fmla="*/ 61694 w 1139356"/>
                  <a:gd name="connsiteY129" fmla="*/ 380885 h 772506"/>
                  <a:gd name="connsiteX130" fmla="*/ 53784 w 1139356"/>
                  <a:gd name="connsiteY130" fmla="*/ 357157 h 772506"/>
                  <a:gd name="connsiteX131" fmla="*/ 10282 w 1139356"/>
                  <a:gd name="connsiteY131" fmla="*/ 353203 h 772506"/>
                  <a:gd name="connsiteX132" fmla="*/ 3634 w 1139356"/>
                  <a:gd name="connsiteY132" fmla="*/ 334431 h 772506"/>
                  <a:gd name="connsiteX133" fmla="*/ 14237 w 1139356"/>
                  <a:gd name="connsiteY133" fmla="*/ 337779 h 772506"/>
                  <a:gd name="connsiteX134" fmla="*/ 35593 w 1139356"/>
                  <a:gd name="connsiteY134" fmla="*/ 318797 h 772506"/>
                  <a:gd name="connsiteX135" fmla="*/ 45084 w 1139356"/>
                  <a:gd name="connsiteY135" fmla="*/ 247612 h 772506"/>
                  <a:gd name="connsiteX136" fmla="*/ 11864 w 1139356"/>
                  <a:gd name="connsiteY136" fmla="*/ 209646 h 772506"/>
                  <a:gd name="connsiteX137" fmla="*/ 18983 w 1139356"/>
                  <a:gd name="connsiteY137" fmla="*/ 188291 h 772506"/>
                  <a:gd name="connsiteX138" fmla="*/ 0 w 1139356"/>
                  <a:gd name="connsiteY138" fmla="*/ 181172 h 772506"/>
                  <a:gd name="connsiteX139" fmla="*/ 0 w 1139356"/>
                  <a:gd name="connsiteY139" fmla="*/ 162189 h 772506"/>
                  <a:gd name="connsiteX140" fmla="*/ 33220 w 1139356"/>
                  <a:gd name="connsiteY140" fmla="*/ 162189 h 772506"/>
                  <a:gd name="connsiteX141" fmla="*/ 26101 w 1139356"/>
                  <a:gd name="connsiteY141" fmla="*/ 136088 h 772506"/>
                  <a:gd name="connsiteX142" fmla="*/ 30847 w 1139356"/>
                  <a:gd name="connsiteY142" fmla="*/ 126597 h 772506"/>
                  <a:gd name="connsiteX143" fmla="*/ 21356 w 1139356"/>
                  <a:gd name="connsiteY143" fmla="*/ 74395 h 772506"/>
                  <a:gd name="connsiteX144" fmla="*/ 9491 w 1139356"/>
                  <a:gd name="connsiteY144" fmla="*/ 64903 h 772506"/>
                  <a:gd name="connsiteX145" fmla="*/ 33220 w 1139356"/>
                  <a:gd name="connsiteY145" fmla="*/ 41175 h 772506"/>
                  <a:gd name="connsiteX146" fmla="*/ 37965 w 1139356"/>
                  <a:gd name="connsiteY146" fmla="*/ 26938 h 772506"/>
                  <a:gd name="connsiteX147" fmla="*/ 56948 w 1139356"/>
                  <a:gd name="connsiteY147" fmla="*/ 24565 h 772506"/>
                  <a:gd name="connsiteX0" fmla="*/ 56948 w 1139356"/>
                  <a:gd name="connsiteY0" fmla="*/ 117475 h 889981"/>
                  <a:gd name="connsiteX1" fmla="*/ 362403 w 1139356"/>
                  <a:gd name="connsiteY1" fmla="*/ 0 h 889981"/>
                  <a:gd name="connsiteX2" fmla="*/ 767380 w 1139356"/>
                  <a:gd name="connsiteY2" fmla="*/ 117475 h 889981"/>
                  <a:gd name="connsiteX3" fmla="*/ 779476 w 1139356"/>
                  <a:gd name="connsiteY3" fmla="*/ 140458 h 889981"/>
                  <a:gd name="connsiteX4" fmla="*/ 769589 w 1139356"/>
                  <a:gd name="connsiteY4" fmla="*/ 154300 h 889981"/>
                  <a:gd name="connsiteX5" fmla="*/ 730042 w 1139356"/>
                  <a:gd name="connsiteY5" fmla="*/ 160232 h 889981"/>
                  <a:gd name="connsiteX6" fmla="*/ 730042 w 1139356"/>
                  <a:gd name="connsiteY6" fmla="*/ 187915 h 889981"/>
                  <a:gd name="connsiteX7" fmla="*/ 686540 w 1139356"/>
                  <a:gd name="connsiteY7" fmla="*/ 174073 h 889981"/>
                  <a:gd name="connsiteX8" fmla="*/ 674676 w 1139356"/>
                  <a:gd name="connsiteY8" fmla="*/ 158254 h 889981"/>
                  <a:gd name="connsiteX9" fmla="*/ 639084 w 1139356"/>
                  <a:gd name="connsiteY9" fmla="*/ 168141 h 889981"/>
                  <a:gd name="connsiteX10" fmla="*/ 646993 w 1139356"/>
                  <a:gd name="connsiteY10" fmla="*/ 231417 h 889981"/>
                  <a:gd name="connsiteX11" fmla="*/ 646993 w 1139356"/>
                  <a:gd name="connsiteY11" fmla="*/ 263055 h 889981"/>
                  <a:gd name="connsiteX12" fmla="*/ 660835 w 1139356"/>
                  <a:gd name="connsiteY12" fmla="*/ 270964 h 889981"/>
                  <a:gd name="connsiteX13" fmla="*/ 720155 w 1139356"/>
                  <a:gd name="connsiteY13" fmla="*/ 290738 h 889981"/>
                  <a:gd name="connsiteX14" fmla="*/ 728065 w 1139356"/>
                  <a:gd name="connsiteY14" fmla="*/ 288761 h 889981"/>
                  <a:gd name="connsiteX15" fmla="*/ 775522 w 1139356"/>
                  <a:gd name="connsiteY15" fmla="*/ 278873 h 889981"/>
                  <a:gd name="connsiteX16" fmla="*/ 789363 w 1139356"/>
                  <a:gd name="connsiteY16" fmla="*/ 270964 h 889981"/>
                  <a:gd name="connsiteX17" fmla="*/ 811114 w 1139356"/>
                  <a:gd name="connsiteY17" fmla="*/ 263055 h 889981"/>
                  <a:gd name="connsiteX18" fmla="*/ 830888 w 1139356"/>
                  <a:gd name="connsiteY18" fmla="*/ 263055 h 889981"/>
                  <a:gd name="connsiteX19" fmla="*/ 852639 w 1139356"/>
                  <a:gd name="connsiteY19" fmla="*/ 270964 h 889981"/>
                  <a:gd name="connsiteX20" fmla="*/ 874390 w 1139356"/>
                  <a:gd name="connsiteY20" fmla="*/ 290738 h 889981"/>
                  <a:gd name="connsiteX21" fmla="*/ 896141 w 1139356"/>
                  <a:gd name="connsiteY21" fmla="*/ 286783 h 889981"/>
                  <a:gd name="connsiteX22" fmla="*/ 929756 w 1139356"/>
                  <a:gd name="connsiteY22" fmla="*/ 298647 h 889981"/>
                  <a:gd name="connsiteX23" fmla="*/ 979190 w 1139356"/>
                  <a:gd name="connsiteY23" fmla="*/ 288761 h 889981"/>
                  <a:gd name="connsiteX24" fmla="*/ 1000941 w 1139356"/>
                  <a:gd name="connsiteY24" fmla="*/ 270964 h 889981"/>
                  <a:gd name="connsiteX25" fmla="*/ 1018737 w 1139356"/>
                  <a:gd name="connsiteY25" fmla="*/ 274919 h 889981"/>
                  <a:gd name="connsiteX26" fmla="*/ 995009 w 1139356"/>
                  <a:gd name="connsiteY26" fmla="*/ 306557 h 889981"/>
                  <a:gd name="connsiteX27" fmla="*/ 995009 w 1139356"/>
                  <a:gd name="connsiteY27" fmla="*/ 328308 h 889981"/>
                  <a:gd name="connsiteX28" fmla="*/ 985122 w 1139356"/>
                  <a:gd name="connsiteY28" fmla="*/ 346104 h 889981"/>
                  <a:gd name="connsiteX29" fmla="*/ 987099 w 1139356"/>
                  <a:gd name="connsiteY29" fmla="*/ 363899 h 889981"/>
                  <a:gd name="connsiteX30" fmla="*/ 961394 w 1139356"/>
                  <a:gd name="connsiteY30" fmla="*/ 367855 h 889981"/>
                  <a:gd name="connsiteX31" fmla="*/ 951507 w 1139356"/>
                  <a:gd name="connsiteY31" fmla="*/ 383674 h 889981"/>
                  <a:gd name="connsiteX32" fmla="*/ 953484 w 1139356"/>
                  <a:gd name="connsiteY32" fmla="*/ 411356 h 889981"/>
                  <a:gd name="connsiteX33" fmla="*/ 923824 w 1139356"/>
                  <a:gd name="connsiteY33" fmla="*/ 431131 h 889981"/>
                  <a:gd name="connsiteX34" fmla="*/ 973258 w 1139356"/>
                  <a:gd name="connsiteY34" fmla="*/ 437062 h 889981"/>
                  <a:gd name="connsiteX35" fmla="*/ 989077 w 1139356"/>
                  <a:gd name="connsiteY35" fmla="*/ 431131 h 889981"/>
                  <a:gd name="connsiteX36" fmla="*/ 1006873 w 1139356"/>
                  <a:gd name="connsiteY36" fmla="*/ 427175 h 889981"/>
                  <a:gd name="connsiteX37" fmla="*/ 1014782 w 1139356"/>
                  <a:gd name="connsiteY37" fmla="*/ 421244 h 889981"/>
                  <a:gd name="connsiteX38" fmla="*/ 1024669 w 1139356"/>
                  <a:gd name="connsiteY38" fmla="*/ 437062 h 889981"/>
                  <a:gd name="connsiteX39" fmla="*/ 1016760 w 1139356"/>
                  <a:gd name="connsiteY39" fmla="*/ 454859 h 889981"/>
                  <a:gd name="connsiteX40" fmla="*/ 1002918 w 1139356"/>
                  <a:gd name="connsiteY40" fmla="*/ 460791 h 889981"/>
                  <a:gd name="connsiteX41" fmla="*/ 989077 w 1139356"/>
                  <a:gd name="connsiteY41" fmla="*/ 482541 h 889981"/>
                  <a:gd name="connsiteX42" fmla="*/ 1000941 w 1139356"/>
                  <a:gd name="connsiteY42" fmla="*/ 486497 h 889981"/>
                  <a:gd name="connsiteX43" fmla="*/ 1016760 w 1139356"/>
                  <a:gd name="connsiteY43" fmla="*/ 490451 h 889981"/>
                  <a:gd name="connsiteX44" fmla="*/ 1038511 w 1139356"/>
                  <a:gd name="connsiteY44" fmla="*/ 498360 h 889981"/>
                  <a:gd name="connsiteX45" fmla="*/ 1068171 w 1139356"/>
                  <a:gd name="connsiteY45" fmla="*/ 496383 h 889981"/>
                  <a:gd name="connsiteX46" fmla="*/ 1093877 w 1139356"/>
                  <a:gd name="connsiteY46" fmla="*/ 500338 h 889981"/>
                  <a:gd name="connsiteX47" fmla="*/ 1109696 w 1139356"/>
                  <a:gd name="connsiteY47" fmla="*/ 492429 h 889981"/>
                  <a:gd name="connsiteX48" fmla="*/ 1121560 w 1139356"/>
                  <a:gd name="connsiteY48" fmla="*/ 510225 h 889981"/>
                  <a:gd name="connsiteX49" fmla="*/ 1038511 w 1139356"/>
                  <a:gd name="connsiteY49" fmla="*/ 528021 h 889981"/>
                  <a:gd name="connsiteX50" fmla="*/ 1038511 w 1139356"/>
                  <a:gd name="connsiteY50" fmla="*/ 555704 h 889981"/>
                  <a:gd name="connsiteX51" fmla="*/ 1050375 w 1139356"/>
                  <a:gd name="connsiteY51" fmla="*/ 567568 h 889981"/>
                  <a:gd name="connsiteX52" fmla="*/ 1038511 w 1139356"/>
                  <a:gd name="connsiteY52" fmla="*/ 589320 h 889981"/>
                  <a:gd name="connsiteX53" fmla="*/ 1040488 w 1139356"/>
                  <a:gd name="connsiteY53" fmla="*/ 605139 h 889981"/>
                  <a:gd name="connsiteX54" fmla="*/ 1068171 w 1139356"/>
                  <a:gd name="connsiteY54" fmla="*/ 611070 h 889981"/>
                  <a:gd name="connsiteX55" fmla="*/ 1068171 w 1139356"/>
                  <a:gd name="connsiteY55" fmla="*/ 630844 h 889981"/>
                  <a:gd name="connsiteX56" fmla="*/ 1095854 w 1139356"/>
                  <a:gd name="connsiteY56" fmla="*/ 634799 h 889981"/>
                  <a:gd name="connsiteX57" fmla="*/ 1109696 w 1139356"/>
                  <a:gd name="connsiteY57" fmla="*/ 650618 h 889981"/>
                  <a:gd name="connsiteX58" fmla="*/ 1139356 w 1139356"/>
                  <a:gd name="connsiteY58" fmla="*/ 650618 h 889981"/>
                  <a:gd name="connsiteX59" fmla="*/ 1131447 w 1139356"/>
                  <a:gd name="connsiteY59" fmla="*/ 666436 h 889981"/>
                  <a:gd name="connsiteX60" fmla="*/ 1125515 w 1139356"/>
                  <a:gd name="connsiteY60" fmla="*/ 688187 h 889981"/>
                  <a:gd name="connsiteX61" fmla="*/ 1103764 w 1139356"/>
                  <a:gd name="connsiteY61" fmla="*/ 690165 h 889981"/>
                  <a:gd name="connsiteX62" fmla="*/ 1115628 w 1139356"/>
                  <a:gd name="connsiteY62" fmla="*/ 707962 h 889981"/>
                  <a:gd name="connsiteX63" fmla="*/ 1082013 w 1139356"/>
                  <a:gd name="connsiteY63" fmla="*/ 751462 h 889981"/>
                  <a:gd name="connsiteX64" fmla="*/ 1107718 w 1139356"/>
                  <a:gd name="connsiteY64" fmla="*/ 761350 h 889981"/>
                  <a:gd name="connsiteX65" fmla="*/ 1109696 w 1139356"/>
                  <a:gd name="connsiteY65" fmla="*/ 775191 h 889981"/>
                  <a:gd name="connsiteX66" fmla="*/ 1080035 w 1139356"/>
                  <a:gd name="connsiteY66" fmla="*/ 796942 h 889981"/>
                  <a:gd name="connsiteX67" fmla="*/ 1056307 w 1139356"/>
                  <a:gd name="connsiteY67" fmla="*/ 816716 h 889981"/>
                  <a:gd name="connsiteX68" fmla="*/ 1038511 w 1139356"/>
                  <a:gd name="connsiteY68" fmla="*/ 818694 h 889981"/>
                  <a:gd name="connsiteX69" fmla="*/ 1030601 w 1139356"/>
                  <a:gd name="connsiteY69" fmla="*/ 838466 h 889981"/>
                  <a:gd name="connsiteX70" fmla="*/ 996986 w 1139356"/>
                  <a:gd name="connsiteY70" fmla="*/ 840444 h 889981"/>
                  <a:gd name="connsiteX71" fmla="*/ 996986 w 1139356"/>
                  <a:gd name="connsiteY71" fmla="*/ 860218 h 889981"/>
                  <a:gd name="connsiteX72" fmla="*/ 993031 w 1139356"/>
                  <a:gd name="connsiteY72" fmla="*/ 887901 h 889981"/>
                  <a:gd name="connsiteX73" fmla="*/ 970841 w 1139356"/>
                  <a:gd name="connsiteY73" fmla="*/ 889981 h 889981"/>
                  <a:gd name="connsiteX74" fmla="*/ 979981 w 1139356"/>
                  <a:gd name="connsiteY74" fmla="*/ 882364 h 889981"/>
                  <a:gd name="connsiteX75" fmla="*/ 963371 w 1139356"/>
                  <a:gd name="connsiteY75" fmla="*/ 870500 h 889981"/>
                  <a:gd name="connsiteX76" fmla="*/ 963371 w 1139356"/>
                  <a:gd name="connsiteY76" fmla="*/ 818298 h 889981"/>
                  <a:gd name="connsiteX77" fmla="*/ 982354 w 1139356"/>
                  <a:gd name="connsiteY77" fmla="*/ 782705 h 889981"/>
                  <a:gd name="connsiteX78" fmla="*/ 960998 w 1139356"/>
                  <a:gd name="connsiteY78" fmla="*/ 780332 h 889981"/>
                  <a:gd name="connsiteX79" fmla="*/ 939643 w 1139356"/>
                  <a:gd name="connsiteY79" fmla="*/ 773214 h 889981"/>
                  <a:gd name="connsiteX80" fmla="*/ 915914 w 1139356"/>
                  <a:gd name="connsiteY80" fmla="*/ 775587 h 889981"/>
                  <a:gd name="connsiteX81" fmla="*/ 901677 w 1139356"/>
                  <a:gd name="connsiteY81" fmla="*/ 766095 h 889981"/>
                  <a:gd name="connsiteX82" fmla="*/ 863712 w 1139356"/>
                  <a:gd name="connsiteY82" fmla="*/ 768468 h 889981"/>
                  <a:gd name="connsiteX83" fmla="*/ 847102 w 1139356"/>
                  <a:gd name="connsiteY83" fmla="*/ 813552 h 889981"/>
                  <a:gd name="connsiteX84" fmla="*/ 830492 w 1139356"/>
                  <a:gd name="connsiteY84" fmla="*/ 837280 h 889981"/>
                  <a:gd name="connsiteX85" fmla="*/ 797273 w 1139356"/>
                  <a:gd name="connsiteY85" fmla="*/ 837280 h 889981"/>
                  <a:gd name="connsiteX86" fmla="*/ 747443 w 1139356"/>
                  <a:gd name="connsiteY86" fmla="*/ 837280 h 889981"/>
                  <a:gd name="connsiteX87" fmla="*/ 726087 w 1139356"/>
                  <a:gd name="connsiteY87" fmla="*/ 837280 h 889981"/>
                  <a:gd name="connsiteX88" fmla="*/ 714223 w 1139356"/>
                  <a:gd name="connsiteY88" fmla="*/ 858636 h 889981"/>
                  <a:gd name="connsiteX89" fmla="*/ 676258 w 1139356"/>
                  <a:gd name="connsiteY89" fmla="*/ 846772 h 889981"/>
                  <a:gd name="connsiteX90" fmla="*/ 645411 w 1139356"/>
                  <a:gd name="connsiteY90" fmla="*/ 830162 h 889981"/>
                  <a:gd name="connsiteX91" fmla="*/ 657275 w 1139356"/>
                  <a:gd name="connsiteY91" fmla="*/ 811179 h 889981"/>
                  <a:gd name="connsiteX92" fmla="*/ 635920 w 1139356"/>
                  <a:gd name="connsiteY92" fmla="*/ 787451 h 889981"/>
                  <a:gd name="connsiteX93" fmla="*/ 616937 w 1139356"/>
                  <a:gd name="connsiteY93" fmla="*/ 756604 h 889981"/>
                  <a:gd name="connsiteX94" fmla="*/ 588463 w 1139356"/>
                  <a:gd name="connsiteY94" fmla="*/ 768468 h 889981"/>
                  <a:gd name="connsiteX95" fmla="*/ 578972 w 1139356"/>
                  <a:gd name="connsiteY95" fmla="*/ 782705 h 889981"/>
                  <a:gd name="connsiteX96" fmla="*/ 567108 w 1139356"/>
                  <a:gd name="connsiteY96" fmla="*/ 792197 h 889981"/>
                  <a:gd name="connsiteX97" fmla="*/ 529142 w 1139356"/>
                  <a:gd name="connsiteY97" fmla="*/ 792197 h 889981"/>
                  <a:gd name="connsiteX98" fmla="*/ 503041 w 1139356"/>
                  <a:gd name="connsiteY98" fmla="*/ 792197 h 889981"/>
                  <a:gd name="connsiteX99" fmla="*/ 500668 w 1139356"/>
                  <a:gd name="connsiteY99" fmla="*/ 770841 h 889981"/>
                  <a:gd name="connsiteX100" fmla="*/ 478545 w 1139356"/>
                  <a:gd name="connsiteY100" fmla="*/ 768629 h 889981"/>
                  <a:gd name="connsiteX101" fmla="*/ 476940 w 1139356"/>
                  <a:gd name="connsiteY101" fmla="*/ 757395 h 889981"/>
                  <a:gd name="connsiteX102" fmla="*/ 449257 w 1139356"/>
                  <a:gd name="connsiteY102" fmla="*/ 735643 h 889981"/>
                  <a:gd name="connsiteX103" fmla="*/ 401800 w 1139356"/>
                  <a:gd name="connsiteY103" fmla="*/ 704006 h 889981"/>
                  <a:gd name="connsiteX104" fmla="*/ 393891 w 1139356"/>
                  <a:gd name="connsiteY104" fmla="*/ 626889 h 889981"/>
                  <a:gd name="connsiteX105" fmla="*/ 411687 w 1139356"/>
                  <a:gd name="connsiteY105" fmla="*/ 605139 h 889981"/>
                  <a:gd name="connsiteX106" fmla="*/ 391913 w 1139356"/>
                  <a:gd name="connsiteY106" fmla="*/ 587342 h 889981"/>
                  <a:gd name="connsiteX107" fmla="*/ 389936 w 1139356"/>
                  <a:gd name="connsiteY107" fmla="*/ 569545 h 889981"/>
                  <a:gd name="connsiteX108" fmla="*/ 374117 w 1139356"/>
                  <a:gd name="connsiteY108" fmla="*/ 555704 h 889981"/>
                  <a:gd name="connsiteX109" fmla="*/ 368185 w 1139356"/>
                  <a:gd name="connsiteY109" fmla="*/ 516157 h 889981"/>
                  <a:gd name="connsiteX110" fmla="*/ 326660 w 1139356"/>
                  <a:gd name="connsiteY110" fmla="*/ 476610 h 889981"/>
                  <a:gd name="connsiteX111" fmla="*/ 314796 w 1139356"/>
                  <a:gd name="connsiteY111" fmla="*/ 419266 h 889981"/>
                  <a:gd name="connsiteX112" fmla="*/ 277226 w 1139356"/>
                  <a:gd name="connsiteY112" fmla="*/ 387628 h 889981"/>
                  <a:gd name="connsiteX113" fmla="*/ 263385 w 1139356"/>
                  <a:gd name="connsiteY113" fmla="*/ 367855 h 889981"/>
                  <a:gd name="connsiteX114" fmla="*/ 213951 w 1139356"/>
                  <a:gd name="connsiteY114" fmla="*/ 354013 h 889981"/>
                  <a:gd name="connsiteX115" fmla="*/ 170449 w 1139356"/>
                  <a:gd name="connsiteY115" fmla="*/ 373787 h 889981"/>
                  <a:gd name="connsiteX116" fmla="*/ 142766 w 1139356"/>
                  <a:gd name="connsiteY116" fmla="*/ 373787 h 889981"/>
                  <a:gd name="connsiteX117" fmla="*/ 144743 w 1139356"/>
                  <a:gd name="connsiteY117" fmla="*/ 421244 h 889981"/>
                  <a:gd name="connsiteX118" fmla="*/ 154630 w 1139356"/>
                  <a:gd name="connsiteY118" fmla="*/ 439040 h 889981"/>
                  <a:gd name="connsiteX119" fmla="*/ 178358 w 1139356"/>
                  <a:gd name="connsiteY119" fmla="*/ 480564 h 889981"/>
                  <a:gd name="connsiteX120" fmla="*/ 166494 w 1139356"/>
                  <a:gd name="connsiteY120" fmla="*/ 496383 h 889981"/>
                  <a:gd name="connsiteX121" fmla="*/ 180336 w 1139356"/>
                  <a:gd name="connsiteY121" fmla="*/ 508248 h 889981"/>
                  <a:gd name="connsiteX122" fmla="*/ 180336 w 1139356"/>
                  <a:gd name="connsiteY122" fmla="*/ 516157 h 889981"/>
                  <a:gd name="connsiteX123" fmla="*/ 166494 w 1139356"/>
                  <a:gd name="connsiteY123" fmla="*/ 529998 h 889981"/>
                  <a:gd name="connsiteX124" fmla="*/ 152652 w 1139356"/>
                  <a:gd name="connsiteY124" fmla="*/ 545817 h 889981"/>
                  <a:gd name="connsiteX125" fmla="*/ 128924 w 1139356"/>
                  <a:gd name="connsiteY125" fmla="*/ 545817 h 889981"/>
                  <a:gd name="connsiteX126" fmla="*/ 117060 w 1139356"/>
                  <a:gd name="connsiteY126" fmla="*/ 516157 h 889981"/>
                  <a:gd name="connsiteX127" fmla="*/ 113105 w 1139356"/>
                  <a:gd name="connsiteY127" fmla="*/ 516157 h 889981"/>
                  <a:gd name="connsiteX128" fmla="*/ 103218 w 1139356"/>
                  <a:gd name="connsiteY128" fmla="*/ 510225 h 889981"/>
                  <a:gd name="connsiteX129" fmla="*/ 83445 w 1139356"/>
                  <a:gd name="connsiteY129" fmla="*/ 514179 h 889981"/>
                  <a:gd name="connsiteX130" fmla="*/ 61694 w 1139356"/>
                  <a:gd name="connsiteY130" fmla="*/ 498360 h 889981"/>
                  <a:gd name="connsiteX131" fmla="*/ 53784 w 1139356"/>
                  <a:gd name="connsiteY131" fmla="*/ 474632 h 889981"/>
                  <a:gd name="connsiteX132" fmla="*/ 10282 w 1139356"/>
                  <a:gd name="connsiteY132" fmla="*/ 470678 h 889981"/>
                  <a:gd name="connsiteX133" fmla="*/ 3634 w 1139356"/>
                  <a:gd name="connsiteY133" fmla="*/ 451906 h 889981"/>
                  <a:gd name="connsiteX134" fmla="*/ 14237 w 1139356"/>
                  <a:gd name="connsiteY134" fmla="*/ 455254 h 889981"/>
                  <a:gd name="connsiteX135" fmla="*/ 35593 w 1139356"/>
                  <a:gd name="connsiteY135" fmla="*/ 436272 h 889981"/>
                  <a:gd name="connsiteX136" fmla="*/ 45084 w 1139356"/>
                  <a:gd name="connsiteY136" fmla="*/ 365087 h 889981"/>
                  <a:gd name="connsiteX137" fmla="*/ 11864 w 1139356"/>
                  <a:gd name="connsiteY137" fmla="*/ 327121 h 889981"/>
                  <a:gd name="connsiteX138" fmla="*/ 18983 w 1139356"/>
                  <a:gd name="connsiteY138" fmla="*/ 305766 h 889981"/>
                  <a:gd name="connsiteX139" fmla="*/ 0 w 1139356"/>
                  <a:gd name="connsiteY139" fmla="*/ 298647 h 889981"/>
                  <a:gd name="connsiteX140" fmla="*/ 0 w 1139356"/>
                  <a:gd name="connsiteY140" fmla="*/ 279664 h 889981"/>
                  <a:gd name="connsiteX141" fmla="*/ 33220 w 1139356"/>
                  <a:gd name="connsiteY141" fmla="*/ 279664 h 889981"/>
                  <a:gd name="connsiteX142" fmla="*/ 26101 w 1139356"/>
                  <a:gd name="connsiteY142" fmla="*/ 253563 h 889981"/>
                  <a:gd name="connsiteX143" fmla="*/ 30847 w 1139356"/>
                  <a:gd name="connsiteY143" fmla="*/ 244072 h 889981"/>
                  <a:gd name="connsiteX144" fmla="*/ 21356 w 1139356"/>
                  <a:gd name="connsiteY144" fmla="*/ 191870 h 889981"/>
                  <a:gd name="connsiteX145" fmla="*/ 9491 w 1139356"/>
                  <a:gd name="connsiteY145" fmla="*/ 182378 h 889981"/>
                  <a:gd name="connsiteX146" fmla="*/ 33220 w 1139356"/>
                  <a:gd name="connsiteY146" fmla="*/ 158650 h 889981"/>
                  <a:gd name="connsiteX147" fmla="*/ 37965 w 1139356"/>
                  <a:gd name="connsiteY147" fmla="*/ 144413 h 889981"/>
                  <a:gd name="connsiteX148" fmla="*/ 56948 w 1139356"/>
                  <a:gd name="connsiteY148" fmla="*/ 142040 h 889981"/>
                  <a:gd name="connsiteX149" fmla="*/ 56948 w 1139356"/>
                  <a:gd name="connsiteY149" fmla="*/ 117475 h 889981"/>
                  <a:gd name="connsiteX0" fmla="*/ 362403 w 1139356"/>
                  <a:gd name="connsiteY0" fmla="*/ 0 h 889981"/>
                  <a:gd name="connsiteX1" fmla="*/ 767380 w 1139356"/>
                  <a:gd name="connsiteY1" fmla="*/ 117475 h 889981"/>
                  <a:gd name="connsiteX2" fmla="*/ 779476 w 1139356"/>
                  <a:gd name="connsiteY2" fmla="*/ 140458 h 889981"/>
                  <a:gd name="connsiteX3" fmla="*/ 769589 w 1139356"/>
                  <a:gd name="connsiteY3" fmla="*/ 154300 h 889981"/>
                  <a:gd name="connsiteX4" fmla="*/ 730042 w 1139356"/>
                  <a:gd name="connsiteY4" fmla="*/ 160232 h 889981"/>
                  <a:gd name="connsiteX5" fmla="*/ 730042 w 1139356"/>
                  <a:gd name="connsiteY5" fmla="*/ 187915 h 889981"/>
                  <a:gd name="connsiteX6" fmla="*/ 686540 w 1139356"/>
                  <a:gd name="connsiteY6" fmla="*/ 174073 h 889981"/>
                  <a:gd name="connsiteX7" fmla="*/ 674676 w 1139356"/>
                  <a:gd name="connsiteY7" fmla="*/ 158254 h 889981"/>
                  <a:gd name="connsiteX8" fmla="*/ 639084 w 1139356"/>
                  <a:gd name="connsiteY8" fmla="*/ 168141 h 889981"/>
                  <a:gd name="connsiteX9" fmla="*/ 646993 w 1139356"/>
                  <a:gd name="connsiteY9" fmla="*/ 231417 h 889981"/>
                  <a:gd name="connsiteX10" fmla="*/ 646993 w 1139356"/>
                  <a:gd name="connsiteY10" fmla="*/ 263055 h 889981"/>
                  <a:gd name="connsiteX11" fmla="*/ 660835 w 1139356"/>
                  <a:gd name="connsiteY11" fmla="*/ 270964 h 889981"/>
                  <a:gd name="connsiteX12" fmla="*/ 720155 w 1139356"/>
                  <a:gd name="connsiteY12" fmla="*/ 290738 h 889981"/>
                  <a:gd name="connsiteX13" fmla="*/ 728065 w 1139356"/>
                  <a:gd name="connsiteY13" fmla="*/ 288761 h 889981"/>
                  <a:gd name="connsiteX14" fmla="*/ 775522 w 1139356"/>
                  <a:gd name="connsiteY14" fmla="*/ 278873 h 889981"/>
                  <a:gd name="connsiteX15" fmla="*/ 789363 w 1139356"/>
                  <a:gd name="connsiteY15" fmla="*/ 270964 h 889981"/>
                  <a:gd name="connsiteX16" fmla="*/ 811114 w 1139356"/>
                  <a:gd name="connsiteY16" fmla="*/ 263055 h 889981"/>
                  <a:gd name="connsiteX17" fmla="*/ 830888 w 1139356"/>
                  <a:gd name="connsiteY17" fmla="*/ 263055 h 889981"/>
                  <a:gd name="connsiteX18" fmla="*/ 852639 w 1139356"/>
                  <a:gd name="connsiteY18" fmla="*/ 270964 h 889981"/>
                  <a:gd name="connsiteX19" fmla="*/ 874390 w 1139356"/>
                  <a:gd name="connsiteY19" fmla="*/ 290738 h 889981"/>
                  <a:gd name="connsiteX20" fmla="*/ 896141 w 1139356"/>
                  <a:gd name="connsiteY20" fmla="*/ 286783 h 889981"/>
                  <a:gd name="connsiteX21" fmla="*/ 929756 w 1139356"/>
                  <a:gd name="connsiteY21" fmla="*/ 298647 h 889981"/>
                  <a:gd name="connsiteX22" fmla="*/ 979190 w 1139356"/>
                  <a:gd name="connsiteY22" fmla="*/ 288761 h 889981"/>
                  <a:gd name="connsiteX23" fmla="*/ 1000941 w 1139356"/>
                  <a:gd name="connsiteY23" fmla="*/ 270964 h 889981"/>
                  <a:gd name="connsiteX24" fmla="*/ 1018737 w 1139356"/>
                  <a:gd name="connsiteY24" fmla="*/ 274919 h 889981"/>
                  <a:gd name="connsiteX25" fmla="*/ 995009 w 1139356"/>
                  <a:gd name="connsiteY25" fmla="*/ 306557 h 889981"/>
                  <a:gd name="connsiteX26" fmla="*/ 995009 w 1139356"/>
                  <a:gd name="connsiteY26" fmla="*/ 328308 h 889981"/>
                  <a:gd name="connsiteX27" fmla="*/ 985122 w 1139356"/>
                  <a:gd name="connsiteY27" fmla="*/ 346104 h 889981"/>
                  <a:gd name="connsiteX28" fmla="*/ 987099 w 1139356"/>
                  <a:gd name="connsiteY28" fmla="*/ 363899 h 889981"/>
                  <a:gd name="connsiteX29" fmla="*/ 961394 w 1139356"/>
                  <a:gd name="connsiteY29" fmla="*/ 367855 h 889981"/>
                  <a:gd name="connsiteX30" fmla="*/ 951507 w 1139356"/>
                  <a:gd name="connsiteY30" fmla="*/ 383674 h 889981"/>
                  <a:gd name="connsiteX31" fmla="*/ 953484 w 1139356"/>
                  <a:gd name="connsiteY31" fmla="*/ 411356 h 889981"/>
                  <a:gd name="connsiteX32" fmla="*/ 923824 w 1139356"/>
                  <a:gd name="connsiteY32" fmla="*/ 431131 h 889981"/>
                  <a:gd name="connsiteX33" fmla="*/ 973258 w 1139356"/>
                  <a:gd name="connsiteY33" fmla="*/ 437062 h 889981"/>
                  <a:gd name="connsiteX34" fmla="*/ 989077 w 1139356"/>
                  <a:gd name="connsiteY34" fmla="*/ 431131 h 889981"/>
                  <a:gd name="connsiteX35" fmla="*/ 1006873 w 1139356"/>
                  <a:gd name="connsiteY35" fmla="*/ 427175 h 889981"/>
                  <a:gd name="connsiteX36" fmla="*/ 1014782 w 1139356"/>
                  <a:gd name="connsiteY36" fmla="*/ 421244 h 889981"/>
                  <a:gd name="connsiteX37" fmla="*/ 1024669 w 1139356"/>
                  <a:gd name="connsiteY37" fmla="*/ 437062 h 889981"/>
                  <a:gd name="connsiteX38" fmla="*/ 1016760 w 1139356"/>
                  <a:gd name="connsiteY38" fmla="*/ 454859 h 889981"/>
                  <a:gd name="connsiteX39" fmla="*/ 1002918 w 1139356"/>
                  <a:gd name="connsiteY39" fmla="*/ 460791 h 889981"/>
                  <a:gd name="connsiteX40" fmla="*/ 989077 w 1139356"/>
                  <a:gd name="connsiteY40" fmla="*/ 482541 h 889981"/>
                  <a:gd name="connsiteX41" fmla="*/ 1000941 w 1139356"/>
                  <a:gd name="connsiteY41" fmla="*/ 486497 h 889981"/>
                  <a:gd name="connsiteX42" fmla="*/ 1016760 w 1139356"/>
                  <a:gd name="connsiteY42" fmla="*/ 490451 h 889981"/>
                  <a:gd name="connsiteX43" fmla="*/ 1038511 w 1139356"/>
                  <a:gd name="connsiteY43" fmla="*/ 498360 h 889981"/>
                  <a:gd name="connsiteX44" fmla="*/ 1068171 w 1139356"/>
                  <a:gd name="connsiteY44" fmla="*/ 496383 h 889981"/>
                  <a:gd name="connsiteX45" fmla="*/ 1093877 w 1139356"/>
                  <a:gd name="connsiteY45" fmla="*/ 500338 h 889981"/>
                  <a:gd name="connsiteX46" fmla="*/ 1109696 w 1139356"/>
                  <a:gd name="connsiteY46" fmla="*/ 492429 h 889981"/>
                  <a:gd name="connsiteX47" fmla="*/ 1121560 w 1139356"/>
                  <a:gd name="connsiteY47" fmla="*/ 510225 h 889981"/>
                  <a:gd name="connsiteX48" fmla="*/ 1038511 w 1139356"/>
                  <a:gd name="connsiteY48" fmla="*/ 528021 h 889981"/>
                  <a:gd name="connsiteX49" fmla="*/ 1038511 w 1139356"/>
                  <a:gd name="connsiteY49" fmla="*/ 555704 h 889981"/>
                  <a:gd name="connsiteX50" fmla="*/ 1050375 w 1139356"/>
                  <a:gd name="connsiteY50" fmla="*/ 567568 h 889981"/>
                  <a:gd name="connsiteX51" fmla="*/ 1038511 w 1139356"/>
                  <a:gd name="connsiteY51" fmla="*/ 589320 h 889981"/>
                  <a:gd name="connsiteX52" fmla="*/ 1040488 w 1139356"/>
                  <a:gd name="connsiteY52" fmla="*/ 605139 h 889981"/>
                  <a:gd name="connsiteX53" fmla="*/ 1068171 w 1139356"/>
                  <a:gd name="connsiteY53" fmla="*/ 611070 h 889981"/>
                  <a:gd name="connsiteX54" fmla="*/ 1068171 w 1139356"/>
                  <a:gd name="connsiteY54" fmla="*/ 630844 h 889981"/>
                  <a:gd name="connsiteX55" fmla="*/ 1095854 w 1139356"/>
                  <a:gd name="connsiteY55" fmla="*/ 634799 h 889981"/>
                  <a:gd name="connsiteX56" fmla="*/ 1109696 w 1139356"/>
                  <a:gd name="connsiteY56" fmla="*/ 650618 h 889981"/>
                  <a:gd name="connsiteX57" fmla="*/ 1139356 w 1139356"/>
                  <a:gd name="connsiteY57" fmla="*/ 650618 h 889981"/>
                  <a:gd name="connsiteX58" fmla="*/ 1131447 w 1139356"/>
                  <a:gd name="connsiteY58" fmla="*/ 666436 h 889981"/>
                  <a:gd name="connsiteX59" fmla="*/ 1125515 w 1139356"/>
                  <a:gd name="connsiteY59" fmla="*/ 688187 h 889981"/>
                  <a:gd name="connsiteX60" fmla="*/ 1103764 w 1139356"/>
                  <a:gd name="connsiteY60" fmla="*/ 690165 h 889981"/>
                  <a:gd name="connsiteX61" fmla="*/ 1115628 w 1139356"/>
                  <a:gd name="connsiteY61" fmla="*/ 707962 h 889981"/>
                  <a:gd name="connsiteX62" fmla="*/ 1082013 w 1139356"/>
                  <a:gd name="connsiteY62" fmla="*/ 751462 h 889981"/>
                  <a:gd name="connsiteX63" fmla="*/ 1107718 w 1139356"/>
                  <a:gd name="connsiteY63" fmla="*/ 761350 h 889981"/>
                  <a:gd name="connsiteX64" fmla="*/ 1109696 w 1139356"/>
                  <a:gd name="connsiteY64" fmla="*/ 775191 h 889981"/>
                  <a:gd name="connsiteX65" fmla="*/ 1080035 w 1139356"/>
                  <a:gd name="connsiteY65" fmla="*/ 796942 h 889981"/>
                  <a:gd name="connsiteX66" fmla="*/ 1056307 w 1139356"/>
                  <a:gd name="connsiteY66" fmla="*/ 816716 h 889981"/>
                  <a:gd name="connsiteX67" fmla="*/ 1038511 w 1139356"/>
                  <a:gd name="connsiteY67" fmla="*/ 818694 h 889981"/>
                  <a:gd name="connsiteX68" fmla="*/ 1030601 w 1139356"/>
                  <a:gd name="connsiteY68" fmla="*/ 838466 h 889981"/>
                  <a:gd name="connsiteX69" fmla="*/ 996986 w 1139356"/>
                  <a:gd name="connsiteY69" fmla="*/ 840444 h 889981"/>
                  <a:gd name="connsiteX70" fmla="*/ 996986 w 1139356"/>
                  <a:gd name="connsiteY70" fmla="*/ 860218 h 889981"/>
                  <a:gd name="connsiteX71" fmla="*/ 993031 w 1139356"/>
                  <a:gd name="connsiteY71" fmla="*/ 887901 h 889981"/>
                  <a:gd name="connsiteX72" fmla="*/ 970841 w 1139356"/>
                  <a:gd name="connsiteY72" fmla="*/ 889981 h 889981"/>
                  <a:gd name="connsiteX73" fmla="*/ 979981 w 1139356"/>
                  <a:gd name="connsiteY73" fmla="*/ 882364 h 889981"/>
                  <a:gd name="connsiteX74" fmla="*/ 963371 w 1139356"/>
                  <a:gd name="connsiteY74" fmla="*/ 870500 h 889981"/>
                  <a:gd name="connsiteX75" fmla="*/ 963371 w 1139356"/>
                  <a:gd name="connsiteY75" fmla="*/ 818298 h 889981"/>
                  <a:gd name="connsiteX76" fmla="*/ 982354 w 1139356"/>
                  <a:gd name="connsiteY76" fmla="*/ 782705 h 889981"/>
                  <a:gd name="connsiteX77" fmla="*/ 960998 w 1139356"/>
                  <a:gd name="connsiteY77" fmla="*/ 780332 h 889981"/>
                  <a:gd name="connsiteX78" fmla="*/ 939643 w 1139356"/>
                  <a:gd name="connsiteY78" fmla="*/ 773214 h 889981"/>
                  <a:gd name="connsiteX79" fmla="*/ 915914 w 1139356"/>
                  <a:gd name="connsiteY79" fmla="*/ 775587 h 889981"/>
                  <a:gd name="connsiteX80" fmla="*/ 901677 w 1139356"/>
                  <a:gd name="connsiteY80" fmla="*/ 766095 h 889981"/>
                  <a:gd name="connsiteX81" fmla="*/ 863712 w 1139356"/>
                  <a:gd name="connsiteY81" fmla="*/ 768468 h 889981"/>
                  <a:gd name="connsiteX82" fmla="*/ 847102 w 1139356"/>
                  <a:gd name="connsiteY82" fmla="*/ 813552 h 889981"/>
                  <a:gd name="connsiteX83" fmla="*/ 830492 w 1139356"/>
                  <a:gd name="connsiteY83" fmla="*/ 837280 h 889981"/>
                  <a:gd name="connsiteX84" fmla="*/ 797273 w 1139356"/>
                  <a:gd name="connsiteY84" fmla="*/ 837280 h 889981"/>
                  <a:gd name="connsiteX85" fmla="*/ 747443 w 1139356"/>
                  <a:gd name="connsiteY85" fmla="*/ 837280 h 889981"/>
                  <a:gd name="connsiteX86" fmla="*/ 726087 w 1139356"/>
                  <a:gd name="connsiteY86" fmla="*/ 837280 h 889981"/>
                  <a:gd name="connsiteX87" fmla="*/ 714223 w 1139356"/>
                  <a:gd name="connsiteY87" fmla="*/ 858636 h 889981"/>
                  <a:gd name="connsiteX88" fmla="*/ 676258 w 1139356"/>
                  <a:gd name="connsiteY88" fmla="*/ 846772 h 889981"/>
                  <a:gd name="connsiteX89" fmla="*/ 645411 w 1139356"/>
                  <a:gd name="connsiteY89" fmla="*/ 830162 h 889981"/>
                  <a:gd name="connsiteX90" fmla="*/ 657275 w 1139356"/>
                  <a:gd name="connsiteY90" fmla="*/ 811179 h 889981"/>
                  <a:gd name="connsiteX91" fmla="*/ 635920 w 1139356"/>
                  <a:gd name="connsiteY91" fmla="*/ 787451 h 889981"/>
                  <a:gd name="connsiteX92" fmla="*/ 616937 w 1139356"/>
                  <a:gd name="connsiteY92" fmla="*/ 756604 h 889981"/>
                  <a:gd name="connsiteX93" fmla="*/ 588463 w 1139356"/>
                  <a:gd name="connsiteY93" fmla="*/ 768468 h 889981"/>
                  <a:gd name="connsiteX94" fmla="*/ 578972 w 1139356"/>
                  <a:gd name="connsiteY94" fmla="*/ 782705 h 889981"/>
                  <a:gd name="connsiteX95" fmla="*/ 567108 w 1139356"/>
                  <a:gd name="connsiteY95" fmla="*/ 792197 h 889981"/>
                  <a:gd name="connsiteX96" fmla="*/ 529142 w 1139356"/>
                  <a:gd name="connsiteY96" fmla="*/ 792197 h 889981"/>
                  <a:gd name="connsiteX97" fmla="*/ 503041 w 1139356"/>
                  <a:gd name="connsiteY97" fmla="*/ 792197 h 889981"/>
                  <a:gd name="connsiteX98" fmla="*/ 500668 w 1139356"/>
                  <a:gd name="connsiteY98" fmla="*/ 770841 h 889981"/>
                  <a:gd name="connsiteX99" fmla="*/ 478545 w 1139356"/>
                  <a:gd name="connsiteY99" fmla="*/ 768629 h 889981"/>
                  <a:gd name="connsiteX100" fmla="*/ 476940 w 1139356"/>
                  <a:gd name="connsiteY100" fmla="*/ 757395 h 889981"/>
                  <a:gd name="connsiteX101" fmla="*/ 449257 w 1139356"/>
                  <a:gd name="connsiteY101" fmla="*/ 735643 h 889981"/>
                  <a:gd name="connsiteX102" fmla="*/ 401800 w 1139356"/>
                  <a:gd name="connsiteY102" fmla="*/ 704006 h 889981"/>
                  <a:gd name="connsiteX103" fmla="*/ 393891 w 1139356"/>
                  <a:gd name="connsiteY103" fmla="*/ 626889 h 889981"/>
                  <a:gd name="connsiteX104" fmla="*/ 411687 w 1139356"/>
                  <a:gd name="connsiteY104" fmla="*/ 605139 h 889981"/>
                  <a:gd name="connsiteX105" fmla="*/ 391913 w 1139356"/>
                  <a:gd name="connsiteY105" fmla="*/ 587342 h 889981"/>
                  <a:gd name="connsiteX106" fmla="*/ 389936 w 1139356"/>
                  <a:gd name="connsiteY106" fmla="*/ 569545 h 889981"/>
                  <a:gd name="connsiteX107" fmla="*/ 374117 w 1139356"/>
                  <a:gd name="connsiteY107" fmla="*/ 555704 h 889981"/>
                  <a:gd name="connsiteX108" fmla="*/ 368185 w 1139356"/>
                  <a:gd name="connsiteY108" fmla="*/ 516157 h 889981"/>
                  <a:gd name="connsiteX109" fmla="*/ 326660 w 1139356"/>
                  <a:gd name="connsiteY109" fmla="*/ 476610 h 889981"/>
                  <a:gd name="connsiteX110" fmla="*/ 314796 w 1139356"/>
                  <a:gd name="connsiteY110" fmla="*/ 419266 h 889981"/>
                  <a:gd name="connsiteX111" fmla="*/ 277226 w 1139356"/>
                  <a:gd name="connsiteY111" fmla="*/ 387628 h 889981"/>
                  <a:gd name="connsiteX112" fmla="*/ 263385 w 1139356"/>
                  <a:gd name="connsiteY112" fmla="*/ 367855 h 889981"/>
                  <a:gd name="connsiteX113" fmla="*/ 213951 w 1139356"/>
                  <a:gd name="connsiteY113" fmla="*/ 354013 h 889981"/>
                  <a:gd name="connsiteX114" fmla="*/ 170449 w 1139356"/>
                  <a:gd name="connsiteY114" fmla="*/ 373787 h 889981"/>
                  <a:gd name="connsiteX115" fmla="*/ 142766 w 1139356"/>
                  <a:gd name="connsiteY115" fmla="*/ 373787 h 889981"/>
                  <a:gd name="connsiteX116" fmla="*/ 144743 w 1139356"/>
                  <a:gd name="connsiteY116" fmla="*/ 421244 h 889981"/>
                  <a:gd name="connsiteX117" fmla="*/ 154630 w 1139356"/>
                  <a:gd name="connsiteY117" fmla="*/ 439040 h 889981"/>
                  <a:gd name="connsiteX118" fmla="*/ 178358 w 1139356"/>
                  <a:gd name="connsiteY118" fmla="*/ 480564 h 889981"/>
                  <a:gd name="connsiteX119" fmla="*/ 166494 w 1139356"/>
                  <a:gd name="connsiteY119" fmla="*/ 496383 h 889981"/>
                  <a:gd name="connsiteX120" fmla="*/ 180336 w 1139356"/>
                  <a:gd name="connsiteY120" fmla="*/ 508248 h 889981"/>
                  <a:gd name="connsiteX121" fmla="*/ 180336 w 1139356"/>
                  <a:gd name="connsiteY121" fmla="*/ 516157 h 889981"/>
                  <a:gd name="connsiteX122" fmla="*/ 166494 w 1139356"/>
                  <a:gd name="connsiteY122" fmla="*/ 529998 h 889981"/>
                  <a:gd name="connsiteX123" fmla="*/ 152652 w 1139356"/>
                  <a:gd name="connsiteY123" fmla="*/ 545817 h 889981"/>
                  <a:gd name="connsiteX124" fmla="*/ 128924 w 1139356"/>
                  <a:gd name="connsiteY124" fmla="*/ 545817 h 889981"/>
                  <a:gd name="connsiteX125" fmla="*/ 117060 w 1139356"/>
                  <a:gd name="connsiteY125" fmla="*/ 516157 h 889981"/>
                  <a:gd name="connsiteX126" fmla="*/ 113105 w 1139356"/>
                  <a:gd name="connsiteY126" fmla="*/ 516157 h 889981"/>
                  <a:gd name="connsiteX127" fmla="*/ 103218 w 1139356"/>
                  <a:gd name="connsiteY127" fmla="*/ 510225 h 889981"/>
                  <a:gd name="connsiteX128" fmla="*/ 83445 w 1139356"/>
                  <a:gd name="connsiteY128" fmla="*/ 514179 h 889981"/>
                  <a:gd name="connsiteX129" fmla="*/ 61694 w 1139356"/>
                  <a:gd name="connsiteY129" fmla="*/ 498360 h 889981"/>
                  <a:gd name="connsiteX130" fmla="*/ 53784 w 1139356"/>
                  <a:gd name="connsiteY130" fmla="*/ 474632 h 889981"/>
                  <a:gd name="connsiteX131" fmla="*/ 10282 w 1139356"/>
                  <a:gd name="connsiteY131" fmla="*/ 470678 h 889981"/>
                  <a:gd name="connsiteX132" fmla="*/ 3634 w 1139356"/>
                  <a:gd name="connsiteY132" fmla="*/ 451906 h 889981"/>
                  <a:gd name="connsiteX133" fmla="*/ 14237 w 1139356"/>
                  <a:gd name="connsiteY133" fmla="*/ 455254 h 889981"/>
                  <a:gd name="connsiteX134" fmla="*/ 35593 w 1139356"/>
                  <a:gd name="connsiteY134" fmla="*/ 436272 h 889981"/>
                  <a:gd name="connsiteX135" fmla="*/ 45084 w 1139356"/>
                  <a:gd name="connsiteY135" fmla="*/ 365087 h 889981"/>
                  <a:gd name="connsiteX136" fmla="*/ 11864 w 1139356"/>
                  <a:gd name="connsiteY136" fmla="*/ 327121 h 889981"/>
                  <a:gd name="connsiteX137" fmla="*/ 18983 w 1139356"/>
                  <a:gd name="connsiteY137" fmla="*/ 305766 h 889981"/>
                  <a:gd name="connsiteX138" fmla="*/ 0 w 1139356"/>
                  <a:gd name="connsiteY138" fmla="*/ 298647 h 889981"/>
                  <a:gd name="connsiteX139" fmla="*/ 0 w 1139356"/>
                  <a:gd name="connsiteY139" fmla="*/ 279664 h 889981"/>
                  <a:gd name="connsiteX140" fmla="*/ 33220 w 1139356"/>
                  <a:gd name="connsiteY140" fmla="*/ 279664 h 889981"/>
                  <a:gd name="connsiteX141" fmla="*/ 26101 w 1139356"/>
                  <a:gd name="connsiteY141" fmla="*/ 253563 h 889981"/>
                  <a:gd name="connsiteX142" fmla="*/ 30847 w 1139356"/>
                  <a:gd name="connsiteY142" fmla="*/ 244072 h 889981"/>
                  <a:gd name="connsiteX143" fmla="*/ 21356 w 1139356"/>
                  <a:gd name="connsiteY143" fmla="*/ 191870 h 889981"/>
                  <a:gd name="connsiteX144" fmla="*/ 9491 w 1139356"/>
                  <a:gd name="connsiteY144" fmla="*/ 182378 h 889981"/>
                  <a:gd name="connsiteX145" fmla="*/ 33220 w 1139356"/>
                  <a:gd name="connsiteY145" fmla="*/ 158650 h 889981"/>
                  <a:gd name="connsiteX146" fmla="*/ 37965 w 1139356"/>
                  <a:gd name="connsiteY146" fmla="*/ 144413 h 889981"/>
                  <a:gd name="connsiteX147" fmla="*/ 56948 w 1139356"/>
                  <a:gd name="connsiteY147" fmla="*/ 142040 h 889981"/>
                  <a:gd name="connsiteX148" fmla="*/ 56948 w 1139356"/>
                  <a:gd name="connsiteY148" fmla="*/ 117475 h 889981"/>
                  <a:gd name="connsiteX149" fmla="*/ 453843 w 1139356"/>
                  <a:gd name="connsiteY149" fmla="*/ 91440 h 889981"/>
                  <a:gd name="connsiteX0" fmla="*/ 362403 w 1139356"/>
                  <a:gd name="connsiteY0" fmla="*/ 0 h 889981"/>
                  <a:gd name="connsiteX1" fmla="*/ 767380 w 1139356"/>
                  <a:gd name="connsiteY1" fmla="*/ 117475 h 889981"/>
                  <a:gd name="connsiteX2" fmla="*/ 779476 w 1139356"/>
                  <a:gd name="connsiteY2" fmla="*/ 140458 h 889981"/>
                  <a:gd name="connsiteX3" fmla="*/ 769589 w 1139356"/>
                  <a:gd name="connsiteY3" fmla="*/ 154300 h 889981"/>
                  <a:gd name="connsiteX4" fmla="*/ 730042 w 1139356"/>
                  <a:gd name="connsiteY4" fmla="*/ 160232 h 889981"/>
                  <a:gd name="connsiteX5" fmla="*/ 730042 w 1139356"/>
                  <a:gd name="connsiteY5" fmla="*/ 187915 h 889981"/>
                  <a:gd name="connsiteX6" fmla="*/ 686540 w 1139356"/>
                  <a:gd name="connsiteY6" fmla="*/ 174073 h 889981"/>
                  <a:gd name="connsiteX7" fmla="*/ 674676 w 1139356"/>
                  <a:gd name="connsiteY7" fmla="*/ 158254 h 889981"/>
                  <a:gd name="connsiteX8" fmla="*/ 639084 w 1139356"/>
                  <a:gd name="connsiteY8" fmla="*/ 168141 h 889981"/>
                  <a:gd name="connsiteX9" fmla="*/ 646993 w 1139356"/>
                  <a:gd name="connsiteY9" fmla="*/ 231417 h 889981"/>
                  <a:gd name="connsiteX10" fmla="*/ 646993 w 1139356"/>
                  <a:gd name="connsiteY10" fmla="*/ 263055 h 889981"/>
                  <a:gd name="connsiteX11" fmla="*/ 660835 w 1139356"/>
                  <a:gd name="connsiteY11" fmla="*/ 270964 h 889981"/>
                  <a:gd name="connsiteX12" fmla="*/ 720155 w 1139356"/>
                  <a:gd name="connsiteY12" fmla="*/ 290738 h 889981"/>
                  <a:gd name="connsiteX13" fmla="*/ 728065 w 1139356"/>
                  <a:gd name="connsiteY13" fmla="*/ 288761 h 889981"/>
                  <a:gd name="connsiteX14" fmla="*/ 775522 w 1139356"/>
                  <a:gd name="connsiteY14" fmla="*/ 278873 h 889981"/>
                  <a:gd name="connsiteX15" fmla="*/ 789363 w 1139356"/>
                  <a:gd name="connsiteY15" fmla="*/ 270964 h 889981"/>
                  <a:gd name="connsiteX16" fmla="*/ 811114 w 1139356"/>
                  <a:gd name="connsiteY16" fmla="*/ 263055 h 889981"/>
                  <a:gd name="connsiteX17" fmla="*/ 830888 w 1139356"/>
                  <a:gd name="connsiteY17" fmla="*/ 263055 h 889981"/>
                  <a:gd name="connsiteX18" fmla="*/ 852639 w 1139356"/>
                  <a:gd name="connsiteY18" fmla="*/ 270964 h 889981"/>
                  <a:gd name="connsiteX19" fmla="*/ 874390 w 1139356"/>
                  <a:gd name="connsiteY19" fmla="*/ 290738 h 889981"/>
                  <a:gd name="connsiteX20" fmla="*/ 896141 w 1139356"/>
                  <a:gd name="connsiteY20" fmla="*/ 286783 h 889981"/>
                  <a:gd name="connsiteX21" fmla="*/ 929756 w 1139356"/>
                  <a:gd name="connsiteY21" fmla="*/ 298647 h 889981"/>
                  <a:gd name="connsiteX22" fmla="*/ 979190 w 1139356"/>
                  <a:gd name="connsiteY22" fmla="*/ 288761 h 889981"/>
                  <a:gd name="connsiteX23" fmla="*/ 1000941 w 1139356"/>
                  <a:gd name="connsiteY23" fmla="*/ 270964 h 889981"/>
                  <a:gd name="connsiteX24" fmla="*/ 1018737 w 1139356"/>
                  <a:gd name="connsiteY24" fmla="*/ 274919 h 889981"/>
                  <a:gd name="connsiteX25" fmla="*/ 995009 w 1139356"/>
                  <a:gd name="connsiteY25" fmla="*/ 306557 h 889981"/>
                  <a:gd name="connsiteX26" fmla="*/ 995009 w 1139356"/>
                  <a:gd name="connsiteY26" fmla="*/ 328308 h 889981"/>
                  <a:gd name="connsiteX27" fmla="*/ 985122 w 1139356"/>
                  <a:gd name="connsiteY27" fmla="*/ 346104 h 889981"/>
                  <a:gd name="connsiteX28" fmla="*/ 987099 w 1139356"/>
                  <a:gd name="connsiteY28" fmla="*/ 363899 h 889981"/>
                  <a:gd name="connsiteX29" fmla="*/ 961394 w 1139356"/>
                  <a:gd name="connsiteY29" fmla="*/ 367855 h 889981"/>
                  <a:gd name="connsiteX30" fmla="*/ 951507 w 1139356"/>
                  <a:gd name="connsiteY30" fmla="*/ 383674 h 889981"/>
                  <a:gd name="connsiteX31" fmla="*/ 953484 w 1139356"/>
                  <a:gd name="connsiteY31" fmla="*/ 411356 h 889981"/>
                  <a:gd name="connsiteX32" fmla="*/ 923824 w 1139356"/>
                  <a:gd name="connsiteY32" fmla="*/ 431131 h 889981"/>
                  <a:gd name="connsiteX33" fmla="*/ 973258 w 1139356"/>
                  <a:gd name="connsiteY33" fmla="*/ 437062 h 889981"/>
                  <a:gd name="connsiteX34" fmla="*/ 989077 w 1139356"/>
                  <a:gd name="connsiteY34" fmla="*/ 431131 h 889981"/>
                  <a:gd name="connsiteX35" fmla="*/ 1006873 w 1139356"/>
                  <a:gd name="connsiteY35" fmla="*/ 427175 h 889981"/>
                  <a:gd name="connsiteX36" fmla="*/ 1014782 w 1139356"/>
                  <a:gd name="connsiteY36" fmla="*/ 421244 h 889981"/>
                  <a:gd name="connsiteX37" fmla="*/ 1024669 w 1139356"/>
                  <a:gd name="connsiteY37" fmla="*/ 437062 h 889981"/>
                  <a:gd name="connsiteX38" fmla="*/ 1016760 w 1139356"/>
                  <a:gd name="connsiteY38" fmla="*/ 454859 h 889981"/>
                  <a:gd name="connsiteX39" fmla="*/ 1002918 w 1139356"/>
                  <a:gd name="connsiteY39" fmla="*/ 460791 h 889981"/>
                  <a:gd name="connsiteX40" fmla="*/ 989077 w 1139356"/>
                  <a:gd name="connsiteY40" fmla="*/ 482541 h 889981"/>
                  <a:gd name="connsiteX41" fmla="*/ 1000941 w 1139356"/>
                  <a:gd name="connsiteY41" fmla="*/ 486497 h 889981"/>
                  <a:gd name="connsiteX42" fmla="*/ 1016760 w 1139356"/>
                  <a:gd name="connsiteY42" fmla="*/ 490451 h 889981"/>
                  <a:gd name="connsiteX43" fmla="*/ 1038511 w 1139356"/>
                  <a:gd name="connsiteY43" fmla="*/ 498360 h 889981"/>
                  <a:gd name="connsiteX44" fmla="*/ 1068171 w 1139356"/>
                  <a:gd name="connsiteY44" fmla="*/ 496383 h 889981"/>
                  <a:gd name="connsiteX45" fmla="*/ 1093877 w 1139356"/>
                  <a:gd name="connsiteY45" fmla="*/ 500338 h 889981"/>
                  <a:gd name="connsiteX46" fmla="*/ 1109696 w 1139356"/>
                  <a:gd name="connsiteY46" fmla="*/ 492429 h 889981"/>
                  <a:gd name="connsiteX47" fmla="*/ 1121560 w 1139356"/>
                  <a:gd name="connsiteY47" fmla="*/ 510225 h 889981"/>
                  <a:gd name="connsiteX48" fmla="*/ 1038511 w 1139356"/>
                  <a:gd name="connsiteY48" fmla="*/ 528021 h 889981"/>
                  <a:gd name="connsiteX49" fmla="*/ 1038511 w 1139356"/>
                  <a:gd name="connsiteY49" fmla="*/ 555704 h 889981"/>
                  <a:gd name="connsiteX50" fmla="*/ 1050375 w 1139356"/>
                  <a:gd name="connsiteY50" fmla="*/ 567568 h 889981"/>
                  <a:gd name="connsiteX51" fmla="*/ 1038511 w 1139356"/>
                  <a:gd name="connsiteY51" fmla="*/ 589320 h 889981"/>
                  <a:gd name="connsiteX52" fmla="*/ 1040488 w 1139356"/>
                  <a:gd name="connsiteY52" fmla="*/ 605139 h 889981"/>
                  <a:gd name="connsiteX53" fmla="*/ 1068171 w 1139356"/>
                  <a:gd name="connsiteY53" fmla="*/ 611070 h 889981"/>
                  <a:gd name="connsiteX54" fmla="*/ 1068171 w 1139356"/>
                  <a:gd name="connsiteY54" fmla="*/ 630844 h 889981"/>
                  <a:gd name="connsiteX55" fmla="*/ 1095854 w 1139356"/>
                  <a:gd name="connsiteY55" fmla="*/ 634799 h 889981"/>
                  <a:gd name="connsiteX56" fmla="*/ 1109696 w 1139356"/>
                  <a:gd name="connsiteY56" fmla="*/ 650618 h 889981"/>
                  <a:gd name="connsiteX57" fmla="*/ 1139356 w 1139356"/>
                  <a:gd name="connsiteY57" fmla="*/ 650618 h 889981"/>
                  <a:gd name="connsiteX58" fmla="*/ 1131447 w 1139356"/>
                  <a:gd name="connsiteY58" fmla="*/ 666436 h 889981"/>
                  <a:gd name="connsiteX59" fmla="*/ 1125515 w 1139356"/>
                  <a:gd name="connsiteY59" fmla="*/ 688187 h 889981"/>
                  <a:gd name="connsiteX60" fmla="*/ 1103764 w 1139356"/>
                  <a:gd name="connsiteY60" fmla="*/ 690165 h 889981"/>
                  <a:gd name="connsiteX61" fmla="*/ 1115628 w 1139356"/>
                  <a:gd name="connsiteY61" fmla="*/ 707962 h 889981"/>
                  <a:gd name="connsiteX62" fmla="*/ 1082013 w 1139356"/>
                  <a:gd name="connsiteY62" fmla="*/ 751462 h 889981"/>
                  <a:gd name="connsiteX63" fmla="*/ 1107718 w 1139356"/>
                  <a:gd name="connsiteY63" fmla="*/ 761350 h 889981"/>
                  <a:gd name="connsiteX64" fmla="*/ 1109696 w 1139356"/>
                  <a:gd name="connsiteY64" fmla="*/ 775191 h 889981"/>
                  <a:gd name="connsiteX65" fmla="*/ 1080035 w 1139356"/>
                  <a:gd name="connsiteY65" fmla="*/ 796942 h 889981"/>
                  <a:gd name="connsiteX66" fmla="*/ 1056307 w 1139356"/>
                  <a:gd name="connsiteY66" fmla="*/ 816716 h 889981"/>
                  <a:gd name="connsiteX67" fmla="*/ 1038511 w 1139356"/>
                  <a:gd name="connsiteY67" fmla="*/ 818694 h 889981"/>
                  <a:gd name="connsiteX68" fmla="*/ 1030601 w 1139356"/>
                  <a:gd name="connsiteY68" fmla="*/ 838466 h 889981"/>
                  <a:gd name="connsiteX69" fmla="*/ 996986 w 1139356"/>
                  <a:gd name="connsiteY69" fmla="*/ 840444 h 889981"/>
                  <a:gd name="connsiteX70" fmla="*/ 996986 w 1139356"/>
                  <a:gd name="connsiteY70" fmla="*/ 860218 h 889981"/>
                  <a:gd name="connsiteX71" fmla="*/ 993031 w 1139356"/>
                  <a:gd name="connsiteY71" fmla="*/ 887901 h 889981"/>
                  <a:gd name="connsiteX72" fmla="*/ 970841 w 1139356"/>
                  <a:gd name="connsiteY72" fmla="*/ 889981 h 889981"/>
                  <a:gd name="connsiteX73" fmla="*/ 979981 w 1139356"/>
                  <a:gd name="connsiteY73" fmla="*/ 882364 h 889981"/>
                  <a:gd name="connsiteX74" fmla="*/ 963371 w 1139356"/>
                  <a:gd name="connsiteY74" fmla="*/ 870500 h 889981"/>
                  <a:gd name="connsiteX75" fmla="*/ 963371 w 1139356"/>
                  <a:gd name="connsiteY75" fmla="*/ 818298 h 889981"/>
                  <a:gd name="connsiteX76" fmla="*/ 982354 w 1139356"/>
                  <a:gd name="connsiteY76" fmla="*/ 782705 h 889981"/>
                  <a:gd name="connsiteX77" fmla="*/ 960998 w 1139356"/>
                  <a:gd name="connsiteY77" fmla="*/ 780332 h 889981"/>
                  <a:gd name="connsiteX78" fmla="*/ 939643 w 1139356"/>
                  <a:gd name="connsiteY78" fmla="*/ 773214 h 889981"/>
                  <a:gd name="connsiteX79" fmla="*/ 915914 w 1139356"/>
                  <a:gd name="connsiteY79" fmla="*/ 775587 h 889981"/>
                  <a:gd name="connsiteX80" fmla="*/ 901677 w 1139356"/>
                  <a:gd name="connsiteY80" fmla="*/ 766095 h 889981"/>
                  <a:gd name="connsiteX81" fmla="*/ 863712 w 1139356"/>
                  <a:gd name="connsiteY81" fmla="*/ 768468 h 889981"/>
                  <a:gd name="connsiteX82" fmla="*/ 847102 w 1139356"/>
                  <a:gd name="connsiteY82" fmla="*/ 813552 h 889981"/>
                  <a:gd name="connsiteX83" fmla="*/ 830492 w 1139356"/>
                  <a:gd name="connsiteY83" fmla="*/ 837280 h 889981"/>
                  <a:gd name="connsiteX84" fmla="*/ 797273 w 1139356"/>
                  <a:gd name="connsiteY84" fmla="*/ 837280 h 889981"/>
                  <a:gd name="connsiteX85" fmla="*/ 747443 w 1139356"/>
                  <a:gd name="connsiteY85" fmla="*/ 837280 h 889981"/>
                  <a:gd name="connsiteX86" fmla="*/ 726087 w 1139356"/>
                  <a:gd name="connsiteY86" fmla="*/ 837280 h 889981"/>
                  <a:gd name="connsiteX87" fmla="*/ 714223 w 1139356"/>
                  <a:gd name="connsiteY87" fmla="*/ 858636 h 889981"/>
                  <a:gd name="connsiteX88" fmla="*/ 676258 w 1139356"/>
                  <a:gd name="connsiteY88" fmla="*/ 846772 h 889981"/>
                  <a:gd name="connsiteX89" fmla="*/ 645411 w 1139356"/>
                  <a:gd name="connsiteY89" fmla="*/ 830162 h 889981"/>
                  <a:gd name="connsiteX90" fmla="*/ 657275 w 1139356"/>
                  <a:gd name="connsiteY90" fmla="*/ 811179 h 889981"/>
                  <a:gd name="connsiteX91" fmla="*/ 635920 w 1139356"/>
                  <a:gd name="connsiteY91" fmla="*/ 787451 h 889981"/>
                  <a:gd name="connsiteX92" fmla="*/ 616937 w 1139356"/>
                  <a:gd name="connsiteY92" fmla="*/ 756604 h 889981"/>
                  <a:gd name="connsiteX93" fmla="*/ 588463 w 1139356"/>
                  <a:gd name="connsiteY93" fmla="*/ 768468 h 889981"/>
                  <a:gd name="connsiteX94" fmla="*/ 578972 w 1139356"/>
                  <a:gd name="connsiteY94" fmla="*/ 782705 h 889981"/>
                  <a:gd name="connsiteX95" fmla="*/ 567108 w 1139356"/>
                  <a:gd name="connsiteY95" fmla="*/ 792197 h 889981"/>
                  <a:gd name="connsiteX96" fmla="*/ 529142 w 1139356"/>
                  <a:gd name="connsiteY96" fmla="*/ 792197 h 889981"/>
                  <a:gd name="connsiteX97" fmla="*/ 503041 w 1139356"/>
                  <a:gd name="connsiteY97" fmla="*/ 792197 h 889981"/>
                  <a:gd name="connsiteX98" fmla="*/ 500668 w 1139356"/>
                  <a:gd name="connsiteY98" fmla="*/ 770841 h 889981"/>
                  <a:gd name="connsiteX99" fmla="*/ 478545 w 1139356"/>
                  <a:gd name="connsiteY99" fmla="*/ 768629 h 889981"/>
                  <a:gd name="connsiteX100" fmla="*/ 476940 w 1139356"/>
                  <a:gd name="connsiteY100" fmla="*/ 757395 h 889981"/>
                  <a:gd name="connsiteX101" fmla="*/ 449257 w 1139356"/>
                  <a:gd name="connsiteY101" fmla="*/ 735643 h 889981"/>
                  <a:gd name="connsiteX102" fmla="*/ 401800 w 1139356"/>
                  <a:gd name="connsiteY102" fmla="*/ 704006 h 889981"/>
                  <a:gd name="connsiteX103" fmla="*/ 393891 w 1139356"/>
                  <a:gd name="connsiteY103" fmla="*/ 626889 h 889981"/>
                  <a:gd name="connsiteX104" fmla="*/ 411687 w 1139356"/>
                  <a:gd name="connsiteY104" fmla="*/ 605139 h 889981"/>
                  <a:gd name="connsiteX105" fmla="*/ 391913 w 1139356"/>
                  <a:gd name="connsiteY105" fmla="*/ 587342 h 889981"/>
                  <a:gd name="connsiteX106" fmla="*/ 389936 w 1139356"/>
                  <a:gd name="connsiteY106" fmla="*/ 569545 h 889981"/>
                  <a:gd name="connsiteX107" fmla="*/ 374117 w 1139356"/>
                  <a:gd name="connsiteY107" fmla="*/ 555704 h 889981"/>
                  <a:gd name="connsiteX108" fmla="*/ 368185 w 1139356"/>
                  <a:gd name="connsiteY108" fmla="*/ 516157 h 889981"/>
                  <a:gd name="connsiteX109" fmla="*/ 326660 w 1139356"/>
                  <a:gd name="connsiteY109" fmla="*/ 476610 h 889981"/>
                  <a:gd name="connsiteX110" fmla="*/ 314796 w 1139356"/>
                  <a:gd name="connsiteY110" fmla="*/ 419266 h 889981"/>
                  <a:gd name="connsiteX111" fmla="*/ 277226 w 1139356"/>
                  <a:gd name="connsiteY111" fmla="*/ 387628 h 889981"/>
                  <a:gd name="connsiteX112" fmla="*/ 263385 w 1139356"/>
                  <a:gd name="connsiteY112" fmla="*/ 367855 h 889981"/>
                  <a:gd name="connsiteX113" fmla="*/ 213951 w 1139356"/>
                  <a:gd name="connsiteY113" fmla="*/ 354013 h 889981"/>
                  <a:gd name="connsiteX114" fmla="*/ 170449 w 1139356"/>
                  <a:gd name="connsiteY114" fmla="*/ 373787 h 889981"/>
                  <a:gd name="connsiteX115" fmla="*/ 142766 w 1139356"/>
                  <a:gd name="connsiteY115" fmla="*/ 373787 h 889981"/>
                  <a:gd name="connsiteX116" fmla="*/ 144743 w 1139356"/>
                  <a:gd name="connsiteY116" fmla="*/ 421244 h 889981"/>
                  <a:gd name="connsiteX117" fmla="*/ 154630 w 1139356"/>
                  <a:gd name="connsiteY117" fmla="*/ 439040 h 889981"/>
                  <a:gd name="connsiteX118" fmla="*/ 178358 w 1139356"/>
                  <a:gd name="connsiteY118" fmla="*/ 480564 h 889981"/>
                  <a:gd name="connsiteX119" fmla="*/ 166494 w 1139356"/>
                  <a:gd name="connsiteY119" fmla="*/ 496383 h 889981"/>
                  <a:gd name="connsiteX120" fmla="*/ 180336 w 1139356"/>
                  <a:gd name="connsiteY120" fmla="*/ 508248 h 889981"/>
                  <a:gd name="connsiteX121" fmla="*/ 180336 w 1139356"/>
                  <a:gd name="connsiteY121" fmla="*/ 516157 h 889981"/>
                  <a:gd name="connsiteX122" fmla="*/ 166494 w 1139356"/>
                  <a:gd name="connsiteY122" fmla="*/ 529998 h 889981"/>
                  <a:gd name="connsiteX123" fmla="*/ 152652 w 1139356"/>
                  <a:gd name="connsiteY123" fmla="*/ 545817 h 889981"/>
                  <a:gd name="connsiteX124" fmla="*/ 128924 w 1139356"/>
                  <a:gd name="connsiteY124" fmla="*/ 545817 h 889981"/>
                  <a:gd name="connsiteX125" fmla="*/ 117060 w 1139356"/>
                  <a:gd name="connsiteY125" fmla="*/ 516157 h 889981"/>
                  <a:gd name="connsiteX126" fmla="*/ 113105 w 1139356"/>
                  <a:gd name="connsiteY126" fmla="*/ 516157 h 889981"/>
                  <a:gd name="connsiteX127" fmla="*/ 103218 w 1139356"/>
                  <a:gd name="connsiteY127" fmla="*/ 510225 h 889981"/>
                  <a:gd name="connsiteX128" fmla="*/ 83445 w 1139356"/>
                  <a:gd name="connsiteY128" fmla="*/ 514179 h 889981"/>
                  <a:gd name="connsiteX129" fmla="*/ 61694 w 1139356"/>
                  <a:gd name="connsiteY129" fmla="*/ 498360 h 889981"/>
                  <a:gd name="connsiteX130" fmla="*/ 53784 w 1139356"/>
                  <a:gd name="connsiteY130" fmla="*/ 474632 h 889981"/>
                  <a:gd name="connsiteX131" fmla="*/ 10282 w 1139356"/>
                  <a:gd name="connsiteY131" fmla="*/ 470678 h 889981"/>
                  <a:gd name="connsiteX132" fmla="*/ 3634 w 1139356"/>
                  <a:gd name="connsiteY132" fmla="*/ 451906 h 889981"/>
                  <a:gd name="connsiteX133" fmla="*/ 14237 w 1139356"/>
                  <a:gd name="connsiteY133" fmla="*/ 455254 h 889981"/>
                  <a:gd name="connsiteX134" fmla="*/ 35593 w 1139356"/>
                  <a:gd name="connsiteY134" fmla="*/ 436272 h 889981"/>
                  <a:gd name="connsiteX135" fmla="*/ 45084 w 1139356"/>
                  <a:gd name="connsiteY135" fmla="*/ 365087 h 889981"/>
                  <a:gd name="connsiteX136" fmla="*/ 11864 w 1139356"/>
                  <a:gd name="connsiteY136" fmla="*/ 327121 h 889981"/>
                  <a:gd name="connsiteX137" fmla="*/ 18983 w 1139356"/>
                  <a:gd name="connsiteY137" fmla="*/ 305766 h 889981"/>
                  <a:gd name="connsiteX138" fmla="*/ 0 w 1139356"/>
                  <a:gd name="connsiteY138" fmla="*/ 298647 h 889981"/>
                  <a:gd name="connsiteX139" fmla="*/ 0 w 1139356"/>
                  <a:gd name="connsiteY139" fmla="*/ 279664 h 889981"/>
                  <a:gd name="connsiteX140" fmla="*/ 33220 w 1139356"/>
                  <a:gd name="connsiteY140" fmla="*/ 279664 h 889981"/>
                  <a:gd name="connsiteX141" fmla="*/ 26101 w 1139356"/>
                  <a:gd name="connsiteY141" fmla="*/ 253563 h 889981"/>
                  <a:gd name="connsiteX142" fmla="*/ 30847 w 1139356"/>
                  <a:gd name="connsiteY142" fmla="*/ 244072 h 889981"/>
                  <a:gd name="connsiteX143" fmla="*/ 21356 w 1139356"/>
                  <a:gd name="connsiteY143" fmla="*/ 191870 h 889981"/>
                  <a:gd name="connsiteX144" fmla="*/ 9491 w 1139356"/>
                  <a:gd name="connsiteY144" fmla="*/ 182378 h 889981"/>
                  <a:gd name="connsiteX145" fmla="*/ 33220 w 1139356"/>
                  <a:gd name="connsiteY145" fmla="*/ 158650 h 889981"/>
                  <a:gd name="connsiteX146" fmla="*/ 37965 w 1139356"/>
                  <a:gd name="connsiteY146" fmla="*/ 144413 h 889981"/>
                  <a:gd name="connsiteX147" fmla="*/ 56948 w 1139356"/>
                  <a:gd name="connsiteY147" fmla="*/ 142040 h 889981"/>
                  <a:gd name="connsiteX148" fmla="*/ 56948 w 1139356"/>
                  <a:gd name="connsiteY148" fmla="*/ 117475 h 889981"/>
                  <a:gd name="connsiteX0" fmla="*/ 767380 w 1139356"/>
                  <a:gd name="connsiteY0" fmla="*/ 0 h 772506"/>
                  <a:gd name="connsiteX1" fmla="*/ 779476 w 1139356"/>
                  <a:gd name="connsiteY1" fmla="*/ 22983 h 772506"/>
                  <a:gd name="connsiteX2" fmla="*/ 769589 w 1139356"/>
                  <a:gd name="connsiteY2" fmla="*/ 36825 h 772506"/>
                  <a:gd name="connsiteX3" fmla="*/ 730042 w 1139356"/>
                  <a:gd name="connsiteY3" fmla="*/ 42757 h 772506"/>
                  <a:gd name="connsiteX4" fmla="*/ 730042 w 1139356"/>
                  <a:gd name="connsiteY4" fmla="*/ 70440 h 772506"/>
                  <a:gd name="connsiteX5" fmla="*/ 686540 w 1139356"/>
                  <a:gd name="connsiteY5" fmla="*/ 56598 h 772506"/>
                  <a:gd name="connsiteX6" fmla="*/ 674676 w 1139356"/>
                  <a:gd name="connsiteY6" fmla="*/ 40779 h 772506"/>
                  <a:gd name="connsiteX7" fmla="*/ 639084 w 1139356"/>
                  <a:gd name="connsiteY7" fmla="*/ 50666 h 772506"/>
                  <a:gd name="connsiteX8" fmla="*/ 646993 w 1139356"/>
                  <a:gd name="connsiteY8" fmla="*/ 113942 h 772506"/>
                  <a:gd name="connsiteX9" fmla="*/ 646993 w 1139356"/>
                  <a:gd name="connsiteY9" fmla="*/ 145580 h 772506"/>
                  <a:gd name="connsiteX10" fmla="*/ 660835 w 1139356"/>
                  <a:gd name="connsiteY10" fmla="*/ 153489 h 772506"/>
                  <a:gd name="connsiteX11" fmla="*/ 720155 w 1139356"/>
                  <a:gd name="connsiteY11" fmla="*/ 173263 h 772506"/>
                  <a:gd name="connsiteX12" fmla="*/ 728065 w 1139356"/>
                  <a:gd name="connsiteY12" fmla="*/ 171286 h 772506"/>
                  <a:gd name="connsiteX13" fmla="*/ 775522 w 1139356"/>
                  <a:gd name="connsiteY13" fmla="*/ 161398 h 772506"/>
                  <a:gd name="connsiteX14" fmla="*/ 789363 w 1139356"/>
                  <a:gd name="connsiteY14" fmla="*/ 153489 h 772506"/>
                  <a:gd name="connsiteX15" fmla="*/ 811114 w 1139356"/>
                  <a:gd name="connsiteY15" fmla="*/ 145580 h 772506"/>
                  <a:gd name="connsiteX16" fmla="*/ 830888 w 1139356"/>
                  <a:gd name="connsiteY16" fmla="*/ 145580 h 772506"/>
                  <a:gd name="connsiteX17" fmla="*/ 852639 w 1139356"/>
                  <a:gd name="connsiteY17" fmla="*/ 153489 h 772506"/>
                  <a:gd name="connsiteX18" fmla="*/ 874390 w 1139356"/>
                  <a:gd name="connsiteY18" fmla="*/ 173263 h 772506"/>
                  <a:gd name="connsiteX19" fmla="*/ 896141 w 1139356"/>
                  <a:gd name="connsiteY19" fmla="*/ 169308 h 772506"/>
                  <a:gd name="connsiteX20" fmla="*/ 929756 w 1139356"/>
                  <a:gd name="connsiteY20" fmla="*/ 181172 h 772506"/>
                  <a:gd name="connsiteX21" fmla="*/ 979190 w 1139356"/>
                  <a:gd name="connsiteY21" fmla="*/ 171286 h 772506"/>
                  <a:gd name="connsiteX22" fmla="*/ 1000941 w 1139356"/>
                  <a:gd name="connsiteY22" fmla="*/ 153489 h 772506"/>
                  <a:gd name="connsiteX23" fmla="*/ 1018737 w 1139356"/>
                  <a:gd name="connsiteY23" fmla="*/ 157444 h 772506"/>
                  <a:gd name="connsiteX24" fmla="*/ 995009 w 1139356"/>
                  <a:gd name="connsiteY24" fmla="*/ 189082 h 772506"/>
                  <a:gd name="connsiteX25" fmla="*/ 995009 w 1139356"/>
                  <a:gd name="connsiteY25" fmla="*/ 210833 h 772506"/>
                  <a:gd name="connsiteX26" fmla="*/ 985122 w 1139356"/>
                  <a:gd name="connsiteY26" fmla="*/ 228629 h 772506"/>
                  <a:gd name="connsiteX27" fmla="*/ 987099 w 1139356"/>
                  <a:gd name="connsiteY27" fmla="*/ 246424 h 772506"/>
                  <a:gd name="connsiteX28" fmla="*/ 961394 w 1139356"/>
                  <a:gd name="connsiteY28" fmla="*/ 250380 h 772506"/>
                  <a:gd name="connsiteX29" fmla="*/ 951507 w 1139356"/>
                  <a:gd name="connsiteY29" fmla="*/ 266199 h 772506"/>
                  <a:gd name="connsiteX30" fmla="*/ 953484 w 1139356"/>
                  <a:gd name="connsiteY30" fmla="*/ 293881 h 772506"/>
                  <a:gd name="connsiteX31" fmla="*/ 923824 w 1139356"/>
                  <a:gd name="connsiteY31" fmla="*/ 313656 h 772506"/>
                  <a:gd name="connsiteX32" fmla="*/ 973258 w 1139356"/>
                  <a:gd name="connsiteY32" fmla="*/ 319587 h 772506"/>
                  <a:gd name="connsiteX33" fmla="*/ 989077 w 1139356"/>
                  <a:gd name="connsiteY33" fmla="*/ 313656 h 772506"/>
                  <a:gd name="connsiteX34" fmla="*/ 1006873 w 1139356"/>
                  <a:gd name="connsiteY34" fmla="*/ 309700 h 772506"/>
                  <a:gd name="connsiteX35" fmla="*/ 1014782 w 1139356"/>
                  <a:gd name="connsiteY35" fmla="*/ 303769 h 772506"/>
                  <a:gd name="connsiteX36" fmla="*/ 1024669 w 1139356"/>
                  <a:gd name="connsiteY36" fmla="*/ 319587 h 772506"/>
                  <a:gd name="connsiteX37" fmla="*/ 1016760 w 1139356"/>
                  <a:gd name="connsiteY37" fmla="*/ 337384 h 772506"/>
                  <a:gd name="connsiteX38" fmla="*/ 1002918 w 1139356"/>
                  <a:gd name="connsiteY38" fmla="*/ 343316 h 772506"/>
                  <a:gd name="connsiteX39" fmla="*/ 989077 w 1139356"/>
                  <a:gd name="connsiteY39" fmla="*/ 365066 h 772506"/>
                  <a:gd name="connsiteX40" fmla="*/ 1000941 w 1139356"/>
                  <a:gd name="connsiteY40" fmla="*/ 369022 h 772506"/>
                  <a:gd name="connsiteX41" fmla="*/ 1016760 w 1139356"/>
                  <a:gd name="connsiteY41" fmla="*/ 372976 h 772506"/>
                  <a:gd name="connsiteX42" fmla="*/ 1038511 w 1139356"/>
                  <a:gd name="connsiteY42" fmla="*/ 380885 h 772506"/>
                  <a:gd name="connsiteX43" fmla="*/ 1068171 w 1139356"/>
                  <a:gd name="connsiteY43" fmla="*/ 378908 h 772506"/>
                  <a:gd name="connsiteX44" fmla="*/ 1093877 w 1139356"/>
                  <a:gd name="connsiteY44" fmla="*/ 382863 h 772506"/>
                  <a:gd name="connsiteX45" fmla="*/ 1109696 w 1139356"/>
                  <a:gd name="connsiteY45" fmla="*/ 374954 h 772506"/>
                  <a:gd name="connsiteX46" fmla="*/ 1121560 w 1139356"/>
                  <a:gd name="connsiteY46" fmla="*/ 392750 h 772506"/>
                  <a:gd name="connsiteX47" fmla="*/ 1038511 w 1139356"/>
                  <a:gd name="connsiteY47" fmla="*/ 410546 h 772506"/>
                  <a:gd name="connsiteX48" fmla="*/ 1038511 w 1139356"/>
                  <a:gd name="connsiteY48" fmla="*/ 438229 h 772506"/>
                  <a:gd name="connsiteX49" fmla="*/ 1050375 w 1139356"/>
                  <a:gd name="connsiteY49" fmla="*/ 450093 h 772506"/>
                  <a:gd name="connsiteX50" fmla="*/ 1038511 w 1139356"/>
                  <a:gd name="connsiteY50" fmla="*/ 471845 h 772506"/>
                  <a:gd name="connsiteX51" fmla="*/ 1040488 w 1139356"/>
                  <a:gd name="connsiteY51" fmla="*/ 487664 h 772506"/>
                  <a:gd name="connsiteX52" fmla="*/ 1068171 w 1139356"/>
                  <a:gd name="connsiteY52" fmla="*/ 493595 h 772506"/>
                  <a:gd name="connsiteX53" fmla="*/ 1068171 w 1139356"/>
                  <a:gd name="connsiteY53" fmla="*/ 513369 h 772506"/>
                  <a:gd name="connsiteX54" fmla="*/ 1095854 w 1139356"/>
                  <a:gd name="connsiteY54" fmla="*/ 517324 h 772506"/>
                  <a:gd name="connsiteX55" fmla="*/ 1109696 w 1139356"/>
                  <a:gd name="connsiteY55" fmla="*/ 533143 h 772506"/>
                  <a:gd name="connsiteX56" fmla="*/ 1139356 w 1139356"/>
                  <a:gd name="connsiteY56" fmla="*/ 533143 h 772506"/>
                  <a:gd name="connsiteX57" fmla="*/ 1131447 w 1139356"/>
                  <a:gd name="connsiteY57" fmla="*/ 548961 h 772506"/>
                  <a:gd name="connsiteX58" fmla="*/ 1125515 w 1139356"/>
                  <a:gd name="connsiteY58" fmla="*/ 570712 h 772506"/>
                  <a:gd name="connsiteX59" fmla="*/ 1103764 w 1139356"/>
                  <a:gd name="connsiteY59" fmla="*/ 572690 h 772506"/>
                  <a:gd name="connsiteX60" fmla="*/ 1115628 w 1139356"/>
                  <a:gd name="connsiteY60" fmla="*/ 590487 h 772506"/>
                  <a:gd name="connsiteX61" fmla="*/ 1082013 w 1139356"/>
                  <a:gd name="connsiteY61" fmla="*/ 633987 h 772506"/>
                  <a:gd name="connsiteX62" fmla="*/ 1107718 w 1139356"/>
                  <a:gd name="connsiteY62" fmla="*/ 643875 h 772506"/>
                  <a:gd name="connsiteX63" fmla="*/ 1109696 w 1139356"/>
                  <a:gd name="connsiteY63" fmla="*/ 657716 h 772506"/>
                  <a:gd name="connsiteX64" fmla="*/ 1080035 w 1139356"/>
                  <a:gd name="connsiteY64" fmla="*/ 679467 h 772506"/>
                  <a:gd name="connsiteX65" fmla="*/ 1056307 w 1139356"/>
                  <a:gd name="connsiteY65" fmla="*/ 699241 h 772506"/>
                  <a:gd name="connsiteX66" fmla="*/ 1038511 w 1139356"/>
                  <a:gd name="connsiteY66" fmla="*/ 701219 h 772506"/>
                  <a:gd name="connsiteX67" fmla="*/ 1030601 w 1139356"/>
                  <a:gd name="connsiteY67" fmla="*/ 720991 h 772506"/>
                  <a:gd name="connsiteX68" fmla="*/ 996986 w 1139356"/>
                  <a:gd name="connsiteY68" fmla="*/ 722969 h 772506"/>
                  <a:gd name="connsiteX69" fmla="*/ 996986 w 1139356"/>
                  <a:gd name="connsiteY69" fmla="*/ 742743 h 772506"/>
                  <a:gd name="connsiteX70" fmla="*/ 993031 w 1139356"/>
                  <a:gd name="connsiteY70" fmla="*/ 770426 h 772506"/>
                  <a:gd name="connsiteX71" fmla="*/ 970841 w 1139356"/>
                  <a:gd name="connsiteY71" fmla="*/ 772506 h 772506"/>
                  <a:gd name="connsiteX72" fmla="*/ 979981 w 1139356"/>
                  <a:gd name="connsiteY72" fmla="*/ 764889 h 772506"/>
                  <a:gd name="connsiteX73" fmla="*/ 963371 w 1139356"/>
                  <a:gd name="connsiteY73" fmla="*/ 753025 h 772506"/>
                  <a:gd name="connsiteX74" fmla="*/ 963371 w 1139356"/>
                  <a:gd name="connsiteY74" fmla="*/ 700823 h 772506"/>
                  <a:gd name="connsiteX75" fmla="*/ 982354 w 1139356"/>
                  <a:gd name="connsiteY75" fmla="*/ 665230 h 772506"/>
                  <a:gd name="connsiteX76" fmla="*/ 960998 w 1139356"/>
                  <a:gd name="connsiteY76" fmla="*/ 662857 h 772506"/>
                  <a:gd name="connsiteX77" fmla="*/ 939643 w 1139356"/>
                  <a:gd name="connsiteY77" fmla="*/ 655739 h 772506"/>
                  <a:gd name="connsiteX78" fmla="*/ 915914 w 1139356"/>
                  <a:gd name="connsiteY78" fmla="*/ 658112 h 772506"/>
                  <a:gd name="connsiteX79" fmla="*/ 901677 w 1139356"/>
                  <a:gd name="connsiteY79" fmla="*/ 648620 h 772506"/>
                  <a:gd name="connsiteX80" fmla="*/ 863712 w 1139356"/>
                  <a:gd name="connsiteY80" fmla="*/ 650993 h 772506"/>
                  <a:gd name="connsiteX81" fmla="*/ 847102 w 1139356"/>
                  <a:gd name="connsiteY81" fmla="*/ 696077 h 772506"/>
                  <a:gd name="connsiteX82" fmla="*/ 830492 w 1139356"/>
                  <a:gd name="connsiteY82" fmla="*/ 719805 h 772506"/>
                  <a:gd name="connsiteX83" fmla="*/ 797273 w 1139356"/>
                  <a:gd name="connsiteY83" fmla="*/ 719805 h 772506"/>
                  <a:gd name="connsiteX84" fmla="*/ 747443 w 1139356"/>
                  <a:gd name="connsiteY84" fmla="*/ 719805 h 772506"/>
                  <a:gd name="connsiteX85" fmla="*/ 726087 w 1139356"/>
                  <a:gd name="connsiteY85" fmla="*/ 719805 h 772506"/>
                  <a:gd name="connsiteX86" fmla="*/ 714223 w 1139356"/>
                  <a:gd name="connsiteY86" fmla="*/ 741161 h 772506"/>
                  <a:gd name="connsiteX87" fmla="*/ 676258 w 1139356"/>
                  <a:gd name="connsiteY87" fmla="*/ 729297 h 772506"/>
                  <a:gd name="connsiteX88" fmla="*/ 645411 w 1139356"/>
                  <a:gd name="connsiteY88" fmla="*/ 712687 h 772506"/>
                  <a:gd name="connsiteX89" fmla="*/ 657275 w 1139356"/>
                  <a:gd name="connsiteY89" fmla="*/ 693704 h 772506"/>
                  <a:gd name="connsiteX90" fmla="*/ 635920 w 1139356"/>
                  <a:gd name="connsiteY90" fmla="*/ 669976 h 772506"/>
                  <a:gd name="connsiteX91" fmla="*/ 616937 w 1139356"/>
                  <a:gd name="connsiteY91" fmla="*/ 639129 h 772506"/>
                  <a:gd name="connsiteX92" fmla="*/ 588463 w 1139356"/>
                  <a:gd name="connsiteY92" fmla="*/ 650993 h 772506"/>
                  <a:gd name="connsiteX93" fmla="*/ 578972 w 1139356"/>
                  <a:gd name="connsiteY93" fmla="*/ 665230 h 772506"/>
                  <a:gd name="connsiteX94" fmla="*/ 567108 w 1139356"/>
                  <a:gd name="connsiteY94" fmla="*/ 674722 h 772506"/>
                  <a:gd name="connsiteX95" fmla="*/ 529142 w 1139356"/>
                  <a:gd name="connsiteY95" fmla="*/ 674722 h 772506"/>
                  <a:gd name="connsiteX96" fmla="*/ 503041 w 1139356"/>
                  <a:gd name="connsiteY96" fmla="*/ 674722 h 772506"/>
                  <a:gd name="connsiteX97" fmla="*/ 500668 w 1139356"/>
                  <a:gd name="connsiteY97" fmla="*/ 653366 h 772506"/>
                  <a:gd name="connsiteX98" fmla="*/ 478545 w 1139356"/>
                  <a:gd name="connsiteY98" fmla="*/ 651154 h 772506"/>
                  <a:gd name="connsiteX99" fmla="*/ 476940 w 1139356"/>
                  <a:gd name="connsiteY99" fmla="*/ 639920 h 772506"/>
                  <a:gd name="connsiteX100" fmla="*/ 449257 w 1139356"/>
                  <a:gd name="connsiteY100" fmla="*/ 618168 h 772506"/>
                  <a:gd name="connsiteX101" fmla="*/ 401800 w 1139356"/>
                  <a:gd name="connsiteY101" fmla="*/ 586531 h 772506"/>
                  <a:gd name="connsiteX102" fmla="*/ 393891 w 1139356"/>
                  <a:gd name="connsiteY102" fmla="*/ 509414 h 772506"/>
                  <a:gd name="connsiteX103" fmla="*/ 411687 w 1139356"/>
                  <a:gd name="connsiteY103" fmla="*/ 487664 h 772506"/>
                  <a:gd name="connsiteX104" fmla="*/ 391913 w 1139356"/>
                  <a:gd name="connsiteY104" fmla="*/ 469867 h 772506"/>
                  <a:gd name="connsiteX105" fmla="*/ 389936 w 1139356"/>
                  <a:gd name="connsiteY105" fmla="*/ 452070 h 772506"/>
                  <a:gd name="connsiteX106" fmla="*/ 374117 w 1139356"/>
                  <a:gd name="connsiteY106" fmla="*/ 438229 h 772506"/>
                  <a:gd name="connsiteX107" fmla="*/ 368185 w 1139356"/>
                  <a:gd name="connsiteY107" fmla="*/ 398682 h 772506"/>
                  <a:gd name="connsiteX108" fmla="*/ 326660 w 1139356"/>
                  <a:gd name="connsiteY108" fmla="*/ 359135 h 772506"/>
                  <a:gd name="connsiteX109" fmla="*/ 314796 w 1139356"/>
                  <a:gd name="connsiteY109" fmla="*/ 301791 h 772506"/>
                  <a:gd name="connsiteX110" fmla="*/ 277226 w 1139356"/>
                  <a:gd name="connsiteY110" fmla="*/ 270153 h 772506"/>
                  <a:gd name="connsiteX111" fmla="*/ 263385 w 1139356"/>
                  <a:gd name="connsiteY111" fmla="*/ 250380 h 772506"/>
                  <a:gd name="connsiteX112" fmla="*/ 213951 w 1139356"/>
                  <a:gd name="connsiteY112" fmla="*/ 236538 h 772506"/>
                  <a:gd name="connsiteX113" fmla="*/ 170449 w 1139356"/>
                  <a:gd name="connsiteY113" fmla="*/ 256312 h 772506"/>
                  <a:gd name="connsiteX114" fmla="*/ 142766 w 1139356"/>
                  <a:gd name="connsiteY114" fmla="*/ 256312 h 772506"/>
                  <a:gd name="connsiteX115" fmla="*/ 144743 w 1139356"/>
                  <a:gd name="connsiteY115" fmla="*/ 303769 h 772506"/>
                  <a:gd name="connsiteX116" fmla="*/ 154630 w 1139356"/>
                  <a:gd name="connsiteY116" fmla="*/ 321565 h 772506"/>
                  <a:gd name="connsiteX117" fmla="*/ 178358 w 1139356"/>
                  <a:gd name="connsiteY117" fmla="*/ 363089 h 772506"/>
                  <a:gd name="connsiteX118" fmla="*/ 166494 w 1139356"/>
                  <a:gd name="connsiteY118" fmla="*/ 378908 h 772506"/>
                  <a:gd name="connsiteX119" fmla="*/ 180336 w 1139356"/>
                  <a:gd name="connsiteY119" fmla="*/ 390773 h 772506"/>
                  <a:gd name="connsiteX120" fmla="*/ 180336 w 1139356"/>
                  <a:gd name="connsiteY120" fmla="*/ 398682 h 772506"/>
                  <a:gd name="connsiteX121" fmla="*/ 166494 w 1139356"/>
                  <a:gd name="connsiteY121" fmla="*/ 412523 h 772506"/>
                  <a:gd name="connsiteX122" fmla="*/ 152652 w 1139356"/>
                  <a:gd name="connsiteY122" fmla="*/ 428342 h 772506"/>
                  <a:gd name="connsiteX123" fmla="*/ 128924 w 1139356"/>
                  <a:gd name="connsiteY123" fmla="*/ 428342 h 772506"/>
                  <a:gd name="connsiteX124" fmla="*/ 117060 w 1139356"/>
                  <a:gd name="connsiteY124" fmla="*/ 398682 h 772506"/>
                  <a:gd name="connsiteX125" fmla="*/ 113105 w 1139356"/>
                  <a:gd name="connsiteY125" fmla="*/ 398682 h 772506"/>
                  <a:gd name="connsiteX126" fmla="*/ 103218 w 1139356"/>
                  <a:gd name="connsiteY126" fmla="*/ 392750 h 772506"/>
                  <a:gd name="connsiteX127" fmla="*/ 83445 w 1139356"/>
                  <a:gd name="connsiteY127" fmla="*/ 396704 h 772506"/>
                  <a:gd name="connsiteX128" fmla="*/ 61694 w 1139356"/>
                  <a:gd name="connsiteY128" fmla="*/ 380885 h 772506"/>
                  <a:gd name="connsiteX129" fmla="*/ 53784 w 1139356"/>
                  <a:gd name="connsiteY129" fmla="*/ 357157 h 772506"/>
                  <a:gd name="connsiteX130" fmla="*/ 10282 w 1139356"/>
                  <a:gd name="connsiteY130" fmla="*/ 353203 h 772506"/>
                  <a:gd name="connsiteX131" fmla="*/ 3634 w 1139356"/>
                  <a:gd name="connsiteY131" fmla="*/ 334431 h 772506"/>
                  <a:gd name="connsiteX132" fmla="*/ 14237 w 1139356"/>
                  <a:gd name="connsiteY132" fmla="*/ 337779 h 772506"/>
                  <a:gd name="connsiteX133" fmla="*/ 35593 w 1139356"/>
                  <a:gd name="connsiteY133" fmla="*/ 318797 h 772506"/>
                  <a:gd name="connsiteX134" fmla="*/ 45084 w 1139356"/>
                  <a:gd name="connsiteY134" fmla="*/ 247612 h 772506"/>
                  <a:gd name="connsiteX135" fmla="*/ 11864 w 1139356"/>
                  <a:gd name="connsiteY135" fmla="*/ 209646 h 772506"/>
                  <a:gd name="connsiteX136" fmla="*/ 18983 w 1139356"/>
                  <a:gd name="connsiteY136" fmla="*/ 188291 h 772506"/>
                  <a:gd name="connsiteX137" fmla="*/ 0 w 1139356"/>
                  <a:gd name="connsiteY137" fmla="*/ 181172 h 772506"/>
                  <a:gd name="connsiteX138" fmla="*/ 0 w 1139356"/>
                  <a:gd name="connsiteY138" fmla="*/ 162189 h 772506"/>
                  <a:gd name="connsiteX139" fmla="*/ 33220 w 1139356"/>
                  <a:gd name="connsiteY139" fmla="*/ 162189 h 772506"/>
                  <a:gd name="connsiteX140" fmla="*/ 26101 w 1139356"/>
                  <a:gd name="connsiteY140" fmla="*/ 136088 h 772506"/>
                  <a:gd name="connsiteX141" fmla="*/ 30847 w 1139356"/>
                  <a:gd name="connsiteY141" fmla="*/ 126597 h 772506"/>
                  <a:gd name="connsiteX142" fmla="*/ 21356 w 1139356"/>
                  <a:gd name="connsiteY142" fmla="*/ 74395 h 772506"/>
                  <a:gd name="connsiteX143" fmla="*/ 9491 w 1139356"/>
                  <a:gd name="connsiteY143" fmla="*/ 64903 h 772506"/>
                  <a:gd name="connsiteX144" fmla="*/ 33220 w 1139356"/>
                  <a:gd name="connsiteY144" fmla="*/ 41175 h 772506"/>
                  <a:gd name="connsiteX145" fmla="*/ 37965 w 1139356"/>
                  <a:gd name="connsiteY145" fmla="*/ 26938 h 772506"/>
                  <a:gd name="connsiteX146" fmla="*/ 56948 w 1139356"/>
                  <a:gd name="connsiteY146" fmla="*/ 24565 h 772506"/>
                  <a:gd name="connsiteX147" fmla="*/ 56948 w 1139356"/>
                  <a:gd name="connsiteY147" fmla="*/ 0 h 77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1139356" h="772506">
                    <a:moveTo>
                      <a:pt x="767380" y="0"/>
                    </a:moveTo>
                    <a:lnTo>
                      <a:pt x="779476" y="22983"/>
                    </a:lnTo>
                    <a:lnTo>
                      <a:pt x="769589" y="36825"/>
                    </a:lnTo>
                    <a:lnTo>
                      <a:pt x="730042" y="42757"/>
                    </a:lnTo>
                    <a:lnTo>
                      <a:pt x="730042" y="70440"/>
                    </a:lnTo>
                    <a:lnTo>
                      <a:pt x="686540" y="56598"/>
                    </a:lnTo>
                    <a:lnTo>
                      <a:pt x="674676" y="40779"/>
                    </a:lnTo>
                    <a:lnTo>
                      <a:pt x="639084" y="50666"/>
                    </a:lnTo>
                    <a:lnTo>
                      <a:pt x="646993" y="113942"/>
                    </a:lnTo>
                    <a:lnTo>
                      <a:pt x="646993" y="145580"/>
                    </a:lnTo>
                    <a:lnTo>
                      <a:pt x="660835" y="153489"/>
                    </a:lnTo>
                    <a:lnTo>
                      <a:pt x="720155" y="173263"/>
                    </a:lnTo>
                    <a:lnTo>
                      <a:pt x="728065" y="171286"/>
                    </a:lnTo>
                    <a:lnTo>
                      <a:pt x="775522" y="161398"/>
                    </a:lnTo>
                    <a:lnTo>
                      <a:pt x="789363" y="153489"/>
                    </a:lnTo>
                    <a:lnTo>
                      <a:pt x="811114" y="145580"/>
                    </a:lnTo>
                    <a:lnTo>
                      <a:pt x="830888" y="145580"/>
                    </a:lnTo>
                    <a:lnTo>
                      <a:pt x="852639" y="153489"/>
                    </a:lnTo>
                    <a:lnTo>
                      <a:pt x="874390" y="173263"/>
                    </a:lnTo>
                    <a:lnTo>
                      <a:pt x="896141" y="169308"/>
                    </a:lnTo>
                    <a:lnTo>
                      <a:pt x="929756" y="181172"/>
                    </a:lnTo>
                    <a:lnTo>
                      <a:pt x="979190" y="171286"/>
                    </a:lnTo>
                    <a:lnTo>
                      <a:pt x="1000941" y="153489"/>
                    </a:lnTo>
                    <a:lnTo>
                      <a:pt x="1018737" y="157444"/>
                    </a:lnTo>
                    <a:lnTo>
                      <a:pt x="995009" y="189082"/>
                    </a:lnTo>
                    <a:lnTo>
                      <a:pt x="995009" y="210833"/>
                    </a:lnTo>
                    <a:lnTo>
                      <a:pt x="985122" y="228629"/>
                    </a:lnTo>
                    <a:lnTo>
                      <a:pt x="987099" y="246424"/>
                    </a:lnTo>
                    <a:lnTo>
                      <a:pt x="961394" y="250380"/>
                    </a:lnTo>
                    <a:lnTo>
                      <a:pt x="951507" y="266199"/>
                    </a:lnTo>
                    <a:lnTo>
                      <a:pt x="953484" y="293881"/>
                    </a:lnTo>
                    <a:lnTo>
                      <a:pt x="923824" y="313656"/>
                    </a:lnTo>
                    <a:lnTo>
                      <a:pt x="973258" y="319587"/>
                    </a:lnTo>
                    <a:lnTo>
                      <a:pt x="989077" y="313656"/>
                    </a:lnTo>
                    <a:lnTo>
                      <a:pt x="1006873" y="309700"/>
                    </a:lnTo>
                    <a:lnTo>
                      <a:pt x="1014782" y="303769"/>
                    </a:lnTo>
                    <a:lnTo>
                      <a:pt x="1024669" y="319587"/>
                    </a:lnTo>
                    <a:lnTo>
                      <a:pt x="1016760" y="337384"/>
                    </a:lnTo>
                    <a:lnTo>
                      <a:pt x="1002918" y="343316"/>
                    </a:lnTo>
                    <a:lnTo>
                      <a:pt x="989077" y="365066"/>
                    </a:lnTo>
                    <a:lnTo>
                      <a:pt x="1000941" y="369022"/>
                    </a:lnTo>
                    <a:lnTo>
                      <a:pt x="1016760" y="372976"/>
                    </a:lnTo>
                    <a:lnTo>
                      <a:pt x="1038511" y="380885"/>
                    </a:lnTo>
                    <a:lnTo>
                      <a:pt x="1068171" y="378908"/>
                    </a:lnTo>
                    <a:lnTo>
                      <a:pt x="1093877" y="382863"/>
                    </a:lnTo>
                    <a:lnTo>
                      <a:pt x="1109696" y="374954"/>
                    </a:lnTo>
                    <a:lnTo>
                      <a:pt x="1121560" y="392750"/>
                    </a:lnTo>
                    <a:lnTo>
                      <a:pt x="1038511" y="410546"/>
                    </a:lnTo>
                    <a:lnTo>
                      <a:pt x="1038511" y="438229"/>
                    </a:lnTo>
                    <a:lnTo>
                      <a:pt x="1050375" y="450093"/>
                    </a:lnTo>
                    <a:lnTo>
                      <a:pt x="1038511" y="471845"/>
                    </a:lnTo>
                    <a:lnTo>
                      <a:pt x="1040488" y="487664"/>
                    </a:lnTo>
                    <a:lnTo>
                      <a:pt x="1068171" y="493595"/>
                    </a:lnTo>
                    <a:lnTo>
                      <a:pt x="1068171" y="513369"/>
                    </a:lnTo>
                    <a:lnTo>
                      <a:pt x="1095854" y="517324"/>
                    </a:lnTo>
                    <a:lnTo>
                      <a:pt x="1109696" y="533143"/>
                    </a:lnTo>
                    <a:lnTo>
                      <a:pt x="1139356" y="533143"/>
                    </a:lnTo>
                    <a:lnTo>
                      <a:pt x="1131447" y="548961"/>
                    </a:lnTo>
                    <a:lnTo>
                      <a:pt x="1125515" y="570712"/>
                    </a:lnTo>
                    <a:lnTo>
                      <a:pt x="1103764" y="572690"/>
                    </a:lnTo>
                    <a:lnTo>
                      <a:pt x="1115628" y="590487"/>
                    </a:lnTo>
                    <a:lnTo>
                      <a:pt x="1082013" y="633987"/>
                    </a:lnTo>
                    <a:lnTo>
                      <a:pt x="1107718" y="643875"/>
                    </a:lnTo>
                    <a:lnTo>
                      <a:pt x="1109696" y="657716"/>
                    </a:lnTo>
                    <a:lnTo>
                      <a:pt x="1080035" y="679467"/>
                    </a:lnTo>
                    <a:lnTo>
                      <a:pt x="1056307" y="699241"/>
                    </a:lnTo>
                    <a:lnTo>
                      <a:pt x="1038511" y="701219"/>
                    </a:lnTo>
                    <a:lnTo>
                      <a:pt x="1030601" y="720991"/>
                    </a:lnTo>
                    <a:lnTo>
                      <a:pt x="996986" y="722969"/>
                    </a:lnTo>
                    <a:lnTo>
                      <a:pt x="996986" y="742743"/>
                    </a:lnTo>
                    <a:lnTo>
                      <a:pt x="993031" y="770426"/>
                    </a:lnTo>
                    <a:lnTo>
                      <a:pt x="970841" y="772506"/>
                    </a:lnTo>
                    <a:lnTo>
                      <a:pt x="979981" y="764889"/>
                    </a:lnTo>
                    <a:lnTo>
                      <a:pt x="963371" y="753025"/>
                    </a:lnTo>
                    <a:lnTo>
                      <a:pt x="963371" y="700823"/>
                    </a:lnTo>
                    <a:lnTo>
                      <a:pt x="982354" y="665230"/>
                    </a:lnTo>
                    <a:lnTo>
                      <a:pt x="960998" y="662857"/>
                    </a:lnTo>
                    <a:lnTo>
                      <a:pt x="939643" y="655739"/>
                    </a:lnTo>
                    <a:lnTo>
                      <a:pt x="915914" y="658112"/>
                    </a:lnTo>
                    <a:lnTo>
                      <a:pt x="901677" y="648620"/>
                    </a:lnTo>
                    <a:lnTo>
                      <a:pt x="863712" y="650993"/>
                    </a:lnTo>
                    <a:lnTo>
                      <a:pt x="847102" y="696077"/>
                    </a:lnTo>
                    <a:lnTo>
                      <a:pt x="830492" y="719805"/>
                    </a:lnTo>
                    <a:lnTo>
                      <a:pt x="797273" y="719805"/>
                    </a:lnTo>
                    <a:lnTo>
                      <a:pt x="747443" y="719805"/>
                    </a:lnTo>
                    <a:lnTo>
                      <a:pt x="726087" y="719805"/>
                    </a:lnTo>
                    <a:lnTo>
                      <a:pt x="714223" y="741161"/>
                    </a:lnTo>
                    <a:lnTo>
                      <a:pt x="676258" y="729297"/>
                    </a:lnTo>
                    <a:lnTo>
                      <a:pt x="645411" y="712687"/>
                    </a:lnTo>
                    <a:lnTo>
                      <a:pt x="657275" y="693704"/>
                    </a:lnTo>
                    <a:lnTo>
                      <a:pt x="635920" y="669976"/>
                    </a:lnTo>
                    <a:lnTo>
                      <a:pt x="616937" y="639129"/>
                    </a:lnTo>
                    <a:lnTo>
                      <a:pt x="588463" y="650993"/>
                    </a:lnTo>
                    <a:lnTo>
                      <a:pt x="578972" y="665230"/>
                    </a:lnTo>
                    <a:lnTo>
                      <a:pt x="567108" y="674722"/>
                    </a:lnTo>
                    <a:lnTo>
                      <a:pt x="529142" y="674722"/>
                    </a:lnTo>
                    <a:lnTo>
                      <a:pt x="503041" y="674722"/>
                    </a:lnTo>
                    <a:lnTo>
                      <a:pt x="500668" y="653366"/>
                    </a:lnTo>
                    <a:lnTo>
                      <a:pt x="478545" y="651154"/>
                    </a:lnTo>
                    <a:lnTo>
                      <a:pt x="476940" y="639920"/>
                    </a:lnTo>
                    <a:lnTo>
                      <a:pt x="449257" y="618168"/>
                    </a:lnTo>
                    <a:lnTo>
                      <a:pt x="401800" y="586531"/>
                    </a:lnTo>
                    <a:lnTo>
                      <a:pt x="393891" y="509414"/>
                    </a:lnTo>
                    <a:lnTo>
                      <a:pt x="411687" y="487664"/>
                    </a:lnTo>
                    <a:lnTo>
                      <a:pt x="391913" y="469867"/>
                    </a:lnTo>
                    <a:lnTo>
                      <a:pt x="389936" y="452070"/>
                    </a:lnTo>
                    <a:lnTo>
                      <a:pt x="374117" y="438229"/>
                    </a:lnTo>
                    <a:lnTo>
                      <a:pt x="368185" y="398682"/>
                    </a:lnTo>
                    <a:lnTo>
                      <a:pt x="326660" y="359135"/>
                    </a:lnTo>
                    <a:lnTo>
                      <a:pt x="314796" y="301791"/>
                    </a:lnTo>
                    <a:lnTo>
                      <a:pt x="277226" y="270153"/>
                    </a:lnTo>
                    <a:lnTo>
                      <a:pt x="263385" y="250380"/>
                    </a:lnTo>
                    <a:lnTo>
                      <a:pt x="213951" y="236538"/>
                    </a:lnTo>
                    <a:lnTo>
                      <a:pt x="170449" y="256312"/>
                    </a:lnTo>
                    <a:lnTo>
                      <a:pt x="142766" y="256312"/>
                    </a:lnTo>
                    <a:lnTo>
                      <a:pt x="144743" y="303769"/>
                    </a:lnTo>
                    <a:lnTo>
                      <a:pt x="154630" y="321565"/>
                    </a:lnTo>
                    <a:lnTo>
                      <a:pt x="178358" y="363089"/>
                    </a:lnTo>
                    <a:lnTo>
                      <a:pt x="166494" y="378908"/>
                    </a:lnTo>
                    <a:lnTo>
                      <a:pt x="180336" y="390773"/>
                    </a:lnTo>
                    <a:lnTo>
                      <a:pt x="180336" y="398682"/>
                    </a:lnTo>
                    <a:lnTo>
                      <a:pt x="166494" y="412523"/>
                    </a:lnTo>
                    <a:lnTo>
                      <a:pt x="152652" y="428342"/>
                    </a:lnTo>
                    <a:lnTo>
                      <a:pt x="128924" y="428342"/>
                    </a:lnTo>
                    <a:lnTo>
                      <a:pt x="117060" y="398682"/>
                    </a:lnTo>
                    <a:lnTo>
                      <a:pt x="113105" y="398682"/>
                    </a:lnTo>
                    <a:lnTo>
                      <a:pt x="103218" y="392750"/>
                    </a:lnTo>
                    <a:lnTo>
                      <a:pt x="83445" y="396704"/>
                    </a:lnTo>
                    <a:lnTo>
                      <a:pt x="61694" y="380885"/>
                    </a:lnTo>
                    <a:lnTo>
                      <a:pt x="53784" y="357157"/>
                    </a:lnTo>
                    <a:lnTo>
                      <a:pt x="10282" y="353203"/>
                    </a:lnTo>
                    <a:lnTo>
                      <a:pt x="3634" y="334431"/>
                    </a:lnTo>
                    <a:lnTo>
                      <a:pt x="14237" y="337779"/>
                    </a:lnTo>
                    <a:lnTo>
                      <a:pt x="35593" y="318797"/>
                    </a:lnTo>
                    <a:lnTo>
                      <a:pt x="45084" y="247612"/>
                    </a:lnTo>
                    <a:lnTo>
                      <a:pt x="11864" y="209646"/>
                    </a:lnTo>
                    <a:lnTo>
                      <a:pt x="18983" y="188291"/>
                    </a:lnTo>
                    <a:lnTo>
                      <a:pt x="0" y="181172"/>
                    </a:lnTo>
                    <a:lnTo>
                      <a:pt x="0" y="162189"/>
                    </a:lnTo>
                    <a:lnTo>
                      <a:pt x="33220" y="162189"/>
                    </a:lnTo>
                    <a:lnTo>
                      <a:pt x="26101" y="136088"/>
                    </a:lnTo>
                    <a:lnTo>
                      <a:pt x="30847" y="126597"/>
                    </a:lnTo>
                    <a:lnTo>
                      <a:pt x="21356" y="74395"/>
                    </a:lnTo>
                    <a:lnTo>
                      <a:pt x="9491" y="64903"/>
                    </a:lnTo>
                    <a:lnTo>
                      <a:pt x="33220" y="41175"/>
                    </a:lnTo>
                    <a:lnTo>
                      <a:pt x="37965" y="26938"/>
                    </a:lnTo>
                    <a:lnTo>
                      <a:pt x="56948" y="24565"/>
                    </a:lnTo>
                    <a:lnTo>
                      <a:pt x="56948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9E24E29-69CC-6176-61A1-831350676E0C}"/>
                  </a:ext>
                </a:extLst>
              </p:cNvPr>
              <p:cNvSpPr/>
              <p:nvPr/>
            </p:nvSpPr>
            <p:spPr>
              <a:xfrm>
                <a:off x="1514723" y="2085588"/>
                <a:ext cx="53389" cy="57344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510601E-54D3-7EBE-5105-F1155284C6D5}"/>
                  </a:ext>
                </a:extLst>
              </p:cNvPr>
              <p:cNvSpPr/>
              <p:nvPr/>
            </p:nvSpPr>
            <p:spPr>
              <a:xfrm>
                <a:off x="1403993" y="2170615"/>
                <a:ext cx="106778" cy="157200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5D5039D-6DE7-38AB-362B-7A1883037A46}"/>
                  </a:ext>
                </a:extLst>
              </p:cNvPr>
              <p:cNvSpPr/>
              <p:nvPr/>
            </p:nvSpPr>
            <p:spPr>
              <a:xfrm>
                <a:off x="1283866" y="1816174"/>
                <a:ext cx="467151" cy="406347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1530616-997C-05AA-78EB-55EC9B1DD61B}"/>
                  </a:ext>
                </a:extLst>
              </p:cNvPr>
              <p:cNvSpPr/>
              <p:nvPr/>
            </p:nvSpPr>
            <p:spPr>
              <a:xfrm>
                <a:off x="1088601" y="844550"/>
                <a:ext cx="743094" cy="511392"/>
              </a:xfrm>
              <a:custGeom>
                <a:avLst/>
                <a:gdLst>
                  <a:gd name="connsiteX0" fmla="*/ 68963 w 743094"/>
                  <a:gd name="connsiteY0" fmla="*/ 0 h 511392"/>
                  <a:gd name="connsiteX1" fmla="*/ 620329 w 743094"/>
                  <a:gd name="connsiteY1" fmla="*/ 0 h 511392"/>
                  <a:gd name="connsiteX2" fmla="*/ 622079 w 743094"/>
                  <a:gd name="connsiteY2" fmla="*/ 3209 h 511392"/>
                  <a:gd name="connsiteX3" fmla="*/ 638689 w 743094"/>
                  <a:gd name="connsiteY3" fmla="*/ 836 h 511392"/>
                  <a:gd name="connsiteX4" fmla="*/ 639479 w 743094"/>
                  <a:gd name="connsiteY4" fmla="*/ 0 h 511392"/>
                  <a:gd name="connsiteX5" fmla="*/ 741972 w 743094"/>
                  <a:gd name="connsiteY5" fmla="*/ 0 h 511392"/>
                  <a:gd name="connsiteX6" fmla="*/ 743094 w 743094"/>
                  <a:gd name="connsiteY6" fmla="*/ 26938 h 511392"/>
                  <a:gd name="connsiteX7" fmla="*/ 728857 w 743094"/>
                  <a:gd name="connsiteY7" fmla="*/ 60157 h 511392"/>
                  <a:gd name="connsiteX8" fmla="*/ 709874 w 743094"/>
                  <a:gd name="connsiteY8" fmla="*/ 76767 h 511392"/>
                  <a:gd name="connsiteX9" fmla="*/ 690892 w 743094"/>
                  <a:gd name="connsiteY9" fmla="*/ 76767 h 511392"/>
                  <a:gd name="connsiteX10" fmla="*/ 690892 w 743094"/>
                  <a:gd name="connsiteY10" fmla="*/ 98123 h 511392"/>
                  <a:gd name="connsiteX11" fmla="*/ 674282 w 743094"/>
                  <a:gd name="connsiteY11" fmla="*/ 100495 h 511392"/>
                  <a:gd name="connsiteX12" fmla="*/ 662418 w 743094"/>
                  <a:gd name="connsiteY12" fmla="*/ 121851 h 511392"/>
                  <a:gd name="connsiteX13" fmla="*/ 638689 w 743094"/>
                  <a:gd name="connsiteY13" fmla="*/ 124224 h 511392"/>
                  <a:gd name="connsiteX14" fmla="*/ 633944 w 743094"/>
                  <a:gd name="connsiteY14" fmla="*/ 147952 h 511392"/>
                  <a:gd name="connsiteX15" fmla="*/ 622079 w 743094"/>
                  <a:gd name="connsiteY15" fmla="*/ 159816 h 511392"/>
                  <a:gd name="connsiteX16" fmla="*/ 598351 w 743094"/>
                  <a:gd name="connsiteY16" fmla="*/ 169308 h 511392"/>
                  <a:gd name="connsiteX17" fmla="*/ 586487 w 743094"/>
                  <a:gd name="connsiteY17" fmla="*/ 188290 h 511392"/>
                  <a:gd name="connsiteX18" fmla="*/ 579368 w 743094"/>
                  <a:gd name="connsiteY18" fmla="*/ 209646 h 511392"/>
                  <a:gd name="connsiteX19" fmla="*/ 548521 w 743094"/>
                  <a:gd name="connsiteY19" fmla="*/ 223883 h 511392"/>
                  <a:gd name="connsiteX20" fmla="*/ 570848 w 743094"/>
                  <a:gd name="connsiteY20" fmla="*/ 297560 h 511392"/>
                  <a:gd name="connsiteX21" fmla="*/ 506206 w 743094"/>
                  <a:gd name="connsiteY21" fmla="*/ 295859 h 511392"/>
                  <a:gd name="connsiteX22" fmla="*/ 500274 w 743094"/>
                  <a:gd name="connsiteY22" fmla="*/ 278062 h 511392"/>
                  <a:gd name="connsiteX23" fmla="*/ 448862 w 743094"/>
                  <a:gd name="connsiteY23" fmla="*/ 244448 h 511392"/>
                  <a:gd name="connsiteX24" fmla="*/ 444907 w 743094"/>
                  <a:gd name="connsiteY24" fmla="*/ 266199 h 511392"/>
                  <a:gd name="connsiteX25" fmla="*/ 367790 w 743094"/>
                  <a:gd name="connsiteY25" fmla="*/ 327497 h 511392"/>
                  <a:gd name="connsiteX26" fmla="*/ 348016 w 743094"/>
                  <a:gd name="connsiteY26" fmla="*/ 327497 h 511392"/>
                  <a:gd name="connsiteX27" fmla="*/ 349994 w 743094"/>
                  <a:gd name="connsiteY27" fmla="*/ 345294 h 511392"/>
                  <a:gd name="connsiteX28" fmla="*/ 363835 w 743094"/>
                  <a:gd name="connsiteY28" fmla="*/ 365066 h 511392"/>
                  <a:gd name="connsiteX29" fmla="*/ 365813 w 743094"/>
                  <a:gd name="connsiteY29" fmla="*/ 382863 h 511392"/>
                  <a:gd name="connsiteX30" fmla="*/ 393496 w 743094"/>
                  <a:gd name="connsiteY30" fmla="*/ 410546 h 511392"/>
                  <a:gd name="connsiteX31" fmla="*/ 405360 w 743094"/>
                  <a:gd name="connsiteY31" fmla="*/ 467889 h 511392"/>
                  <a:gd name="connsiteX32" fmla="*/ 440953 w 743094"/>
                  <a:gd name="connsiteY32" fmla="*/ 493595 h 511392"/>
                  <a:gd name="connsiteX33" fmla="*/ 429088 w 743094"/>
                  <a:gd name="connsiteY33" fmla="*/ 511392 h 511392"/>
                  <a:gd name="connsiteX34" fmla="*/ 322311 w 743094"/>
                  <a:gd name="connsiteY34" fmla="*/ 495573 h 511392"/>
                  <a:gd name="connsiteX35" fmla="*/ 324288 w 743094"/>
                  <a:gd name="connsiteY35" fmla="*/ 481731 h 511392"/>
                  <a:gd name="connsiteX36" fmla="*/ 314401 w 743094"/>
                  <a:gd name="connsiteY36" fmla="*/ 477776 h 511392"/>
                  <a:gd name="connsiteX37" fmla="*/ 286718 w 743094"/>
                  <a:gd name="connsiteY37" fmla="*/ 469867 h 511392"/>
                  <a:gd name="connsiteX38" fmla="*/ 251126 w 743094"/>
                  <a:gd name="connsiteY38" fmla="*/ 440207 h 511392"/>
                  <a:gd name="connsiteX39" fmla="*/ 221465 w 743094"/>
                  <a:gd name="connsiteY39" fmla="*/ 418455 h 511392"/>
                  <a:gd name="connsiteX40" fmla="*/ 215533 w 743094"/>
                  <a:gd name="connsiteY40" fmla="*/ 400660 h 511392"/>
                  <a:gd name="connsiteX41" fmla="*/ 168076 w 743094"/>
                  <a:gd name="connsiteY41" fmla="*/ 370999 h 511392"/>
                  <a:gd name="connsiteX42" fmla="*/ 156212 w 743094"/>
                  <a:gd name="connsiteY42" fmla="*/ 335406 h 511392"/>
                  <a:gd name="connsiteX43" fmla="*/ 185872 w 743094"/>
                  <a:gd name="connsiteY43" fmla="*/ 327497 h 511392"/>
                  <a:gd name="connsiteX44" fmla="*/ 170054 w 743094"/>
                  <a:gd name="connsiteY44" fmla="*/ 272131 h 511392"/>
                  <a:gd name="connsiteX45" fmla="*/ 124574 w 743094"/>
                  <a:gd name="connsiteY45" fmla="*/ 280040 h 511392"/>
                  <a:gd name="connsiteX46" fmla="*/ 77117 w 743094"/>
                  <a:gd name="connsiteY46" fmla="*/ 266199 h 511392"/>
                  <a:gd name="connsiteX47" fmla="*/ 47457 w 743094"/>
                  <a:gd name="connsiteY47" fmla="*/ 250380 h 511392"/>
                  <a:gd name="connsiteX48" fmla="*/ 49434 w 743094"/>
                  <a:gd name="connsiteY48" fmla="*/ 185127 h 511392"/>
                  <a:gd name="connsiteX49" fmla="*/ 0 w 743094"/>
                  <a:gd name="connsiteY49" fmla="*/ 125806 h 511392"/>
                  <a:gd name="connsiteX50" fmla="*/ 27683 w 743094"/>
                  <a:gd name="connsiteY50" fmla="*/ 74394 h 511392"/>
                  <a:gd name="connsiteX51" fmla="*/ 69208 w 743094"/>
                  <a:gd name="connsiteY51" fmla="*/ 121851 h 511392"/>
                  <a:gd name="connsiteX52" fmla="*/ 79095 w 743094"/>
                  <a:gd name="connsiteY52" fmla="*/ 46711 h 511392"/>
                  <a:gd name="connsiteX53" fmla="*/ 90959 w 743094"/>
                  <a:gd name="connsiteY53" fmla="*/ 40778 h 511392"/>
                  <a:gd name="connsiteX54" fmla="*/ 87004 w 743094"/>
                  <a:gd name="connsiteY54" fmla="*/ 3209 h 511392"/>
                  <a:gd name="connsiteX55" fmla="*/ 71185 w 743094"/>
                  <a:gd name="connsiteY55" fmla="*/ 3209 h 511392"/>
                  <a:gd name="connsiteX0" fmla="*/ 68963 w 743094"/>
                  <a:gd name="connsiteY0" fmla="*/ 0 h 511392"/>
                  <a:gd name="connsiteX1" fmla="*/ 620329 w 743094"/>
                  <a:gd name="connsiteY1" fmla="*/ 0 h 511392"/>
                  <a:gd name="connsiteX2" fmla="*/ 638689 w 743094"/>
                  <a:gd name="connsiteY2" fmla="*/ 836 h 511392"/>
                  <a:gd name="connsiteX3" fmla="*/ 639479 w 743094"/>
                  <a:gd name="connsiteY3" fmla="*/ 0 h 511392"/>
                  <a:gd name="connsiteX4" fmla="*/ 741972 w 743094"/>
                  <a:gd name="connsiteY4" fmla="*/ 0 h 511392"/>
                  <a:gd name="connsiteX5" fmla="*/ 743094 w 743094"/>
                  <a:gd name="connsiteY5" fmla="*/ 26938 h 511392"/>
                  <a:gd name="connsiteX6" fmla="*/ 728857 w 743094"/>
                  <a:gd name="connsiteY6" fmla="*/ 60157 h 511392"/>
                  <a:gd name="connsiteX7" fmla="*/ 709874 w 743094"/>
                  <a:gd name="connsiteY7" fmla="*/ 76767 h 511392"/>
                  <a:gd name="connsiteX8" fmla="*/ 690892 w 743094"/>
                  <a:gd name="connsiteY8" fmla="*/ 76767 h 511392"/>
                  <a:gd name="connsiteX9" fmla="*/ 690892 w 743094"/>
                  <a:gd name="connsiteY9" fmla="*/ 98123 h 511392"/>
                  <a:gd name="connsiteX10" fmla="*/ 674282 w 743094"/>
                  <a:gd name="connsiteY10" fmla="*/ 100495 h 511392"/>
                  <a:gd name="connsiteX11" fmla="*/ 662418 w 743094"/>
                  <a:gd name="connsiteY11" fmla="*/ 121851 h 511392"/>
                  <a:gd name="connsiteX12" fmla="*/ 638689 w 743094"/>
                  <a:gd name="connsiteY12" fmla="*/ 124224 h 511392"/>
                  <a:gd name="connsiteX13" fmla="*/ 633944 w 743094"/>
                  <a:gd name="connsiteY13" fmla="*/ 147952 h 511392"/>
                  <a:gd name="connsiteX14" fmla="*/ 622079 w 743094"/>
                  <a:gd name="connsiteY14" fmla="*/ 159816 h 511392"/>
                  <a:gd name="connsiteX15" fmla="*/ 598351 w 743094"/>
                  <a:gd name="connsiteY15" fmla="*/ 169308 h 511392"/>
                  <a:gd name="connsiteX16" fmla="*/ 586487 w 743094"/>
                  <a:gd name="connsiteY16" fmla="*/ 188290 h 511392"/>
                  <a:gd name="connsiteX17" fmla="*/ 579368 w 743094"/>
                  <a:gd name="connsiteY17" fmla="*/ 209646 h 511392"/>
                  <a:gd name="connsiteX18" fmla="*/ 548521 w 743094"/>
                  <a:gd name="connsiteY18" fmla="*/ 223883 h 511392"/>
                  <a:gd name="connsiteX19" fmla="*/ 570848 w 743094"/>
                  <a:gd name="connsiteY19" fmla="*/ 297560 h 511392"/>
                  <a:gd name="connsiteX20" fmla="*/ 506206 w 743094"/>
                  <a:gd name="connsiteY20" fmla="*/ 295859 h 511392"/>
                  <a:gd name="connsiteX21" fmla="*/ 500274 w 743094"/>
                  <a:gd name="connsiteY21" fmla="*/ 278062 h 511392"/>
                  <a:gd name="connsiteX22" fmla="*/ 448862 w 743094"/>
                  <a:gd name="connsiteY22" fmla="*/ 244448 h 511392"/>
                  <a:gd name="connsiteX23" fmla="*/ 444907 w 743094"/>
                  <a:gd name="connsiteY23" fmla="*/ 266199 h 511392"/>
                  <a:gd name="connsiteX24" fmla="*/ 367790 w 743094"/>
                  <a:gd name="connsiteY24" fmla="*/ 327497 h 511392"/>
                  <a:gd name="connsiteX25" fmla="*/ 348016 w 743094"/>
                  <a:gd name="connsiteY25" fmla="*/ 327497 h 511392"/>
                  <a:gd name="connsiteX26" fmla="*/ 349994 w 743094"/>
                  <a:gd name="connsiteY26" fmla="*/ 345294 h 511392"/>
                  <a:gd name="connsiteX27" fmla="*/ 363835 w 743094"/>
                  <a:gd name="connsiteY27" fmla="*/ 365066 h 511392"/>
                  <a:gd name="connsiteX28" fmla="*/ 365813 w 743094"/>
                  <a:gd name="connsiteY28" fmla="*/ 382863 h 511392"/>
                  <a:gd name="connsiteX29" fmla="*/ 393496 w 743094"/>
                  <a:gd name="connsiteY29" fmla="*/ 410546 h 511392"/>
                  <a:gd name="connsiteX30" fmla="*/ 405360 w 743094"/>
                  <a:gd name="connsiteY30" fmla="*/ 467889 h 511392"/>
                  <a:gd name="connsiteX31" fmla="*/ 440953 w 743094"/>
                  <a:gd name="connsiteY31" fmla="*/ 493595 h 511392"/>
                  <a:gd name="connsiteX32" fmla="*/ 429088 w 743094"/>
                  <a:gd name="connsiteY32" fmla="*/ 511392 h 511392"/>
                  <a:gd name="connsiteX33" fmla="*/ 322311 w 743094"/>
                  <a:gd name="connsiteY33" fmla="*/ 495573 h 511392"/>
                  <a:gd name="connsiteX34" fmla="*/ 324288 w 743094"/>
                  <a:gd name="connsiteY34" fmla="*/ 481731 h 511392"/>
                  <a:gd name="connsiteX35" fmla="*/ 314401 w 743094"/>
                  <a:gd name="connsiteY35" fmla="*/ 477776 h 511392"/>
                  <a:gd name="connsiteX36" fmla="*/ 286718 w 743094"/>
                  <a:gd name="connsiteY36" fmla="*/ 469867 h 511392"/>
                  <a:gd name="connsiteX37" fmla="*/ 251126 w 743094"/>
                  <a:gd name="connsiteY37" fmla="*/ 440207 h 511392"/>
                  <a:gd name="connsiteX38" fmla="*/ 221465 w 743094"/>
                  <a:gd name="connsiteY38" fmla="*/ 418455 h 511392"/>
                  <a:gd name="connsiteX39" fmla="*/ 215533 w 743094"/>
                  <a:gd name="connsiteY39" fmla="*/ 400660 h 511392"/>
                  <a:gd name="connsiteX40" fmla="*/ 168076 w 743094"/>
                  <a:gd name="connsiteY40" fmla="*/ 370999 h 511392"/>
                  <a:gd name="connsiteX41" fmla="*/ 156212 w 743094"/>
                  <a:gd name="connsiteY41" fmla="*/ 335406 h 511392"/>
                  <a:gd name="connsiteX42" fmla="*/ 185872 w 743094"/>
                  <a:gd name="connsiteY42" fmla="*/ 327497 h 511392"/>
                  <a:gd name="connsiteX43" fmla="*/ 170054 w 743094"/>
                  <a:gd name="connsiteY43" fmla="*/ 272131 h 511392"/>
                  <a:gd name="connsiteX44" fmla="*/ 124574 w 743094"/>
                  <a:gd name="connsiteY44" fmla="*/ 280040 h 511392"/>
                  <a:gd name="connsiteX45" fmla="*/ 77117 w 743094"/>
                  <a:gd name="connsiteY45" fmla="*/ 266199 h 511392"/>
                  <a:gd name="connsiteX46" fmla="*/ 47457 w 743094"/>
                  <a:gd name="connsiteY46" fmla="*/ 250380 h 511392"/>
                  <a:gd name="connsiteX47" fmla="*/ 49434 w 743094"/>
                  <a:gd name="connsiteY47" fmla="*/ 185127 h 511392"/>
                  <a:gd name="connsiteX48" fmla="*/ 0 w 743094"/>
                  <a:gd name="connsiteY48" fmla="*/ 125806 h 511392"/>
                  <a:gd name="connsiteX49" fmla="*/ 27683 w 743094"/>
                  <a:gd name="connsiteY49" fmla="*/ 74394 h 511392"/>
                  <a:gd name="connsiteX50" fmla="*/ 69208 w 743094"/>
                  <a:gd name="connsiteY50" fmla="*/ 121851 h 511392"/>
                  <a:gd name="connsiteX51" fmla="*/ 79095 w 743094"/>
                  <a:gd name="connsiteY51" fmla="*/ 46711 h 511392"/>
                  <a:gd name="connsiteX52" fmla="*/ 90959 w 743094"/>
                  <a:gd name="connsiteY52" fmla="*/ 40778 h 511392"/>
                  <a:gd name="connsiteX53" fmla="*/ 87004 w 743094"/>
                  <a:gd name="connsiteY53" fmla="*/ 3209 h 511392"/>
                  <a:gd name="connsiteX54" fmla="*/ 71185 w 743094"/>
                  <a:gd name="connsiteY54" fmla="*/ 3209 h 511392"/>
                  <a:gd name="connsiteX55" fmla="*/ 68963 w 743094"/>
                  <a:gd name="connsiteY55" fmla="*/ 0 h 511392"/>
                  <a:gd name="connsiteX0" fmla="*/ 68963 w 743094"/>
                  <a:gd name="connsiteY0" fmla="*/ 0 h 511392"/>
                  <a:gd name="connsiteX1" fmla="*/ 638689 w 743094"/>
                  <a:gd name="connsiteY1" fmla="*/ 836 h 511392"/>
                  <a:gd name="connsiteX2" fmla="*/ 639479 w 743094"/>
                  <a:gd name="connsiteY2" fmla="*/ 0 h 511392"/>
                  <a:gd name="connsiteX3" fmla="*/ 741972 w 743094"/>
                  <a:gd name="connsiteY3" fmla="*/ 0 h 511392"/>
                  <a:gd name="connsiteX4" fmla="*/ 743094 w 743094"/>
                  <a:gd name="connsiteY4" fmla="*/ 26938 h 511392"/>
                  <a:gd name="connsiteX5" fmla="*/ 728857 w 743094"/>
                  <a:gd name="connsiteY5" fmla="*/ 60157 h 511392"/>
                  <a:gd name="connsiteX6" fmla="*/ 709874 w 743094"/>
                  <a:gd name="connsiteY6" fmla="*/ 76767 h 511392"/>
                  <a:gd name="connsiteX7" fmla="*/ 690892 w 743094"/>
                  <a:gd name="connsiteY7" fmla="*/ 76767 h 511392"/>
                  <a:gd name="connsiteX8" fmla="*/ 690892 w 743094"/>
                  <a:gd name="connsiteY8" fmla="*/ 98123 h 511392"/>
                  <a:gd name="connsiteX9" fmla="*/ 674282 w 743094"/>
                  <a:gd name="connsiteY9" fmla="*/ 100495 h 511392"/>
                  <a:gd name="connsiteX10" fmla="*/ 662418 w 743094"/>
                  <a:gd name="connsiteY10" fmla="*/ 121851 h 511392"/>
                  <a:gd name="connsiteX11" fmla="*/ 638689 w 743094"/>
                  <a:gd name="connsiteY11" fmla="*/ 124224 h 511392"/>
                  <a:gd name="connsiteX12" fmla="*/ 633944 w 743094"/>
                  <a:gd name="connsiteY12" fmla="*/ 147952 h 511392"/>
                  <a:gd name="connsiteX13" fmla="*/ 622079 w 743094"/>
                  <a:gd name="connsiteY13" fmla="*/ 159816 h 511392"/>
                  <a:gd name="connsiteX14" fmla="*/ 598351 w 743094"/>
                  <a:gd name="connsiteY14" fmla="*/ 169308 h 511392"/>
                  <a:gd name="connsiteX15" fmla="*/ 586487 w 743094"/>
                  <a:gd name="connsiteY15" fmla="*/ 188290 h 511392"/>
                  <a:gd name="connsiteX16" fmla="*/ 579368 w 743094"/>
                  <a:gd name="connsiteY16" fmla="*/ 209646 h 511392"/>
                  <a:gd name="connsiteX17" fmla="*/ 548521 w 743094"/>
                  <a:gd name="connsiteY17" fmla="*/ 223883 h 511392"/>
                  <a:gd name="connsiteX18" fmla="*/ 570848 w 743094"/>
                  <a:gd name="connsiteY18" fmla="*/ 297560 h 511392"/>
                  <a:gd name="connsiteX19" fmla="*/ 506206 w 743094"/>
                  <a:gd name="connsiteY19" fmla="*/ 295859 h 511392"/>
                  <a:gd name="connsiteX20" fmla="*/ 500274 w 743094"/>
                  <a:gd name="connsiteY20" fmla="*/ 278062 h 511392"/>
                  <a:gd name="connsiteX21" fmla="*/ 448862 w 743094"/>
                  <a:gd name="connsiteY21" fmla="*/ 244448 h 511392"/>
                  <a:gd name="connsiteX22" fmla="*/ 444907 w 743094"/>
                  <a:gd name="connsiteY22" fmla="*/ 266199 h 511392"/>
                  <a:gd name="connsiteX23" fmla="*/ 367790 w 743094"/>
                  <a:gd name="connsiteY23" fmla="*/ 327497 h 511392"/>
                  <a:gd name="connsiteX24" fmla="*/ 348016 w 743094"/>
                  <a:gd name="connsiteY24" fmla="*/ 327497 h 511392"/>
                  <a:gd name="connsiteX25" fmla="*/ 349994 w 743094"/>
                  <a:gd name="connsiteY25" fmla="*/ 345294 h 511392"/>
                  <a:gd name="connsiteX26" fmla="*/ 363835 w 743094"/>
                  <a:gd name="connsiteY26" fmla="*/ 365066 h 511392"/>
                  <a:gd name="connsiteX27" fmla="*/ 365813 w 743094"/>
                  <a:gd name="connsiteY27" fmla="*/ 382863 h 511392"/>
                  <a:gd name="connsiteX28" fmla="*/ 393496 w 743094"/>
                  <a:gd name="connsiteY28" fmla="*/ 410546 h 511392"/>
                  <a:gd name="connsiteX29" fmla="*/ 405360 w 743094"/>
                  <a:gd name="connsiteY29" fmla="*/ 467889 h 511392"/>
                  <a:gd name="connsiteX30" fmla="*/ 440953 w 743094"/>
                  <a:gd name="connsiteY30" fmla="*/ 493595 h 511392"/>
                  <a:gd name="connsiteX31" fmla="*/ 429088 w 743094"/>
                  <a:gd name="connsiteY31" fmla="*/ 511392 h 511392"/>
                  <a:gd name="connsiteX32" fmla="*/ 322311 w 743094"/>
                  <a:gd name="connsiteY32" fmla="*/ 495573 h 511392"/>
                  <a:gd name="connsiteX33" fmla="*/ 324288 w 743094"/>
                  <a:gd name="connsiteY33" fmla="*/ 481731 h 511392"/>
                  <a:gd name="connsiteX34" fmla="*/ 314401 w 743094"/>
                  <a:gd name="connsiteY34" fmla="*/ 477776 h 511392"/>
                  <a:gd name="connsiteX35" fmla="*/ 286718 w 743094"/>
                  <a:gd name="connsiteY35" fmla="*/ 469867 h 511392"/>
                  <a:gd name="connsiteX36" fmla="*/ 251126 w 743094"/>
                  <a:gd name="connsiteY36" fmla="*/ 440207 h 511392"/>
                  <a:gd name="connsiteX37" fmla="*/ 221465 w 743094"/>
                  <a:gd name="connsiteY37" fmla="*/ 418455 h 511392"/>
                  <a:gd name="connsiteX38" fmla="*/ 215533 w 743094"/>
                  <a:gd name="connsiteY38" fmla="*/ 400660 h 511392"/>
                  <a:gd name="connsiteX39" fmla="*/ 168076 w 743094"/>
                  <a:gd name="connsiteY39" fmla="*/ 370999 h 511392"/>
                  <a:gd name="connsiteX40" fmla="*/ 156212 w 743094"/>
                  <a:gd name="connsiteY40" fmla="*/ 335406 h 511392"/>
                  <a:gd name="connsiteX41" fmla="*/ 185872 w 743094"/>
                  <a:gd name="connsiteY41" fmla="*/ 327497 h 511392"/>
                  <a:gd name="connsiteX42" fmla="*/ 170054 w 743094"/>
                  <a:gd name="connsiteY42" fmla="*/ 272131 h 511392"/>
                  <a:gd name="connsiteX43" fmla="*/ 124574 w 743094"/>
                  <a:gd name="connsiteY43" fmla="*/ 280040 h 511392"/>
                  <a:gd name="connsiteX44" fmla="*/ 77117 w 743094"/>
                  <a:gd name="connsiteY44" fmla="*/ 266199 h 511392"/>
                  <a:gd name="connsiteX45" fmla="*/ 47457 w 743094"/>
                  <a:gd name="connsiteY45" fmla="*/ 250380 h 511392"/>
                  <a:gd name="connsiteX46" fmla="*/ 49434 w 743094"/>
                  <a:gd name="connsiteY46" fmla="*/ 185127 h 511392"/>
                  <a:gd name="connsiteX47" fmla="*/ 0 w 743094"/>
                  <a:gd name="connsiteY47" fmla="*/ 125806 h 511392"/>
                  <a:gd name="connsiteX48" fmla="*/ 27683 w 743094"/>
                  <a:gd name="connsiteY48" fmla="*/ 74394 h 511392"/>
                  <a:gd name="connsiteX49" fmla="*/ 69208 w 743094"/>
                  <a:gd name="connsiteY49" fmla="*/ 121851 h 511392"/>
                  <a:gd name="connsiteX50" fmla="*/ 79095 w 743094"/>
                  <a:gd name="connsiteY50" fmla="*/ 46711 h 511392"/>
                  <a:gd name="connsiteX51" fmla="*/ 90959 w 743094"/>
                  <a:gd name="connsiteY51" fmla="*/ 40778 h 511392"/>
                  <a:gd name="connsiteX52" fmla="*/ 87004 w 743094"/>
                  <a:gd name="connsiteY52" fmla="*/ 3209 h 511392"/>
                  <a:gd name="connsiteX53" fmla="*/ 71185 w 743094"/>
                  <a:gd name="connsiteY53" fmla="*/ 3209 h 511392"/>
                  <a:gd name="connsiteX54" fmla="*/ 68963 w 743094"/>
                  <a:gd name="connsiteY54" fmla="*/ 0 h 511392"/>
                  <a:gd name="connsiteX0" fmla="*/ 68963 w 743094"/>
                  <a:gd name="connsiteY0" fmla="*/ 0 h 511392"/>
                  <a:gd name="connsiteX1" fmla="*/ 638689 w 743094"/>
                  <a:gd name="connsiteY1" fmla="*/ 836 h 511392"/>
                  <a:gd name="connsiteX2" fmla="*/ 741972 w 743094"/>
                  <a:gd name="connsiteY2" fmla="*/ 0 h 511392"/>
                  <a:gd name="connsiteX3" fmla="*/ 743094 w 743094"/>
                  <a:gd name="connsiteY3" fmla="*/ 26938 h 511392"/>
                  <a:gd name="connsiteX4" fmla="*/ 728857 w 743094"/>
                  <a:gd name="connsiteY4" fmla="*/ 60157 h 511392"/>
                  <a:gd name="connsiteX5" fmla="*/ 709874 w 743094"/>
                  <a:gd name="connsiteY5" fmla="*/ 76767 h 511392"/>
                  <a:gd name="connsiteX6" fmla="*/ 690892 w 743094"/>
                  <a:gd name="connsiteY6" fmla="*/ 76767 h 511392"/>
                  <a:gd name="connsiteX7" fmla="*/ 690892 w 743094"/>
                  <a:gd name="connsiteY7" fmla="*/ 98123 h 511392"/>
                  <a:gd name="connsiteX8" fmla="*/ 674282 w 743094"/>
                  <a:gd name="connsiteY8" fmla="*/ 100495 h 511392"/>
                  <a:gd name="connsiteX9" fmla="*/ 662418 w 743094"/>
                  <a:gd name="connsiteY9" fmla="*/ 121851 h 511392"/>
                  <a:gd name="connsiteX10" fmla="*/ 638689 w 743094"/>
                  <a:gd name="connsiteY10" fmla="*/ 124224 h 511392"/>
                  <a:gd name="connsiteX11" fmla="*/ 633944 w 743094"/>
                  <a:gd name="connsiteY11" fmla="*/ 147952 h 511392"/>
                  <a:gd name="connsiteX12" fmla="*/ 622079 w 743094"/>
                  <a:gd name="connsiteY12" fmla="*/ 159816 h 511392"/>
                  <a:gd name="connsiteX13" fmla="*/ 598351 w 743094"/>
                  <a:gd name="connsiteY13" fmla="*/ 169308 h 511392"/>
                  <a:gd name="connsiteX14" fmla="*/ 586487 w 743094"/>
                  <a:gd name="connsiteY14" fmla="*/ 188290 h 511392"/>
                  <a:gd name="connsiteX15" fmla="*/ 579368 w 743094"/>
                  <a:gd name="connsiteY15" fmla="*/ 209646 h 511392"/>
                  <a:gd name="connsiteX16" fmla="*/ 548521 w 743094"/>
                  <a:gd name="connsiteY16" fmla="*/ 223883 h 511392"/>
                  <a:gd name="connsiteX17" fmla="*/ 570848 w 743094"/>
                  <a:gd name="connsiteY17" fmla="*/ 297560 h 511392"/>
                  <a:gd name="connsiteX18" fmla="*/ 506206 w 743094"/>
                  <a:gd name="connsiteY18" fmla="*/ 295859 h 511392"/>
                  <a:gd name="connsiteX19" fmla="*/ 500274 w 743094"/>
                  <a:gd name="connsiteY19" fmla="*/ 278062 h 511392"/>
                  <a:gd name="connsiteX20" fmla="*/ 448862 w 743094"/>
                  <a:gd name="connsiteY20" fmla="*/ 244448 h 511392"/>
                  <a:gd name="connsiteX21" fmla="*/ 444907 w 743094"/>
                  <a:gd name="connsiteY21" fmla="*/ 266199 h 511392"/>
                  <a:gd name="connsiteX22" fmla="*/ 367790 w 743094"/>
                  <a:gd name="connsiteY22" fmla="*/ 327497 h 511392"/>
                  <a:gd name="connsiteX23" fmla="*/ 348016 w 743094"/>
                  <a:gd name="connsiteY23" fmla="*/ 327497 h 511392"/>
                  <a:gd name="connsiteX24" fmla="*/ 349994 w 743094"/>
                  <a:gd name="connsiteY24" fmla="*/ 345294 h 511392"/>
                  <a:gd name="connsiteX25" fmla="*/ 363835 w 743094"/>
                  <a:gd name="connsiteY25" fmla="*/ 365066 h 511392"/>
                  <a:gd name="connsiteX26" fmla="*/ 365813 w 743094"/>
                  <a:gd name="connsiteY26" fmla="*/ 382863 h 511392"/>
                  <a:gd name="connsiteX27" fmla="*/ 393496 w 743094"/>
                  <a:gd name="connsiteY27" fmla="*/ 410546 h 511392"/>
                  <a:gd name="connsiteX28" fmla="*/ 405360 w 743094"/>
                  <a:gd name="connsiteY28" fmla="*/ 467889 h 511392"/>
                  <a:gd name="connsiteX29" fmla="*/ 440953 w 743094"/>
                  <a:gd name="connsiteY29" fmla="*/ 493595 h 511392"/>
                  <a:gd name="connsiteX30" fmla="*/ 429088 w 743094"/>
                  <a:gd name="connsiteY30" fmla="*/ 511392 h 511392"/>
                  <a:gd name="connsiteX31" fmla="*/ 322311 w 743094"/>
                  <a:gd name="connsiteY31" fmla="*/ 495573 h 511392"/>
                  <a:gd name="connsiteX32" fmla="*/ 324288 w 743094"/>
                  <a:gd name="connsiteY32" fmla="*/ 481731 h 511392"/>
                  <a:gd name="connsiteX33" fmla="*/ 314401 w 743094"/>
                  <a:gd name="connsiteY33" fmla="*/ 477776 h 511392"/>
                  <a:gd name="connsiteX34" fmla="*/ 286718 w 743094"/>
                  <a:gd name="connsiteY34" fmla="*/ 469867 h 511392"/>
                  <a:gd name="connsiteX35" fmla="*/ 251126 w 743094"/>
                  <a:gd name="connsiteY35" fmla="*/ 440207 h 511392"/>
                  <a:gd name="connsiteX36" fmla="*/ 221465 w 743094"/>
                  <a:gd name="connsiteY36" fmla="*/ 418455 h 511392"/>
                  <a:gd name="connsiteX37" fmla="*/ 215533 w 743094"/>
                  <a:gd name="connsiteY37" fmla="*/ 400660 h 511392"/>
                  <a:gd name="connsiteX38" fmla="*/ 168076 w 743094"/>
                  <a:gd name="connsiteY38" fmla="*/ 370999 h 511392"/>
                  <a:gd name="connsiteX39" fmla="*/ 156212 w 743094"/>
                  <a:gd name="connsiteY39" fmla="*/ 335406 h 511392"/>
                  <a:gd name="connsiteX40" fmla="*/ 185872 w 743094"/>
                  <a:gd name="connsiteY40" fmla="*/ 327497 h 511392"/>
                  <a:gd name="connsiteX41" fmla="*/ 170054 w 743094"/>
                  <a:gd name="connsiteY41" fmla="*/ 272131 h 511392"/>
                  <a:gd name="connsiteX42" fmla="*/ 124574 w 743094"/>
                  <a:gd name="connsiteY42" fmla="*/ 280040 h 511392"/>
                  <a:gd name="connsiteX43" fmla="*/ 77117 w 743094"/>
                  <a:gd name="connsiteY43" fmla="*/ 266199 h 511392"/>
                  <a:gd name="connsiteX44" fmla="*/ 47457 w 743094"/>
                  <a:gd name="connsiteY44" fmla="*/ 250380 h 511392"/>
                  <a:gd name="connsiteX45" fmla="*/ 49434 w 743094"/>
                  <a:gd name="connsiteY45" fmla="*/ 185127 h 511392"/>
                  <a:gd name="connsiteX46" fmla="*/ 0 w 743094"/>
                  <a:gd name="connsiteY46" fmla="*/ 125806 h 511392"/>
                  <a:gd name="connsiteX47" fmla="*/ 27683 w 743094"/>
                  <a:gd name="connsiteY47" fmla="*/ 74394 h 511392"/>
                  <a:gd name="connsiteX48" fmla="*/ 69208 w 743094"/>
                  <a:gd name="connsiteY48" fmla="*/ 121851 h 511392"/>
                  <a:gd name="connsiteX49" fmla="*/ 79095 w 743094"/>
                  <a:gd name="connsiteY49" fmla="*/ 46711 h 511392"/>
                  <a:gd name="connsiteX50" fmla="*/ 90959 w 743094"/>
                  <a:gd name="connsiteY50" fmla="*/ 40778 h 511392"/>
                  <a:gd name="connsiteX51" fmla="*/ 87004 w 743094"/>
                  <a:gd name="connsiteY51" fmla="*/ 3209 h 511392"/>
                  <a:gd name="connsiteX52" fmla="*/ 71185 w 743094"/>
                  <a:gd name="connsiteY52" fmla="*/ 3209 h 511392"/>
                  <a:gd name="connsiteX53" fmla="*/ 68963 w 743094"/>
                  <a:gd name="connsiteY53" fmla="*/ 0 h 511392"/>
                  <a:gd name="connsiteX0" fmla="*/ 68963 w 743094"/>
                  <a:gd name="connsiteY0" fmla="*/ 114300 h 625692"/>
                  <a:gd name="connsiteX1" fmla="*/ 473499 w 743094"/>
                  <a:gd name="connsiteY1" fmla="*/ 0 h 625692"/>
                  <a:gd name="connsiteX2" fmla="*/ 638689 w 743094"/>
                  <a:gd name="connsiteY2" fmla="*/ 115136 h 625692"/>
                  <a:gd name="connsiteX3" fmla="*/ 741972 w 743094"/>
                  <a:gd name="connsiteY3" fmla="*/ 114300 h 625692"/>
                  <a:gd name="connsiteX4" fmla="*/ 743094 w 743094"/>
                  <a:gd name="connsiteY4" fmla="*/ 141238 h 625692"/>
                  <a:gd name="connsiteX5" fmla="*/ 728857 w 743094"/>
                  <a:gd name="connsiteY5" fmla="*/ 174457 h 625692"/>
                  <a:gd name="connsiteX6" fmla="*/ 709874 w 743094"/>
                  <a:gd name="connsiteY6" fmla="*/ 191067 h 625692"/>
                  <a:gd name="connsiteX7" fmla="*/ 690892 w 743094"/>
                  <a:gd name="connsiteY7" fmla="*/ 191067 h 625692"/>
                  <a:gd name="connsiteX8" fmla="*/ 690892 w 743094"/>
                  <a:gd name="connsiteY8" fmla="*/ 212423 h 625692"/>
                  <a:gd name="connsiteX9" fmla="*/ 674282 w 743094"/>
                  <a:gd name="connsiteY9" fmla="*/ 214795 h 625692"/>
                  <a:gd name="connsiteX10" fmla="*/ 662418 w 743094"/>
                  <a:gd name="connsiteY10" fmla="*/ 236151 h 625692"/>
                  <a:gd name="connsiteX11" fmla="*/ 638689 w 743094"/>
                  <a:gd name="connsiteY11" fmla="*/ 238524 h 625692"/>
                  <a:gd name="connsiteX12" fmla="*/ 633944 w 743094"/>
                  <a:gd name="connsiteY12" fmla="*/ 262252 h 625692"/>
                  <a:gd name="connsiteX13" fmla="*/ 622079 w 743094"/>
                  <a:gd name="connsiteY13" fmla="*/ 274116 h 625692"/>
                  <a:gd name="connsiteX14" fmla="*/ 598351 w 743094"/>
                  <a:gd name="connsiteY14" fmla="*/ 283608 h 625692"/>
                  <a:gd name="connsiteX15" fmla="*/ 586487 w 743094"/>
                  <a:gd name="connsiteY15" fmla="*/ 302590 h 625692"/>
                  <a:gd name="connsiteX16" fmla="*/ 579368 w 743094"/>
                  <a:gd name="connsiteY16" fmla="*/ 323946 h 625692"/>
                  <a:gd name="connsiteX17" fmla="*/ 548521 w 743094"/>
                  <a:gd name="connsiteY17" fmla="*/ 338183 h 625692"/>
                  <a:gd name="connsiteX18" fmla="*/ 570848 w 743094"/>
                  <a:gd name="connsiteY18" fmla="*/ 411860 h 625692"/>
                  <a:gd name="connsiteX19" fmla="*/ 506206 w 743094"/>
                  <a:gd name="connsiteY19" fmla="*/ 410159 h 625692"/>
                  <a:gd name="connsiteX20" fmla="*/ 500274 w 743094"/>
                  <a:gd name="connsiteY20" fmla="*/ 392362 h 625692"/>
                  <a:gd name="connsiteX21" fmla="*/ 448862 w 743094"/>
                  <a:gd name="connsiteY21" fmla="*/ 358748 h 625692"/>
                  <a:gd name="connsiteX22" fmla="*/ 444907 w 743094"/>
                  <a:gd name="connsiteY22" fmla="*/ 380499 h 625692"/>
                  <a:gd name="connsiteX23" fmla="*/ 367790 w 743094"/>
                  <a:gd name="connsiteY23" fmla="*/ 441797 h 625692"/>
                  <a:gd name="connsiteX24" fmla="*/ 348016 w 743094"/>
                  <a:gd name="connsiteY24" fmla="*/ 441797 h 625692"/>
                  <a:gd name="connsiteX25" fmla="*/ 349994 w 743094"/>
                  <a:gd name="connsiteY25" fmla="*/ 459594 h 625692"/>
                  <a:gd name="connsiteX26" fmla="*/ 363835 w 743094"/>
                  <a:gd name="connsiteY26" fmla="*/ 479366 h 625692"/>
                  <a:gd name="connsiteX27" fmla="*/ 365813 w 743094"/>
                  <a:gd name="connsiteY27" fmla="*/ 497163 h 625692"/>
                  <a:gd name="connsiteX28" fmla="*/ 393496 w 743094"/>
                  <a:gd name="connsiteY28" fmla="*/ 524846 h 625692"/>
                  <a:gd name="connsiteX29" fmla="*/ 405360 w 743094"/>
                  <a:gd name="connsiteY29" fmla="*/ 582189 h 625692"/>
                  <a:gd name="connsiteX30" fmla="*/ 440953 w 743094"/>
                  <a:gd name="connsiteY30" fmla="*/ 607895 h 625692"/>
                  <a:gd name="connsiteX31" fmla="*/ 429088 w 743094"/>
                  <a:gd name="connsiteY31" fmla="*/ 625692 h 625692"/>
                  <a:gd name="connsiteX32" fmla="*/ 322311 w 743094"/>
                  <a:gd name="connsiteY32" fmla="*/ 609873 h 625692"/>
                  <a:gd name="connsiteX33" fmla="*/ 324288 w 743094"/>
                  <a:gd name="connsiteY33" fmla="*/ 596031 h 625692"/>
                  <a:gd name="connsiteX34" fmla="*/ 314401 w 743094"/>
                  <a:gd name="connsiteY34" fmla="*/ 592076 h 625692"/>
                  <a:gd name="connsiteX35" fmla="*/ 286718 w 743094"/>
                  <a:gd name="connsiteY35" fmla="*/ 584167 h 625692"/>
                  <a:gd name="connsiteX36" fmla="*/ 251126 w 743094"/>
                  <a:gd name="connsiteY36" fmla="*/ 554507 h 625692"/>
                  <a:gd name="connsiteX37" fmla="*/ 221465 w 743094"/>
                  <a:gd name="connsiteY37" fmla="*/ 532755 h 625692"/>
                  <a:gd name="connsiteX38" fmla="*/ 215533 w 743094"/>
                  <a:gd name="connsiteY38" fmla="*/ 514960 h 625692"/>
                  <a:gd name="connsiteX39" fmla="*/ 168076 w 743094"/>
                  <a:gd name="connsiteY39" fmla="*/ 485299 h 625692"/>
                  <a:gd name="connsiteX40" fmla="*/ 156212 w 743094"/>
                  <a:gd name="connsiteY40" fmla="*/ 449706 h 625692"/>
                  <a:gd name="connsiteX41" fmla="*/ 185872 w 743094"/>
                  <a:gd name="connsiteY41" fmla="*/ 441797 h 625692"/>
                  <a:gd name="connsiteX42" fmla="*/ 170054 w 743094"/>
                  <a:gd name="connsiteY42" fmla="*/ 386431 h 625692"/>
                  <a:gd name="connsiteX43" fmla="*/ 124574 w 743094"/>
                  <a:gd name="connsiteY43" fmla="*/ 394340 h 625692"/>
                  <a:gd name="connsiteX44" fmla="*/ 77117 w 743094"/>
                  <a:gd name="connsiteY44" fmla="*/ 380499 h 625692"/>
                  <a:gd name="connsiteX45" fmla="*/ 47457 w 743094"/>
                  <a:gd name="connsiteY45" fmla="*/ 364680 h 625692"/>
                  <a:gd name="connsiteX46" fmla="*/ 49434 w 743094"/>
                  <a:gd name="connsiteY46" fmla="*/ 299427 h 625692"/>
                  <a:gd name="connsiteX47" fmla="*/ 0 w 743094"/>
                  <a:gd name="connsiteY47" fmla="*/ 240106 h 625692"/>
                  <a:gd name="connsiteX48" fmla="*/ 27683 w 743094"/>
                  <a:gd name="connsiteY48" fmla="*/ 188694 h 625692"/>
                  <a:gd name="connsiteX49" fmla="*/ 69208 w 743094"/>
                  <a:gd name="connsiteY49" fmla="*/ 236151 h 625692"/>
                  <a:gd name="connsiteX50" fmla="*/ 79095 w 743094"/>
                  <a:gd name="connsiteY50" fmla="*/ 161011 h 625692"/>
                  <a:gd name="connsiteX51" fmla="*/ 90959 w 743094"/>
                  <a:gd name="connsiteY51" fmla="*/ 155078 h 625692"/>
                  <a:gd name="connsiteX52" fmla="*/ 87004 w 743094"/>
                  <a:gd name="connsiteY52" fmla="*/ 117509 h 625692"/>
                  <a:gd name="connsiteX53" fmla="*/ 71185 w 743094"/>
                  <a:gd name="connsiteY53" fmla="*/ 117509 h 625692"/>
                  <a:gd name="connsiteX54" fmla="*/ 68963 w 743094"/>
                  <a:gd name="connsiteY54" fmla="*/ 114300 h 625692"/>
                  <a:gd name="connsiteX0" fmla="*/ 473499 w 743094"/>
                  <a:gd name="connsiteY0" fmla="*/ 0 h 625692"/>
                  <a:gd name="connsiteX1" fmla="*/ 638689 w 743094"/>
                  <a:gd name="connsiteY1" fmla="*/ 115136 h 625692"/>
                  <a:gd name="connsiteX2" fmla="*/ 741972 w 743094"/>
                  <a:gd name="connsiteY2" fmla="*/ 114300 h 625692"/>
                  <a:gd name="connsiteX3" fmla="*/ 743094 w 743094"/>
                  <a:gd name="connsiteY3" fmla="*/ 141238 h 625692"/>
                  <a:gd name="connsiteX4" fmla="*/ 728857 w 743094"/>
                  <a:gd name="connsiteY4" fmla="*/ 174457 h 625692"/>
                  <a:gd name="connsiteX5" fmla="*/ 709874 w 743094"/>
                  <a:gd name="connsiteY5" fmla="*/ 191067 h 625692"/>
                  <a:gd name="connsiteX6" fmla="*/ 690892 w 743094"/>
                  <a:gd name="connsiteY6" fmla="*/ 191067 h 625692"/>
                  <a:gd name="connsiteX7" fmla="*/ 690892 w 743094"/>
                  <a:gd name="connsiteY7" fmla="*/ 212423 h 625692"/>
                  <a:gd name="connsiteX8" fmla="*/ 674282 w 743094"/>
                  <a:gd name="connsiteY8" fmla="*/ 214795 h 625692"/>
                  <a:gd name="connsiteX9" fmla="*/ 662418 w 743094"/>
                  <a:gd name="connsiteY9" fmla="*/ 236151 h 625692"/>
                  <a:gd name="connsiteX10" fmla="*/ 638689 w 743094"/>
                  <a:gd name="connsiteY10" fmla="*/ 238524 h 625692"/>
                  <a:gd name="connsiteX11" fmla="*/ 633944 w 743094"/>
                  <a:gd name="connsiteY11" fmla="*/ 262252 h 625692"/>
                  <a:gd name="connsiteX12" fmla="*/ 622079 w 743094"/>
                  <a:gd name="connsiteY12" fmla="*/ 274116 h 625692"/>
                  <a:gd name="connsiteX13" fmla="*/ 598351 w 743094"/>
                  <a:gd name="connsiteY13" fmla="*/ 283608 h 625692"/>
                  <a:gd name="connsiteX14" fmla="*/ 586487 w 743094"/>
                  <a:gd name="connsiteY14" fmla="*/ 302590 h 625692"/>
                  <a:gd name="connsiteX15" fmla="*/ 579368 w 743094"/>
                  <a:gd name="connsiteY15" fmla="*/ 323946 h 625692"/>
                  <a:gd name="connsiteX16" fmla="*/ 548521 w 743094"/>
                  <a:gd name="connsiteY16" fmla="*/ 338183 h 625692"/>
                  <a:gd name="connsiteX17" fmla="*/ 570848 w 743094"/>
                  <a:gd name="connsiteY17" fmla="*/ 411860 h 625692"/>
                  <a:gd name="connsiteX18" fmla="*/ 506206 w 743094"/>
                  <a:gd name="connsiteY18" fmla="*/ 410159 h 625692"/>
                  <a:gd name="connsiteX19" fmla="*/ 500274 w 743094"/>
                  <a:gd name="connsiteY19" fmla="*/ 392362 h 625692"/>
                  <a:gd name="connsiteX20" fmla="*/ 448862 w 743094"/>
                  <a:gd name="connsiteY20" fmla="*/ 358748 h 625692"/>
                  <a:gd name="connsiteX21" fmla="*/ 444907 w 743094"/>
                  <a:gd name="connsiteY21" fmla="*/ 380499 h 625692"/>
                  <a:gd name="connsiteX22" fmla="*/ 367790 w 743094"/>
                  <a:gd name="connsiteY22" fmla="*/ 441797 h 625692"/>
                  <a:gd name="connsiteX23" fmla="*/ 348016 w 743094"/>
                  <a:gd name="connsiteY23" fmla="*/ 441797 h 625692"/>
                  <a:gd name="connsiteX24" fmla="*/ 349994 w 743094"/>
                  <a:gd name="connsiteY24" fmla="*/ 459594 h 625692"/>
                  <a:gd name="connsiteX25" fmla="*/ 363835 w 743094"/>
                  <a:gd name="connsiteY25" fmla="*/ 479366 h 625692"/>
                  <a:gd name="connsiteX26" fmla="*/ 365813 w 743094"/>
                  <a:gd name="connsiteY26" fmla="*/ 497163 h 625692"/>
                  <a:gd name="connsiteX27" fmla="*/ 393496 w 743094"/>
                  <a:gd name="connsiteY27" fmla="*/ 524846 h 625692"/>
                  <a:gd name="connsiteX28" fmla="*/ 405360 w 743094"/>
                  <a:gd name="connsiteY28" fmla="*/ 582189 h 625692"/>
                  <a:gd name="connsiteX29" fmla="*/ 440953 w 743094"/>
                  <a:gd name="connsiteY29" fmla="*/ 607895 h 625692"/>
                  <a:gd name="connsiteX30" fmla="*/ 429088 w 743094"/>
                  <a:gd name="connsiteY30" fmla="*/ 625692 h 625692"/>
                  <a:gd name="connsiteX31" fmla="*/ 322311 w 743094"/>
                  <a:gd name="connsiteY31" fmla="*/ 609873 h 625692"/>
                  <a:gd name="connsiteX32" fmla="*/ 324288 w 743094"/>
                  <a:gd name="connsiteY32" fmla="*/ 596031 h 625692"/>
                  <a:gd name="connsiteX33" fmla="*/ 314401 w 743094"/>
                  <a:gd name="connsiteY33" fmla="*/ 592076 h 625692"/>
                  <a:gd name="connsiteX34" fmla="*/ 286718 w 743094"/>
                  <a:gd name="connsiteY34" fmla="*/ 584167 h 625692"/>
                  <a:gd name="connsiteX35" fmla="*/ 251126 w 743094"/>
                  <a:gd name="connsiteY35" fmla="*/ 554507 h 625692"/>
                  <a:gd name="connsiteX36" fmla="*/ 221465 w 743094"/>
                  <a:gd name="connsiteY36" fmla="*/ 532755 h 625692"/>
                  <a:gd name="connsiteX37" fmla="*/ 215533 w 743094"/>
                  <a:gd name="connsiteY37" fmla="*/ 514960 h 625692"/>
                  <a:gd name="connsiteX38" fmla="*/ 168076 w 743094"/>
                  <a:gd name="connsiteY38" fmla="*/ 485299 h 625692"/>
                  <a:gd name="connsiteX39" fmla="*/ 156212 w 743094"/>
                  <a:gd name="connsiteY39" fmla="*/ 449706 h 625692"/>
                  <a:gd name="connsiteX40" fmla="*/ 185872 w 743094"/>
                  <a:gd name="connsiteY40" fmla="*/ 441797 h 625692"/>
                  <a:gd name="connsiteX41" fmla="*/ 170054 w 743094"/>
                  <a:gd name="connsiteY41" fmla="*/ 386431 h 625692"/>
                  <a:gd name="connsiteX42" fmla="*/ 124574 w 743094"/>
                  <a:gd name="connsiteY42" fmla="*/ 394340 h 625692"/>
                  <a:gd name="connsiteX43" fmla="*/ 77117 w 743094"/>
                  <a:gd name="connsiteY43" fmla="*/ 380499 h 625692"/>
                  <a:gd name="connsiteX44" fmla="*/ 47457 w 743094"/>
                  <a:gd name="connsiteY44" fmla="*/ 364680 h 625692"/>
                  <a:gd name="connsiteX45" fmla="*/ 49434 w 743094"/>
                  <a:gd name="connsiteY45" fmla="*/ 299427 h 625692"/>
                  <a:gd name="connsiteX46" fmla="*/ 0 w 743094"/>
                  <a:gd name="connsiteY46" fmla="*/ 240106 h 625692"/>
                  <a:gd name="connsiteX47" fmla="*/ 27683 w 743094"/>
                  <a:gd name="connsiteY47" fmla="*/ 188694 h 625692"/>
                  <a:gd name="connsiteX48" fmla="*/ 69208 w 743094"/>
                  <a:gd name="connsiteY48" fmla="*/ 236151 h 625692"/>
                  <a:gd name="connsiteX49" fmla="*/ 79095 w 743094"/>
                  <a:gd name="connsiteY49" fmla="*/ 161011 h 625692"/>
                  <a:gd name="connsiteX50" fmla="*/ 90959 w 743094"/>
                  <a:gd name="connsiteY50" fmla="*/ 155078 h 625692"/>
                  <a:gd name="connsiteX51" fmla="*/ 87004 w 743094"/>
                  <a:gd name="connsiteY51" fmla="*/ 117509 h 625692"/>
                  <a:gd name="connsiteX52" fmla="*/ 71185 w 743094"/>
                  <a:gd name="connsiteY52" fmla="*/ 117509 h 625692"/>
                  <a:gd name="connsiteX53" fmla="*/ 68963 w 743094"/>
                  <a:gd name="connsiteY53" fmla="*/ 114300 h 625692"/>
                  <a:gd name="connsiteX54" fmla="*/ 564939 w 743094"/>
                  <a:gd name="connsiteY54" fmla="*/ 91440 h 625692"/>
                  <a:gd name="connsiteX0" fmla="*/ 473499 w 743094"/>
                  <a:gd name="connsiteY0" fmla="*/ 0 h 625692"/>
                  <a:gd name="connsiteX1" fmla="*/ 638689 w 743094"/>
                  <a:gd name="connsiteY1" fmla="*/ 115136 h 625692"/>
                  <a:gd name="connsiteX2" fmla="*/ 741972 w 743094"/>
                  <a:gd name="connsiteY2" fmla="*/ 114300 h 625692"/>
                  <a:gd name="connsiteX3" fmla="*/ 743094 w 743094"/>
                  <a:gd name="connsiteY3" fmla="*/ 141238 h 625692"/>
                  <a:gd name="connsiteX4" fmla="*/ 728857 w 743094"/>
                  <a:gd name="connsiteY4" fmla="*/ 174457 h 625692"/>
                  <a:gd name="connsiteX5" fmla="*/ 709874 w 743094"/>
                  <a:gd name="connsiteY5" fmla="*/ 191067 h 625692"/>
                  <a:gd name="connsiteX6" fmla="*/ 690892 w 743094"/>
                  <a:gd name="connsiteY6" fmla="*/ 191067 h 625692"/>
                  <a:gd name="connsiteX7" fmla="*/ 690892 w 743094"/>
                  <a:gd name="connsiteY7" fmla="*/ 212423 h 625692"/>
                  <a:gd name="connsiteX8" fmla="*/ 674282 w 743094"/>
                  <a:gd name="connsiteY8" fmla="*/ 214795 h 625692"/>
                  <a:gd name="connsiteX9" fmla="*/ 662418 w 743094"/>
                  <a:gd name="connsiteY9" fmla="*/ 236151 h 625692"/>
                  <a:gd name="connsiteX10" fmla="*/ 638689 w 743094"/>
                  <a:gd name="connsiteY10" fmla="*/ 238524 h 625692"/>
                  <a:gd name="connsiteX11" fmla="*/ 633944 w 743094"/>
                  <a:gd name="connsiteY11" fmla="*/ 262252 h 625692"/>
                  <a:gd name="connsiteX12" fmla="*/ 622079 w 743094"/>
                  <a:gd name="connsiteY12" fmla="*/ 274116 h 625692"/>
                  <a:gd name="connsiteX13" fmla="*/ 598351 w 743094"/>
                  <a:gd name="connsiteY13" fmla="*/ 283608 h 625692"/>
                  <a:gd name="connsiteX14" fmla="*/ 586487 w 743094"/>
                  <a:gd name="connsiteY14" fmla="*/ 302590 h 625692"/>
                  <a:gd name="connsiteX15" fmla="*/ 579368 w 743094"/>
                  <a:gd name="connsiteY15" fmla="*/ 323946 h 625692"/>
                  <a:gd name="connsiteX16" fmla="*/ 548521 w 743094"/>
                  <a:gd name="connsiteY16" fmla="*/ 338183 h 625692"/>
                  <a:gd name="connsiteX17" fmla="*/ 570848 w 743094"/>
                  <a:gd name="connsiteY17" fmla="*/ 411860 h 625692"/>
                  <a:gd name="connsiteX18" fmla="*/ 506206 w 743094"/>
                  <a:gd name="connsiteY18" fmla="*/ 410159 h 625692"/>
                  <a:gd name="connsiteX19" fmla="*/ 500274 w 743094"/>
                  <a:gd name="connsiteY19" fmla="*/ 392362 h 625692"/>
                  <a:gd name="connsiteX20" fmla="*/ 448862 w 743094"/>
                  <a:gd name="connsiteY20" fmla="*/ 358748 h 625692"/>
                  <a:gd name="connsiteX21" fmla="*/ 444907 w 743094"/>
                  <a:gd name="connsiteY21" fmla="*/ 380499 h 625692"/>
                  <a:gd name="connsiteX22" fmla="*/ 367790 w 743094"/>
                  <a:gd name="connsiteY22" fmla="*/ 441797 h 625692"/>
                  <a:gd name="connsiteX23" fmla="*/ 348016 w 743094"/>
                  <a:gd name="connsiteY23" fmla="*/ 441797 h 625692"/>
                  <a:gd name="connsiteX24" fmla="*/ 349994 w 743094"/>
                  <a:gd name="connsiteY24" fmla="*/ 459594 h 625692"/>
                  <a:gd name="connsiteX25" fmla="*/ 363835 w 743094"/>
                  <a:gd name="connsiteY25" fmla="*/ 479366 h 625692"/>
                  <a:gd name="connsiteX26" fmla="*/ 365813 w 743094"/>
                  <a:gd name="connsiteY26" fmla="*/ 497163 h 625692"/>
                  <a:gd name="connsiteX27" fmla="*/ 393496 w 743094"/>
                  <a:gd name="connsiteY27" fmla="*/ 524846 h 625692"/>
                  <a:gd name="connsiteX28" fmla="*/ 405360 w 743094"/>
                  <a:gd name="connsiteY28" fmla="*/ 582189 h 625692"/>
                  <a:gd name="connsiteX29" fmla="*/ 440953 w 743094"/>
                  <a:gd name="connsiteY29" fmla="*/ 607895 h 625692"/>
                  <a:gd name="connsiteX30" fmla="*/ 429088 w 743094"/>
                  <a:gd name="connsiteY30" fmla="*/ 625692 h 625692"/>
                  <a:gd name="connsiteX31" fmla="*/ 322311 w 743094"/>
                  <a:gd name="connsiteY31" fmla="*/ 609873 h 625692"/>
                  <a:gd name="connsiteX32" fmla="*/ 324288 w 743094"/>
                  <a:gd name="connsiteY32" fmla="*/ 596031 h 625692"/>
                  <a:gd name="connsiteX33" fmla="*/ 314401 w 743094"/>
                  <a:gd name="connsiteY33" fmla="*/ 592076 h 625692"/>
                  <a:gd name="connsiteX34" fmla="*/ 286718 w 743094"/>
                  <a:gd name="connsiteY34" fmla="*/ 584167 h 625692"/>
                  <a:gd name="connsiteX35" fmla="*/ 251126 w 743094"/>
                  <a:gd name="connsiteY35" fmla="*/ 554507 h 625692"/>
                  <a:gd name="connsiteX36" fmla="*/ 221465 w 743094"/>
                  <a:gd name="connsiteY36" fmla="*/ 532755 h 625692"/>
                  <a:gd name="connsiteX37" fmla="*/ 215533 w 743094"/>
                  <a:gd name="connsiteY37" fmla="*/ 514960 h 625692"/>
                  <a:gd name="connsiteX38" fmla="*/ 168076 w 743094"/>
                  <a:gd name="connsiteY38" fmla="*/ 485299 h 625692"/>
                  <a:gd name="connsiteX39" fmla="*/ 156212 w 743094"/>
                  <a:gd name="connsiteY39" fmla="*/ 449706 h 625692"/>
                  <a:gd name="connsiteX40" fmla="*/ 185872 w 743094"/>
                  <a:gd name="connsiteY40" fmla="*/ 441797 h 625692"/>
                  <a:gd name="connsiteX41" fmla="*/ 170054 w 743094"/>
                  <a:gd name="connsiteY41" fmla="*/ 386431 h 625692"/>
                  <a:gd name="connsiteX42" fmla="*/ 124574 w 743094"/>
                  <a:gd name="connsiteY42" fmla="*/ 394340 h 625692"/>
                  <a:gd name="connsiteX43" fmla="*/ 77117 w 743094"/>
                  <a:gd name="connsiteY43" fmla="*/ 380499 h 625692"/>
                  <a:gd name="connsiteX44" fmla="*/ 47457 w 743094"/>
                  <a:gd name="connsiteY44" fmla="*/ 364680 h 625692"/>
                  <a:gd name="connsiteX45" fmla="*/ 49434 w 743094"/>
                  <a:gd name="connsiteY45" fmla="*/ 299427 h 625692"/>
                  <a:gd name="connsiteX46" fmla="*/ 0 w 743094"/>
                  <a:gd name="connsiteY46" fmla="*/ 240106 h 625692"/>
                  <a:gd name="connsiteX47" fmla="*/ 27683 w 743094"/>
                  <a:gd name="connsiteY47" fmla="*/ 188694 h 625692"/>
                  <a:gd name="connsiteX48" fmla="*/ 69208 w 743094"/>
                  <a:gd name="connsiteY48" fmla="*/ 236151 h 625692"/>
                  <a:gd name="connsiteX49" fmla="*/ 79095 w 743094"/>
                  <a:gd name="connsiteY49" fmla="*/ 161011 h 625692"/>
                  <a:gd name="connsiteX50" fmla="*/ 90959 w 743094"/>
                  <a:gd name="connsiteY50" fmla="*/ 155078 h 625692"/>
                  <a:gd name="connsiteX51" fmla="*/ 87004 w 743094"/>
                  <a:gd name="connsiteY51" fmla="*/ 117509 h 625692"/>
                  <a:gd name="connsiteX52" fmla="*/ 71185 w 743094"/>
                  <a:gd name="connsiteY52" fmla="*/ 117509 h 625692"/>
                  <a:gd name="connsiteX53" fmla="*/ 68963 w 743094"/>
                  <a:gd name="connsiteY53" fmla="*/ 114300 h 625692"/>
                  <a:gd name="connsiteX0" fmla="*/ 638689 w 743094"/>
                  <a:gd name="connsiteY0" fmla="*/ 836 h 511392"/>
                  <a:gd name="connsiteX1" fmla="*/ 741972 w 743094"/>
                  <a:gd name="connsiteY1" fmla="*/ 0 h 511392"/>
                  <a:gd name="connsiteX2" fmla="*/ 743094 w 743094"/>
                  <a:gd name="connsiteY2" fmla="*/ 26938 h 511392"/>
                  <a:gd name="connsiteX3" fmla="*/ 728857 w 743094"/>
                  <a:gd name="connsiteY3" fmla="*/ 60157 h 511392"/>
                  <a:gd name="connsiteX4" fmla="*/ 709874 w 743094"/>
                  <a:gd name="connsiteY4" fmla="*/ 76767 h 511392"/>
                  <a:gd name="connsiteX5" fmla="*/ 690892 w 743094"/>
                  <a:gd name="connsiteY5" fmla="*/ 76767 h 511392"/>
                  <a:gd name="connsiteX6" fmla="*/ 690892 w 743094"/>
                  <a:gd name="connsiteY6" fmla="*/ 98123 h 511392"/>
                  <a:gd name="connsiteX7" fmla="*/ 674282 w 743094"/>
                  <a:gd name="connsiteY7" fmla="*/ 100495 h 511392"/>
                  <a:gd name="connsiteX8" fmla="*/ 662418 w 743094"/>
                  <a:gd name="connsiteY8" fmla="*/ 121851 h 511392"/>
                  <a:gd name="connsiteX9" fmla="*/ 638689 w 743094"/>
                  <a:gd name="connsiteY9" fmla="*/ 124224 h 511392"/>
                  <a:gd name="connsiteX10" fmla="*/ 633944 w 743094"/>
                  <a:gd name="connsiteY10" fmla="*/ 147952 h 511392"/>
                  <a:gd name="connsiteX11" fmla="*/ 622079 w 743094"/>
                  <a:gd name="connsiteY11" fmla="*/ 159816 h 511392"/>
                  <a:gd name="connsiteX12" fmla="*/ 598351 w 743094"/>
                  <a:gd name="connsiteY12" fmla="*/ 169308 h 511392"/>
                  <a:gd name="connsiteX13" fmla="*/ 586487 w 743094"/>
                  <a:gd name="connsiteY13" fmla="*/ 188290 h 511392"/>
                  <a:gd name="connsiteX14" fmla="*/ 579368 w 743094"/>
                  <a:gd name="connsiteY14" fmla="*/ 209646 h 511392"/>
                  <a:gd name="connsiteX15" fmla="*/ 548521 w 743094"/>
                  <a:gd name="connsiteY15" fmla="*/ 223883 h 511392"/>
                  <a:gd name="connsiteX16" fmla="*/ 570848 w 743094"/>
                  <a:gd name="connsiteY16" fmla="*/ 297560 h 511392"/>
                  <a:gd name="connsiteX17" fmla="*/ 506206 w 743094"/>
                  <a:gd name="connsiteY17" fmla="*/ 295859 h 511392"/>
                  <a:gd name="connsiteX18" fmla="*/ 500274 w 743094"/>
                  <a:gd name="connsiteY18" fmla="*/ 278062 h 511392"/>
                  <a:gd name="connsiteX19" fmla="*/ 448862 w 743094"/>
                  <a:gd name="connsiteY19" fmla="*/ 244448 h 511392"/>
                  <a:gd name="connsiteX20" fmla="*/ 444907 w 743094"/>
                  <a:gd name="connsiteY20" fmla="*/ 266199 h 511392"/>
                  <a:gd name="connsiteX21" fmla="*/ 367790 w 743094"/>
                  <a:gd name="connsiteY21" fmla="*/ 327497 h 511392"/>
                  <a:gd name="connsiteX22" fmla="*/ 348016 w 743094"/>
                  <a:gd name="connsiteY22" fmla="*/ 327497 h 511392"/>
                  <a:gd name="connsiteX23" fmla="*/ 349994 w 743094"/>
                  <a:gd name="connsiteY23" fmla="*/ 345294 h 511392"/>
                  <a:gd name="connsiteX24" fmla="*/ 363835 w 743094"/>
                  <a:gd name="connsiteY24" fmla="*/ 365066 h 511392"/>
                  <a:gd name="connsiteX25" fmla="*/ 365813 w 743094"/>
                  <a:gd name="connsiteY25" fmla="*/ 382863 h 511392"/>
                  <a:gd name="connsiteX26" fmla="*/ 393496 w 743094"/>
                  <a:gd name="connsiteY26" fmla="*/ 410546 h 511392"/>
                  <a:gd name="connsiteX27" fmla="*/ 405360 w 743094"/>
                  <a:gd name="connsiteY27" fmla="*/ 467889 h 511392"/>
                  <a:gd name="connsiteX28" fmla="*/ 440953 w 743094"/>
                  <a:gd name="connsiteY28" fmla="*/ 493595 h 511392"/>
                  <a:gd name="connsiteX29" fmla="*/ 429088 w 743094"/>
                  <a:gd name="connsiteY29" fmla="*/ 511392 h 511392"/>
                  <a:gd name="connsiteX30" fmla="*/ 322311 w 743094"/>
                  <a:gd name="connsiteY30" fmla="*/ 495573 h 511392"/>
                  <a:gd name="connsiteX31" fmla="*/ 324288 w 743094"/>
                  <a:gd name="connsiteY31" fmla="*/ 481731 h 511392"/>
                  <a:gd name="connsiteX32" fmla="*/ 314401 w 743094"/>
                  <a:gd name="connsiteY32" fmla="*/ 477776 h 511392"/>
                  <a:gd name="connsiteX33" fmla="*/ 286718 w 743094"/>
                  <a:gd name="connsiteY33" fmla="*/ 469867 h 511392"/>
                  <a:gd name="connsiteX34" fmla="*/ 251126 w 743094"/>
                  <a:gd name="connsiteY34" fmla="*/ 440207 h 511392"/>
                  <a:gd name="connsiteX35" fmla="*/ 221465 w 743094"/>
                  <a:gd name="connsiteY35" fmla="*/ 418455 h 511392"/>
                  <a:gd name="connsiteX36" fmla="*/ 215533 w 743094"/>
                  <a:gd name="connsiteY36" fmla="*/ 400660 h 511392"/>
                  <a:gd name="connsiteX37" fmla="*/ 168076 w 743094"/>
                  <a:gd name="connsiteY37" fmla="*/ 370999 h 511392"/>
                  <a:gd name="connsiteX38" fmla="*/ 156212 w 743094"/>
                  <a:gd name="connsiteY38" fmla="*/ 335406 h 511392"/>
                  <a:gd name="connsiteX39" fmla="*/ 185872 w 743094"/>
                  <a:gd name="connsiteY39" fmla="*/ 327497 h 511392"/>
                  <a:gd name="connsiteX40" fmla="*/ 170054 w 743094"/>
                  <a:gd name="connsiteY40" fmla="*/ 272131 h 511392"/>
                  <a:gd name="connsiteX41" fmla="*/ 124574 w 743094"/>
                  <a:gd name="connsiteY41" fmla="*/ 280040 h 511392"/>
                  <a:gd name="connsiteX42" fmla="*/ 77117 w 743094"/>
                  <a:gd name="connsiteY42" fmla="*/ 266199 h 511392"/>
                  <a:gd name="connsiteX43" fmla="*/ 47457 w 743094"/>
                  <a:gd name="connsiteY43" fmla="*/ 250380 h 511392"/>
                  <a:gd name="connsiteX44" fmla="*/ 49434 w 743094"/>
                  <a:gd name="connsiteY44" fmla="*/ 185127 h 511392"/>
                  <a:gd name="connsiteX45" fmla="*/ 0 w 743094"/>
                  <a:gd name="connsiteY45" fmla="*/ 125806 h 511392"/>
                  <a:gd name="connsiteX46" fmla="*/ 27683 w 743094"/>
                  <a:gd name="connsiteY46" fmla="*/ 74394 h 511392"/>
                  <a:gd name="connsiteX47" fmla="*/ 69208 w 743094"/>
                  <a:gd name="connsiteY47" fmla="*/ 121851 h 511392"/>
                  <a:gd name="connsiteX48" fmla="*/ 79095 w 743094"/>
                  <a:gd name="connsiteY48" fmla="*/ 46711 h 511392"/>
                  <a:gd name="connsiteX49" fmla="*/ 90959 w 743094"/>
                  <a:gd name="connsiteY49" fmla="*/ 40778 h 511392"/>
                  <a:gd name="connsiteX50" fmla="*/ 87004 w 743094"/>
                  <a:gd name="connsiteY50" fmla="*/ 3209 h 511392"/>
                  <a:gd name="connsiteX51" fmla="*/ 71185 w 743094"/>
                  <a:gd name="connsiteY51" fmla="*/ 3209 h 511392"/>
                  <a:gd name="connsiteX52" fmla="*/ 68963 w 743094"/>
                  <a:gd name="connsiteY52" fmla="*/ 0 h 511392"/>
                  <a:gd name="connsiteX0" fmla="*/ 741972 w 743094"/>
                  <a:gd name="connsiteY0" fmla="*/ 0 h 511392"/>
                  <a:gd name="connsiteX1" fmla="*/ 743094 w 743094"/>
                  <a:gd name="connsiteY1" fmla="*/ 26938 h 511392"/>
                  <a:gd name="connsiteX2" fmla="*/ 728857 w 743094"/>
                  <a:gd name="connsiteY2" fmla="*/ 60157 h 511392"/>
                  <a:gd name="connsiteX3" fmla="*/ 709874 w 743094"/>
                  <a:gd name="connsiteY3" fmla="*/ 76767 h 511392"/>
                  <a:gd name="connsiteX4" fmla="*/ 690892 w 743094"/>
                  <a:gd name="connsiteY4" fmla="*/ 76767 h 511392"/>
                  <a:gd name="connsiteX5" fmla="*/ 690892 w 743094"/>
                  <a:gd name="connsiteY5" fmla="*/ 98123 h 511392"/>
                  <a:gd name="connsiteX6" fmla="*/ 674282 w 743094"/>
                  <a:gd name="connsiteY6" fmla="*/ 100495 h 511392"/>
                  <a:gd name="connsiteX7" fmla="*/ 662418 w 743094"/>
                  <a:gd name="connsiteY7" fmla="*/ 121851 h 511392"/>
                  <a:gd name="connsiteX8" fmla="*/ 638689 w 743094"/>
                  <a:gd name="connsiteY8" fmla="*/ 124224 h 511392"/>
                  <a:gd name="connsiteX9" fmla="*/ 633944 w 743094"/>
                  <a:gd name="connsiteY9" fmla="*/ 147952 h 511392"/>
                  <a:gd name="connsiteX10" fmla="*/ 622079 w 743094"/>
                  <a:gd name="connsiteY10" fmla="*/ 159816 h 511392"/>
                  <a:gd name="connsiteX11" fmla="*/ 598351 w 743094"/>
                  <a:gd name="connsiteY11" fmla="*/ 169308 h 511392"/>
                  <a:gd name="connsiteX12" fmla="*/ 586487 w 743094"/>
                  <a:gd name="connsiteY12" fmla="*/ 188290 h 511392"/>
                  <a:gd name="connsiteX13" fmla="*/ 579368 w 743094"/>
                  <a:gd name="connsiteY13" fmla="*/ 209646 h 511392"/>
                  <a:gd name="connsiteX14" fmla="*/ 548521 w 743094"/>
                  <a:gd name="connsiteY14" fmla="*/ 223883 h 511392"/>
                  <a:gd name="connsiteX15" fmla="*/ 570848 w 743094"/>
                  <a:gd name="connsiteY15" fmla="*/ 297560 h 511392"/>
                  <a:gd name="connsiteX16" fmla="*/ 506206 w 743094"/>
                  <a:gd name="connsiteY16" fmla="*/ 295859 h 511392"/>
                  <a:gd name="connsiteX17" fmla="*/ 500274 w 743094"/>
                  <a:gd name="connsiteY17" fmla="*/ 278062 h 511392"/>
                  <a:gd name="connsiteX18" fmla="*/ 448862 w 743094"/>
                  <a:gd name="connsiteY18" fmla="*/ 244448 h 511392"/>
                  <a:gd name="connsiteX19" fmla="*/ 444907 w 743094"/>
                  <a:gd name="connsiteY19" fmla="*/ 266199 h 511392"/>
                  <a:gd name="connsiteX20" fmla="*/ 367790 w 743094"/>
                  <a:gd name="connsiteY20" fmla="*/ 327497 h 511392"/>
                  <a:gd name="connsiteX21" fmla="*/ 348016 w 743094"/>
                  <a:gd name="connsiteY21" fmla="*/ 327497 h 511392"/>
                  <a:gd name="connsiteX22" fmla="*/ 349994 w 743094"/>
                  <a:gd name="connsiteY22" fmla="*/ 345294 h 511392"/>
                  <a:gd name="connsiteX23" fmla="*/ 363835 w 743094"/>
                  <a:gd name="connsiteY23" fmla="*/ 365066 h 511392"/>
                  <a:gd name="connsiteX24" fmla="*/ 365813 w 743094"/>
                  <a:gd name="connsiteY24" fmla="*/ 382863 h 511392"/>
                  <a:gd name="connsiteX25" fmla="*/ 393496 w 743094"/>
                  <a:gd name="connsiteY25" fmla="*/ 410546 h 511392"/>
                  <a:gd name="connsiteX26" fmla="*/ 405360 w 743094"/>
                  <a:gd name="connsiteY26" fmla="*/ 467889 h 511392"/>
                  <a:gd name="connsiteX27" fmla="*/ 440953 w 743094"/>
                  <a:gd name="connsiteY27" fmla="*/ 493595 h 511392"/>
                  <a:gd name="connsiteX28" fmla="*/ 429088 w 743094"/>
                  <a:gd name="connsiteY28" fmla="*/ 511392 h 511392"/>
                  <a:gd name="connsiteX29" fmla="*/ 322311 w 743094"/>
                  <a:gd name="connsiteY29" fmla="*/ 495573 h 511392"/>
                  <a:gd name="connsiteX30" fmla="*/ 324288 w 743094"/>
                  <a:gd name="connsiteY30" fmla="*/ 481731 h 511392"/>
                  <a:gd name="connsiteX31" fmla="*/ 314401 w 743094"/>
                  <a:gd name="connsiteY31" fmla="*/ 477776 h 511392"/>
                  <a:gd name="connsiteX32" fmla="*/ 286718 w 743094"/>
                  <a:gd name="connsiteY32" fmla="*/ 469867 h 511392"/>
                  <a:gd name="connsiteX33" fmla="*/ 251126 w 743094"/>
                  <a:gd name="connsiteY33" fmla="*/ 440207 h 511392"/>
                  <a:gd name="connsiteX34" fmla="*/ 221465 w 743094"/>
                  <a:gd name="connsiteY34" fmla="*/ 418455 h 511392"/>
                  <a:gd name="connsiteX35" fmla="*/ 215533 w 743094"/>
                  <a:gd name="connsiteY35" fmla="*/ 400660 h 511392"/>
                  <a:gd name="connsiteX36" fmla="*/ 168076 w 743094"/>
                  <a:gd name="connsiteY36" fmla="*/ 370999 h 511392"/>
                  <a:gd name="connsiteX37" fmla="*/ 156212 w 743094"/>
                  <a:gd name="connsiteY37" fmla="*/ 335406 h 511392"/>
                  <a:gd name="connsiteX38" fmla="*/ 185872 w 743094"/>
                  <a:gd name="connsiteY38" fmla="*/ 327497 h 511392"/>
                  <a:gd name="connsiteX39" fmla="*/ 170054 w 743094"/>
                  <a:gd name="connsiteY39" fmla="*/ 272131 h 511392"/>
                  <a:gd name="connsiteX40" fmla="*/ 124574 w 743094"/>
                  <a:gd name="connsiteY40" fmla="*/ 280040 h 511392"/>
                  <a:gd name="connsiteX41" fmla="*/ 77117 w 743094"/>
                  <a:gd name="connsiteY41" fmla="*/ 266199 h 511392"/>
                  <a:gd name="connsiteX42" fmla="*/ 47457 w 743094"/>
                  <a:gd name="connsiteY42" fmla="*/ 250380 h 511392"/>
                  <a:gd name="connsiteX43" fmla="*/ 49434 w 743094"/>
                  <a:gd name="connsiteY43" fmla="*/ 185127 h 511392"/>
                  <a:gd name="connsiteX44" fmla="*/ 0 w 743094"/>
                  <a:gd name="connsiteY44" fmla="*/ 125806 h 511392"/>
                  <a:gd name="connsiteX45" fmla="*/ 27683 w 743094"/>
                  <a:gd name="connsiteY45" fmla="*/ 74394 h 511392"/>
                  <a:gd name="connsiteX46" fmla="*/ 69208 w 743094"/>
                  <a:gd name="connsiteY46" fmla="*/ 121851 h 511392"/>
                  <a:gd name="connsiteX47" fmla="*/ 79095 w 743094"/>
                  <a:gd name="connsiteY47" fmla="*/ 46711 h 511392"/>
                  <a:gd name="connsiteX48" fmla="*/ 90959 w 743094"/>
                  <a:gd name="connsiteY48" fmla="*/ 40778 h 511392"/>
                  <a:gd name="connsiteX49" fmla="*/ 87004 w 743094"/>
                  <a:gd name="connsiteY49" fmla="*/ 3209 h 511392"/>
                  <a:gd name="connsiteX50" fmla="*/ 71185 w 743094"/>
                  <a:gd name="connsiteY50" fmla="*/ 3209 h 511392"/>
                  <a:gd name="connsiteX51" fmla="*/ 68963 w 743094"/>
                  <a:gd name="connsiteY51" fmla="*/ 0 h 511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743094" h="511392">
                    <a:moveTo>
                      <a:pt x="741972" y="0"/>
                    </a:moveTo>
                    <a:lnTo>
                      <a:pt x="743094" y="26938"/>
                    </a:lnTo>
                    <a:lnTo>
                      <a:pt x="728857" y="60157"/>
                    </a:lnTo>
                    <a:lnTo>
                      <a:pt x="709874" y="76767"/>
                    </a:lnTo>
                    <a:lnTo>
                      <a:pt x="690892" y="76767"/>
                    </a:lnTo>
                    <a:lnTo>
                      <a:pt x="690892" y="98123"/>
                    </a:lnTo>
                    <a:lnTo>
                      <a:pt x="674282" y="100495"/>
                    </a:lnTo>
                    <a:lnTo>
                      <a:pt x="662418" y="121851"/>
                    </a:lnTo>
                    <a:lnTo>
                      <a:pt x="638689" y="124224"/>
                    </a:lnTo>
                    <a:lnTo>
                      <a:pt x="633944" y="147952"/>
                    </a:lnTo>
                    <a:lnTo>
                      <a:pt x="622079" y="159816"/>
                    </a:lnTo>
                    <a:lnTo>
                      <a:pt x="598351" y="169308"/>
                    </a:lnTo>
                    <a:lnTo>
                      <a:pt x="586487" y="188290"/>
                    </a:lnTo>
                    <a:lnTo>
                      <a:pt x="579368" y="209646"/>
                    </a:lnTo>
                    <a:lnTo>
                      <a:pt x="548521" y="223883"/>
                    </a:lnTo>
                    <a:lnTo>
                      <a:pt x="570848" y="297560"/>
                    </a:lnTo>
                    <a:lnTo>
                      <a:pt x="506206" y="295859"/>
                    </a:lnTo>
                    <a:lnTo>
                      <a:pt x="500274" y="278062"/>
                    </a:lnTo>
                    <a:lnTo>
                      <a:pt x="448862" y="244448"/>
                    </a:lnTo>
                    <a:lnTo>
                      <a:pt x="444907" y="266199"/>
                    </a:lnTo>
                    <a:lnTo>
                      <a:pt x="367790" y="327497"/>
                    </a:lnTo>
                    <a:lnTo>
                      <a:pt x="348016" y="327497"/>
                    </a:lnTo>
                    <a:lnTo>
                      <a:pt x="349994" y="345294"/>
                    </a:lnTo>
                    <a:lnTo>
                      <a:pt x="363835" y="365066"/>
                    </a:lnTo>
                    <a:lnTo>
                      <a:pt x="365813" y="382863"/>
                    </a:lnTo>
                    <a:lnTo>
                      <a:pt x="393496" y="410546"/>
                    </a:lnTo>
                    <a:lnTo>
                      <a:pt x="405360" y="467889"/>
                    </a:lnTo>
                    <a:lnTo>
                      <a:pt x="440953" y="493595"/>
                    </a:lnTo>
                    <a:lnTo>
                      <a:pt x="429088" y="511392"/>
                    </a:lnTo>
                    <a:lnTo>
                      <a:pt x="322311" y="495573"/>
                    </a:lnTo>
                    <a:lnTo>
                      <a:pt x="324288" y="481731"/>
                    </a:lnTo>
                    <a:lnTo>
                      <a:pt x="314401" y="477776"/>
                    </a:lnTo>
                    <a:lnTo>
                      <a:pt x="286718" y="469867"/>
                    </a:lnTo>
                    <a:lnTo>
                      <a:pt x="251126" y="440207"/>
                    </a:lnTo>
                    <a:lnTo>
                      <a:pt x="221465" y="418455"/>
                    </a:lnTo>
                    <a:lnTo>
                      <a:pt x="215533" y="400660"/>
                    </a:lnTo>
                    <a:lnTo>
                      <a:pt x="168076" y="370999"/>
                    </a:lnTo>
                    <a:lnTo>
                      <a:pt x="156212" y="335406"/>
                    </a:lnTo>
                    <a:lnTo>
                      <a:pt x="185872" y="327497"/>
                    </a:lnTo>
                    <a:lnTo>
                      <a:pt x="170054" y="272131"/>
                    </a:lnTo>
                    <a:lnTo>
                      <a:pt x="124574" y="280040"/>
                    </a:lnTo>
                    <a:lnTo>
                      <a:pt x="77117" y="266199"/>
                    </a:lnTo>
                    <a:lnTo>
                      <a:pt x="47457" y="250380"/>
                    </a:lnTo>
                    <a:lnTo>
                      <a:pt x="49434" y="185127"/>
                    </a:lnTo>
                    <a:lnTo>
                      <a:pt x="0" y="125806"/>
                    </a:lnTo>
                    <a:lnTo>
                      <a:pt x="27683" y="74394"/>
                    </a:lnTo>
                    <a:lnTo>
                      <a:pt x="69208" y="121851"/>
                    </a:lnTo>
                    <a:lnTo>
                      <a:pt x="79095" y="46711"/>
                    </a:lnTo>
                    <a:lnTo>
                      <a:pt x="90959" y="40778"/>
                    </a:lnTo>
                    <a:lnTo>
                      <a:pt x="87004" y="3209"/>
                    </a:lnTo>
                    <a:lnTo>
                      <a:pt x="71185" y="3209"/>
                    </a:lnTo>
                    <a:lnTo>
                      <a:pt x="68963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EDBBC02-8E88-5B0F-1FB4-86E71BA3EC1C}"/>
                  </a:ext>
                </a:extLst>
              </p:cNvPr>
              <p:cNvSpPr/>
              <p:nvPr/>
            </p:nvSpPr>
            <p:spPr>
              <a:xfrm>
                <a:off x="711420" y="868521"/>
                <a:ext cx="965447" cy="915025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18AC71A-B7FF-4455-7795-7B36BE1424F1}"/>
                </a:ext>
              </a:extLst>
            </p:cNvPr>
            <p:cNvGrpSpPr/>
            <p:nvPr/>
          </p:nvGrpSpPr>
          <p:grpSpPr>
            <a:xfrm>
              <a:off x="1518973" y="1583038"/>
              <a:ext cx="1153729" cy="1119690"/>
              <a:chOff x="1518973" y="1532238"/>
              <a:chExt cx="1153729" cy="1119690"/>
            </a:xfrm>
          </p:grpSpPr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9BD5F62F-F109-B05D-EA9E-9C5CB114DE93}"/>
                  </a:ext>
                </a:extLst>
              </p:cNvPr>
              <p:cNvSpPr/>
              <p:nvPr/>
            </p:nvSpPr>
            <p:spPr>
              <a:xfrm rot="778049">
                <a:off x="2538051" y="1932106"/>
                <a:ext cx="134651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53B89AC-B058-54B0-0672-7F7BF8E7E968}"/>
                  </a:ext>
                </a:extLst>
              </p:cNvPr>
              <p:cNvSpPr/>
              <p:nvPr/>
            </p:nvSpPr>
            <p:spPr>
              <a:xfrm rot="702486">
                <a:off x="1518973" y="2405707"/>
                <a:ext cx="634790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E80241E6-A7C3-D5EC-3476-032248CCB2BF}"/>
                  </a:ext>
                </a:extLst>
              </p:cNvPr>
              <p:cNvSpPr/>
              <p:nvPr/>
            </p:nvSpPr>
            <p:spPr>
              <a:xfrm>
                <a:off x="2057750" y="1532238"/>
                <a:ext cx="134651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C752729A-B8A9-4A79-7270-59380CF21F82}"/>
              </a:ext>
            </a:extLst>
          </p:cNvPr>
          <p:cNvGrpSpPr/>
          <p:nvPr/>
        </p:nvGrpSpPr>
        <p:grpSpPr>
          <a:xfrm>
            <a:off x="811430" y="3749040"/>
            <a:ext cx="2490788" cy="2578218"/>
            <a:chOff x="811430" y="3749040"/>
            <a:chExt cx="2490788" cy="2578218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50CB0DED-5D10-F8E6-AEE7-5ADBA648C595}"/>
                </a:ext>
              </a:extLst>
            </p:cNvPr>
            <p:cNvGrpSpPr/>
            <p:nvPr/>
          </p:nvGrpSpPr>
          <p:grpSpPr>
            <a:xfrm>
              <a:off x="811430" y="3749040"/>
              <a:ext cx="2490788" cy="2578218"/>
              <a:chOff x="811430" y="3749040"/>
              <a:chExt cx="2490788" cy="2578218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42DEC60-5265-E9AE-91DF-7CCD6947E02E}"/>
                  </a:ext>
                </a:extLst>
              </p:cNvPr>
              <p:cNvSpPr/>
              <p:nvPr/>
            </p:nvSpPr>
            <p:spPr>
              <a:xfrm>
                <a:off x="1377554" y="3749041"/>
                <a:ext cx="1048319" cy="771815"/>
              </a:xfrm>
              <a:custGeom>
                <a:avLst/>
                <a:gdLst>
                  <a:gd name="connsiteX0" fmla="*/ 260143 w 1048319"/>
                  <a:gd name="connsiteY0" fmla="*/ 0 h 771815"/>
                  <a:gd name="connsiteX1" fmla="*/ 925289 w 1048319"/>
                  <a:gd name="connsiteY1" fmla="*/ 0 h 771815"/>
                  <a:gd name="connsiteX2" fmla="*/ 928175 w 1048319"/>
                  <a:gd name="connsiteY2" fmla="*/ 37522 h 771815"/>
                  <a:gd name="connsiteX3" fmla="*/ 914040 w 1048319"/>
                  <a:gd name="connsiteY3" fmla="*/ 69326 h 771815"/>
                  <a:gd name="connsiteX4" fmla="*/ 924641 w 1048319"/>
                  <a:gd name="connsiteY4" fmla="*/ 143532 h 771815"/>
                  <a:gd name="connsiteX5" fmla="*/ 928175 w 1048319"/>
                  <a:gd name="connsiteY5" fmla="*/ 185935 h 771815"/>
                  <a:gd name="connsiteX6" fmla="*/ 949377 w 1048319"/>
                  <a:gd name="connsiteY6" fmla="*/ 242475 h 771815"/>
                  <a:gd name="connsiteX7" fmla="*/ 981179 w 1048319"/>
                  <a:gd name="connsiteY7" fmla="*/ 246007 h 771815"/>
                  <a:gd name="connsiteX8" fmla="*/ 1012983 w 1048319"/>
                  <a:gd name="connsiteY8" fmla="*/ 309613 h 771815"/>
                  <a:gd name="connsiteX9" fmla="*/ 1030651 w 1048319"/>
                  <a:gd name="connsiteY9" fmla="*/ 337883 h 771815"/>
                  <a:gd name="connsiteX10" fmla="*/ 1048319 w 1048319"/>
                  <a:gd name="connsiteY10" fmla="*/ 362618 h 771815"/>
                  <a:gd name="connsiteX11" fmla="*/ 1034185 w 1048319"/>
                  <a:gd name="connsiteY11" fmla="*/ 422690 h 771815"/>
                  <a:gd name="connsiteX12" fmla="*/ 1012983 w 1048319"/>
                  <a:gd name="connsiteY12" fmla="*/ 450960 h 771815"/>
                  <a:gd name="connsiteX13" fmla="*/ 977645 w 1048319"/>
                  <a:gd name="connsiteY13" fmla="*/ 447426 h 771815"/>
                  <a:gd name="connsiteX14" fmla="*/ 977645 w 1048319"/>
                  <a:gd name="connsiteY14" fmla="*/ 472162 h 771815"/>
                  <a:gd name="connsiteX15" fmla="*/ 959977 w 1048319"/>
                  <a:gd name="connsiteY15" fmla="*/ 496898 h 771815"/>
                  <a:gd name="connsiteX16" fmla="*/ 984713 w 1048319"/>
                  <a:gd name="connsiteY16" fmla="*/ 518100 h 771815"/>
                  <a:gd name="connsiteX17" fmla="*/ 1002381 w 1048319"/>
                  <a:gd name="connsiteY17" fmla="*/ 560503 h 771815"/>
                  <a:gd name="connsiteX18" fmla="*/ 1023583 w 1048319"/>
                  <a:gd name="connsiteY18" fmla="*/ 585239 h 771815"/>
                  <a:gd name="connsiteX19" fmla="*/ 1034185 w 1048319"/>
                  <a:gd name="connsiteY19" fmla="*/ 617041 h 771815"/>
                  <a:gd name="connsiteX20" fmla="*/ 1030651 w 1048319"/>
                  <a:gd name="connsiteY20" fmla="*/ 659445 h 771815"/>
                  <a:gd name="connsiteX21" fmla="*/ 1002381 w 1048319"/>
                  <a:gd name="connsiteY21" fmla="*/ 673581 h 771815"/>
                  <a:gd name="connsiteX22" fmla="*/ 938775 w 1048319"/>
                  <a:gd name="connsiteY22" fmla="*/ 641777 h 771815"/>
                  <a:gd name="connsiteX23" fmla="*/ 910506 w 1048319"/>
                  <a:gd name="connsiteY23" fmla="*/ 627643 h 771815"/>
                  <a:gd name="connsiteX24" fmla="*/ 889304 w 1048319"/>
                  <a:gd name="connsiteY24" fmla="*/ 662979 h 771815"/>
                  <a:gd name="connsiteX25" fmla="*/ 882238 w 1048319"/>
                  <a:gd name="connsiteY25" fmla="*/ 687715 h 771815"/>
                  <a:gd name="connsiteX26" fmla="*/ 868102 w 1048319"/>
                  <a:gd name="connsiteY26" fmla="*/ 708917 h 771815"/>
                  <a:gd name="connsiteX27" fmla="*/ 811564 w 1048319"/>
                  <a:gd name="connsiteY27" fmla="*/ 726585 h 771815"/>
                  <a:gd name="connsiteX28" fmla="*/ 762092 w 1048319"/>
                  <a:gd name="connsiteY28" fmla="*/ 701849 h 771815"/>
                  <a:gd name="connsiteX29" fmla="*/ 719689 w 1048319"/>
                  <a:gd name="connsiteY29" fmla="*/ 719519 h 771815"/>
                  <a:gd name="connsiteX30" fmla="*/ 694953 w 1048319"/>
                  <a:gd name="connsiteY30" fmla="*/ 765455 h 771815"/>
                  <a:gd name="connsiteX31" fmla="*/ 673751 w 1048319"/>
                  <a:gd name="connsiteY31" fmla="*/ 751321 h 771815"/>
                  <a:gd name="connsiteX32" fmla="*/ 649015 w 1048319"/>
                  <a:gd name="connsiteY32" fmla="*/ 761922 h 771815"/>
                  <a:gd name="connsiteX33" fmla="*/ 546539 w 1048319"/>
                  <a:gd name="connsiteY33" fmla="*/ 754855 h 771815"/>
                  <a:gd name="connsiteX34" fmla="*/ 514736 w 1048319"/>
                  <a:gd name="connsiteY34" fmla="*/ 754855 h 771815"/>
                  <a:gd name="connsiteX35" fmla="*/ 506256 w 1048319"/>
                  <a:gd name="connsiteY35" fmla="*/ 771815 h 771815"/>
                  <a:gd name="connsiteX36" fmla="*/ 500602 w 1048319"/>
                  <a:gd name="connsiteY36" fmla="*/ 768989 h 771815"/>
                  <a:gd name="connsiteX37" fmla="*/ 506460 w 1048319"/>
                  <a:gd name="connsiteY37" fmla="*/ 771406 h 771815"/>
                  <a:gd name="connsiteX38" fmla="*/ 506971 w 1048319"/>
                  <a:gd name="connsiteY38" fmla="*/ 770384 h 771815"/>
                  <a:gd name="connsiteX39" fmla="*/ 419328 w 1048319"/>
                  <a:gd name="connsiteY39" fmla="*/ 715985 h 771815"/>
                  <a:gd name="connsiteX40" fmla="*/ 408726 w 1048319"/>
                  <a:gd name="connsiteY40" fmla="*/ 694783 h 771815"/>
                  <a:gd name="connsiteX41" fmla="*/ 355722 w 1048319"/>
                  <a:gd name="connsiteY41" fmla="*/ 670047 h 771815"/>
                  <a:gd name="connsiteX42" fmla="*/ 345121 w 1048319"/>
                  <a:gd name="connsiteY42" fmla="*/ 631177 h 771815"/>
                  <a:gd name="connsiteX43" fmla="*/ 313317 w 1048319"/>
                  <a:gd name="connsiteY43" fmla="*/ 617041 h 771815"/>
                  <a:gd name="connsiteX44" fmla="*/ 302717 w 1048319"/>
                  <a:gd name="connsiteY44" fmla="*/ 666513 h 771815"/>
                  <a:gd name="connsiteX45" fmla="*/ 246179 w 1048319"/>
                  <a:gd name="connsiteY45" fmla="*/ 673581 h 771815"/>
                  <a:gd name="connsiteX46" fmla="*/ 239111 w 1048319"/>
                  <a:gd name="connsiteY46" fmla="*/ 698317 h 771815"/>
                  <a:gd name="connsiteX47" fmla="*/ 157837 w 1048319"/>
                  <a:gd name="connsiteY47" fmla="*/ 684181 h 771815"/>
                  <a:gd name="connsiteX48" fmla="*/ 154303 w 1048319"/>
                  <a:gd name="connsiteY48" fmla="*/ 730119 h 771815"/>
                  <a:gd name="connsiteX49" fmla="*/ 69496 w 1048319"/>
                  <a:gd name="connsiteY49" fmla="*/ 726585 h 771815"/>
                  <a:gd name="connsiteX50" fmla="*/ 218 w 1048319"/>
                  <a:gd name="connsiteY50" fmla="*/ 646918 h 771815"/>
                  <a:gd name="connsiteX51" fmla="*/ 0 w 1048319"/>
                  <a:gd name="connsiteY51" fmla="*/ 645899 h 771815"/>
                  <a:gd name="connsiteX52" fmla="*/ 8834 w 1048319"/>
                  <a:gd name="connsiteY52" fmla="*/ 584061 h 771815"/>
                  <a:gd name="connsiteX53" fmla="*/ 44172 w 1048319"/>
                  <a:gd name="connsiteY53" fmla="*/ 548724 h 771815"/>
                  <a:gd name="connsiteX54" fmla="*/ 91286 w 1048319"/>
                  <a:gd name="connsiteY54" fmla="*/ 513388 h 771815"/>
                  <a:gd name="connsiteX55" fmla="*/ 103066 w 1048319"/>
                  <a:gd name="connsiteY55" fmla="*/ 463328 h 771815"/>
                  <a:gd name="connsiteX56" fmla="*/ 167849 w 1048319"/>
                  <a:gd name="connsiteY56" fmla="*/ 419156 h 771815"/>
                  <a:gd name="connsiteX57" fmla="*/ 150181 w 1048319"/>
                  <a:gd name="connsiteY57" fmla="*/ 383820 h 771815"/>
                  <a:gd name="connsiteX58" fmla="*/ 197297 w 1048319"/>
                  <a:gd name="connsiteY58" fmla="*/ 316091 h 771815"/>
                  <a:gd name="connsiteX59" fmla="*/ 188461 w 1048319"/>
                  <a:gd name="connsiteY59" fmla="*/ 307258 h 771815"/>
                  <a:gd name="connsiteX60" fmla="*/ 288583 w 1048319"/>
                  <a:gd name="connsiteY60" fmla="*/ 201247 h 771815"/>
                  <a:gd name="connsiteX61" fmla="*/ 282693 w 1048319"/>
                  <a:gd name="connsiteY61" fmla="*/ 136464 h 771815"/>
                  <a:gd name="connsiteX62" fmla="*/ 253247 w 1048319"/>
                  <a:gd name="connsiteY62" fmla="*/ 89350 h 771815"/>
                  <a:gd name="connsiteX63" fmla="*/ 276803 w 1048319"/>
                  <a:gd name="connsiteY63" fmla="*/ 77570 h 771815"/>
                  <a:gd name="connsiteX64" fmla="*/ 241467 w 1048319"/>
                  <a:gd name="connsiteY64" fmla="*/ 18676 h 771815"/>
                  <a:gd name="connsiteX0" fmla="*/ 260143 w 1048319"/>
                  <a:gd name="connsiteY0" fmla="*/ 91441 h 863256"/>
                  <a:gd name="connsiteX1" fmla="*/ 622606 w 1048319"/>
                  <a:gd name="connsiteY1" fmla="*/ 0 h 863256"/>
                  <a:gd name="connsiteX2" fmla="*/ 925289 w 1048319"/>
                  <a:gd name="connsiteY2" fmla="*/ 91441 h 863256"/>
                  <a:gd name="connsiteX3" fmla="*/ 928175 w 1048319"/>
                  <a:gd name="connsiteY3" fmla="*/ 128963 h 863256"/>
                  <a:gd name="connsiteX4" fmla="*/ 914040 w 1048319"/>
                  <a:gd name="connsiteY4" fmla="*/ 160767 h 863256"/>
                  <a:gd name="connsiteX5" fmla="*/ 924641 w 1048319"/>
                  <a:gd name="connsiteY5" fmla="*/ 234973 h 863256"/>
                  <a:gd name="connsiteX6" fmla="*/ 928175 w 1048319"/>
                  <a:gd name="connsiteY6" fmla="*/ 277376 h 863256"/>
                  <a:gd name="connsiteX7" fmla="*/ 949377 w 1048319"/>
                  <a:gd name="connsiteY7" fmla="*/ 333916 h 863256"/>
                  <a:gd name="connsiteX8" fmla="*/ 981179 w 1048319"/>
                  <a:gd name="connsiteY8" fmla="*/ 337448 h 863256"/>
                  <a:gd name="connsiteX9" fmla="*/ 1012983 w 1048319"/>
                  <a:gd name="connsiteY9" fmla="*/ 401054 h 863256"/>
                  <a:gd name="connsiteX10" fmla="*/ 1030651 w 1048319"/>
                  <a:gd name="connsiteY10" fmla="*/ 429324 h 863256"/>
                  <a:gd name="connsiteX11" fmla="*/ 1048319 w 1048319"/>
                  <a:gd name="connsiteY11" fmla="*/ 454059 h 863256"/>
                  <a:gd name="connsiteX12" fmla="*/ 1034185 w 1048319"/>
                  <a:gd name="connsiteY12" fmla="*/ 514131 h 863256"/>
                  <a:gd name="connsiteX13" fmla="*/ 1012983 w 1048319"/>
                  <a:gd name="connsiteY13" fmla="*/ 542401 h 863256"/>
                  <a:gd name="connsiteX14" fmla="*/ 977645 w 1048319"/>
                  <a:gd name="connsiteY14" fmla="*/ 538867 h 863256"/>
                  <a:gd name="connsiteX15" fmla="*/ 977645 w 1048319"/>
                  <a:gd name="connsiteY15" fmla="*/ 563603 h 863256"/>
                  <a:gd name="connsiteX16" fmla="*/ 959977 w 1048319"/>
                  <a:gd name="connsiteY16" fmla="*/ 588339 h 863256"/>
                  <a:gd name="connsiteX17" fmla="*/ 984713 w 1048319"/>
                  <a:gd name="connsiteY17" fmla="*/ 609541 h 863256"/>
                  <a:gd name="connsiteX18" fmla="*/ 1002381 w 1048319"/>
                  <a:gd name="connsiteY18" fmla="*/ 651944 h 863256"/>
                  <a:gd name="connsiteX19" fmla="*/ 1023583 w 1048319"/>
                  <a:gd name="connsiteY19" fmla="*/ 676680 h 863256"/>
                  <a:gd name="connsiteX20" fmla="*/ 1034185 w 1048319"/>
                  <a:gd name="connsiteY20" fmla="*/ 708482 h 863256"/>
                  <a:gd name="connsiteX21" fmla="*/ 1030651 w 1048319"/>
                  <a:gd name="connsiteY21" fmla="*/ 750886 h 863256"/>
                  <a:gd name="connsiteX22" fmla="*/ 1002381 w 1048319"/>
                  <a:gd name="connsiteY22" fmla="*/ 765022 h 863256"/>
                  <a:gd name="connsiteX23" fmla="*/ 938775 w 1048319"/>
                  <a:gd name="connsiteY23" fmla="*/ 733218 h 863256"/>
                  <a:gd name="connsiteX24" fmla="*/ 910506 w 1048319"/>
                  <a:gd name="connsiteY24" fmla="*/ 719084 h 863256"/>
                  <a:gd name="connsiteX25" fmla="*/ 889304 w 1048319"/>
                  <a:gd name="connsiteY25" fmla="*/ 754420 h 863256"/>
                  <a:gd name="connsiteX26" fmla="*/ 882238 w 1048319"/>
                  <a:gd name="connsiteY26" fmla="*/ 779156 h 863256"/>
                  <a:gd name="connsiteX27" fmla="*/ 868102 w 1048319"/>
                  <a:gd name="connsiteY27" fmla="*/ 800358 h 863256"/>
                  <a:gd name="connsiteX28" fmla="*/ 811564 w 1048319"/>
                  <a:gd name="connsiteY28" fmla="*/ 818026 h 863256"/>
                  <a:gd name="connsiteX29" fmla="*/ 762092 w 1048319"/>
                  <a:gd name="connsiteY29" fmla="*/ 793290 h 863256"/>
                  <a:gd name="connsiteX30" fmla="*/ 719689 w 1048319"/>
                  <a:gd name="connsiteY30" fmla="*/ 810960 h 863256"/>
                  <a:gd name="connsiteX31" fmla="*/ 694953 w 1048319"/>
                  <a:gd name="connsiteY31" fmla="*/ 856896 h 863256"/>
                  <a:gd name="connsiteX32" fmla="*/ 673751 w 1048319"/>
                  <a:gd name="connsiteY32" fmla="*/ 842762 h 863256"/>
                  <a:gd name="connsiteX33" fmla="*/ 649015 w 1048319"/>
                  <a:gd name="connsiteY33" fmla="*/ 853363 h 863256"/>
                  <a:gd name="connsiteX34" fmla="*/ 546539 w 1048319"/>
                  <a:gd name="connsiteY34" fmla="*/ 846296 h 863256"/>
                  <a:gd name="connsiteX35" fmla="*/ 514736 w 1048319"/>
                  <a:gd name="connsiteY35" fmla="*/ 846296 h 863256"/>
                  <a:gd name="connsiteX36" fmla="*/ 506256 w 1048319"/>
                  <a:gd name="connsiteY36" fmla="*/ 863256 h 863256"/>
                  <a:gd name="connsiteX37" fmla="*/ 500602 w 1048319"/>
                  <a:gd name="connsiteY37" fmla="*/ 860430 h 863256"/>
                  <a:gd name="connsiteX38" fmla="*/ 506460 w 1048319"/>
                  <a:gd name="connsiteY38" fmla="*/ 862847 h 863256"/>
                  <a:gd name="connsiteX39" fmla="*/ 506971 w 1048319"/>
                  <a:gd name="connsiteY39" fmla="*/ 861825 h 863256"/>
                  <a:gd name="connsiteX40" fmla="*/ 419328 w 1048319"/>
                  <a:gd name="connsiteY40" fmla="*/ 807426 h 863256"/>
                  <a:gd name="connsiteX41" fmla="*/ 408726 w 1048319"/>
                  <a:gd name="connsiteY41" fmla="*/ 786224 h 863256"/>
                  <a:gd name="connsiteX42" fmla="*/ 355722 w 1048319"/>
                  <a:gd name="connsiteY42" fmla="*/ 761488 h 863256"/>
                  <a:gd name="connsiteX43" fmla="*/ 345121 w 1048319"/>
                  <a:gd name="connsiteY43" fmla="*/ 722618 h 863256"/>
                  <a:gd name="connsiteX44" fmla="*/ 313317 w 1048319"/>
                  <a:gd name="connsiteY44" fmla="*/ 708482 h 863256"/>
                  <a:gd name="connsiteX45" fmla="*/ 302717 w 1048319"/>
                  <a:gd name="connsiteY45" fmla="*/ 757954 h 863256"/>
                  <a:gd name="connsiteX46" fmla="*/ 246179 w 1048319"/>
                  <a:gd name="connsiteY46" fmla="*/ 765022 h 863256"/>
                  <a:gd name="connsiteX47" fmla="*/ 239111 w 1048319"/>
                  <a:gd name="connsiteY47" fmla="*/ 789758 h 863256"/>
                  <a:gd name="connsiteX48" fmla="*/ 157837 w 1048319"/>
                  <a:gd name="connsiteY48" fmla="*/ 775622 h 863256"/>
                  <a:gd name="connsiteX49" fmla="*/ 154303 w 1048319"/>
                  <a:gd name="connsiteY49" fmla="*/ 821560 h 863256"/>
                  <a:gd name="connsiteX50" fmla="*/ 69496 w 1048319"/>
                  <a:gd name="connsiteY50" fmla="*/ 818026 h 863256"/>
                  <a:gd name="connsiteX51" fmla="*/ 218 w 1048319"/>
                  <a:gd name="connsiteY51" fmla="*/ 738359 h 863256"/>
                  <a:gd name="connsiteX52" fmla="*/ 0 w 1048319"/>
                  <a:gd name="connsiteY52" fmla="*/ 737340 h 863256"/>
                  <a:gd name="connsiteX53" fmla="*/ 8834 w 1048319"/>
                  <a:gd name="connsiteY53" fmla="*/ 675502 h 863256"/>
                  <a:gd name="connsiteX54" fmla="*/ 44172 w 1048319"/>
                  <a:gd name="connsiteY54" fmla="*/ 640165 h 863256"/>
                  <a:gd name="connsiteX55" fmla="*/ 91286 w 1048319"/>
                  <a:gd name="connsiteY55" fmla="*/ 604829 h 863256"/>
                  <a:gd name="connsiteX56" fmla="*/ 103066 w 1048319"/>
                  <a:gd name="connsiteY56" fmla="*/ 554769 h 863256"/>
                  <a:gd name="connsiteX57" fmla="*/ 167849 w 1048319"/>
                  <a:gd name="connsiteY57" fmla="*/ 510597 h 863256"/>
                  <a:gd name="connsiteX58" fmla="*/ 150181 w 1048319"/>
                  <a:gd name="connsiteY58" fmla="*/ 475261 h 863256"/>
                  <a:gd name="connsiteX59" fmla="*/ 197297 w 1048319"/>
                  <a:gd name="connsiteY59" fmla="*/ 407532 h 863256"/>
                  <a:gd name="connsiteX60" fmla="*/ 188461 w 1048319"/>
                  <a:gd name="connsiteY60" fmla="*/ 398699 h 863256"/>
                  <a:gd name="connsiteX61" fmla="*/ 288583 w 1048319"/>
                  <a:gd name="connsiteY61" fmla="*/ 292688 h 863256"/>
                  <a:gd name="connsiteX62" fmla="*/ 282693 w 1048319"/>
                  <a:gd name="connsiteY62" fmla="*/ 227905 h 863256"/>
                  <a:gd name="connsiteX63" fmla="*/ 253247 w 1048319"/>
                  <a:gd name="connsiteY63" fmla="*/ 180791 h 863256"/>
                  <a:gd name="connsiteX64" fmla="*/ 276803 w 1048319"/>
                  <a:gd name="connsiteY64" fmla="*/ 169011 h 863256"/>
                  <a:gd name="connsiteX65" fmla="*/ 241467 w 1048319"/>
                  <a:gd name="connsiteY65" fmla="*/ 110117 h 863256"/>
                  <a:gd name="connsiteX66" fmla="*/ 260143 w 1048319"/>
                  <a:gd name="connsiteY66" fmla="*/ 91441 h 863256"/>
                  <a:gd name="connsiteX0" fmla="*/ 622606 w 1048319"/>
                  <a:gd name="connsiteY0" fmla="*/ 0 h 863256"/>
                  <a:gd name="connsiteX1" fmla="*/ 925289 w 1048319"/>
                  <a:gd name="connsiteY1" fmla="*/ 91441 h 863256"/>
                  <a:gd name="connsiteX2" fmla="*/ 928175 w 1048319"/>
                  <a:gd name="connsiteY2" fmla="*/ 128963 h 863256"/>
                  <a:gd name="connsiteX3" fmla="*/ 914040 w 1048319"/>
                  <a:gd name="connsiteY3" fmla="*/ 160767 h 863256"/>
                  <a:gd name="connsiteX4" fmla="*/ 924641 w 1048319"/>
                  <a:gd name="connsiteY4" fmla="*/ 234973 h 863256"/>
                  <a:gd name="connsiteX5" fmla="*/ 928175 w 1048319"/>
                  <a:gd name="connsiteY5" fmla="*/ 277376 h 863256"/>
                  <a:gd name="connsiteX6" fmla="*/ 949377 w 1048319"/>
                  <a:gd name="connsiteY6" fmla="*/ 333916 h 863256"/>
                  <a:gd name="connsiteX7" fmla="*/ 981179 w 1048319"/>
                  <a:gd name="connsiteY7" fmla="*/ 337448 h 863256"/>
                  <a:gd name="connsiteX8" fmla="*/ 1012983 w 1048319"/>
                  <a:gd name="connsiteY8" fmla="*/ 401054 h 863256"/>
                  <a:gd name="connsiteX9" fmla="*/ 1030651 w 1048319"/>
                  <a:gd name="connsiteY9" fmla="*/ 429324 h 863256"/>
                  <a:gd name="connsiteX10" fmla="*/ 1048319 w 1048319"/>
                  <a:gd name="connsiteY10" fmla="*/ 454059 h 863256"/>
                  <a:gd name="connsiteX11" fmla="*/ 1034185 w 1048319"/>
                  <a:gd name="connsiteY11" fmla="*/ 514131 h 863256"/>
                  <a:gd name="connsiteX12" fmla="*/ 1012983 w 1048319"/>
                  <a:gd name="connsiteY12" fmla="*/ 542401 h 863256"/>
                  <a:gd name="connsiteX13" fmla="*/ 977645 w 1048319"/>
                  <a:gd name="connsiteY13" fmla="*/ 538867 h 863256"/>
                  <a:gd name="connsiteX14" fmla="*/ 977645 w 1048319"/>
                  <a:gd name="connsiteY14" fmla="*/ 563603 h 863256"/>
                  <a:gd name="connsiteX15" fmla="*/ 959977 w 1048319"/>
                  <a:gd name="connsiteY15" fmla="*/ 588339 h 863256"/>
                  <a:gd name="connsiteX16" fmla="*/ 984713 w 1048319"/>
                  <a:gd name="connsiteY16" fmla="*/ 609541 h 863256"/>
                  <a:gd name="connsiteX17" fmla="*/ 1002381 w 1048319"/>
                  <a:gd name="connsiteY17" fmla="*/ 651944 h 863256"/>
                  <a:gd name="connsiteX18" fmla="*/ 1023583 w 1048319"/>
                  <a:gd name="connsiteY18" fmla="*/ 676680 h 863256"/>
                  <a:gd name="connsiteX19" fmla="*/ 1034185 w 1048319"/>
                  <a:gd name="connsiteY19" fmla="*/ 708482 h 863256"/>
                  <a:gd name="connsiteX20" fmla="*/ 1030651 w 1048319"/>
                  <a:gd name="connsiteY20" fmla="*/ 750886 h 863256"/>
                  <a:gd name="connsiteX21" fmla="*/ 1002381 w 1048319"/>
                  <a:gd name="connsiteY21" fmla="*/ 765022 h 863256"/>
                  <a:gd name="connsiteX22" fmla="*/ 938775 w 1048319"/>
                  <a:gd name="connsiteY22" fmla="*/ 733218 h 863256"/>
                  <a:gd name="connsiteX23" fmla="*/ 910506 w 1048319"/>
                  <a:gd name="connsiteY23" fmla="*/ 719084 h 863256"/>
                  <a:gd name="connsiteX24" fmla="*/ 889304 w 1048319"/>
                  <a:gd name="connsiteY24" fmla="*/ 754420 h 863256"/>
                  <a:gd name="connsiteX25" fmla="*/ 882238 w 1048319"/>
                  <a:gd name="connsiteY25" fmla="*/ 779156 h 863256"/>
                  <a:gd name="connsiteX26" fmla="*/ 868102 w 1048319"/>
                  <a:gd name="connsiteY26" fmla="*/ 800358 h 863256"/>
                  <a:gd name="connsiteX27" fmla="*/ 811564 w 1048319"/>
                  <a:gd name="connsiteY27" fmla="*/ 818026 h 863256"/>
                  <a:gd name="connsiteX28" fmla="*/ 762092 w 1048319"/>
                  <a:gd name="connsiteY28" fmla="*/ 793290 h 863256"/>
                  <a:gd name="connsiteX29" fmla="*/ 719689 w 1048319"/>
                  <a:gd name="connsiteY29" fmla="*/ 810960 h 863256"/>
                  <a:gd name="connsiteX30" fmla="*/ 694953 w 1048319"/>
                  <a:gd name="connsiteY30" fmla="*/ 856896 h 863256"/>
                  <a:gd name="connsiteX31" fmla="*/ 673751 w 1048319"/>
                  <a:gd name="connsiteY31" fmla="*/ 842762 h 863256"/>
                  <a:gd name="connsiteX32" fmla="*/ 649015 w 1048319"/>
                  <a:gd name="connsiteY32" fmla="*/ 853363 h 863256"/>
                  <a:gd name="connsiteX33" fmla="*/ 546539 w 1048319"/>
                  <a:gd name="connsiteY33" fmla="*/ 846296 h 863256"/>
                  <a:gd name="connsiteX34" fmla="*/ 514736 w 1048319"/>
                  <a:gd name="connsiteY34" fmla="*/ 846296 h 863256"/>
                  <a:gd name="connsiteX35" fmla="*/ 506256 w 1048319"/>
                  <a:gd name="connsiteY35" fmla="*/ 863256 h 863256"/>
                  <a:gd name="connsiteX36" fmla="*/ 500602 w 1048319"/>
                  <a:gd name="connsiteY36" fmla="*/ 860430 h 863256"/>
                  <a:gd name="connsiteX37" fmla="*/ 506460 w 1048319"/>
                  <a:gd name="connsiteY37" fmla="*/ 862847 h 863256"/>
                  <a:gd name="connsiteX38" fmla="*/ 506971 w 1048319"/>
                  <a:gd name="connsiteY38" fmla="*/ 861825 h 863256"/>
                  <a:gd name="connsiteX39" fmla="*/ 419328 w 1048319"/>
                  <a:gd name="connsiteY39" fmla="*/ 807426 h 863256"/>
                  <a:gd name="connsiteX40" fmla="*/ 408726 w 1048319"/>
                  <a:gd name="connsiteY40" fmla="*/ 786224 h 863256"/>
                  <a:gd name="connsiteX41" fmla="*/ 355722 w 1048319"/>
                  <a:gd name="connsiteY41" fmla="*/ 761488 h 863256"/>
                  <a:gd name="connsiteX42" fmla="*/ 345121 w 1048319"/>
                  <a:gd name="connsiteY42" fmla="*/ 722618 h 863256"/>
                  <a:gd name="connsiteX43" fmla="*/ 313317 w 1048319"/>
                  <a:gd name="connsiteY43" fmla="*/ 708482 h 863256"/>
                  <a:gd name="connsiteX44" fmla="*/ 302717 w 1048319"/>
                  <a:gd name="connsiteY44" fmla="*/ 757954 h 863256"/>
                  <a:gd name="connsiteX45" fmla="*/ 246179 w 1048319"/>
                  <a:gd name="connsiteY45" fmla="*/ 765022 h 863256"/>
                  <a:gd name="connsiteX46" fmla="*/ 239111 w 1048319"/>
                  <a:gd name="connsiteY46" fmla="*/ 789758 h 863256"/>
                  <a:gd name="connsiteX47" fmla="*/ 157837 w 1048319"/>
                  <a:gd name="connsiteY47" fmla="*/ 775622 h 863256"/>
                  <a:gd name="connsiteX48" fmla="*/ 154303 w 1048319"/>
                  <a:gd name="connsiteY48" fmla="*/ 821560 h 863256"/>
                  <a:gd name="connsiteX49" fmla="*/ 69496 w 1048319"/>
                  <a:gd name="connsiteY49" fmla="*/ 818026 h 863256"/>
                  <a:gd name="connsiteX50" fmla="*/ 218 w 1048319"/>
                  <a:gd name="connsiteY50" fmla="*/ 738359 h 863256"/>
                  <a:gd name="connsiteX51" fmla="*/ 0 w 1048319"/>
                  <a:gd name="connsiteY51" fmla="*/ 737340 h 863256"/>
                  <a:gd name="connsiteX52" fmla="*/ 8834 w 1048319"/>
                  <a:gd name="connsiteY52" fmla="*/ 675502 h 863256"/>
                  <a:gd name="connsiteX53" fmla="*/ 44172 w 1048319"/>
                  <a:gd name="connsiteY53" fmla="*/ 640165 h 863256"/>
                  <a:gd name="connsiteX54" fmla="*/ 91286 w 1048319"/>
                  <a:gd name="connsiteY54" fmla="*/ 604829 h 863256"/>
                  <a:gd name="connsiteX55" fmla="*/ 103066 w 1048319"/>
                  <a:gd name="connsiteY55" fmla="*/ 554769 h 863256"/>
                  <a:gd name="connsiteX56" fmla="*/ 167849 w 1048319"/>
                  <a:gd name="connsiteY56" fmla="*/ 510597 h 863256"/>
                  <a:gd name="connsiteX57" fmla="*/ 150181 w 1048319"/>
                  <a:gd name="connsiteY57" fmla="*/ 475261 h 863256"/>
                  <a:gd name="connsiteX58" fmla="*/ 197297 w 1048319"/>
                  <a:gd name="connsiteY58" fmla="*/ 407532 h 863256"/>
                  <a:gd name="connsiteX59" fmla="*/ 188461 w 1048319"/>
                  <a:gd name="connsiteY59" fmla="*/ 398699 h 863256"/>
                  <a:gd name="connsiteX60" fmla="*/ 288583 w 1048319"/>
                  <a:gd name="connsiteY60" fmla="*/ 292688 h 863256"/>
                  <a:gd name="connsiteX61" fmla="*/ 282693 w 1048319"/>
                  <a:gd name="connsiteY61" fmla="*/ 227905 h 863256"/>
                  <a:gd name="connsiteX62" fmla="*/ 253247 w 1048319"/>
                  <a:gd name="connsiteY62" fmla="*/ 180791 h 863256"/>
                  <a:gd name="connsiteX63" fmla="*/ 276803 w 1048319"/>
                  <a:gd name="connsiteY63" fmla="*/ 169011 h 863256"/>
                  <a:gd name="connsiteX64" fmla="*/ 241467 w 1048319"/>
                  <a:gd name="connsiteY64" fmla="*/ 110117 h 863256"/>
                  <a:gd name="connsiteX65" fmla="*/ 260143 w 1048319"/>
                  <a:gd name="connsiteY65" fmla="*/ 91441 h 863256"/>
                  <a:gd name="connsiteX66" fmla="*/ 714046 w 1048319"/>
                  <a:gd name="connsiteY66" fmla="*/ 91440 h 863256"/>
                  <a:gd name="connsiteX0" fmla="*/ 622606 w 1048319"/>
                  <a:gd name="connsiteY0" fmla="*/ 0 h 863256"/>
                  <a:gd name="connsiteX1" fmla="*/ 925289 w 1048319"/>
                  <a:gd name="connsiteY1" fmla="*/ 91441 h 863256"/>
                  <a:gd name="connsiteX2" fmla="*/ 928175 w 1048319"/>
                  <a:gd name="connsiteY2" fmla="*/ 128963 h 863256"/>
                  <a:gd name="connsiteX3" fmla="*/ 914040 w 1048319"/>
                  <a:gd name="connsiteY3" fmla="*/ 160767 h 863256"/>
                  <a:gd name="connsiteX4" fmla="*/ 924641 w 1048319"/>
                  <a:gd name="connsiteY4" fmla="*/ 234973 h 863256"/>
                  <a:gd name="connsiteX5" fmla="*/ 928175 w 1048319"/>
                  <a:gd name="connsiteY5" fmla="*/ 277376 h 863256"/>
                  <a:gd name="connsiteX6" fmla="*/ 949377 w 1048319"/>
                  <a:gd name="connsiteY6" fmla="*/ 333916 h 863256"/>
                  <a:gd name="connsiteX7" fmla="*/ 981179 w 1048319"/>
                  <a:gd name="connsiteY7" fmla="*/ 337448 h 863256"/>
                  <a:gd name="connsiteX8" fmla="*/ 1012983 w 1048319"/>
                  <a:gd name="connsiteY8" fmla="*/ 401054 h 863256"/>
                  <a:gd name="connsiteX9" fmla="*/ 1030651 w 1048319"/>
                  <a:gd name="connsiteY9" fmla="*/ 429324 h 863256"/>
                  <a:gd name="connsiteX10" fmla="*/ 1048319 w 1048319"/>
                  <a:gd name="connsiteY10" fmla="*/ 454059 h 863256"/>
                  <a:gd name="connsiteX11" fmla="*/ 1034185 w 1048319"/>
                  <a:gd name="connsiteY11" fmla="*/ 514131 h 863256"/>
                  <a:gd name="connsiteX12" fmla="*/ 1012983 w 1048319"/>
                  <a:gd name="connsiteY12" fmla="*/ 542401 h 863256"/>
                  <a:gd name="connsiteX13" fmla="*/ 977645 w 1048319"/>
                  <a:gd name="connsiteY13" fmla="*/ 538867 h 863256"/>
                  <a:gd name="connsiteX14" fmla="*/ 977645 w 1048319"/>
                  <a:gd name="connsiteY14" fmla="*/ 563603 h 863256"/>
                  <a:gd name="connsiteX15" fmla="*/ 959977 w 1048319"/>
                  <a:gd name="connsiteY15" fmla="*/ 588339 h 863256"/>
                  <a:gd name="connsiteX16" fmla="*/ 984713 w 1048319"/>
                  <a:gd name="connsiteY16" fmla="*/ 609541 h 863256"/>
                  <a:gd name="connsiteX17" fmla="*/ 1002381 w 1048319"/>
                  <a:gd name="connsiteY17" fmla="*/ 651944 h 863256"/>
                  <a:gd name="connsiteX18" fmla="*/ 1023583 w 1048319"/>
                  <a:gd name="connsiteY18" fmla="*/ 676680 h 863256"/>
                  <a:gd name="connsiteX19" fmla="*/ 1034185 w 1048319"/>
                  <a:gd name="connsiteY19" fmla="*/ 708482 h 863256"/>
                  <a:gd name="connsiteX20" fmla="*/ 1030651 w 1048319"/>
                  <a:gd name="connsiteY20" fmla="*/ 750886 h 863256"/>
                  <a:gd name="connsiteX21" fmla="*/ 1002381 w 1048319"/>
                  <a:gd name="connsiteY21" fmla="*/ 765022 h 863256"/>
                  <a:gd name="connsiteX22" fmla="*/ 938775 w 1048319"/>
                  <a:gd name="connsiteY22" fmla="*/ 733218 h 863256"/>
                  <a:gd name="connsiteX23" fmla="*/ 910506 w 1048319"/>
                  <a:gd name="connsiteY23" fmla="*/ 719084 h 863256"/>
                  <a:gd name="connsiteX24" fmla="*/ 889304 w 1048319"/>
                  <a:gd name="connsiteY24" fmla="*/ 754420 h 863256"/>
                  <a:gd name="connsiteX25" fmla="*/ 882238 w 1048319"/>
                  <a:gd name="connsiteY25" fmla="*/ 779156 h 863256"/>
                  <a:gd name="connsiteX26" fmla="*/ 868102 w 1048319"/>
                  <a:gd name="connsiteY26" fmla="*/ 800358 h 863256"/>
                  <a:gd name="connsiteX27" fmla="*/ 811564 w 1048319"/>
                  <a:gd name="connsiteY27" fmla="*/ 818026 h 863256"/>
                  <a:gd name="connsiteX28" fmla="*/ 762092 w 1048319"/>
                  <a:gd name="connsiteY28" fmla="*/ 793290 h 863256"/>
                  <a:gd name="connsiteX29" fmla="*/ 719689 w 1048319"/>
                  <a:gd name="connsiteY29" fmla="*/ 810960 h 863256"/>
                  <a:gd name="connsiteX30" fmla="*/ 694953 w 1048319"/>
                  <a:gd name="connsiteY30" fmla="*/ 856896 h 863256"/>
                  <a:gd name="connsiteX31" fmla="*/ 673751 w 1048319"/>
                  <a:gd name="connsiteY31" fmla="*/ 842762 h 863256"/>
                  <a:gd name="connsiteX32" fmla="*/ 649015 w 1048319"/>
                  <a:gd name="connsiteY32" fmla="*/ 853363 h 863256"/>
                  <a:gd name="connsiteX33" fmla="*/ 546539 w 1048319"/>
                  <a:gd name="connsiteY33" fmla="*/ 846296 h 863256"/>
                  <a:gd name="connsiteX34" fmla="*/ 514736 w 1048319"/>
                  <a:gd name="connsiteY34" fmla="*/ 846296 h 863256"/>
                  <a:gd name="connsiteX35" fmla="*/ 506256 w 1048319"/>
                  <a:gd name="connsiteY35" fmla="*/ 863256 h 863256"/>
                  <a:gd name="connsiteX36" fmla="*/ 500602 w 1048319"/>
                  <a:gd name="connsiteY36" fmla="*/ 860430 h 863256"/>
                  <a:gd name="connsiteX37" fmla="*/ 506460 w 1048319"/>
                  <a:gd name="connsiteY37" fmla="*/ 862847 h 863256"/>
                  <a:gd name="connsiteX38" fmla="*/ 506971 w 1048319"/>
                  <a:gd name="connsiteY38" fmla="*/ 861825 h 863256"/>
                  <a:gd name="connsiteX39" fmla="*/ 419328 w 1048319"/>
                  <a:gd name="connsiteY39" fmla="*/ 807426 h 863256"/>
                  <a:gd name="connsiteX40" fmla="*/ 408726 w 1048319"/>
                  <a:gd name="connsiteY40" fmla="*/ 786224 h 863256"/>
                  <a:gd name="connsiteX41" fmla="*/ 355722 w 1048319"/>
                  <a:gd name="connsiteY41" fmla="*/ 761488 h 863256"/>
                  <a:gd name="connsiteX42" fmla="*/ 345121 w 1048319"/>
                  <a:gd name="connsiteY42" fmla="*/ 722618 h 863256"/>
                  <a:gd name="connsiteX43" fmla="*/ 313317 w 1048319"/>
                  <a:gd name="connsiteY43" fmla="*/ 708482 h 863256"/>
                  <a:gd name="connsiteX44" fmla="*/ 302717 w 1048319"/>
                  <a:gd name="connsiteY44" fmla="*/ 757954 h 863256"/>
                  <a:gd name="connsiteX45" fmla="*/ 246179 w 1048319"/>
                  <a:gd name="connsiteY45" fmla="*/ 765022 h 863256"/>
                  <a:gd name="connsiteX46" fmla="*/ 239111 w 1048319"/>
                  <a:gd name="connsiteY46" fmla="*/ 789758 h 863256"/>
                  <a:gd name="connsiteX47" fmla="*/ 157837 w 1048319"/>
                  <a:gd name="connsiteY47" fmla="*/ 775622 h 863256"/>
                  <a:gd name="connsiteX48" fmla="*/ 154303 w 1048319"/>
                  <a:gd name="connsiteY48" fmla="*/ 821560 h 863256"/>
                  <a:gd name="connsiteX49" fmla="*/ 69496 w 1048319"/>
                  <a:gd name="connsiteY49" fmla="*/ 818026 h 863256"/>
                  <a:gd name="connsiteX50" fmla="*/ 218 w 1048319"/>
                  <a:gd name="connsiteY50" fmla="*/ 738359 h 863256"/>
                  <a:gd name="connsiteX51" fmla="*/ 0 w 1048319"/>
                  <a:gd name="connsiteY51" fmla="*/ 737340 h 863256"/>
                  <a:gd name="connsiteX52" fmla="*/ 8834 w 1048319"/>
                  <a:gd name="connsiteY52" fmla="*/ 675502 h 863256"/>
                  <a:gd name="connsiteX53" fmla="*/ 44172 w 1048319"/>
                  <a:gd name="connsiteY53" fmla="*/ 640165 h 863256"/>
                  <a:gd name="connsiteX54" fmla="*/ 91286 w 1048319"/>
                  <a:gd name="connsiteY54" fmla="*/ 604829 h 863256"/>
                  <a:gd name="connsiteX55" fmla="*/ 103066 w 1048319"/>
                  <a:gd name="connsiteY55" fmla="*/ 554769 h 863256"/>
                  <a:gd name="connsiteX56" fmla="*/ 167849 w 1048319"/>
                  <a:gd name="connsiteY56" fmla="*/ 510597 h 863256"/>
                  <a:gd name="connsiteX57" fmla="*/ 150181 w 1048319"/>
                  <a:gd name="connsiteY57" fmla="*/ 475261 h 863256"/>
                  <a:gd name="connsiteX58" fmla="*/ 197297 w 1048319"/>
                  <a:gd name="connsiteY58" fmla="*/ 407532 h 863256"/>
                  <a:gd name="connsiteX59" fmla="*/ 188461 w 1048319"/>
                  <a:gd name="connsiteY59" fmla="*/ 398699 h 863256"/>
                  <a:gd name="connsiteX60" fmla="*/ 288583 w 1048319"/>
                  <a:gd name="connsiteY60" fmla="*/ 292688 h 863256"/>
                  <a:gd name="connsiteX61" fmla="*/ 282693 w 1048319"/>
                  <a:gd name="connsiteY61" fmla="*/ 227905 h 863256"/>
                  <a:gd name="connsiteX62" fmla="*/ 253247 w 1048319"/>
                  <a:gd name="connsiteY62" fmla="*/ 180791 h 863256"/>
                  <a:gd name="connsiteX63" fmla="*/ 276803 w 1048319"/>
                  <a:gd name="connsiteY63" fmla="*/ 169011 h 863256"/>
                  <a:gd name="connsiteX64" fmla="*/ 241467 w 1048319"/>
                  <a:gd name="connsiteY64" fmla="*/ 110117 h 863256"/>
                  <a:gd name="connsiteX65" fmla="*/ 260143 w 1048319"/>
                  <a:gd name="connsiteY65" fmla="*/ 91441 h 863256"/>
                  <a:gd name="connsiteX0" fmla="*/ 925289 w 1048319"/>
                  <a:gd name="connsiteY0" fmla="*/ 0 h 771815"/>
                  <a:gd name="connsiteX1" fmla="*/ 928175 w 1048319"/>
                  <a:gd name="connsiteY1" fmla="*/ 37522 h 771815"/>
                  <a:gd name="connsiteX2" fmla="*/ 914040 w 1048319"/>
                  <a:gd name="connsiteY2" fmla="*/ 69326 h 771815"/>
                  <a:gd name="connsiteX3" fmla="*/ 924641 w 1048319"/>
                  <a:gd name="connsiteY3" fmla="*/ 143532 h 771815"/>
                  <a:gd name="connsiteX4" fmla="*/ 928175 w 1048319"/>
                  <a:gd name="connsiteY4" fmla="*/ 185935 h 771815"/>
                  <a:gd name="connsiteX5" fmla="*/ 949377 w 1048319"/>
                  <a:gd name="connsiteY5" fmla="*/ 242475 h 771815"/>
                  <a:gd name="connsiteX6" fmla="*/ 981179 w 1048319"/>
                  <a:gd name="connsiteY6" fmla="*/ 246007 h 771815"/>
                  <a:gd name="connsiteX7" fmla="*/ 1012983 w 1048319"/>
                  <a:gd name="connsiteY7" fmla="*/ 309613 h 771815"/>
                  <a:gd name="connsiteX8" fmla="*/ 1030651 w 1048319"/>
                  <a:gd name="connsiteY8" fmla="*/ 337883 h 771815"/>
                  <a:gd name="connsiteX9" fmla="*/ 1048319 w 1048319"/>
                  <a:gd name="connsiteY9" fmla="*/ 362618 h 771815"/>
                  <a:gd name="connsiteX10" fmla="*/ 1034185 w 1048319"/>
                  <a:gd name="connsiteY10" fmla="*/ 422690 h 771815"/>
                  <a:gd name="connsiteX11" fmla="*/ 1012983 w 1048319"/>
                  <a:gd name="connsiteY11" fmla="*/ 450960 h 771815"/>
                  <a:gd name="connsiteX12" fmla="*/ 977645 w 1048319"/>
                  <a:gd name="connsiteY12" fmla="*/ 447426 h 771815"/>
                  <a:gd name="connsiteX13" fmla="*/ 977645 w 1048319"/>
                  <a:gd name="connsiteY13" fmla="*/ 472162 h 771815"/>
                  <a:gd name="connsiteX14" fmla="*/ 959977 w 1048319"/>
                  <a:gd name="connsiteY14" fmla="*/ 496898 h 771815"/>
                  <a:gd name="connsiteX15" fmla="*/ 984713 w 1048319"/>
                  <a:gd name="connsiteY15" fmla="*/ 518100 h 771815"/>
                  <a:gd name="connsiteX16" fmla="*/ 1002381 w 1048319"/>
                  <a:gd name="connsiteY16" fmla="*/ 560503 h 771815"/>
                  <a:gd name="connsiteX17" fmla="*/ 1023583 w 1048319"/>
                  <a:gd name="connsiteY17" fmla="*/ 585239 h 771815"/>
                  <a:gd name="connsiteX18" fmla="*/ 1034185 w 1048319"/>
                  <a:gd name="connsiteY18" fmla="*/ 617041 h 771815"/>
                  <a:gd name="connsiteX19" fmla="*/ 1030651 w 1048319"/>
                  <a:gd name="connsiteY19" fmla="*/ 659445 h 771815"/>
                  <a:gd name="connsiteX20" fmla="*/ 1002381 w 1048319"/>
                  <a:gd name="connsiteY20" fmla="*/ 673581 h 771815"/>
                  <a:gd name="connsiteX21" fmla="*/ 938775 w 1048319"/>
                  <a:gd name="connsiteY21" fmla="*/ 641777 h 771815"/>
                  <a:gd name="connsiteX22" fmla="*/ 910506 w 1048319"/>
                  <a:gd name="connsiteY22" fmla="*/ 627643 h 771815"/>
                  <a:gd name="connsiteX23" fmla="*/ 889304 w 1048319"/>
                  <a:gd name="connsiteY23" fmla="*/ 662979 h 771815"/>
                  <a:gd name="connsiteX24" fmla="*/ 882238 w 1048319"/>
                  <a:gd name="connsiteY24" fmla="*/ 687715 h 771815"/>
                  <a:gd name="connsiteX25" fmla="*/ 868102 w 1048319"/>
                  <a:gd name="connsiteY25" fmla="*/ 708917 h 771815"/>
                  <a:gd name="connsiteX26" fmla="*/ 811564 w 1048319"/>
                  <a:gd name="connsiteY26" fmla="*/ 726585 h 771815"/>
                  <a:gd name="connsiteX27" fmla="*/ 762092 w 1048319"/>
                  <a:gd name="connsiteY27" fmla="*/ 701849 h 771815"/>
                  <a:gd name="connsiteX28" fmla="*/ 719689 w 1048319"/>
                  <a:gd name="connsiteY28" fmla="*/ 719519 h 771815"/>
                  <a:gd name="connsiteX29" fmla="*/ 694953 w 1048319"/>
                  <a:gd name="connsiteY29" fmla="*/ 765455 h 771815"/>
                  <a:gd name="connsiteX30" fmla="*/ 673751 w 1048319"/>
                  <a:gd name="connsiteY30" fmla="*/ 751321 h 771815"/>
                  <a:gd name="connsiteX31" fmla="*/ 649015 w 1048319"/>
                  <a:gd name="connsiteY31" fmla="*/ 761922 h 771815"/>
                  <a:gd name="connsiteX32" fmla="*/ 546539 w 1048319"/>
                  <a:gd name="connsiteY32" fmla="*/ 754855 h 771815"/>
                  <a:gd name="connsiteX33" fmla="*/ 514736 w 1048319"/>
                  <a:gd name="connsiteY33" fmla="*/ 754855 h 771815"/>
                  <a:gd name="connsiteX34" fmla="*/ 506256 w 1048319"/>
                  <a:gd name="connsiteY34" fmla="*/ 771815 h 771815"/>
                  <a:gd name="connsiteX35" fmla="*/ 500602 w 1048319"/>
                  <a:gd name="connsiteY35" fmla="*/ 768989 h 771815"/>
                  <a:gd name="connsiteX36" fmla="*/ 506460 w 1048319"/>
                  <a:gd name="connsiteY36" fmla="*/ 771406 h 771815"/>
                  <a:gd name="connsiteX37" fmla="*/ 506971 w 1048319"/>
                  <a:gd name="connsiteY37" fmla="*/ 770384 h 771815"/>
                  <a:gd name="connsiteX38" fmla="*/ 419328 w 1048319"/>
                  <a:gd name="connsiteY38" fmla="*/ 715985 h 771815"/>
                  <a:gd name="connsiteX39" fmla="*/ 408726 w 1048319"/>
                  <a:gd name="connsiteY39" fmla="*/ 694783 h 771815"/>
                  <a:gd name="connsiteX40" fmla="*/ 355722 w 1048319"/>
                  <a:gd name="connsiteY40" fmla="*/ 670047 h 771815"/>
                  <a:gd name="connsiteX41" fmla="*/ 345121 w 1048319"/>
                  <a:gd name="connsiteY41" fmla="*/ 631177 h 771815"/>
                  <a:gd name="connsiteX42" fmla="*/ 313317 w 1048319"/>
                  <a:gd name="connsiteY42" fmla="*/ 617041 h 771815"/>
                  <a:gd name="connsiteX43" fmla="*/ 302717 w 1048319"/>
                  <a:gd name="connsiteY43" fmla="*/ 666513 h 771815"/>
                  <a:gd name="connsiteX44" fmla="*/ 246179 w 1048319"/>
                  <a:gd name="connsiteY44" fmla="*/ 673581 h 771815"/>
                  <a:gd name="connsiteX45" fmla="*/ 239111 w 1048319"/>
                  <a:gd name="connsiteY45" fmla="*/ 698317 h 771815"/>
                  <a:gd name="connsiteX46" fmla="*/ 157837 w 1048319"/>
                  <a:gd name="connsiteY46" fmla="*/ 684181 h 771815"/>
                  <a:gd name="connsiteX47" fmla="*/ 154303 w 1048319"/>
                  <a:gd name="connsiteY47" fmla="*/ 730119 h 771815"/>
                  <a:gd name="connsiteX48" fmla="*/ 69496 w 1048319"/>
                  <a:gd name="connsiteY48" fmla="*/ 726585 h 771815"/>
                  <a:gd name="connsiteX49" fmla="*/ 218 w 1048319"/>
                  <a:gd name="connsiteY49" fmla="*/ 646918 h 771815"/>
                  <a:gd name="connsiteX50" fmla="*/ 0 w 1048319"/>
                  <a:gd name="connsiteY50" fmla="*/ 645899 h 771815"/>
                  <a:gd name="connsiteX51" fmla="*/ 8834 w 1048319"/>
                  <a:gd name="connsiteY51" fmla="*/ 584061 h 771815"/>
                  <a:gd name="connsiteX52" fmla="*/ 44172 w 1048319"/>
                  <a:gd name="connsiteY52" fmla="*/ 548724 h 771815"/>
                  <a:gd name="connsiteX53" fmla="*/ 91286 w 1048319"/>
                  <a:gd name="connsiteY53" fmla="*/ 513388 h 771815"/>
                  <a:gd name="connsiteX54" fmla="*/ 103066 w 1048319"/>
                  <a:gd name="connsiteY54" fmla="*/ 463328 h 771815"/>
                  <a:gd name="connsiteX55" fmla="*/ 167849 w 1048319"/>
                  <a:gd name="connsiteY55" fmla="*/ 419156 h 771815"/>
                  <a:gd name="connsiteX56" fmla="*/ 150181 w 1048319"/>
                  <a:gd name="connsiteY56" fmla="*/ 383820 h 771815"/>
                  <a:gd name="connsiteX57" fmla="*/ 197297 w 1048319"/>
                  <a:gd name="connsiteY57" fmla="*/ 316091 h 771815"/>
                  <a:gd name="connsiteX58" fmla="*/ 188461 w 1048319"/>
                  <a:gd name="connsiteY58" fmla="*/ 307258 h 771815"/>
                  <a:gd name="connsiteX59" fmla="*/ 288583 w 1048319"/>
                  <a:gd name="connsiteY59" fmla="*/ 201247 h 771815"/>
                  <a:gd name="connsiteX60" fmla="*/ 282693 w 1048319"/>
                  <a:gd name="connsiteY60" fmla="*/ 136464 h 771815"/>
                  <a:gd name="connsiteX61" fmla="*/ 253247 w 1048319"/>
                  <a:gd name="connsiteY61" fmla="*/ 89350 h 771815"/>
                  <a:gd name="connsiteX62" fmla="*/ 276803 w 1048319"/>
                  <a:gd name="connsiteY62" fmla="*/ 77570 h 771815"/>
                  <a:gd name="connsiteX63" fmla="*/ 241467 w 1048319"/>
                  <a:gd name="connsiteY63" fmla="*/ 18676 h 771815"/>
                  <a:gd name="connsiteX64" fmla="*/ 260143 w 1048319"/>
                  <a:gd name="connsiteY64" fmla="*/ 0 h 7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048319" h="771815">
                    <a:moveTo>
                      <a:pt x="925289" y="0"/>
                    </a:moveTo>
                    <a:lnTo>
                      <a:pt x="928175" y="37522"/>
                    </a:lnTo>
                    <a:lnTo>
                      <a:pt x="914040" y="69326"/>
                    </a:lnTo>
                    <a:lnTo>
                      <a:pt x="924641" y="143532"/>
                    </a:lnTo>
                    <a:lnTo>
                      <a:pt x="928175" y="185935"/>
                    </a:lnTo>
                    <a:lnTo>
                      <a:pt x="949377" y="242475"/>
                    </a:lnTo>
                    <a:lnTo>
                      <a:pt x="981179" y="246007"/>
                    </a:lnTo>
                    <a:lnTo>
                      <a:pt x="1012983" y="309613"/>
                    </a:lnTo>
                    <a:lnTo>
                      <a:pt x="1030651" y="337883"/>
                    </a:lnTo>
                    <a:lnTo>
                      <a:pt x="1048319" y="362618"/>
                    </a:lnTo>
                    <a:lnTo>
                      <a:pt x="1034185" y="422690"/>
                    </a:lnTo>
                    <a:lnTo>
                      <a:pt x="1012983" y="450960"/>
                    </a:lnTo>
                    <a:lnTo>
                      <a:pt x="977645" y="447426"/>
                    </a:lnTo>
                    <a:lnTo>
                      <a:pt x="977645" y="472162"/>
                    </a:lnTo>
                    <a:lnTo>
                      <a:pt x="959977" y="496898"/>
                    </a:lnTo>
                    <a:lnTo>
                      <a:pt x="984713" y="518100"/>
                    </a:lnTo>
                    <a:lnTo>
                      <a:pt x="1002381" y="560503"/>
                    </a:lnTo>
                    <a:lnTo>
                      <a:pt x="1023583" y="585239"/>
                    </a:lnTo>
                    <a:lnTo>
                      <a:pt x="1034185" y="617041"/>
                    </a:lnTo>
                    <a:lnTo>
                      <a:pt x="1030651" y="659445"/>
                    </a:lnTo>
                    <a:lnTo>
                      <a:pt x="1002381" y="673581"/>
                    </a:lnTo>
                    <a:lnTo>
                      <a:pt x="938775" y="641777"/>
                    </a:lnTo>
                    <a:lnTo>
                      <a:pt x="910506" y="627643"/>
                    </a:lnTo>
                    <a:lnTo>
                      <a:pt x="889304" y="662979"/>
                    </a:lnTo>
                    <a:lnTo>
                      <a:pt x="882238" y="687715"/>
                    </a:lnTo>
                    <a:lnTo>
                      <a:pt x="868102" y="708917"/>
                    </a:lnTo>
                    <a:lnTo>
                      <a:pt x="811564" y="726585"/>
                    </a:lnTo>
                    <a:lnTo>
                      <a:pt x="762092" y="701849"/>
                    </a:lnTo>
                    <a:lnTo>
                      <a:pt x="719689" y="719519"/>
                    </a:lnTo>
                    <a:lnTo>
                      <a:pt x="694953" y="765455"/>
                    </a:lnTo>
                    <a:lnTo>
                      <a:pt x="673751" y="751321"/>
                    </a:lnTo>
                    <a:lnTo>
                      <a:pt x="649015" y="761922"/>
                    </a:lnTo>
                    <a:lnTo>
                      <a:pt x="546539" y="754855"/>
                    </a:lnTo>
                    <a:lnTo>
                      <a:pt x="514736" y="754855"/>
                    </a:lnTo>
                    <a:lnTo>
                      <a:pt x="506256" y="771815"/>
                    </a:lnTo>
                    <a:lnTo>
                      <a:pt x="500602" y="768989"/>
                    </a:lnTo>
                    <a:lnTo>
                      <a:pt x="506460" y="771406"/>
                    </a:lnTo>
                    <a:lnTo>
                      <a:pt x="506971" y="770384"/>
                    </a:lnTo>
                    <a:lnTo>
                      <a:pt x="419328" y="715985"/>
                    </a:lnTo>
                    <a:lnTo>
                      <a:pt x="408726" y="694783"/>
                    </a:lnTo>
                    <a:lnTo>
                      <a:pt x="355722" y="670047"/>
                    </a:lnTo>
                    <a:lnTo>
                      <a:pt x="345121" y="631177"/>
                    </a:lnTo>
                    <a:lnTo>
                      <a:pt x="313317" y="617041"/>
                    </a:lnTo>
                    <a:lnTo>
                      <a:pt x="302717" y="666513"/>
                    </a:lnTo>
                    <a:lnTo>
                      <a:pt x="246179" y="673581"/>
                    </a:lnTo>
                    <a:lnTo>
                      <a:pt x="239111" y="698317"/>
                    </a:lnTo>
                    <a:lnTo>
                      <a:pt x="157837" y="684181"/>
                    </a:lnTo>
                    <a:lnTo>
                      <a:pt x="154303" y="730119"/>
                    </a:lnTo>
                    <a:lnTo>
                      <a:pt x="69496" y="726585"/>
                    </a:lnTo>
                    <a:lnTo>
                      <a:pt x="218" y="646918"/>
                    </a:lnTo>
                    <a:cubicBezTo>
                      <a:pt x="145" y="646578"/>
                      <a:pt x="73" y="646239"/>
                      <a:pt x="0" y="645899"/>
                    </a:cubicBezTo>
                    <a:lnTo>
                      <a:pt x="8834" y="584061"/>
                    </a:lnTo>
                    <a:lnTo>
                      <a:pt x="44172" y="548724"/>
                    </a:lnTo>
                    <a:lnTo>
                      <a:pt x="91286" y="513388"/>
                    </a:lnTo>
                    <a:lnTo>
                      <a:pt x="103066" y="463328"/>
                    </a:lnTo>
                    <a:lnTo>
                      <a:pt x="167849" y="419156"/>
                    </a:lnTo>
                    <a:lnTo>
                      <a:pt x="150181" y="383820"/>
                    </a:lnTo>
                    <a:lnTo>
                      <a:pt x="197297" y="316091"/>
                    </a:lnTo>
                    <a:lnTo>
                      <a:pt x="188461" y="307258"/>
                    </a:lnTo>
                    <a:lnTo>
                      <a:pt x="288583" y="201247"/>
                    </a:lnTo>
                    <a:lnTo>
                      <a:pt x="282693" y="136464"/>
                    </a:lnTo>
                    <a:lnTo>
                      <a:pt x="253247" y="89350"/>
                    </a:lnTo>
                    <a:lnTo>
                      <a:pt x="276803" y="77570"/>
                    </a:lnTo>
                    <a:lnTo>
                      <a:pt x="241467" y="18676"/>
                    </a:lnTo>
                    <a:lnTo>
                      <a:pt x="260143" y="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EF7307C-AA96-CCE0-D624-E0D53812D6F9}"/>
                  </a:ext>
                </a:extLst>
              </p:cNvPr>
              <p:cNvSpPr/>
              <p:nvPr/>
            </p:nvSpPr>
            <p:spPr>
              <a:xfrm>
                <a:off x="1864020" y="3749040"/>
                <a:ext cx="1438198" cy="1981028"/>
              </a:xfrm>
              <a:custGeom>
                <a:avLst/>
                <a:gdLst>
                  <a:gd name="connsiteX0" fmla="*/ 438821 w 1438198"/>
                  <a:gd name="connsiteY0" fmla="*/ 0 h 1981028"/>
                  <a:gd name="connsiteX1" fmla="*/ 1392261 w 1438198"/>
                  <a:gd name="connsiteY1" fmla="*/ 0 h 1981028"/>
                  <a:gd name="connsiteX2" fmla="*/ 1392261 w 1438198"/>
                  <a:gd name="connsiteY2" fmla="*/ 44587 h 1981028"/>
                  <a:gd name="connsiteX3" fmla="*/ 1427597 w 1438198"/>
                  <a:gd name="connsiteY3" fmla="*/ 69322 h 1981028"/>
                  <a:gd name="connsiteX4" fmla="*/ 1438198 w 1438198"/>
                  <a:gd name="connsiteY4" fmla="*/ 101125 h 1981028"/>
                  <a:gd name="connsiteX5" fmla="*/ 1399328 w 1438198"/>
                  <a:gd name="connsiteY5" fmla="*/ 132928 h 1981028"/>
                  <a:gd name="connsiteX6" fmla="*/ 1353390 w 1438198"/>
                  <a:gd name="connsiteY6" fmla="*/ 143529 h 1981028"/>
                  <a:gd name="connsiteX7" fmla="*/ 1349857 w 1438198"/>
                  <a:gd name="connsiteY7" fmla="*/ 157664 h 1981028"/>
                  <a:gd name="connsiteX8" fmla="*/ 1381660 w 1438198"/>
                  <a:gd name="connsiteY8" fmla="*/ 210668 h 1981028"/>
                  <a:gd name="connsiteX9" fmla="*/ 1328655 w 1438198"/>
                  <a:gd name="connsiteY9" fmla="*/ 246005 h 1981028"/>
                  <a:gd name="connsiteX10" fmla="*/ 1296852 w 1438198"/>
                  <a:gd name="connsiteY10" fmla="*/ 313144 h 1981028"/>
                  <a:gd name="connsiteX11" fmla="*/ 1293318 w 1438198"/>
                  <a:gd name="connsiteY11" fmla="*/ 355548 h 1981028"/>
                  <a:gd name="connsiteX12" fmla="*/ 1233246 w 1438198"/>
                  <a:gd name="connsiteY12" fmla="*/ 475692 h 1981028"/>
                  <a:gd name="connsiteX13" fmla="*/ 1151972 w 1438198"/>
                  <a:gd name="connsiteY13" fmla="*/ 730115 h 1981028"/>
                  <a:gd name="connsiteX14" fmla="*/ 1074232 w 1438198"/>
                  <a:gd name="connsiteY14" fmla="*/ 1019875 h 1981028"/>
                  <a:gd name="connsiteX15" fmla="*/ 1045962 w 1438198"/>
                  <a:gd name="connsiteY15" fmla="*/ 1189490 h 1981028"/>
                  <a:gd name="connsiteX16" fmla="*/ 1063631 w 1438198"/>
                  <a:gd name="connsiteY16" fmla="*/ 1235428 h 1981028"/>
                  <a:gd name="connsiteX17" fmla="*/ 1102501 w 1438198"/>
                  <a:gd name="connsiteY17" fmla="*/ 1295500 h 1981028"/>
                  <a:gd name="connsiteX18" fmla="*/ 1088366 w 1438198"/>
                  <a:gd name="connsiteY18" fmla="*/ 1369706 h 1981028"/>
                  <a:gd name="connsiteX19" fmla="*/ 1067164 w 1438198"/>
                  <a:gd name="connsiteY19" fmla="*/ 1433312 h 1981028"/>
                  <a:gd name="connsiteX20" fmla="*/ 1070698 w 1438198"/>
                  <a:gd name="connsiteY20" fmla="*/ 1500451 h 1981028"/>
                  <a:gd name="connsiteX21" fmla="*/ 1081299 w 1438198"/>
                  <a:gd name="connsiteY21" fmla="*/ 1556990 h 1981028"/>
                  <a:gd name="connsiteX22" fmla="*/ 1035361 w 1438198"/>
                  <a:gd name="connsiteY22" fmla="*/ 1571125 h 1981028"/>
                  <a:gd name="connsiteX23" fmla="*/ 978823 w 1438198"/>
                  <a:gd name="connsiteY23" fmla="*/ 1645331 h 1981028"/>
                  <a:gd name="connsiteX24" fmla="*/ 939953 w 1438198"/>
                  <a:gd name="connsiteY24" fmla="*/ 1698336 h 1981028"/>
                  <a:gd name="connsiteX25" fmla="*/ 943486 w 1438198"/>
                  <a:gd name="connsiteY25" fmla="*/ 1769009 h 1981028"/>
                  <a:gd name="connsiteX26" fmla="*/ 954087 w 1438198"/>
                  <a:gd name="connsiteY26" fmla="*/ 1846749 h 1981028"/>
                  <a:gd name="connsiteX27" fmla="*/ 922284 w 1438198"/>
                  <a:gd name="connsiteY27" fmla="*/ 1889153 h 1981028"/>
                  <a:gd name="connsiteX28" fmla="*/ 886948 w 1438198"/>
                  <a:gd name="connsiteY28" fmla="*/ 1935091 h 1981028"/>
                  <a:gd name="connsiteX29" fmla="*/ 901082 w 1438198"/>
                  <a:gd name="connsiteY29" fmla="*/ 1981028 h 1981028"/>
                  <a:gd name="connsiteX30" fmla="*/ 865746 w 1438198"/>
                  <a:gd name="connsiteY30" fmla="*/ 1977494 h 1981028"/>
                  <a:gd name="connsiteX31" fmla="*/ 848078 w 1438198"/>
                  <a:gd name="connsiteY31" fmla="*/ 1942158 h 1981028"/>
                  <a:gd name="connsiteX32" fmla="*/ 798606 w 1438198"/>
                  <a:gd name="connsiteY32" fmla="*/ 1956293 h 1981028"/>
                  <a:gd name="connsiteX33" fmla="*/ 756203 w 1438198"/>
                  <a:gd name="connsiteY33" fmla="*/ 1949225 h 1981028"/>
                  <a:gd name="connsiteX34" fmla="*/ 742068 w 1438198"/>
                  <a:gd name="connsiteY34" fmla="*/ 1875019 h 1981028"/>
                  <a:gd name="connsiteX35" fmla="*/ 699664 w 1438198"/>
                  <a:gd name="connsiteY35" fmla="*/ 1857350 h 1981028"/>
                  <a:gd name="connsiteX36" fmla="*/ 685529 w 1438198"/>
                  <a:gd name="connsiteY36" fmla="*/ 1825547 h 1981028"/>
                  <a:gd name="connsiteX37" fmla="*/ 643126 w 1438198"/>
                  <a:gd name="connsiteY37" fmla="*/ 1825547 h 1981028"/>
                  <a:gd name="connsiteX38" fmla="*/ 646659 w 1438198"/>
                  <a:gd name="connsiteY38" fmla="*/ 1779610 h 1981028"/>
                  <a:gd name="connsiteX39" fmla="*/ 671395 w 1438198"/>
                  <a:gd name="connsiteY39" fmla="*/ 1740740 h 1981028"/>
                  <a:gd name="connsiteX40" fmla="*/ 696130 w 1438198"/>
                  <a:gd name="connsiteY40" fmla="*/ 1708937 h 1981028"/>
                  <a:gd name="connsiteX41" fmla="*/ 678462 w 1438198"/>
                  <a:gd name="connsiteY41" fmla="*/ 1655932 h 1981028"/>
                  <a:gd name="connsiteX42" fmla="*/ 696130 w 1438198"/>
                  <a:gd name="connsiteY42" fmla="*/ 1641797 h 1981028"/>
                  <a:gd name="connsiteX43" fmla="*/ 678462 w 1438198"/>
                  <a:gd name="connsiteY43" fmla="*/ 1592326 h 1981028"/>
                  <a:gd name="connsiteX44" fmla="*/ 667861 w 1438198"/>
                  <a:gd name="connsiteY44" fmla="*/ 1553456 h 1981028"/>
                  <a:gd name="connsiteX45" fmla="*/ 639592 w 1438198"/>
                  <a:gd name="connsiteY45" fmla="*/ 1528721 h 1981028"/>
                  <a:gd name="connsiteX46" fmla="*/ 590121 w 1438198"/>
                  <a:gd name="connsiteY46" fmla="*/ 1535788 h 1981028"/>
                  <a:gd name="connsiteX47" fmla="*/ 515914 w 1438198"/>
                  <a:gd name="connsiteY47" fmla="*/ 1500451 h 1981028"/>
                  <a:gd name="connsiteX48" fmla="*/ 473510 w 1438198"/>
                  <a:gd name="connsiteY48" fmla="*/ 1521653 h 1981028"/>
                  <a:gd name="connsiteX49" fmla="*/ 462909 w 1438198"/>
                  <a:gd name="connsiteY49" fmla="*/ 1496918 h 1981028"/>
                  <a:gd name="connsiteX50" fmla="*/ 452308 w 1438198"/>
                  <a:gd name="connsiteY50" fmla="*/ 1468649 h 1981028"/>
                  <a:gd name="connsiteX51" fmla="*/ 445241 w 1438198"/>
                  <a:gd name="connsiteY51" fmla="*/ 1433312 h 1981028"/>
                  <a:gd name="connsiteX52" fmla="*/ 431106 w 1438198"/>
                  <a:gd name="connsiteY52" fmla="*/ 1341437 h 1981028"/>
                  <a:gd name="connsiteX53" fmla="*/ 385169 w 1438198"/>
                  <a:gd name="connsiteY53" fmla="*/ 1327303 h 1981028"/>
                  <a:gd name="connsiteX54" fmla="*/ 388702 w 1438198"/>
                  <a:gd name="connsiteY54" fmla="*/ 1302567 h 1981028"/>
                  <a:gd name="connsiteX55" fmla="*/ 367500 w 1438198"/>
                  <a:gd name="connsiteY55" fmla="*/ 1274298 h 1981028"/>
                  <a:gd name="connsiteX56" fmla="*/ 321563 w 1438198"/>
                  <a:gd name="connsiteY56" fmla="*/ 1288432 h 1981028"/>
                  <a:gd name="connsiteX57" fmla="*/ 293294 w 1438198"/>
                  <a:gd name="connsiteY57" fmla="*/ 1260163 h 1981028"/>
                  <a:gd name="connsiteX58" fmla="*/ 233222 w 1438198"/>
                  <a:gd name="connsiteY58" fmla="*/ 1231894 h 1981028"/>
                  <a:gd name="connsiteX59" fmla="*/ 236755 w 1438198"/>
                  <a:gd name="connsiteY59" fmla="*/ 1196557 h 1981028"/>
                  <a:gd name="connsiteX60" fmla="*/ 275625 w 1438198"/>
                  <a:gd name="connsiteY60" fmla="*/ 1125884 h 1981028"/>
                  <a:gd name="connsiteX61" fmla="*/ 236755 w 1438198"/>
                  <a:gd name="connsiteY61" fmla="*/ 1048144 h 1981028"/>
                  <a:gd name="connsiteX62" fmla="*/ 197885 w 1438198"/>
                  <a:gd name="connsiteY62" fmla="*/ 1023408 h 1981028"/>
                  <a:gd name="connsiteX63" fmla="*/ 134279 w 1438198"/>
                  <a:gd name="connsiteY63" fmla="*/ 998673 h 1981028"/>
                  <a:gd name="connsiteX64" fmla="*/ 88342 w 1438198"/>
                  <a:gd name="connsiteY64" fmla="*/ 896197 h 1981028"/>
                  <a:gd name="connsiteX65" fmla="*/ 49471 w 1438198"/>
                  <a:gd name="connsiteY65" fmla="*/ 853793 h 1981028"/>
                  <a:gd name="connsiteX66" fmla="*/ 0 w 1438198"/>
                  <a:gd name="connsiteY66" fmla="*/ 825524 h 1981028"/>
                  <a:gd name="connsiteX67" fmla="*/ 0 w 1438198"/>
                  <a:gd name="connsiteY67" fmla="*/ 811389 h 1981028"/>
                  <a:gd name="connsiteX68" fmla="*/ 28269 w 1438198"/>
                  <a:gd name="connsiteY68" fmla="*/ 754851 h 1981028"/>
                  <a:gd name="connsiteX69" fmla="*/ 60072 w 1438198"/>
                  <a:gd name="connsiteY69" fmla="*/ 754851 h 1981028"/>
                  <a:gd name="connsiteX70" fmla="*/ 162548 w 1438198"/>
                  <a:gd name="connsiteY70" fmla="*/ 761918 h 1981028"/>
                  <a:gd name="connsiteX71" fmla="*/ 187284 w 1438198"/>
                  <a:gd name="connsiteY71" fmla="*/ 751317 h 1981028"/>
                  <a:gd name="connsiteX72" fmla="*/ 208486 w 1438198"/>
                  <a:gd name="connsiteY72" fmla="*/ 765452 h 1981028"/>
                  <a:gd name="connsiteX73" fmla="*/ 233222 w 1438198"/>
                  <a:gd name="connsiteY73" fmla="*/ 719514 h 1981028"/>
                  <a:gd name="connsiteX74" fmla="*/ 275625 w 1438198"/>
                  <a:gd name="connsiteY74" fmla="*/ 701846 h 1981028"/>
                  <a:gd name="connsiteX75" fmla="*/ 325097 w 1438198"/>
                  <a:gd name="connsiteY75" fmla="*/ 726582 h 1981028"/>
                  <a:gd name="connsiteX76" fmla="*/ 381635 w 1438198"/>
                  <a:gd name="connsiteY76" fmla="*/ 708913 h 1981028"/>
                  <a:gd name="connsiteX77" fmla="*/ 395770 w 1438198"/>
                  <a:gd name="connsiteY77" fmla="*/ 687711 h 1981028"/>
                  <a:gd name="connsiteX78" fmla="*/ 402837 w 1438198"/>
                  <a:gd name="connsiteY78" fmla="*/ 662976 h 1981028"/>
                  <a:gd name="connsiteX79" fmla="*/ 424039 w 1438198"/>
                  <a:gd name="connsiteY79" fmla="*/ 627639 h 1981028"/>
                  <a:gd name="connsiteX80" fmla="*/ 452308 w 1438198"/>
                  <a:gd name="connsiteY80" fmla="*/ 641774 h 1981028"/>
                  <a:gd name="connsiteX81" fmla="*/ 515914 w 1438198"/>
                  <a:gd name="connsiteY81" fmla="*/ 673577 h 1981028"/>
                  <a:gd name="connsiteX82" fmla="*/ 544183 w 1438198"/>
                  <a:gd name="connsiteY82" fmla="*/ 659442 h 1981028"/>
                  <a:gd name="connsiteX83" fmla="*/ 547717 w 1438198"/>
                  <a:gd name="connsiteY83" fmla="*/ 617038 h 1981028"/>
                  <a:gd name="connsiteX84" fmla="*/ 537116 w 1438198"/>
                  <a:gd name="connsiteY84" fmla="*/ 585236 h 1981028"/>
                  <a:gd name="connsiteX85" fmla="*/ 515914 w 1438198"/>
                  <a:gd name="connsiteY85" fmla="*/ 560500 h 1981028"/>
                  <a:gd name="connsiteX86" fmla="*/ 498246 w 1438198"/>
                  <a:gd name="connsiteY86" fmla="*/ 518096 h 1981028"/>
                  <a:gd name="connsiteX87" fmla="*/ 473510 w 1438198"/>
                  <a:gd name="connsiteY87" fmla="*/ 496894 h 1981028"/>
                  <a:gd name="connsiteX88" fmla="*/ 491178 w 1438198"/>
                  <a:gd name="connsiteY88" fmla="*/ 472159 h 1981028"/>
                  <a:gd name="connsiteX89" fmla="*/ 491178 w 1438198"/>
                  <a:gd name="connsiteY89" fmla="*/ 447423 h 1981028"/>
                  <a:gd name="connsiteX90" fmla="*/ 526515 w 1438198"/>
                  <a:gd name="connsiteY90" fmla="*/ 450957 h 1981028"/>
                  <a:gd name="connsiteX91" fmla="*/ 547717 w 1438198"/>
                  <a:gd name="connsiteY91" fmla="*/ 422687 h 1981028"/>
                  <a:gd name="connsiteX92" fmla="*/ 561851 w 1438198"/>
                  <a:gd name="connsiteY92" fmla="*/ 362615 h 1981028"/>
                  <a:gd name="connsiteX93" fmla="*/ 544183 w 1438198"/>
                  <a:gd name="connsiteY93" fmla="*/ 337880 h 1981028"/>
                  <a:gd name="connsiteX94" fmla="*/ 526515 w 1438198"/>
                  <a:gd name="connsiteY94" fmla="*/ 309611 h 1981028"/>
                  <a:gd name="connsiteX95" fmla="*/ 494712 w 1438198"/>
                  <a:gd name="connsiteY95" fmla="*/ 246005 h 1981028"/>
                  <a:gd name="connsiteX96" fmla="*/ 462909 w 1438198"/>
                  <a:gd name="connsiteY96" fmla="*/ 242471 h 1981028"/>
                  <a:gd name="connsiteX97" fmla="*/ 441707 w 1438198"/>
                  <a:gd name="connsiteY97" fmla="*/ 185933 h 1981028"/>
                  <a:gd name="connsiteX98" fmla="*/ 438174 w 1438198"/>
                  <a:gd name="connsiteY98" fmla="*/ 143529 h 1981028"/>
                  <a:gd name="connsiteX99" fmla="*/ 427573 w 1438198"/>
                  <a:gd name="connsiteY99" fmla="*/ 69322 h 1981028"/>
                  <a:gd name="connsiteX100" fmla="*/ 441707 w 1438198"/>
                  <a:gd name="connsiteY100" fmla="*/ 37519 h 1981028"/>
                  <a:gd name="connsiteX0" fmla="*/ 438821 w 1438198"/>
                  <a:gd name="connsiteY0" fmla="*/ 117634 h 2098662"/>
                  <a:gd name="connsiteX1" fmla="*/ 912427 w 1438198"/>
                  <a:gd name="connsiteY1" fmla="*/ 0 h 2098662"/>
                  <a:gd name="connsiteX2" fmla="*/ 1392261 w 1438198"/>
                  <a:gd name="connsiteY2" fmla="*/ 117634 h 2098662"/>
                  <a:gd name="connsiteX3" fmla="*/ 1392261 w 1438198"/>
                  <a:gd name="connsiteY3" fmla="*/ 162221 h 2098662"/>
                  <a:gd name="connsiteX4" fmla="*/ 1427597 w 1438198"/>
                  <a:gd name="connsiteY4" fmla="*/ 186956 h 2098662"/>
                  <a:gd name="connsiteX5" fmla="*/ 1438198 w 1438198"/>
                  <a:gd name="connsiteY5" fmla="*/ 218759 h 2098662"/>
                  <a:gd name="connsiteX6" fmla="*/ 1399328 w 1438198"/>
                  <a:gd name="connsiteY6" fmla="*/ 250562 h 2098662"/>
                  <a:gd name="connsiteX7" fmla="*/ 1353390 w 1438198"/>
                  <a:gd name="connsiteY7" fmla="*/ 261163 h 2098662"/>
                  <a:gd name="connsiteX8" fmla="*/ 1349857 w 1438198"/>
                  <a:gd name="connsiteY8" fmla="*/ 275298 h 2098662"/>
                  <a:gd name="connsiteX9" fmla="*/ 1381660 w 1438198"/>
                  <a:gd name="connsiteY9" fmla="*/ 328302 h 2098662"/>
                  <a:gd name="connsiteX10" fmla="*/ 1328655 w 1438198"/>
                  <a:gd name="connsiteY10" fmla="*/ 363639 h 2098662"/>
                  <a:gd name="connsiteX11" fmla="*/ 1296852 w 1438198"/>
                  <a:gd name="connsiteY11" fmla="*/ 430778 h 2098662"/>
                  <a:gd name="connsiteX12" fmla="*/ 1293318 w 1438198"/>
                  <a:gd name="connsiteY12" fmla="*/ 473182 h 2098662"/>
                  <a:gd name="connsiteX13" fmla="*/ 1233246 w 1438198"/>
                  <a:gd name="connsiteY13" fmla="*/ 593326 h 2098662"/>
                  <a:gd name="connsiteX14" fmla="*/ 1151972 w 1438198"/>
                  <a:gd name="connsiteY14" fmla="*/ 847749 h 2098662"/>
                  <a:gd name="connsiteX15" fmla="*/ 1074232 w 1438198"/>
                  <a:gd name="connsiteY15" fmla="*/ 1137509 h 2098662"/>
                  <a:gd name="connsiteX16" fmla="*/ 1045962 w 1438198"/>
                  <a:gd name="connsiteY16" fmla="*/ 1307124 h 2098662"/>
                  <a:gd name="connsiteX17" fmla="*/ 1063631 w 1438198"/>
                  <a:gd name="connsiteY17" fmla="*/ 1353062 h 2098662"/>
                  <a:gd name="connsiteX18" fmla="*/ 1102501 w 1438198"/>
                  <a:gd name="connsiteY18" fmla="*/ 1413134 h 2098662"/>
                  <a:gd name="connsiteX19" fmla="*/ 1088366 w 1438198"/>
                  <a:gd name="connsiteY19" fmla="*/ 1487340 h 2098662"/>
                  <a:gd name="connsiteX20" fmla="*/ 1067164 w 1438198"/>
                  <a:gd name="connsiteY20" fmla="*/ 1550946 h 2098662"/>
                  <a:gd name="connsiteX21" fmla="*/ 1070698 w 1438198"/>
                  <a:gd name="connsiteY21" fmla="*/ 1618085 h 2098662"/>
                  <a:gd name="connsiteX22" fmla="*/ 1081299 w 1438198"/>
                  <a:gd name="connsiteY22" fmla="*/ 1674624 h 2098662"/>
                  <a:gd name="connsiteX23" fmla="*/ 1035361 w 1438198"/>
                  <a:gd name="connsiteY23" fmla="*/ 1688759 h 2098662"/>
                  <a:gd name="connsiteX24" fmla="*/ 978823 w 1438198"/>
                  <a:gd name="connsiteY24" fmla="*/ 1762965 h 2098662"/>
                  <a:gd name="connsiteX25" fmla="*/ 939953 w 1438198"/>
                  <a:gd name="connsiteY25" fmla="*/ 1815970 h 2098662"/>
                  <a:gd name="connsiteX26" fmla="*/ 943486 w 1438198"/>
                  <a:gd name="connsiteY26" fmla="*/ 1886643 h 2098662"/>
                  <a:gd name="connsiteX27" fmla="*/ 954087 w 1438198"/>
                  <a:gd name="connsiteY27" fmla="*/ 1964383 h 2098662"/>
                  <a:gd name="connsiteX28" fmla="*/ 922284 w 1438198"/>
                  <a:gd name="connsiteY28" fmla="*/ 2006787 h 2098662"/>
                  <a:gd name="connsiteX29" fmla="*/ 886948 w 1438198"/>
                  <a:gd name="connsiteY29" fmla="*/ 2052725 h 2098662"/>
                  <a:gd name="connsiteX30" fmla="*/ 901082 w 1438198"/>
                  <a:gd name="connsiteY30" fmla="*/ 2098662 h 2098662"/>
                  <a:gd name="connsiteX31" fmla="*/ 865746 w 1438198"/>
                  <a:gd name="connsiteY31" fmla="*/ 2095128 h 2098662"/>
                  <a:gd name="connsiteX32" fmla="*/ 848078 w 1438198"/>
                  <a:gd name="connsiteY32" fmla="*/ 2059792 h 2098662"/>
                  <a:gd name="connsiteX33" fmla="*/ 798606 w 1438198"/>
                  <a:gd name="connsiteY33" fmla="*/ 2073927 h 2098662"/>
                  <a:gd name="connsiteX34" fmla="*/ 756203 w 1438198"/>
                  <a:gd name="connsiteY34" fmla="*/ 2066859 h 2098662"/>
                  <a:gd name="connsiteX35" fmla="*/ 742068 w 1438198"/>
                  <a:gd name="connsiteY35" fmla="*/ 1992653 h 2098662"/>
                  <a:gd name="connsiteX36" fmla="*/ 699664 w 1438198"/>
                  <a:gd name="connsiteY36" fmla="*/ 1974984 h 2098662"/>
                  <a:gd name="connsiteX37" fmla="*/ 685529 w 1438198"/>
                  <a:gd name="connsiteY37" fmla="*/ 1943181 h 2098662"/>
                  <a:gd name="connsiteX38" fmla="*/ 643126 w 1438198"/>
                  <a:gd name="connsiteY38" fmla="*/ 1943181 h 2098662"/>
                  <a:gd name="connsiteX39" fmla="*/ 646659 w 1438198"/>
                  <a:gd name="connsiteY39" fmla="*/ 1897244 h 2098662"/>
                  <a:gd name="connsiteX40" fmla="*/ 671395 w 1438198"/>
                  <a:gd name="connsiteY40" fmla="*/ 1858374 h 2098662"/>
                  <a:gd name="connsiteX41" fmla="*/ 696130 w 1438198"/>
                  <a:gd name="connsiteY41" fmla="*/ 1826571 h 2098662"/>
                  <a:gd name="connsiteX42" fmla="*/ 678462 w 1438198"/>
                  <a:gd name="connsiteY42" fmla="*/ 1773566 h 2098662"/>
                  <a:gd name="connsiteX43" fmla="*/ 696130 w 1438198"/>
                  <a:gd name="connsiteY43" fmla="*/ 1759431 h 2098662"/>
                  <a:gd name="connsiteX44" fmla="*/ 678462 w 1438198"/>
                  <a:gd name="connsiteY44" fmla="*/ 1709960 h 2098662"/>
                  <a:gd name="connsiteX45" fmla="*/ 667861 w 1438198"/>
                  <a:gd name="connsiteY45" fmla="*/ 1671090 h 2098662"/>
                  <a:gd name="connsiteX46" fmla="*/ 639592 w 1438198"/>
                  <a:gd name="connsiteY46" fmla="*/ 1646355 h 2098662"/>
                  <a:gd name="connsiteX47" fmla="*/ 590121 w 1438198"/>
                  <a:gd name="connsiteY47" fmla="*/ 1653422 h 2098662"/>
                  <a:gd name="connsiteX48" fmla="*/ 515914 w 1438198"/>
                  <a:gd name="connsiteY48" fmla="*/ 1618085 h 2098662"/>
                  <a:gd name="connsiteX49" fmla="*/ 473510 w 1438198"/>
                  <a:gd name="connsiteY49" fmla="*/ 1639287 h 2098662"/>
                  <a:gd name="connsiteX50" fmla="*/ 462909 w 1438198"/>
                  <a:gd name="connsiteY50" fmla="*/ 1614552 h 2098662"/>
                  <a:gd name="connsiteX51" fmla="*/ 452308 w 1438198"/>
                  <a:gd name="connsiteY51" fmla="*/ 1586283 h 2098662"/>
                  <a:gd name="connsiteX52" fmla="*/ 445241 w 1438198"/>
                  <a:gd name="connsiteY52" fmla="*/ 1550946 h 2098662"/>
                  <a:gd name="connsiteX53" fmla="*/ 431106 w 1438198"/>
                  <a:gd name="connsiteY53" fmla="*/ 1459071 h 2098662"/>
                  <a:gd name="connsiteX54" fmla="*/ 385169 w 1438198"/>
                  <a:gd name="connsiteY54" fmla="*/ 1444937 h 2098662"/>
                  <a:gd name="connsiteX55" fmla="*/ 388702 w 1438198"/>
                  <a:gd name="connsiteY55" fmla="*/ 1420201 h 2098662"/>
                  <a:gd name="connsiteX56" fmla="*/ 367500 w 1438198"/>
                  <a:gd name="connsiteY56" fmla="*/ 1391932 h 2098662"/>
                  <a:gd name="connsiteX57" fmla="*/ 321563 w 1438198"/>
                  <a:gd name="connsiteY57" fmla="*/ 1406066 h 2098662"/>
                  <a:gd name="connsiteX58" fmla="*/ 293294 w 1438198"/>
                  <a:gd name="connsiteY58" fmla="*/ 1377797 h 2098662"/>
                  <a:gd name="connsiteX59" fmla="*/ 233222 w 1438198"/>
                  <a:gd name="connsiteY59" fmla="*/ 1349528 h 2098662"/>
                  <a:gd name="connsiteX60" fmla="*/ 236755 w 1438198"/>
                  <a:gd name="connsiteY60" fmla="*/ 1314191 h 2098662"/>
                  <a:gd name="connsiteX61" fmla="*/ 275625 w 1438198"/>
                  <a:gd name="connsiteY61" fmla="*/ 1243518 h 2098662"/>
                  <a:gd name="connsiteX62" fmla="*/ 236755 w 1438198"/>
                  <a:gd name="connsiteY62" fmla="*/ 1165778 h 2098662"/>
                  <a:gd name="connsiteX63" fmla="*/ 197885 w 1438198"/>
                  <a:gd name="connsiteY63" fmla="*/ 1141042 h 2098662"/>
                  <a:gd name="connsiteX64" fmla="*/ 134279 w 1438198"/>
                  <a:gd name="connsiteY64" fmla="*/ 1116307 h 2098662"/>
                  <a:gd name="connsiteX65" fmla="*/ 88342 w 1438198"/>
                  <a:gd name="connsiteY65" fmla="*/ 1013831 h 2098662"/>
                  <a:gd name="connsiteX66" fmla="*/ 49471 w 1438198"/>
                  <a:gd name="connsiteY66" fmla="*/ 971427 h 2098662"/>
                  <a:gd name="connsiteX67" fmla="*/ 0 w 1438198"/>
                  <a:gd name="connsiteY67" fmla="*/ 943158 h 2098662"/>
                  <a:gd name="connsiteX68" fmla="*/ 0 w 1438198"/>
                  <a:gd name="connsiteY68" fmla="*/ 929023 h 2098662"/>
                  <a:gd name="connsiteX69" fmla="*/ 28269 w 1438198"/>
                  <a:gd name="connsiteY69" fmla="*/ 872485 h 2098662"/>
                  <a:gd name="connsiteX70" fmla="*/ 60072 w 1438198"/>
                  <a:gd name="connsiteY70" fmla="*/ 872485 h 2098662"/>
                  <a:gd name="connsiteX71" fmla="*/ 162548 w 1438198"/>
                  <a:gd name="connsiteY71" fmla="*/ 879552 h 2098662"/>
                  <a:gd name="connsiteX72" fmla="*/ 187284 w 1438198"/>
                  <a:gd name="connsiteY72" fmla="*/ 868951 h 2098662"/>
                  <a:gd name="connsiteX73" fmla="*/ 208486 w 1438198"/>
                  <a:gd name="connsiteY73" fmla="*/ 883086 h 2098662"/>
                  <a:gd name="connsiteX74" fmla="*/ 233222 w 1438198"/>
                  <a:gd name="connsiteY74" fmla="*/ 837148 h 2098662"/>
                  <a:gd name="connsiteX75" fmla="*/ 275625 w 1438198"/>
                  <a:gd name="connsiteY75" fmla="*/ 819480 h 2098662"/>
                  <a:gd name="connsiteX76" fmla="*/ 325097 w 1438198"/>
                  <a:gd name="connsiteY76" fmla="*/ 844216 h 2098662"/>
                  <a:gd name="connsiteX77" fmla="*/ 381635 w 1438198"/>
                  <a:gd name="connsiteY77" fmla="*/ 826547 h 2098662"/>
                  <a:gd name="connsiteX78" fmla="*/ 395770 w 1438198"/>
                  <a:gd name="connsiteY78" fmla="*/ 805345 h 2098662"/>
                  <a:gd name="connsiteX79" fmla="*/ 402837 w 1438198"/>
                  <a:gd name="connsiteY79" fmla="*/ 780610 h 2098662"/>
                  <a:gd name="connsiteX80" fmla="*/ 424039 w 1438198"/>
                  <a:gd name="connsiteY80" fmla="*/ 745273 h 2098662"/>
                  <a:gd name="connsiteX81" fmla="*/ 452308 w 1438198"/>
                  <a:gd name="connsiteY81" fmla="*/ 759408 h 2098662"/>
                  <a:gd name="connsiteX82" fmla="*/ 515914 w 1438198"/>
                  <a:gd name="connsiteY82" fmla="*/ 791211 h 2098662"/>
                  <a:gd name="connsiteX83" fmla="*/ 544183 w 1438198"/>
                  <a:gd name="connsiteY83" fmla="*/ 777076 h 2098662"/>
                  <a:gd name="connsiteX84" fmla="*/ 547717 w 1438198"/>
                  <a:gd name="connsiteY84" fmla="*/ 734672 h 2098662"/>
                  <a:gd name="connsiteX85" fmla="*/ 537116 w 1438198"/>
                  <a:gd name="connsiteY85" fmla="*/ 702870 h 2098662"/>
                  <a:gd name="connsiteX86" fmla="*/ 515914 w 1438198"/>
                  <a:gd name="connsiteY86" fmla="*/ 678134 h 2098662"/>
                  <a:gd name="connsiteX87" fmla="*/ 498246 w 1438198"/>
                  <a:gd name="connsiteY87" fmla="*/ 635730 h 2098662"/>
                  <a:gd name="connsiteX88" fmla="*/ 473510 w 1438198"/>
                  <a:gd name="connsiteY88" fmla="*/ 614528 h 2098662"/>
                  <a:gd name="connsiteX89" fmla="*/ 491178 w 1438198"/>
                  <a:gd name="connsiteY89" fmla="*/ 589793 h 2098662"/>
                  <a:gd name="connsiteX90" fmla="*/ 491178 w 1438198"/>
                  <a:gd name="connsiteY90" fmla="*/ 565057 h 2098662"/>
                  <a:gd name="connsiteX91" fmla="*/ 526515 w 1438198"/>
                  <a:gd name="connsiteY91" fmla="*/ 568591 h 2098662"/>
                  <a:gd name="connsiteX92" fmla="*/ 547717 w 1438198"/>
                  <a:gd name="connsiteY92" fmla="*/ 540321 h 2098662"/>
                  <a:gd name="connsiteX93" fmla="*/ 561851 w 1438198"/>
                  <a:gd name="connsiteY93" fmla="*/ 480249 h 2098662"/>
                  <a:gd name="connsiteX94" fmla="*/ 544183 w 1438198"/>
                  <a:gd name="connsiteY94" fmla="*/ 455514 h 2098662"/>
                  <a:gd name="connsiteX95" fmla="*/ 526515 w 1438198"/>
                  <a:gd name="connsiteY95" fmla="*/ 427245 h 2098662"/>
                  <a:gd name="connsiteX96" fmla="*/ 494712 w 1438198"/>
                  <a:gd name="connsiteY96" fmla="*/ 363639 h 2098662"/>
                  <a:gd name="connsiteX97" fmla="*/ 462909 w 1438198"/>
                  <a:gd name="connsiteY97" fmla="*/ 360105 h 2098662"/>
                  <a:gd name="connsiteX98" fmla="*/ 441707 w 1438198"/>
                  <a:gd name="connsiteY98" fmla="*/ 303567 h 2098662"/>
                  <a:gd name="connsiteX99" fmla="*/ 438174 w 1438198"/>
                  <a:gd name="connsiteY99" fmla="*/ 261163 h 2098662"/>
                  <a:gd name="connsiteX100" fmla="*/ 427573 w 1438198"/>
                  <a:gd name="connsiteY100" fmla="*/ 186956 h 2098662"/>
                  <a:gd name="connsiteX101" fmla="*/ 441707 w 1438198"/>
                  <a:gd name="connsiteY101" fmla="*/ 155153 h 2098662"/>
                  <a:gd name="connsiteX102" fmla="*/ 438821 w 1438198"/>
                  <a:gd name="connsiteY102" fmla="*/ 117634 h 2098662"/>
                  <a:gd name="connsiteX0" fmla="*/ 912427 w 1438198"/>
                  <a:gd name="connsiteY0" fmla="*/ 0 h 2098662"/>
                  <a:gd name="connsiteX1" fmla="*/ 1392261 w 1438198"/>
                  <a:gd name="connsiteY1" fmla="*/ 117634 h 2098662"/>
                  <a:gd name="connsiteX2" fmla="*/ 1392261 w 1438198"/>
                  <a:gd name="connsiteY2" fmla="*/ 162221 h 2098662"/>
                  <a:gd name="connsiteX3" fmla="*/ 1427597 w 1438198"/>
                  <a:gd name="connsiteY3" fmla="*/ 186956 h 2098662"/>
                  <a:gd name="connsiteX4" fmla="*/ 1438198 w 1438198"/>
                  <a:gd name="connsiteY4" fmla="*/ 218759 h 2098662"/>
                  <a:gd name="connsiteX5" fmla="*/ 1399328 w 1438198"/>
                  <a:gd name="connsiteY5" fmla="*/ 250562 h 2098662"/>
                  <a:gd name="connsiteX6" fmla="*/ 1353390 w 1438198"/>
                  <a:gd name="connsiteY6" fmla="*/ 261163 h 2098662"/>
                  <a:gd name="connsiteX7" fmla="*/ 1349857 w 1438198"/>
                  <a:gd name="connsiteY7" fmla="*/ 275298 h 2098662"/>
                  <a:gd name="connsiteX8" fmla="*/ 1381660 w 1438198"/>
                  <a:gd name="connsiteY8" fmla="*/ 328302 h 2098662"/>
                  <a:gd name="connsiteX9" fmla="*/ 1328655 w 1438198"/>
                  <a:gd name="connsiteY9" fmla="*/ 363639 h 2098662"/>
                  <a:gd name="connsiteX10" fmla="*/ 1296852 w 1438198"/>
                  <a:gd name="connsiteY10" fmla="*/ 430778 h 2098662"/>
                  <a:gd name="connsiteX11" fmla="*/ 1293318 w 1438198"/>
                  <a:gd name="connsiteY11" fmla="*/ 473182 h 2098662"/>
                  <a:gd name="connsiteX12" fmla="*/ 1233246 w 1438198"/>
                  <a:gd name="connsiteY12" fmla="*/ 593326 h 2098662"/>
                  <a:gd name="connsiteX13" fmla="*/ 1151972 w 1438198"/>
                  <a:gd name="connsiteY13" fmla="*/ 847749 h 2098662"/>
                  <a:gd name="connsiteX14" fmla="*/ 1074232 w 1438198"/>
                  <a:gd name="connsiteY14" fmla="*/ 1137509 h 2098662"/>
                  <a:gd name="connsiteX15" fmla="*/ 1045962 w 1438198"/>
                  <a:gd name="connsiteY15" fmla="*/ 1307124 h 2098662"/>
                  <a:gd name="connsiteX16" fmla="*/ 1063631 w 1438198"/>
                  <a:gd name="connsiteY16" fmla="*/ 1353062 h 2098662"/>
                  <a:gd name="connsiteX17" fmla="*/ 1102501 w 1438198"/>
                  <a:gd name="connsiteY17" fmla="*/ 1413134 h 2098662"/>
                  <a:gd name="connsiteX18" fmla="*/ 1088366 w 1438198"/>
                  <a:gd name="connsiteY18" fmla="*/ 1487340 h 2098662"/>
                  <a:gd name="connsiteX19" fmla="*/ 1067164 w 1438198"/>
                  <a:gd name="connsiteY19" fmla="*/ 1550946 h 2098662"/>
                  <a:gd name="connsiteX20" fmla="*/ 1070698 w 1438198"/>
                  <a:gd name="connsiteY20" fmla="*/ 1618085 h 2098662"/>
                  <a:gd name="connsiteX21" fmla="*/ 1081299 w 1438198"/>
                  <a:gd name="connsiteY21" fmla="*/ 1674624 h 2098662"/>
                  <a:gd name="connsiteX22" fmla="*/ 1035361 w 1438198"/>
                  <a:gd name="connsiteY22" fmla="*/ 1688759 h 2098662"/>
                  <a:gd name="connsiteX23" fmla="*/ 978823 w 1438198"/>
                  <a:gd name="connsiteY23" fmla="*/ 1762965 h 2098662"/>
                  <a:gd name="connsiteX24" fmla="*/ 939953 w 1438198"/>
                  <a:gd name="connsiteY24" fmla="*/ 1815970 h 2098662"/>
                  <a:gd name="connsiteX25" fmla="*/ 943486 w 1438198"/>
                  <a:gd name="connsiteY25" fmla="*/ 1886643 h 2098662"/>
                  <a:gd name="connsiteX26" fmla="*/ 954087 w 1438198"/>
                  <a:gd name="connsiteY26" fmla="*/ 1964383 h 2098662"/>
                  <a:gd name="connsiteX27" fmla="*/ 922284 w 1438198"/>
                  <a:gd name="connsiteY27" fmla="*/ 2006787 h 2098662"/>
                  <a:gd name="connsiteX28" fmla="*/ 886948 w 1438198"/>
                  <a:gd name="connsiteY28" fmla="*/ 2052725 h 2098662"/>
                  <a:gd name="connsiteX29" fmla="*/ 901082 w 1438198"/>
                  <a:gd name="connsiteY29" fmla="*/ 2098662 h 2098662"/>
                  <a:gd name="connsiteX30" fmla="*/ 865746 w 1438198"/>
                  <a:gd name="connsiteY30" fmla="*/ 2095128 h 2098662"/>
                  <a:gd name="connsiteX31" fmla="*/ 848078 w 1438198"/>
                  <a:gd name="connsiteY31" fmla="*/ 2059792 h 2098662"/>
                  <a:gd name="connsiteX32" fmla="*/ 798606 w 1438198"/>
                  <a:gd name="connsiteY32" fmla="*/ 2073927 h 2098662"/>
                  <a:gd name="connsiteX33" fmla="*/ 756203 w 1438198"/>
                  <a:gd name="connsiteY33" fmla="*/ 2066859 h 2098662"/>
                  <a:gd name="connsiteX34" fmla="*/ 742068 w 1438198"/>
                  <a:gd name="connsiteY34" fmla="*/ 1992653 h 2098662"/>
                  <a:gd name="connsiteX35" fmla="*/ 699664 w 1438198"/>
                  <a:gd name="connsiteY35" fmla="*/ 1974984 h 2098662"/>
                  <a:gd name="connsiteX36" fmla="*/ 685529 w 1438198"/>
                  <a:gd name="connsiteY36" fmla="*/ 1943181 h 2098662"/>
                  <a:gd name="connsiteX37" fmla="*/ 643126 w 1438198"/>
                  <a:gd name="connsiteY37" fmla="*/ 1943181 h 2098662"/>
                  <a:gd name="connsiteX38" fmla="*/ 646659 w 1438198"/>
                  <a:gd name="connsiteY38" fmla="*/ 1897244 h 2098662"/>
                  <a:gd name="connsiteX39" fmla="*/ 671395 w 1438198"/>
                  <a:gd name="connsiteY39" fmla="*/ 1858374 h 2098662"/>
                  <a:gd name="connsiteX40" fmla="*/ 696130 w 1438198"/>
                  <a:gd name="connsiteY40" fmla="*/ 1826571 h 2098662"/>
                  <a:gd name="connsiteX41" fmla="*/ 678462 w 1438198"/>
                  <a:gd name="connsiteY41" fmla="*/ 1773566 h 2098662"/>
                  <a:gd name="connsiteX42" fmla="*/ 696130 w 1438198"/>
                  <a:gd name="connsiteY42" fmla="*/ 1759431 h 2098662"/>
                  <a:gd name="connsiteX43" fmla="*/ 678462 w 1438198"/>
                  <a:gd name="connsiteY43" fmla="*/ 1709960 h 2098662"/>
                  <a:gd name="connsiteX44" fmla="*/ 667861 w 1438198"/>
                  <a:gd name="connsiteY44" fmla="*/ 1671090 h 2098662"/>
                  <a:gd name="connsiteX45" fmla="*/ 639592 w 1438198"/>
                  <a:gd name="connsiteY45" fmla="*/ 1646355 h 2098662"/>
                  <a:gd name="connsiteX46" fmla="*/ 590121 w 1438198"/>
                  <a:gd name="connsiteY46" fmla="*/ 1653422 h 2098662"/>
                  <a:gd name="connsiteX47" fmla="*/ 515914 w 1438198"/>
                  <a:gd name="connsiteY47" fmla="*/ 1618085 h 2098662"/>
                  <a:gd name="connsiteX48" fmla="*/ 473510 w 1438198"/>
                  <a:gd name="connsiteY48" fmla="*/ 1639287 h 2098662"/>
                  <a:gd name="connsiteX49" fmla="*/ 462909 w 1438198"/>
                  <a:gd name="connsiteY49" fmla="*/ 1614552 h 2098662"/>
                  <a:gd name="connsiteX50" fmla="*/ 452308 w 1438198"/>
                  <a:gd name="connsiteY50" fmla="*/ 1586283 h 2098662"/>
                  <a:gd name="connsiteX51" fmla="*/ 445241 w 1438198"/>
                  <a:gd name="connsiteY51" fmla="*/ 1550946 h 2098662"/>
                  <a:gd name="connsiteX52" fmla="*/ 431106 w 1438198"/>
                  <a:gd name="connsiteY52" fmla="*/ 1459071 h 2098662"/>
                  <a:gd name="connsiteX53" fmla="*/ 385169 w 1438198"/>
                  <a:gd name="connsiteY53" fmla="*/ 1444937 h 2098662"/>
                  <a:gd name="connsiteX54" fmla="*/ 388702 w 1438198"/>
                  <a:gd name="connsiteY54" fmla="*/ 1420201 h 2098662"/>
                  <a:gd name="connsiteX55" fmla="*/ 367500 w 1438198"/>
                  <a:gd name="connsiteY55" fmla="*/ 1391932 h 2098662"/>
                  <a:gd name="connsiteX56" fmla="*/ 321563 w 1438198"/>
                  <a:gd name="connsiteY56" fmla="*/ 1406066 h 2098662"/>
                  <a:gd name="connsiteX57" fmla="*/ 293294 w 1438198"/>
                  <a:gd name="connsiteY57" fmla="*/ 1377797 h 2098662"/>
                  <a:gd name="connsiteX58" fmla="*/ 233222 w 1438198"/>
                  <a:gd name="connsiteY58" fmla="*/ 1349528 h 2098662"/>
                  <a:gd name="connsiteX59" fmla="*/ 236755 w 1438198"/>
                  <a:gd name="connsiteY59" fmla="*/ 1314191 h 2098662"/>
                  <a:gd name="connsiteX60" fmla="*/ 275625 w 1438198"/>
                  <a:gd name="connsiteY60" fmla="*/ 1243518 h 2098662"/>
                  <a:gd name="connsiteX61" fmla="*/ 236755 w 1438198"/>
                  <a:gd name="connsiteY61" fmla="*/ 1165778 h 2098662"/>
                  <a:gd name="connsiteX62" fmla="*/ 197885 w 1438198"/>
                  <a:gd name="connsiteY62" fmla="*/ 1141042 h 2098662"/>
                  <a:gd name="connsiteX63" fmla="*/ 134279 w 1438198"/>
                  <a:gd name="connsiteY63" fmla="*/ 1116307 h 2098662"/>
                  <a:gd name="connsiteX64" fmla="*/ 88342 w 1438198"/>
                  <a:gd name="connsiteY64" fmla="*/ 1013831 h 2098662"/>
                  <a:gd name="connsiteX65" fmla="*/ 49471 w 1438198"/>
                  <a:gd name="connsiteY65" fmla="*/ 971427 h 2098662"/>
                  <a:gd name="connsiteX66" fmla="*/ 0 w 1438198"/>
                  <a:gd name="connsiteY66" fmla="*/ 943158 h 2098662"/>
                  <a:gd name="connsiteX67" fmla="*/ 0 w 1438198"/>
                  <a:gd name="connsiteY67" fmla="*/ 929023 h 2098662"/>
                  <a:gd name="connsiteX68" fmla="*/ 28269 w 1438198"/>
                  <a:gd name="connsiteY68" fmla="*/ 872485 h 2098662"/>
                  <a:gd name="connsiteX69" fmla="*/ 60072 w 1438198"/>
                  <a:gd name="connsiteY69" fmla="*/ 872485 h 2098662"/>
                  <a:gd name="connsiteX70" fmla="*/ 162548 w 1438198"/>
                  <a:gd name="connsiteY70" fmla="*/ 879552 h 2098662"/>
                  <a:gd name="connsiteX71" fmla="*/ 187284 w 1438198"/>
                  <a:gd name="connsiteY71" fmla="*/ 868951 h 2098662"/>
                  <a:gd name="connsiteX72" fmla="*/ 208486 w 1438198"/>
                  <a:gd name="connsiteY72" fmla="*/ 883086 h 2098662"/>
                  <a:gd name="connsiteX73" fmla="*/ 233222 w 1438198"/>
                  <a:gd name="connsiteY73" fmla="*/ 837148 h 2098662"/>
                  <a:gd name="connsiteX74" fmla="*/ 275625 w 1438198"/>
                  <a:gd name="connsiteY74" fmla="*/ 819480 h 2098662"/>
                  <a:gd name="connsiteX75" fmla="*/ 325097 w 1438198"/>
                  <a:gd name="connsiteY75" fmla="*/ 844216 h 2098662"/>
                  <a:gd name="connsiteX76" fmla="*/ 381635 w 1438198"/>
                  <a:gd name="connsiteY76" fmla="*/ 826547 h 2098662"/>
                  <a:gd name="connsiteX77" fmla="*/ 395770 w 1438198"/>
                  <a:gd name="connsiteY77" fmla="*/ 805345 h 2098662"/>
                  <a:gd name="connsiteX78" fmla="*/ 402837 w 1438198"/>
                  <a:gd name="connsiteY78" fmla="*/ 780610 h 2098662"/>
                  <a:gd name="connsiteX79" fmla="*/ 424039 w 1438198"/>
                  <a:gd name="connsiteY79" fmla="*/ 745273 h 2098662"/>
                  <a:gd name="connsiteX80" fmla="*/ 452308 w 1438198"/>
                  <a:gd name="connsiteY80" fmla="*/ 759408 h 2098662"/>
                  <a:gd name="connsiteX81" fmla="*/ 515914 w 1438198"/>
                  <a:gd name="connsiteY81" fmla="*/ 791211 h 2098662"/>
                  <a:gd name="connsiteX82" fmla="*/ 544183 w 1438198"/>
                  <a:gd name="connsiteY82" fmla="*/ 777076 h 2098662"/>
                  <a:gd name="connsiteX83" fmla="*/ 547717 w 1438198"/>
                  <a:gd name="connsiteY83" fmla="*/ 734672 h 2098662"/>
                  <a:gd name="connsiteX84" fmla="*/ 537116 w 1438198"/>
                  <a:gd name="connsiteY84" fmla="*/ 702870 h 2098662"/>
                  <a:gd name="connsiteX85" fmla="*/ 515914 w 1438198"/>
                  <a:gd name="connsiteY85" fmla="*/ 678134 h 2098662"/>
                  <a:gd name="connsiteX86" fmla="*/ 498246 w 1438198"/>
                  <a:gd name="connsiteY86" fmla="*/ 635730 h 2098662"/>
                  <a:gd name="connsiteX87" fmla="*/ 473510 w 1438198"/>
                  <a:gd name="connsiteY87" fmla="*/ 614528 h 2098662"/>
                  <a:gd name="connsiteX88" fmla="*/ 491178 w 1438198"/>
                  <a:gd name="connsiteY88" fmla="*/ 589793 h 2098662"/>
                  <a:gd name="connsiteX89" fmla="*/ 491178 w 1438198"/>
                  <a:gd name="connsiteY89" fmla="*/ 565057 h 2098662"/>
                  <a:gd name="connsiteX90" fmla="*/ 526515 w 1438198"/>
                  <a:gd name="connsiteY90" fmla="*/ 568591 h 2098662"/>
                  <a:gd name="connsiteX91" fmla="*/ 547717 w 1438198"/>
                  <a:gd name="connsiteY91" fmla="*/ 540321 h 2098662"/>
                  <a:gd name="connsiteX92" fmla="*/ 561851 w 1438198"/>
                  <a:gd name="connsiteY92" fmla="*/ 480249 h 2098662"/>
                  <a:gd name="connsiteX93" fmla="*/ 544183 w 1438198"/>
                  <a:gd name="connsiteY93" fmla="*/ 455514 h 2098662"/>
                  <a:gd name="connsiteX94" fmla="*/ 526515 w 1438198"/>
                  <a:gd name="connsiteY94" fmla="*/ 427245 h 2098662"/>
                  <a:gd name="connsiteX95" fmla="*/ 494712 w 1438198"/>
                  <a:gd name="connsiteY95" fmla="*/ 363639 h 2098662"/>
                  <a:gd name="connsiteX96" fmla="*/ 462909 w 1438198"/>
                  <a:gd name="connsiteY96" fmla="*/ 360105 h 2098662"/>
                  <a:gd name="connsiteX97" fmla="*/ 441707 w 1438198"/>
                  <a:gd name="connsiteY97" fmla="*/ 303567 h 2098662"/>
                  <a:gd name="connsiteX98" fmla="*/ 438174 w 1438198"/>
                  <a:gd name="connsiteY98" fmla="*/ 261163 h 2098662"/>
                  <a:gd name="connsiteX99" fmla="*/ 427573 w 1438198"/>
                  <a:gd name="connsiteY99" fmla="*/ 186956 h 2098662"/>
                  <a:gd name="connsiteX100" fmla="*/ 441707 w 1438198"/>
                  <a:gd name="connsiteY100" fmla="*/ 155153 h 2098662"/>
                  <a:gd name="connsiteX101" fmla="*/ 438821 w 1438198"/>
                  <a:gd name="connsiteY101" fmla="*/ 117634 h 2098662"/>
                  <a:gd name="connsiteX102" fmla="*/ 1003867 w 1438198"/>
                  <a:gd name="connsiteY102" fmla="*/ 91440 h 2098662"/>
                  <a:gd name="connsiteX0" fmla="*/ 912427 w 1438198"/>
                  <a:gd name="connsiteY0" fmla="*/ 0 h 2098662"/>
                  <a:gd name="connsiteX1" fmla="*/ 1392261 w 1438198"/>
                  <a:gd name="connsiteY1" fmla="*/ 117634 h 2098662"/>
                  <a:gd name="connsiteX2" fmla="*/ 1392261 w 1438198"/>
                  <a:gd name="connsiteY2" fmla="*/ 162221 h 2098662"/>
                  <a:gd name="connsiteX3" fmla="*/ 1427597 w 1438198"/>
                  <a:gd name="connsiteY3" fmla="*/ 186956 h 2098662"/>
                  <a:gd name="connsiteX4" fmla="*/ 1438198 w 1438198"/>
                  <a:gd name="connsiteY4" fmla="*/ 218759 h 2098662"/>
                  <a:gd name="connsiteX5" fmla="*/ 1399328 w 1438198"/>
                  <a:gd name="connsiteY5" fmla="*/ 250562 h 2098662"/>
                  <a:gd name="connsiteX6" fmla="*/ 1353390 w 1438198"/>
                  <a:gd name="connsiteY6" fmla="*/ 261163 h 2098662"/>
                  <a:gd name="connsiteX7" fmla="*/ 1349857 w 1438198"/>
                  <a:gd name="connsiteY7" fmla="*/ 275298 h 2098662"/>
                  <a:gd name="connsiteX8" fmla="*/ 1381660 w 1438198"/>
                  <a:gd name="connsiteY8" fmla="*/ 328302 h 2098662"/>
                  <a:gd name="connsiteX9" fmla="*/ 1328655 w 1438198"/>
                  <a:gd name="connsiteY9" fmla="*/ 363639 h 2098662"/>
                  <a:gd name="connsiteX10" fmla="*/ 1296852 w 1438198"/>
                  <a:gd name="connsiteY10" fmla="*/ 430778 h 2098662"/>
                  <a:gd name="connsiteX11" fmla="*/ 1293318 w 1438198"/>
                  <a:gd name="connsiteY11" fmla="*/ 473182 h 2098662"/>
                  <a:gd name="connsiteX12" fmla="*/ 1233246 w 1438198"/>
                  <a:gd name="connsiteY12" fmla="*/ 593326 h 2098662"/>
                  <a:gd name="connsiteX13" fmla="*/ 1151972 w 1438198"/>
                  <a:gd name="connsiteY13" fmla="*/ 847749 h 2098662"/>
                  <a:gd name="connsiteX14" fmla="*/ 1074232 w 1438198"/>
                  <a:gd name="connsiteY14" fmla="*/ 1137509 h 2098662"/>
                  <a:gd name="connsiteX15" fmla="*/ 1045962 w 1438198"/>
                  <a:gd name="connsiteY15" fmla="*/ 1307124 h 2098662"/>
                  <a:gd name="connsiteX16" fmla="*/ 1063631 w 1438198"/>
                  <a:gd name="connsiteY16" fmla="*/ 1353062 h 2098662"/>
                  <a:gd name="connsiteX17" fmla="*/ 1102501 w 1438198"/>
                  <a:gd name="connsiteY17" fmla="*/ 1413134 h 2098662"/>
                  <a:gd name="connsiteX18" fmla="*/ 1088366 w 1438198"/>
                  <a:gd name="connsiteY18" fmla="*/ 1487340 h 2098662"/>
                  <a:gd name="connsiteX19" fmla="*/ 1067164 w 1438198"/>
                  <a:gd name="connsiteY19" fmla="*/ 1550946 h 2098662"/>
                  <a:gd name="connsiteX20" fmla="*/ 1070698 w 1438198"/>
                  <a:gd name="connsiteY20" fmla="*/ 1618085 h 2098662"/>
                  <a:gd name="connsiteX21" fmla="*/ 1081299 w 1438198"/>
                  <a:gd name="connsiteY21" fmla="*/ 1674624 h 2098662"/>
                  <a:gd name="connsiteX22" fmla="*/ 1035361 w 1438198"/>
                  <a:gd name="connsiteY22" fmla="*/ 1688759 h 2098662"/>
                  <a:gd name="connsiteX23" fmla="*/ 978823 w 1438198"/>
                  <a:gd name="connsiteY23" fmla="*/ 1762965 h 2098662"/>
                  <a:gd name="connsiteX24" fmla="*/ 939953 w 1438198"/>
                  <a:gd name="connsiteY24" fmla="*/ 1815970 h 2098662"/>
                  <a:gd name="connsiteX25" fmla="*/ 943486 w 1438198"/>
                  <a:gd name="connsiteY25" fmla="*/ 1886643 h 2098662"/>
                  <a:gd name="connsiteX26" fmla="*/ 954087 w 1438198"/>
                  <a:gd name="connsiteY26" fmla="*/ 1964383 h 2098662"/>
                  <a:gd name="connsiteX27" fmla="*/ 922284 w 1438198"/>
                  <a:gd name="connsiteY27" fmla="*/ 2006787 h 2098662"/>
                  <a:gd name="connsiteX28" fmla="*/ 886948 w 1438198"/>
                  <a:gd name="connsiteY28" fmla="*/ 2052725 h 2098662"/>
                  <a:gd name="connsiteX29" fmla="*/ 901082 w 1438198"/>
                  <a:gd name="connsiteY29" fmla="*/ 2098662 h 2098662"/>
                  <a:gd name="connsiteX30" fmla="*/ 865746 w 1438198"/>
                  <a:gd name="connsiteY30" fmla="*/ 2095128 h 2098662"/>
                  <a:gd name="connsiteX31" fmla="*/ 848078 w 1438198"/>
                  <a:gd name="connsiteY31" fmla="*/ 2059792 h 2098662"/>
                  <a:gd name="connsiteX32" fmla="*/ 798606 w 1438198"/>
                  <a:gd name="connsiteY32" fmla="*/ 2073927 h 2098662"/>
                  <a:gd name="connsiteX33" fmla="*/ 756203 w 1438198"/>
                  <a:gd name="connsiteY33" fmla="*/ 2066859 h 2098662"/>
                  <a:gd name="connsiteX34" fmla="*/ 742068 w 1438198"/>
                  <a:gd name="connsiteY34" fmla="*/ 1992653 h 2098662"/>
                  <a:gd name="connsiteX35" fmla="*/ 699664 w 1438198"/>
                  <a:gd name="connsiteY35" fmla="*/ 1974984 h 2098662"/>
                  <a:gd name="connsiteX36" fmla="*/ 685529 w 1438198"/>
                  <a:gd name="connsiteY36" fmla="*/ 1943181 h 2098662"/>
                  <a:gd name="connsiteX37" fmla="*/ 643126 w 1438198"/>
                  <a:gd name="connsiteY37" fmla="*/ 1943181 h 2098662"/>
                  <a:gd name="connsiteX38" fmla="*/ 646659 w 1438198"/>
                  <a:gd name="connsiteY38" fmla="*/ 1897244 h 2098662"/>
                  <a:gd name="connsiteX39" fmla="*/ 671395 w 1438198"/>
                  <a:gd name="connsiteY39" fmla="*/ 1858374 h 2098662"/>
                  <a:gd name="connsiteX40" fmla="*/ 696130 w 1438198"/>
                  <a:gd name="connsiteY40" fmla="*/ 1826571 h 2098662"/>
                  <a:gd name="connsiteX41" fmla="*/ 678462 w 1438198"/>
                  <a:gd name="connsiteY41" fmla="*/ 1773566 h 2098662"/>
                  <a:gd name="connsiteX42" fmla="*/ 696130 w 1438198"/>
                  <a:gd name="connsiteY42" fmla="*/ 1759431 h 2098662"/>
                  <a:gd name="connsiteX43" fmla="*/ 678462 w 1438198"/>
                  <a:gd name="connsiteY43" fmla="*/ 1709960 h 2098662"/>
                  <a:gd name="connsiteX44" fmla="*/ 667861 w 1438198"/>
                  <a:gd name="connsiteY44" fmla="*/ 1671090 h 2098662"/>
                  <a:gd name="connsiteX45" fmla="*/ 639592 w 1438198"/>
                  <a:gd name="connsiteY45" fmla="*/ 1646355 h 2098662"/>
                  <a:gd name="connsiteX46" fmla="*/ 590121 w 1438198"/>
                  <a:gd name="connsiteY46" fmla="*/ 1653422 h 2098662"/>
                  <a:gd name="connsiteX47" fmla="*/ 515914 w 1438198"/>
                  <a:gd name="connsiteY47" fmla="*/ 1618085 h 2098662"/>
                  <a:gd name="connsiteX48" fmla="*/ 473510 w 1438198"/>
                  <a:gd name="connsiteY48" fmla="*/ 1639287 h 2098662"/>
                  <a:gd name="connsiteX49" fmla="*/ 462909 w 1438198"/>
                  <a:gd name="connsiteY49" fmla="*/ 1614552 h 2098662"/>
                  <a:gd name="connsiteX50" fmla="*/ 452308 w 1438198"/>
                  <a:gd name="connsiteY50" fmla="*/ 1586283 h 2098662"/>
                  <a:gd name="connsiteX51" fmla="*/ 445241 w 1438198"/>
                  <a:gd name="connsiteY51" fmla="*/ 1550946 h 2098662"/>
                  <a:gd name="connsiteX52" fmla="*/ 431106 w 1438198"/>
                  <a:gd name="connsiteY52" fmla="*/ 1459071 h 2098662"/>
                  <a:gd name="connsiteX53" fmla="*/ 385169 w 1438198"/>
                  <a:gd name="connsiteY53" fmla="*/ 1444937 h 2098662"/>
                  <a:gd name="connsiteX54" fmla="*/ 388702 w 1438198"/>
                  <a:gd name="connsiteY54" fmla="*/ 1420201 h 2098662"/>
                  <a:gd name="connsiteX55" fmla="*/ 367500 w 1438198"/>
                  <a:gd name="connsiteY55" fmla="*/ 1391932 h 2098662"/>
                  <a:gd name="connsiteX56" fmla="*/ 321563 w 1438198"/>
                  <a:gd name="connsiteY56" fmla="*/ 1406066 h 2098662"/>
                  <a:gd name="connsiteX57" fmla="*/ 293294 w 1438198"/>
                  <a:gd name="connsiteY57" fmla="*/ 1377797 h 2098662"/>
                  <a:gd name="connsiteX58" fmla="*/ 233222 w 1438198"/>
                  <a:gd name="connsiteY58" fmla="*/ 1349528 h 2098662"/>
                  <a:gd name="connsiteX59" fmla="*/ 236755 w 1438198"/>
                  <a:gd name="connsiteY59" fmla="*/ 1314191 h 2098662"/>
                  <a:gd name="connsiteX60" fmla="*/ 275625 w 1438198"/>
                  <a:gd name="connsiteY60" fmla="*/ 1243518 h 2098662"/>
                  <a:gd name="connsiteX61" fmla="*/ 236755 w 1438198"/>
                  <a:gd name="connsiteY61" fmla="*/ 1165778 h 2098662"/>
                  <a:gd name="connsiteX62" fmla="*/ 197885 w 1438198"/>
                  <a:gd name="connsiteY62" fmla="*/ 1141042 h 2098662"/>
                  <a:gd name="connsiteX63" fmla="*/ 134279 w 1438198"/>
                  <a:gd name="connsiteY63" fmla="*/ 1116307 h 2098662"/>
                  <a:gd name="connsiteX64" fmla="*/ 88342 w 1438198"/>
                  <a:gd name="connsiteY64" fmla="*/ 1013831 h 2098662"/>
                  <a:gd name="connsiteX65" fmla="*/ 49471 w 1438198"/>
                  <a:gd name="connsiteY65" fmla="*/ 971427 h 2098662"/>
                  <a:gd name="connsiteX66" fmla="*/ 0 w 1438198"/>
                  <a:gd name="connsiteY66" fmla="*/ 943158 h 2098662"/>
                  <a:gd name="connsiteX67" fmla="*/ 0 w 1438198"/>
                  <a:gd name="connsiteY67" fmla="*/ 929023 h 2098662"/>
                  <a:gd name="connsiteX68" fmla="*/ 28269 w 1438198"/>
                  <a:gd name="connsiteY68" fmla="*/ 872485 h 2098662"/>
                  <a:gd name="connsiteX69" fmla="*/ 60072 w 1438198"/>
                  <a:gd name="connsiteY69" fmla="*/ 872485 h 2098662"/>
                  <a:gd name="connsiteX70" fmla="*/ 162548 w 1438198"/>
                  <a:gd name="connsiteY70" fmla="*/ 879552 h 2098662"/>
                  <a:gd name="connsiteX71" fmla="*/ 187284 w 1438198"/>
                  <a:gd name="connsiteY71" fmla="*/ 868951 h 2098662"/>
                  <a:gd name="connsiteX72" fmla="*/ 208486 w 1438198"/>
                  <a:gd name="connsiteY72" fmla="*/ 883086 h 2098662"/>
                  <a:gd name="connsiteX73" fmla="*/ 233222 w 1438198"/>
                  <a:gd name="connsiteY73" fmla="*/ 837148 h 2098662"/>
                  <a:gd name="connsiteX74" fmla="*/ 275625 w 1438198"/>
                  <a:gd name="connsiteY74" fmla="*/ 819480 h 2098662"/>
                  <a:gd name="connsiteX75" fmla="*/ 325097 w 1438198"/>
                  <a:gd name="connsiteY75" fmla="*/ 844216 h 2098662"/>
                  <a:gd name="connsiteX76" fmla="*/ 381635 w 1438198"/>
                  <a:gd name="connsiteY76" fmla="*/ 826547 h 2098662"/>
                  <a:gd name="connsiteX77" fmla="*/ 395770 w 1438198"/>
                  <a:gd name="connsiteY77" fmla="*/ 805345 h 2098662"/>
                  <a:gd name="connsiteX78" fmla="*/ 402837 w 1438198"/>
                  <a:gd name="connsiteY78" fmla="*/ 780610 h 2098662"/>
                  <a:gd name="connsiteX79" fmla="*/ 424039 w 1438198"/>
                  <a:gd name="connsiteY79" fmla="*/ 745273 h 2098662"/>
                  <a:gd name="connsiteX80" fmla="*/ 452308 w 1438198"/>
                  <a:gd name="connsiteY80" fmla="*/ 759408 h 2098662"/>
                  <a:gd name="connsiteX81" fmla="*/ 515914 w 1438198"/>
                  <a:gd name="connsiteY81" fmla="*/ 791211 h 2098662"/>
                  <a:gd name="connsiteX82" fmla="*/ 544183 w 1438198"/>
                  <a:gd name="connsiteY82" fmla="*/ 777076 h 2098662"/>
                  <a:gd name="connsiteX83" fmla="*/ 547717 w 1438198"/>
                  <a:gd name="connsiteY83" fmla="*/ 734672 h 2098662"/>
                  <a:gd name="connsiteX84" fmla="*/ 537116 w 1438198"/>
                  <a:gd name="connsiteY84" fmla="*/ 702870 h 2098662"/>
                  <a:gd name="connsiteX85" fmla="*/ 515914 w 1438198"/>
                  <a:gd name="connsiteY85" fmla="*/ 678134 h 2098662"/>
                  <a:gd name="connsiteX86" fmla="*/ 498246 w 1438198"/>
                  <a:gd name="connsiteY86" fmla="*/ 635730 h 2098662"/>
                  <a:gd name="connsiteX87" fmla="*/ 473510 w 1438198"/>
                  <a:gd name="connsiteY87" fmla="*/ 614528 h 2098662"/>
                  <a:gd name="connsiteX88" fmla="*/ 491178 w 1438198"/>
                  <a:gd name="connsiteY88" fmla="*/ 589793 h 2098662"/>
                  <a:gd name="connsiteX89" fmla="*/ 491178 w 1438198"/>
                  <a:gd name="connsiteY89" fmla="*/ 565057 h 2098662"/>
                  <a:gd name="connsiteX90" fmla="*/ 526515 w 1438198"/>
                  <a:gd name="connsiteY90" fmla="*/ 568591 h 2098662"/>
                  <a:gd name="connsiteX91" fmla="*/ 547717 w 1438198"/>
                  <a:gd name="connsiteY91" fmla="*/ 540321 h 2098662"/>
                  <a:gd name="connsiteX92" fmla="*/ 561851 w 1438198"/>
                  <a:gd name="connsiteY92" fmla="*/ 480249 h 2098662"/>
                  <a:gd name="connsiteX93" fmla="*/ 544183 w 1438198"/>
                  <a:gd name="connsiteY93" fmla="*/ 455514 h 2098662"/>
                  <a:gd name="connsiteX94" fmla="*/ 526515 w 1438198"/>
                  <a:gd name="connsiteY94" fmla="*/ 427245 h 2098662"/>
                  <a:gd name="connsiteX95" fmla="*/ 494712 w 1438198"/>
                  <a:gd name="connsiteY95" fmla="*/ 363639 h 2098662"/>
                  <a:gd name="connsiteX96" fmla="*/ 462909 w 1438198"/>
                  <a:gd name="connsiteY96" fmla="*/ 360105 h 2098662"/>
                  <a:gd name="connsiteX97" fmla="*/ 441707 w 1438198"/>
                  <a:gd name="connsiteY97" fmla="*/ 303567 h 2098662"/>
                  <a:gd name="connsiteX98" fmla="*/ 438174 w 1438198"/>
                  <a:gd name="connsiteY98" fmla="*/ 261163 h 2098662"/>
                  <a:gd name="connsiteX99" fmla="*/ 427573 w 1438198"/>
                  <a:gd name="connsiteY99" fmla="*/ 186956 h 2098662"/>
                  <a:gd name="connsiteX100" fmla="*/ 441707 w 1438198"/>
                  <a:gd name="connsiteY100" fmla="*/ 155153 h 2098662"/>
                  <a:gd name="connsiteX101" fmla="*/ 438821 w 1438198"/>
                  <a:gd name="connsiteY101" fmla="*/ 117634 h 2098662"/>
                  <a:gd name="connsiteX0" fmla="*/ 1392261 w 1438198"/>
                  <a:gd name="connsiteY0" fmla="*/ 0 h 1981028"/>
                  <a:gd name="connsiteX1" fmla="*/ 1392261 w 1438198"/>
                  <a:gd name="connsiteY1" fmla="*/ 44587 h 1981028"/>
                  <a:gd name="connsiteX2" fmla="*/ 1427597 w 1438198"/>
                  <a:gd name="connsiteY2" fmla="*/ 69322 h 1981028"/>
                  <a:gd name="connsiteX3" fmla="*/ 1438198 w 1438198"/>
                  <a:gd name="connsiteY3" fmla="*/ 101125 h 1981028"/>
                  <a:gd name="connsiteX4" fmla="*/ 1399328 w 1438198"/>
                  <a:gd name="connsiteY4" fmla="*/ 132928 h 1981028"/>
                  <a:gd name="connsiteX5" fmla="*/ 1353390 w 1438198"/>
                  <a:gd name="connsiteY5" fmla="*/ 143529 h 1981028"/>
                  <a:gd name="connsiteX6" fmla="*/ 1349857 w 1438198"/>
                  <a:gd name="connsiteY6" fmla="*/ 157664 h 1981028"/>
                  <a:gd name="connsiteX7" fmla="*/ 1381660 w 1438198"/>
                  <a:gd name="connsiteY7" fmla="*/ 210668 h 1981028"/>
                  <a:gd name="connsiteX8" fmla="*/ 1328655 w 1438198"/>
                  <a:gd name="connsiteY8" fmla="*/ 246005 h 1981028"/>
                  <a:gd name="connsiteX9" fmla="*/ 1296852 w 1438198"/>
                  <a:gd name="connsiteY9" fmla="*/ 313144 h 1981028"/>
                  <a:gd name="connsiteX10" fmla="*/ 1293318 w 1438198"/>
                  <a:gd name="connsiteY10" fmla="*/ 355548 h 1981028"/>
                  <a:gd name="connsiteX11" fmla="*/ 1233246 w 1438198"/>
                  <a:gd name="connsiteY11" fmla="*/ 475692 h 1981028"/>
                  <a:gd name="connsiteX12" fmla="*/ 1151972 w 1438198"/>
                  <a:gd name="connsiteY12" fmla="*/ 730115 h 1981028"/>
                  <a:gd name="connsiteX13" fmla="*/ 1074232 w 1438198"/>
                  <a:gd name="connsiteY13" fmla="*/ 1019875 h 1981028"/>
                  <a:gd name="connsiteX14" fmla="*/ 1045962 w 1438198"/>
                  <a:gd name="connsiteY14" fmla="*/ 1189490 h 1981028"/>
                  <a:gd name="connsiteX15" fmla="*/ 1063631 w 1438198"/>
                  <a:gd name="connsiteY15" fmla="*/ 1235428 h 1981028"/>
                  <a:gd name="connsiteX16" fmla="*/ 1102501 w 1438198"/>
                  <a:gd name="connsiteY16" fmla="*/ 1295500 h 1981028"/>
                  <a:gd name="connsiteX17" fmla="*/ 1088366 w 1438198"/>
                  <a:gd name="connsiteY17" fmla="*/ 1369706 h 1981028"/>
                  <a:gd name="connsiteX18" fmla="*/ 1067164 w 1438198"/>
                  <a:gd name="connsiteY18" fmla="*/ 1433312 h 1981028"/>
                  <a:gd name="connsiteX19" fmla="*/ 1070698 w 1438198"/>
                  <a:gd name="connsiteY19" fmla="*/ 1500451 h 1981028"/>
                  <a:gd name="connsiteX20" fmla="*/ 1081299 w 1438198"/>
                  <a:gd name="connsiteY20" fmla="*/ 1556990 h 1981028"/>
                  <a:gd name="connsiteX21" fmla="*/ 1035361 w 1438198"/>
                  <a:gd name="connsiteY21" fmla="*/ 1571125 h 1981028"/>
                  <a:gd name="connsiteX22" fmla="*/ 978823 w 1438198"/>
                  <a:gd name="connsiteY22" fmla="*/ 1645331 h 1981028"/>
                  <a:gd name="connsiteX23" fmla="*/ 939953 w 1438198"/>
                  <a:gd name="connsiteY23" fmla="*/ 1698336 h 1981028"/>
                  <a:gd name="connsiteX24" fmla="*/ 943486 w 1438198"/>
                  <a:gd name="connsiteY24" fmla="*/ 1769009 h 1981028"/>
                  <a:gd name="connsiteX25" fmla="*/ 954087 w 1438198"/>
                  <a:gd name="connsiteY25" fmla="*/ 1846749 h 1981028"/>
                  <a:gd name="connsiteX26" fmla="*/ 922284 w 1438198"/>
                  <a:gd name="connsiteY26" fmla="*/ 1889153 h 1981028"/>
                  <a:gd name="connsiteX27" fmla="*/ 886948 w 1438198"/>
                  <a:gd name="connsiteY27" fmla="*/ 1935091 h 1981028"/>
                  <a:gd name="connsiteX28" fmla="*/ 901082 w 1438198"/>
                  <a:gd name="connsiteY28" fmla="*/ 1981028 h 1981028"/>
                  <a:gd name="connsiteX29" fmla="*/ 865746 w 1438198"/>
                  <a:gd name="connsiteY29" fmla="*/ 1977494 h 1981028"/>
                  <a:gd name="connsiteX30" fmla="*/ 848078 w 1438198"/>
                  <a:gd name="connsiteY30" fmla="*/ 1942158 h 1981028"/>
                  <a:gd name="connsiteX31" fmla="*/ 798606 w 1438198"/>
                  <a:gd name="connsiteY31" fmla="*/ 1956293 h 1981028"/>
                  <a:gd name="connsiteX32" fmla="*/ 756203 w 1438198"/>
                  <a:gd name="connsiteY32" fmla="*/ 1949225 h 1981028"/>
                  <a:gd name="connsiteX33" fmla="*/ 742068 w 1438198"/>
                  <a:gd name="connsiteY33" fmla="*/ 1875019 h 1981028"/>
                  <a:gd name="connsiteX34" fmla="*/ 699664 w 1438198"/>
                  <a:gd name="connsiteY34" fmla="*/ 1857350 h 1981028"/>
                  <a:gd name="connsiteX35" fmla="*/ 685529 w 1438198"/>
                  <a:gd name="connsiteY35" fmla="*/ 1825547 h 1981028"/>
                  <a:gd name="connsiteX36" fmla="*/ 643126 w 1438198"/>
                  <a:gd name="connsiteY36" fmla="*/ 1825547 h 1981028"/>
                  <a:gd name="connsiteX37" fmla="*/ 646659 w 1438198"/>
                  <a:gd name="connsiteY37" fmla="*/ 1779610 h 1981028"/>
                  <a:gd name="connsiteX38" fmla="*/ 671395 w 1438198"/>
                  <a:gd name="connsiteY38" fmla="*/ 1740740 h 1981028"/>
                  <a:gd name="connsiteX39" fmla="*/ 696130 w 1438198"/>
                  <a:gd name="connsiteY39" fmla="*/ 1708937 h 1981028"/>
                  <a:gd name="connsiteX40" fmla="*/ 678462 w 1438198"/>
                  <a:gd name="connsiteY40" fmla="*/ 1655932 h 1981028"/>
                  <a:gd name="connsiteX41" fmla="*/ 696130 w 1438198"/>
                  <a:gd name="connsiteY41" fmla="*/ 1641797 h 1981028"/>
                  <a:gd name="connsiteX42" fmla="*/ 678462 w 1438198"/>
                  <a:gd name="connsiteY42" fmla="*/ 1592326 h 1981028"/>
                  <a:gd name="connsiteX43" fmla="*/ 667861 w 1438198"/>
                  <a:gd name="connsiteY43" fmla="*/ 1553456 h 1981028"/>
                  <a:gd name="connsiteX44" fmla="*/ 639592 w 1438198"/>
                  <a:gd name="connsiteY44" fmla="*/ 1528721 h 1981028"/>
                  <a:gd name="connsiteX45" fmla="*/ 590121 w 1438198"/>
                  <a:gd name="connsiteY45" fmla="*/ 1535788 h 1981028"/>
                  <a:gd name="connsiteX46" fmla="*/ 515914 w 1438198"/>
                  <a:gd name="connsiteY46" fmla="*/ 1500451 h 1981028"/>
                  <a:gd name="connsiteX47" fmla="*/ 473510 w 1438198"/>
                  <a:gd name="connsiteY47" fmla="*/ 1521653 h 1981028"/>
                  <a:gd name="connsiteX48" fmla="*/ 462909 w 1438198"/>
                  <a:gd name="connsiteY48" fmla="*/ 1496918 h 1981028"/>
                  <a:gd name="connsiteX49" fmla="*/ 452308 w 1438198"/>
                  <a:gd name="connsiteY49" fmla="*/ 1468649 h 1981028"/>
                  <a:gd name="connsiteX50" fmla="*/ 445241 w 1438198"/>
                  <a:gd name="connsiteY50" fmla="*/ 1433312 h 1981028"/>
                  <a:gd name="connsiteX51" fmla="*/ 431106 w 1438198"/>
                  <a:gd name="connsiteY51" fmla="*/ 1341437 h 1981028"/>
                  <a:gd name="connsiteX52" fmla="*/ 385169 w 1438198"/>
                  <a:gd name="connsiteY52" fmla="*/ 1327303 h 1981028"/>
                  <a:gd name="connsiteX53" fmla="*/ 388702 w 1438198"/>
                  <a:gd name="connsiteY53" fmla="*/ 1302567 h 1981028"/>
                  <a:gd name="connsiteX54" fmla="*/ 367500 w 1438198"/>
                  <a:gd name="connsiteY54" fmla="*/ 1274298 h 1981028"/>
                  <a:gd name="connsiteX55" fmla="*/ 321563 w 1438198"/>
                  <a:gd name="connsiteY55" fmla="*/ 1288432 h 1981028"/>
                  <a:gd name="connsiteX56" fmla="*/ 293294 w 1438198"/>
                  <a:gd name="connsiteY56" fmla="*/ 1260163 h 1981028"/>
                  <a:gd name="connsiteX57" fmla="*/ 233222 w 1438198"/>
                  <a:gd name="connsiteY57" fmla="*/ 1231894 h 1981028"/>
                  <a:gd name="connsiteX58" fmla="*/ 236755 w 1438198"/>
                  <a:gd name="connsiteY58" fmla="*/ 1196557 h 1981028"/>
                  <a:gd name="connsiteX59" fmla="*/ 275625 w 1438198"/>
                  <a:gd name="connsiteY59" fmla="*/ 1125884 h 1981028"/>
                  <a:gd name="connsiteX60" fmla="*/ 236755 w 1438198"/>
                  <a:gd name="connsiteY60" fmla="*/ 1048144 h 1981028"/>
                  <a:gd name="connsiteX61" fmla="*/ 197885 w 1438198"/>
                  <a:gd name="connsiteY61" fmla="*/ 1023408 h 1981028"/>
                  <a:gd name="connsiteX62" fmla="*/ 134279 w 1438198"/>
                  <a:gd name="connsiteY62" fmla="*/ 998673 h 1981028"/>
                  <a:gd name="connsiteX63" fmla="*/ 88342 w 1438198"/>
                  <a:gd name="connsiteY63" fmla="*/ 896197 h 1981028"/>
                  <a:gd name="connsiteX64" fmla="*/ 49471 w 1438198"/>
                  <a:gd name="connsiteY64" fmla="*/ 853793 h 1981028"/>
                  <a:gd name="connsiteX65" fmla="*/ 0 w 1438198"/>
                  <a:gd name="connsiteY65" fmla="*/ 825524 h 1981028"/>
                  <a:gd name="connsiteX66" fmla="*/ 0 w 1438198"/>
                  <a:gd name="connsiteY66" fmla="*/ 811389 h 1981028"/>
                  <a:gd name="connsiteX67" fmla="*/ 28269 w 1438198"/>
                  <a:gd name="connsiteY67" fmla="*/ 754851 h 1981028"/>
                  <a:gd name="connsiteX68" fmla="*/ 60072 w 1438198"/>
                  <a:gd name="connsiteY68" fmla="*/ 754851 h 1981028"/>
                  <a:gd name="connsiteX69" fmla="*/ 162548 w 1438198"/>
                  <a:gd name="connsiteY69" fmla="*/ 761918 h 1981028"/>
                  <a:gd name="connsiteX70" fmla="*/ 187284 w 1438198"/>
                  <a:gd name="connsiteY70" fmla="*/ 751317 h 1981028"/>
                  <a:gd name="connsiteX71" fmla="*/ 208486 w 1438198"/>
                  <a:gd name="connsiteY71" fmla="*/ 765452 h 1981028"/>
                  <a:gd name="connsiteX72" fmla="*/ 233222 w 1438198"/>
                  <a:gd name="connsiteY72" fmla="*/ 719514 h 1981028"/>
                  <a:gd name="connsiteX73" fmla="*/ 275625 w 1438198"/>
                  <a:gd name="connsiteY73" fmla="*/ 701846 h 1981028"/>
                  <a:gd name="connsiteX74" fmla="*/ 325097 w 1438198"/>
                  <a:gd name="connsiteY74" fmla="*/ 726582 h 1981028"/>
                  <a:gd name="connsiteX75" fmla="*/ 381635 w 1438198"/>
                  <a:gd name="connsiteY75" fmla="*/ 708913 h 1981028"/>
                  <a:gd name="connsiteX76" fmla="*/ 395770 w 1438198"/>
                  <a:gd name="connsiteY76" fmla="*/ 687711 h 1981028"/>
                  <a:gd name="connsiteX77" fmla="*/ 402837 w 1438198"/>
                  <a:gd name="connsiteY77" fmla="*/ 662976 h 1981028"/>
                  <a:gd name="connsiteX78" fmla="*/ 424039 w 1438198"/>
                  <a:gd name="connsiteY78" fmla="*/ 627639 h 1981028"/>
                  <a:gd name="connsiteX79" fmla="*/ 452308 w 1438198"/>
                  <a:gd name="connsiteY79" fmla="*/ 641774 h 1981028"/>
                  <a:gd name="connsiteX80" fmla="*/ 515914 w 1438198"/>
                  <a:gd name="connsiteY80" fmla="*/ 673577 h 1981028"/>
                  <a:gd name="connsiteX81" fmla="*/ 544183 w 1438198"/>
                  <a:gd name="connsiteY81" fmla="*/ 659442 h 1981028"/>
                  <a:gd name="connsiteX82" fmla="*/ 547717 w 1438198"/>
                  <a:gd name="connsiteY82" fmla="*/ 617038 h 1981028"/>
                  <a:gd name="connsiteX83" fmla="*/ 537116 w 1438198"/>
                  <a:gd name="connsiteY83" fmla="*/ 585236 h 1981028"/>
                  <a:gd name="connsiteX84" fmla="*/ 515914 w 1438198"/>
                  <a:gd name="connsiteY84" fmla="*/ 560500 h 1981028"/>
                  <a:gd name="connsiteX85" fmla="*/ 498246 w 1438198"/>
                  <a:gd name="connsiteY85" fmla="*/ 518096 h 1981028"/>
                  <a:gd name="connsiteX86" fmla="*/ 473510 w 1438198"/>
                  <a:gd name="connsiteY86" fmla="*/ 496894 h 1981028"/>
                  <a:gd name="connsiteX87" fmla="*/ 491178 w 1438198"/>
                  <a:gd name="connsiteY87" fmla="*/ 472159 h 1981028"/>
                  <a:gd name="connsiteX88" fmla="*/ 491178 w 1438198"/>
                  <a:gd name="connsiteY88" fmla="*/ 447423 h 1981028"/>
                  <a:gd name="connsiteX89" fmla="*/ 526515 w 1438198"/>
                  <a:gd name="connsiteY89" fmla="*/ 450957 h 1981028"/>
                  <a:gd name="connsiteX90" fmla="*/ 547717 w 1438198"/>
                  <a:gd name="connsiteY90" fmla="*/ 422687 h 1981028"/>
                  <a:gd name="connsiteX91" fmla="*/ 561851 w 1438198"/>
                  <a:gd name="connsiteY91" fmla="*/ 362615 h 1981028"/>
                  <a:gd name="connsiteX92" fmla="*/ 544183 w 1438198"/>
                  <a:gd name="connsiteY92" fmla="*/ 337880 h 1981028"/>
                  <a:gd name="connsiteX93" fmla="*/ 526515 w 1438198"/>
                  <a:gd name="connsiteY93" fmla="*/ 309611 h 1981028"/>
                  <a:gd name="connsiteX94" fmla="*/ 494712 w 1438198"/>
                  <a:gd name="connsiteY94" fmla="*/ 246005 h 1981028"/>
                  <a:gd name="connsiteX95" fmla="*/ 462909 w 1438198"/>
                  <a:gd name="connsiteY95" fmla="*/ 242471 h 1981028"/>
                  <a:gd name="connsiteX96" fmla="*/ 441707 w 1438198"/>
                  <a:gd name="connsiteY96" fmla="*/ 185933 h 1981028"/>
                  <a:gd name="connsiteX97" fmla="*/ 438174 w 1438198"/>
                  <a:gd name="connsiteY97" fmla="*/ 143529 h 1981028"/>
                  <a:gd name="connsiteX98" fmla="*/ 427573 w 1438198"/>
                  <a:gd name="connsiteY98" fmla="*/ 69322 h 1981028"/>
                  <a:gd name="connsiteX99" fmla="*/ 441707 w 1438198"/>
                  <a:gd name="connsiteY99" fmla="*/ 37519 h 1981028"/>
                  <a:gd name="connsiteX100" fmla="*/ 438821 w 1438198"/>
                  <a:gd name="connsiteY100" fmla="*/ 0 h 1981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438198" h="1981028">
                    <a:moveTo>
                      <a:pt x="1392261" y="0"/>
                    </a:moveTo>
                    <a:lnTo>
                      <a:pt x="1392261" y="44587"/>
                    </a:lnTo>
                    <a:lnTo>
                      <a:pt x="1427597" y="69322"/>
                    </a:lnTo>
                    <a:lnTo>
                      <a:pt x="1438198" y="101125"/>
                    </a:lnTo>
                    <a:lnTo>
                      <a:pt x="1399328" y="132928"/>
                    </a:lnTo>
                    <a:lnTo>
                      <a:pt x="1353390" y="143529"/>
                    </a:lnTo>
                    <a:lnTo>
                      <a:pt x="1349857" y="157664"/>
                    </a:lnTo>
                    <a:lnTo>
                      <a:pt x="1381660" y="210668"/>
                    </a:lnTo>
                    <a:lnTo>
                      <a:pt x="1328655" y="246005"/>
                    </a:lnTo>
                    <a:lnTo>
                      <a:pt x="1296852" y="313144"/>
                    </a:lnTo>
                    <a:lnTo>
                      <a:pt x="1293318" y="355548"/>
                    </a:lnTo>
                    <a:lnTo>
                      <a:pt x="1233246" y="475692"/>
                    </a:lnTo>
                    <a:lnTo>
                      <a:pt x="1151972" y="730115"/>
                    </a:lnTo>
                    <a:lnTo>
                      <a:pt x="1074232" y="1019875"/>
                    </a:lnTo>
                    <a:lnTo>
                      <a:pt x="1045962" y="1189490"/>
                    </a:lnTo>
                    <a:lnTo>
                      <a:pt x="1063631" y="1235428"/>
                    </a:lnTo>
                    <a:lnTo>
                      <a:pt x="1102501" y="1295500"/>
                    </a:lnTo>
                    <a:lnTo>
                      <a:pt x="1088366" y="1369706"/>
                    </a:lnTo>
                    <a:lnTo>
                      <a:pt x="1067164" y="1433312"/>
                    </a:lnTo>
                    <a:lnTo>
                      <a:pt x="1070698" y="1500451"/>
                    </a:lnTo>
                    <a:lnTo>
                      <a:pt x="1081299" y="1556990"/>
                    </a:lnTo>
                    <a:lnTo>
                      <a:pt x="1035361" y="1571125"/>
                    </a:lnTo>
                    <a:lnTo>
                      <a:pt x="978823" y="1645331"/>
                    </a:lnTo>
                    <a:lnTo>
                      <a:pt x="939953" y="1698336"/>
                    </a:lnTo>
                    <a:lnTo>
                      <a:pt x="943486" y="1769009"/>
                    </a:lnTo>
                    <a:lnTo>
                      <a:pt x="954087" y="1846749"/>
                    </a:lnTo>
                    <a:lnTo>
                      <a:pt x="922284" y="1889153"/>
                    </a:lnTo>
                    <a:lnTo>
                      <a:pt x="886948" y="1935091"/>
                    </a:lnTo>
                    <a:lnTo>
                      <a:pt x="901082" y="1981028"/>
                    </a:lnTo>
                    <a:lnTo>
                      <a:pt x="865746" y="1977494"/>
                    </a:lnTo>
                    <a:lnTo>
                      <a:pt x="848078" y="1942158"/>
                    </a:lnTo>
                    <a:lnTo>
                      <a:pt x="798606" y="1956293"/>
                    </a:lnTo>
                    <a:lnTo>
                      <a:pt x="756203" y="1949225"/>
                    </a:lnTo>
                    <a:lnTo>
                      <a:pt x="742068" y="1875019"/>
                    </a:lnTo>
                    <a:lnTo>
                      <a:pt x="699664" y="1857350"/>
                    </a:lnTo>
                    <a:lnTo>
                      <a:pt x="685529" y="1825547"/>
                    </a:lnTo>
                    <a:lnTo>
                      <a:pt x="643126" y="1825547"/>
                    </a:lnTo>
                    <a:lnTo>
                      <a:pt x="646659" y="1779610"/>
                    </a:lnTo>
                    <a:lnTo>
                      <a:pt x="671395" y="1740740"/>
                    </a:lnTo>
                    <a:lnTo>
                      <a:pt x="696130" y="1708937"/>
                    </a:lnTo>
                    <a:lnTo>
                      <a:pt x="678462" y="1655932"/>
                    </a:lnTo>
                    <a:lnTo>
                      <a:pt x="696130" y="1641797"/>
                    </a:lnTo>
                    <a:lnTo>
                      <a:pt x="678462" y="1592326"/>
                    </a:lnTo>
                    <a:lnTo>
                      <a:pt x="667861" y="1553456"/>
                    </a:lnTo>
                    <a:lnTo>
                      <a:pt x="639592" y="1528721"/>
                    </a:lnTo>
                    <a:lnTo>
                      <a:pt x="590121" y="1535788"/>
                    </a:lnTo>
                    <a:lnTo>
                      <a:pt x="515914" y="1500451"/>
                    </a:lnTo>
                    <a:lnTo>
                      <a:pt x="473510" y="1521653"/>
                    </a:lnTo>
                    <a:lnTo>
                      <a:pt x="462909" y="1496918"/>
                    </a:lnTo>
                    <a:lnTo>
                      <a:pt x="452308" y="1468649"/>
                    </a:lnTo>
                    <a:lnTo>
                      <a:pt x="445241" y="1433312"/>
                    </a:lnTo>
                    <a:lnTo>
                      <a:pt x="431106" y="1341437"/>
                    </a:lnTo>
                    <a:lnTo>
                      <a:pt x="385169" y="1327303"/>
                    </a:lnTo>
                    <a:lnTo>
                      <a:pt x="388702" y="1302567"/>
                    </a:lnTo>
                    <a:lnTo>
                      <a:pt x="367500" y="1274298"/>
                    </a:lnTo>
                    <a:lnTo>
                      <a:pt x="321563" y="1288432"/>
                    </a:lnTo>
                    <a:lnTo>
                      <a:pt x="293294" y="1260163"/>
                    </a:lnTo>
                    <a:lnTo>
                      <a:pt x="233222" y="1231894"/>
                    </a:lnTo>
                    <a:lnTo>
                      <a:pt x="236755" y="1196557"/>
                    </a:lnTo>
                    <a:lnTo>
                      <a:pt x="275625" y="1125884"/>
                    </a:lnTo>
                    <a:lnTo>
                      <a:pt x="236755" y="1048144"/>
                    </a:lnTo>
                    <a:lnTo>
                      <a:pt x="197885" y="1023408"/>
                    </a:lnTo>
                    <a:lnTo>
                      <a:pt x="134279" y="998673"/>
                    </a:lnTo>
                    <a:lnTo>
                      <a:pt x="88342" y="896197"/>
                    </a:lnTo>
                    <a:lnTo>
                      <a:pt x="49471" y="853793"/>
                    </a:lnTo>
                    <a:lnTo>
                      <a:pt x="0" y="825524"/>
                    </a:lnTo>
                    <a:lnTo>
                      <a:pt x="0" y="811389"/>
                    </a:lnTo>
                    <a:lnTo>
                      <a:pt x="28269" y="754851"/>
                    </a:lnTo>
                    <a:lnTo>
                      <a:pt x="60072" y="754851"/>
                    </a:lnTo>
                    <a:lnTo>
                      <a:pt x="162548" y="761918"/>
                    </a:lnTo>
                    <a:lnTo>
                      <a:pt x="187284" y="751317"/>
                    </a:lnTo>
                    <a:lnTo>
                      <a:pt x="208486" y="765452"/>
                    </a:lnTo>
                    <a:lnTo>
                      <a:pt x="233222" y="719514"/>
                    </a:lnTo>
                    <a:lnTo>
                      <a:pt x="275625" y="701846"/>
                    </a:lnTo>
                    <a:lnTo>
                      <a:pt x="325097" y="726582"/>
                    </a:lnTo>
                    <a:lnTo>
                      <a:pt x="381635" y="708913"/>
                    </a:lnTo>
                    <a:lnTo>
                      <a:pt x="395770" y="687711"/>
                    </a:lnTo>
                    <a:lnTo>
                      <a:pt x="402837" y="662976"/>
                    </a:lnTo>
                    <a:lnTo>
                      <a:pt x="424039" y="627639"/>
                    </a:lnTo>
                    <a:lnTo>
                      <a:pt x="452308" y="641774"/>
                    </a:lnTo>
                    <a:lnTo>
                      <a:pt x="515914" y="673577"/>
                    </a:lnTo>
                    <a:lnTo>
                      <a:pt x="544183" y="659442"/>
                    </a:lnTo>
                    <a:lnTo>
                      <a:pt x="547717" y="617038"/>
                    </a:lnTo>
                    <a:lnTo>
                      <a:pt x="537116" y="585236"/>
                    </a:lnTo>
                    <a:lnTo>
                      <a:pt x="515914" y="560500"/>
                    </a:lnTo>
                    <a:lnTo>
                      <a:pt x="498246" y="518096"/>
                    </a:lnTo>
                    <a:lnTo>
                      <a:pt x="473510" y="496894"/>
                    </a:lnTo>
                    <a:lnTo>
                      <a:pt x="491178" y="472159"/>
                    </a:lnTo>
                    <a:lnTo>
                      <a:pt x="491178" y="447423"/>
                    </a:lnTo>
                    <a:lnTo>
                      <a:pt x="526515" y="450957"/>
                    </a:lnTo>
                    <a:lnTo>
                      <a:pt x="547717" y="422687"/>
                    </a:lnTo>
                    <a:lnTo>
                      <a:pt x="561851" y="362615"/>
                    </a:lnTo>
                    <a:lnTo>
                      <a:pt x="544183" y="337880"/>
                    </a:lnTo>
                    <a:lnTo>
                      <a:pt x="526515" y="309611"/>
                    </a:lnTo>
                    <a:lnTo>
                      <a:pt x="494712" y="246005"/>
                    </a:lnTo>
                    <a:lnTo>
                      <a:pt x="462909" y="242471"/>
                    </a:lnTo>
                    <a:lnTo>
                      <a:pt x="441707" y="185933"/>
                    </a:lnTo>
                    <a:lnTo>
                      <a:pt x="438174" y="143529"/>
                    </a:lnTo>
                    <a:lnTo>
                      <a:pt x="427573" y="69322"/>
                    </a:lnTo>
                    <a:lnTo>
                      <a:pt x="441707" y="37519"/>
                    </a:lnTo>
                    <a:lnTo>
                      <a:pt x="438821" y="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F19CB42-1473-BE5F-A316-9BC0E816EBB2}"/>
                  </a:ext>
                </a:extLst>
              </p:cNvPr>
              <p:cNvSpPr/>
              <p:nvPr/>
            </p:nvSpPr>
            <p:spPr>
              <a:xfrm>
                <a:off x="1040678" y="4366079"/>
                <a:ext cx="1519472" cy="1961179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77D5A2EC-EB2A-C4FF-01AD-A24DD741B0C8}"/>
                  </a:ext>
                </a:extLst>
              </p:cNvPr>
              <p:cNvSpPr/>
              <p:nvPr/>
            </p:nvSpPr>
            <p:spPr>
              <a:xfrm>
                <a:off x="1155225" y="4156415"/>
                <a:ext cx="79508" cy="85397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B59C3E2-659A-3BA2-2E5F-4C426B2D253E}"/>
                  </a:ext>
                </a:extLst>
              </p:cNvPr>
              <p:cNvSpPr/>
              <p:nvPr/>
            </p:nvSpPr>
            <p:spPr>
              <a:xfrm>
                <a:off x="990325" y="4283038"/>
                <a:ext cx="159015" cy="234104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607B553-8172-2C56-248C-BE78786DA0C3}"/>
                  </a:ext>
                </a:extLst>
              </p:cNvPr>
              <p:cNvSpPr/>
              <p:nvPr/>
            </p:nvSpPr>
            <p:spPr>
              <a:xfrm>
                <a:off x="811430" y="3755200"/>
                <a:ext cx="695687" cy="605137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A3692A55-FCAF-EB66-1477-F7B9A1766546}"/>
                </a:ext>
              </a:extLst>
            </p:cNvPr>
            <p:cNvGrpSpPr/>
            <p:nvPr/>
          </p:nvGrpSpPr>
          <p:grpSpPr>
            <a:xfrm>
              <a:off x="1239885" y="3922231"/>
              <a:ext cx="1479727" cy="1123786"/>
              <a:chOff x="1571572" y="1877535"/>
              <a:chExt cx="993631" cy="754618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7E075632-DC0B-F997-E854-ADE243417F47}"/>
                  </a:ext>
                </a:extLst>
              </p:cNvPr>
              <p:cNvSpPr/>
              <p:nvPr/>
            </p:nvSpPr>
            <p:spPr>
              <a:xfrm rot="778049">
                <a:off x="2457562" y="2140898"/>
                <a:ext cx="107641" cy="24800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AE8A4DA6-1C21-3423-7850-735ECA7EDD38}"/>
                  </a:ext>
                </a:extLst>
              </p:cNvPr>
              <p:cNvSpPr/>
              <p:nvPr/>
            </p:nvSpPr>
            <p:spPr>
              <a:xfrm rot="702486">
                <a:off x="1571572" y="2425482"/>
                <a:ext cx="529594" cy="20667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8D86974A-05AB-4436-E034-7890AD91AD44}"/>
                  </a:ext>
                </a:extLst>
              </p:cNvPr>
              <p:cNvSpPr/>
              <p:nvPr/>
            </p:nvSpPr>
            <p:spPr>
              <a:xfrm>
                <a:off x="2004374" y="1877535"/>
                <a:ext cx="107641" cy="24800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210E7A8E-FE61-5BE8-52DC-ECD253F06BE8}"/>
              </a:ext>
            </a:extLst>
          </p:cNvPr>
          <p:cNvGrpSpPr/>
          <p:nvPr/>
        </p:nvGrpSpPr>
        <p:grpSpPr>
          <a:xfrm>
            <a:off x="3654645" y="844550"/>
            <a:ext cx="2532508" cy="2698751"/>
            <a:chOff x="3654645" y="844550"/>
            <a:chExt cx="2532508" cy="2698751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7C6F8C5-3E0D-C761-5298-EEFA14A65F7C}"/>
                </a:ext>
              </a:extLst>
            </p:cNvPr>
            <p:cNvGrpSpPr/>
            <p:nvPr/>
          </p:nvGrpSpPr>
          <p:grpSpPr>
            <a:xfrm>
              <a:off x="3654645" y="844550"/>
              <a:ext cx="2532508" cy="2698751"/>
              <a:chOff x="711420" y="844550"/>
              <a:chExt cx="2532508" cy="2698751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FA9AED0-FD0F-F14A-D1ED-60E6793B7537}"/>
                  </a:ext>
                </a:extLst>
              </p:cNvPr>
              <p:cNvSpPr/>
              <p:nvPr/>
            </p:nvSpPr>
            <p:spPr>
              <a:xfrm>
                <a:off x="1664016" y="1081089"/>
                <a:ext cx="919103" cy="1249219"/>
              </a:xfrm>
              <a:custGeom>
                <a:avLst/>
                <a:gdLst>
                  <a:gd name="connsiteX0" fmla="*/ 654508 w 919103"/>
                  <a:gd name="connsiteY0" fmla="*/ 0 h 1249219"/>
                  <a:gd name="connsiteX1" fmla="*/ 703942 w 919103"/>
                  <a:gd name="connsiteY1" fmla="*/ 13842 h 1249219"/>
                  <a:gd name="connsiteX2" fmla="*/ 717784 w 919103"/>
                  <a:gd name="connsiteY2" fmla="*/ 33615 h 1249219"/>
                  <a:gd name="connsiteX3" fmla="*/ 755354 w 919103"/>
                  <a:gd name="connsiteY3" fmla="*/ 65252 h 1249219"/>
                  <a:gd name="connsiteX4" fmla="*/ 767218 w 919103"/>
                  <a:gd name="connsiteY4" fmla="*/ 122597 h 1249219"/>
                  <a:gd name="connsiteX5" fmla="*/ 808743 w 919103"/>
                  <a:gd name="connsiteY5" fmla="*/ 162144 h 1249219"/>
                  <a:gd name="connsiteX6" fmla="*/ 814675 w 919103"/>
                  <a:gd name="connsiteY6" fmla="*/ 201691 h 1249219"/>
                  <a:gd name="connsiteX7" fmla="*/ 830494 w 919103"/>
                  <a:gd name="connsiteY7" fmla="*/ 215532 h 1249219"/>
                  <a:gd name="connsiteX8" fmla="*/ 832471 w 919103"/>
                  <a:gd name="connsiteY8" fmla="*/ 233329 h 1249219"/>
                  <a:gd name="connsiteX9" fmla="*/ 852245 w 919103"/>
                  <a:gd name="connsiteY9" fmla="*/ 251126 h 1249219"/>
                  <a:gd name="connsiteX10" fmla="*/ 834449 w 919103"/>
                  <a:gd name="connsiteY10" fmla="*/ 272876 h 1249219"/>
                  <a:gd name="connsiteX11" fmla="*/ 842358 w 919103"/>
                  <a:gd name="connsiteY11" fmla="*/ 349993 h 1249219"/>
                  <a:gd name="connsiteX12" fmla="*/ 889815 w 919103"/>
                  <a:gd name="connsiteY12" fmla="*/ 381631 h 1249219"/>
                  <a:gd name="connsiteX13" fmla="*/ 917498 w 919103"/>
                  <a:gd name="connsiteY13" fmla="*/ 403382 h 1249219"/>
                  <a:gd name="connsiteX14" fmla="*/ 919103 w 919103"/>
                  <a:gd name="connsiteY14" fmla="*/ 414616 h 1249219"/>
                  <a:gd name="connsiteX15" fmla="*/ 917498 w 919103"/>
                  <a:gd name="connsiteY15" fmla="*/ 414456 h 1249219"/>
                  <a:gd name="connsiteX16" fmla="*/ 865295 w 919103"/>
                  <a:gd name="connsiteY16" fmla="*/ 416828 h 1249219"/>
                  <a:gd name="connsiteX17" fmla="*/ 851058 w 919103"/>
                  <a:gd name="connsiteY17" fmla="*/ 438184 h 1249219"/>
                  <a:gd name="connsiteX18" fmla="*/ 834448 w 919103"/>
                  <a:gd name="connsiteY18" fmla="*/ 459539 h 1249219"/>
                  <a:gd name="connsiteX19" fmla="*/ 834448 w 919103"/>
                  <a:gd name="connsiteY19" fmla="*/ 469031 h 1249219"/>
                  <a:gd name="connsiteX20" fmla="*/ 843940 w 919103"/>
                  <a:gd name="connsiteY20" fmla="*/ 485641 h 1249219"/>
                  <a:gd name="connsiteX21" fmla="*/ 822584 w 919103"/>
                  <a:gd name="connsiteY21" fmla="*/ 518860 h 1249219"/>
                  <a:gd name="connsiteX22" fmla="*/ 782246 w 919103"/>
                  <a:gd name="connsiteY22" fmla="*/ 533097 h 1249219"/>
                  <a:gd name="connsiteX23" fmla="*/ 775127 w 919103"/>
                  <a:gd name="connsiteY23" fmla="*/ 566317 h 1249219"/>
                  <a:gd name="connsiteX24" fmla="*/ 772754 w 919103"/>
                  <a:gd name="connsiteY24" fmla="*/ 585300 h 1249219"/>
                  <a:gd name="connsiteX25" fmla="*/ 756145 w 919103"/>
                  <a:gd name="connsiteY25" fmla="*/ 585300 h 1249219"/>
                  <a:gd name="connsiteX26" fmla="*/ 730043 w 919103"/>
                  <a:gd name="connsiteY26" fmla="*/ 616147 h 1249219"/>
                  <a:gd name="connsiteX27" fmla="*/ 718179 w 919103"/>
                  <a:gd name="connsiteY27" fmla="*/ 639875 h 1249219"/>
                  <a:gd name="connsiteX28" fmla="*/ 718179 w 919103"/>
                  <a:gd name="connsiteY28" fmla="*/ 677840 h 1249219"/>
                  <a:gd name="connsiteX29" fmla="*/ 699196 w 919103"/>
                  <a:gd name="connsiteY29" fmla="*/ 694450 h 1249219"/>
                  <a:gd name="connsiteX30" fmla="*/ 654112 w 919103"/>
                  <a:gd name="connsiteY30" fmla="*/ 684959 h 1249219"/>
                  <a:gd name="connsiteX31" fmla="*/ 637503 w 919103"/>
                  <a:gd name="connsiteY31" fmla="*/ 718179 h 1249219"/>
                  <a:gd name="connsiteX32" fmla="*/ 620893 w 919103"/>
                  <a:gd name="connsiteY32" fmla="*/ 725297 h 1249219"/>
                  <a:gd name="connsiteX33" fmla="*/ 623266 w 919103"/>
                  <a:gd name="connsiteY33" fmla="*/ 756144 h 1249219"/>
                  <a:gd name="connsiteX34" fmla="*/ 613774 w 919103"/>
                  <a:gd name="connsiteY34" fmla="*/ 777500 h 1249219"/>
                  <a:gd name="connsiteX35" fmla="*/ 620893 w 919103"/>
                  <a:gd name="connsiteY35" fmla="*/ 827329 h 1249219"/>
                  <a:gd name="connsiteX36" fmla="*/ 623266 w 919103"/>
                  <a:gd name="connsiteY36" fmla="*/ 855803 h 1249219"/>
                  <a:gd name="connsiteX37" fmla="*/ 637503 w 919103"/>
                  <a:gd name="connsiteY37" fmla="*/ 893769 h 1249219"/>
                  <a:gd name="connsiteX38" fmla="*/ 658858 w 919103"/>
                  <a:gd name="connsiteY38" fmla="*/ 896141 h 1249219"/>
                  <a:gd name="connsiteX39" fmla="*/ 680214 w 919103"/>
                  <a:gd name="connsiteY39" fmla="*/ 938852 h 1249219"/>
                  <a:gd name="connsiteX40" fmla="*/ 692078 w 919103"/>
                  <a:gd name="connsiteY40" fmla="*/ 957835 h 1249219"/>
                  <a:gd name="connsiteX41" fmla="*/ 703942 w 919103"/>
                  <a:gd name="connsiteY41" fmla="*/ 974445 h 1249219"/>
                  <a:gd name="connsiteX42" fmla="*/ 694451 w 919103"/>
                  <a:gd name="connsiteY42" fmla="*/ 1014783 h 1249219"/>
                  <a:gd name="connsiteX43" fmla="*/ 680214 w 919103"/>
                  <a:gd name="connsiteY43" fmla="*/ 1033766 h 1249219"/>
                  <a:gd name="connsiteX44" fmla="*/ 656485 w 919103"/>
                  <a:gd name="connsiteY44" fmla="*/ 1031393 h 1249219"/>
                  <a:gd name="connsiteX45" fmla="*/ 656485 w 919103"/>
                  <a:gd name="connsiteY45" fmla="*/ 1048003 h 1249219"/>
                  <a:gd name="connsiteX46" fmla="*/ 644621 w 919103"/>
                  <a:gd name="connsiteY46" fmla="*/ 1064613 h 1249219"/>
                  <a:gd name="connsiteX47" fmla="*/ 661231 w 919103"/>
                  <a:gd name="connsiteY47" fmla="*/ 1078850 h 1249219"/>
                  <a:gd name="connsiteX48" fmla="*/ 673095 w 919103"/>
                  <a:gd name="connsiteY48" fmla="*/ 1107324 h 1249219"/>
                  <a:gd name="connsiteX49" fmla="*/ 687332 w 919103"/>
                  <a:gd name="connsiteY49" fmla="*/ 1123934 h 1249219"/>
                  <a:gd name="connsiteX50" fmla="*/ 694451 w 919103"/>
                  <a:gd name="connsiteY50" fmla="*/ 1145289 h 1249219"/>
                  <a:gd name="connsiteX51" fmla="*/ 692078 w 919103"/>
                  <a:gd name="connsiteY51" fmla="*/ 1173763 h 1249219"/>
                  <a:gd name="connsiteX52" fmla="*/ 673095 w 919103"/>
                  <a:gd name="connsiteY52" fmla="*/ 1183255 h 1249219"/>
                  <a:gd name="connsiteX53" fmla="*/ 630384 w 919103"/>
                  <a:gd name="connsiteY53" fmla="*/ 1161899 h 1249219"/>
                  <a:gd name="connsiteX54" fmla="*/ 611401 w 919103"/>
                  <a:gd name="connsiteY54" fmla="*/ 1152408 h 1249219"/>
                  <a:gd name="connsiteX55" fmla="*/ 597164 w 919103"/>
                  <a:gd name="connsiteY55" fmla="*/ 1176136 h 1249219"/>
                  <a:gd name="connsiteX56" fmla="*/ 592419 w 919103"/>
                  <a:gd name="connsiteY56" fmla="*/ 1192746 h 1249219"/>
                  <a:gd name="connsiteX57" fmla="*/ 582927 w 919103"/>
                  <a:gd name="connsiteY57" fmla="*/ 1206983 h 1249219"/>
                  <a:gd name="connsiteX58" fmla="*/ 544962 w 919103"/>
                  <a:gd name="connsiteY58" fmla="*/ 1218847 h 1249219"/>
                  <a:gd name="connsiteX59" fmla="*/ 511742 w 919103"/>
                  <a:gd name="connsiteY59" fmla="*/ 1202237 h 1249219"/>
                  <a:gd name="connsiteX60" fmla="*/ 483268 w 919103"/>
                  <a:gd name="connsiteY60" fmla="*/ 1214102 h 1249219"/>
                  <a:gd name="connsiteX61" fmla="*/ 466658 w 919103"/>
                  <a:gd name="connsiteY61" fmla="*/ 1244948 h 1249219"/>
                  <a:gd name="connsiteX62" fmla="*/ 452421 w 919103"/>
                  <a:gd name="connsiteY62" fmla="*/ 1235457 h 1249219"/>
                  <a:gd name="connsiteX63" fmla="*/ 435811 w 919103"/>
                  <a:gd name="connsiteY63" fmla="*/ 1242576 h 1249219"/>
                  <a:gd name="connsiteX64" fmla="*/ 366999 w 919103"/>
                  <a:gd name="connsiteY64" fmla="*/ 1237830 h 1249219"/>
                  <a:gd name="connsiteX65" fmla="*/ 345643 w 919103"/>
                  <a:gd name="connsiteY65" fmla="*/ 1237830 h 1249219"/>
                  <a:gd name="connsiteX66" fmla="*/ 339949 w 919103"/>
                  <a:gd name="connsiteY66" fmla="*/ 1249219 h 1249219"/>
                  <a:gd name="connsiteX67" fmla="*/ 336152 w 919103"/>
                  <a:gd name="connsiteY67" fmla="*/ 1247321 h 1249219"/>
                  <a:gd name="connsiteX68" fmla="*/ 340086 w 919103"/>
                  <a:gd name="connsiteY68" fmla="*/ 1248944 h 1249219"/>
                  <a:gd name="connsiteX69" fmla="*/ 340429 w 919103"/>
                  <a:gd name="connsiteY69" fmla="*/ 1248258 h 1249219"/>
                  <a:gd name="connsiteX70" fmla="*/ 281577 w 919103"/>
                  <a:gd name="connsiteY70" fmla="*/ 1211729 h 1249219"/>
                  <a:gd name="connsiteX71" fmla="*/ 274458 w 919103"/>
                  <a:gd name="connsiteY71" fmla="*/ 1197492 h 1249219"/>
                  <a:gd name="connsiteX72" fmla="*/ 238866 w 919103"/>
                  <a:gd name="connsiteY72" fmla="*/ 1180882 h 1249219"/>
                  <a:gd name="connsiteX73" fmla="*/ 231747 w 919103"/>
                  <a:gd name="connsiteY73" fmla="*/ 1154781 h 1249219"/>
                  <a:gd name="connsiteX74" fmla="*/ 210391 w 919103"/>
                  <a:gd name="connsiteY74" fmla="*/ 1145289 h 1249219"/>
                  <a:gd name="connsiteX75" fmla="*/ 203273 w 919103"/>
                  <a:gd name="connsiteY75" fmla="*/ 1178509 h 1249219"/>
                  <a:gd name="connsiteX76" fmla="*/ 165308 w 919103"/>
                  <a:gd name="connsiteY76" fmla="*/ 1183255 h 1249219"/>
                  <a:gd name="connsiteX77" fmla="*/ 160562 w 919103"/>
                  <a:gd name="connsiteY77" fmla="*/ 1199865 h 1249219"/>
                  <a:gd name="connsiteX78" fmla="*/ 105987 w 919103"/>
                  <a:gd name="connsiteY78" fmla="*/ 1190373 h 1249219"/>
                  <a:gd name="connsiteX79" fmla="*/ 103614 w 919103"/>
                  <a:gd name="connsiteY79" fmla="*/ 1221220 h 1249219"/>
                  <a:gd name="connsiteX80" fmla="*/ 46666 w 919103"/>
                  <a:gd name="connsiteY80" fmla="*/ 1218847 h 1249219"/>
                  <a:gd name="connsiteX81" fmla="*/ 146 w 919103"/>
                  <a:gd name="connsiteY81" fmla="*/ 1165351 h 1249219"/>
                  <a:gd name="connsiteX82" fmla="*/ 0 w 919103"/>
                  <a:gd name="connsiteY82" fmla="*/ 1164667 h 1249219"/>
                  <a:gd name="connsiteX83" fmla="*/ 5932 w 919103"/>
                  <a:gd name="connsiteY83" fmla="*/ 1123143 h 1249219"/>
                  <a:gd name="connsiteX84" fmla="*/ 29661 w 919103"/>
                  <a:gd name="connsiteY84" fmla="*/ 1099414 h 1249219"/>
                  <a:gd name="connsiteX85" fmla="*/ 61298 w 919103"/>
                  <a:gd name="connsiteY85" fmla="*/ 1075686 h 1249219"/>
                  <a:gd name="connsiteX86" fmla="*/ 69208 w 919103"/>
                  <a:gd name="connsiteY86" fmla="*/ 1042071 h 1249219"/>
                  <a:gd name="connsiteX87" fmla="*/ 112710 w 919103"/>
                  <a:gd name="connsiteY87" fmla="*/ 1012410 h 1249219"/>
                  <a:gd name="connsiteX88" fmla="*/ 100846 w 919103"/>
                  <a:gd name="connsiteY88" fmla="*/ 988682 h 1249219"/>
                  <a:gd name="connsiteX89" fmla="*/ 132484 w 919103"/>
                  <a:gd name="connsiteY89" fmla="*/ 943202 h 1249219"/>
                  <a:gd name="connsiteX90" fmla="*/ 126551 w 919103"/>
                  <a:gd name="connsiteY90" fmla="*/ 937271 h 1249219"/>
                  <a:gd name="connsiteX91" fmla="*/ 193782 w 919103"/>
                  <a:gd name="connsiteY91" fmla="*/ 866085 h 1249219"/>
                  <a:gd name="connsiteX92" fmla="*/ 189827 w 919103"/>
                  <a:gd name="connsiteY92" fmla="*/ 822583 h 1249219"/>
                  <a:gd name="connsiteX93" fmla="*/ 170054 w 919103"/>
                  <a:gd name="connsiteY93" fmla="*/ 790946 h 1249219"/>
                  <a:gd name="connsiteX94" fmla="*/ 185872 w 919103"/>
                  <a:gd name="connsiteY94" fmla="*/ 783036 h 1249219"/>
                  <a:gd name="connsiteX95" fmla="*/ 162144 w 919103"/>
                  <a:gd name="connsiteY95" fmla="*/ 743489 h 1249219"/>
                  <a:gd name="connsiteX96" fmla="*/ 177963 w 919103"/>
                  <a:gd name="connsiteY96" fmla="*/ 727670 h 1249219"/>
                  <a:gd name="connsiteX97" fmla="*/ 280786 w 919103"/>
                  <a:gd name="connsiteY97" fmla="*/ 646599 h 1249219"/>
                  <a:gd name="connsiteX98" fmla="*/ 264967 w 919103"/>
                  <a:gd name="connsiteY98" fmla="*/ 636711 h 1249219"/>
                  <a:gd name="connsiteX99" fmla="*/ 223442 w 919103"/>
                  <a:gd name="connsiteY99" fmla="*/ 638689 h 1249219"/>
                  <a:gd name="connsiteX100" fmla="*/ 172031 w 919103"/>
                  <a:gd name="connsiteY100" fmla="*/ 652530 h 1249219"/>
                  <a:gd name="connsiteX101" fmla="*/ 87004 w 919103"/>
                  <a:gd name="connsiteY101" fmla="*/ 672304 h 1249219"/>
                  <a:gd name="connsiteX102" fmla="*/ 83049 w 919103"/>
                  <a:gd name="connsiteY102" fmla="*/ 692077 h 1249219"/>
                  <a:gd name="connsiteX103" fmla="*/ 75140 w 919103"/>
                  <a:gd name="connsiteY103" fmla="*/ 723715 h 1249219"/>
                  <a:gd name="connsiteX104" fmla="*/ 35593 w 919103"/>
                  <a:gd name="connsiteY104" fmla="*/ 729647 h 1249219"/>
                  <a:gd name="connsiteX105" fmla="*/ 45479 w 919103"/>
                  <a:gd name="connsiteY105" fmla="*/ 698009 h 1249219"/>
                  <a:gd name="connsiteX106" fmla="*/ 27683 w 919103"/>
                  <a:gd name="connsiteY106" fmla="*/ 678236 h 1249219"/>
                  <a:gd name="connsiteX107" fmla="*/ 45479 w 919103"/>
                  <a:gd name="connsiteY107" fmla="*/ 664394 h 1249219"/>
                  <a:gd name="connsiteX108" fmla="*/ 75140 w 919103"/>
                  <a:gd name="connsiteY108" fmla="*/ 640666 h 1249219"/>
                  <a:gd name="connsiteX109" fmla="*/ 114687 w 919103"/>
                  <a:gd name="connsiteY109" fmla="*/ 626824 h 1249219"/>
                  <a:gd name="connsiteX110" fmla="*/ 164121 w 919103"/>
                  <a:gd name="connsiteY110" fmla="*/ 599142 h 1249219"/>
                  <a:gd name="connsiteX111" fmla="*/ 191805 w 919103"/>
                  <a:gd name="connsiteY111" fmla="*/ 563548 h 1249219"/>
                  <a:gd name="connsiteX112" fmla="*/ 223442 w 919103"/>
                  <a:gd name="connsiteY112" fmla="*/ 537843 h 1249219"/>
                  <a:gd name="connsiteX113" fmla="*/ 225420 w 919103"/>
                  <a:gd name="connsiteY113" fmla="*/ 480500 h 1249219"/>
                  <a:gd name="connsiteX114" fmla="*/ 239261 w 919103"/>
                  <a:gd name="connsiteY114" fmla="*/ 462703 h 1249219"/>
                  <a:gd name="connsiteX115" fmla="*/ 185872 w 919103"/>
                  <a:gd name="connsiteY115" fmla="*/ 391518 h 1249219"/>
                  <a:gd name="connsiteX116" fmla="*/ 154235 w 919103"/>
                  <a:gd name="connsiteY116" fmla="*/ 391518 h 1249219"/>
                  <a:gd name="connsiteX117" fmla="*/ 146325 w 919103"/>
                  <a:gd name="connsiteY117" fmla="*/ 369768 h 1249219"/>
                  <a:gd name="connsiteX118" fmla="*/ 146325 w 919103"/>
                  <a:gd name="connsiteY118" fmla="*/ 348016 h 1249219"/>
                  <a:gd name="connsiteX119" fmla="*/ 104800 w 919103"/>
                  <a:gd name="connsiteY119" fmla="*/ 326264 h 1249219"/>
                  <a:gd name="connsiteX120" fmla="*/ 81072 w 919103"/>
                  <a:gd name="connsiteY120" fmla="*/ 314402 h 1249219"/>
                  <a:gd name="connsiteX121" fmla="*/ 61298 w 919103"/>
                  <a:gd name="connsiteY121" fmla="*/ 304514 h 1249219"/>
                  <a:gd name="connsiteX122" fmla="*/ 61298 w 919103"/>
                  <a:gd name="connsiteY122" fmla="*/ 241238 h 1249219"/>
                  <a:gd name="connsiteX123" fmla="*/ 40996 w 919103"/>
                  <a:gd name="connsiteY123" fmla="*/ 217552 h 1249219"/>
                  <a:gd name="connsiteX124" fmla="*/ 120224 w 919103"/>
                  <a:gd name="connsiteY124" fmla="*/ 219883 h 1249219"/>
                  <a:gd name="connsiteX125" fmla="*/ 134461 w 919103"/>
                  <a:gd name="connsiteY125" fmla="*/ 205646 h 1249219"/>
                  <a:gd name="connsiteX126" fmla="*/ 127342 w 919103"/>
                  <a:gd name="connsiteY126" fmla="*/ 158189 h 1249219"/>
                  <a:gd name="connsiteX127" fmla="*/ 196155 w 919103"/>
                  <a:gd name="connsiteY127" fmla="*/ 132088 h 1249219"/>
                  <a:gd name="connsiteX128" fmla="*/ 189036 w 919103"/>
                  <a:gd name="connsiteY128" fmla="*/ 113105 h 1249219"/>
                  <a:gd name="connsiteX129" fmla="*/ 208019 w 919103"/>
                  <a:gd name="connsiteY129" fmla="*/ 94123 h 1249219"/>
                  <a:gd name="connsiteX130" fmla="*/ 279204 w 919103"/>
                  <a:gd name="connsiteY130" fmla="*/ 91750 h 1249219"/>
                  <a:gd name="connsiteX131" fmla="*/ 300560 w 919103"/>
                  <a:gd name="connsiteY131" fmla="*/ 37175 h 1249219"/>
                  <a:gd name="connsiteX132" fmla="*/ 319542 w 919103"/>
                  <a:gd name="connsiteY132" fmla="*/ 51412 h 1249219"/>
                  <a:gd name="connsiteX133" fmla="*/ 350389 w 919103"/>
                  <a:gd name="connsiteY133" fmla="*/ 39547 h 1249219"/>
                  <a:gd name="connsiteX134" fmla="*/ 381236 w 919103"/>
                  <a:gd name="connsiteY134" fmla="*/ 77513 h 1249219"/>
                  <a:gd name="connsiteX135" fmla="*/ 409710 w 919103"/>
                  <a:gd name="connsiteY135" fmla="*/ 87004 h 1249219"/>
                  <a:gd name="connsiteX136" fmla="*/ 454794 w 919103"/>
                  <a:gd name="connsiteY136" fmla="*/ 101241 h 1249219"/>
                  <a:gd name="connsiteX137" fmla="*/ 444191 w 919103"/>
                  <a:gd name="connsiteY137" fmla="*/ 97893 h 1249219"/>
                  <a:gd name="connsiteX138" fmla="*/ 450840 w 919103"/>
                  <a:gd name="connsiteY138" fmla="*/ 116665 h 1249219"/>
                  <a:gd name="connsiteX139" fmla="*/ 494342 w 919103"/>
                  <a:gd name="connsiteY139" fmla="*/ 120619 h 1249219"/>
                  <a:gd name="connsiteX140" fmla="*/ 502251 w 919103"/>
                  <a:gd name="connsiteY140" fmla="*/ 144347 h 1249219"/>
                  <a:gd name="connsiteX141" fmla="*/ 524002 w 919103"/>
                  <a:gd name="connsiteY141" fmla="*/ 160166 h 1249219"/>
                  <a:gd name="connsiteX142" fmla="*/ 543776 w 919103"/>
                  <a:gd name="connsiteY142" fmla="*/ 156212 h 1249219"/>
                  <a:gd name="connsiteX143" fmla="*/ 553663 w 919103"/>
                  <a:gd name="connsiteY143" fmla="*/ 162144 h 1249219"/>
                  <a:gd name="connsiteX144" fmla="*/ 557617 w 919103"/>
                  <a:gd name="connsiteY144" fmla="*/ 162144 h 1249219"/>
                  <a:gd name="connsiteX145" fmla="*/ 569482 w 919103"/>
                  <a:gd name="connsiteY145" fmla="*/ 191804 h 1249219"/>
                  <a:gd name="connsiteX146" fmla="*/ 593210 w 919103"/>
                  <a:gd name="connsiteY146" fmla="*/ 191804 h 1249219"/>
                  <a:gd name="connsiteX147" fmla="*/ 607051 w 919103"/>
                  <a:gd name="connsiteY147" fmla="*/ 175985 h 1249219"/>
                  <a:gd name="connsiteX148" fmla="*/ 620893 w 919103"/>
                  <a:gd name="connsiteY148" fmla="*/ 162144 h 1249219"/>
                  <a:gd name="connsiteX149" fmla="*/ 620893 w 919103"/>
                  <a:gd name="connsiteY149" fmla="*/ 154234 h 1249219"/>
                  <a:gd name="connsiteX150" fmla="*/ 607051 w 919103"/>
                  <a:gd name="connsiteY150" fmla="*/ 142370 h 1249219"/>
                  <a:gd name="connsiteX151" fmla="*/ 618916 w 919103"/>
                  <a:gd name="connsiteY151" fmla="*/ 126551 h 1249219"/>
                  <a:gd name="connsiteX152" fmla="*/ 595187 w 919103"/>
                  <a:gd name="connsiteY152" fmla="*/ 85027 h 1249219"/>
                  <a:gd name="connsiteX153" fmla="*/ 585300 w 919103"/>
                  <a:gd name="connsiteY153" fmla="*/ 67230 h 1249219"/>
                  <a:gd name="connsiteX154" fmla="*/ 583323 w 919103"/>
                  <a:gd name="connsiteY154" fmla="*/ 19774 h 1249219"/>
                  <a:gd name="connsiteX155" fmla="*/ 611006 w 919103"/>
                  <a:gd name="connsiteY155" fmla="*/ 19774 h 1249219"/>
                  <a:gd name="connsiteX156" fmla="*/ 654508 w 919103"/>
                  <a:gd name="connsiteY156" fmla="*/ 0 h 124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919103" h="1249219">
                    <a:moveTo>
                      <a:pt x="654508" y="0"/>
                    </a:moveTo>
                    <a:lnTo>
                      <a:pt x="703942" y="13842"/>
                    </a:lnTo>
                    <a:lnTo>
                      <a:pt x="717784" y="33615"/>
                    </a:lnTo>
                    <a:lnTo>
                      <a:pt x="755354" y="65252"/>
                    </a:lnTo>
                    <a:lnTo>
                      <a:pt x="767218" y="122597"/>
                    </a:lnTo>
                    <a:lnTo>
                      <a:pt x="808743" y="162144"/>
                    </a:lnTo>
                    <a:lnTo>
                      <a:pt x="814675" y="201691"/>
                    </a:lnTo>
                    <a:lnTo>
                      <a:pt x="830494" y="215532"/>
                    </a:lnTo>
                    <a:lnTo>
                      <a:pt x="832471" y="233329"/>
                    </a:lnTo>
                    <a:lnTo>
                      <a:pt x="852245" y="251126"/>
                    </a:lnTo>
                    <a:lnTo>
                      <a:pt x="834449" y="272876"/>
                    </a:lnTo>
                    <a:lnTo>
                      <a:pt x="842358" y="349993"/>
                    </a:lnTo>
                    <a:lnTo>
                      <a:pt x="889815" y="381631"/>
                    </a:lnTo>
                    <a:lnTo>
                      <a:pt x="917498" y="403382"/>
                    </a:lnTo>
                    <a:lnTo>
                      <a:pt x="919103" y="414616"/>
                    </a:lnTo>
                    <a:lnTo>
                      <a:pt x="917498" y="414456"/>
                    </a:lnTo>
                    <a:lnTo>
                      <a:pt x="865295" y="416828"/>
                    </a:lnTo>
                    <a:lnTo>
                      <a:pt x="851058" y="438184"/>
                    </a:lnTo>
                    <a:lnTo>
                      <a:pt x="834448" y="459539"/>
                    </a:lnTo>
                    <a:lnTo>
                      <a:pt x="834448" y="469031"/>
                    </a:lnTo>
                    <a:lnTo>
                      <a:pt x="843940" y="485641"/>
                    </a:lnTo>
                    <a:lnTo>
                      <a:pt x="822584" y="518860"/>
                    </a:lnTo>
                    <a:lnTo>
                      <a:pt x="782246" y="533097"/>
                    </a:lnTo>
                    <a:lnTo>
                      <a:pt x="775127" y="566317"/>
                    </a:lnTo>
                    <a:lnTo>
                      <a:pt x="772754" y="585300"/>
                    </a:lnTo>
                    <a:lnTo>
                      <a:pt x="756145" y="585300"/>
                    </a:lnTo>
                    <a:lnTo>
                      <a:pt x="730043" y="616147"/>
                    </a:lnTo>
                    <a:lnTo>
                      <a:pt x="718179" y="639875"/>
                    </a:lnTo>
                    <a:lnTo>
                      <a:pt x="718179" y="677840"/>
                    </a:lnTo>
                    <a:lnTo>
                      <a:pt x="699196" y="694450"/>
                    </a:lnTo>
                    <a:lnTo>
                      <a:pt x="654112" y="684959"/>
                    </a:lnTo>
                    <a:lnTo>
                      <a:pt x="637503" y="718179"/>
                    </a:lnTo>
                    <a:lnTo>
                      <a:pt x="620893" y="725297"/>
                    </a:lnTo>
                    <a:lnTo>
                      <a:pt x="623266" y="756144"/>
                    </a:lnTo>
                    <a:lnTo>
                      <a:pt x="613774" y="777500"/>
                    </a:lnTo>
                    <a:lnTo>
                      <a:pt x="620893" y="827329"/>
                    </a:lnTo>
                    <a:lnTo>
                      <a:pt x="623266" y="855803"/>
                    </a:lnTo>
                    <a:lnTo>
                      <a:pt x="637503" y="893769"/>
                    </a:lnTo>
                    <a:lnTo>
                      <a:pt x="658858" y="896141"/>
                    </a:lnTo>
                    <a:lnTo>
                      <a:pt x="680214" y="938852"/>
                    </a:lnTo>
                    <a:lnTo>
                      <a:pt x="692078" y="957835"/>
                    </a:lnTo>
                    <a:lnTo>
                      <a:pt x="703942" y="974445"/>
                    </a:lnTo>
                    <a:lnTo>
                      <a:pt x="694451" y="1014783"/>
                    </a:lnTo>
                    <a:lnTo>
                      <a:pt x="680214" y="1033766"/>
                    </a:lnTo>
                    <a:lnTo>
                      <a:pt x="656485" y="1031393"/>
                    </a:lnTo>
                    <a:lnTo>
                      <a:pt x="656485" y="1048003"/>
                    </a:lnTo>
                    <a:lnTo>
                      <a:pt x="644621" y="1064613"/>
                    </a:lnTo>
                    <a:lnTo>
                      <a:pt x="661231" y="1078850"/>
                    </a:lnTo>
                    <a:lnTo>
                      <a:pt x="673095" y="1107324"/>
                    </a:lnTo>
                    <a:lnTo>
                      <a:pt x="687332" y="1123934"/>
                    </a:lnTo>
                    <a:lnTo>
                      <a:pt x="694451" y="1145289"/>
                    </a:lnTo>
                    <a:lnTo>
                      <a:pt x="692078" y="1173763"/>
                    </a:lnTo>
                    <a:lnTo>
                      <a:pt x="673095" y="1183255"/>
                    </a:lnTo>
                    <a:lnTo>
                      <a:pt x="630384" y="1161899"/>
                    </a:lnTo>
                    <a:lnTo>
                      <a:pt x="611401" y="1152408"/>
                    </a:lnTo>
                    <a:lnTo>
                      <a:pt x="597164" y="1176136"/>
                    </a:lnTo>
                    <a:lnTo>
                      <a:pt x="592419" y="1192746"/>
                    </a:lnTo>
                    <a:lnTo>
                      <a:pt x="582927" y="1206983"/>
                    </a:lnTo>
                    <a:lnTo>
                      <a:pt x="544962" y="1218847"/>
                    </a:lnTo>
                    <a:lnTo>
                      <a:pt x="511742" y="1202237"/>
                    </a:lnTo>
                    <a:lnTo>
                      <a:pt x="483268" y="1214102"/>
                    </a:lnTo>
                    <a:lnTo>
                      <a:pt x="466658" y="1244948"/>
                    </a:lnTo>
                    <a:lnTo>
                      <a:pt x="452421" y="1235457"/>
                    </a:lnTo>
                    <a:lnTo>
                      <a:pt x="435811" y="1242576"/>
                    </a:lnTo>
                    <a:lnTo>
                      <a:pt x="366999" y="1237830"/>
                    </a:lnTo>
                    <a:lnTo>
                      <a:pt x="345643" y="1237830"/>
                    </a:lnTo>
                    <a:lnTo>
                      <a:pt x="339949" y="1249219"/>
                    </a:lnTo>
                    <a:lnTo>
                      <a:pt x="336152" y="1247321"/>
                    </a:lnTo>
                    <a:lnTo>
                      <a:pt x="340086" y="1248944"/>
                    </a:lnTo>
                    <a:lnTo>
                      <a:pt x="340429" y="1248258"/>
                    </a:lnTo>
                    <a:lnTo>
                      <a:pt x="281577" y="1211729"/>
                    </a:lnTo>
                    <a:lnTo>
                      <a:pt x="274458" y="1197492"/>
                    </a:lnTo>
                    <a:lnTo>
                      <a:pt x="238866" y="1180882"/>
                    </a:lnTo>
                    <a:lnTo>
                      <a:pt x="231747" y="1154781"/>
                    </a:lnTo>
                    <a:lnTo>
                      <a:pt x="210391" y="1145289"/>
                    </a:lnTo>
                    <a:lnTo>
                      <a:pt x="203273" y="1178509"/>
                    </a:lnTo>
                    <a:lnTo>
                      <a:pt x="165308" y="1183255"/>
                    </a:lnTo>
                    <a:lnTo>
                      <a:pt x="160562" y="1199865"/>
                    </a:lnTo>
                    <a:lnTo>
                      <a:pt x="105987" y="1190373"/>
                    </a:lnTo>
                    <a:lnTo>
                      <a:pt x="103614" y="1221220"/>
                    </a:lnTo>
                    <a:lnTo>
                      <a:pt x="46666" y="1218847"/>
                    </a:lnTo>
                    <a:lnTo>
                      <a:pt x="146" y="1165351"/>
                    </a:lnTo>
                    <a:lnTo>
                      <a:pt x="0" y="1164667"/>
                    </a:lnTo>
                    <a:lnTo>
                      <a:pt x="5932" y="1123143"/>
                    </a:lnTo>
                    <a:lnTo>
                      <a:pt x="29661" y="1099414"/>
                    </a:lnTo>
                    <a:lnTo>
                      <a:pt x="61298" y="1075686"/>
                    </a:lnTo>
                    <a:lnTo>
                      <a:pt x="69208" y="1042071"/>
                    </a:lnTo>
                    <a:lnTo>
                      <a:pt x="112710" y="1012410"/>
                    </a:lnTo>
                    <a:lnTo>
                      <a:pt x="100846" y="988682"/>
                    </a:lnTo>
                    <a:lnTo>
                      <a:pt x="132484" y="943202"/>
                    </a:lnTo>
                    <a:lnTo>
                      <a:pt x="126551" y="937271"/>
                    </a:lnTo>
                    <a:lnTo>
                      <a:pt x="193782" y="866085"/>
                    </a:lnTo>
                    <a:lnTo>
                      <a:pt x="189827" y="822583"/>
                    </a:lnTo>
                    <a:lnTo>
                      <a:pt x="170054" y="790946"/>
                    </a:lnTo>
                    <a:lnTo>
                      <a:pt x="185872" y="783036"/>
                    </a:lnTo>
                    <a:lnTo>
                      <a:pt x="162144" y="743489"/>
                    </a:lnTo>
                    <a:lnTo>
                      <a:pt x="177963" y="727670"/>
                    </a:lnTo>
                    <a:lnTo>
                      <a:pt x="280786" y="646599"/>
                    </a:lnTo>
                    <a:lnTo>
                      <a:pt x="264967" y="636711"/>
                    </a:lnTo>
                    <a:lnTo>
                      <a:pt x="223442" y="638689"/>
                    </a:lnTo>
                    <a:lnTo>
                      <a:pt x="172031" y="652530"/>
                    </a:lnTo>
                    <a:lnTo>
                      <a:pt x="87004" y="672304"/>
                    </a:lnTo>
                    <a:lnTo>
                      <a:pt x="83049" y="692077"/>
                    </a:lnTo>
                    <a:lnTo>
                      <a:pt x="75140" y="723715"/>
                    </a:lnTo>
                    <a:lnTo>
                      <a:pt x="35593" y="729647"/>
                    </a:lnTo>
                    <a:lnTo>
                      <a:pt x="45479" y="698009"/>
                    </a:lnTo>
                    <a:lnTo>
                      <a:pt x="27683" y="678236"/>
                    </a:lnTo>
                    <a:lnTo>
                      <a:pt x="45479" y="664394"/>
                    </a:lnTo>
                    <a:lnTo>
                      <a:pt x="75140" y="640666"/>
                    </a:lnTo>
                    <a:lnTo>
                      <a:pt x="114687" y="626824"/>
                    </a:lnTo>
                    <a:lnTo>
                      <a:pt x="164121" y="599142"/>
                    </a:lnTo>
                    <a:lnTo>
                      <a:pt x="191805" y="563548"/>
                    </a:lnTo>
                    <a:lnTo>
                      <a:pt x="223442" y="537843"/>
                    </a:lnTo>
                    <a:lnTo>
                      <a:pt x="225420" y="480500"/>
                    </a:lnTo>
                    <a:lnTo>
                      <a:pt x="239261" y="462703"/>
                    </a:lnTo>
                    <a:lnTo>
                      <a:pt x="185872" y="391518"/>
                    </a:lnTo>
                    <a:lnTo>
                      <a:pt x="154235" y="391518"/>
                    </a:lnTo>
                    <a:lnTo>
                      <a:pt x="146325" y="369768"/>
                    </a:lnTo>
                    <a:lnTo>
                      <a:pt x="146325" y="348016"/>
                    </a:lnTo>
                    <a:lnTo>
                      <a:pt x="104800" y="326264"/>
                    </a:lnTo>
                    <a:lnTo>
                      <a:pt x="81072" y="314402"/>
                    </a:lnTo>
                    <a:lnTo>
                      <a:pt x="61298" y="304514"/>
                    </a:lnTo>
                    <a:lnTo>
                      <a:pt x="61298" y="241238"/>
                    </a:lnTo>
                    <a:lnTo>
                      <a:pt x="40996" y="217552"/>
                    </a:lnTo>
                    <a:lnTo>
                      <a:pt x="120224" y="219883"/>
                    </a:lnTo>
                    <a:lnTo>
                      <a:pt x="134461" y="205646"/>
                    </a:lnTo>
                    <a:lnTo>
                      <a:pt x="127342" y="158189"/>
                    </a:lnTo>
                    <a:lnTo>
                      <a:pt x="196155" y="132088"/>
                    </a:lnTo>
                    <a:lnTo>
                      <a:pt x="189036" y="113105"/>
                    </a:lnTo>
                    <a:lnTo>
                      <a:pt x="208019" y="94123"/>
                    </a:lnTo>
                    <a:lnTo>
                      <a:pt x="279204" y="91750"/>
                    </a:lnTo>
                    <a:lnTo>
                      <a:pt x="300560" y="37175"/>
                    </a:lnTo>
                    <a:lnTo>
                      <a:pt x="319542" y="51412"/>
                    </a:lnTo>
                    <a:lnTo>
                      <a:pt x="350389" y="39547"/>
                    </a:lnTo>
                    <a:lnTo>
                      <a:pt x="381236" y="77513"/>
                    </a:lnTo>
                    <a:lnTo>
                      <a:pt x="409710" y="87004"/>
                    </a:lnTo>
                    <a:lnTo>
                      <a:pt x="454794" y="101241"/>
                    </a:lnTo>
                    <a:lnTo>
                      <a:pt x="444191" y="97893"/>
                    </a:lnTo>
                    <a:lnTo>
                      <a:pt x="450840" y="116665"/>
                    </a:lnTo>
                    <a:lnTo>
                      <a:pt x="494342" y="120619"/>
                    </a:lnTo>
                    <a:lnTo>
                      <a:pt x="502251" y="144347"/>
                    </a:lnTo>
                    <a:lnTo>
                      <a:pt x="524002" y="160166"/>
                    </a:lnTo>
                    <a:lnTo>
                      <a:pt x="543776" y="156212"/>
                    </a:lnTo>
                    <a:lnTo>
                      <a:pt x="553663" y="162144"/>
                    </a:lnTo>
                    <a:lnTo>
                      <a:pt x="557617" y="162144"/>
                    </a:lnTo>
                    <a:lnTo>
                      <a:pt x="569482" y="191804"/>
                    </a:lnTo>
                    <a:lnTo>
                      <a:pt x="593210" y="191804"/>
                    </a:lnTo>
                    <a:lnTo>
                      <a:pt x="607051" y="175985"/>
                    </a:lnTo>
                    <a:lnTo>
                      <a:pt x="620893" y="162144"/>
                    </a:lnTo>
                    <a:lnTo>
                      <a:pt x="620893" y="154234"/>
                    </a:lnTo>
                    <a:lnTo>
                      <a:pt x="607051" y="142370"/>
                    </a:lnTo>
                    <a:lnTo>
                      <a:pt x="618916" y="126551"/>
                    </a:lnTo>
                    <a:lnTo>
                      <a:pt x="595187" y="85027"/>
                    </a:lnTo>
                    <a:lnTo>
                      <a:pt x="585300" y="67230"/>
                    </a:lnTo>
                    <a:lnTo>
                      <a:pt x="583323" y="19774"/>
                    </a:lnTo>
                    <a:lnTo>
                      <a:pt x="611006" y="19774"/>
                    </a:lnTo>
                    <a:lnTo>
                      <a:pt x="654508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1C8717EF-D4D0-507E-F685-CCE5129D7002}"/>
                  </a:ext>
                </a:extLst>
              </p:cNvPr>
              <p:cNvSpPr/>
              <p:nvPr/>
            </p:nvSpPr>
            <p:spPr>
              <a:xfrm>
                <a:off x="1637121" y="844550"/>
                <a:ext cx="524397" cy="456421"/>
              </a:xfrm>
              <a:custGeom>
                <a:avLst/>
                <a:gdLst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71808 w 524397"/>
                  <a:gd name="connsiteY48" fmla="*/ 0 h 456421"/>
                  <a:gd name="connsiteX49" fmla="*/ 90958 w 524397"/>
                  <a:gd name="connsiteY49" fmla="*/ 0 h 456421"/>
                  <a:gd name="connsiteX50" fmla="*/ 90168 w 524397"/>
                  <a:gd name="connsiteY50" fmla="*/ 837 h 456421"/>
                  <a:gd name="connsiteX51" fmla="*/ 73558 w 524397"/>
                  <a:gd name="connsiteY51" fmla="*/ 3209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49" fmla="*/ 73558 w 524397"/>
                  <a:gd name="connsiteY49" fmla="*/ 3209 h 456421"/>
                  <a:gd name="connsiteX50" fmla="*/ 90958 w 524397"/>
                  <a:gd name="connsiteY50" fmla="*/ 0 h 456421"/>
                  <a:gd name="connsiteX51" fmla="*/ 90168 w 524397"/>
                  <a:gd name="connsiteY51" fmla="*/ 837 h 456421"/>
                  <a:gd name="connsiteX52" fmla="*/ 73558 w 524397"/>
                  <a:gd name="connsiteY52" fmla="*/ 3209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49" fmla="*/ 90168 w 524397"/>
                  <a:gd name="connsiteY49" fmla="*/ 837 h 456421"/>
                  <a:gd name="connsiteX50" fmla="*/ 90958 w 524397"/>
                  <a:gd name="connsiteY50" fmla="*/ 0 h 456421"/>
                  <a:gd name="connsiteX51" fmla="*/ 90168 w 524397"/>
                  <a:gd name="connsiteY51" fmla="*/ 837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0" fmla="*/ 193450 w 524397"/>
                  <a:gd name="connsiteY0" fmla="*/ 82550 h 538971"/>
                  <a:gd name="connsiteX1" fmla="*/ 359954 w 524397"/>
                  <a:gd name="connsiteY1" fmla="*/ 0 h 538971"/>
                  <a:gd name="connsiteX2" fmla="*/ 524397 w 524397"/>
                  <a:gd name="connsiteY2" fmla="*/ 82550 h 538971"/>
                  <a:gd name="connsiteX3" fmla="*/ 524397 w 524397"/>
                  <a:gd name="connsiteY3" fmla="*/ 107115 h 538971"/>
                  <a:gd name="connsiteX4" fmla="*/ 505414 w 524397"/>
                  <a:gd name="connsiteY4" fmla="*/ 109488 h 538971"/>
                  <a:gd name="connsiteX5" fmla="*/ 500668 w 524397"/>
                  <a:gd name="connsiteY5" fmla="*/ 123725 h 538971"/>
                  <a:gd name="connsiteX6" fmla="*/ 476940 w 524397"/>
                  <a:gd name="connsiteY6" fmla="*/ 147453 h 538971"/>
                  <a:gd name="connsiteX7" fmla="*/ 488804 w 524397"/>
                  <a:gd name="connsiteY7" fmla="*/ 156944 h 538971"/>
                  <a:gd name="connsiteX8" fmla="*/ 498295 w 524397"/>
                  <a:gd name="connsiteY8" fmla="*/ 209147 h 538971"/>
                  <a:gd name="connsiteX9" fmla="*/ 493550 w 524397"/>
                  <a:gd name="connsiteY9" fmla="*/ 218638 h 538971"/>
                  <a:gd name="connsiteX10" fmla="*/ 500668 w 524397"/>
                  <a:gd name="connsiteY10" fmla="*/ 244739 h 538971"/>
                  <a:gd name="connsiteX11" fmla="*/ 467449 w 524397"/>
                  <a:gd name="connsiteY11" fmla="*/ 244739 h 538971"/>
                  <a:gd name="connsiteX12" fmla="*/ 467449 w 524397"/>
                  <a:gd name="connsiteY12" fmla="*/ 263722 h 538971"/>
                  <a:gd name="connsiteX13" fmla="*/ 486431 w 524397"/>
                  <a:gd name="connsiteY13" fmla="*/ 270841 h 538971"/>
                  <a:gd name="connsiteX14" fmla="*/ 479313 w 524397"/>
                  <a:gd name="connsiteY14" fmla="*/ 292196 h 538971"/>
                  <a:gd name="connsiteX15" fmla="*/ 512532 w 524397"/>
                  <a:gd name="connsiteY15" fmla="*/ 330162 h 538971"/>
                  <a:gd name="connsiteX16" fmla="*/ 503041 w 524397"/>
                  <a:gd name="connsiteY16" fmla="*/ 401347 h 538971"/>
                  <a:gd name="connsiteX17" fmla="*/ 481686 w 524397"/>
                  <a:gd name="connsiteY17" fmla="*/ 420329 h 538971"/>
                  <a:gd name="connsiteX18" fmla="*/ 436602 w 524397"/>
                  <a:gd name="connsiteY18" fmla="*/ 406092 h 538971"/>
                  <a:gd name="connsiteX19" fmla="*/ 408128 w 524397"/>
                  <a:gd name="connsiteY19" fmla="*/ 396601 h 538971"/>
                  <a:gd name="connsiteX20" fmla="*/ 377281 w 524397"/>
                  <a:gd name="connsiteY20" fmla="*/ 358636 h 538971"/>
                  <a:gd name="connsiteX21" fmla="*/ 346434 w 524397"/>
                  <a:gd name="connsiteY21" fmla="*/ 370500 h 538971"/>
                  <a:gd name="connsiteX22" fmla="*/ 327451 w 524397"/>
                  <a:gd name="connsiteY22" fmla="*/ 356263 h 538971"/>
                  <a:gd name="connsiteX23" fmla="*/ 306096 w 524397"/>
                  <a:gd name="connsiteY23" fmla="*/ 410838 h 538971"/>
                  <a:gd name="connsiteX24" fmla="*/ 234911 w 524397"/>
                  <a:gd name="connsiteY24" fmla="*/ 413211 h 538971"/>
                  <a:gd name="connsiteX25" fmla="*/ 215928 w 524397"/>
                  <a:gd name="connsiteY25" fmla="*/ 432193 h 538971"/>
                  <a:gd name="connsiteX26" fmla="*/ 223047 w 524397"/>
                  <a:gd name="connsiteY26" fmla="*/ 451176 h 538971"/>
                  <a:gd name="connsiteX27" fmla="*/ 154234 w 524397"/>
                  <a:gd name="connsiteY27" fmla="*/ 477277 h 538971"/>
                  <a:gd name="connsiteX28" fmla="*/ 161353 w 524397"/>
                  <a:gd name="connsiteY28" fmla="*/ 524734 h 538971"/>
                  <a:gd name="connsiteX29" fmla="*/ 147116 w 524397"/>
                  <a:gd name="connsiteY29" fmla="*/ 538971 h 538971"/>
                  <a:gd name="connsiteX30" fmla="*/ 66440 w 524397"/>
                  <a:gd name="connsiteY30" fmla="*/ 536598 h 538971"/>
                  <a:gd name="connsiteX31" fmla="*/ 85422 w 524397"/>
                  <a:gd name="connsiteY31" fmla="*/ 482023 h 538971"/>
                  <a:gd name="connsiteX32" fmla="*/ 75931 w 524397"/>
                  <a:gd name="connsiteY32" fmla="*/ 458295 h 538971"/>
                  <a:gd name="connsiteX33" fmla="*/ 49830 w 524397"/>
                  <a:gd name="connsiteY33" fmla="*/ 427448 h 538971"/>
                  <a:gd name="connsiteX34" fmla="*/ 23729 w 524397"/>
                  <a:gd name="connsiteY34" fmla="*/ 384737 h 538971"/>
                  <a:gd name="connsiteX35" fmla="*/ 0 w 524397"/>
                  <a:gd name="connsiteY35" fmla="*/ 306433 h 538971"/>
                  <a:gd name="connsiteX36" fmla="*/ 30847 w 524397"/>
                  <a:gd name="connsiteY36" fmla="*/ 292196 h 538971"/>
                  <a:gd name="connsiteX37" fmla="*/ 37966 w 524397"/>
                  <a:gd name="connsiteY37" fmla="*/ 270841 h 538971"/>
                  <a:gd name="connsiteX38" fmla="*/ 49830 w 524397"/>
                  <a:gd name="connsiteY38" fmla="*/ 251858 h 538971"/>
                  <a:gd name="connsiteX39" fmla="*/ 73558 w 524397"/>
                  <a:gd name="connsiteY39" fmla="*/ 242367 h 538971"/>
                  <a:gd name="connsiteX40" fmla="*/ 85422 w 524397"/>
                  <a:gd name="connsiteY40" fmla="*/ 230502 h 538971"/>
                  <a:gd name="connsiteX41" fmla="*/ 90168 w 524397"/>
                  <a:gd name="connsiteY41" fmla="*/ 206774 h 538971"/>
                  <a:gd name="connsiteX42" fmla="*/ 113896 w 524397"/>
                  <a:gd name="connsiteY42" fmla="*/ 204401 h 538971"/>
                  <a:gd name="connsiteX43" fmla="*/ 125760 w 524397"/>
                  <a:gd name="connsiteY43" fmla="*/ 183046 h 538971"/>
                  <a:gd name="connsiteX44" fmla="*/ 142370 w 524397"/>
                  <a:gd name="connsiteY44" fmla="*/ 180673 h 538971"/>
                  <a:gd name="connsiteX45" fmla="*/ 142370 w 524397"/>
                  <a:gd name="connsiteY45" fmla="*/ 159317 h 538971"/>
                  <a:gd name="connsiteX46" fmla="*/ 161353 w 524397"/>
                  <a:gd name="connsiteY46" fmla="*/ 159317 h 538971"/>
                  <a:gd name="connsiteX47" fmla="*/ 180336 w 524397"/>
                  <a:gd name="connsiteY47" fmla="*/ 142707 h 538971"/>
                  <a:gd name="connsiteX48" fmla="*/ 194573 w 524397"/>
                  <a:gd name="connsiteY48" fmla="*/ 109488 h 538971"/>
                  <a:gd name="connsiteX49" fmla="*/ 193450 w 524397"/>
                  <a:gd name="connsiteY49" fmla="*/ 82550 h 538971"/>
                  <a:gd name="connsiteX0" fmla="*/ 359954 w 524397"/>
                  <a:gd name="connsiteY0" fmla="*/ 0 h 538971"/>
                  <a:gd name="connsiteX1" fmla="*/ 524397 w 524397"/>
                  <a:gd name="connsiteY1" fmla="*/ 82550 h 538971"/>
                  <a:gd name="connsiteX2" fmla="*/ 524397 w 524397"/>
                  <a:gd name="connsiteY2" fmla="*/ 107115 h 538971"/>
                  <a:gd name="connsiteX3" fmla="*/ 505414 w 524397"/>
                  <a:gd name="connsiteY3" fmla="*/ 109488 h 538971"/>
                  <a:gd name="connsiteX4" fmla="*/ 500668 w 524397"/>
                  <a:gd name="connsiteY4" fmla="*/ 123725 h 538971"/>
                  <a:gd name="connsiteX5" fmla="*/ 476940 w 524397"/>
                  <a:gd name="connsiteY5" fmla="*/ 147453 h 538971"/>
                  <a:gd name="connsiteX6" fmla="*/ 488804 w 524397"/>
                  <a:gd name="connsiteY6" fmla="*/ 156944 h 538971"/>
                  <a:gd name="connsiteX7" fmla="*/ 498295 w 524397"/>
                  <a:gd name="connsiteY7" fmla="*/ 209147 h 538971"/>
                  <a:gd name="connsiteX8" fmla="*/ 493550 w 524397"/>
                  <a:gd name="connsiteY8" fmla="*/ 218638 h 538971"/>
                  <a:gd name="connsiteX9" fmla="*/ 500668 w 524397"/>
                  <a:gd name="connsiteY9" fmla="*/ 244739 h 538971"/>
                  <a:gd name="connsiteX10" fmla="*/ 467449 w 524397"/>
                  <a:gd name="connsiteY10" fmla="*/ 244739 h 538971"/>
                  <a:gd name="connsiteX11" fmla="*/ 467449 w 524397"/>
                  <a:gd name="connsiteY11" fmla="*/ 263722 h 538971"/>
                  <a:gd name="connsiteX12" fmla="*/ 486431 w 524397"/>
                  <a:gd name="connsiteY12" fmla="*/ 270841 h 538971"/>
                  <a:gd name="connsiteX13" fmla="*/ 479313 w 524397"/>
                  <a:gd name="connsiteY13" fmla="*/ 292196 h 538971"/>
                  <a:gd name="connsiteX14" fmla="*/ 512532 w 524397"/>
                  <a:gd name="connsiteY14" fmla="*/ 330162 h 538971"/>
                  <a:gd name="connsiteX15" fmla="*/ 503041 w 524397"/>
                  <a:gd name="connsiteY15" fmla="*/ 401347 h 538971"/>
                  <a:gd name="connsiteX16" fmla="*/ 481686 w 524397"/>
                  <a:gd name="connsiteY16" fmla="*/ 420329 h 538971"/>
                  <a:gd name="connsiteX17" fmla="*/ 436602 w 524397"/>
                  <a:gd name="connsiteY17" fmla="*/ 406092 h 538971"/>
                  <a:gd name="connsiteX18" fmla="*/ 408128 w 524397"/>
                  <a:gd name="connsiteY18" fmla="*/ 396601 h 538971"/>
                  <a:gd name="connsiteX19" fmla="*/ 377281 w 524397"/>
                  <a:gd name="connsiteY19" fmla="*/ 358636 h 538971"/>
                  <a:gd name="connsiteX20" fmla="*/ 346434 w 524397"/>
                  <a:gd name="connsiteY20" fmla="*/ 370500 h 538971"/>
                  <a:gd name="connsiteX21" fmla="*/ 327451 w 524397"/>
                  <a:gd name="connsiteY21" fmla="*/ 356263 h 538971"/>
                  <a:gd name="connsiteX22" fmla="*/ 306096 w 524397"/>
                  <a:gd name="connsiteY22" fmla="*/ 410838 h 538971"/>
                  <a:gd name="connsiteX23" fmla="*/ 234911 w 524397"/>
                  <a:gd name="connsiteY23" fmla="*/ 413211 h 538971"/>
                  <a:gd name="connsiteX24" fmla="*/ 215928 w 524397"/>
                  <a:gd name="connsiteY24" fmla="*/ 432193 h 538971"/>
                  <a:gd name="connsiteX25" fmla="*/ 223047 w 524397"/>
                  <a:gd name="connsiteY25" fmla="*/ 451176 h 538971"/>
                  <a:gd name="connsiteX26" fmla="*/ 154234 w 524397"/>
                  <a:gd name="connsiteY26" fmla="*/ 477277 h 538971"/>
                  <a:gd name="connsiteX27" fmla="*/ 161353 w 524397"/>
                  <a:gd name="connsiteY27" fmla="*/ 524734 h 538971"/>
                  <a:gd name="connsiteX28" fmla="*/ 147116 w 524397"/>
                  <a:gd name="connsiteY28" fmla="*/ 538971 h 538971"/>
                  <a:gd name="connsiteX29" fmla="*/ 66440 w 524397"/>
                  <a:gd name="connsiteY29" fmla="*/ 536598 h 538971"/>
                  <a:gd name="connsiteX30" fmla="*/ 85422 w 524397"/>
                  <a:gd name="connsiteY30" fmla="*/ 482023 h 538971"/>
                  <a:gd name="connsiteX31" fmla="*/ 75931 w 524397"/>
                  <a:gd name="connsiteY31" fmla="*/ 458295 h 538971"/>
                  <a:gd name="connsiteX32" fmla="*/ 49830 w 524397"/>
                  <a:gd name="connsiteY32" fmla="*/ 427448 h 538971"/>
                  <a:gd name="connsiteX33" fmla="*/ 23729 w 524397"/>
                  <a:gd name="connsiteY33" fmla="*/ 384737 h 538971"/>
                  <a:gd name="connsiteX34" fmla="*/ 0 w 524397"/>
                  <a:gd name="connsiteY34" fmla="*/ 306433 h 538971"/>
                  <a:gd name="connsiteX35" fmla="*/ 30847 w 524397"/>
                  <a:gd name="connsiteY35" fmla="*/ 292196 h 538971"/>
                  <a:gd name="connsiteX36" fmla="*/ 37966 w 524397"/>
                  <a:gd name="connsiteY36" fmla="*/ 270841 h 538971"/>
                  <a:gd name="connsiteX37" fmla="*/ 49830 w 524397"/>
                  <a:gd name="connsiteY37" fmla="*/ 251858 h 538971"/>
                  <a:gd name="connsiteX38" fmla="*/ 73558 w 524397"/>
                  <a:gd name="connsiteY38" fmla="*/ 242367 h 538971"/>
                  <a:gd name="connsiteX39" fmla="*/ 85422 w 524397"/>
                  <a:gd name="connsiteY39" fmla="*/ 230502 h 538971"/>
                  <a:gd name="connsiteX40" fmla="*/ 90168 w 524397"/>
                  <a:gd name="connsiteY40" fmla="*/ 206774 h 538971"/>
                  <a:gd name="connsiteX41" fmla="*/ 113896 w 524397"/>
                  <a:gd name="connsiteY41" fmla="*/ 204401 h 538971"/>
                  <a:gd name="connsiteX42" fmla="*/ 125760 w 524397"/>
                  <a:gd name="connsiteY42" fmla="*/ 183046 h 538971"/>
                  <a:gd name="connsiteX43" fmla="*/ 142370 w 524397"/>
                  <a:gd name="connsiteY43" fmla="*/ 180673 h 538971"/>
                  <a:gd name="connsiteX44" fmla="*/ 142370 w 524397"/>
                  <a:gd name="connsiteY44" fmla="*/ 159317 h 538971"/>
                  <a:gd name="connsiteX45" fmla="*/ 161353 w 524397"/>
                  <a:gd name="connsiteY45" fmla="*/ 159317 h 538971"/>
                  <a:gd name="connsiteX46" fmla="*/ 180336 w 524397"/>
                  <a:gd name="connsiteY46" fmla="*/ 142707 h 538971"/>
                  <a:gd name="connsiteX47" fmla="*/ 194573 w 524397"/>
                  <a:gd name="connsiteY47" fmla="*/ 109488 h 538971"/>
                  <a:gd name="connsiteX48" fmla="*/ 193450 w 524397"/>
                  <a:gd name="connsiteY48" fmla="*/ 82550 h 538971"/>
                  <a:gd name="connsiteX49" fmla="*/ 451394 w 524397"/>
                  <a:gd name="connsiteY49" fmla="*/ 91440 h 538971"/>
                  <a:gd name="connsiteX0" fmla="*/ 359954 w 524397"/>
                  <a:gd name="connsiteY0" fmla="*/ 0 h 538971"/>
                  <a:gd name="connsiteX1" fmla="*/ 524397 w 524397"/>
                  <a:gd name="connsiteY1" fmla="*/ 82550 h 538971"/>
                  <a:gd name="connsiteX2" fmla="*/ 524397 w 524397"/>
                  <a:gd name="connsiteY2" fmla="*/ 107115 h 538971"/>
                  <a:gd name="connsiteX3" fmla="*/ 505414 w 524397"/>
                  <a:gd name="connsiteY3" fmla="*/ 109488 h 538971"/>
                  <a:gd name="connsiteX4" fmla="*/ 500668 w 524397"/>
                  <a:gd name="connsiteY4" fmla="*/ 123725 h 538971"/>
                  <a:gd name="connsiteX5" fmla="*/ 476940 w 524397"/>
                  <a:gd name="connsiteY5" fmla="*/ 147453 h 538971"/>
                  <a:gd name="connsiteX6" fmla="*/ 488804 w 524397"/>
                  <a:gd name="connsiteY6" fmla="*/ 156944 h 538971"/>
                  <a:gd name="connsiteX7" fmla="*/ 498295 w 524397"/>
                  <a:gd name="connsiteY7" fmla="*/ 209147 h 538971"/>
                  <a:gd name="connsiteX8" fmla="*/ 493550 w 524397"/>
                  <a:gd name="connsiteY8" fmla="*/ 218638 h 538971"/>
                  <a:gd name="connsiteX9" fmla="*/ 500668 w 524397"/>
                  <a:gd name="connsiteY9" fmla="*/ 244739 h 538971"/>
                  <a:gd name="connsiteX10" fmla="*/ 467449 w 524397"/>
                  <a:gd name="connsiteY10" fmla="*/ 244739 h 538971"/>
                  <a:gd name="connsiteX11" fmla="*/ 467449 w 524397"/>
                  <a:gd name="connsiteY11" fmla="*/ 263722 h 538971"/>
                  <a:gd name="connsiteX12" fmla="*/ 486431 w 524397"/>
                  <a:gd name="connsiteY12" fmla="*/ 270841 h 538971"/>
                  <a:gd name="connsiteX13" fmla="*/ 479313 w 524397"/>
                  <a:gd name="connsiteY13" fmla="*/ 292196 h 538971"/>
                  <a:gd name="connsiteX14" fmla="*/ 512532 w 524397"/>
                  <a:gd name="connsiteY14" fmla="*/ 330162 h 538971"/>
                  <a:gd name="connsiteX15" fmla="*/ 503041 w 524397"/>
                  <a:gd name="connsiteY15" fmla="*/ 401347 h 538971"/>
                  <a:gd name="connsiteX16" fmla="*/ 481686 w 524397"/>
                  <a:gd name="connsiteY16" fmla="*/ 420329 h 538971"/>
                  <a:gd name="connsiteX17" fmla="*/ 436602 w 524397"/>
                  <a:gd name="connsiteY17" fmla="*/ 406092 h 538971"/>
                  <a:gd name="connsiteX18" fmla="*/ 408128 w 524397"/>
                  <a:gd name="connsiteY18" fmla="*/ 396601 h 538971"/>
                  <a:gd name="connsiteX19" fmla="*/ 377281 w 524397"/>
                  <a:gd name="connsiteY19" fmla="*/ 358636 h 538971"/>
                  <a:gd name="connsiteX20" fmla="*/ 346434 w 524397"/>
                  <a:gd name="connsiteY20" fmla="*/ 370500 h 538971"/>
                  <a:gd name="connsiteX21" fmla="*/ 327451 w 524397"/>
                  <a:gd name="connsiteY21" fmla="*/ 356263 h 538971"/>
                  <a:gd name="connsiteX22" fmla="*/ 306096 w 524397"/>
                  <a:gd name="connsiteY22" fmla="*/ 410838 h 538971"/>
                  <a:gd name="connsiteX23" fmla="*/ 234911 w 524397"/>
                  <a:gd name="connsiteY23" fmla="*/ 413211 h 538971"/>
                  <a:gd name="connsiteX24" fmla="*/ 215928 w 524397"/>
                  <a:gd name="connsiteY24" fmla="*/ 432193 h 538971"/>
                  <a:gd name="connsiteX25" fmla="*/ 223047 w 524397"/>
                  <a:gd name="connsiteY25" fmla="*/ 451176 h 538971"/>
                  <a:gd name="connsiteX26" fmla="*/ 154234 w 524397"/>
                  <a:gd name="connsiteY26" fmla="*/ 477277 h 538971"/>
                  <a:gd name="connsiteX27" fmla="*/ 161353 w 524397"/>
                  <a:gd name="connsiteY27" fmla="*/ 524734 h 538971"/>
                  <a:gd name="connsiteX28" fmla="*/ 147116 w 524397"/>
                  <a:gd name="connsiteY28" fmla="*/ 538971 h 538971"/>
                  <a:gd name="connsiteX29" fmla="*/ 66440 w 524397"/>
                  <a:gd name="connsiteY29" fmla="*/ 536598 h 538971"/>
                  <a:gd name="connsiteX30" fmla="*/ 85422 w 524397"/>
                  <a:gd name="connsiteY30" fmla="*/ 482023 h 538971"/>
                  <a:gd name="connsiteX31" fmla="*/ 75931 w 524397"/>
                  <a:gd name="connsiteY31" fmla="*/ 458295 h 538971"/>
                  <a:gd name="connsiteX32" fmla="*/ 49830 w 524397"/>
                  <a:gd name="connsiteY32" fmla="*/ 427448 h 538971"/>
                  <a:gd name="connsiteX33" fmla="*/ 23729 w 524397"/>
                  <a:gd name="connsiteY33" fmla="*/ 384737 h 538971"/>
                  <a:gd name="connsiteX34" fmla="*/ 0 w 524397"/>
                  <a:gd name="connsiteY34" fmla="*/ 306433 h 538971"/>
                  <a:gd name="connsiteX35" fmla="*/ 30847 w 524397"/>
                  <a:gd name="connsiteY35" fmla="*/ 292196 h 538971"/>
                  <a:gd name="connsiteX36" fmla="*/ 37966 w 524397"/>
                  <a:gd name="connsiteY36" fmla="*/ 270841 h 538971"/>
                  <a:gd name="connsiteX37" fmla="*/ 49830 w 524397"/>
                  <a:gd name="connsiteY37" fmla="*/ 251858 h 538971"/>
                  <a:gd name="connsiteX38" fmla="*/ 73558 w 524397"/>
                  <a:gd name="connsiteY38" fmla="*/ 242367 h 538971"/>
                  <a:gd name="connsiteX39" fmla="*/ 85422 w 524397"/>
                  <a:gd name="connsiteY39" fmla="*/ 230502 h 538971"/>
                  <a:gd name="connsiteX40" fmla="*/ 90168 w 524397"/>
                  <a:gd name="connsiteY40" fmla="*/ 206774 h 538971"/>
                  <a:gd name="connsiteX41" fmla="*/ 113896 w 524397"/>
                  <a:gd name="connsiteY41" fmla="*/ 204401 h 538971"/>
                  <a:gd name="connsiteX42" fmla="*/ 125760 w 524397"/>
                  <a:gd name="connsiteY42" fmla="*/ 183046 h 538971"/>
                  <a:gd name="connsiteX43" fmla="*/ 142370 w 524397"/>
                  <a:gd name="connsiteY43" fmla="*/ 180673 h 538971"/>
                  <a:gd name="connsiteX44" fmla="*/ 142370 w 524397"/>
                  <a:gd name="connsiteY44" fmla="*/ 159317 h 538971"/>
                  <a:gd name="connsiteX45" fmla="*/ 161353 w 524397"/>
                  <a:gd name="connsiteY45" fmla="*/ 159317 h 538971"/>
                  <a:gd name="connsiteX46" fmla="*/ 180336 w 524397"/>
                  <a:gd name="connsiteY46" fmla="*/ 142707 h 538971"/>
                  <a:gd name="connsiteX47" fmla="*/ 194573 w 524397"/>
                  <a:gd name="connsiteY47" fmla="*/ 109488 h 538971"/>
                  <a:gd name="connsiteX48" fmla="*/ 193450 w 524397"/>
                  <a:gd name="connsiteY48" fmla="*/ 82550 h 538971"/>
                  <a:gd name="connsiteX0" fmla="*/ 524397 w 524397"/>
                  <a:gd name="connsiteY0" fmla="*/ 0 h 456421"/>
                  <a:gd name="connsiteX1" fmla="*/ 524397 w 524397"/>
                  <a:gd name="connsiteY1" fmla="*/ 24565 h 456421"/>
                  <a:gd name="connsiteX2" fmla="*/ 505414 w 524397"/>
                  <a:gd name="connsiteY2" fmla="*/ 26938 h 456421"/>
                  <a:gd name="connsiteX3" fmla="*/ 500668 w 524397"/>
                  <a:gd name="connsiteY3" fmla="*/ 41175 h 456421"/>
                  <a:gd name="connsiteX4" fmla="*/ 476940 w 524397"/>
                  <a:gd name="connsiteY4" fmla="*/ 64903 h 456421"/>
                  <a:gd name="connsiteX5" fmla="*/ 488804 w 524397"/>
                  <a:gd name="connsiteY5" fmla="*/ 74394 h 456421"/>
                  <a:gd name="connsiteX6" fmla="*/ 498295 w 524397"/>
                  <a:gd name="connsiteY6" fmla="*/ 126597 h 456421"/>
                  <a:gd name="connsiteX7" fmla="*/ 493550 w 524397"/>
                  <a:gd name="connsiteY7" fmla="*/ 136088 h 456421"/>
                  <a:gd name="connsiteX8" fmla="*/ 500668 w 524397"/>
                  <a:gd name="connsiteY8" fmla="*/ 162189 h 456421"/>
                  <a:gd name="connsiteX9" fmla="*/ 467449 w 524397"/>
                  <a:gd name="connsiteY9" fmla="*/ 162189 h 456421"/>
                  <a:gd name="connsiteX10" fmla="*/ 467449 w 524397"/>
                  <a:gd name="connsiteY10" fmla="*/ 181172 h 456421"/>
                  <a:gd name="connsiteX11" fmla="*/ 486431 w 524397"/>
                  <a:gd name="connsiteY11" fmla="*/ 188291 h 456421"/>
                  <a:gd name="connsiteX12" fmla="*/ 479313 w 524397"/>
                  <a:gd name="connsiteY12" fmla="*/ 209646 h 456421"/>
                  <a:gd name="connsiteX13" fmla="*/ 512532 w 524397"/>
                  <a:gd name="connsiteY13" fmla="*/ 247612 h 456421"/>
                  <a:gd name="connsiteX14" fmla="*/ 503041 w 524397"/>
                  <a:gd name="connsiteY14" fmla="*/ 318797 h 456421"/>
                  <a:gd name="connsiteX15" fmla="*/ 481686 w 524397"/>
                  <a:gd name="connsiteY15" fmla="*/ 337779 h 456421"/>
                  <a:gd name="connsiteX16" fmla="*/ 436602 w 524397"/>
                  <a:gd name="connsiteY16" fmla="*/ 323542 h 456421"/>
                  <a:gd name="connsiteX17" fmla="*/ 408128 w 524397"/>
                  <a:gd name="connsiteY17" fmla="*/ 314051 h 456421"/>
                  <a:gd name="connsiteX18" fmla="*/ 377281 w 524397"/>
                  <a:gd name="connsiteY18" fmla="*/ 276086 h 456421"/>
                  <a:gd name="connsiteX19" fmla="*/ 346434 w 524397"/>
                  <a:gd name="connsiteY19" fmla="*/ 287950 h 456421"/>
                  <a:gd name="connsiteX20" fmla="*/ 327451 w 524397"/>
                  <a:gd name="connsiteY20" fmla="*/ 273713 h 456421"/>
                  <a:gd name="connsiteX21" fmla="*/ 306096 w 524397"/>
                  <a:gd name="connsiteY21" fmla="*/ 328288 h 456421"/>
                  <a:gd name="connsiteX22" fmla="*/ 234911 w 524397"/>
                  <a:gd name="connsiteY22" fmla="*/ 330661 h 456421"/>
                  <a:gd name="connsiteX23" fmla="*/ 215928 w 524397"/>
                  <a:gd name="connsiteY23" fmla="*/ 349643 h 456421"/>
                  <a:gd name="connsiteX24" fmla="*/ 223047 w 524397"/>
                  <a:gd name="connsiteY24" fmla="*/ 368626 h 456421"/>
                  <a:gd name="connsiteX25" fmla="*/ 154234 w 524397"/>
                  <a:gd name="connsiteY25" fmla="*/ 394727 h 456421"/>
                  <a:gd name="connsiteX26" fmla="*/ 161353 w 524397"/>
                  <a:gd name="connsiteY26" fmla="*/ 442184 h 456421"/>
                  <a:gd name="connsiteX27" fmla="*/ 147116 w 524397"/>
                  <a:gd name="connsiteY27" fmla="*/ 456421 h 456421"/>
                  <a:gd name="connsiteX28" fmla="*/ 66440 w 524397"/>
                  <a:gd name="connsiteY28" fmla="*/ 454048 h 456421"/>
                  <a:gd name="connsiteX29" fmla="*/ 85422 w 524397"/>
                  <a:gd name="connsiteY29" fmla="*/ 399473 h 456421"/>
                  <a:gd name="connsiteX30" fmla="*/ 75931 w 524397"/>
                  <a:gd name="connsiteY30" fmla="*/ 375745 h 456421"/>
                  <a:gd name="connsiteX31" fmla="*/ 49830 w 524397"/>
                  <a:gd name="connsiteY31" fmla="*/ 344898 h 456421"/>
                  <a:gd name="connsiteX32" fmla="*/ 23729 w 524397"/>
                  <a:gd name="connsiteY32" fmla="*/ 302187 h 456421"/>
                  <a:gd name="connsiteX33" fmla="*/ 0 w 524397"/>
                  <a:gd name="connsiteY33" fmla="*/ 223883 h 456421"/>
                  <a:gd name="connsiteX34" fmla="*/ 30847 w 524397"/>
                  <a:gd name="connsiteY34" fmla="*/ 209646 h 456421"/>
                  <a:gd name="connsiteX35" fmla="*/ 37966 w 524397"/>
                  <a:gd name="connsiteY35" fmla="*/ 188291 h 456421"/>
                  <a:gd name="connsiteX36" fmla="*/ 49830 w 524397"/>
                  <a:gd name="connsiteY36" fmla="*/ 169308 h 456421"/>
                  <a:gd name="connsiteX37" fmla="*/ 73558 w 524397"/>
                  <a:gd name="connsiteY37" fmla="*/ 159817 h 456421"/>
                  <a:gd name="connsiteX38" fmla="*/ 85422 w 524397"/>
                  <a:gd name="connsiteY38" fmla="*/ 147952 h 456421"/>
                  <a:gd name="connsiteX39" fmla="*/ 90168 w 524397"/>
                  <a:gd name="connsiteY39" fmla="*/ 124224 h 456421"/>
                  <a:gd name="connsiteX40" fmla="*/ 113896 w 524397"/>
                  <a:gd name="connsiteY40" fmla="*/ 121851 h 456421"/>
                  <a:gd name="connsiteX41" fmla="*/ 125760 w 524397"/>
                  <a:gd name="connsiteY41" fmla="*/ 100496 h 456421"/>
                  <a:gd name="connsiteX42" fmla="*/ 142370 w 524397"/>
                  <a:gd name="connsiteY42" fmla="*/ 98123 h 456421"/>
                  <a:gd name="connsiteX43" fmla="*/ 142370 w 524397"/>
                  <a:gd name="connsiteY43" fmla="*/ 76767 h 456421"/>
                  <a:gd name="connsiteX44" fmla="*/ 161353 w 524397"/>
                  <a:gd name="connsiteY44" fmla="*/ 76767 h 456421"/>
                  <a:gd name="connsiteX45" fmla="*/ 180336 w 524397"/>
                  <a:gd name="connsiteY45" fmla="*/ 60157 h 456421"/>
                  <a:gd name="connsiteX46" fmla="*/ 194573 w 524397"/>
                  <a:gd name="connsiteY46" fmla="*/ 26938 h 456421"/>
                  <a:gd name="connsiteX47" fmla="*/ 193450 w 524397"/>
                  <a:gd name="connsiteY47" fmla="*/ 0 h 456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24397" h="456421">
                    <a:moveTo>
                      <a:pt x="524397" y="0"/>
                    </a:moveTo>
                    <a:lnTo>
                      <a:pt x="524397" y="24565"/>
                    </a:lnTo>
                    <a:lnTo>
                      <a:pt x="505414" y="26938"/>
                    </a:lnTo>
                    <a:lnTo>
                      <a:pt x="500668" y="41175"/>
                    </a:lnTo>
                    <a:lnTo>
                      <a:pt x="476940" y="64903"/>
                    </a:lnTo>
                    <a:lnTo>
                      <a:pt x="488804" y="74394"/>
                    </a:lnTo>
                    <a:lnTo>
                      <a:pt x="498295" y="126597"/>
                    </a:lnTo>
                    <a:lnTo>
                      <a:pt x="493550" y="136088"/>
                    </a:lnTo>
                    <a:lnTo>
                      <a:pt x="500668" y="162189"/>
                    </a:lnTo>
                    <a:lnTo>
                      <a:pt x="467449" y="162189"/>
                    </a:lnTo>
                    <a:lnTo>
                      <a:pt x="467449" y="181172"/>
                    </a:lnTo>
                    <a:lnTo>
                      <a:pt x="486431" y="188291"/>
                    </a:lnTo>
                    <a:lnTo>
                      <a:pt x="479313" y="209646"/>
                    </a:lnTo>
                    <a:lnTo>
                      <a:pt x="512532" y="247612"/>
                    </a:lnTo>
                    <a:lnTo>
                      <a:pt x="503041" y="318797"/>
                    </a:lnTo>
                    <a:lnTo>
                      <a:pt x="481686" y="337779"/>
                    </a:lnTo>
                    <a:lnTo>
                      <a:pt x="436602" y="323542"/>
                    </a:lnTo>
                    <a:lnTo>
                      <a:pt x="408128" y="314051"/>
                    </a:lnTo>
                    <a:lnTo>
                      <a:pt x="377281" y="276086"/>
                    </a:lnTo>
                    <a:lnTo>
                      <a:pt x="346434" y="287950"/>
                    </a:lnTo>
                    <a:lnTo>
                      <a:pt x="327451" y="273713"/>
                    </a:lnTo>
                    <a:lnTo>
                      <a:pt x="306096" y="328288"/>
                    </a:lnTo>
                    <a:lnTo>
                      <a:pt x="234911" y="330661"/>
                    </a:lnTo>
                    <a:lnTo>
                      <a:pt x="215928" y="349643"/>
                    </a:lnTo>
                    <a:lnTo>
                      <a:pt x="223047" y="368626"/>
                    </a:lnTo>
                    <a:lnTo>
                      <a:pt x="154234" y="394727"/>
                    </a:lnTo>
                    <a:lnTo>
                      <a:pt x="161353" y="442184"/>
                    </a:lnTo>
                    <a:lnTo>
                      <a:pt x="147116" y="456421"/>
                    </a:lnTo>
                    <a:lnTo>
                      <a:pt x="66440" y="454048"/>
                    </a:lnTo>
                    <a:lnTo>
                      <a:pt x="85422" y="399473"/>
                    </a:lnTo>
                    <a:lnTo>
                      <a:pt x="75931" y="375745"/>
                    </a:lnTo>
                    <a:lnTo>
                      <a:pt x="49830" y="344898"/>
                    </a:lnTo>
                    <a:lnTo>
                      <a:pt x="23729" y="302187"/>
                    </a:lnTo>
                    <a:lnTo>
                      <a:pt x="0" y="223883"/>
                    </a:lnTo>
                    <a:lnTo>
                      <a:pt x="30847" y="209646"/>
                    </a:lnTo>
                    <a:lnTo>
                      <a:pt x="37966" y="188291"/>
                    </a:lnTo>
                    <a:lnTo>
                      <a:pt x="49830" y="169308"/>
                    </a:lnTo>
                    <a:lnTo>
                      <a:pt x="73558" y="159817"/>
                    </a:lnTo>
                    <a:lnTo>
                      <a:pt x="85422" y="147952"/>
                    </a:lnTo>
                    <a:lnTo>
                      <a:pt x="90168" y="124224"/>
                    </a:lnTo>
                    <a:lnTo>
                      <a:pt x="113896" y="121851"/>
                    </a:lnTo>
                    <a:lnTo>
                      <a:pt x="125760" y="100496"/>
                    </a:lnTo>
                    <a:lnTo>
                      <a:pt x="142370" y="98123"/>
                    </a:lnTo>
                    <a:lnTo>
                      <a:pt x="142370" y="76767"/>
                    </a:lnTo>
                    <a:lnTo>
                      <a:pt x="161353" y="76767"/>
                    </a:lnTo>
                    <a:lnTo>
                      <a:pt x="180336" y="60157"/>
                    </a:lnTo>
                    <a:lnTo>
                      <a:pt x="194573" y="26938"/>
                    </a:lnTo>
                    <a:cubicBezTo>
                      <a:pt x="194199" y="17959"/>
                      <a:pt x="193824" y="8979"/>
                      <a:pt x="193450" y="0"/>
                    </a:cubicBez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AFFB5ED-FE33-D124-932B-3C1CFFBFCDEF}"/>
                  </a:ext>
                </a:extLst>
              </p:cNvPr>
              <p:cNvSpPr/>
              <p:nvPr/>
            </p:nvSpPr>
            <p:spPr>
              <a:xfrm>
                <a:off x="1990676" y="1483679"/>
                <a:ext cx="1096250" cy="1658611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7DE7B93-BE6C-FE50-A4E1-8E504BBC9D07}"/>
                  </a:ext>
                </a:extLst>
              </p:cNvPr>
              <p:cNvSpPr/>
              <p:nvPr/>
            </p:nvSpPr>
            <p:spPr>
              <a:xfrm>
                <a:off x="1437805" y="2226377"/>
                <a:ext cx="1020319" cy="1316924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F17B858-1A8F-E1C7-4C17-195BEE8CDD17}"/>
                  </a:ext>
                </a:extLst>
              </p:cNvPr>
              <p:cNvSpPr/>
              <p:nvPr/>
            </p:nvSpPr>
            <p:spPr>
              <a:xfrm>
                <a:off x="2104572" y="844550"/>
                <a:ext cx="1139356" cy="772506"/>
              </a:xfrm>
              <a:custGeom>
                <a:avLst/>
                <a:gdLst>
                  <a:gd name="connsiteX0" fmla="*/ 56948 w 1139356"/>
                  <a:gd name="connsiteY0" fmla="*/ 0 h 772506"/>
                  <a:gd name="connsiteX1" fmla="*/ 767380 w 1139356"/>
                  <a:gd name="connsiteY1" fmla="*/ 0 h 772506"/>
                  <a:gd name="connsiteX2" fmla="*/ 779476 w 1139356"/>
                  <a:gd name="connsiteY2" fmla="*/ 22983 h 772506"/>
                  <a:gd name="connsiteX3" fmla="*/ 769589 w 1139356"/>
                  <a:gd name="connsiteY3" fmla="*/ 36825 h 772506"/>
                  <a:gd name="connsiteX4" fmla="*/ 730042 w 1139356"/>
                  <a:gd name="connsiteY4" fmla="*/ 42757 h 772506"/>
                  <a:gd name="connsiteX5" fmla="*/ 730042 w 1139356"/>
                  <a:gd name="connsiteY5" fmla="*/ 70440 h 772506"/>
                  <a:gd name="connsiteX6" fmla="*/ 686540 w 1139356"/>
                  <a:gd name="connsiteY6" fmla="*/ 56598 h 772506"/>
                  <a:gd name="connsiteX7" fmla="*/ 674676 w 1139356"/>
                  <a:gd name="connsiteY7" fmla="*/ 40779 h 772506"/>
                  <a:gd name="connsiteX8" fmla="*/ 639084 w 1139356"/>
                  <a:gd name="connsiteY8" fmla="*/ 50666 h 772506"/>
                  <a:gd name="connsiteX9" fmla="*/ 646993 w 1139356"/>
                  <a:gd name="connsiteY9" fmla="*/ 113942 h 772506"/>
                  <a:gd name="connsiteX10" fmla="*/ 646993 w 1139356"/>
                  <a:gd name="connsiteY10" fmla="*/ 145580 h 772506"/>
                  <a:gd name="connsiteX11" fmla="*/ 660835 w 1139356"/>
                  <a:gd name="connsiteY11" fmla="*/ 153489 h 772506"/>
                  <a:gd name="connsiteX12" fmla="*/ 720155 w 1139356"/>
                  <a:gd name="connsiteY12" fmla="*/ 173263 h 772506"/>
                  <a:gd name="connsiteX13" fmla="*/ 728065 w 1139356"/>
                  <a:gd name="connsiteY13" fmla="*/ 171286 h 772506"/>
                  <a:gd name="connsiteX14" fmla="*/ 775522 w 1139356"/>
                  <a:gd name="connsiteY14" fmla="*/ 161398 h 772506"/>
                  <a:gd name="connsiteX15" fmla="*/ 789363 w 1139356"/>
                  <a:gd name="connsiteY15" fmla="*/ 153489 h 772506"/>
                  <a:gd name="connsiteX16" fmla="*/ 811114 w 1139356"/>
                  <a:gd name="connsiteY16" fmla="*/ 145580 h 772506"/>
                  <a:gd name="connsiteX17" fmla="*/ 830888 w 1139356"/>
                  <a:gd name="connsiteY17" fmla="*/ 145580 h 772506"/>
                  <a:gd name="connsiteX18" fmla="*/ 852639 w 1139356"/>
                  <a:gd name="connsiteY18" fmla="*/ 153489 h 772506"/>
                  <a:gd name="connsiteX19" fmla="*/ 874390 w 1139356"/>
                  <a:gd name="connsiteY19" fmla="*/ 173263 h 772506"/>
                  <a:gd name="connsiteX20" fmla="*/ 896141 w 1139356"/>
                  <a:gd name="connsiteY20" fmla="*/ 169308 h 772506"/>
                  <a:gd name="connsiteX21" fmla="*/ 929756 w 1139356"/>
                  <a:gd name="connsiteY21" fmla="*/ 181172 h 772506"/>
                  <a:gd name="connsiteX22" fmla="*/ 979190 w 1139356"/>
                  <a:gd name="connsiteY22" fmla="*/ 171286 h 772506"/>
                  <a:gd name="connsiteX23" fmla="*/ 1000941 w 1139356"/>
                  <a:gd name="connsiteY23" fmla="*/ 153489 h 772506"/>
                  <a:gd name="connsiteX24" fmla="*/ 1018737 w 1139356"/>
                  <a:gd name="connsiteY24" fmla="*/ 157444 h 772506"/>
                  <a:gd name="connsiteX25" fmla="*/ 995009 w 1139356"/>
                  <a:gd name="connsiteY25" fmla="*/ 189082 h 772506"/>
                  <a:gd name="connsiteX26" fmla="*/ 995009 w 1139356"/>
                  <a:gd name="connsiteY26" fmla="*/ 210833 h 772506"/>
                  <a:gd name="connsiteX27" fmla="*/ 985122 w 1139356"/>
                  <a:gd name="connsiteY27" fmla="*/ 228629 h 772506"/>
                  <a:gd name="connsiteX28" fmla="*/ 987099 w 1139356"/>
                  <a:gd name="connsiteY28" fmla="*/ 246424 h 772506"/>
                  <a:gd name="connsiteX29" fmla="*/ 961394 w 1139356"/>
                  <a:gd name="connsiteY29" fmla="*/ 250380 h 772506"/>
                  <a:gd name="connsiteX30" fmla="*/ 951507 w 1139356"/>
                  <a:gd name="connsiteY30" fmla="*/ 266199 h 772506"/>
                  <a:gd name="connsiteX31" fmla="*/ 953484 w 1139356"/>
                  <a:gd name="connsiteY31" fmla="*/ 293881 h 772506"/>
                  <a:gd name="connsiteX32" fmla="*/ 923824 w 1139356"/>
                  <a:gd name="connsiteY32" fmla="*/ 313656 h 772506"/>
                  <a:gd name="connsiteX33" fmla="*/ 973258 w 1139356"/>
                  <a:gd name="connsiteY33" fmla="*/ 319587 h 772506"/>
                  <a:gd name="connsiteX34" fmla="*/ 989077 w 1139356"/>
                  <a:gd name="connsiteY34" fmla="*/ 313656 h 772506"/>
                  <a:gd name="connsiteX35" fmla="*/ 1006873 w 1139356"/>
                  <a:gd name="connsiteY35" fmla="*/ 309700 h 772506"/>
                  <a:gd name="connsiteX36" fmla="*/ 1014782 w 1139356"/>
                  <a:gd name="connsiteY36" fmla="*/ 303769 h 772506"/>
                  <a:gd name="connsiteX37" fmla="*/ 1024669 w 1139356"/>
                  <a:gd name="connsiteY37" fmla="*/ 319587 h 772506"/>
                  <a:gd name="connsiteX38" fmla="*/ 1016760 w 1139356"/>
                  <a:gd name="connsiteY38" fmla="*/ 337384 h 772506"/>
                  <a:gd name="connsiteX39" fmla="*/ 1002918 w 1139356"/>
                  <a:gd name="connsiteY39" fmla="*/ 343316 h 772506"/>
                  <a:gd name="connsiteX40" fmla="*/ 989077 w 1139356"/>
                  <a:gd name="connsiteY40" fmla="*/ 365066 h 772506"/>
                  <a:gd name="connsiteX41" fmla="*/ 1000941 w 1139356"/>
                  <a:gd name="connsiteY41" fmla="*/ 369022 h 772506"/>
                  <a:gd name="connsiteX42" fmla="*/ 1016760 w 1139356"/>
                  <a:gd name="connsiteY42" fmla="*/ 372976 h 772506"/>
                  <a:gd name="connsiteX43" fmla="*/ 1038511 w 1139356"/>
                  <a:gd name="connsiteY43" fmla="*/ 380885 h 772506"/>
                  <a:gd name="connsiteX44" fmla="*/ 1068171 w 1139356"/>
                  <a:gd name="connsiteY44" fmla="*/ 378908 h 772506"/>
                  <a:gd name="connsiteX45" fmla="*/ 1093877 w 1139356"/>
                  <a:gd name="connsiteY45" fmla="*/ 382863 h 772506"/>
                  <a:gd name="connsiteX46" fmla="*/ 1109696 w 1139356"/>
                  <a:gd name="connsiteY46" fmla="*/ 374954 h 772506"/>
                  <a:gd name="connsiteX47" fmla="*/ 1121560 w 1139356"/>
                  <a:gd name="connsiteY47" fmla="*/ 392750 h 772506"/>
                  <a:gd name="connsiteX48" fmla="*/ 1038511 w 1139356"/>
                  <a:gd name="connsiteY48" fmla="*/ 410546 h 772506"/>
                  <a:gd name="connsiteX49" fmla="*/ 1038511 w 1139356"/>
                  <a:gd name="connsiteY49" fmla="*/ 438229 h 772506"/>
                  <a:gd name="connsiteX50" fmla="*/ 1050375 w 1139356"/>
                  <a:gd name="connsiteY50" fmla="*/ 450093 h 772506"/>
                  <a:gd name="connsiteX51" fmla="*/ 1038511 w 1139356"/>
                  <a:gd name="connsiteY51" fmla="*/ 471845 h 772506"/>
                  <a:gd name="connsiteX52" fmla="*/ 1040488 w 1139356"/>
                  <a:gd name="connsiteY52" fmla="*/ 487664 h 772506"/>
                  <a:gd name="connsiteX53" fmla="*/ 1068171 w 1139356"/>
                  <a:gd name="connsiteY53" fmla="*/ 493595 h 772506"/>
                  <a:gd name="connsiteX54" fmla="*/ 1068171 w 1139356"/>
                  <a:gd name="connsiteY54" fmla="*/ 513369 h 772506"/>
                  <a:gd name="connsiteX55" fmla="*/ 1095854 w 1139356"/>
                  <a:gd name="connsiteY55" fmla="*/ 517324 h 772506"/>
                  <a:gd name="connsiteX56" fmla="*/ 1109696 w 1139356"/>
                  <a:gd name="connsiteY56" fmla="*/ 533143 h 772506"/>
                  <a:gd name="connsiteX57" fmla="*/ 1139356 w 1139356"/>
                  <a:gd name="connsiteY57" fmla="*/ 533143 h 772506"/>
                  <a:gd name="connsiteX58" fmla="*/ 1131447 w 1139356"/>
                  <a:gd name="connsiteY58" fmla="*/ 548961 h 772506"/>
                  <a:gd name="connsiteX59" fmla="*/ 1125515 w 1139356"/>
                  <a:gd name="connsiteY59" fmla="*/ 570712 h 772506"/>
                  <a:gd name="connsiteX60" fmla="*/ 1103764 w 1139356"/>
                  <a:gd name="connsiteY60" fmla="*/ 572690 h 772506"/>
                  <a:gd name="connsiteX61" fmla="*/ 1115628 w 1139356"/>
                  <a:gd name="connsiteY61" fmla="*/ 590487 h 772506"/>
                  <a:gd name="connsiteX62" fmla="*/ 1082013 w 1139356"/>
                  <a:gd name="connsiteY62" fmla="*/ 633987 h 772506"/>
                  <a:gd name="connsiteX63" fmla="*/ 1107718 w 1139356"/>
                  <a:gd name="connsiteY63" fmla="*/ 643875 h 772506"/>
                  <a:gd name="connsiteX64" fmla="*/ 1109696 w 1139356"/>
                  <a:gd name="connsiteY64" fmla="*/ 657716 h 772506"/>
                  <a:gd name="connsiteX65" fmla="*/ 1080035 w 1139356"/>
                  <a:gd name="connsiteY65" fmla="*/ 679467 h 772506"/>
                  <a:gd name="connsiteX66" fmla="*/ 1056307 w 1139356"/>
                  <a:gd name="connsiteY66" fmla="*/ 699241 h 772506"/>
                  <a:gd name="connsiteX67" fmla="*/ 1038511 w 1139356"/>
                  <a:gd name="connsiteY67" fmla="*/ 701219 h 772506"/>
                  <a:gd name="connsiteX68" fmla="*/ 1030601 w 1139356"/>
                  <a:gd name="connsiteY68" fmla="*/ 720991 h 772506"/>
                  <a:gd name="connsiteX69" fmla="*/ 996986 w 1139356"/>
                  <a:gd name="connsiteY69" fmla="*/ 722969 h 772506"/>
                  <a:gd name="connsiteX70" fmla="*/ 996986 w 1139356"/>
                  <a:gd name="connsiteY70" fmla="*/ 742743 h 772506"/>
                  <a:gd name="connsiteX71" fmla="*/ 993031 w 1139356"/>
                  <a:gd name="connsiteY71" fmla="*/ 770426 h 772506"/>
                  <a:gd name="connsiteX72" fmla="*/ 970841 w 1139356"/>
                  <a:gd name="connsiteY72" fmla="*/ 772506 h 772506"/>
                  <a:gd name="connsiteX73" fmla="*/ 979981 w 1139356"/>
                  <a:gd name="connsiteY73" fmla="*/ 764889 h 772506"/>
                  <a:gd name="connsiteX74" fmla="*/ 963371 w 1139356"/>
                  <a:gd name="connsiteY74" fmla="*/ 753025 h 772506"/>
                  <a:gd name="connsiteX75" fmla="*/ 963371 w 1139356"/>
                  <a:gd name="connsiteY75" fmla="*/ 700823 h 772506"/>
                  <a:gd name="connsiteX76" fmla="*/ 982354 w 1139356"/>
                  <a:gd name="connsiteY76" fmla="*/ 665230 h 772506"/>
                  <a:gd name="connsiteX77" fmla="*/ 960998 w 1139356"/>
                  <a:gd name="connsiteY77" fmla="*/ 662857 h 772506"/>
                  <a:gd name="connsiteX78" fmla="*/ 939643 w 1139356"/>
                  <a:gd name="connsiteY78" fmla="*/ 655739 h 772506"/>
                  <a:gd name="connsiteX79" fmla="*/ 915914 w 1139356"/>
                  <a:gd name="connsiteY79" fmla="*/ 658112 h 772506"/>
                  <a:gd name="connsiteX80" fmla="*/ 901677 w 1139356"/>
                  <a:gd name="connsiteY80" fmla="*/ 648620 h 772506"/>
                  <a:gd name="connsiteX81" fmla="*/ 863712 w 1139356"/>
                  <a:gd name="connsiteY81" fmla="*/ 650993 h 772506"/>
                  <a:gd name="connsiteX82" fmla="*/ 847102 w 1139356"/>
                  <a:gd name="connsiteY82" fmla="*/ 696077 h 772506"/>
                  <a:gd name="connsiteX83" fmla="*/ 830492 w 1139356"/>
                  <a:gd name="connsiteY83" fmla="*/ 719805 h 772506"/>
                  <a:gd name="connsiteX84" fmla="*/ 797273 w 1139356"/>
                  <a:gd name="connsiteY84" fmla="*/ 719805 h 772506"/>
                  <a:gd name="connsiteX85" fmla="*/ 747443 w 1139356"/>
                  <a:gd name="connsiteY85" fmla="*/ 719805 h 772506"/>
                  <a:gd name="connsiteX86" fmla="*/ 726087 w 1139356"/>
                  <a:gd name="connsiteY86" fmla="*/ 719805 h 772506"/>
                  <a:gd name="connsiteX87" fmla="*/ 714223 w 1139356"/>
                  <a:gd name="connsiteY87" fmla="*/ 741161 h 772506"/>
                  <a:gd name="connsiteX88" fmla="*/ 676258 w 1139356"/>
                  <a:gd name="connsiteY88" fmla="*/ 729297 h 772506"/>
                  <a:gd name="connsiteX89" fmla="*/ 645411 w 1139356"/>
                  <a:gd name="connsiteY89" fmla="*/ 712687 h 772506"/>
                  <a:gd name="connsiteX90" fmla="*/ 657275 w 1139356"/>
                  <a:gd name="connsiteY90" fmla="*/ 693704 h 772506"/>
                  <a:gd name="connsiteX91" fmla="*/ 635920 w 1139356"/>
                  <a:gd name="connsiteY91" fmla="*/ 669976 h 772506"/>
                  <a:gd name="connsiteX92" fmla="*/ 616937 w 1139356"/>
                  <a:gd name="connsiteY92" fmla="*/ 639129 h 772506"/>
                  <a:gd name="connsiteX93" fmla="*/ 588463 w 1139356"/>
                  <a:gd name="connsiteY93" fmla="*/ 650993 h 772506"/>
                  <a:gd name="connsiteX94" fmla="*/ 578972 w 1139356"/>
                  <a:gd name="connsiteY94" fmla="*/ 665230 h 772506"/>
                  <a:gd name="connsiteX95" fmla="*/ 567108 w 1139356"/>
                  <a:gd name="connsiteY95" fmla="*/ 674722 h 772506"/>
                  <a:gd name="connsiteX96" fmla="*/ 529142 w 1139356"/>
                  <a:gd name="connsiteY96" fmla="*/ 674722 h 772506"/>
                  <a:gd name="connsiteX97" fmla="*/ 503041 w 1139356"/>
                  <a:gd name="connsiteY97" fmla="*/ 674722 h 772506"/>
                  <a:gd name="connsiteX98" fmla="*/ 500668 w 1139356"/>
                  <a:gd name="connsiteY98" fmla="*/ 653366 h 772506"/>
                  <a:gd name="connsiteX99" fmla="*/ 478545 w 1139356"/>
                  <a:gd name="connsiteY99" fmla="*/ 651154 h 772506"/>
                  <a:gd name="connsiteX100" fmla="*/ 476940 w 1139356"/>
                  <a:gd name="connsiteY100" fmla="*/ 639920 h 772506"/>
                  <a:gd name="connsiteX101" fmla="*/ 449257 w 1139356"/>
                  <a:gd name="connsiteY101" fmla="*/ 618168 h 772506"/>
                  <a:gd name="connsiteX102" fmla="*/ 401800 w 1139356"/>
                  <a:gd name="connsiteY102" fmla="*/ 586531 h 772506"/>
                  <a:gd name="connsiteX103" fmla="*/ 393891 w 1139356"/>
                  <a:gd name="connsiteY103" fmla="*/ 509414 h 772506"/>
                  <a:gd name="connsiteX104" fmla="*/ 411687 w 1139356"/>
                  <a:gd name="connsiteY104" fmla="*/ 487664 h 772506"/>
                  <a:gd name="connsiteX105" fmla="*/ 391913 w 1139356"/>
                  <a:gd name="connsiteY105" fmla="*/ 469867 h 772506"/>
                  <a:gd name="connsiteX106" fmla="*/ 389936 w 1139356"/>
                  <a:gd name="connsiteY106" fmla="*/ 452070 h 772506"/>
                  <a:gd name="connsiteX107" fmla="*/ 374117 w 1139356"/>
                  <a:gd name="connsiteY107" fmla="*/ 438229 h 772506"/>
                  <a:gd name="connsiteX108" fmla="*/ 368185 w 1139356"/>
                  <a:gd name="connsiteY108" fmla="*/ 398682 h 772506"/>
                  <a:gd name="connsiteX109" fmla="*/ 326660 w 1139356"/>
                  <a:gd name="connsiteY109" fmla="*/ 359135 h 772506"/>
                  <a:gd name="connsiteX110" fmla="*/ 314796 w 1139356"/>
                  <a:gd name="connsiteY110" fmla="*/ 301791 h 772506"/>
                  <a:gd name="connsiteX111" fmla="*/ 277226 w 1139356"/>
                  <a:gd name="connsiteY111" fmla="*/ 270153 h 772506"/>
                  <a:gd name="connsiteX112" fmla="*/ 263385 w 1139356"/>
                  <a:gd name="connsiteY112" fmla="*/ 250380 h 772506"/>
                  <a:gd name="connsiteX113" fmla="*/ 213951 w 1139356"/>
                  <a:gd name="connsiteY113" fmla="*/ 236538 h 772506"/>
                  <a:gd name="connsiteX114" fmla="*/ 170449 w 1139356"/>
                  <a:gd name="connsiteY114" fmla="*/ 256312 h 772506"/>
                  <a:gd name="connsiteX115" fmla="*/ 142766 w 1139356"/>
                  <a:gd name="connsiteY115" fmla="*/ 256312 h 772506"/>
                  <a:gd name="connsiteX116" fmla="*/ 144743 w 1139356"/>
                  <a:gd name="connsiteY116" fmla="*/ 303769 h 772506"/>
                  <a:gd name="connsiteX117" fmla="*/ 154630 w 1139356"/>
                  <a:gd name="connsiteY117" fmla="*/ 321565 h 772506"/>
                  <a:gd name="connsiteX118" fmla="*/ 178358 w 1139356"/>
                  <a:gd name="connsiteY118" fmla="*/ 363089 h 772506"/>
                  <a:gd name="connsiteX119" fmla="*/ 166494 w 1139356"/>
                  <a:gd name="connsiteY119" fmla="*/ 378908 h 772506"/>
                  <a:gd name="connsiteX120" fmla="*/ 180336 w 1139356"/>
                  <a:gd name="connsiteY120" fmla="*/ 390773 h 772506"/>
                  <a:gd name="connsiteX121" fmla="*/ 180336 w 1139356"/>
                  <a:gd name="connsiteY121" fmla="*/ 398682 h 772506"/>
                  <a:gd name="connsiteX122" fmla="*/ 166494 w 1139356"/>
                  <a:gd name="connsiteY122" fmla="*/ 412523 h 772506"/>
                  <a:gd name="connsiteX123" fmla="*/ 152652 w 1139356"/>
                  <a:gd name="connsiteY123" fmla="*/ 428342 h 772506"/>
                  <a:gd name="connsiteX124" fmla="*/ 128924 w 1139356"/>
                  <a:gd name="connsiteY124" fmla="*/ 428342 h 772506"/>
                  <a:gd name="connsiteX125" fmla="*/ 117060 w 1139356"/>
                  <a:gd name="connsiteY125" fmla="*/ 398682 h 772506"/>
                  <a:gd name="connsiteX126" fmla="*/ 113105 w 1139356"/>
                  <a:gd name="connsiteY126" fmla="*/ 398682 h 772506"/>
                  <a:gd name="connsiteX127" fmla="*/ 103218 w 1139356"/>
                  <a:gd name="connsiteY127" fmla="*/ 392750 h 772506"/>
                  <a:gd name="connsiteX128" fmla="*/ 83445 w 1139356"/>
                  <a:gd name="connsiteY128" fmla="*/ 396704 h 772506"/>
                  <a:gd name="connsiteX129" fmla="*/ 61694 w 1139356"/>
                  <a:gd name="connsiteY129" fmla="*/ 380885 h 772506"/>
                  <a:gd name="connsiteX130" fmla="*/ 53784 w 1139356"/>
                  <a:gd name="connsiteY130" fmla="*/ 357157 h 772506"/>
                  <a:gd name="connsiteX131" fmla="*/ 10282 w 1139356"/>
                  <a:gd name="connsiteY131" fmla="*/ 353203 h 772506"/>
                  <a:gd name="connsiteX132" fmla="*/ 3634 w 1139356"/>
                  <a:gd name="connsiteY132" fmla="*/ 334431 h 772506"/>
                  <a:gd name="connsiteX133" fmla="*/ 14237 w 1139356"/>
                  <a:gd name="connsiteY133" fmla="*/ 337779 h 772506"/>
                  <a:gd name="connsiteX134" fmla="*/ 35593 w 1139356"/>
                  <a:gd name="connsiteY134" fmla="*/ 318797 h 772506"/>
                  <a:gd name="connsiteX135" fmla="*/ 45084 w 1139356"/>
                  <a:gd name="connsiteY135" fmla="*/ 247612 h 772506"/>
                  <a:gd name="connsiteX136" fmla="*/ 11864 w 1139356"/>
                  <a:gd name="connsiteY136" fmla="*/ 209646 h 772506"/>
                  <a:gd name="connsiteX137" fmla="*/ 18983 w 1139356"/>
                  <a:gd name="connsiteY137" fmla="*/ 188291 h 772506"/>
                  <a:gd name="connsiteX138" fmla="*/ 0 w 1139356"/>
                  <a:gd name="connsiteY138" fmla="*/ 181172 h 772506"/>
                  <a:gd name="connsiteX139" fmla="*/ 0 w 1139356"/>
                  <a:gd name="connsiteY139" fmla="*/ 162189 h 772506"/>
                  <a:gd name="connsiteX140" fmla="*/ 33220 w 1139356"/>
                  <a:gd name="connsiteY140" fmla="*/ 162189 h 772506"/>
                  <a:gd name="connsiteX141" fmla="*/ 26101 w 1139356"/>
                  <a:gd name="connsiteY141" fmla="*/ 136088 h 772506"/>
                  <a:gd name="connsiteX142" fmla="*/ 30847 w 1139356"/>
                  <a:gd name="connsiteY142" fmla="*/ 126597 h 772506"/>
                  <a:gd name="connsiteX143" fmla="*/ 21356 w 1139356"/>
                  <a:gd name="connsiteY143" fmla="*/ 74395 h 772506"/>
                  <a:gd name="connsiteX144" fmla="*/ 9491 w 1139356"/>
                  <a:gd name="connsiteY144" fmla="*/ 64903 h 772506"/>
                  <a:gd name="connsiteX145" fmla="*/ 33220 w 1139356"/>
                  <a:gd name="connsiteY145" fmla="*/ 41175 h 772506"/>
                  <a:gd name="connsiteX146" fmla="*/ 37965 w 1139356"/>
                  <a:gd name="connsiteY146" fmla="*/ 26938 h 772506"/>
                  <a:gd name="connsiteX147" fmla="*/ 56948 w 1139356"/>
                  <a:gd name="connsiteY147" fmla="*/ 24565 h 772506"/>
                  <a:gd name="connsiteX0" fmla="*/ 56948 w 1139356"/>
                  <a:gd name="connsiteY0" fmla="*/ 117475 h 889981"/>
                  <a:gd name="connsiteX1" fmla="*/ 362403 w 1139356"/>
                  <a:gd name="connsiteY1" fmla="*/ 0 h 889981"/>
                  <a:gd name="connsiteX2" fmla="*/ 767380 w 1139356"/>
                  <a:gd name="connsiteY2" fmla="*/ 117475 h 889981"/>
                  <a:gd name="connsiteX3" fmla="*/ 779476 w 1139356"/>
                  <a:gd name="connsiteY3" fmla="*/ 140458 h 889981"/>
                  <a:gd name="connsiteX4" fmla="*/ 769589 w 1139356"/>
                  <a:gd name="connsiteY4" fmla="*/ 154300 h 889981"/>
                  <a:gd name="connsiteX5" fmla="*/ 730042 w 1139356"/>
                  <a:gd name="connsiteY5" fmla="*/ 160232 h 889981"/>
                  <a:gd name="connsiteX6" fmla="*/ 730042 w 1139356"/>
                  <a:gd name="connsiteY6" fmla="*/ 187915 h 889981"/>
                  <a:gd name="connsiteX7" fmla="*/ 686540 w 1139356"/>
                  <a:gd name="connsiteY7" fmla="*/ 174073 h 889981"/>
                  <a:gd name="connsiteX8" fmla="*/ 674676 w 1139356"/>
                  <a:gd name="connsiteY8" fmla="*/ 158254 h 889981"/>
                  <a:gd name="connsiteX9" fmla="*/ 639084 w 1139356"/>
                  <a:gd name="connsiteY9" fmla="*/ 168141 h 889981"/>
                  <a:gd name="connsiteX10" fmla="*/ 646993 w 1139356"/>
                  <a:gd name="connsiteY10" fmla="*/ 231417 h 889981"/>
                  <a:gd name="connsiteX11" fmla="*/ 646993 w 1139356"/>
                  <a:gd name="connsiteY11" fmla="*/ 263055 h 889981"/>
                  <a:gd name="connsiteX12" fmla="*/ 660835 w 1139356"/>
                  <a:gd name="connsiteY12" fmla="*/ 270964 h 889981"/>
                  <a:gd name="connsiteX13" fmla="*/ 720155 w 1139356"/>
                  <a:gd name="connsiteY13" fmla="*/ 290738 h 889981"/>
                  <a:gd name="connsiteX14" fmla="*/ 728065 w 1139356"/>
                  <a:gd name="connsiteY14" fmla="*/ 288761 h 889981"/>
                  <a:gd name="connsiteX15" fmla="*/ 775522 w 1139356"/>
                  <a:gd name="connsiteY15" fmla="*/ 278873 h 889981"/>
                  <a:gd name="connsiteX16" fmla="*/ 789363 w 1139356"/>
                  <a:gd name="connsiteY16" fmla="*/ 270964 h 889981"/>
                  <a:gd name="connsiteX17" fmla="*/ 811114 w 1139356"/>
                  <a:gd name="connsiteY17" fmla="*/ 263055 h 889981"/>
                  <a:gd name="connsiteX18" fmla="*/ 830888 w 1139356"/>
                  <a:gd name="connsiteY18" fmla="*/ 263055 h 889981"/>
                  <a:gd name="connsiteX19" fmla="*/ 852639 w 1139356"/>
                  <a:gd name="connsiteY19" fmla="*/ 270964 h 889981"/>
                  <a:gd name="connsiteX20" fmla="*/ 874390 w 1139356"/>
                  <a:gd name="connsiteY20" fmla="*/ 290738 h 889981"/>
                  <a:gd name="connsiteX21" fmla="*/ 896141 w 1139356"/>
                  <a:gd name="connsiteY21" fmla="*/ 286783 h 889981"/>
                  <a:gd name="connsiteX22" fmla="*/ 929756 w 1139356"/>
                  <a:gd name="connsiteY22" fmla="*/ 298647 h 889981"/>
                  <a:gd name="connsiteX23" fmla="*/ 979190 w 1139356"/>
                  <a:gd name="connsiteY23" fmla="*/ 288761 h 889981"/>
                  <a:gd name="connsiteX24" fmla="*/ 1000941 w 1139356"/>
                  <a:gd name="connsiteY24" fmla="*/ 270964 h 889981"/>
                  <a:gd name="connsiteX25" fmla="*/ 1018737 w 1139356"/>
                  <a:gd name="connsiteY25" fmla="*/ 274919 h 889981"/>
                  <a:gd name="connsiteX26" fmla="*/ 995009 w 1139356"/>
                  <a:gd name="connsiteY26" fmla="*/ 306557 h 889981"/>
                  <a:gd name="connsiteX27" fmla="*/ 995009 w 1139356"/>
                  <a:gd name="connsiteY27" fmla="*/ 328308 h 889981"/>
                  <a:gd name="connsiteX28" fmla="*/ 985122 w 1139356"/>
                  <a:gd name="connsiteY28" fmla="*/ 346104 h 889981"/>
                  <a:gd name="connsiteX29" fmla="*/ 987099 w 1139356"/>
                  <a:gd name="connsiteY29" fmla="*/ 363899 h 889981"/>
                  <a:gd name="connsiteX30" fmla="*/ 961394 w 1139356"/>
                  <a:gd name="connsiteY30" fmla="*/ 367855 h 889981"/>
                  <a:gd name="connsiteX31" fmla="*/ 951507 w 1139356"/>
                  <a:gd name="connsiteY31" fmla="*/ 383674 h 889981"/>
                  <a:gd name="connsiteX32" fmla="*/ 953484 w 1139356"/>
                  <a:gd name="connsiteY32" fmla="*/ 411356 h 889981"/>
                  <a:gd name="connsiteX33" fmla="*/ 923824 w 1139356"/>
                  <a:gd name="connsiteY33" fmla="*/ 431131 h 889981"/>
                  <a:gd name="connsiteX34" fmla="*/ 973258 w 1139356"/>
                  <a:gd name="connsiteY34" fmla="*/ 437062 h 889981"/>
                  <a:gd name="connsiteX35" fmla="*/ 989077 w 1139356"/>
                  <a:gd name="connsiteY35" fmla="*/ 431131 h 889981"/>
                  <a:gd name="connsiteX36" fmla="*/ 1006873 w 1139356"/>
                  <a:gd name="connsiteY36" fmla="*/ 427175 h 889981"/>
                  <a:gd name="connsiteX37" fmla="*/ 1014782 w 1139356"/>
                  <a:gd name="connsiteY37" fmla="*/ 421244 h 889981"/>
                  <a:gd name="connsiteX38" fmla="*/ 1024669 w 1139356"/>
                  <a:gd name="connsiteY38" fmla="*/ 437062 h 889981"/>
                  <a:gd name="connsiteX39" fmla="*/ 1016760 w 1139356"/>
                  <a:gd name="connsiteY39" fmla="*/ 454859 h 889981"/>
                  <a:gd name="connsiteX40" fmla="*/ 1002918 w 1139356"/>
                  <a:gd name="connsiteY40" fmla="*/ 460791 h 889981"/>
                  <a:gd name="connsiteX41" fmla="*/ 989077 w 1139356"/>
                  <a:gd name="connsiteY41" fmla="*/ 482541 h 889981"/>
                  <a:gd name="connsiteX42" fmla="*/ 1000941 w 1139356"/>
                  <a:gd name="connsiteY42" fmla="*/ 486497 h 889981"/>
                  <a:gd name="connsiteX43" fmla="*/ 1016760 w 1139356"/>
                  <a:gd name="connsiteY43" fmla="*/ 490451 h 889981"/>
                  <a:gd name="connsiteX44" fmla="*/ 1038511 w 1139356"/>
                  <a:gd name="connsiteY44" fmla="*/ 498360 h 889981"/>
                  <a:gd name="connsiteX45" fmla="*/ 1068171 w 1139356"/>
                  <a:gd name="connsiteY45" fmla="*/ 496383 h 889981"/>
                  <a:gd name="connsiteX46" fmla="*/ 1093877 w 1139356"/>
                  <a:gd name="connsiteY46" fmla="*/ 500338 h 889981"/>
                  <a:gd name="connsiteX47" fmla="*/ 1109696 w 1139356"/>
                  <a:gd name="connsiteY47" fmla="*/ 492429 h 889981"/>
                  <a:gd name="connsiteX48" fmla="*/ 1121560 w 1139356"/>
                  <a:gd name="connsiteY48" fmla="*/ 510225 h 889981"/>
                  <a:gd name="connsiteX49" fmla="*/ 1038511 w 1139356"/>
                  <a:gd name="connsiteY49" fmla="*/ 528021 h 889981"/>
                  <a:gd name="connsiteX50" fmla="*/ 1038511 w 1139356"/>
                  <a:gd name="connsiteY50" fmla="*/ 555704 h 889981"/>
                  <a:gd name="connsiteX51" fmla="*/ 1050375 w 1139356"/>
                  <a:gd name="connsiteY51" fmla="*/ 567568 h 889981"/>
                  <a:gd name="connsiteX52" fmla="*/ 1038511 w 1139356"/>
                  <a:gd name="connsiteY52" fmla="*/ 589320 h 889981"/>
                  <a:gd name="connsiteX53" fmla="*/ 1040488 w 1139356"/>
                  <a:gd name="connsiteY53" fmla="*/ 605139 h 889981"/>
                  <a:gd name="connsiteX54" fmla="*/ 1068171 w 1139356"/>
                  <a:gd name="connsiteY54" fmla="*/ 611070 h 889981"/>
                  <a:gd name="connsiteX55" fmla="*/ 1068171 w 1139356"/>
                  <a:gd name="connsiteY55" fmla="*/ 630844 h 889981"/>
                  <a:gd name="connsiteX56" fmla="*/ 1095854 w 1139356"/>
                  <a:gd name="connsiteY56" fmla="*/ 634799 h 889981"/>
                  <a:gd name="connsiteX57" fmla="*/ 1109696 w 1139356"/>
                  <a:gd name="connsiteY57" fmla="*/ 650618 h 889981"/>
                  <a:gd name="connsiteX58" fmla="*/ 1139356 w 1139356"/>
                  <a:gd name="connsiteY58" fmla="*/ 650618 h 889981"/>
                  <a:gd name="connsiteX59" fmla="*/ 1131447 w 1139356"/>
                  <a:gd name="connsiteY59" fmla="*/ 666436 h 889981"/>
                  <a:gd name="connsiteX60" fmla="*/ 1125515 w 1139356"/>
                  <a:gd name="connsiteY60" fmla="*/ 688187 h 889981"/>
                  <a:gd name="connsiteX61" fmla="*/ 1103764 w 1139356"/>
                  <a:gd name="connsiteY61" fmla="*/ 690165 h 889981"/>
                  <a:gd name="connsiteX62" fmla="*/ 1115628 w 1139356"/>
                  <a:gd name="connsiteY62" fmla="*/ 707962 h 889981"/>
                  <a:gd name="connsiteX63" fmla="*/ 1082013 w 1139356"/>
                  <a:gd name="connsiteY63" fmla="*/ 751462 h 889981"/>
                  <a:gd name="connsiteX64" fmla="*/ 1107718 w 1139356"/>
                  <a:gd name="connsiteY64" fmla="*/ 761350 h 889981"/>
                  <a:gd name="connsiteX65" fmla="*/ 1109696 w 1139356"/>
                  <a:gd name="connsiteY65" fmla="*/ 775191 h 889981"/>
                  <a:gd name="connsiteX66" fmla="*/ 1080035 w 1139356"/>
                  <a:gd name="connsiteY66" fmla="*/ 796942 h 889981"/>
                  <a:gd name="connsiteX67" fmla="*/ 1056307 w 1139356"/>
                  <a:gd name="connsiteY67" fmla="*/ 816716 h 889981"/>
                  <a:gd name="connsiteX68" fmla="*/ 1038511 w 1139356"/>
                  <a:gd name="connsiteY68" fmla="*/ 818694 h 889981"/>
                  <a:gd name="connsiteX69" fmla="*/ 1030601 w 1139356"/>
                  <a:gd name="connsiteY69" fmla="*/ 838466 h 889981"/>
                  <a:gd name="connsiteX70" fmla="*/ 996986 w 1139356"/>
                  <a:gd name="connsiteY70" fmla="*/ 840444 h 889981"/>
                  <a:gd name="connsiteX71" fmla="*/ 996986 w 1139356"/>
                  <a:gd name="connsiteY71" fmla="*/ 860218 h 889981"/>
                  <a:gd name="connsiteX72" fmla="*/ 993031 w 1139356"/>
                  <a:gd name="connsiteY72" fmla="*/ 887901 h 889981"/>
                  <a:gd name="connsiteX73" fmla="*/ 970841 w 1139356"/>
                  <a:gd name="connsiteY73" fmla="*/ 889981 h 889981"/>
                  <a:gd name="connsiteX74" fmla="*/ 979981 w 1139356"/>
                  <a:gd name="connsiteY74" fmla="*/ 882364 h 889981"/>
                  <a:gd name="connsiteX75" fmla="*/ 963371 w 1139356"/>
                  <a:gd name="connsiteY75" fmla="*/ 870500 h 889981"/>
                  <a:gd name="connsiteX76" fmla="*/ 963371 w 1139356"/>
                  <a:gd name="connsiteY76" fmla="*/ 818298 h 889981"/>
                  <a:gd name="connsiteX77" fmla="*/ 982354 w 1139356"/>
                  <a:gd name="connsiteY77" fmla="*/ 782705 h 889981"/>
                  <a:gd name="connsiteX78" fmla="*/ 960998 w 1139356"/>
                  <a:gd name="connsiteY78" fmla="*/ 780332 h 889981"/>
                  <a:gd name="connsiteX79" fmla="*/ 939643 w 1139356"/>
                  <a:gd name="connsiteY79" fmla="*/ 773214 h 889981"/>
                  <a:gd name="connsiteX80" fmla="*/ 915914 w 1139356"/>
                  <a:gd name="connsiteY80" fmla="*/ 775587 h 889981"/>
                  <a:gd name="connsiteX81" fmla="*/ 901677 w 1139356"/>
                  <a:gd name="connsiteY81" fmla="*/ 766095 h 889981"/>
                  <a:gd name="connsiteX82" fmla="*/ 863712 w 1139356"/>
                  <a:gd name="connsiteY82" fmla="*/ 768468 h 889981"/>
                  <a:gd name="connsiteX83" fmla="*/ 847102 w 1139356"/>
                  <a:gd name="connsiteY83" fmla="*/ 813552 h 889981"/>
                  <a:gd name="connsiteX84" fmla="*/ 830492 w 1139356"/>
                  <a:gd name="connsiteY84" fmla="*/ 837280 h 889981"/>
                  <a:gd name="connsiteX85" fmla="*/ 797273 w 1139356"/>
                  <a:gd name="connsiteY85" fmla="*/ 837280 h 889981"/>
                  <a:gd name="connsiteX86" fmla="*/ 747443 w 1139356"/>
                  <a:gd name="connsiteY86" fmla="*/ 837280 h 889981"/>
                  <a:gd name="connsiteX87" fmla="*/ 726087 w 1139356"/>
                  <a:gd name="connsiteY87" fmla="*/ 837280 h 889981"/>
                  <a:gd name="connsiteX88" fmla="*/ 714223 w 1139356"/>
                  <a:gd name="connsiteY88" fmla="*/ 858636 h 889981"/>
                  <a:gd name="connsiteX89" fmla="*/ 676258 w 1139356"/>
                  <a:gd name="connsiteY89" fmla="*/ 846772 h 889981"/>
                  <a:gd name="connsiteX90" fmla="*/ 645411 w 1139356"/>
                  <a:gd name="connsiteY90" fmla="*/ 830162 h 889981"/>
                  <a:gd name="connsiteX91" fmla="*/ 657275 w 1139356"/>
                  <a:gd name="connsiteY91" fmla="*/ 811179 h 889981"/>
                  <a:gd name="connsiteX92" fmla="*/ 635920 w 1139356"/>
                  <a:gd name="connsiteY92" fmla="*/ 787451 h 889981"/>
                  <a:gd name="connsiteX93" fmla="*/ 616937 w 1139356"/>
                  <a:gd name="connsiteY93" fmla="*/ 756604 h 889981"/>
                  <a:gd name="connsiteX94" fmla="*/ 588463 w 1139356"/>
                  <a:gd name="connsiteY94" fmla="*/ 768468 h 889981"/>
                  <a:gd name="connsiteX95" fmla="*/ 578972 w 1139356"/>
                  <a:gd name="connsiteY95" fmla="*/ 782705 h 889981"/>
                  <a:gd name="connsiteX96" fmla="*/ 567108 w 1139356"/>
                  <a:gd name="connsiteY96" fmla="*/ 792197 h 889981"/>
                  <a:gd name="connsiteX97" fmla="*/ 529142 w 1139356"/>
                  <a:gd name="connsiteY97" fmla="*/ 792197 h 889981"/>
                  <a:gd name="connsiteX98" fmla="*/ 503041 w 1139356"/>
                  <a:gd name="connsiteY98" fmla="*/ 792197 h 889981"/>
                  <a:gd name="connsiteX99" fmla="*/ 500668 w 1139356"/>
                  <a:gd name="connsiteY99" fmla="*/ 770841 h 889981"/>
                  <a:gd name="connsiteX100" fmla="*/ 478545 w 1139356"/>
                  <a:gd name="connsiteY100" fmla="*/ 768629 h 889981"/>
                  <a:gd name="connsiteX101" fmla="*/ 476940 w 1139356"/>
                  <a:gd name="connsiteY101" fmla="*/ 757395 h 889981"/>
                  <a:gd name="connsiteX102" fmla="*/ 449257 w 1139356"/>
                  <a:gd name="connsiteY102" fmla="*/ 735643 h 889981"/>
                  <a:gd name="connsiteX103" fmla="*/ 401800 w 1139356"/>
                  <a:gd name="connsiteY103" fmla="*/ 704006 h 889981"/>
                  <a:gd name="connsiteX104" fmla="*/ 393891 w 1139356"/>
                  <a:gd name="connsiteY104" fmla="*/ 626889 h 889981"/>
                  <a:gd name="connsiteX105" fmla="*/ 411687 w 1139356"/>
                  <a:gd name="connsiteY105" fmla="*/ 605139 h 889981"/>
                  <a:gd name="connsiteX106" fmla="*/ 391913 w 1139356"/>
                  <a:gd name="connsiteY106" fmla="*/ 587342 h 889981"/>
                  <a:gd name="connsiteX107" fmla="*/ 389936 w 1139356"/>
                  <a:gd name="connsiteY107" fmla="*/ 569545 h 889981"/>
                  <a:gd name="connsiteX108" fmla="*/ 374117 w 1139356"/>
                  <a:gd name="connsiteY108" fmla="*/ 555704 h 889981"/>
                  <a:gd name="connsiteX109" fmla="*/ 368185 w 1139356"/>
                  <a:gd name="connsiteY109" fmla="*/ 516157 h 889981"/>
                  <a:gd name="connsiteX110" fmla="*/ 326660 w 1139356"/>
                  <a:gd name="connsiteY110" fmla="*/ 476610 h 889981"/>
                  <a:gd name="connsiteX111" fmla="*/ 314796 w 1139356"/>
                  <a:gd name="connsiteY111" fmla="*/ 419266 h 889981"/>
                  <a:gd name="connsiteX112" fmla="*/ 277226 w 1139356"/>
                  <a:gd name="connsiteY112" fmla="*/ 387628 h 889981"/>
                  <a:gd name="connsiteX113" fmla="*/ 263385 w 1139356"/>
                  <a:gd name="connsiteY113" fmla="*/ 367855 h 889981"/>
                  <a:gd name="connsiteX114" fmla="*/ 213951 w 1139356"/>
                  <a:gd name="connsiteY114" fmla="*/ 354013 h 889981"/>
                  <a:gd name="connsiteX115" fmla="*/ 170449 w 1139356"/>
                  <a:gd name="connsiteY115" fmla="*/ 373787 h 889981"/>
                  <a:gd name="connsiteX116" fmla="*/ 142766 w 1139356"/>
                  <a:gd name="connsiteY116" fmla="*/ 373787 h 889981"/>
                  <a:gd name="connsiteX117" fmla="*/ 144743 w 1139356"/>
                  <a:gd name="connsiteY117" fmla="*/ 421244 h 889981"/>
                  <a:gd name="connsiteX118" fmla="*/ 154630 w 1139356"/>
                  <a:gd name="connsiteY118" fmla="*/ 439040 h 889981"/>
                  <a:gd name="connsiteX119" fmla="*/ 178358 w 1139356"/>
                  <a:gd name="connsiteY119" fmla="*/ 480564 h 889981"/>
                  <a:gd name="connsiteX120" fmla="*/ 166494 w 1139356"/>
                  <a:gd name="connsiteY120" fmla="*/ 496383 h 889981"/>
                  <a:gd name="connsiteX121" fmla="*/ 180336 w 1139356"/>
                  <a:gd name="connsiteY121" fmla="*/ 508248 h 889981"/>
                  <a:gd name="connsiteX122" fmla="*/ 180336 w 1139356"/>
                  <a:gd name="connsiteY122" fmla="*/ 516157 h 889981"/>
                  <a:gd name="connsiteX123" fmla="*/ 166494 w 1139356"/>
                  <a:gd name="connsiteY123" fmla="*/ 529998 h 889981"/>
                  <a:gd name="connsiteX124" fmla="*/ 152652 w 1139356"/>
                  <a:gd name="connsiteY124" fmla="*/ 545817 h 889981"/>
                  <a:gd name="connsiteX125" fmla="*/ 128924 w 1139356"/>
                  <a:gd name="connsiteY125" fmla="*/ 545817 h 889981"/>
                  <a:gd name="connsiteX126" fmla="*/ 117060 w 1139356"/>
                  <a:gd name="connsiteY126" fmla="*/ 516157 h 889981"/>
                  <a:gd name="connsiteX127" fmla="*/ 113105 w 1139356"/>
                  <a:gd name="connsiteY127" fmla="*/ 516157 h 889981"/>
                  <a:gd name="connsiteX128" fmla="*/ 103218 w 1139356"/>
                  <a:gd name="connsiteY128" fmla="*/ 510225 h 889981"/>
                  <a:gd name="connsiteX129" fmla="*/ 83445 w 1139356"/>
                  <a:gd name="connsiteY129" fmla="*/ 514179 h 889981"/>
                  <a:gd name="connsiteX130" fmla="*/ 61694 w 1139356"/>
                  <a:gd name="connsiteY130" fmla="*/ 498360 h 889981"/>
                  <a:gd name="connsiteX131" fmla="*/ 53784 w 1139356"/>
                  <a:gd name="connsiteY131" fmla="*/ 474632 h 889981"/>
                  <a:gd name="connsiteX132" fmla="*/ 10282 w 1139356"/>
                  <a:gd name="connsiteY132" fmla="*/ 470678 h 889981"/>
                  <a:gd name="connsiteX133" fmla="*/ 3634 w 1139356"/>
                  <a:gd name="connsiteY133" fmla="*/ 451906 h 889981"/>
                  <a:gd name="connsiteX134" fmla="*/ 14237 w 1139356"/>
                  <a:gd name="connsiteY134" fmla="*/ 455254 h 889981"/>
                  <a:gd name="connsiteX135" fmla="*/ 35593 w 1139356"/>
                  <a:gd name="connsiteY135" fmla="*/ 436272 h 889981"/>
                  <a:gd name="connsiteX136" fmla="*/ 45084 w 1139356"/>
                  <a:gd name="connsiteY136" fmla="*/ 365087 h 889981"/>
                  <a:gd name="connsiteX137" fmla="*/ 11864 w 1139356"/>
                  <a:gd name="connsiteY137" fmla="*/ 327121 h 889981"/>
                  <a:gd name="connsiteX138" fmla="*/ 18983 w 1139356"/>
                  <a:gd name="connsiteY138" fmla="*/ 305766 h 889981"/>
                  <a:gd name="connsiteX139" fmla="*/ 0 w 1139356"/>
                  <a:gd name="connsiteY139" fmla="*/ 298647 h 889981"/>
                  <a:gd name="connsiteX140" fmla="*/ 0 w 1139356"/>
                  <a:gd name="connsiteY140" fmla="*/ 279664 h 889981"/>
                  <a:gd name="connsiteX141" fmla="*/ 33220 w 1139356"/>
                  <a:gd name="connsiteY141" fmla="*/ 279664 h 889981"/>
                  <a:gd name="connsiteX142" fmla="*/ 26101 w 1139356"/>
                  <a:gd name="connsiteY142" fmla="*/ 253563 h 889981"/>
                  <a:gd name="connsiteX143" fmla="*/ 30847 w 1139356"/>
                  <a:gd name="connsiteY143" fmla="*/ 244072 h 889981"/>
                  <a:gd name="connsiteX144" fmla="*/ 21356 w 1139356"/>
                  <a:gd name="connsiteY144" fmla="*/ 191870 h 889981"/>
                  <a:gd name="connsiteX145" fmla="*/ 9491 w 1139356"/>
                  <a:gd name="connsiteY145" fmla="*/ 182378 h 889981"/>
                  <a:gd name="connsiteX146" fmla="*/ 33220 w 1139356"/>
                  <a:gd name="connsiteY146" fmla="*/ 158650 h 889981"/>
                  <a:gd name="connsiteX147" fmla="*/ 37965 w 1139356"/>
                  <a:gd name="connsiteY147" fmla="*/ 144413 h 889981"/>
                  <a:gd name="connsiteX148" fmla="*/ 56948 w 1139356"/>
                  <a:gd name="connsiteY148" fmla="*/ 142040 h 889981"/>
                  <a:gd name="connsiteX149" fmla="*/ 56948 w 1139356"/>
                  <a:gd name="connsiteY149" fmla="*/ 117475 h 889981"/>
                  <a:gd name="connsiteX0" fmla="*/ 362403 w 1139356"/>
                  <a:gd name="connsiteY0" fmla="*/ 0 h 889981"/>
                  <a:gd name="connsiteX1" fmla="*/ 767380 w 1139356"/>
                  <a:gd name="connsiteY1" fmla="*/ 117475 h 889981"/>
                  <a:gd name="connsiteX2" fmla="*/ 779476 w 1139356"/>
                  <a:gd name="connsiteY2" fmla="*/ 140458 h 889981"/>
                  <a:gd name="connsiteX3" fmla="*/ 769589 w 1139356"/>
                  <a:gd name="connsiteY3" fmla="*/ 154300 h 889981"/>
                  <a:gd name="connsiteX4" fmla="*/ 730042 w 1139356"/>
                  <a:gd name="connsiteY4" fmla="*/ 160232 h 889981"/>
                  <a:gd name="connsiteX5" fmla="*/ 730042 w 1139356"/>
                  <a:gd name="connsiteY5" fmla="*/ 187915 h 889981"/>
                  <a:gd name="connsiteX6" fmla="*/ 686540 w 1139356"/>
                  <a:gd name="connsiteY6" fmla="*/ 174073 h 889981"/>
                  <a:gd name="connsiteX7" fmla="*/ 674676 w 1139356"/>
                  <a:gd name="connsiteY7" fmla="*/ 158254 h 889981"/>
                  <a:gd name="connsiteX8" fmla="*/ 639084 w 1139356"/>
                  <a:gd name="connsiteY8" fmla="*/ 168141 h 889981"/>
                  <a:gd name="connsiteX9" fmla="*/ 646993 w 1139356"/>
                  <a:gd name="connsiteY9" fmla="*/ 231417 h 889981"/>
                  <a:gd name="connsiteX10" fmla="*/ 646993 w 1139356"/>
                  <a:gd name="connsiteY10" fmla="*/ 263055 h 889981"/>
                  <a:gd name="connsiteX11" fmla="*/ 660835 w 1139356"/>
                  <a:gd name="connsiteY11" fmla="*/ 270964 h 889981"/>
                  <a:gd name="connsiteX12" fmla="*/ 720155 w 1139356"/>
                  <a:gd name="connsiteY12" fmla="*/ 290738 h 889981"/>
                  <a:gd name="connsiteX13" fmla="*/ 728065 w 1139356"/>
                  <a:gd name="connsiteY13" fmla="*/ 288761 h 889981"/>
                  <a:gd name="connsiteX14" fmla="*/ 775522 w 1139356"/>
                  <a:gd name="connsiteY14" fmla="*/ 278873 h 889981"/>
                  <a:gd name="connsiteX15" fmla="*/ 789363 w 1139356"/>
                  <a:gd name="connsiteY15" fmla="*/ 270964 h 889981"/>
                  <a:gd name="connsiteX16" fmla="*/ 811114 w 1139356"/>
                  <a:gd name="connsiteY16" fmla="*/ 263055 h 889981"/>
                  <a:gd name="connsiteX17" fmla="*/ 830888 w 1139356"/>
                  <a:gd name="connsiteY17" fmla="*/ 263055 h 889981"/>
                  <a:gd name="connsiteX18" fmla="*/ 852639 w 1139356"/>
                  <a:gd name="connsiteY18" fmla="*/ 270964 h 889981"/>
                  <a:gd name="connsiteX19" fmla="*/ 874390 w 1139356"/>
                  <a:gd name="connsiteY19" fmla="*/ 290738 h 889981"/>
                  <a:gd name="connsiteX20" fmla="*/ 896141 w 1139356"/>
                  <a:gd name="connsiteY20" fmla="*/ 286783 h 889981"/>
                  <a:gd name="connsiteX21" fmla="*/ 929756 w 1139356"/>
                  <a:gd name="connsiteY21" fmla="*/ 298647 h 889981"/>
                  <a:gd name="connsiteX22" fmla="*/ 979190 w 1139356"/>
                  <a:gd name="connsiteY22" fmla="*/ 288761 h 889981"/>
                  <a:gd name="connsiteX23" fmla="*/ 1000941 w 1139356"/>
                  <a:gd name="connsiteY23" fmla="*/ 270964 h 889981"/>
                  <a:gd name="connsiteX24" fmla="*/ 1018737 w 1139356"/>
                  <a:gd name="connsiteY24" fmla="*/ 274919 h 889981"/>
                  <a:gd name="connsiteX25" fmla="*/ 995009 w 1139356"/>
                  <a:gd name="connsiteY25" fmla="*/ 306557 h 889981"/>
                  <a:gd name="connsiteX26" fmla="*/ 995009 w 1139356"/>
                  <a:gd name="connsiteY26" fmla="*/ 328308 h 889981"/>
                  <a:gd name="connsiteX27" fmla="*/ 985122 w 1139356"/>
                  <a:gd name="connsiteY27" fmla="*/ 346104 h 889981"/>
                  <a:gd name="connsiteX28" fmla="*/ 987099 w 1139356"/>
                  <a:gd name="connsiteY28" fmla="*/ 363899 h 889981"/>
                  <a:gd name="connsiteX29" fmla="*/ 961394 w 1139356"/>
                  <a:gd name="connsiteY29" fmla="*/ 367855 h 889981"/>
                  <a:gd name="connsiteX30" fmla="*/ 951507 w 1139356"/>
                  <a:gd name="connsiteY30" fmla="*/ 383674 h 889981"/>
                  <a:gd name="connsiteX31" fmla="*/ 953484 w 1139356"/>
                  <a:gd name="connsiteY31" fmla="*/ 411356 h 889981"/>
                  <a:gd name="connsiteX32" fmla="*/ 923824 w 1139356"/>
                  <a:gd name="connsiteY32" fmla="*/ 431131 h 889981"/>
                  <a:gd name="connsiteX33" fmla="*/ 973258 w 1139356"/>
                  <a:gd name="connsiteY33" fmla="*/ 437062 h 889981"/>
                  <a:gd name="connsiteX34" fmla="*/ 989077 w 1139356"/>
                  <a:gd name="connsiteY34" fmla="*/ 431131 h 889981"/>
                  <a:gd name="connsiteX35" fmla="*/ 1006873 w 1139356"/>
                  <a:gd name="connsiteY35" fmla="*/ 427175 h 889981"/>
                  <a:gd name="connsiteX36" fmla="*/ 1014782 w 1139356"/>
                  <a:gd name="connsiteY36" fmla="*/ 421244 h 889981"/>
                  <a:gd name="connsiteX37" fmla="*/ 1024669 w 1139356"/>
                  <a:gd name="connsiteY37" fmla="*/ 437062 h 889981"/>
                  <a:gd name="connsiteX38" fmla="*/ 1016760 w 1139356"/>
                  <a:gd name="connsiteY38" fmla="*/ 454859 h 889981"/>
                  <a:gd name="connsiteX39" fmla="*/ 1002918 w 1139356"/>
                  <a:gd name="connsiteY39" fmla="*/ 460791 h 889981"/>
                  <a:gd name="connsiteX40" fmla="*/ 989077 w 1139356"/>
                  <a:gd name="connsiteY40" fmla="*/ 482541 h 889981"/>
                  <a:gd name="connsiteX41" fmla="*/ 1000941 w 1139356"/>
                  <a:gd name="connsiteY41" fmla="*/ 486497 h 889981"/>
                  <a:gd name="connsiteX42" fmla="*/ 1016760 w 1139356"/>
                  <a:gd name="connsiteY42" fmla="*/ 490451 h 889981"/>
                  <a:gd name="connsiteX43" fmla="*/ 1038511 w 1139356"/>
                  <a:gd name="connsiteY43" fmla="*/ 498360 h 889981"/>
                  <a:gd name="connsiteX44" fmla="*/ 1068171 w 1139356"/>
                  <a:gd name="connsiteY44" fmla="*/ 496383 h 889981"/>
                  <a:gd name="connsiteX45" fmla="*/ 1093877 w 1139356"/>
                  <a:gd name="connsiteY45" fmla="*/ 500338 h 889981"/>
                  <a:gd name="connsiteX46" fmla="*/ 1109696 w 1139356"/>
                  <a:gd name="connsiteY46" fmla="*/ 492429 h 889981"/>
                  <a:gd name="connsiteX47" fmla="*/ 1121560 w 1139356"/>
                  <a:gd name="connsiteY47" fmla="*/ 510225 h 889981"/>
                  <a:gd name="connsiteX48" fmla="*/ 1038511 w 1139356"/>
                  <a:gd name="connsiteY48" fmla="*/ 528021 h 889981"/>
                  <a:gd name="connsiteX49" fmla="*/ 1038511 w 1139356"/>
                  <a:gd name="connsiteY49" fmla="*/ 555704 h 889981"/>
                  <a:gd name="connsiteX50" fmla="*/ 1050375 w 1139356"/>
                  <a:gd name="connsiteY50" fmla="*/ 567568 h 889981"/>
                  <a:gd name="connsiteX51" fmla="*/ 1038511 w 1139356"/>
                  <a:gd name="connsiteY51" fmla="*/ 589320 h 889981"/>
                  <a:gd name="connsiteX52" fmla="*/ 1040488 w 1139356"/>
                  <a:gd name="connsiteY52" fmla="*/ 605139 h 889981"/>
                  <a:gd name="connsiteX53" fmla="*/ 1068171 w 1139356"/>
                  <a:gd name="connsiteY53" fmla="*/ 611070 h 889981"/>
                  <a:gd name="connsiteX54" fmla="*/ 1068171 w 1139356"/>
                  <a:gd name="connsiteY54" fmla="*/ 630844 h 889981"/>
                  <a:gd name="connsiteX55" fmla="*/ 1095854 w 1139356"/>
                  <a:gd name="connsiteY55" fmla="*/ 634799 h 889981"/>
                  <a:gd name="connsiteX56" fmla="*/ 1109696 w 1139356"/>
                  <a:gd name="connsiteY56" fmla="*/ 650618 h 889981"/>
                  <a:gd name="connsiteX57" fmla="*/ 1139356 w 1139356"/>
                  <a:gd name="connsiteY57" fmla="*/ 650618 h 889981"/>
                  <a:gd name="connsiteX58" fmla="*/ 1131447 w 1139356"/>
                  <a:gd name="connsiteY58" fmla="*/ 666436 h 889981"/>
                  <a:gd name="connsiteX59" fmla="*/ 1125515 w 1139356"/>
                  <a:gd name="connsiteY59" fmla="*/ 688187 h 889981"/>
                  <a:gd name="connsiteX60" fmla="*/ 1103764 w 1139356"/>
                  <a:gd name="connsiteY60" fmla="*/ 690165 h 889981"/>
                  <a:gd name="connsiteX61" fmla="*/ 1115628 w 1139356"/>
                  <a:gd name="connsiteY61" fmla="*/ 707962 h 889981"/>
                  <a:gd name="connsiteX62" fmla="*/ 1082013 w 1139356"/>
                  <a:gd name="connsiteY62" fmla="*/ 751462 h 889981"/>
                  <a:gd name="connsiteX63" fmla="*/ 1107718 w 1139356"/>
                  <a:gd name="connsiteY63" fmla="*/ 761350 h 889981"/>
                  <a:gd name="connsiteX64" fmla="*/ 1109696 w 1139356"/>
                  <a:gd name="connsiteY64" fmla="*/ 775191 h 889981"/>
                  <a:gd name="connsiteX65" fmla="*/ 1080035 w 1139356"/>
                  <a:gd name="connsiteY65" fmla="*/ 796942 h 889981"/>
                  <a:gd name="connsiteX66" fmla="*/ 1056307 w 1139356"/>
                  <a:gd name="connsiteY66" fmla="*/ 816716 h 889981"/>
                  <a:gd name="connsiteX67" fmla="*/ 1038511 w 1139356"/>
                  <a:gd name="connsiteY67" fmla="*/ 818694 h 889981"/>
                  <a:gd name="connsiteX68" fmla="*/ 1030601 w 1139356"/>
                  <a:gd name="connsiteY68" fmla="*/ 838466 h 889981"/>
                  <a:gd name="connsiteX69" fmla="*/ 996986 w 1139356"/>
                  <a:gd name="connsiteY69" fmla="*/ 840444 h 889981"/>
                  <a:gd name="connsiteX70" fmla="*/ 996986 w 1139356"/>
                  <a:gd name="connsiteY70" fmla="*/ 860218 h 889981"/>
                  <a:gd name="connsiteX71" fmla="*/ 993031 w 1139356"/>
                  <a:gd name="connsiteY71" fmla="*/ 887901 h 889981"/>
                  <a:gd name="connsiteX72" fmla="*/ 970841 w 1139356"/>
                  <a:gd name="connsiteY72" fmla="*/ 889981 h 889981"/>
                  <a:gd name="connsiteX73" fmla="*/ 979981 w 1139356"/>
                  <a:gd name="connsiteY73" fmla="*/ 882364 h 889981"/>
                  <a:gd name="connsiteX74" fmla="*/ 963371 w 1139356"/>
                  <a:gd name="connsiteY74" fmla="*/ 870500 h 889981"/>
                  <a:gd name="connsiteX75" fmla="*/ 963371 w 1139356"/>
                  <a:gd name="connsiteY75" fmla="*/ 818298 h 889981"/>
                  <a:gd name="connsiteX76" fmla="*/ 982354 w 1139356"/>
                  <a:gd name="connsiteY76" fmla="*/ 782705 h 889981"/>
                  <a:gd name="connsiteX77" fmla="*/ 960998 w 1139356"/>
                  <a:gd name="connsiteY77" fmla="*/ 780332 h 889981"/>
                  <a:gd name="connsiteX78" fmla="*/ 939643 w 1139356"/>
                  <a:gd name="connsiteY78" fmla="*/ 773214 h 889981"/>
                  <a:gd name="connsiteX79" fmla="*/ 915914 w 1139356"/>
                  <a:gd name="connsiteY79" fmla="*/ 775587 h 889981"/>
                  <a:gd name="connsiteX80" fmla="*/ 901677 w 1139356"/>
                  <a:gd name="connsiteY80" fmla="*/ 766095 h 889981"/>
                  <a:gd name="connsiteX81" fmla="*/ 863712 w 1139356"/>
                  <a:gd name="connsiteY81" fmla="*/ 768468 h 889981"/>
                  <a:gd name="connsiteX82" fmla="*/ 847102 w 1139356"/>
                  <a:gd name="connsiteY82" fmla="*/ 813552 h 889981"/>
                  <a:gd name="connsiteX83" fmla="*/ 830492 w 1139356"/>
                  <a:gd name="connsiteY83" fmla="*/ 837280 h 889981"/>
                  <a:gd name="connsiteX84" fmla="*/ 797273 w 1139356"/>
                  <a:gd name="connsiteY84" fmla="*/ 837280 h 889981"/>
                  <a:gd name="connsiteX85" fmla="*/ 747443 w 1139356"/>
                  <a:gd name="connsiteY85" fmla="*/ 837280 h 889981"/>
                  <a:gd name="connsiteX86" fmla="*/ 726087 w 1139356"/>
                  <a:gd name="connsiteY86" fmla="*/ 837280 h 889981"/>
                  <a:gd name="connsiteX87" fmla="*/ 714223 w 1139356"/>
                  <a:gd name="connsiteY87" fmla="*/ 858636 h 889981"/>
                  <a:gd name="connsiteX88" fmla="*/ 676258 w 1139356"/>
                  <a:gd name="connsiteY88" fmla="*/ 846772 h 889981"/>
                  <a:gd name="connsiteX89" fmla="*/ 645411 w 1139356"/>
                  <a:gd name="connsiteY89" fmla="*/ 830162 h 889981"/>
                  <a:gd name="connsiteX90" fmla="*/ 657275 w 1139356"/>
                  <a:gd name="connsiteY90" fmla="*/ 811179 h 889981"/>
                  <a:gd name="connsiteX91" fmla="*/ 635920 w 1139356"/>
                  <a:gd name="connsiteY91" fmla="*/ 787451 h 889981"/>
                  <a:gd name="connsiteX92" fmla="*/ 616937 w 1139356"/>
                  <a:gd name="connsiteY92" fmla="*/ 756604 h 889981"/>
                  <a:gd name="connsiteX93" fmla="*/ 588463 w 1139356"/>
                  <a:gd name="connsiteY93" fmla="*/ 768468 h 889981"/>
                  <a:gd name="connsiteX94" fmla="*/ 578972 w 1139356"/>
                  <a:gd name="connsiteY94" fmla="*/ 782705 h 889981"/>
                  <a:gd name="connsiteX95" fmla="*/ 567108 w 1139356"/>
                  <a:gd name="connsiteY95" fmla="*/ 792197 h 889981"/>
                  <a:gd name="connsiteX96" fmla="*/ 529142 w 1139356"/>
                  <a:gd name="connsiteY96" fmla="*/ 792197 h 889981"/>
                  <a:gd name="connsiteX97" fmla="*/ 503041 w 1139356"/>
                  <a:gd name="connsiteY97" fmla="*/ 792197 h 889981"/>
                  <a:gd name="connsiteX98" fmla="*/ 500668 w 1139356"/>
                  <a:gd name="connsiteY98" fmla="*/ 770841 h 889981"/>
                  <a:gd name="connsiteX99" fmla="*/ 478545 w 1139356"/>
                  <a:gd name="connsiteY99" fmla="*/ 768629 h 889981"/>
                  <a:gd name="connsiteX100" fmla="*/ 476940 w 1139356"/>
                  <a:gd name="connsiteY100" fmla="*/ 757395 h 889981"/>
                  <a:gd name="connsiteX101" fmla="*/ 449257 w 1139356"/>
                  <a:gd name="connsiteY101" fmla="*/ 735643 h 889981"/>
                  <a:gd name="connsiteX102" fmla="*/ 401800 w 1139356"/>
                  <a:gd name="connsiteY102" fmla="*/ 704006 h 889981"/>
                  <a:gd name="connsiteX103" fmla="*/ 393891 w 1139356"/>
                  <a:gd name="connsiteY103" fmla="*/ 626889 h 889981"/>
                  <a:gd name="connsiteX104" fmla="*/ 411687 w 1139356"/>
                  <a:gd name="connsiteY104" fmla="*/ 605139 h 889981"/>
                  <a:gd name="connsiteX105" fmla="*/ 391913 w 1139356"/>
                  <a:gd name="connsiteY105" fmla="*/ 587342 h 889981"/>
                  <a:gd name="connsiteX106" fmla="*/ 389936 w 1139356"/>
                  <a:gd name="connsiteY106" fmla="*/ 569545 h 889981"/>
                  <a:gd name="connsiteX107" fmla="*/ 374117 w 1139356"/>
                  <a:gd name="connsiteY107" fmla="*/ 555704 h 889981"/>
                  <a:gd name="connsiteX108" fmla="*/ 368185 w 1139356"/>
                  <a:gd name="connsiteY108" fmla="*/ 516157 h 889981"/>
                  <a:gd name="connsiteX109" fmla="*/ 326660 w 1139356"/>
                  <a:gd name="connsiteY109" fmla="*/ 476610 h 889981"/>
                  <a:gd name="connsiteX110" fmla="*/ 314796 w 1139356"/>
                  <a:gd name="connsiteY110" fmla="*/ 419266 h 889981"/>
                  <a:gd name="connsiteX111" fmla="*/ 277226 w 1139356"/>
                  <a:gd name="connsiteY111" fmla="*/ 387628 h 889981"/>
                  <a:gd name="connsiteX112" fmla="*/ 263385 w 1139356"/>
                  <a:gd name="connsiteY112" fmla="*/ 367855 h 889981"/>
                  <a:gd name="connsiteX113" fmla="*/ 213951 w 1139356"/>
                  <a:gd name="connsiteY113" fmla="*/ 354013 h 889981"/>
                  <a:gd name="connsiteX114" fmla="*/ 170449 w 1139356"/>
                  <a:gd name="connsiteY114" fmla="*/ 373787 h 889981"/>
                  <a:gd name="connsiteX115" fmla="*/ 142766 w 1139356"/>
                  <a:gd name="connsiteY115" fmla="*/ 373787 h 889981"/>
                  <a:gd name="connsiteX116" fmla="*/ 144743 w 1139356"/>
                  <a:gd name="connsiteY116" fmla="*/ 421244 h 889981"/>
                  <a:gd name="connsiteX117" fmla="*/ 154630 w 1139356"/>
                  <a:gd name="connsiteY117" fmla="*/ 439040 h 889981"/>
                  <a:gd name="connsiteX118" fmla="*/ 178358 w 1139356"/>
                  <a:gd name="connsiteY118" fmla="*/ 480564 h 889981"/>
                  <a:gd name="connsiteX119" fmla="*/ 166494 w 1139356"/>
                  <a:gd name="connsiteY119" fmla="*/ 496383 h 889981"/>
                  <a:gd name="connsiteX120" fmla="*/ 180336 w 1139356"/>
                  <a:gd name="connsiteY120" fmla="*/ 508248 h 889981"/>
                  <a:gd name="connsiteX121" fmla="*/ 180336 w 1139356"/>
                  <a:gd name="connsiteY121" fmla="*/ 516157 h 889981"/>
                  <a:gd name="connsiteX122" fmla="*/ 166494 w 1139356"/>
                  <a:gd name="connsiteY122" fmla="*/ 529998 h 889981"/>
                  <a:gd name="connsiteX123" fmla="*/ 152652 w 1139356"/>
                  <a:gd name="connsiteY123" fmla="*/ 545817 h 889981"/>
                  <a:gd name="connsiteX124" fmla="*/ 128924 w 1139356"/>
                  <a:gd name="connsiteY124" fmla="*/ 545817 h 889981"/>
                  <a:gd name="connsiteX125" fmla="*/ 117060 w 1139356"/>
                  <a:gd name="connsiteY125" fmla="*/ 516157 h 889981"/>
                  <a:gd name="connsiteX126" fmla="*/ 113105 w 1139356"/>
                  <a:gd name="connsiteY126" fmla="*/ 516157 h 889981"/>
                  <a:gd name="connsiteX127" fmla="*/ 103218 w 1139356"/>
                  <a:gd name="connsiteY127" fmla="*/ 510225 h 889981"/>
                  <a:gd name="connsiteX128" fmla="*/ 83445 w 1139356"/>
                  <a:gd name="connsiteY128" fmla="*/ 514179 h 889981"/>
                  <a:gd name="connsiteX129" fmla="*/ 61694 w 1139356"/>
                  <a:gd name="connsiteY129" fmla="*/ 498360 h 889981"/>
                  <a:gd name="connsiteX130" fmla="*/ 53784 w 1139356"/>
                  <a:gd name="connsiteY130" fmla="*/ 474632 h 889981"/>
                  <a:gd name="connsiteX131" fmla="*/ 10282 w 1139356"/>
                  <a:gd name="connsiteY131" fmla="*/ 470678 h 889981"/>
                  <a:gd name="connsiteX132" fmla="*/ 3634 w 1139356"/>
                  <a:gd name="connsiteY132" fmla="*/ 451906 h 889981"/>
                  <a:gd name="connsiteX133" fmla="*/ 14237 w 1139356"/>
                  <a:gd name="connsiteY133" fmla="*/ 455254 h 889981"/>
                  <a:gd name="connsiteX134" fmla="*/ 35593 w 1139356"/>
                  <a:gd name="connsiteY134" fmla="*/ 436272 h 889981"/>
                  <a:gd name="connsiteX135" fmla="*/ 45084 w 1139356"/>
                  <a:gd name="connsiteY135" fmla="*/ 365087 h 889981"/>
                  <a:gd name="connsiteX136" fmla="*/ 11864 w 1139356"/>
                  <a:gd name="connsiteY136" fmla="*/ 327121 h 889981"/>
                  <a:gd name="connsiteX137" fmla="*/ 18983 w 1139356"/>
                  <a:gd name="connsiteY137" fmla="*/ 305766 h 889981"/>
                  <a:gd name="connsiteX138" fmla="*/ 0 w 1139356"/>
                  <a:gd name="connsiteY138" fmla="*/ 298647 h 889981"/>
                  <a:gd name="connsiteX139" fmla="*/ 0 w 1139356"/>
                  <a:gd name="connsiteY139" fmla="*/ 279664 h 889981"/>
                  <a:gd name="connsiteX140" fmla="*/ 33220 w 1139356"/>
                  <a:gd name="connsiteY140" fmla="*/ 279664 h 889981"/>
                  <a:gd name="connsiteX141" fmla="*/ 26101 w 1139356"/>
                  <a:gd name="connsiteY141" fmla="*/ 253563 h 889981"/>
                  <a:gd name="connsiteX142" fmla="*/ 30847 w 1139356"/>
                  <a:gd name="connsiteY142" fmla="*/ 244072 h 889981"/>
                  <a:gd name="connsiteX143" fmla="*/ 21356 w 1139356"/>
                  <a:gd name="connsiteY143" fmla="*/ 191870 h 889981"/>
                  <a:gd name="connsiteX144" fmla="*/ 9491 w 1139356"/>
                  <a:gd name="connsiteY144" fmla="*/ 182378 h 889981"/>
                  <a:gd name="connsiteX145" fmla="*/ 33220 w 1139356"/>
                  <a:gd name="connsiteY145" fmla="*/ 158650 h 889981"/>
                  <a:gd name="connsiteX146" fmla="*/ 37965 w 1139356"/>
                  <a:gd name="connsiteY146" fmla="*/ 144413 h 889981"/>
                  <a:gd name="connsiteX147" fmla="*/ 56948 w 1139356"/>
                  <a:gd name="connsiteY147" fmla="*/ 142040 h 889981"/>
                  <a:gd name="connsiteX148" fmla="*/ 56948 w 1139356"/>
                  <a:gd name="connsiteY148" fmla="*/ 117475 h 889981"/>
                  <a:gd name="connsiteX149" fmla="*/ 453843 w 1139356"/>
                  <a:gd name="connsiteY149" fmla="*/ 91440 h 889981"/>
                  <a:gd name="connsiteX0" fmla="*/ 362403 w 1139356"/>
                  <a:gd name="connsiteY0" fmla="*/ 0 h 889981"/>
                  <a:gd name="connsiteX1" fmla="*/ 767380 w 1139356"/>
                  <a:gd name="connsiteY1" fmla="*/ 117475 h 889981"/>
                  <a:gd name="connsiteX2" fmla="*/ 779476 w 1139356"/>
                  <a:gd name="connsiteY2" fmla="*/ 140458 h 889981"/>
                  <a:gd name="connsiteX3" fmla="*/ 769589 w 1139356"/>
                  <a:gd name="connsiteY3" fmla="*/ 154300 h 889981"/>
                  <a:gd name="connsiteX4" fmla="*/ 730042 w 1139356"/>
                  <a:gd name="connsiteY4" fmla="*/ 160232 h 889981"/>
                  <a:gd name="connsiteX5" fmla="*/ 730042 w 1139356"/>
                  <a:gd name="connsiteY5" fmla="*/ 187915 h 889981"/>
                  <a:gd name="connsiteX6" fmla="*/ 686540 w 1139356"/>
                  <a:gd name="connsiteY6" fmla="*/ 174073 h 889981"/>
                  <a:gd name="connsiteX7" fmla="*/ 674676 w 1139356"/>
                  <a:gd name="connsiteY7" fmla="*/ 158254 h 889981"/>
                  <a:gd name="connsiteX8" fmla="*/ 639084 w 1139356"/>
                  <a:gd name="connsiteY8" fmla="*/ 168141 h 889981"/>
                  <a:gd name="connsiteX9" fmla="*/ 646993 w 1139356"/>
                  <a:gd name="connsiteY9" fmla="*/ 231417 h 889981"/>
                  <a:gd name="connsiteX10" fmla="*/ 646993 w 1139356"/>
                  <a:gd name="connsiteY10" fmla="*/ 263055 h 889981"/>
                  <a:gd name="connsiteX11" fmla="*/ 660835 w 1139356"/>
                  <a:gd name="connsiteY11" fmla="*/ 270964 h 889981"/>
                  <a:gd name="connsiteX12" fmla="*/ 720155 w 1139356"/>
                  <a:gd name="connsiteY12" fmla="*/ 290738 h 889981"/>
                  <a:gd name="connsiteX13" fmla="*/ 728065 w 1139356"/>
                  <a:gd name="connsiteY13" fmla="*/ 288761 h 889981"/>
                  <a:gd name="connsiteX14" fmla="*/ 775522 w 1139356"/>
                  <a:gd name="connsiteY14" fmla="*/ 278873 h 889981"/>
                  <a:gd name="connsiteX15" fmla="*/ 789363 w 1139356"/>
                  <a:gd name="connsiteY15" fmla="*/ 270964 h 889981"/>
                  <a:gd name="connsiteX16" fmla="*/ 811114 w 1139356"/>
                  <a:gd name="connsiteY16" fmla="*/ 263055 h 889981"/>
                  <a:gd name="connsiteX17" fmla="*/ 830888 w 1139356"/>
                  <a:gd name="connsiteY17" fmla="*/ 263055 h 889981"/>
                  <a:gd name="connsiteX18" fmla="*/ 852639 w 1139356"/>
                  <a:gd name="connsiteY18" fmla="*/ 270964 h 889981"/>
                  <a:gd name="connsiteX19" fmla="*/ 874390 w 1139356"/>
                  <a:gd name="connsiteY19" fmla="*/ 290738 h 889981"/>
                  <a:gd name="connsiteX20" fmla="*/ 896141 w 1139356"/>
                  <a:gd name="connsiteY20" fmla="*/ 286783 h 889981"/>
                  <a:gd name="connsiteX21" fmla="*/ 929756 w 1139356"/>
                  <a:gd name="connsiteY21" fmla="*/ 298647 h 889981"/>
                  <a:gd name="connsiteX22" fmla="*/ 979190 w 1139356"/>
                  <a:gd name="connsiteY22" fmla="*/ 288761 h 889981"/>
                  <a:gd name="connsiteX23" fmla="*/ 1000941 w 1139356"/>
                  <a:gd name="connsiteY23" fmla="*/ 270964 h 889981"/>
                  <a:gd name="connsiteX24" fmla="*/ 1018737 w 1139356"/>
                  <a:gd name="connsiteY24" fmla="*/ 274919 h 889981"/>
                  <a:gd name="connsiteX25" fmla="*/ 995009 w 1139356"/>
                  <a:gd name="connsiteY25" fmla="*/ 306557 h 889981"/>
                  <a:gd name="connsiteX26" fmla="*/ 995009 w 1139356"/>
                  <a:gd name="connsiteY26" fmla="*/ 328308 h 889981"/>
                  <a:gd name="connsiteX27" fmla="*/ 985122 w 1139356"/>
                  <a:gd name="connsiteY27" fmla="*/ 346104 h 889981"/>
                  <a:gd name="connsiteX28" fmla="*/ 987099 w 1139356"/>
                  <a:gd name="connsiteY28" fmla="*/ 363899 h 889981"/>
                  <a:gd name="connsiteX29" fmla="*/ 961394 w 1139356"/>
                  <a:gd name="connsiteY29" fmla="*/ 367855 h 889981"/>
                  <a:gd name="connsiteX30" fmla="*/ 951507 w 1139356"/>
                  <a:gd name="connsiteY30" fmla="*/ 383674 h 889981"/>
                  <a:gd name="connsiteX31" fmla="*/ 953484 w 1139356"/>
                  <a:gd name="connsiteY31" fmla="*/ 411356 h 889981"/>
                  <a:gd name="connsiteX32" fmla="*/ 923824 w 1139356"/>
                  <a:gd name="connsiteY32" fmla="*/ 431131 h 889981"/>
                  <a:gd name="connsiteX33" fmla="*/ 973258 w 1139356"/>
                  <a:gd name="connsiteY33" fmla="*/ 437062 h 889981"/>
                  <a:gd name="connsiteX34" fmla="*/ 989077 w 1139356"/>
                  <a:gd name="connsiteY34" fmla="*/ 431131 h 889981"/>
                  <a:gd name="connsiteX35" fmla="*/ 1006873 w 1139356"/>
                  <a:gd name="connsiteY35" fmla="*/ 427175 h 889981"/>
                  <a:gd name="connsiteX36" fmla="*/ 1014782 w 1139356"/>
                  <a:gd name="connsiteY36" fmla="*/ 421244 h 889981"/>
                  <a:gd name="connsiteX37" fmla="*/ 1024669 w 1139356"/>
                  <a:gd name="connsiteY37" fmla="*/ 437062 h 889981"/>
                  <a:gd name="connsiteX38" fmla="*/ 1016760 w 1139356"/>
                  <a:gd name="connsiteY38" fmla="*/ 454859 h 889981"/>
                  <a:gd name="connsiteX39" fmla="*/ 1002918 w 1139356"/>
                  <a:gd name="connsiteY39" fmla="*/ 460791 h 889981"/>
                  <a:gd name="connsiteX40" fmla="*/ 989077 w 1139356"/>
                  <a:gd name="connsiteY40" fmla="*/ 482541 h 889981"/>
                  <a:gd name="connsiteX41" fmla="*/ 1000941 w 1139356"/>
                  <a:gd name="connsiteY41" fmla="*/ 486497 h 889981"/>
                  <a:gd name="connsiteX42" fmla="*/ 1016760 w 1139356"/>
                  <a:gd name="connsiteY42" fmla="*/ 490451 h 889981"/>
                  <a:gd name="connsiteX43" fmla="*/ 1038511 w 1139356"/>
                  <a:gd name="connsiteY43" fmla="*/ 498360 h 889981"/>
                  <a:gd name="connsiteX44" fmla="*/ 1068171 w 1139356"/>
                  <a:gd name="connsiteY44" fmla="*/ 496383 h 889981"/>
                  <a:gd name="connsiteX45" fmla="*/ 1093877 w 1139356"/>
                  <a:gd name="connsiteY45" fmla="*/ 500338 h 889981"/>
                  <a:gd name="connsiteX46" fmla="*/ 1109696 w 1139356"/>
                  <a:gd name="connsiteY46" fmla="*/ 492429 h 889981"/>
                  <a:gd name="connsiteX47" fmla="*/ 1121560 w 1139356"/>
                  <a:gd name="connsiteY47" fmla="*/ 510225 h 889981"/>
                  <a:gd name="connsiteX48" fmla="*/ 1038511 w 1139356"/>
                  <a:gd name="connsiteY48" fmla="*/ 528021 h 889981"/>
                  <a:gd name="connsiteX49" fmla="*/ 1038511 w 1139356"/>
                  <a:gd name="connsiteY49" fmla="*/ 555704 h 889981"/>
                  <a:gd name="connsiteX50" fmla="*/ 1050375 w 1139356"/>
                  <a:gd name="connsiteY50" fmla="*/ 567568 h 889981"/>
                  <a:gd name="connsiteX51" fmla="*/ 1038511 w 1139356"/>
                  <a:gd name="connsiteY51" fmla="*/ 589320 h 889981"/>
                  <a:gd name="connsiteX52" fmla="*/ 1040488 w 1139356"/>
                  <a:gd name="connsiteY52" fmla="*/ 605139 h 889981"/>
                  <a:gd name="connsiteX53" fmla="*/ 1068171 w 1139356"/>
                  <a:gd name="connsiteY53" fmla="*/ 611070 h 889981"/>
                  <a:gd name="connsiteX54" fmla="*/ 1068171 w 1139356"/>
                  <a:gd name="connsiteY54" fmla="*/ 630844 h 889981"/>
                  <a:gd name="connsiteX55" fmla="*/ 1095854 w 1139356"/>
                  <a:gd name="connsiteY55" fmla="*/ 634799 h 889981"/>
                  <a:gd name="connsiteX56" fmla="*/ 1109696 w 1139356"/>
                  <a:gd name="connsiteY56" fmla="*/ 650618 h 889981"/>
                  <a:gd name="connsiteX57" fmla="*/ 1139356 w 1139356"/>
                  <a:gd name="connsiteY57" fmla="*/ 650618 h 889981"/>
                  <a:gd name="connsiteX58" fmla="*/ 1131447 w 1139356"/>
                  <a:gd name="connsiteY58" fmla="*/ 666436 h 889981"/>
                  <a:gd name="connsiteX59" fmla="*/ 1125515 w 1139356"/>
                  <a:gd name="connsiteY59" fmla="*/ 688187 h 889981"/>
                  <a:gd name="connsiteX60" fmla="*/ 1103764 w 1139356"/>
                  <a:gd name="connsiteY60" fmla="*/ 690165 h 889981"/>
                  <a:gd name="connsiteX61" fmla="*/ 1115628 w 1139356"/>
                  <a:gd name="connsiteY61" fmla="*/ 707962 h 889981"/>
                  <a:gd name="connsiteX62" fmla="*/ 1082013 w 1139356"/>
                  <a:gd name="connsiteY62" fmla="*/ 751462 h 889981"/>
                  <a:gd name="connsiteX63" fmla="*/ 1107718 w 1139356"/>
                  <a:gd name="connsiteY63" fmla="*/ 761350 h 889981"/>
                  <a:gd name="connsiteX64" fmla="*/ 1109696 w 1139356"/>
                  <a:gd name="connsiteY64" fmla="*/ 775191 h 889981"/>
                  <a:gd name="connsiteX65" fmla="*/ 1080035 w 1139356"/>
                  <a:gd name="connsiteY65" fmla="*/ 796942 h 889981"/>
                  <a:gd name="connsiteX66" fmla="*/ 1056307 w 1139356"/>
                  <a:gd name="connsiteY66" fmla="*/ 816716 h 889981"/>
                  <a:gd name="connsiteX67" fmla="*/ 1038511 w 1139356"/>
                  <a:gd name="connsiteY67" fmla="*/ 818694 h 889981"/>
                  <a:gd name="connsiteX68" fmla="*/ 1030601 w 1139356"/>
                  <a:gd name="connsiteY68" fmla="*/ 838466 h 889981"/>
                  <a:gd name="connsiteX69" fmla="*/ 996986 w 1139356"/>
                  <a:gd name="connsiteY69" fmla="*/ 840444 h 889981"/>
                  <a:gd name="connsiteX70" fmla="*/ 996986 w 1139356"/>
                  <a:gd name="connsiteY70" fmla="*/ 860218 h 889981"/>
                  <a:gd name="connsiteX71" fmla="*/ 993031 w 1139356"/>
                  <a:gd name="connsiteY71" fmla="*/ 887901 h 889981"/>
                  <a:gd name="connsiteX72" fmla="*/ 970841 w 1139356"/>
                  <a:gd name="connsiteY72" fmla="*/ 889981 h 889981"/>
                  <a:gd name="connsiteX73" fmla="*/ 979981 w 1139356"/>
                  <a:gd name="connsiteY73" fmla="*/ 882364 h 889981"/>
                  <a:gd name="connsiteX74" fmla="*/ 963371 w 1139356"/>
                  <a:gd name="connsiteY74" fmla="*/ 870500 h 889981"/>
                  <a:gd name="connsiteX75" fmla="*/ 963371 w 1139356"/>
                  <a:gd name="connsiteY75" fmla="*/ 818298 h 889981"/>
                  <a:gd name="connsiteX76" fmla="*/ 982354 w 1139356"/>
                  <a:gd name="connsiteY76" fmla="*/ 782705 h 889981"/>
                  <a:gd name="connsiteX77" fmla="*/ 960998 w 1139356"/>
                  <a:gd name="connsiteY77" fmla="*/ 780332 h 889981"/>
                  <a:gd name="connsiteX78" fmla="*/ 939643 w 1139356"/>
                  <a:gd name="connsiteY78" fmla="*/ 773214 h 889981"/>
                  <a:gd name="connsiteX79" fmla="*/ 915914 w 1139356"/>
                  <a:gd name="connsiteY79" fmla="*/ 775587 h 889981"/>
                  <a:gd name="connsiteX80" fmla="*/ 901677 w 1139356"/>
                  <a:gd name="connsiteY80" fmla="*/ 766095 h 889981"/>
                  <a:gd name="connsiteX81" fmla="*/ 863712 w 1139356"/>
                  <a:gd name="connsiteY81" fmla="*/ 768468 h 889981"/>
                  <a:gd name="connsiteX82" fmla="*/ 847102 w 1139356"/>
                  <a:gd name="connsiteY82" fmla="*/ 813552 h 889981"/>
                  <a:gd name="connsiteX83" fmla="*/ 830492 w 1139356"/>
                  <a:gd name="connsiteY83" fmla="*/ 837280 h 889981"/>
                  <a:gd name="connsiteX84" fmla="*/ 797273 w 1139356"/>
                  <a:gd name="connsiteY84" fmla="*/ 837280 h 889981"/>
                  <a:gd name="connsiteX85" fmla="*/ 747443 w 1139356"/>
                  <a:gd name="connsiteY85" fmla="*/ 837280 h 889981"/>
                  <a:gd name="connsiteX86" fmla="*/ 726087 w 1139356"/>
                  <a:gd name="connsiteY86" fmla="*/ 837280 h 889981"/>
                  <a:gd name="connsiteX87" fmla="*/ 714223 w 1139356"/>
                  <a:gd name="connsiteY87" fmla="*/ 858636 h 889981"/>
                  <a:gd name="connsiteX88" fmla="*/ 676258 w 1139356"/>
                  <a:gd name="connsiteY88" fmla="*/ 846772 h 889981"/>
                  <a:gd name="connsiteX89" fmla="*/ 645411 w 1139356"/>
                  <a:gd name="connsiteY89" fmla="*/ 830162 h 889981"/>
                  <a:gd name="connsiteX90" fmla="*/ 657275 w 1139356"/>
                  <a:gd name="connsiteY90" fmla="*/ 811179 h 889981"/>
                  <a:gd name="connsiteX91" fmla="*/ 635920 w 1139356"/>
                  <a:gd name="connsiteY91" fmla="*/ 787451 h 889981"/>
                  <a:gd name="connsiteX92" fmla="*/ 616937 w 1139356"/>
                  <a:gd name="connsiteY92" fmla="*/ 756604 h 889981"/>
                  <a:gd name="connsiteX93" fmla="*/ 588463 w 1139356"/>
                  <a:gd name="connsiteY93" fmla="*/ 768468 h 889981"/>
                  <a:gd name="connsiteX94" fmla="*/ 578972 w 1139356"/>
                  <a:gd name="connsiteY94" fmla="*/ 782705 h 889981"/>
                  <a:gd name="connsiteX95" fmla="*/ 567108 w 1139356"/>
                  <a:gd name="connsiteY95" fmla="*/ 792197 h 889981"/>
                  <a:gd name="connsiteX96" fmla="*/ 529142 w 1139356"/>
                  <a:gd name="connsiteY96" fmla="*/ 792197 h 889981"/>
                  <a:gd name="connsiteX97" fmla="*/ 503041 w 1139356"/>
                  <a:gd name="connsiteY97" fmla="*/ 792197 h 889981"/>
                  <a:gd name="connsiteX98" fmla="*/ 500668 w 1139356"/>
                  <a:gd name="connsiteY98" fmla="*/ 770841 h 889981"/>
                  <a:gd name="connsiteX99" fmla="*/ 478545 w 1139356"/>
                  <a:gd name="connsiteY99" fmla="*/ 768629 h 889981"/>
                  <a:gd name="connsiteX100" fmla="*/ 476940 w 1139356"/>
                  <a:gd name="connsiteY100" fmla="*/ 757395 h 889981"/>
                  <a:gd name="connsiteX101" fmla="*/ 449257 w 1139356"/>
                  <a:gd name="connsiteY101" fmla="*/ 735643 h 889981"/>
                  <a:gd name="connsiteX102" fmla="*/ 401800 w 1139356"/>
                  <a:gd name="connsiteY102" fmla="*/ 704006 h 889981"/>
                  <a:gd name="connsiteX103" fmla="*/ 393891 w 1139356"/>
                  <a:gd name="connsiteY103" fmla="*/ 626889 h 889981"/>
                  <a:gd name="connsiteX104" fmla="*/ 411687 w 1139356"/>
                  <a:gd name="connsiteY104" fmla="*/ 605139 h 889981"/>
                  <a:gd name="connsiteX105" fmla="*/ 391913 w 1139356"/>
                  <a:gd name="connsiteY105" fmla="*/ 587342 h 889981"/>
                  <a:gd name="connsiteX106" fmla="*/ 389936 w 1139356"/>
                  <a:gd name="connsiteY106" fmla="*/ 569545 h 889981"/>
                  <a:gd name="connsiteX107" fmla="*/ 374117 w 1139356"/>
                  <a:gd name="connsiteY107" fmla="*/ 555704 h 889981"/>
                  <a:gd name="connsiteX108" fmla="*/ 368185 w 1139356"/>
                  <a:gd name="connsiteY108" fmla="*/ 516157 h 889981"/>
                  <a:gd name="connsiteX109" fmla="*/ 326660 w 1139356"/>
                  <a:gd name="connsiteY109" fmla="*/ 476610 h 889981"/>
                  <a:gd name="connsiteX110" fmla="*/ 314796 w 1139356"/>
                  <a:gd name="connsiteY110" fmla="*/ 419266 h 889981"/>
                  <a:gd name="connsiteX111" fmla="*/ 277226 w 1139356"/>
                  <a:gd name="connsiteY111" fmla="*/ 387628 h 889981"/>
                  <a:gd name="connsiteX112" fmla="*/ 263385 w 1139356"/>
                  <a:gd name="connsiteY112" fmla="*/ 367855 h 889981"/>
                  <a:gd name="connsiteX113" fmla="*/ 213951 w 1139356"/>
                  <a:gd name="connsiteY113" fmla="*/ 354013 h 889981"/>
                  <a:gd name="connsiteX114" fmla="*/ 170449 w 1139356"/>
                  <a:gd name="connsiteY114" fmla="*/ 373787 h 889981"/>
                  <a:gd name="connsiteX115" fmla="*/ 142766 w 1139356"/>
                  <a:gd name="connsiteY115" fmla="*/ 373787 h 889981"/>
                  <a:gd name="connsiteX116" fmla="*/ 144743 w 1139356"/>
                  <a:gd name="connsiteY116" fmla="*/ 421244 h 889981"/>
                  <a:gd name="connsiteX117" fmla="*/ 154630 w 1139356"/>
                  <a:gd name="connsiteY117" fmla="*/ 439040 h 889981"/>
                  <a:gd name="connsiteX118" fmla="*/ 178358 w 1139356"/>
                  <a:gd name="connsiteY118" fmla="*/ 480564 h 889981"/>
                  <a:gd name="connsiteX119" fmla="*/ 166494 w 1139356"/>
                  <a:gd name="connsiteY119" fmla="*/ 496383 h 889981"/>
                  <a:gd name="connsiteX120" fmla="*/ 180336 w 1139356"/>
                  <a:gd name="connsiteY120" fmla="*/ 508248 h 889981"/>
                  <a:gd name="connsiteX121" fmla="*/ 180336 w 1139356"/>
                  <a:gd name="connsiteY121" fmla="*/ 516157 h 889981"/>
                  <a:gd name="connsiteX122" fmla="*/ 166494 w 1139356"/>
                  <a:gd name="connsiteY122" fmla="*/ 529998 h 889981"/>
                  <a:gd name="connsiteX123" fmla="*/ 152652 w 1139356"/>
                  <a:gd name="connsiteY123" fmla="*/ 545817 h 889981"/>
                  <a:gd name="connsiteX124" fmla="*/ 128924 w 1139356"/>
                  <a:gd name="connsiteY124" fmla="*/ 545817 h 889981"/>
                  <a:gd name="connsiteX125" fmla="*/ 117060 w 1139356"/>
                  <a:gd name="connsiteY125" fmla="*/ 516157 h 889981"/>
                  <a:gd name="connsiteX126" fmla="*/ 113105 w 1139356"/>
                  <a:gd name="connsiteY126" fmla="*/ 516157 h 889981"/>
                  <a:gd name="connsiteX127" fmla="*/ 103218 w 1139356"/>
                  <a:gd name="connsiteY127" fmla="*/ 510225 h 889981"/>
                  <a:gd name="connsiteX128" fmla="*/ 83445 w 1139356"/>
                  <a:gd name="connsiteY128" fmla="*/ 514179 h 889981"/>
                  <a:gd name="connsiteX129" fmla="*/ 61694 w 1139356"/>
                  <a:gd name="connsiteY129" fmla="*/ 498360 h 889981"/>
                  <a:gd name="connsiteX130" fmla="*/ 53784 w 1139356"/>
                  <a:gd name="connsiteY130" fmla="*/ 474632 h 889981"/>
                  <a:gd name="connsiteX131" fmla="*/ 10282 w 1139356"/>
                  <a:gd name="connsiteY131" fmla="*/ 470678 h 889981"/>
                  <a:gd name="connsiteX132" fmla="*/ 3634 w 1139356"/>
                  <a:gd name="connsiteY132" fmla="*/ 451906 h 889981"/>
                  <a:gd name="connsiteX133" fmla="*/ 14237 w 1139356"/>
                  <a:gd name="connsiteY133" fmla="*/ 455254 h 889981"/>
                  <a:gd name="connsiteX134" fmla="*/ 35593 w 1139356"/>
                  <a:gd name="connsiteY134" fmla="*/ 436272 h 889981"/>
                  <a:gd name="connsiteX135" fmla="*/ 45084 w 1139356"/>
                  <a:gd name="connsiteY135" fmla="*/ 365087 h 889981"/>
                  <a:gd name="connsiteX136" fmla="*/ 11864 w 1139356"/>
                  <a:gd name="connsiteY136" fmla="*/ 327121 h 889981"/>
                  <a:gd name="connsiteX137" fmla="*/ 18983 w 1139356"/>
                  <a:gd name="connsiteY137" fmla="*/ 305766 h 889981"/>
                  <a:gd name="connsiteX138" fmla="*/ 0 w 1139356"/>
                  <a:gd name="connsiteY138" fmla="*/ 298647 h 889981"/>
                  <a:gd name="connsiteX139" fmla="*/ 0 w 1139356"/>
                  <a:gd name="connsiteY139" fmla="*/ 279664 h 889981"/>
                  <a:gd name="connsiteX140" fmla="*/ 33220 w 1139356"/>
                  <a:gd name="connsiteY140" fmla="*/ 279664 h 889981"/>
                  <a:gd name="connsiteX141" fmla="*/ 26101 w 1139356"/>
                  <a:gd name="connsiteY141" fmla="*/ 253563 h 889981"/>
                  <a:gd name="connsiteX142" fmla="*/ 30847 w 1139356"/>
                  <a:gd name="connsiteY142" fmla="*/ 244072 h 889981"/>
                  <a:gd name="connsiteX143" fmla="*/ 21356 w 1139356"/>
                  <a:gd name="connsiteY143" fmla="*/ 191870 h 889981"/>
                  <a:gd name="connsiteX144" fmla="*/ 9491 w 1139356"/>
                  <a:gd name="connsiteY144" fmla="*/ 182378 h 889981"/>
                  <a:gd name="connsiteX145" fmla="*/ 33220 w 1139356"/>
                  <a:gd name="connsiteY145" fmla="*/ 158650 h 889981"/>
                  <a:gd name="connsiteX146" fmla="*/ 37965 w 1139356"/>
                  <a:gd name="connsiteY146" fmla="*/ 144413 h 889981"/>
                  <a:gd name="connsiteX147" fmla="*/ 56948 w 1139356"/>
                  <a:gd name="connsiteY147" fmla="*/ 142040 h 889981"/>
                  <a:gd name="connsiteX148" fmla="*/ 56948 w 1139356"/>
                  <a:gd name="connsiteY148" fmla="*/ 117475 h 889981"/>
                  <a:gd name="connsiteX0" fmla="*/ 767380 w 1139356"/>
                  <a:gd name="connsiteY0" fmla="*/ 0 h 772506"/>
                  <a:gd name="connsiteX1" fmla="*/ 779476 w 1139356"/>
                  <a:gd name="connsiteY1" fmla="*/ 22983 h 772506"/>
                  <a:gd name="connsiteX2" fmla="*/ 769589 w 1139356"/>
                  <a:gd name="connsiteY2" fmla="*/ 36825 h 772506"/>
                  <a:gd name="connsiteX3" fmla="*/ 730042 w 1139356"/>
                  <a:gd name="connsiteY3" fmla="*/ 42757 h 772506"/>
                  <a:gd name="connsiteX4" fmla="*/ 730042 w 1139356"/>
                  <a:gd name="connsiteY4" fmla="*/ 70440 h 772506"/>
                  <a:gd name="connsiteX5" fmla="*/ 686540 w 1139356"/>
                  <a:gd name="connsiteY5" fmla="*/ 56598 h 772506"/>
                  <a:gd name="connsiteX6" fmla="*/ 674676 w 1139356"/>
                  <a:gd name="connsiteY6" fmla="*/ 40779 h 772506"/>
                  <a:gd name="connsiteX7" fmla="*/ 639084 w 1139356"/>
                  <a:gd name="connsiteY7" fmla="*/ 50666 h 772506"/>
                  <a:gd name="connsiteX8" fmla="*/ 646993 w 1139356"/>
                  <a:gd name="connsiteY8" fmla="*/ 113942 h 772506"/>
                  <a:gd name="connsiteX9" fmla="*/ 646993 w 1139356"/>
                  <a:gd name="connsiteY9" fmla="*/ 145580 h 772506"/>
                  <a:gd name="connsiteX10" fmla="*/ 660835 w 1139356"/>
                  <a:gd name="connsiteY10" fmla="*/ 153489 h 772506"/>
                  <a:gd name="connsiteX11" fmla="*/ 720155 w 1139356"/>
                  <a:gd name="connsiteY11" fmla="*/ 173263 h 772506"/>
                  <a:gd name="connsiteX12" fmla="*/ 728065 w 1139356"/>
                  <a:gd name="connsiteY12" fmla="*/ 171286 h 772506"/>
                  <a:gd name="connsiteX13" fmla="*/ 775522 w 1139356"/>
                  <a:gd name="connsiteY13" fmla="*/ 161398 h 772506"/>
                  <a:gd name="connsiteX14" fmla="*/ 789363 w 1139356"/>
                  <a:gd name="connsiteY14" fmla="*/ 153489 h 772506"/>
                  <a:gd name="connsiteX15" fmla="*/ 811114 w 1139356"/>
                  <a:gd name="connsiteY15" fmla="*/ 145580 h 772506"/>
                  <a:gd name="connsiteX16" fmla="*/ 830888 w 1139356"/>
                  <a:gd name="connsiteY16" fmla="*/ 145580 h 772506"/>
                  <a:gd name="connsiteX17" fmla="*/ 852639 w 1139356"/>
                  <a:gd name="connsiteY17" fmla="*/ 153489 h 772506"/>
                  <a:gd name="connsiteX18" fmla="*/ 874390 w 1139356"/>
                  <a:gd name="connsiteY18" fmla="*/ 173263 h 772506"/>
                  <a:gd name="connsiteX19" fmla="*/ 896141 w 1139356"/>
                  <a:gd name="connsiteY19" fmla="*/ 169308 h 772506"/>
                  <a:gd name="connsiteX20" fmla="*/ 929756 w 1139356"/>
                  <a:gd name="connsiteY20" fmla="*/ 181172 h 772506"/>
                  <a:gd name="connsiteX21" fmla="*/ 979190 w 1139356"/>
                  <a:gd name="connsiteY21" fmla="*/ 171286 h 772506"/>
                  <a:gd name="connsiteX22" fmla="*/ 1000941 w 1139356"/>
                  <a:gd name="connsiteY22" fmla="*/ 153489 h 772506"/>
                  <a:gd name="connsiteX23" fmla="*/ 1018737 w 1139356"/>
                  <a:gd name="connsiteY23" fmla="*/ 157444 h 772506"/>
                  <a:gd name="connsiteX24" fmla="*/ 995009 w 1139356"/>
                  <a:gd name="connsiteY24" fmla="*/ 189082 h 772506"/>
                  <a:gd name="connsiteX25" fmla="*/ 995009 w 1139356"/>
                  <a:gd name="connsiteY25" fmla="*/ 210833 h 772506"/>
                  <a:gd name="connsiteX26" fmla="*/ 985122 w 1139356"/>
                  <a:gd name="connsiteY26" fmla="*/ 228629 h 772506"/>
                  <a:gd name="connsiteX27" fmla="*/ 987099 w 1139356"/>
                  <a:gd name="connsiteY27" fmla="*/ 246424 h 772506"/>
                  <a:gd name="connsiteX28" fmla="*/ 961394 w 1139356"/>
                  <a:gd name="connsiteY28" fmla="*/ 250380 h 772506"/>
                  <a:gd name="connsiteX29" fmla="*/ 951507 w 1139356"/>
                  <a:gd name="connsiteY29" fmla="*/ 266199 h 772506"/>
                  <a:gd name="connsiteX30" fmla="*/ 953484 w 1139356"/>
                  <a:gd name="connsiteY30" fmla="*/ 293881 h 772506"/>
                  <a:gd name="connsiteX31" fmla="*/ 923824 w 1139356"/>
                  <a:gd name="connsiteY31" fmla="*/ 313656 h 772506"/>
                  <a:gd name="connsiteX32" fmla="*/ 973258 w 1139356"/>
                  <a:gd name="connsiteY32" fmla="*/ 319587 h 772506"/>
                  <a:gd name="connsiteX33" fmla="*/ 989077 w 1139356"/>
                  <a:gd name="connsiteY33" fmla="*/ 313656 h 772506"/>
                  <a:gd name="connsiteX34" fmla="*/ 1006873 w 1139356"/>
                  <a:gd name="connsiteY34" fmla="*/ 309700 h 772506"/>
                  <a:gd name="connsiteX35" fmla="*/ 1014782 w 1139356"/>
                  <a:gd name="connsiteY35" fmla="*/ 303769 h 772506"/>
                  <a:gd name="connsiteX36" fmla="*/ 1024669 w 1139356"/>
                  <a:gd name="connsiteY36" fmla="*/ 319587 h 772506"/>
                  <a:gd name="connsiteX37" fmla="*/ 1016760 w 1139356"/>
                  <a:gd name="connsiteY37" fmla="*/ 337384 h 772506"/>
                  <a:gd name="connsiteX38" fmla="*/ 1002918 w 1139356"/>
                  <a:gd name="connsiteY38" fmla="*/ 343316 h 772506"/>
                  <a:gd name="connsiteX39" fmla="*/ 989077 w 1139356"/>
                  <a:gd name="connsiteY39" fmla="*/ 365066 h 772506"/>
                  <a:gd name="connsiteX40" fmla="*/ 1000941 w 1139356"/>
                  <a:gd name="connsiteY40" fmla="*/ 369022 h 772506"/>
                  <a:gd name="connsiteX41" fmla="*/ 1016760 w 1139356"/>
                  <a:gd name="connsiteY41" fmla="*/ 372976 h 772506"/>
                  <a:gd name="connsiteX42" fmla="*/ 1038511 w 1139356"/>
                  <a:gd name="connsiteY42" fmla="*/ 380885 h 772506"/>
                  <a:gd name="connsiteX43" fmla="*/ 1068171 w 1139356"/>
                  <a:gd name="connsiteY43" fmla="*/ 378908 h 772506"/>
                  <a:gd name="connsiteX44" fmla="*/ 1093877 w 1139356"/>
                  <a:gd name="connsiteY44" fmla="*/ 382863 h 772506"/>
                  <a:gd name="connsiteX45" fmla="*/ 1109696 w 1139356"/>
                  <a:gd name="connsiteY45" fmla="*/ 374954 h 772506"/>
                  <a:gd name="connsiteX46" fmla="*/ 1121560 w 1139356"/>
                  <a:gd name="connsiteY46" fmla="*/ 392750 h 772506"/>
                  <a:gd name="connsiteX47" fmla="*/ 1038511 w 1139356"/>
                  <a:gd name="connsiteY47" fmla="*/ 410546 h 772506"/>
                  <a:gd name="connsiteX48" fmla="*/ 1038511 w 1139356"/>
                  <a:gd name="connsiteY48" fmla="*/ 438229 h 772506"/>
                  <a:gd name="connsiteX49" fmla="*/ 1050375 w 1139356"/>
                  <a:gd name="connsiteY49" fmla="*/ 450093 h 772506"/>
                  <a:gd name="connsiteX50" fmla="*/ 1038511 w 1139356"/>
                  <a:gd name="connsiteY50" fmla="*/ 471845 h 772506"/>
                  <a:gd name="connsiteX51" fmla="*/ 1040488 w 1139356"/>
                  <a:gd name="connsiteY51" fmla="*/ 487664 h 772506"/>
                  <a:gd name="connsiteX52" fmla="*/ 1068171 w 1139356"/>
                  <a:gd name="connsiteY52" fmla="*/ 493595 h 772506"/>
                  <a:gd name="connsiteX53" fmla="*/ 1068171 w 1139356"/>
                  <a:gd name="connsiteY53" fmla="*/ 513369 h 772506"/>
                  <a:gd name="connsiteX54" fmla="*/ 1095854 w 1139356"/>
                  <a:gd name="connsiteY54" fmla="*/ 517324 h 772506"/>
                  <a:gd name="connsiteX55" fmla="*/ 1109696 w 1139356"/>
                  <a:gd name="connsiteY55" fmla="*/ 533143 h 772506"/>
                  <a:gd name="connsiteX56" fmla="*/ 1139356 w 1139356"/>
                  <a:gd name="connsiteY56" fmla="*/ 533143 h 772506"/>
                  <a:gd name="connsiteX57" fmla="*/ 1131447 w 1139356"/>
                  <a:gd name="connsiteY57" fmla="*/ 548961 h 772506"/>
                  <a:gd name="connsiteX58" fmla="*/ 1125515 w 1139356"/>
                  <a:gd name="connsiteY58" fmla="*/ 570712 h 772506"/>
                  <a:gd name="connsiteX59" fmla="*/ 1103764 w 1139356"/>
                  <a:gd name="connsiteY59" fmla="*/ 572690 h 772506"/>
                  <a:gd name="connsiteX60" fmla="*/ 1115628 w 1139356"/>
                  <a:gd name="connsiteY60" fmla="*/ 590487 h 772506"/>
                  <a:gd name="connsiteX61" fmla="*/ 1082013 w 1139356"/>
                  <a:gd name="connsiteY61" fmla="*/ 633987 h 772506"/>
                  <a:gd name="connsiteX62" fmla="*/ 1107718 w 1139356"/>
                  <a:gd name="connsiteY62" fmla="*/ 643875 h 772506"/>
                  <a:gd name="connsiteX63" fmla="*/ 1109696 w 1139356"/>
                  <a:gd name="connsiteY63" fmla="*/ 657716 h 772506"/>
                  <a:gd name="connsiteX64" fmla="*/ 1080035 w 1139356"/>
                  <a:gd name="connsiteY64" fmla="*/ 679467 h 772506"/>
                  <a:gd name="connsiteX65" fmla="*/ 1056307 w 1139356"/>
                  <a:gd name="connsiteY65" fmla="*/ 699241 h 772506"/>
                  <a:gd name="connsiteX66" fmla="*/ 1038511 w 1139356"/>
                  <a:gd name="connsiteY66" fmla="*/ 701219 h 772506"/>
                  <a:gd name="connsiteX67" fmla="*/ 1030601 w 1139356"/>
                  <a:gd name="connsiteY67" fmla="*/ 720991 h 772506"/>
                  <a:gd name="connsiteX68" fmla="*/ 996986 w 1139356"/>
                  <a:gd name="connsiteY68" fmla="*/ 722969 h 772506"/>
                  <a:gd name="connsiteX69" fmla="*/ 996986 w 1139356"/>
                  <a:gd name="connsiteY69" fmla="*/ 742743 h 772506"/>
                  <a:gd name="connsiteX70" fmla="*/ 993031 w 1139356"/>
                  <a:gd name="connsiteY70" fmla="*/ 770426 h 772506"/>
                  <a:gd name="connsiteX71" fmla="*/ 970841 w 1139356"/>
                  <a:gd name="connsiteY71" fmla="*/ 772506 h 772506"/>
                  <a:gd name="connsiteX72" fmla="*/ 979981 w 1139356"/>
                  <a:gd name="connsiteY72" fmla="*/ 764889 h 772506"/>
                  <a:gd name="connsiteX73" fmla="*/ 963371 w 1139356"/>
                  <a:gd name="connsiteY73" fmla="*/ 753025 h 772506"/>
                  <a:gd name="connsiteX74" fmla="*/ 963371 w 1139356"/>
                  <a:gd name="connsiteY74" fmla="*/ 700823 h 772506"/>
                  <a:gd name="connsiteX75" fmla="*/ 982354 w 1139356"/>
                  <a:gd name="connsiteY75" fmla="*/ 665230 h 772506"/>
                  <a:gd name="connsiteX76" fmla="*/ 960998 w 1139356"/>
                  <a:gd name="connsiteY76" fmla="*/ 662857 h 772506"/>
                  <a:gd name="connsiteX77" fmla="*/ 939643 w 1139356"/>
                  <a:gd name="connsiteY77" fmla="*/ 655739 h 772506"/>
                  <a:gd name="connsiteX78" fmla="*/ 915914 w 1139356"/>
                  <a:gd name="connsiteY78" fmla="*/ 658112 h 772506"/>
                  <a:gd name="connsiteX79" fmla="*/ 901677 w 1139356"/>
                  <a:gd name="connsiteY79" fmla="*/ 648620 h 772506"/>
                  <a:gd name="connsiteX80" fmla="*/ 863712 w 1139356"/>
                  <a:gd name="connsiteY80" fmla="*/ 650993 h 772506"/>
                  <a:gd name="connsiteX81" fmla="*/ 847102 w 1139356"/>
                  <a:gd name="connsiteY81" fmla="*/ 696077 h 772506"/>
                  <a:gd name="connsiteX82" fmla="*/ 830492 w 1139356"/>
                  <a:gd name="connsiteY82" fmla="*/ 719805 h 772506"/>
                  <a:gd name="connsiteX83" fmla="*/ 797273 w 1139356"/>
                  <a:gd name="connsiteY83" fmla="*/ 719805 h 772506"/>
                  <a:gd name="connsiteX84" fmla="*/ 747443 w 1139356"/>
                  <a:gd name="connsiteY84" fmla="*/ 719805 h 772506"/>
                  <a:gd name="connsiteX85" fmla="*/ 726087 w 1139356"/>
                  <a:gd name="connsiteY85" fmla="*/ 719805 h 772506"/>
                  <a:gd name="connsiteX86" fmla="*/ 714223 w 1139356"/>
                  <a:gd name="connsiteY86" fmla="*/ 741161 h 772506"/>
                  <a:gd name="connsiteX87" fmla="*/ 676258 w 1139356"/>
                  <a:gd name="connsiteY87" fmla="*/ 729297 h 772506"/>
                  <a:gd name="connsiteX88" fmla="*/ 645411 w 1139356"/>
                  <a:gd name="connsiteY88" fmla="*/ 712687 h 772506"/>
                  <a:gd name="connsiteX89" fmla="*/ 657275 w 1139356"/>
                  <a:gd name="connsiteY89" fmla="*/ 693704 h 772506"/>
                  <a:gd name="connsiteX90" fmla="*/ 635920 w 1139356"/>
                  <a:gd name="connsiteY90" fmla="*/ 669976 h 772506"/>
                  <a:gd name="connsiteX91" fmla="*/ 616937 w 1139356"/>
                  <a:gd name="connsiteY91" fmla="*/ 639129 h 772506"/>
                  <a:gd name="connsiteX92" fmla="*/ 588463 w 1139356"/>
                  <a:gd name="connsiteY92" fmla="*/ 650993 h 772506"/>
                  <a:gd name="connsiteX93" fmla="*/ 578972 w 1139356"/>
                  <a:gd name="connsiteY93" fmla="*/ 665230 h 772506"/>
                  <a:gd name="connsiteX94" fmla="*/ 567108 w 1139356"/>
                  <a:gd name="connsiteY94" fmla="*/ 674722 h 772506"/>
                  <a:gd name="connsiteX95" fmla="*/ 529142 w 1139356"/>
                  <a:gd name="connsiteY95" fmla="*/ 674722 h 772506"/>
                  <a:gd name="connsiteX96" fmla="*/ 503041 w 1139356"/>
                  <a:gd name="connsiteY96" fmla="*/ 674722 h 772506"/>
                  <a:gd name="connsiteX97" fmla="*/ 500668 w 1139356"/>
                  <a:gd name="connsiteY97" fmla="*/ 653366 h 772506"/>
                  <a:gd name="connsiteX98" fmla="*/ 478545 w 1139356"/>
                  <a:gd name="connsiteY98" fmla="*/ 651154 h 772506"/>
                  <a:gd name="connsiteX99" fmla="*/ 476940 w 1139356"/>
                  <a:gd name="connsiteY99" fmla="*/ 639920 h 772506"/>
                  <a:gd name="connsiteX100" fmla="*/ 449257 w 1139356"/>
                  <a:gd name="connsiteY100" fmla="*/ 618168 h 772506"/>
                  <a:gd name="connsiteX101" fmla="*/ 401800 w 1139356"/>
                  <a:gd name="connsiteY101" fmla="*/ 586531 h 772506"/>
                  <a:gd name="connsiteX102" fmla="*/ 393891 w 1139356"/>
                  <a:gd name="connsiteY102" fmla="*/ 509414 h 772506"/>
                  <a:gd name="connsiteX103" fmla="*/ 411687 w 1139356"/>
                  <a:gd name="connsiteY103" fmla="*/ 487664 h 772506"/>
                  <a:gd name="connsiteX104" fmla="*/ 391913 w 1139356"/>
                  <a:gd name="connsiteY104" fmla="*/ 469867 h 772506"/>
                  <a:gd name="connsiteX105" fmla="*/ 389936 w 1139356"/>
                  <a:gd name="connsiteY105" fmla="*/ 452070 h 772506"/>
                  <a:gd name="connsiteX106" fmla="*/ 374117 w 1139356"/>
                  <a:gd name="connsiteY106" fmla="*/ 438229 h 772506"/>
                  <a:gd name="connsiteX107" fmla="*/ 368185 w 1139356"/>
                  <a:gd name="connsiteY107" fmla="*/ 398682 h 772506"/>
                  <a:gd name="connsiteX108" fmla="*/ 326660 w 1139356"/>
                  <a:gd name="connsiteY108" fmla="*/ 359135 h 772506"/>
                  <a:gd name="connsiteX109" fmla="*/ 314796 w 1139356"/>
                  <a:gd name="connsiteY109" fmla="*/ 301791 h 772506"/>
                  <a:gd name="connsiteX110" fmla="*/ 277226 w 1139356"/>
                  <a:gd name="connsiteY110" fmla="*/ 270153 h 772506"/>
                  <a:gd name="connsiteX111" fmla="*/ 263385 w 1139356"/>
                  <a:gd name="connsiteY111" fmla="*/ 250380 h 772506"/>
                  <a:gd name="connsiteX112" fmla="*/ 213951 w 1139356"/>
                  <a:gd name="connsiteY112" fmla="*/ 236538 h 772506"/>
                  <a:gd name="connsiteX113" fmla="*/ 170449 w 1139356"/>
                  <a:gd name="connsiteY113" fmla="*/ 256312 h 772506"/>
                  <a:gd name="connsiteX114" fmla="*/ 142766 w 1139356"/>
                  <a:gd name="connsiteY114" fmla="*/ 256312 h 772506"/>
                  <a:gd name="connsiteX115" fmla="*/ 144743 w 1139356"/>
                  <a:gd name="connsiteY115" fmla="*/ 303769 h 772506"/>
                  <a:gd name="connsiteX116" fmla="*/ 154630 w 1139356"/>
                  <a:gd name="connsiteY116" fmla="*/ 321565 h 772506"/>
                  <a:gd name="connsiteX117" fmla="*/ 178358 w 1139356"/>
                  <a:gd name="connsiteY117" fmla="*/ 363089 h 772506"/>
                  <a:gd name="connsiteX118" fmla="*/ 166494 w 1139356"/>
                  <a:gd name="connsiteY118" fmla="*/ 378908 h 772506"/>
                  <a:gd name="connsiteX119" fmla="*/ 180336 w 1139356"/>
                  <a:gd name="connsiteY119" fmla="*/ 390773 h 772506"/>
                  <a:gd name="connsiteX120" fmla="*/ 180336 w 1139356"/>
                  <a:gd name="connsiteY120" fmla="*/ 398682 h 772506"/>
                  <a:gd name="connsiteX121" fmla="*/ 166494 w 1139356"/>
                  <a:gd name="connsiteY121" fmla="*/ 412523 h 772506"/>
                  <a:gd name="connsiteX122" fmla="*/ 152652 w 1139356"/>
                  <a:gd name="connsiteY122" fmla="*/ 428342 h 772506"/>
                  <a:gd name="connsiteX123" fmla="*/ 128924 w 1139356"/>
                  <a:gd name="connsiteY123" fmla="*/ 428342 h 772506"/>
                  <a:gd name="connsiteX124" fmla="*/ 117060 w 1139356"/>
                  <a:gd name="connsiteY124" fmla="*/ 398682 h 772506"/>
                  <a:gd name="connsiteX125" fmla="*/ 113105 w 1139356"/>
                  <a:gd name="connsiteY125" fmla="*/ 398682 h 772506"/>
                  <a:gd name="connsiteX126" fmla="*/ 103218 w 1139356"/>
                  <a:gd name="connsiteY126" fmla="*/ 392750 h 772506"/>
                  <a:gd name="connsiteX127" fmla="*/ 83445 w 1139356"/>
                  <a:gd name="connsiteY127" fmla="*/ 396704 h 772506"/>
                  <a:gd name="connsiteX128" fmla="*/ 61694 w 1139356"/>
                  <a:gd name="connsiteY128" fmla="*/ 380885 h 772506"/>
                  <a:gd name="connsiteX129" fmla="*/ 53784 w 1139356"/>
                  <a:gd name="connsiteY129" fmla="*/ 357157 h 772506"/>
                  <a:gd name="connsiteX130" fmla="*/ 10282 w 1139356"/>
                  <a:gd name="connsiteY130" fmla="*/ 353203 h 772506"/>
                  <a:gd name="connsiteX131" fmla="*/ 3634 w 1139356"/>
                  <a:gd name="connsiteY131" fmla="*/ 334431 h 772506"/>
                  <a:gd name="connsiteX132" fmla="*/ 14237 w 1139356"/>
                  <a:gd name="connsiteY132" fmla="*/ 337779 h 772506"/>
                  <a:gd name="connsiteX133" fmla="*/ 35593 w 1139356"/>
                  <a:gd name="connsiteY133" fmla="*/ 318797 h 772506"/>
                  <a:gd name="connsiteX134" fmla="*/ 45084 w 1139356"/>
                  <a:gd name="connsiteY134" fmla="*/ 247612 h 772506"/>
                  <a:gd name="connsiteX135" fmla="*/ 11864 w 1139356"/>
                  <a:gd name="connsiteY135" fmla="*/ 209646 h 772506"/>
                  <a:gd name="connsiteX136" fmla="*/ 18983 w 1139356"/>
                  <a:gd name="connsiteY136" fmla="*/ 188291 h 772506"/>
                  <a:gd name="connsiteX137" fmla="*/ 0 w 1139356"/>
                  <a:gd name="connsiteY137" fmla="*/ 181172 h 772506"/>
                  <a:gd name="connsiteX138" fmla="*/ 0 w 1139356"/>
                  <a:gd name="connsiteY138" fmla="*/ 162189 h 772506"/>
                  <a:gd name="connsiteX139" fmla="*/ 33220 w 1139356"/>
                  <a:gd name="connsiteY139" fmla="*/ 162189 h 772506"/>
                  <a:gd name="connsiteX140" fmla="*/ 26101 w 1139356"/>
                  <a:gd name="connsiteY140" fmla="*/ 136088 h 772506"/>
                  <a:gd name="connsiteX141" fmla="*/ 30847 w 1139356"/>
                  <a:gd name="connsiteY141" fmla="*/ 126597 h 772506"/>
                  <a:gd name="connsiteX142" fmla="*/ 21356 w 1139356"/>
                  <a:gd name="connsiteY142" fmla="*/ 74395 h 772506"/>
                  <a:gd name="connsiteX143" fmla="*/ 9491 w 1139356"/>
                  <a:gd name="connsiteY143" fmla="*/ 64903 h 772506"/>
                  <a:gd name="connsiteX144" fmla="*/ 33220 w 1139356"/>
                  <a:gd name="connsiteY144" fmla="*/ 41175 h 772506"/>
                  <a:gd name="connsiteX145" fmla="*/ 37965 w 1139356"/>
                  <a:gd name="connsiteY145" fmla="*/ 26938 h 772506"/>
                  <a:gd name="connsiteX146" fmla="*/ 56948 w 1139356"/>
                  <a:gd name="connsiteY146" fmla="*/ 24565 h 772506"/>
                  <a:gd name="connsiteX147" fmla="*/ 56948 w 1139356"/>
                  <a:gd name="connsiteY147" fmla="*/ 0 h 77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1139356" h="772506">
                    <a:moveTo>
                      <a:pt x="767380" y="0"/>
                    </a:moveTo>
                    <a:lnTo>
                      <a:pt x="779476" y="22983"/>
                    </a:lnTo>
                    <a:lnTo>
                      <a:pt x="769589" y="36825"/>
                    </a:lnTo>
                    <a:lnTo>
                      <a:pt x="730042" y="42757"/>
                    </a:lnTo>
                    <a:lnTo>
                      <a:pt x="730042" y="70440"/>
                    </a:lnTo>
                    <a:lnTo>
                      <a:pt x="686540" y="56598"/>
                    </a:lnTo>
                    <a:lnTo>
                      <a:pt x="674676" y="40779"/>
                    </a:lnTo>
                    <a:lnTo>
                      <a:pt x="639084" y="50666"/>
                    </a:lnTo>
                    <a:lnTo>
                      <a:pt x="646993" y="113942"/>
                    </a:lnTo>
                    <a:lnTo>
                      <a:pt x="646993" y="145580"/>
                    </a:lnTo>
                    <a:lnTo>
                      <a:pt x="660835" y="153489"/>
                    </a:lnTo>
                    <a:lnTo>
                      <a:pt x="720155" y="173263"/>
                    </a:lnTo>
                    <a:lnTo>
                      <a:pt x="728065" y="171286"/>
                    </a:lnTo>
                    <a:lnTo>
                      <a:pt x="775522" y="161398"/>
                    </a:lnTo>
                    <a:lnTo>
                      <a:pt x="789363" y="153489"/>
                    </a:lnTo>
                    <a:lnTo>
                      <a:pt x="811114" y="145580"/>
                    </a:lnTo>
                    <a:lnTo>
                      <a:pt x="830888" y="145580"/>
                    </a:lnTo>
                    <a:lnTo>
                      <a:pt x="852639" y="153489"/>
                    </a:lnTo>
                    <a:lnTo>
                      <a:pt x="874390" y="173263"/>
                    </a:lnTo>
                    <a:lnTo>
                      <a:pt x="896141" y="169308"/>
                    </a:lnTo>
                    <a:lnTo>
                      <a:pt x="929756" y="181172"/>
                    </a:lnTo>
                    <a:lnTo>
                      <a:pt x="979190" y="171286"/>
                    </a:lnTo>
                    <a:lnTo>
                      <a:pt x="1000941" y="153489"/>
                    </a:lnTo>
                    <a:lnTo>
                      <a:pt x="1018737" y="157444"/>
                    </a:lnTo>
                    <a:lnTo>
                      <a:pt x="995009" y="189082"/>
                    </a:lnTo>
                    <a:lnTo>
                      <a:pt x="995009" y="210833"/>
                    </a:lnTo>
                    <a:lnTo>
                      <a:pt x="985122" y="228629"/>
                    </a:lnTo>
                    <a:lnTo>
                      <a:pt x="987099" y="246424"/>
                    </a:lnTo>
                    <a:lnTo>
                      <a:pt x="961394" y="250380"/>
                    </a:lnTo>
                    <a:lnTo>
                      <a:pt x="951507" y="266199"/>
                    </a:lnTo>
                    <a:lnTo>
                      <a:pt x="953484" y="293881"/>
                    </a:lnTo>
                    <a:lnTo>
                      <a:pt x="923824" y="313656"/>
                    </a:lnTo>
                    <a:lnTo>
                      <a:pt x="973258" y="319587"/>
                    </a:lnTo>
                    <a:lnTo>
                      <a:pt x="989077" y="313656"/>
                    </a:lnTo>
                    <a:lnTo>
                      <a:pt x="1006873" y="309700"/>
                    </a:lnTo>
                    <a:lnTo>
                      <a:pt x="1014782" y="303769"/>
                    </a:lnTo>
                    <a:lnTo>
                      <a:pt x="1024669" y="319587"/>
                    </a:lnTo>
                    <a:lnTo>
                      <a:pt x="1016760" y="337384"/>
                    </a:lnTo>
                    <a:lnTo>
                      <a:pt x="1002918" y="343316"/>
                    </a:lnTo>
                    <a:lnTo>
                      <a:pt x="989077" y="365066"/>
                    </a:lnTo>
                    <a:lnTo>
                      <a:pt x="1000941" y="369022"/>
                    </a:lnTo>
                    <a:lnTo>
                      <a:pt x="1016760" y="372976"/>
                    </a:lnTo>
                    <a:lnTo>
                      <a:pt x="1038511" y="380885"/>
                    </a:lnTo>
                    <a:lnTo>
                      <a:pt x="1068171" y="378908"/>
                    </a:lnTo>
                    <a:lnTo>
                      <a:pt x="1093877" y="382863"/>
                    </a:lnTo>
                    <a:lnTo>
                      <a:pt x="1109696" y="374954"/>
                    </a:lnTo>
                    <a:lnTo>
                      <a:pt x="1121560" y="392750"/>
                    </a:lnTo>
                    <a:lnTo>
                      <a:pt x="1038511" y="410546"/>
                    </a:lnTo>
                    <a:lnTo>
                      <a:pt x="1038511" y="438229"/>
                    </a:lnTo>
                    <a:lnTo>
                      <a:pt x="1050375" y="450093"/>
                    </a:lnTo>
                    <a:lnTo>
                      <a:pt x="1038511" y="471845"/>
                    </a:lnTo>
                    <a:lnTo>
                      <a:pt x="1040488" y="487664"/>
                    </a:lnTo>
                    <a:lnTo>
                      <a:pt x="1068171" y="493595"/>
                    </a:lnTo>
                    <a:lnTo>
                      <a:pt x="1068171" y="513369"/>
                    </a:lnTo>
                    <a:lnTo>
                      <a:pt x="1095854" y="517324"/>
                    </a:lnTo>
                    <a:lnTo>
                      <a:pt x="1109696" y="533143"/>
                    </a:lnTo>
                    <a:lnTo>
                      <a:pt x="1139356" y="533143"/>
                    </a:lnTo>
                    <a:lnTo>
                      <a:pt x="1131447" y="548961"/>
                    </a:lnTo>
                    <a:lnTo>
                      <a:pt x="1125515" y="570712"/>
                    </a:lnTo>
                    <a:lnTo>
                      <a:pt x="1103764" y="572690"/>
                    </a:lnTo>
                    <a:lnTo>
                      <a:pt x="1115628" y="590487"/>
                    </a:lnTo>
                    <a:lnTo>
                      <a:pt x="1082013" y="633987"/>
                    </a:lnTo>
                    <a:lnTo>
                      <a:pt x="1107718" y="643875"/>
                    </a:lnTo>
                    <a:lnTo>
                      <a:pt x="1109696" y="657716"/>
                    </a:lnTo>
                    <a:lnTo>
                      <a:pt x="1080035" y="679467"/>
                    </a:lnTo>
                    <a:lnTo>
                      <a:pt x="1056307" y="699241"/>
                    </a:lnTo>
                    <a:lnTo>
                      <a:pt x="1038511" y="701219"/>
                    </a:lnTo>
                    <a:lnTo>
                      <a:pt x="1030601" y="720991"/>
                    </a:lnTo>
                    <a:lnTo>
                      <a:pt x="996986" y="722969"/>
                    </a:lnTo>
                    <a:lnTo>
                      <a:pt x="996986" y="742743"/>
                    </a:lnTo>
                    <a:lnTo>
                      <a:pt x="993031" y="770426"/>
                    </a:lnTo>
                    <a:lnTo>
                      <a:pt x="970841" y="772506"/>
                    </a:lnTo>
                    <a:lnTo>
                      <a:pt x="979981" y="764889"/>
                    </a:lnTo>
                    <a:lnTo>
                      <a:pt x="963371" y="753025"/>
                    </a:lnTo>
                    <a:lnTo>
                      <a:pt x="963371" y="700823"/>
                    </a:lnTo>
                    <a:lnTo>
                      <a:pt x="982354" y="665230"/>
                    </a:lnTo>
                    <a:lnTo>
                      <a:pt x="960998" y="662857"/>
                    </a:lnTo>
                    <a:lnTo>
                      <a:pt x="939643" y="655739"/>
                    </a:lnTo>
                    <a:lnTo>
                      <a:pt x="915914" y="658112"/>
                    </a:lnTo>
                    <a:lnTo>
                      <a:pt x="901677" y="648620"/>
                    </a:lnTo>
                    <a:lnTo>
                      <a:pt x="863712" y="650993"/>
                    </a:lnTo>
                    <a:lnTo>
                      <a:pt x="847102" y="696077"/>
                    </a:lnTo>
                    <a:lnTo>
                      <a:pt x="830492" y="719805"/>
                    </a:lnTo>
                    <a:lnTo>
                      <a:pt x="797273" y="719805"/>
                    </a:lnTo>
                    <a:lnTo>
                      <a:pt x="747443" y="719805"/>
                    </a:lnTo>
                    <a:lnTo>
                      <a:pt x="726087" y="719805"/>
                    </a:lnTo>
                    <a:lnTo>
                      <a:pt x="714223" y="741161"/>
                    </a:lnTo>
                    <a:lnTo>
                      <a:pt x="676258" y="729297"/>
                    </a:lnTo>
                    <a:lnTo>
                      <a:pt x="645411" y="712687"/>
                    </a:lnTo>
                    <a:lnTo>
                      <a:pt x="657275" y="693704"/>
                    </a:lnTo>
                    <a:lnTo>
                      <a:pt x="635920" y="669976"/>
                    </a:lnTo>
                    <a:lnTo>
                      <a:pt x="616937" y="639129"/>
                    </a:lnTo>
                    <a:lnTo>
                      <a:pt x="588463" y="650993"/>
                    </a:lnTo>
                    <a:lnTo>
                      <a:pt x="578972" y="665230"/>
                    </a:lnTo>
                    <a:lnTo>
                      <a:pt x="567108" y="674722"/>
                    </a:lnTo>
                    <a:lnTo>
                      <a:pt x="529142" y="674722"/>
                    </a:lnTo>
                    <a:lnTo>
                      <a:pt x="503041" y="674722"/>
                    </a:lnTo>
                    <a:lnTo>
                      <a:pt x="500668" y="653366"/>
                    </a:lnTo>
                    <a:lnTo>
                      <a:pt x="478545" y="651154"/>
                    </a:lnTo>
                    <a:lnTo>
                      <a:pt x="476940" y="639920"/>
                    </a:lnTo>
                    <a:lnTo>
                      <a:pt x="449257" y="618168"/>
                    </a:lnTo>
                    <a:lnTo>
                      <a:pt x="401800" y="586531"/>
                    </a:lnTo>
                    <a:lnTo>
                      <a:pt x="393891" y="509414"/>
                    </a:lnTo>
                    <a:lnTo>
                      <a:pt x="411687" y="487664"/>
                    </a:lnTo>
                    <a:lnTo>
                      <a:pt x="391913" y="469867"/>
                    </a:lnTo>
                    <a:lnTo>
                      <a:pt x="389936" y="452070"/>
                    </a:lnTo>
                    <a:lnTo>
                      <a:pt x="374117" y="438229"/>
                    </a:lnTo>
                    <a:lnTo>
                      <a:pt x="368185" y="398682"/>
                    </a:lnTo>
                    <a:lnTo>
                      <a:pt x="326660" y="359135"/>
                    </a:lnTo>
                    <a:lnTo>
                      <a:pt x="314796" y="301791"/>
                    </a:lnTo>
                    <a:lnTo>
                      <a:pt x="277226" y="270153"/>
                    </a:lnTo>
                    <a:lnTo>
                      <a:pt x="263385" y="250380"/>
                    </a:lnTo>
                    <a:lnTo>
                      <a:pt x="213951" y="236538"/>
                    </a:lnTo>
                    <a:lnTo>
                      <a:pt x="170449" y="256312"/>
                    </a:lnTo>
                    <a:lnTo>
                      <a:pt x="142766" y="256312"/>
                    </a:lnTo>
                    <a:lnTo>
                      <a:pt x="144743" y="303769"/>
                    </a:lnTo>
                    <a:lnTo>
                      <a:pt x="154630" y="321565"/>
                    </a:lnTo>
                    <a:lnTo>
                      <a:pt x="178358" y="363089"/>
                    </a:lnTo>
                    <a:lnTo>
                      <a:pt x="166494" y="378908"/>
                    </a:lnTo>
                    <a:lnTo>
                      <a:pt x="180336" y="390773"/>
                    </a:lnTo>
                    <a:lnTo>
                      <a:pt x="180336" y="398682"/>
                    </a:lnTo>
                    <a:lnTo>
                      <a:pt x="166494" y="412523"/>
                    </a:lnTo>
                    <a:lnTo>
                      <a:pt x="152652" y="428342"/>
                    </a:lnTo>
                    <a:lnTo>
                      <a:pt x="128924" y="428342"/>
                    </a:lnTo>
                    <a:lnTo>
                      <a:pt x="117060" y="398682"/>
                    </a:lnTo>
                    <a:lnTo>
                      <a:pt x="113105" y="398682"/>
                    </a:lnTo>
                    <a:lnTo>
                      <a:pt x="103218" y="392750"/>
                    </a:lnTo>
                    <a:lnTo>
                      <a:pt x="83445" y="396704"/>
                    </a:lnTo>
                    <a:lnTo>
                      <a:pt x="61694" y="380885"/>
                    </a:lnTo>
                    <a:lnTo>
                      <a:pt x="53784" y="357157"/>
                    </a:lnTo>
                    <a:lnTo>
                      <a:pt x="10282" y="353203"/>
                    </a:lnTo>
                    <a:lnTo>
                      <a:pt x="3634" y="334431"/>
                    </a:lnTo>
                    <a:lnTo>
                      <a:pt x="14237" y="337779"/>
                    </a:lnTo>
                    <a:lnTo>
                      <a:pt x="35593" y="318797"/>
                    </a:lnTo>
                    <a:lnTo>
                      <a:pt x="45084" y="247612"/>
                    </a:lnTo>
                    <a:lnTo>
                      <a:pt x="11864" y="209646"/>
                    </a:lnTo>
                    <a:lnTo>
                      <a:pt x="18983" y="188291"/>
                    </a:lnTo>
                    <a:lnTo>
                      <a:pt x="0" y="181172"/>
                    </a:lnTo>
                    <a:lnTo>
                      <a:pt x="0" y="162189"/>
                    </a:lnTo>
                    <a:lnTo>
                      <a:pt x="33220" y="162189"/>
                    </a:lnTo>
                    <a:lnTo>
                      <a:pt x="26101" y="136088"/>
                    </a:lnTo>
                    <a:lnTo>
                      <a:pt x="30847" y="126597"/>
                    </a:lnTo>
                    <a:lnTo>
                      <a:pt x="21356" y="74395"/>
                    </a:lnTo>
                    <a:lnTo>
                      <a:pt x="9491" y="64903"/>
                    </a:lnTo>
                    <a:lnTo>
                      <a:pt x="33220" y="41175"/>
                    </a:lnTo>
                    <a:lnTo>
                      <a:pt x="37965" y="26938"/>
                    </a:lnTo>
                    <a:lnTo>
                      <a:pt x="56948" y="24565"/>
                    </a:lnTo>
                    <a:lnTo>
                      <a:pt x="56948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6EAEEAA3-7DDB-FC66-0749-047661035B7C}"/>
                  </a:ext>
                </a:extLst>
              </p:cNvPr>
              <p:cNvSpPr/>
              <p:nvPr/>
            </p:nvSpPr>
            <p:spPr>
              <a:xfrm>
                <a:off x="1514723" y="2085588"/>
                <a:ext cx="53389" cy="57344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BA91C001-20B3-E0FD-0165-AAE584F007D0}"/>
                  </a:ext>
                </a:extLst>
              </p:cNvPr>
              <p:cNvSpPr/>
              <p:nvPr/>
            </p:nvSpPr>
            <p:spPr>
              <a:xfrm>
                <a:off x="1403993" y="2170615"/>
                <a:ext cx="106778" cy="157200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D1D4DD9B-FFE2-CCB1-11D5-248A16B404B9}"/>
                  </a:ext>
                </a:extLst>
              </p:cNvPr>
              <p:cNvSpPr/>
              <p:nvPr/>
            </p:nvSpPr>
            <p:spPr>
              <a:xfrm>
                <a:off x="1283866" y="1816174"/>
                <a:ext cx="467151" cy="406347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D0CD774-9179-5FF3-9A3C-7BD03063ACB5}"/>
                  </a:ext>
                </a:extLst>
              </p:cNvPr>
              <p:cNvSpPr/>
              <p:nvPr/>
            </p:nvSpPr>
            <p:spPr>
              <a:xfrm>
                <a:off x="1088601" y="844550"/>
                <a:ext cx="743094" cy="511392"/>
              </a:xfrm>
              <a:custGeom>
                <a:avLst/>
                <a:gdLst>
                  <a:gd name="connsiteX0" fmla="*/ 68963 w 743094"/>
                  <a:gd name="connsiteY0" fmla="*/ 0 h 511392"/>
                  <a:gd name="connsiteX1" fmla="*/ 620329 w 743094"/>
                  <a:gd name="connsiteY1" fmla="*/ 0 h 511392"/>
                  <a:gd name="connsiteX2" fmla="*/ 622079 w 743094"/>
                  <a:gd name="connsiteY2" fmla="*/ 3209 h 511392"/>
                  <a:gd name="connsiteX3" fmla="*/ 638689 w 743094"/>
                  <a:gd name="connsiteY3" fmla="*/ 836 h 511392"/>
                  <a:gd name="connsiteX4" fmla="*/ 639479 w 743094"/>
                  <a:gd name="connsiteY4" fmla="*/ 0 h 511392"/>
                  <a:gd name="connsiteX5" fmla="*/ 741972 w 743094"/>
                  <a:gd name="connsiteY5" fmla="*/ 0 h 511392"/>
                  <a:gd name="connsiteX6" fmla="*/ 743094 w 743094"/>
                  <a:gd name="connsiteY6" fmla="*/ 26938 h 511392"/>
                  <a:gd name="connsiteX7" fmla="*/ 728857 w 743094"/>
                  <a:gd name="connsiteY7" fmla="*/ 60157 h 511392"/>
                  <a:gd name="connsiteX8" fmla="*/ 709874 w 743094"/>
                  <a:gd name="connsiteY8" fmla="*/ 76767 h 511392"/>
                  <a:gd name="connsiteX9" fmla="*/ 690892 w 743094"/>
                  <a:gd name="connsiteY9" fmla="*/ 76767 h 511392"/>
                  <a:gd name="connsiteX10" fmla="*/ 690892 w 743094"/>
                  <a:gd name="connsiteY10" fmla="*/ 98123 h 511392"/>
                  <a:gd name="connsiteX11" fmla="*/ 674282 w 743094"/>
                  <a:gd name="connsiteY11" fmla="*/ 100495 h 511392"/>
                  <a:gd name="connsiteX12" fmla="*/ 662418 w 743094"/>
                  <a:gd name="connsiteY12" fmla="*/ 121851 h 511392"/>
                  <a:gd name="connsiteX13" fmla="*/ 638689 w 743094"/>
                  <a:gd name="connsiteY13" fmla="*/ 124224 h 511392"/>
                  <a:gd name="connsiteX14" fmla="*/ 633944 w 743094"/>
                  <a:gd name="connsiteY14" fmla="*/ 147952 h 511392"/>
                  <a:gd name="connsiteX15" fmla="*/ 622079 w 743094"/>
                  <a:gd name="connsiteY15" fmla="*/ 159816 h 511392"/>
                  <a:gd name="connsiteX16" fmla="*/ 598351 w 743094"/>
                  <a:gd name="connsiteY16" fmla="*/ 169308 h 511392"/>
                  <a:gd name="connsiteX17" fmla="*/ 586487 w 743094"/>
                  <a:gd name="connsiteY17" fmla="*/ 188290 h 511392"/>
                  <a:gd name="connsiteX18" fmla="*/ 579368 w 743094"/>
                  <a:gd name="connsiteY18" fmla="*/ 209646 h 511392"/>
                  <a:gd name="connsiteX19" fmla="*/ 548521 w 743094"/>
                  <a:gd name="connsiteY19" fmla="*/ 223883 h 511392"/>
                  <a:gd name="connsiteX20" fmla="*/ 570848 w 743094"/>
                  <a:gd name="connsiteY20" fmla="*/ 297560 h 511392"/>
                  <a:gd name="connsiteX21" fmla="*/ 506206 w 743094"/>
                  <a:gd name="connsiteY21" fmla="*/ 295859 h 511392"/>
                  <a:gd name="connsiteX22" fmla="*/ 500274 w 743094"/>
                  <a:gd name="connsiteY22" fmla="*/ 278062 h 511392"/>
                  <a:gd name="connsiteX23" fmla="*/ 448862 w 743094"/>
                  <a:gd name="connsiteY23" fmla="*/ 244448 h 511392"/>
                  <a:gd name="connsiteX24" fmla="*/ 444907 w 743094"/>
                  <a:gd name="connsiteY24" fmla="*/ 266199 h 511392"/>
                  <a:gd name="connsiteX25" fmla="*/ 367790 w 743094"/>
                  <a:gd name="connsiteY25" fmla="*/ 327497 h 511392"/>
                  <a:gd name="connsiteX26" fmla="*/ 348016 w 743094"/>
                  <a:gd name="connsiteY26" fmla="*/ 327497 h 511392"/>
                  <a:gd name="connsiteX27" fmla="*/ 349994 w 743094"/>
                  <a:gd name="connsiteY27" fmla="*/ 345294 h 511392"/>
                  <a:gd name="connsiteX28" fmla="*/ 363835 w 743094"/>
                  <a:gd name="connsiteY28" fmla="*/ 365066 h 511392"/>
                  <a:gd name="connsiteX29" fmla="*/ 365813 w 743094"/>
                  <a:gd name="connsiteY29" fmla="*/ 382863 h 511392"/>
                  <a:gd name="connsiteX30" fmla="*/ 393496 w 743094"/>
                  <a:gd name="connsiteY30" fmla="*/ 410546 h 511392"/>
                  <a:gd name="connsiteX31" fmla="*/ 405360 w 743094"/>
                  <a:gd name="connsiteY31" fmla="*/ 467889 h 511392"/>
                  <a:gd name="connsiteX32" fmla="*/ 440953 w 743094"/>
                  <a:gd name="connsiteY32" fmla="*/ 493595 h 511392"/>
                  <a:gd name="connsiteX33" fmla="*/ 429088 w 743094"/>
                  <a:gd name="connsiteY33" fmla="*/ 511392 h 511392"/>
                  <a:gd name="connsiteX34" fmla="*/ 322311 w 743094"/>
                  <a:gd name="connsiteY34" fmla="*/ 495573 h 511392"/>
                  <a:gd name="connsiteX35" fmla="*/ 324288 w 743094"/>
                  <a:gd name="connsiteY35" fmla="*/ 481731 h 511392"/>
                  <a:gd name="connsiteX36" fmla="*/ 314401 w 743094"/>
                  <a:gd name="connsiteY36" fmla="*/ 477776 h 511392"/>
                  <a:gd name="connsiteX37" fmla="*/ 286718 w 743094"/>
                  <a:gd name="connsiteY37" fmla="*/ 469867 h 511392"/>
                  <a:gd name="connsiteX38" fmla="*/ 251126 w 743094"/>
                  <a:gd name="connsiteY38" fmla="*/ 440207 h 511392"/>
                  <a:gd name="connsiteX39" fmla="*/ 221465 w 743094"/>
                  <a:gd name="connsiteY39" fmla="*/ 418455 h 511392"/>
                  <a:gd name="connsiteX40" fmla="*/ 215533 w 743094"/>
                  <a:gd name="connsiteY40" fmla="*/ 400660 h 511392"/>
                  <a:gd name="connsiteX41" fmla="*/ 168076 w 743094"/>
                  <a:gd name="connsiteY41" fmla="*/ 370999 h 511392"/>
                  <a:gd name="connsiteX42" fmla="*/ 156212 w 743094"/>
                  <a:gd name="connsiteY42" fmla="*/ 335406 h 511392"/>
                  <a:gd name="connsiteX43" fmla="*/ 185872 w 743094"/>
                  <a:gd name="connsiteY43" fmla="*/ 327497 h 511392"/>
                  <a:gd name="connsiteX44" fmla="*/ 170054 w 743094"/>
                  <a:gd name="connsiteY44" fmla="*/ 272131 h 511392"/>
                  <a:gd name="connsiteX45" fmla="*/ 124574 w 743094"/>
                  <a:gd name="connsiteY45" fmla="*/ 280040 h 511392"/>
                  <a:gd name="connsiteX46" fmla="*/ 77117 w 743094"/>
                  <a:gd name="connsiteY46" fmla="*/ 266199 h 511392"/>
                  <a:gd name="connsiteX47" fmla="*/ 47457 w 743094"/>
                  <a:gd name="connsiteY47" fmla="*/ 250380 h 511392"/>
                  <a:gd name="connsiteX48" fmla="*/ 49434 w 743094"/>
                  <a:gd name="connsiteY48" fmla="*/ 185127 h 511392"/>
                  <a:gd name="connsiteX49" fmla="*/ 0 w 743094"/>
                  <a:gd name="connsiteY49" fmla="*/ 125806 h 511392"/>
                  <a:gd name="connsiteX50" fmla="*/ 27683 w 743094"/>
                  <a:gd name="connsiteY50" fmla="*/ 74394 h 511392"/>
                  <a:gd name="connsiteX51" fmla="*/ 69208 w 743094"/>
                  <a:gd name="connsiteY51" fmla="*/ 121851 h 511392"/>
                  <a:gd name="connsiteX52" fmla="*/ 79095 w 743094"/>
                  <a:gd name="connsiteY52" fmla="*/ 46711 h 511392"/>
                  <a:gd name="connsiteX53" fmla="*/ 90959 w 743094"/>
                  <a:gd name="connsiteY53" fmla="*/ 40778 h 511392"/>
                  <a:gd name="connsiteX54" fmla="*/ 87004 w 743094"/>
                  <a:gd name="connsiteY54" fmla="*/ 3209 h 511392"/>
                  <a:gd name="connsiteX55" fmla="*/ 71185 w 743094"/>
                  <a:gd name="connsiteY55" fmla="*/ 3209 h 511392"/>
                  <a:gd name="connsiteX0" fmla="*/ 68963 w 743094"/>
                  <a:gd name="connsiteY0" fmla="*/ 0 h 511392"/>
                  <a:gd name="connsiteX1" fmla="*/ 620329 w 743094"/>
                  <a:gd name="connsiteY1" fmla="*/ 0 h 511392"/>
                  <a:gd name="connsiteX2" fmla="*/ 638689 w 743094"/>
                  <a:gd name="connsiteY2" fmla="*/ 836 h 511392"/>
                  <a:gd name="connsiteX3" fmla="*/ 639479 w 743094"/>
                  <a:gd name="connsiteY3" fmla="*/ 0 h 511392"/>
                  <a:gd name="connsiteX4" fmla="*/ 741972 w 743094"/>
                  <a:gd name="connsiteY4" fmla="*/ 0 h 511392"/>
                  <a:gd name="connsiteX5" fmla="*/ 743094 w 743094"/>
                  <a:gd name="connsiteY5" fmla="*/ 26938 h 511392"/>
                  <a:gd name="connsiteX6" fmla="*/ 728857 w 743094"/>
                  <a:gd name="connsiteY6" fmla="*/ 60157 h 511392"/>
                  <a:gd name="connsiteX7" fmla="*/ 709874 w 743094"/>
                  <a:gd name="connsiteY7" fmla="*/ 76767 h 511392"/>
                  <a:gd name="connsiteX8" fmla="*/ 690892 w 743094"/>
                  <a:gd name="connsiteY8" fmla="*/ 76767 h 511392"/>
                  <a:gd name="connsiteX9" fmla="*/ 690892 w 743094"/>
                  <a:gd name="connsiteY9" fmla="*/ 98123 h 511392"/>
                  <a:gd name="connsiteX10" fmla="*/ 674282 w 743094"/>
                  <a:gd name="connsiteY10" fmla="*/ 100495 h 511392"/>
                  <a:gd name="connsiteX11" fmla="*/ 662418 w 743094"/>
                  <a:gd name="connsiteY11" fmla="*/ 121851 h 511392"/>
                  <a:gd name="connsiteX12" fmla="*/ 638689 w 743094"/>
                  <a:gd name="connsiteY12" fmla="*/ 124224 h 511392"/>
                  <a:gd name="connsiteX13" fmla="*/ 633944 w 743094"/>
                  <a:gd name="connsiteY13" fmla="*/ 147952 h 511392"/>
                  <a:gd name="connsiteX14" fmla="*/ 622079 w 743094"/>
                  <a:gd name="connsiteY14" fmla="*/ 159816 h 511392"/>
                  <a:gd name="connsiteX15" fmla="*/ 598351 w 743094"/>
                  <a:gd name="connsiteY15" fmla="*/ 169308 h 511392"/>
                  <a:gd name="connsiteX16" fmla="*/ 586487 w 743094"/>
                  <a:gd name="connsiteY16" fmla="*/ 188290 h 511392"/>
                  <a:gd name="connsiteX17" fmla="*/ 579368 w 743094"/>
                  <a:gd name="connsiteY17" fmla="*/ 209646 h 511392"/>
                  <a:gd name="connsiteX18" fmla="*/ 548521 w 743094"/>
                  <a:gd name="connsiteY18" fmla="*/ 223883 h 511392"/>
                  <a:gd name="connsiteX19" fmla="*/ 570848 w 743094"/>
                  <a:gd name="connsiteY19" fmla="*/ 297560 h 511392"/>
                  <a:gd name="connsiteX20" fmla="*/ 506206 w 743094"/>
                  <a:gd name="connsiteY20" fmla="*/ 295859 h 511392"/>
                  <a:gd name="connsiteX21" fmla="*/ 500274 w 743094"/>
                  <a:gd name="connsiteY21" fmla="*/ 278062 h 511392"/>
                  <a:gd name="connsiteX22" fmla="*/ 448862 w 743094"/>
                  <a:gd name="connsiteY22" fmla="*/ 244448 h 511392"/>
                  <a:gd name="connsiteX23" fmla="*/ 444907 w 743094"/>
                  <a:gd name="connsiteY23" fmla="*/ 266199 h 511392"/>
                  <a:gd name="connsiteX24" fmla="*/ 367790 w 743094"/>
                  <a:gd name="connsiteY24" fmla="*/ 327497 h 511392"/>
                  <a:gd name="connsiteX25" fmla="*/ 348016 w 743094"/>
                  <a:gd name="connsiteY25" fmla="*/ 327497 h 511392"/>
                  <a:gd name="connsiteX26" fmla="*/ 349994 w 743094"/>
                  <a:gd name="connsiteY26" fmla="*/ 345294 h 511392"/>
                  <a:gd name="connsiteX27" fmla="*/ 363835 w 743094"/>
                  <a:gd name="connsiteY27" fmla="*/ 365066 h 511392"/>
                  <a:gd name="connsiteX28" fmla="*/ 365813 w 743094"/>
                  <a:gd name="connsiteY28" fmla="*/ 382863 h 511392"/>
                  <a:gd name="connsiteX29" fmla="*/ 393496 w 743094"/>
                  <a:gd name="connsiteY29" fmla="*/ 410546 h 511392"/>
                  <a:gd name="connsiteX30" fmla="*/ 405360 w 743094"/>
                  <a:gd name="connsiteY30" fmla="*/ 467889 h 511392"/>
                  <a:gd name="connsiteX31" fmla="*/ 440953 w 743094"/>
                  <a:gd name="connsiteY31" fmla="*/ 493595 h 511392"/>
                  <a:gd name="connsiteX32" fmla="*/ 429088 w 743094"/>
                  <a:gd name="connsiteY32" fmla="*/ 511392 h 511392"/>
                  <a:gd name="connsiteX33" fmla="*/ 322311 w 743094"/>
                  <a:gd name="connsiteY33" fmla="*/ 495573 h 511392"/>
                  <a:gd name="connsiteX34" fmla="*/ 324288 w 743094"/>
                  <a:gd name="connsiteY34" fmla="*/ 481731 h 511392"/>
                  <a:gd name="connsiteX35" fmla="*/ 314401 w 743094"/>
                  <a:gd name="connsiteY35" fmla="*/ 477776 h 511392"/>
                  <a:gd name="connsiteX36" fmla="*/ 286718 w 743094"/>
                  <a:gd name="connsiteY36" fmla="*/ 469867 h 511392"/>
                  <a:gd name="connsiteX37" fmla="*/ 251126 w 743094"/>
                  <a:gd name="connsiteY37" fmla="*/ 440207 h 511392"/>
                  <a:gd name="connsiteX38" fmla="*/ 221465 w 743094"/>
                  <a:gd name="connsiteY38" fmla="*/ 418455 h 511392"/>
                  <a:gd name="connsiteX39" fmla="*/ 215533 w 743094"/>
                  <a:gd name="connsiteY39" fmla="*/ 400660 h 511392"/>
                  <a:gd name="connsiteX40" fmla="*/ 168076 w 743094"/>
                  <a:gd name="connsiteY40" fmla="*/ 370999 h 511392"/>
                  <a:gd name="connsiteX41" fmla="*/ 156212 w 743094"/>
                  <a:gd name="connsiteY41" fmla="*/ 335406 h 511392"/>
                  <a:gd name="connsiteX42" fmla="*/ 185872 w 743094"/>
                  <a:gd name="connsiteY42" fmla="*/ 327497 h 511392"/>
                  <a:gd name="connsiteX43" fmla="*/ 170054 w 743094"/>
                  <a:gd name="connsiteY43" fmla="*/ 272131 h 511392"/>
                  <a:gd name="connsiteX44" fmla="*/ 124574 w 743094"/>
                  <a:gd name="connsiteY44" fmla="*/ 280040 h 511392"/>
                  <a:gd name="connsiteX45" fmla="*/ 77117 w 743094"/>
                  <a:gd name="connsiteY45" fmla="*/ 266199 h 511392"/>
                  <a:gd name="connsiteX46" fmla="*/ 47457 w 743094"/>
                  <a:gd name="connsiteY46" fmla="*/ 250380 h 511392"/>
                  <a:gd name="connsiteX47" fmla="*/ 49434 w 743094"/>
                  <a:gd name="connsiteY47" fmla="*/ 185127 h 511392"/>
                  <a:gd name="connsiteX48" fmla="*/ 0 w 743094"/>
                  <a:gd name="connsiteY48" fmla="*/ 125806 h 511392"/>
                  <a:gd name="connsiteX49" fmla="*/ 27683 w 743094"/>
                  <a:gd name="connsiteY49" fmla="*/ 74394 h 511392"/>
                  <a:gd name="connsiteX50" fmla="*/ 69208 w 743094"/>
                  <a:gd name="connsiteY50" fmla="*/ 121851 h 511392"/>
                  <a:gd name="connsiteX51" fmla="*/ 79095 w 743094"/>
                  <a:gd name="connsiteY51" fmla="*/ 46711 h 511392"/>
                  <a:gd name="connsiteX52" fmla="*/ 90959 w 743094"/>
                  <a:gd name="connsiteY52" fmla="*/ 40778 h 511392"/>
                  <a:gd name="connsiteX53" fmla="*/ 87004 w 743094"/>
                  <a:gd name="connsiteY53" fmla="*/ 3209 h 511392"/>
                  <a:gd name="connsiteX54" fmla="*/ 71185 w 743094"/>
                  <a:gd name="connsiteY54" fmla="*/ 3209 h 511392"/>
                  <a:gd name="connsiteX55" fmla="*/ 68963 w 743094"/>
                  <a:gd name="connsiteY55" fmla="*/ 0 h 511392"/>
                  <a:gd name="connsiteX0" fmla="*/ 68963 w 743094"/>
                  <a:gd name="connsiteY0" fmla="*/ 0 h 511392"/>
                  <a:gd name="connsiteX1" fmla="*/ 638689 w 743094"/>
                  <a:gd name="connsiteY1" fmla="*/ 836 h 511392"/>
                  <a:gd name="connsiteX2" fmla="*/ 639479 w 743094"/>
                  <a:gd name="connsiteY2" fmla="*/ 0 h 511392"/>
                  <a:gd name="connsiteX3" fmla="*/ 741972 w 743094"/>
                  <a:gd name="connsiteY3" fmla="*/ 0 h 511392"/>
                  <a:gd name="connsiteX4" fmla="*/ 743094 w 743094"/>
                  <a:gd name="connsiteY4" fmla="*/ 26938 h 511392"/>
                  <a:gd name="connsiteX5" fmla="*/ 728857 w 743094"/>
                  <a:gd name="connsiteY5" fmla="*/ 60157 h 511392"/>
                  <a:gd name="connsiteX6" fmla="*/ 709874 w 743094"/>
                  <a:gd name="connsiteY6" fmla="*/ 76767 h 511392"/>
                  <a:gd name="connsiteX7" fmla="*/ 690892 w 743094"/>
                  <a:gd name="connsiteY7" fmla="*/ 76767 h 511392"/>
                  <a:gd name="connsiteX8" fmla="*/ 690892 w 743094"/>
                  <a:gd name="connsiteY8" fmla="*/ 98123 h 511392"/>
                  <a:gd name="connsiteX9" fmla="*/ 674282 w 743094"/>
                  <a:gd name="connsiteY9" fmla="*/ 100495 h 511392"/>
                  <a:gd name="connsiteX10" fmla="*/ 662418 w 743094"/>
                  <a:gd name="connsiteY10" fmla="*/ 121851 h 511392"/>
                  <a:gd name="connsiteX11" fmla="*/ 638689 w 743094"/>
                  <a:gd name="connsiteY11" fmla="*/ 124224 h 511392"/>
                  <a:gd name="connsiteX12" fmla="*/ 633944 w 743094"/>
                  <a:gd name="connsiteY12" fmla="*/ 147952 h 511392"/>
                  <a:gd name="connsiteX13" fmla="*/ 622079 w 743094"/>
                  <a:gd name="connsiteY13" fmla="*/ 159816 h 511392"/>
                  <a:gd name="connsiteX14" fmla="*/ 598351 w 743094"/>
                  <a:gd name="connsiteY14" fmla="*/ 169308 h 511392"/>
                  <a:gd name="connsiteX15" fmla="*/ 586487 w 743094"/>
                  <a:gd name="connsiteY15" fmla="*/ 188290 h 511392"/>
                  <a:gd name="connsiteX16" fmla="*/ 579368 w 743094"/>
                  <a:gd name="connsiteY16" fmla="*/ 209646 h 511392"/>
                  <a:gd name="connsiteX17" fmla="*/ 548521 w 743094"/>
                  <a:gd name="connsiteY17" fmla="*/ 223883 h 511392"/>
                  <a:gd name="connsiteX18" fmla="*/ 570848 w 743094"/>
                  <a:gd name="connsiteY18" fmla="*/ 297560 h 511392"/>
                  <a:gd name="connsiteX19" fmla="*/ 506206 w 743094"/>
                  <a:gd name="connsiteY19" fmla="*/ 295859 h 511392"/>
                  <a:gd name="connsiteX20" fmla="*/ 500274 w 743094"/>
                  <a:gd name="connsiteY20" fmla="*/ 278062 h 511392"/>
                  <a:gd name="connsiteX21" fmla="*/ 448862 w 743094"/>
                  <a:gd name="connsiteY21" fmla="*/ 244448 h 511392"/>
                  <a:gd name="connsiteX22" fmla="*/ 444907 w 743094"/>
                  <a:gd name="connsiteY22" fmla="*/ 266199 h 511392"/>
                  <a:gd name="connsiteX23" fmla="*/ 367790 w 743094"/>
                  <a:gd name="connsiteY23" fmla="*/ 327497 h 511392"/>
                  <a:gd name="connsiteX24" fmla="*/ 348016 w 743094"/>
                  <a:gd name="connsiteY24" fmla="*/ 327497 h 511392"/>
                  <a:gd name="connsiteX25" fmla="*/ 349994 w 743094"/>
                  <a:gd name="connsiteY25" fmla="*/ 345294 h 511392"/>
                  <a:gd name="connsiteX26" fmla="*/ 363835 w 743094"/>
                  <a:gd name="connsiteY26" fmla="*/ 365066 h 511392"/>
                  <a:gd name="connsiteX27" fmla="*/ 365813 w 743094"/>
                  <a:gd name="connsiteY27" fmla="*/ 382863 h 511392"/>
                  <a:gd name="connsiteX28" fmla="*/ 393496 w 743094"/>
                  <a:gd name="connsiteY28" fmla="*/ 410546 h 511392"/>
                  <a:gd name="connsiteX29" fmla="*/ 405360 w 743094"/>
                  <a:gd name="connsiteY29" fmla="*/ 467889 h 511392"/>
                  <a:gd name="connsiteX30" fmla="*/ 440953 w 743094"/>
                  <a:gd name="connsiteY30" fmla="*/ 493595 h 511392"/>
                  <a:gd name="connsiteX31" fmla="*/ 429088 w 743094"/>
                  <a:gd name="connsiteY31" fmla="*/ 511392 h 511392"/>
                  <a:gd name="connsiteX32" fmla="*/ 322311 w 743094"/>
                  <a:gd name="connsiteY32" fmla="*/ 495573 h 511392"/>
                  <a:gd name="connsiteX33" fmla="*/ 324288 w 743094"/>
                  <a:gd name="connsiteY33" fmla="*/ 481731 h 511392"/>
                  <a:gd name="connsiteX34" fmla="*/ 314401 w 743094"/>
                  <a:gd name="connsiteY34" fmla="*/ 477776 h 511392"/>
                  <a:gd name="connsiteX35" fmla="*/ 286718 w 743094"/>
                  <a:gd name="connsiteY35" fmla="*/ 469867 h 511392"/>
                  <a:gd name="connsiteX36" fmla="*/ 251126 w 743094"/>
                  <a:gd name="connsiteY36" fmla="*/ 440207 h 511392"/>
                  <a:gd name="connsiteX37" fmla="*/ 221465 w 743094"/>
                  <a:gd name="connsiteY37" fmla="*/ 418455 h 511392"/>
                  <a:gd name="connsiteX38" fmla="*/ 215533 w 743094"/>
                  <a:gd name="connsiteY38" fmla="*/ 400660 h 511392"/>
                  <a:gd name="connsiteX39" fmla="*/ 168076 w 743094"/>
                  <a:gd name="connsiteY39" fmla="*/ 370999 h 511392"/>
                  <a:gd name="connsiteX40" fmla="*/ 156212 w 743094"/>
                  <a:gd name="connsiteY40" fmla="*/ 335406 h 511392"/>
                  <a:gd name="connsiteX41" fmla="*/ 185872 w 743094"/>
                  <a:gd name="connsiteY41" fmla="*/ 327497 h 511392"/>
                  <a:gd name="connsiteX42" fmla="*/ 170054 w 743094"/>
                  <a:gd name="connsiteY42" fmla="*/ 272131 h 511392"/>
                  <a:gd name="connsiteX43" fmla="*/ 124574 w 743094"/>
                  <a:gd name="connsiteY43" fmla="*/ 280040 h 511392"/>
                  <a:gd name="connsiteX44" fmla="*/ 77117 w 743094"/>
                  <a:gd name="connsiteY44" fmla="*/ 266199 h 511392"/>
                  <a:gd name="connsiteX45" fmla="*/ 47457 w 743094"/>
                  <a:gd name="connsiteY45" fmla="*/ 250380 h 511392"/>
                  <a:gd name="connsiteX46" fmla="*/ 49434 w 743094"/>
                  <a:gd name="connsiteY46" fmla="*/ 185127 h 511392"/>
                  <a:gd name="connsiteX47" fmla="*/ 0 w 743094"/>
                  <a:gd name="connsiteY47" fmla="*/ 125806 h 511392"/>
                  <a:gd name="connsiteX48" fmla="*/ 27683 w 743094"/>
                  <a:gd name="connsiteY48" fmla="*/ 74394 h 511392"/>
                  <a:gd name="connsiteX49" fmla="*/ 69208 w 743094"/>
                  <a:gd name="connsiteY49" fmla="*/ 121851 h 511392"/>
                  <a:gd name="connsiteX50" fmla="*/ 79095 w 743094"/>
                  <a:gd name="connsiteY50" fmla="*/ 46711 h 511392"/>
                  <a:gd name="connsiteX51" fmla="*/ 90959 w 743094"/>
                  <a:gd name="connsiteY51" fmla="*/ 40778 h 511392"/>
                  <a:gd name="connsiteX52" fmla="*/ 87004 w 743094"/>
                  <a:gd name="connsiteY52" fmla="*/ 3209 h 511392"/>
                  <a:gd name="connsiteX53" fmla="*/ 71185 w 743094"/>
                  <a:gd name="connsiteY53" fmla="*/ 3209 h 511392"/>
                  <a:gd name="connsiteX54" fmla="*/ 68963 w 743094"/>
                  <a:gd name="connsiteY54" fmla="*/ 0 h 511392"/>
                  <a:gd name="connsiteX0" fmla="*/ 68963 w 743094"/>
                  <a:gd name="connsiteY0" fmla="*/ 0 h 511392"/>
                  <a:gd name="connsiteX1" fmla="*/ 638689 w 743094"/>
                  <a:gd name="connsiteY1" fmla="*/ 836 h 511392"/>
                  <a:gd name="connsiteX2" fmla="*/ 741972 w 743094"/>
                  <a:gd name="connsiteY2" fmla="*/ 0 h 511392"/>
                  <a:gd name="connsiteX3" fmla="*/ 743094 w 743094"/>
                  <a:gd name="connsiteY3" fmla="*/ 26938 h 511392"/>
                  <a:gd name="connsiteX4" fmla="*/ 728857 w 743094"/>
                  <a:gd name="connsiteY4" fmla="*/ 60157 h 511392"/>
                  <a:gd name="connsiteX5" fmla="*/ 709874 w 743094"/>
                  <a:gd name="connsiteY5" fmla="*/ 76767 h 511392"/>
                  <a:gd name="connsiteX6" fmla="*/ 690892 w 743094"/>
                  <a:gd name="connsiteY6" fmla="*/ 76767 h 511392"/>
                  <a:gd name="connsiteX7" fmla="*/ 690892 w 743094"/>
                  <a:gd name="connsiteY7" fmla="*/ 98123 h 511392"/>
                  <a:gd name="connsiteX8" fmla="*/ 674282 w 743094"/>
                  <a:gd name="connsiteY8" fmla="*/ 100495 h 511392"/>
                  <a:gd name="connsiteX9" fmla="*/ 662418 w 743094"/>
                  <a:gd name="connsiteY9" fmla="*/ 121851 h 511392"/>
                  <a:gd name="connsiteX10" fmla="*/ 638689 w 743094"/>
                  <a:gd name="connsiteY10" fmla="*/ 124224 h 511392"/>
                  <a:gd name="connsiteX11" fmla="*/ 633944 w 743094"/>
                  <a:gd name="connsiteY11" fmla="*/ 147952 h 511392"/>
                  <a:gd name="connsiteX12" fmla="*/ 622079 w 743094"/>
                  <a:gd name="connsiteY12" fmla="*/ 159816 h 511392"/>
                  <a:gd name="connsiteX13" fmla="*/ 598351 w 743094"/>
                  <a:gd name="connsiteY13" fmla="*/ 169308 h 511392"/>
                  <a:gd name="connsiteX14" fmla="*/ 586487 w 743094"/>
                  <a:gd name="connsiteY14" fmla="*/ 188290 h 511392"/>
                  <a:gd name="connsiteX15" fmla="*/ 579368 w 743094"/>
                  <a:gd name="connsiteY15" fmla="*/ 209646 h 511392"/>
                  <a:gd name="connsiteX16" fmla="*/ 548521 w 743094"/>
                  <a:gd name="connsiteY16" fmla="*/ 223883 h 511392"/>
                  <a:gd name="connsiteX17" fmla="*/ 570848 w 743094"/>
                  <a:gd name="connsiteY17" fmla="*/ 297560 h 511392"/>
                  <a:gd name="connsiteX18" fmla="*/ 506206 w 743094"/>
                  <a:gd name="connsiteY18" fmla="*/ 295859 h 511392"/>
                  <a:gd name="connsiteX19" fmla="*/ 500274 w 743094"/>
                  <a:gd name="connsiteY19" fmla="*/ 278062 h 511392"/>
                  <a:gd name="connsiteX20" fmla="*/ 448862 w 743094"/>
                  <a:gd name="connsiteY20" fmla="*/ 244448 h 511392"/>
                  <a:gd name="connsiteX21" fmla="*/ 444907 w 743094"/>
                  <a:gd name="connsiteY21" fmla="*/ 266199 h 511392"/>
                  <a:gd name="connsiteX22" fmla="*/ 367790 w 743094"/>
                  <a:gd name="connsiteY22" fmla="*/ 327497 h 511392"/>
                  <a:gd name="connsiteX23" fmla="*/ 348016 w 743094"/>
                  <a:gd name="connsiteY23" fmla="*/ 327497 h 511392"/>
                  <a:gd name="connsiteX24" fmla="*/ 349994 w 743094"/>
                  <a:gd name="connsiteY24" fmla="*/ 345294 h 511392"/>
                  <a:gd name="connsiteX25" fmla="*/ 363835 w 743094"/>
                  <a:gd name="connsiteY25" fmla="*/ 365066 h 511392"/>
                  <a:gd name="connsiteX26" fmla="*/ 365813 w 743094"/>
                  <a:gd name="connsiteY26" fmla="*/ 382863 h 511392"/>
                  <a:gd name="connsiteX27" fmla="*/ 393496 w 743094"/>
                  <a:gd name="connsiteY27" fmla="*/ 410546 h 511392"/>
                  <a:gd name="connsiteX28" fmla="*/ 405360 w 743094"/>
                  <a:gd name="connsiteY28" fmla="*/ 467889 h 511392"/>
                  <a:gd name="connsiteX29" fmla="*/ 440953 w 743094"/>
                  <a:gd name="connsiteY29" fmla="*/ 493595 h 511392"/>
                  <a:gd name="connsiteX30" fmla="*/ 429088 w 743094"/>
                  <a:gd name="connsiteY30" fmla="*/ 511392 h 511392"/>
                  <a:gd name="connsiteX31" fmla="*/ 322311 w 743094"/>
                  <a:gd name="connsiteY31" fmla="*/ 495573 h 511392"/>
                  <a:gd name="connsiteX32" fmla="*/ 324288 w 743094"/>
                  <a:gd name="connsiteY32" fmla="*/ 481731 h 511392"/>
                  <a:gd name="connsiteX33" fmla="*/ 314401 w 743094"/>
                  <a:gd name="connsiteY33" fmla="*/ 477776 h 511392"/>
                  <a:gd name="connsiteX34" fmla="*/ 286718 w 743094"/>
                  <a:gd name="connsiteY34" fmla="*/ 469867 h 511392"/>
                  <a:gd name="connsiteX35" fmla="*/ 251126 w 743094"/>
                  <a:gd name="connsiteY35" fmla="*/ 440207 h 511392"/>
                  <a:gd name="connsiteX36" fmla="*/ 221465 w 743094"/>
                  <a:gd name="connsiteY36" fmla="*/ 418455 h 511392"/>
                  <a:gd name="connsiteX37" fmla="*/ 215533 w 743094"/>
                  <a:gd name="connsiteY37" fmla="*/ 400660 h 511392"/>
                  <a:gd name="connsiteX38" fmla="*/ 168076 w 743094"/>
                  <a:gd name="connsiteY38" fmla="*/ 370999 h 511392"/>
                  <a:gd name="connsiteX39" fmla="*/ 156212 w 743094"/>
                  <a:gd name="connsiteY39" fmla="*/ 335406 h 511392"/>
                  <a:gd name="connsiteX40" fmla="*/ 185872 w 743094"/>
                  <a:gd name="connsiteY40" fmla="*/ 327497 h 511392"/>
                  <a:gd name="connsiteX41" fmla="*/ 170054 w 743094"/>
                  <a:gd name="connsiteY41" fmla="*/ 272131 h 511392"/>
                  <a:gd name="connsiteX42" fmla="*/ 124574 w 743094"/>
                  <a:gd name="connsiteY42" fmla="*/ 280040 h 511392"/>
                  <a:gd name="connsiteX43" fmla="*/ 77117 w 743094"/>
                  <a:gd name="connsiteY43" fmla="*/ 266199 h 511392"/>
                  <a:gd name="connsiteX44" fmla="*/ 47457 w 743094"/>
                  <a:gd name="connsiteY44" fmla="*/ 250380 h 511392"/>
                  <a:gd name="connsiteX45" fmla="*/ 49434 w 743094"/>
                  <a:gd name="connsiteY45" fmla="*/ 185127 h 511392"/>
                  <a:gd name="connsiteX46" fmla="*/ 0 w 743094"/>
                  <a:gd name="connsiteY46" fmla="*/ 125806 h 511392"/>
                  <a:gd name="connsiteX47" fmla="*/ 27683 w 743094"/>
                  <a:gd name="connsiteY47" fmla="*/ 74394 h 511392"/>
                  <a:gd name="connsiteX48" fmla="*/ 69208 w 743094"/>
                  <a:gd name="connsiteY48" fmla="*/ 121851 h 511392"/>
                  <a:gd name="connsiteX49" fmla="*/ 79095 w 743094"/>
                  <a:gd name="connsiteY49" fmla="*/ 46711 h 511392"/>
                  <a:gd name="connsiteX50" fmla="*/ 90959 w 743094"/>
                  <a:gd name="connsiteY50" fmla="*/ 40778 h 511392"/>
                  <a:gd name="connsiteX51" fmla="*/ 87004 w 743094"/>
                  <a:gd name="connsiteY51" fmla="*/ 3209 h 511392"/>
                  <a:gd name="connsiteX52" fmla="*/ 71185 w 743094"/>
                  <a:gd name="connsiteY52" fmla="*/ 3209 h 511392"/>
                  <a:gd name="connsiteX53" fmla="*/ 68963 w 743094"/>
                  <a:gd name="connsiteY53" fmla="*/ 0 h 511392"/>
                  <a:gd name="connsiteX0" fmla="*/ 68963 w 743094"/>
                  <a:gd name="connsiteY0" fmla="*/ 114300 h 625692"/>
                  <a:gd name="connsiteX1" fmla="*/ 473499 w 743094"/>
                  <a:gd name="connsiteY1" fmla="*/ 0 h 625692"/>
                  <a:gd name="connsiteX2" fmla="*/ 638689 w 743094"/>
                  <a:gd name="connsiteY2" fmla="*/ 115136 h 625692"/>
                  <a:gd name="connsiteX3" fmla="*/ 741972 w 743094"/>
                  <a:gd name="connsiteY3" fmla="*/ 114300 h 625692"/>
                  <a:gd name="connsiteX4" fmla="*/ 743094 w 743094"/>
                  <a:gd name="connsiteY4" fmla="*/ 141238 h 625692"/>
                  <a:gd name="connsiteX5" fmla="*/ 728857 w 743094"/>
                  <a:gd name="connsiteY5" fmla="*/ 174457 h 625692"/>
                  <a:gd name="connsiteX6" fmla="*/ 709874 w 743094"/>
                  <a:gd name="connsiteY6" fmla="*/ 191067 h 625692"/>
                  <a:gd name="connsiteX7" fmla="*/ 690892 w 743094"/>
                  <a:gd name="connsiteY7" fmla="*/ 191067 h 625692"/>
                  <a:gd name="connsiteX8" fmla="*/ 690892 w 743094"/>
                  <a:gd name="connsiteY8" fmla="*/ 212423 h 625692"/>
                  <a:gd name="connsiteX9" fmla="*/ 674282 w 743094"/>
                  <a:gd name="connsiteY9" fmla="*/ 214795 h 625692"/>
                  <a:gd name="connsiteX10" fmla="*/ 662418 w 743094"/>
                  <a:gd name="connsiteY10" fmla="*/ 236151 h 625692"/>
                  <a:gd name="connsiteX11" fmla="*/ 638689 w 743094"/>
                  <a:gd name="connsiteY11" fmla="*/ 238524 h 625692"/>
                  <a:gd name="connsiteX12" fmla="*/ 633944 w 743094"/>
                  <a:gd name="connsiteY12" fmla="*/ 262252 h 625692"/>
                  <a:gd name="connsiteX13" fmla="*/ 622079 w 743094"/>
                  <a:gd name="connsiteY13" fmla="*/ 274116 h 625692"/>
                  <a:gd name="connsiteX14" fmla="*/ 598351 w 743094"/>
                  <a:gd name="connsiteY14" fmla="*/ 283608 h 625692"/>
                  <a:gd name="connsiteX15" fmla="*/ 586487 w 743094"/>
                  <a:gd name="connsiteY15" fmla="*/ 302590 h 625692"/>
                  <a:gd name="connsiteX16" fmla="*/ 579368 w 743094"/>
                  <a:gd name="connsiteY16" fmla="*/ 323946 h 625692"/>
                  <a:gd name="connsiteX17" fmla="*/ 548521 w 743094"/>
                  <a:gd name="connsiteY17" fmla="*/ 338183 h 625692"/>
                  <a:gd name="connsiteX18" fmla="*/ 570848 w 743094"/>
                  <a:gd name="connsiteY18" fmla="*/ 411860 h 625692"/>
                  <a:gd name="connsiteX19" fmla="*/ 506206 w 743094"/>
                  <a:gd name="connsiteY19" fmla="*/ 410159 h 625692"/>
                  <a:gd name="connsiteX20" fmla="*/ 500274 w 743094"/>
                  <a:gd name="connsiteY20" fmla="*/ 392362 h 625692"/>
                  <a:gd name="connsiteX21" fmla="*/ 448862 w 743094"/>
                  <a:gd name="connsiteY21" fmla="*/ 358748 h 625692"/>
                  <a:gd name="connsiteX22" fmla="*/ 444907 w 743094"/>
                  <a:gd name="connsiteY22" fmla="*/ 380499 h 625692"/>
                  <a:gd name="connsiteX23" fmla="*/ 367790 w 743094"/>
                  <a:gd name="connsiteY23" fmla="*/ 441797 h 625692"/>
                  <a:gd name="connsiteX24" fmla="*/ 348016 w 743094"/>
                  <a:gd name="connsiteY24" fmla="*/ 441797 h 625692"/>
                  <a:gd name="connsiteX25" fmla="*/ 349994 w 743094"/>
                  <a:gd name="connsiteY25" fmla="*/ 459594 h 625692"/>
                  <a:gd name="connsiteX26" fmla="*/ 363835 w 743094"/>
                  <a:gd name="connsiteY26" fmla="*/ 479366 h 625692"/>
                  <a:gd name="connsiteX27" fmla="*/ 365813 w 743094"/>
                  <a:gd name="connsiteY27" fmla="*/ 497163 h 625692"/>
                  <a:gd name="connsiteX28" fmla="*/ 393496 w 743094"/>
                  <a:gd name="connsiteY28" fmla="*/ 524846 h 625692"/>
                  <a:gd name="connsiteX29" fmla="*/ 405360 w 743094"/>
                  <a:gd name="connsiteY29" fmla="*/ 582189 h 625692"/>
                  <a:gd name="connsiteX30" fmla="*/ 440953 w 743094"/>
                  <a:gd name="connsiteY30" fmla="*/ 607895 h 625692"/>
                  <a:gd name="connsiteX31" fmla="*/ 429088 w 743094"/>
                  <a:gd name="connsiteY31" fmla="*/ 625692 h 625692"/>
                  <a:gd name="connsiteX32" fmla="*/ 322311 w 743094"/>
                  <a:gd name="connsiteY32" fmla="*/ 609873 h 625692"/>
                  <a:gd name="connsiteX33" fmla="*/ 324288 w 743094"/>
                  <a:gd name="connsiteY33" fmla="*/ 596031 h 625692"/>
                  <a:gd name="connsiteX34" fmla="*/ 314401 w 743094"/>
                  <a:gd name="connsiteY34" fmla="*/ 592076 h 625692"/>
                  <a:gd name="connsiteX35" fmla="*/ 286718 w 743094"/>
                  <a:gd name="connsiteY35" fmla="*/ 584167 h 625692"/>
                  <a:gd name="connsiteX36" fmla="*/ 251126 w 743094"/>
                  <a:gd name="connsiteY36" fmla="*/ 554507 h 625692"/>
                  <a:gd name="connsiteX37" fmla="*/ 221465 w 743094"/>
                  <a:gd name="connsiteY37" fmla="*/ 532755 h 625692"/>
                  <a:gd name="connsiteX38" fmla="*/ 215533 w 743094"/>
                  <a:gd name="connsiteY38" fmla="*/ 514960 h 625692"/>
                  <a:gd name="connsiteX39" fmla="*/ 168076 w 743094"/>
                  <a:gd name="connsiteY39" fmla="*/ 485299 h 625692"/>
                  <a:gd name="connsiteX40" fmla="*/ 156212 w 743094"/>
                  <a:gd name="connsiteY40" fmla="*/ 449706 h 625692"/>
                  <a:gd name="connsiteX41" fmla="*/ 185872 w 743094"/>
                  <a:gd name="connsiteY41" fmla="*/ 441797 h 625692"/>
                  <a:gd name="connsiteX42" fmla="*/ 170054 w 743094"/>
                  <a:gd name="connsiteY42" fmla="*/ 386431 h 625692"/>
                  <a:gd name="connsiteX43" fmla="*/ 124574 w 743094"/>
                  <a:gd name="connsiteY43" fmla="*/ 394340 h 625692"/>
                  <a:gd name="connsiteX44" fmla="*/ 77117 w 743094"/>
                  <a:gd name="connsiteY44" fmla="*/ 380499 h 625692"/>
                  <a:gd name="connsiteX45" fmla="*/ 47457 w 743094"/>
                  <a:gd name="connsiteY45" fmla="*/ 364680 h 625692"/>
                  <a:gd name="connsiteX46" fmla="*/ 49434 w 743094"/>
                  <a:gd name="connsiteY46" fmla="*/ 299427 h 625692"/>
                  <a:gd name="connsiteX47" fmla="*/ 0 w 743094"/>
                  <a:gd name="connsiteY47" fmla="*/ 240106 h 625692"/>
                  <a:gd name="connsiteX48" fmla="*/ 27683 w 743094"/>
                  <a:gd name="connsiteY48" fmla="*/ 188694 h 625692"/>
                  <a:gd name="connsiteX49" fmla="*/ 69208 w 743094"/>
                  <a:gd name="connsiteY49" fmla="*/ 236151 h 625692"/>
                  <a:gd name="connsiteX50" fmla="*/ 79095 w 743094"/>
                  <a:gd name="connsiteY50" fmla="*/ 161011 h 625692"/>
                  <a:gd name="connsiteX51" fmla="*/ 90959 w 743094"/>
                  <a:gd name="connsiteY51" fmla="*/ 155078 h 625692"/>
                  <a:gd name="connsiteX52" fmla="*/ 87004 w 743094"/>
                  <a:gd name="connsiteY52" fmla="*/ 117509 h 625692"/>
                  <a:gd name="connsiteX53" fmla="*/ 71185 w 743094"/>
                  <a:gd name="connsiteY53" fmla="*/ 117509 h 625692"/>
                  <a:gd name="connsiteX54" fmla="*/ 68963 w 743094"/>
                  <a:gd name="connsiteY54" fmla="*/ 114300 h 625692"/>
                  <a:gd name="connsiteX0" fmla="*/ 473499 w 743094"/>
                  <a:gd name="connsiteY0" fmla="*/ 0 h 625692"/>
                  <a:gd name="connsiteX1" fmla="*/ 638689 w 743094"/>
                  <a:gd name="connsiteY1" fmla="*/ 115136 h 625692"/>
                  <a:gd name="connsiteX2" fmla="*/ 741972 w 743094"/>
                  <a:gd name="connsiteY2" fmla="*/ 114300 h 625692"/>
                  <a:gd name="connsiteX3" fmla="*/ 743094 w 743094"/>
                  <a:gd name="connsiteY3" fmla="*/ 141238 h 625692"/>
                  <a:gd name="connsiteX4" fmla="*/ 728857 w 743094"/>
                  <a:gd name="connsiteY4" fmla="*/ 174457 h 625692"/>
                  <a:gd name="connsiteX5" fmla="*/ 709874 w 743094"/>
                  <a:gd name="connsiteY5" fmla="*/ 191067 h 625692"/>
                  <a:gd name="connsiteX6" fmla="*/ 690892 w 743094"/>
                  <a:gd name="connsiteY6" fmla="*/ 191067 h 625692"/>
                  <a:gd name="connsiteX7" fmla="*/ 690892 w 743094"/>
                  <a:gd name="connsiteY7" fmla="*/ 212423 h 625692"/>
                  <a:gd name="connsiteX8" fmla="*/ 674282 w 743094"/>
                  <a:gd name="connsiteY8" fmla="*/ 214795 h 625692"/>
                  <a:gd name="connsiteX9" fmla="*/ 662418 w 743094"/>
                  <a:gd name="connsiteY9" fmla="*/ 236151 h 625692"/>
                  <a:gd name="connsiteX10" fmla="*/ 638689 w 743094"/>
                  <a:gd name="connsiteY10" fmla="*/ 238524 h 625692"/>
                  <a:gd name="connsiteX11" fmla="*/ 633944 w 743094"/>
                  <a:gd name="connsiteY11" fmla="*/ 262252 h 625692"/>
                  <a:gd name="connsiteX12" fmla="*/ 622079 w 743094"/>
                  <a:gd name="connsiteY12" fmla="*/ 274116 h 625692"/>
                  <a:gd name="connsiteX13" fmla="*/ 598351 w 743094"/>
                  <a:gd name="connsiteY13" fmla="*/ 283608 h 625692"/>
                  <a:gd name="connsiteX14" fmla="*/ 586487 w 743094"/>
                  <a:gd name="connsiteY14" fmla="*/ 302590 h 625692"/>
                  <a:gd name="connsiteX15" fmla="*/ 579368 w 743094"/>
                  <a:gd name="connsiteY15" fmla="*/ 323946 h 625692"/>
                  <a:gd name="connsiteX16" fmla="*/ 548521 w 743094"/>
                  <a:gd name="connsiteY16" fmla="*/ 338183 h 625692"/>
                  <a:gd name="connsiteX17" fmla="*/ 570848 w 743094"/>
                  <a:gd name="connsiteY17" fmla="*/ 411860 h 625692"/>
                  <a:gd name="connsiteX18" fmla="*/ 506206 w 743094"/>
                  <a:gd name="connsiteY18" fmla="*/ 410159 h 625692"/>
                  <a:gd name="connsiteX19" fmla="*/ 500274 w 743094"/>
                  <a:gd name="connsiteY19" fmla="*/ 392362 h 625692"/>
                  <a:gd name="connsiteX20" fmla="*/ 448862 w 743094"/>
                  <a:gd name="connsiteY20" fmla="*/ 358748 h 625692"/>
                  <a:gd name="connsiteX21" fmla="*/ 444907 w 743094"/>
                  <a:gd name="connsiteY21" fmla="*/ 380499 h 625692"/>
                  <a:gd name="connsiteX22" fmla="*/ 367790 w 743094"/>
                  <a:gd name="connsiteY22" fmla="*/ 441797 h 625692"/>
                  <a:gd name="connsiteX23" fmla="*/ 348016 w 743094"/>
                  <a:gd name="connsiteY23" fmla="*/ 441797 h 625692"/>
                  <a:gd name="connsiteX24" fmla="*/ 349994 w 743094"/>
                  <a:gd name="connsiteY24" fmla="*/ 459594 h 625692"/>
                  <a:gd name="connsiteX25" fmla="*/ 363835 w 743094"/>
                  <a:gd name="connsiteY25" fmla="*/ 479366 h 625692"/>
                  <a:gd name="connsiteX26" fmla="*/ 365813 w 743094"/>
                  <a:gd name="connsiteY26" fmla="*/ 497163 h 625692"/>
                  <a:gd name="connsiteX27" fmla="*/ 393496 w 743094"/>
                  <a:gd name="connsiteY27" fmla="*/ 524846 h 625692"/>
                  <a:gd name="connsiteX28" fmla="*/ 405360 w 743094"/>
                  <a:gd name="connsiteY28" fmla="*/ 582189 h 625692"/>
                  <a:gd name="connsiteX29" fmla="*/ 440953 w 743094"/>
                  <a:gd name="connsiteY29" fmla="*/ 607895 h 625692"/>
                  <a:gd name="connsiteX30" fmla="*/ 429088 w 743094"/>
                  <a:gd name="connsiteY30" fmla="*/ 625692 h 625692"/>
                  <a:gd name="connsiteX31" fmla="*/ 322311 w 743094"/>
                  <a:gd name="connsiteY31" fmla="*/ 609873 h 625692"/>
                  <a:gd name="connsiteX32" fmla="*/ 324288 w 743094"/>
                  <a:gd name="connsiteY32" fmla="*/ 596031 h 625692"/>
                  <a:gd name="connsiteX33" fmla="*/ 314401 w 743094"/>
                  <a:gd name="connsiteY33" fmla="*/ 592076 h 625692"/>
                  <a:gd name="connsiteX34" fmla="*/ 286718 w 743094"/>
                  <a:gd name="connsiteY34" fmla="*/ 584167 h 625692"/>
                  <a:gd name="connsiteX35" fmla="*/ 251126 w 743094"/>
                  <a:gd name="connsiteY35" fmla="*/ 554507 h 625692"/>
                  <a:gd name="connsiteX36" fmla="*/ 221465 w 743094"/>
                  <a:gd name="connsiteY36" fmla="*/ 532755 h 625692"/>
                  <a:gd name="connsiteX37" fmla="*/ 215533 w 743094"/>
                  <a:gd name="connsiteY37" fmla="*/ 514960 h 625692"/>
                  <a:gd name="connsiteX38" fmla="*/ 168076 w 743094"/>
                  <a:gd name="connsiteY38" fmla="*/ 485299 h 625692"/>
                  <a:gd name="connsiteX39" fmla="*/ 156212 w 743094"/>
                  <a:gd name="connsiteY39" fmla="*/ 449706 h 625692"/>
                  <a:gd name="connsiteX40" fmla="*/ 185872 w 743094"/>
                  <a:gd name="connsiteY40" fmla="*/ 441797 h 625692"/>
                  <a:gd name="connsiteX41" fmla="*/ 170054 w 743094"/>
                  <a:gd name="connsiteY41" fmla="*/ 386431 h 625692"/>
                  <a:gd name="connsiteX42" fmla="*/ 124574 w 743094"/>
                  <a:gd name="connsiteY42" fmla="*/ 394340 h 625692"/>
                  <a:gd name="connsiteX43" fmla="*/ 77117 w 743094"/>
                  <a:gd name="connsiteY43" fmla="*/ 380499 h 625692"/>
                  <a:gd name="connsiteX44" fmla="*/ 47457 w 743094"/>
                  <a:gd name="connsiteY44" fmla="*/ 364680 h 625692"/>
                  <a:gd name="connsiteX45" fmla="*/ 49434 w 743094"/>
                  <a:gd name="connsiteY45" fmla="*/ 299427 h 625692"/>
                  <a:gd name="connsiteX46" fmla="*/ 0 w 743094"/>
                  <a:gd name="connsiteY46" fmla="*/ 240106 h 625692"/>
                  <a:gd name="connsiteX47" fmla="*/ 27683 w 743094"/>
                  <a:gd name="connsiteY47" fmla="*/ 188694 h 625692"/>
                  <a:gd name="connsiteX48" fmla="*/ 69208 w 743094"/>
                  <a:gd name="connsiteY48" fmla="*/ 236151 h 625692"/>
                  <a:gd name="connsiteX49" fmla="*/ 79095 w 743094"/>
                  <a:gd name="connsiteY49" fmla="*/ 161011 h 625692"/>
                  <a:gd name="connsiteX50" fmla="*/ 90959 w 743094"/>
                  <a:gd name="connsiteY50" fmla="*/ 155078 h 625692"/>
                  <a:gd name="connsiteX51" fmla="*/ 87004 w 743094"/>
                  <a:gd name="connsiteY51" fmla="*/ 117509 h 625692"/>
                  <a:gd name="connsiteX52" fmla="*/ 71185 w 743094"/>
                  <a:gd name="connsiteY52" fmla="*/ 117509 h 625692"/>
                  <a:gd name="connsiteX53" fmla="*/ 68963 w 743094"/>
                  <a:gd name="connsiteY53" fmla="*/ 114300 h 625692"/>
                  <a:gd name="connsiteX54" fmla="*/ 564939 w 743094"/>
                  <a:gd name="connsiteY54" fmla="*/ 91440 h 625692"/>
                  <a:gd name="connsiteX0" fmla="*/ 473499 w 743094"/>
                  <a:gd name="connsiteY0" fmla="*/ 0 h 625692"/>
                  <a:gd name="connsiteX1" fmla="*/ 638689 w 743094"/>
                  <a:gd name="connsiteY1" fmla="*/ 115136 h 625692"/>
                  <a:gd name="connsiteX2" fmla="*/ 741972 w 743094"/>
                  <a:gd name="connsiteY2" fmla="*/ 114300 h 625692"/>
                  <a:gd name="connsiteX3" fmla="*/ 743094 w 743094"/>
                  <a:gd name="connsiteY3" fmla="*/ 141238 h 625692"/>
                  <a:gd name="connsiteX4" fmla="*/ 728857 w 743094"/>
                  <a:gd name="connsiteY4" fmla="*/ 174457 h 625692"/>
                  <a:gd name="connsiteX5" fmla="*/ 709874 w 743094"/>
                  <a:gd name="connsiteY5" fmla="*/ 191067 h 625692"/>
                  <a:gd name="connsiteX6" fmla="*/ 690892 w 743094"/>
                  <a:gd name="connsiteY6" fmla="*/ 191067 h 625692"/>
                  <a:gd name="connsiteX7" fmla="*/ 690892 w 743094"/>
                  <a:gd name="connsiteY7" fmla="*/ 212423 h 625692"/>
                  <a:gd name="connsiteX8" fmla="*/ 674282 w 743094"/>
                  <a:gd name="connsiteY8" fmla="*/ 214795 h 625692"/>
                  <a:gd name="connsiteX9" fmla="*/ 662418 w 743094"/>
                  <a:gd name="connsiteY9" fmla="*/ 236151 h 625692"/>
                  <a:gd name="connsiteX10" fmla="*/ 638689 w 743094"/>
                  <a:gd name="connsiteY10" fmla="*/ 238524 h 625692"/>
                  <a:gd name="connsiteX11" fmla="*/ 633944 w 743094"/>
                  <a:gd name="connsiteY11" fmla="*/ 262252 h 625692"/>
                  <a:gd name="connsiteX12" fmla="*/ 622079 w 743094"/>
                  <a:gd name="connsiteY12" fmla="*/ 274116 h 625692"/>
                  <a:gd name="connsiteX13" fmla="*/ 598351 w 743094"/>
                  <a:gd name="connsiteY13" fmla="*/ 283608 h 625692"/>
                  <a:gd name="connsiteX14" fmla="*/ 586487 w 743094"/>
                  <a:gd name="connsiteY14" fmla="*/ 302590 h 625692"/>
                  <a:gd name="connsiteX15" fmla="*/ 579368 w 743094"/>
                  <a:gd name="connsiteY15" fmla="*/ 323946 h 625692"/>
                  <a:gd name="connsiteX16" fmla="*/ 548521 w 743094"/>
                  <a:gd name="connsiteY16" fmla="*/ 338183 h 625692"/>
                  <a:gd name="connsiteX17" fmla="*/ 570848 w 743094"/>
                  <a:gd name="connsiteY17" fmla="*/ 411860 h 625692"/>
                  <a:gd name="connsiteX18" fmla="*/ 506206 w 743094"/>
                  <a:gd name="connsiteY18" fmla="*/ 410159 h 625692"/>
                  <a:gd name="connsiteX19" fmla="*/ 500274 w 743094"/>
                  <a:gd name="connsiteY19" fmla="*/ 392362 h 625692"/>
                  <a:gd name="connsiteX20" fmla="*/ 448862 w 743094"/>
                  <a:gd name="connsiteY20" fmla="*/ 358748 h 625692"/>
                  <a:gd name="connsiteX21" fmla="*/ 444907 w 743094"/>
                  <a:gd name="connsiteY21" fmla="*/ 380499 h 625692"/>
                  <a:gd name="connsiteX22" fmla="*/ 367790 w 743094"/>
                  <a:gd name="connsiteY22" fmla="*/ 441797 h 625692"/>
                  <a:gd name="connsiteX23" fmla="*/ 348016 w 743094"/>
                  <a:gd name="connsiteY23" fmla="*/ 441797 h 625692"/>
                  <a:gd name="connsiteX24" fmla="*/ 349994 w 743094"/>
                  <a:gd name="connsiteY24" fmla="*/ 459594 h 625692"/>
                  <a:gd name="connsiteX25" fmla="*/ 363835 w 743094"/>
                  <a:gd name="connsiteY25" fmla="*/ 479366 h 625692"/>
                  <a:gd name="connsiteX26" fmla="*/ 365813 w 743094"/>
                  <a:gd name="connsiteY26" fmla="*/ 497163 h 625692"/>
                  <a:gd name="connsiteX27" fmla="*/ 393496 w 743094"/>
                  <a:gd name="connsiteY27" fmla="*/ 524846 h 625692"/>
                  <a:gd name="connsiteX28" fmla="*/ 405360 w 743094"/>
                  <a:gd name="connsiteY28" fmla="*/ 582189 h 625692"/>
                  <a:gd name="connsiteX29" fmla="*/ 440953 w 743094"/>
                  <a:gd name="connsiteY29" fmla="*/ 607895 h 625692"/>
                  <a:gd name="connsiteX30" fmla="*/ 429088 w 743094"/>
                  <a:gd name="connsiteY30" fmla="*/ 625692 h 625692"/>
                  <a:gd name="connsiteX31" fmla="*/ 322311 w 743094"/>
                  <a:gd name="connsiteY31" fmla="*/ 609873 h 625692"/>
                  <a:gd name="connsiteX32" fmla="*/ 324288 w 743094"/>
                  <a:gd name="connsiteY32" fmla="*/ 596031 h 625692"/>
                  <a:gd name="connsiteX33" fmla="*/ 314401 w 743094"/>
                  <a:gd name="connsiteY33" fmla="*/ 592076 h 625692"/>
                  <a:gd name="connsiteX34" fmla="*/ 286718 w 743094"/>
                  <a:gd name="connsiteY34" fmla="*/ 584167 h 625692"/>
                  <a:gd name="connsiteX35" fmla="*/ 251126 w 743094"/>
                  <a:gd name="connsiteY35" fmla="*/ 554507 h 625692"/>
                  <a:gd name="connsiteX36" fmla="*/ 221465 w 743094"/>
                  <a:gd name="connsiteY36" fmla="*/ 532755 h 625692"/>
                  <a:gd name="connsiteX37" fmla="*/ 215533 w 743094"/>
                  <a:gd name="connsiteY37" fmla="*/ 514960 h 625692"/>
                  <a:gd name="connsiteX38" fmla="*/ 168076 w 743094"/>
                  <a:gd name="connsiteY38" fmla="*/ 485299 h 625692"/>
                  <a:gd name="connsiteX39" fmla="*/ 156212 w 743094"/>
                  <a:gd name="connsiteY39" fmla="*/ 449706 h 625692"/>
                  <a:gd name="connsiteX40" fmla="*/ 185872 w 743094"/>
                  <a:gd name="connsiteY40" fmla="*/ 441797 h 625692"/>
                  <a:gd name="connsiteX41" fmla="*/ 170054 w 743094"/>
                  <a:gd name="connsiteY41" fmla="*/ 386431 h 625692"/>
                  <a:gd name="connsiteX42" fmla="*/ 124574 w 743094"/>
                  <a:gd name="connsiteY42" fmla="*/ 394340 h 625692"/>
                  <a:gd name="connsiteX43" fmla="*/ 77117 w 743094"/>
                  <a:gd name="connsiteY43" fmla="*/ 380499 h 625692"/>
                  <a:gd name="connsiteX44" fmla="*/ 47457 w 743094"/>
                  <a:gd name="connsiteY44" fmla="*/ 364680 h 625692"/>
                  <a:gd name="connsiteX45" fmla="*/ 49434 w 743094"/>
                  <a:gd name="connsiteY45" fmla="*/ 299427 h 625692"/>
                  <a:gd name="connsiteX46" fmla="*/ 0 w 743094"/>
                  <a:gd name="connsiteY46" fmla="*/ 240106 h 625692"/>
                  <a:gd name="connsiteX47" fmla="*/ 27683 w 743094"/>
                  <a:gd name="connsiteY47" fmla="*/ 188694 h 625692"/>
                  <a:gd name="connsiteX48" fmla="*/ 69208 w 743094"/>
                  <a:gd name="connsiteY48" fmla="*/ 236151 h 625692"/>
                  <a:gd name="connsiteX49" fmla="*/ 79095 w 743094"/>
                  <a:gd name="connsiteY49" fmla="*/ 161011 h 625692"/>
                  <a:gd name="connsiteX50" fmla="*/ 90959 w 743094"/>
                  <a:gd name="connsiteY50" fmla="*/ 155078 h 625692"/>
                  <a:gd name="connsiteX51" fmla="*/ 87004 w 743094"/>
                  <a:gd name="connsiteY51" fmla="*/ 117509 h 625692"/>
                  <a:gd name="connsiteX52" fmla="*/ 71185 w 743094"/>
                  <a:gd name="connsiteY52" fmla="*/ 117509 h 625692"/>
                  <a:gd name="connsiteX53" fmla="*/ 68963 w 743094"/>
                  <a:gd name="connsiteY53" fmla="*/ 114300 h 625692"/>
                  <a:gd name="connsiteX0" fmla="*/ 638689 w 743094"/>
                  <a:gd name="connsiteY0" fmla="*/ 836 h 511392"/>
                  <a:gd name="connsiteX1" fmla="*/ 741972 w 743094"/>
                  <a:gd name="connsiteY1" fmla="*/ 0 h 511392"/>
                  <a:gd name="connsiteX2" fmla="*/ 743094 w 743094"/>
                  <a:gd name="connsiteY2" fmla="*/ 26938 h 511392"/>
                  <a:gd name="connsiteX3" fmla="*/ 728857 w 743094"/>
                  <a:gd name="connsiteY3" fmla="*/ 60157 h 511392"/>
                  <a:gd name="connsiteX4" fmla="*/ 709874 w 743094"/>
                  <a:gd name="connsiteY4" fmla="*/ 76767 h 511392"/>
                  <a:gd name="connsiteX5" fmla="*/ 690892 w 743094"/>
                  <a:gd name="connsiteY5" fmla="*/ 76767 h 511392"/>
                  <a:gd name="connsiteX6" fmla="*/ 690892 w 743094"/>
                  <a:gd name="connsiteY6" fmla="*/ 98123 h 511392"/>
                  <a:gd name="connsiteX7" fmla="*/ 674282 w 743094"/>
                  <a:gd name="connsiteY7" fmla="*/ 100495 h 511392"/>
                  <a:gd name="connsiteX8" fmla="*/ 662418 w 743094"/>
                  <a:gd name="connsiteY8" fmla="*/ 121851 h 511392"/>
                  <a:gd name="connsiteX9" fmla="*/ 638689 w 743094"/>
                  <a:gd name="connsiteY9" fmla="*/ 124224 h 511392"/>
                  <a:gd name="connsiteX10" fmla="*/ 633944 w 743094"/>
                  <a:gd name="connsiteY10" fmla="*/ 147952 h 511392"/>
                  <a:gd name="connsiteX11" fmla="*/ 622079 w 743094"/>
                  <a:gd name="connsiteY11" fmla="*/ 159816 h 511392"/>
                  <a:gd name="connsiteX12" fmla="*/ 598351 w 743094"/>
                  <a:gd name="connsiteY12" fmla="*/ 169308 h 511392"/>
                  <a:gd name="connsiteX13" fmla="*/ 586487 w 743094"/>
                  <a:gd name="connsiteY13" fmla="*/ 188290 h 511392"/>
                  <a:gd name="connsiteX14" fmla="*/ 579368 w 743094"/>
                  <a:gd name="connsiteY14" fmla="*/ 209646 h 511392"/>
                  <a:gd name="connsiteX15" fmla="*/ 548521 w 743094"/>
                  <a:gd name="connsiteY15" fmla="*/ 223883 h 511392"/>
                  <a:gd name="connsiteX16" fmla="*/ 570848 w 743094"/>
                  <a:gd name="connsiteY16" fmla="*/ 297560 h 511392"/>
                  <a:gd name="connsiteX17" fmla="*/ 506206 w 743094"/>
                  <a:gd name="connsiteY17" fmla="*/ 295859 h 511392"/>
                  <a:gd name="connsiteX18" fmla="*/ 500274 w 743094"/>
                  <a:gd name="connsiteY18" fmla="*/ 278062 h 511392"/>
                  <a:gd name="connsiteX19" fmla="*/ 448862 w 743094"/>
                  <a:gd name="connsiteY19" fmla="*/ 244448 h 511392"/>
                  <a:gd name="connsiteX20" fmla="*/ 444907 w 743094"/>
                  <a:gd name="connsiteY20" fmla="*/ 266199 h 511392"/>
                  <a:gd name="connsiteX21" fmla="*/ 367790 w 743094"/>
                  <a:gd name="connsiteY21" fmla="*/ 327497 h 511392"/>
                  <a:gd name="connsiteX22" fmla="*/ 348016 w 743094"/>
                  <a:gd name="connsiteY22" fmla="*/ 327497 h 511392"/>
                  <a:gd name="connsiteX23" fmla="*/ 349994 w 743094"/>
                  <a:gd name="connsiteY23" fmla="*/ 345294 h 511392"/>
                  <a:gd name="connsiteX24" fmla="*/ 363835 w 743094"/>
                  <a:gd name="connsiteY24" fmla="*/ 365066 h 511392"/>
                  <a:gd name="connsiteX25" fmla="*/ 365813 w 743094"/>
                  <a:gd name="connsiteY25" fmla="*/ 382863 h 511392"/>
                  <a:gd name="connsiteX26" fmla="*/ 393496 w 743094"/>
                  <a:gd name="connsiteY26" fmla="*/ 410546 h 511392"/>
                  <a:gd name="connsiteX27" fmla="*/ 405360 w 743094"/>
                  <a:gd name="connsiteY27" fmla="*/ 467889 h 511392"/>
                  <a:gd name="connsiteX28" fmla="*/ 440953 w 743094"/>
                  <a:gd name="connsiteY28" fmla="*/ 493595 h 511392"/>
                  <a:gd name="connsiteX29" fmla="*/ 429088 w 743094"/>
                  <a:gd name="connsiteY29" fmla="*/ 511392 h 511392"/>
                  <a:gd name="connsiteX30" fmla="*/ 322311 w 743094"/>
                  <a:gd name="connsiteY30" fmla="*/ 495573 h 511392"/>
                  <a:gd name="connsiteX31" fmla="*/ 324288 w 743094"/>
                  <a:gd name="connsiteY31" fmla="*/ 481731 h 511392"/>
                  <a:gd name="connsiteX32" fmla="*/ 314401 w 743094"/>
                  <a:gd name="connsiteY32" fmla="*/ 477776 h 511392"/>
                  <a:gd name="connsiteX33" fmla="*/ 286718 w 743094"/>
                  <a:gd name="connsiteY33" fmla="*/ 469867 h 511392"/>
                  <a:gd name="connsiteX34" fmla="*/ 251126 w 743094"/>
                  <a:gd name="connsiteY34" fmla="*/ 440207 h 511392"/>
                  <a:gd name="connsiteX35" fmla="*/ 221465 w 743094"/>
                  <a:gd name="connsiteY35" fmla="*/ 418455 h 511392"/>
                  <a:gd name="connsiteX36" fmla="*/ 215533 w 743094"/>
                  <a:gd name="connsiteY36" fmla="*/ 400660 h 511392"/>
                  <a:gd name="connsiteX37" fmla="*/ 168076 w 743094"/>
                  <a:gd name="connsiteY37" fmla="*/ 370999 h 511392"/>
                  <a:gd name="connsiteX38" fmla="*/ 156212 w 743094"/>
                  <a:gd name="connsiteY38" fmla="*/ 335406 h 511392"/>
                  <a:gd name="connsiteX39" fmla="*/ 185872 w 743094"/>
                  <a:gd name="connsiteY39" fmla="*/ 327497 h 511392"/>
                  <a:gd name="connsiteX40" fmla="*/ 170054 w 743094"/>
                  <a:gd name="connsiteY40" fmla="*/ 272131 h 511392"/>
                  <a:gd name="connsiteX41" fmla="*/ 124574 w 743094"/>
                  <a:gd name="connsiteY41" fmla="*/ 280040 h 511392"/>
                  <a:gd name="connsiteX42" fmla="*/ 77117 w 743094"/>
                  <a:gd name="connsiteY42" fmla="*/ 266199 h 511392"/>
                  <a:gd name="connsiteX43" fmla="*/ 47457 w 743094"/>
                  <a:gd name="connsiteY43" fmla="*/ 250380 h 511392"/>
                  <a:gd name="connsiteX44" fmla="*/ 49434 w 743094"/>
                  <a:gd name="connsiteY44" fmla="*/ 185127 h 511392"/>
                  <a:gd name="connsiteX45" fmla="*/ 0 w 743094"/>
                  <a:gd name="connsiteY45" fmla="*/ 125806 h 511392"/>
                  <a:gd name="connsiteX46" fmla="*/ 27683 w 743094"/>
                  <a:gd name="connsiteY46" fmla="*/ 74394 h 511392"/>
                  <a:gd name="connsiteX47" fmla="*/ 69208 w 743094"/>
                  <a:gd name="connsiteY47" fmla="*/ 121851 h 511392"/>
                  <a:gd name="connsiteX48" fmla="*/ 79095 w 743094"/>
                  <a:gd name="connsiteY48" fmla="*/ 46711 h 511392"/>
                  <a:gd name="connsiteX49" fmla="*/ 90959 w 743094"/>
                  <a:gd name="connsiteY49" fmla="*/ 40778 h 511392"/>
                  <a:gd name="connsiteX50" fmla="*/ 87004 w 743094"/>
                  <a:gd name="connsiteY50" fmla="*/ 3209 h 511392"/>
                  <a:gd name="connsiteX51" fmla="*/ 71185 w 743094"/>
                  <a:gd name="connsiteY51" fmla="*/ 3209 h 511392"/>
                  <a:gd name="connsiteX52" fmla="*/ 68963 w 743094"/>
                  <a:gd name="connsiteY52" fmla="*/ 0 h 511392"/>
                  <a:gd name="connsiteX0" fmla="*/ 741972 w 743094"/>
                  <a:gd name="connsiteY0" fmla="*/ 0 h 511392"/>
                  <a:gd name="connsiteX1" fmla="*/ 743094 w 743094"/>
                  <a:gd name="connsiteY1" fmla="*/ 26938 h 511392"/>
                  <a:gd name="connsiteX2" fmla="*/ 728857 w 743094"/>
                  <a:gd name="connsiteY2" fmla="*/ 60157 h 511392"/>
                  <a:gd name="connsiteX3" fmla="*/ 709874 w 743094"/>
                  <a:gd name="connsiteY3" fmla="*/ 76767 h 511392"/>
                  <a:gd name="connsiteX4" fmla="*/ 690892 w 743094"/>
                  <a:gd name="connsiteY4" fmla="*/ 76767 h 511392"/>
                  <a:gd name="connsiteX5" fmla="*/ 690892 w 743094"/>
                  <a:gd name="connsiteY5" fmla="*/ 98123 h 511392"/>
                  <a:gd name="connsiteX6" fmla="*/ 674282 w 743094"/>
                  <a:gd name="connsiteY6" fmla="*/ 100495 h 511392"/>
                  <a:gd name="connsiteX7" fmla="*/ 662418 w 743094"/>
                  <a:gd name="connsiteY7" fmla="*/ 121851 h 511392"/>
                  <a:gd name="connsiteX8" fmla="*/ 638689 w 743094"/>
                  <a:gd name="connsiteY8" fmla="*/ 124224 h 511392"/>
                  <a:gd name="connsiteX9" fmla="*/ 633944 w 743094"/>
                  <a:gd name="connsiteY9" fmla="*/ 147952 h 511392"/>
                  <a:gd name="connsiteX10" fmla="*/ 622079 w 743094"/>
                  <a:gd name="connsiteY10" fmla="*/ 159816 h 511392"/>
                  <a:gd name="connsiteX11" fmla="*/ 598351 w 743094"/>
                  <a:gd name="connsiteY11" fmla="*/ 169308 h 511392"/>
                  <a:gd name="connsiteX12" fmla="*/ 586487 w 743094"/>
                  <a:gd name="connsiteY12" fmla="*/ 188290 h 511392"/>
                  <a:gd name="connsiteX13" fmla="*/ 579368 w 743094"/>
                  <a:gd name="connsiteY13" fmla="*/ 209646 h 511392"/>
                  <a:gd name="connsiteX14" fmla="*/ 548521 w 743094"/>
                  <a:gd name="connsiteY14" fmla="*/ 223883 h 511392"/>
                  <a:gd name="connsiteX15" fmla="*/ 570848 w 743094"/>
                  <a:gd name="connsiteY15" fmla="*/ 297560 h 511392"/>
                  <a:gd name="connsiteX16" fmla="*/ 506206 w 743094"/>
                  <a:gd name="connsiteY16" fmla="*/ 295859 h 511392"/>
                  <a:gd name="connsiteX17" fmla="*/ 500274 w 743094"/>
                  <a:gd name="connsiteY17" fmla="*/ 278062 h 511392"/>
                  <a:gd name="connsiteX18" fmla="*/ 448862 w 743094"/>
                  <a:gd name="connsiteY18" fmla="*/ 244448 h 511392"/>
                  <a:gd name="connsiteX19" fmla="*/ 444907 w 743094"/>
                  <a:gd name="connsiteY19" fmla="*/ 266199 h 511392"/>
                  <a:gd name="connsiteX20" fmla="*/ 367790 w 743094"/>
                  <a:gd name="connsiteY20" fmla="*/ 327497 h 511392"/>
                  <a:gd name="connsiteX21" fmla="*/ 348016 w 743094"/>
                  <a:gd name="connsiteY21" fmla="*/ 327497 h 511392"/>
                  <a:gd name="connsiteX22" fmla="*/ 349994 w 743094"/>
                  <a:gd name="connsiteY22" fmla="*/ 345294 h 511392"/>
                  <a:gd name="connsiteX23" fmla="*/ 363835 w 743094"/>
                  <a:gd name="connsiteY23" fmla="*/ 365066 h 511392"/>
                  <a:gd name="connsiteX24" fmla="*/ 365813 w 743094"/>
                  <a:gd name="connsiteY24" fmla="*/ 382863 h 511392"/>
                  <a:gd name="connsiteX25" fmla="*/ 393496 w 743094"/>
                  <a:gd name="connsiteY25" fmla="*/ 410546 h 511392"/>
                  <a:gd name="connsiteX26" fmla="*/ 405360 w 743094"/>
                  <a:gd name="connsiteY26" fmla="*/ 467889 h 511392"/>
                  <a:gd name="connsiteX27" fmla="*/ 440953 w 743094"/>
                  <a:gd name="connsiteY27" fmla="*/ 493595 h 511392"/>
                  <a:gd name="connsiteX28" fmla="*/ 429088 w 743094"/>
                  <a:gd name="connsiteY28" fmla="*/ 511392 h 511392"/>
                  <a:gd name="connsiteX29" fmla="*/ 322311 w 743094"/>
                  <a:gd name="connsiteY29" fmla="*/ 495573 h 511392"/>
                  <a:gd name="connsiteX30" fmla="*/ 324288 w 743094"/>
                  <a:gd name="connsiteY30" fmla="*/ 481731 h 511392"/>
                  <a:gd name="connsiteX31" fmla="*/ 314401 w 743094"/>
                  <a:gd name="connsiteY31" fmla="*/ 477776 h 511392"/>
                  <a:gd name="connsiteX32" fmla="*/ 286718 w 743094"/>
                  <a:gd name="connsiteY32" fmla="*/ 469867 h 511392"/>
                  <a:gd name="connsiteX33" fmla="*/ 251126 w 743094"/>
                  <a:gd name="connsiteY33" fmla="*/ 440207 h 511392"/>
                  <a:gd name="connsiteX34" fmla="*/ 221465 w 743094"/>
                  <a:gd name="connsiteY34" fmla="*/ 418455 h 511392"/>
                  <a:gd name="connsiteX35" fmla="*/ 215533 w 743094"/>
                  <a:gd name="connsiteY35" fmla="*/ 400660 h 511392"/>
                  <a:gd name="connsiteX36" fmla="*/ 168076 w 743094"/>
                  <a:gd name="connsiteY36" fmla="*/ 370999 h 511392"/>
                  <a:gd name="connsiteX37" fmla="*/ 156212 w 743094"/>
                  <a:gd name="connsiteY37" fmla="*/ 335406 h 511392"/>
                  <a:gd name="connsiteX38" fmla="*/ 185872 w 743094"/>
                  <a:gd name="connsiteY38" fmla="*/ 327497 h 511392"/>
                  <a:gd name="connsiteX39" fmla="*/ 170054 w 743094"/>
                  <a:gd name="connsiteY39" fmla="*/ 272131 h 511392"/>
                  <a:gd name="connsiteX40" fmla="*/ 124574 w 743094"/>
                  <a:gd name="connsiteY40" fmla="*/ 280040 h 511392"/>
                  <a:gd name="connsiteX41" fmla="*/ 77117 w 743094"/>
                  <a:gd name="connsiteY41" fmla="*/ 266199 h 511392"/>
                  <a:gd name="connsiteX42" fmla="*/ 47457 w 743094"/>
                  <a:gd name="connsiteY42" fmla="*/ 250380 h 511392"/>
                  <a:gd name="connsiteX43" fmla="*/ 49434 w 743094"/>
                  <a:gd name="connsiteY43" fmla="*/ 185127 h 511392"/>
                  <a:gd name="connsiteX44" fmla="*/ 0 w 743094"/>
                  <a:gd name="connsiteY44" fmla="*/ 125806 h 511392"/>
                  <a:gd name="connsiteX45" fmla="*/ 27683 w 743094"/>
                  <a:gd name="connsiteY45" fmla="*/ 74394 h 511392"/>
                  <a:gd name="connsiteX46" fmla="*/ 69208 w 743094"/>
                  <a:gd name="connsiteY46" fmla="*/ 121851 h 511392"/>
                  <a:gd name="connsiteX47" fmla="*/ 79095 w 743094"/>
                  <a:gd name="connsiteY47" fmla="*/ 46711 h 511392"/>
                  <a:gd name="connsiteX48" fmla="*/ 90959 w 743094"/>
                  <a:gd name="connsiteY48" fmla="*/ 40778 h 511392"/>
                  <a:gd name="connsiteX49" fmla="*/ 87004 w 743094"/>
                  <a:gd name="connsiteY49" fmla="*/ 3209 h 511392"/>
                  <a:gd name="connsiteX50" fmla="*/ 71185 w 743094"/>
                  <a:gd name="connsiteY50" fmla="*/ 3209 h 511392"/>
                  <a:gd name="connsiteX51" fmla="*/ 68963 w 743094"/>
                  <a:gd name="connsiteY51" fmla="*/ 0 h 511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743094" h="511392">
                    <a:moveTo>
                      <a:pt x="741972" y="0"/>
                    </a:moveTo>
                    <a:lnTo>
                      <a:pt x="743094" y="26938"/>
                    </a:lnTo>
                    <a:lnTo>
                      <a:pt x="728857" y="60157"/>
                    </a:lnTo>
                    <a:lnTo>
                      <a:pt x="709874" y="76767"/>
                    </a:lnTo>
                    <a:lnTo>
                      <a:pt x="690892" y="76767"/>
                    </a:lnTo>
                    <a:lnTo>
                      <a:pt x="690892" y="98123"/>
                    </a:lnTo>
                    <a:lnTo>
                      <a:pt x="674282" y="100495"/>
                    </a:lnTo>
                    <a:lnTo>
                      <a:pt x="662418" y="121851"/>
                    </a:lnTo>
                    <a:lnTo>
                      <a:pt x="638689" y="124224"/>
                    </a:lnTo>
                    <a:lnTo>
                      <a:pt x="633944" y="147952"/>
                    </a:lnTo>
                    <a:lnTo>
                      <a:pt x="622079" y="159816"/>
                    </a:lnTo>
                    <a:lnTo>
                      <a:pt x="598351" y="169308"/>
                    </a:lnTo>
                    <a:lnTo>
                      <a:pt x="586487" y="188290"/>
                    </a:lnTo>
                    <a:lnTo>
                      <a:pt x="579368" y="209646"/>
                    </a:lnTo>
                    <a:lnTo>
                      <a:pt x="548521" y="223883"/>
                    </a:lnTo>
                    <a:lnTo>
                      <a:pt x="570848" y="297560"/>
                    </a:lnTo>
                    <a:lnTo>
                      <a:pt x="506206" y="295859"/>
                    </a:lnTo>
                    <a:lnTo>
                      <a:pt x="500274" y="278062"/>
                    </a:lnTo>
                    <a:lnTo>
                      <a:pt x="448862" y="244448"/>
                    </a:lnTo>
                    <a:lnTo>
                      <a:pt x="444907" y="266199"/>
                    </a:lnTo>
                    <a:lnTo>
                      <a:pt x="367790" y="327497"/>
                    </a:lnTo>
                    <a:lnTo>
                      <a:pt x="348016" y="327497"/>
                    </a:lnTo>
                    <a:lnTo>
                      <a:pt x="349994" y="345294"/>
                    </a:lnTo>
                    <a:lnTo>
                      <a:pt x="363835" y="365066"/>
                    </a:lnTo>
                    <a:lnTo>
                      <a:pt x="365813" y="382863"/>
                    </a:lnTo>
                    <a:lnTo>
                      <a:pt x="393496" y="410546"/>
                    </a:lnTo>
                    <a:lnTo>
                      <a:pt x="405360" y="467889"/>
                    </a:lnTo>
                    <a:lnTo>
                      <a:pt x="440953" y="493595"/>
                    </a:lnTo>
                    <a:lnTo>
                      <a:pt x="429088" y="511392"/>
                    </a:lnTo>
                    <a:lnTo>
                      <a:pt x="322311" y="495573"/>
                    </a:lnTo>
                    <a:lnTo>
                      <a:pt x="324288" y="481731"/>
                    </a:lnTo>
                    <a:lnTo>
                      <a:pt x="314401" y="477776"/>
                    </a:lnTo>
                    <a:lnTo>
                      <a:pt x="286718" y="469867"/>
                    </a:lnTo>
                    <a:lnTo>
                      <a:pt x="251126" y="440207"/>
                    </a:lnTo>
                    <a:lnTo>
                      <a:pt x="221465" y="418455"/>
                    </a:lnTo>
                    <a:lnTo>
                      <a:pt x="215533" y="400660"/>
                    </a:lnTo>
                    <a:lnTo>
                      <a:pt x="168076" y="370999"/>
                    </a:lnTo>
                    <a:lnTo>
                      <a:pt x="156212" y="335406"/>
                    </a:lnTo>
                    <a:lnTo>
                      <a:pt x="185872" y="327497"/>
                    </a:lnTo>
                    <a:lnTo>
                      <a:pt x="170054" y="272131"/>
                    </a:lnTo>
                    <a:lnTo>
                      <a:pt x="124574" y="280040"/>
                    </a:lnTo>
                    <a:lnTo>
                      <a:pt x="77117" y="266199"/>
                    </a:lnTo>
                    <a:lnTo>
                      <a:pt x="47457" y="250380"/>
                    </a:lnTo>
                    <a:lnTo>
                      <a:pt x="49434" y="185127"/>
                    </a:lnTo>
                    <a:lnTo>
                      <a:pt x="0" y="125806"/>
                    </a:lnTo>
                    <a:lnTo>
                      <a:pt x="27683" y="74394"/>
                    </a:lnTo>
                    <a:lnTo>
                      <a:pt x="69208" y="121851"/>
                    </a:lnTo>
                    <a:lnTo>
                      <a:pt x="79095" y="46711"/>
                    </a:lnTo>
                    <a:lnTo>
                      <a:pt x="90959" y="40778"/>
                    </a:lnTo>
                    <a:lnTo>
                      <a:pt x="87004" y="3209"/>
                    </a:lnTo>
                    <a:lnTo>
                      <a:pt x="71185" y="3209"/>
                    </a:lnTo>
                    <a:lnTo>
                      <a:pt x="68963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868C039-97A0-F7CC-B683-FCF8555CDDF4}"/>
                  </a:ext>
                </a:extLst>
              </p:cNvPr>
              <p:cNvSpPr/>
              <p:nvPr/>
            </p:nvSpPr>
            <p:spPr>
              <a:xfrm>
                <a:off x="711420" y="868521"/>
                <a:ext cx="965447" cy="915025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2A86A9C4-ECC6-50C9-9CAF-755B47EDFFE5}"/>
                </a:ext>
              </a:extLst>
            </p:cNvPr>
            <p:cNvGrpSpPr/>
            <p:nvPr/>
          </p:nvGrpSpPr>
          <p:grpSpPr>
            <a:xfrm>
              <a:off x="4462198" y="1583038"/>
              <a:ext cx="1153729" cy="1119690"/>
              <a:chOff x="1518973" y="1532238"/>
              <a:chExt cx="1153729" cy="1119690"/>
            </a:xfrm>
          </p:grpSpPr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91197E58-6286-14BC-12C8-0734B9D34081}"/>
                  </a:ext>
                </a:extLst>
              </p:cNvPr>
              <p:cNvSpPr/>
              <p:nvPr/>
            </p:nvSpPr>
            <p:spPr>
              <a:xfrm rot="778049">
                <a:off x="2538051" y="1932106"/>
                <a:ext cx="134651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7A14DAEA-783C-5C62-C539-5974D1B7A6E3}"/>
                  </a:ext>
                </a:extLst>
              </p:cNvPr>
              <p:cNvSpPr/>
              <p:nvPr/>
            </p:nvSpPr>
            <p:spPr>
              <a:xfrm rot="702486">
                <a:off x="1518973" y="2405707"/>
                <a:ext cx="634790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2D26656A-7FB1-C223-CC41-D739C6B5FDE4}"/>
                  </a:ext>
                </a:extLst>
              </p:cNvPr>
              <p:cNvSpPr/>
              <p:nvPr/>
            </p:nvSpPr>
            <p:spPr>
              <a:xfrm>
                <a:off x="2057750" y="1532238"/>
                <a:ext cx="134651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DF67301B-2163-5215-B1E9-CD3F1FCE1B33}"/>
              </a:ext>
            </a:extLst>
          </p:cNvPr>
          <p:cNvGrpSpPr/>
          <p:nvPr/>
        </p:nvGrpSpPr>
        <p:grpSpPr>
          <a:xfrm>
            <a:off x="3754655" y="3749040"/>
            <a:ext cx="2490788" cy="2578218"/>
            <a:chOff x="3754655" y="3749040"/>
            <a:chExt cx="2490788" cy="2578218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AF2B0991-5109-B394-C5D5-652CD2E5FA7B}"/>
                </a:ext>
              </a:extLst>
            </p:cNvPr>
            <p:cNvGrpSpPr/>
            <p:nvPr/>
          </p:nvGrpSpPr>
          <p:grpSpPr>
            <a:xfrm>
              <a:off x="3754655" y="3749040"/>
              <a:ext cx="2490788" cy="2578218"/>
              <a:chOff x="811430" y="3749040"/>
              <a:chExt cx="2490788" cy="2578218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FCD14B3D-D48D-3992-8693-71F2B2F67010}"/>
                  </a:ext>
                </a:extLst>
              </p:cNvPr>
              <p:cNvSpPr/>
              <p:nvPr/>
            </p:nvSpPr>
            <p:spPr>
              <a:xfrm>
                <a:off x="1377554" y="3749041"/>
                <a:ext cx="1048319" cy="771815"/>
              </a:xfrm>
              <a:custGeom>
                <a:avLst/>
                <a:gdLst>
                  <a:gd name="connsiteX0" fmla="*/ 260143 w 1048319"/>
                  <a:gd name="connsiteY0" fmla="*/ 0 h 771815"/>
                  <a:gd name="connsiteX1" fmla="*/ 925289 w 1048319"/>
                  <a:gd name="connsiteY1" fmla="*/ 0 h 771815"/>
                  <a:gd name="connsiteX2" fmla="*/ 928175 w 1048319"/>
                  <a:gd name="connsiteY2" fmla="*/ 37522 h 771815"/>
                  <a:gd name="connsiteX3" fmla="*/ 914040 w 1048319"/>
                  <a:gd name="connsiteY3" fmla="*/ 69326 h 771815"/>
                  <a:gd name="connsiteX4" fmla="*/ 924641 w 1048319"/>
                  <a:gd name="connsiteY4" fmla="*/ 143532 h 771815"/>
                  <a:gd name="connsiteX5" fmla="*/ 928175 w 1048319"/>
                  <a:gd name="connsiteY5" fmla="*/ 185935 h 771815"/>
                  <a:gd name="connsiteX6" fmla="*/ 949377 w 1048319"/>
                  <a:gd name="connsiteY6" fmla="*/ 242475 h 771815"/>
                  <a:gd name="connsiteX7" fmla="*/ 981179 w 1048319"/>
                  <a:gd name="connsiteY7" fmla="*/ 246007 h 771815"/>
                  <a:gd name="connsiteX8" fmla="*/ 1012983 w 1048319"/>
                  <a:gd name="connsiteY8" fmla="*/ 309613 h 771815"/>
                  <a:gd name="connsiteX9" fmla="*/ 1030651 w 1048319"/>
                  <a:gd name="connsiteY9" fmla="*/ 337883 h 771815"/>
                  <a:gd name="connsiteX10" fmla="*/ 1048319 w 1048319"/>
                  <a:gd name="connsiteY10" fmla="*/ 362618 h 771815"/>
                  <a:gd name="connsiteX11" fmla="*/ 1034185 w 1048319"/>
                  <a:gd name="connsiteY11" fmla="*/ 422690 h 771815"/>
                  <a:gd name="connsiteX12" fmla="*/ 1012983 w 1048319"/>
                  <a:gd name="connsiteY12" fmla="*/ 450960 h 771815"/>
                  <a:gd name="connsiteX13" fmla="*/ 977645 w 1048319"/>
                  <a:gd name="connsiteY13" fmla="*/ 447426 h 771815"/>
                  <a:gd name="connsiteX14" fmla="*/ 977645 w 1048319"/>
                  <a:gd name="connsiteY14" fmla="*/ 472162 h 771815"/>
                  <a:gd name="connsiteX15" fmla="*/ 959977 w 1048319"/>
                  <a:gd name="connsiteY15" fmla="*/ 496898 h 771815"/>
                  <a:gd name="connsiteX16" fmla="*/ 984713 w 1048319"/>
                  <a:gd name="connsiteY16" fmla="*/ 518100 h 771815"/>
                  <a:gd name="connsiteX17" fmla="*/ 1002381 w 1048319"/>
                  <a:gd name="connsiteY17" fmla="*/ 560503 h 771815"/>
                  <a:gd name="connsiteX18" fmla="*/ 1023583 w 1048319"/>
                  <a:gd name="connsiteY18" fmla="*/ 585239 h 771815"/>
                  <a:gd name="connsiteX19" fmla="*/ 1034185 w 1048319"/>
                  <a:gd name="connsiteY19" fmla="*/ 617041 h 771815"/>
                  <a:gd name="connsiteX20" fmla="*/ 1030651 w 1048319"/>
                  <a:gd name="connsiteY20" fmla="*/ 659445 h 771815"/>
                  <a:gd name="connsiteX21" fmla="*/ 1002381 w 1048319"/>
                  <a:gd name="connsiteY21" fmla="*/ 673581 h 771815"/>
                  <a:gd name="connsiteX22" fmla="*/ 938775 w 1048319"/>
                  <a:gd name="connsiteY22" fmla="*/ 641777 h 771815"/>
                  <a:gd name="connsiteX23" fmla="*/ 910506 w 1048319"/>
                  <a:gd name="connsiteY23" fmla="*/ 627643 h 771815"/>
                  <a:gd name="connsiteX24" fmla="*/ 889304 w 1048319"/>
                  <a:gd name="connsiteY24" fmla="*/ 662979 h 771815"/>
                  <a:gd name="connsiteX25" fmla="*/ 882238 w 1048319"/>
                  <a:gd name="connsiteY25" fmla="*/ 687715 h 771815"/>
                  <a:gd name="connsiteX26" fmla="*/ 868102 w 1048319"/>
                  <a:gd name="connsiteY26" fmla="*/ 708917 h 771815"/>
                  <a:gd name="connsiteX27" fmla="*/ 811564 w 1048319"/>
                  <a:gd name="connsiteY27" fmla="*/ 726585 h 771815"/>
                  <a:gd name="connsiteX28" fmla="*/ 762092 w 1048319"/>
                  <a:gd name="connsiteY28" fmla="*/ 701849 h 771815"/>
                  <a:gd name="connsiteX29" fmla="*/ 719689 w 1048319"/>
                  <a:gd name="connsiteY29" fmla="*/ 719519 h 771815"/>
                  <a:gd name="connsiteX30" fmla="*/ 694953 w 1048319"/>
                  <a:gd name="connsiteY30" fmla="*/ 765455 h 771815"/>
                  <a:gd name="connsiteX31" fmla="*/ 673751 w 1048319"/>
                  <a:gd name="connsiteY31" fmla="*/ 751321 h 771815"/>
                  <a:gd name="connsiteX32" fmla="*/ 649015 w 1048319"/>
                  <a:gd name="connsiteY32" fmla="*/ 761922 h 771815"/>
                  <a:gd name="connsiteX33" fmla="*/ 546539 w 1048319"/>
                  <a:gd name="connsiteY33" fmla="*/ 754855 h 771815"/>
                  <a:gd name="connsiteX34" fmla="*/ 514736 w 1048319"/>
                  <a:gd name="connsiteY34" fmla="*/ 754855 h 771815"/>
                  <a:gd name="connsiteX35" fmla="*/ 506256 w 1048319"/>
                  <a:gd name="connsiteY35" fmla="*/ 771815 h 771815"/>
                  <a:gd name="connsiteX36" fmla="*/ 500602 w 1048319"/>
                  <a:gd name="connsiteY36" fmla="*/ 768989 h 771815"/>
                  <a:gd name="connsiteX37" fmla="*/ 506460 w 1048319"/>
                  <a:gd name="connsiteY37" fmla="*/ 771406 h 771815"/>
                  <a:gd name="connsiteX38" fmla="*/ 506971 w 1048319"/>
                  <a:gd name="connsiteY38" fmla="*/ 770384 h 771815"/>
                  <a:gd name="connsiteX39" fmla="*/ 419328 w 1048319"/>
                  <a:gd name="connsiteY39" fmla="*/ 715985 h 771815"/>
                  <a:gd name="connsiteX40" fmla="*/ 408726 w 1048319"/>
                  <a:gd name="connsiteY40" fmla="*/ 694783 h 771815"/>
                  <a:gd name="connsiteX41" fmla="*/ 355722 w 1048319"/>
                  <a:gd name="connsiteY41" fmla="*/ 670047 h 771815"/>
                  <a:gd name="connsiteX42" fmla="*/ 345121 w 1048319"/>
                  <a:gd name="connsiteY42" fmla="*/ 631177 h 771815"/>
                  <a:gd name="connsiteX43" fmla="*/ 313317 w 1048319"/>
                  <a:gd name="connsiteY43" fmla="*/ 617041 h 771815"/>
                  <a:gd name="connsiteX44" fmla="*/ 302717 w 1048319"/>
                  <a:gd name="connsiteY44" fmla="*/ 666513 h 771815"/>
                  <a:gd name="connsiteX45" fmla="*/ 246179 w 1048319"/>
                  <a:gd name="connsiteY45" fmla="*/ 673581 h 771815"/>
                  <a:gd name="connsiteX46" fmla="*/ 239111 w 1048319"/>
                  <a:gd name="connsiteY46" fmla="*/ 698317 h 771815"/>
                  <a:gd name="connsiteX47" fmla="*/ 157837 w 1048319"/>
                  <a:gd name="connsiteY47" fmla="*/ 684181 h 771815"/>
                  <a:gd name="connsiteX48" fmla="*/ 154303 w 1048319"/>
                  <a:gd name="connsiteY48" fmla="*/ 730119 h 771815"/>
                  <a:gd name="connsiteX49" fmla="*/ 69496 w 1048319"/>
                  <a:gd name="connsiteY49" fmla="*/ 726585 h 771815"/>
                  <a:gd name="connsiteX50" fmla="*/ 218 w 1048319"/>
                  <a:gd name="connsiteY50" fmla="*/ 646918 h 771815"/>
                  <a:gd name="connsiteX51" fmla="*/ 0 w 1048319"/>
                  <a:gd name="connsiteY51" fmla="*/ 645899 h 771815"/>
                  <a:gd name="connsiteX52" fmla="*/ 8834 w 1048319"/>
                  <a:gd name="connsiteY52" fmla="*/ 584061 h 771815"/>
                  <a:gd name="connsiteX53" fmla="*/ 44172 w 1048319"/>
                  <a:gd name="connsiteY53" fmla="*/ 548724 h 771815"/>
                  <a:gd name="connsiteX54" fmla="*/ 91286 w 1048319"/>
                  <a:gd name="connsiteY54" fmla="*/ 513388 h 771815"/>
                  <a:gd name="connsiteX55" fmla="*/ 103066 w 1048319"/>
                  <a:gd name="connsiteY55" fmla="*/ 463328 h 771815"/>
                  <a:gd name="connsiteX56" fmla="*/ 167849 w 1048319"/>
                  <a:gd name="connsiteY56" fmla="*/ 419156 h 771815"/>
                  <a:gd name="connsiteX57" fmla="*/ 150181 w 1048319"/>
                  <a:gd name="connsiteY57" fmla="*/ 383820 h 771815"/>
                  <a:gd name="connsiteX58" fmla="*/ 197297 w 1048319"/>
                  <a:gd name="connsiteY58" fmla="*/ 316091 h 771815"/>
                  <a:gd name="connsiteX59" fmla="*/ 188461 w 1048319"/>
                  <a:gd name="connsiteY59" fmla="*/ 307258 h 771815"/>
                  <a:gd name="connsiteX60" fmla="*/ 288583 w 1048319"/>
                  <a:gd name="connsiteY60" fmla="*/ 201247 h 771815"/>
                  <a:gd name="connsiteX61" fmla="*/ 282693 w 1048319"/>
                  <a:gd name="connsiteY61" fmla="*/ 136464 h 771815"/>
                  <a:gd name="connsiteX62" fmla="*/ 253247 w 1048319"/>
                  <a:gd name="connsiteY62" fmla="*/ 89350 h 771815"/>
                  <a:gd name="connsiteX63" fmla="*/ 276803 w 1048319"/>
                  <a:gd name="connsiteY63" fmla="*/ 77570 h 771815"/>
                  <a:gd name="connsiteX64" fmla="*/ 241467 w 1048319"/>
                  <a:gd name="connsiteY64" fmla="*/ 18676 h 771815"/>
                  <a:gd name="connsiteX0" fmla="*/ 260143 w 1048319"/>
                  <a:gd name="connsiteY0" fmla="*/ 91441 h 863256"/>
                  <a:gd name="connsiteX1" fmla="*/ 622606 w 1048319"/>
                  <a:gd name="connsiteY1" fmla="*/ 0 h 863256"/>
                  <a:gd name="connsiteX2" fmla="*/ 925289 w 1048319"/>
                  <a:gd name="connsiteY2" fmla="*/ 91441 h 863256"/>
                  <a:gd name="connsiteX3" fmla="*/ 928175 w 1048319"/>
                  <a:gd name="connsiteY3" fmla="*/ 128963 h 863256"/>
                  <a:gd name="connsiteX4" fmla="*/ 914040 w 1048319"/>
                  <a:gd name="connsiteY4" fmla="*/ 160767 h 863256"/>
                  <a:gd name="connsiteX5" fmla="*/ 924641 w 1048319"/>
                  <a:gd name="connsiteY5" fmla="*/ 234973 h 863256"/>
                  <a:gd name="connsiteX6" fmla="*/ 928175 w 1048319"/>
                  <a:gd name="connsiteY6" fmla="*/ 277376 h 863256"/>
                  <a:gd name="connsiteX7" fmla="*/ 949377 w 1048319"/>
                  <a:gd name="connsiteY7" fmla="*/ 333916 h 863256"/>
                  <a:gd name="connsiteX8" fmla="*/ 981179 w 1048319"/>
                  <a:gd name="connsiteY8" fmla="*/ 337448 h 863256"/>
                  <a:gd name="connsiteX9" fmla="*/ 1012983 w 1048319"/>
                  <a:gd name="connsiteY9" fmla="*/ 401054 h 863256"/>
                  <a:gd name="connsiteX10" fmla="*/ 1030651 w 1048319"/>
                  <a:gd name="connsiteY10" fmla="*/ 429324 h 863256"/>
                  <a:gd name="connsiteX11" fmla="*/ 1048319 w 1048319"/>
                  <a:gd name="connsiteY11" fmla="*/ 454059 h 863256"/>
                  <a:gd name="connsiteX12" fmla="*/ 1034185 w 1048319"/>
                  <a:gd name="connsiteY12" fmla="*/ 514131 h 863256"/>
                  <a:gd name="connsiteX13" fmla="*/ 1012983 w 1048319"/>
                  <a:gd name="connsiteY13" fmla="*/ 542401 h 863256"/>
                  <a:gd name="connsiteX14" fmla="*/ 977645 w 1048319"/>
                  <a:gd name="connsiteY14" fmla="*/ 538867 h 863256"/>
                  <a:gd name="connsiteX15" fmla="*/ 977645 w 1048319"/>
                  <a:gd name="connsiteY15" fmla="*/ 563603 h 863256"/>
                  <a:gd name="connsiteX16" fmla="*/ 959977 w 1048319"/>
                  <a:gd name="connsiteY16" fmla="*/ 588339 h 863256"/>
                  <a:gd name="connsiteX17" fmla="*/ 984713 w 1048319"/>
                  <a:gd name="connsiteY17" fmla="*/ 609541 h 863256"/>
                  <a:gd name="connsiteX18" fmla="*/ 1002381 w 1048319"/>
                  <a:gd name="connsiteY18" fmla="*/ 651944 h 863256"/>
                  <a:gd name="connsiteX19" fmla="*/ 1023583 w 1048319"/>
                  <a:gd name="connsiteY19" fmla="*/ 676680 h 863256"/>
                  <a:gd name="connsiteX20" fmla="*/ 1034185 w 1048319"/>
                  <a:gd name="connsiteY20" fmla="*/ 708482 h 863256"/>
                  <a:gd name="connsiteX21" fmla="*/ 1030651 w 1048319"/>
                  <a:gd name="connsiteY21" fmla="*/ 750886 h 863256"/>
                  <a:gd name="connsiteX22" fmla="*/ 1002381 w 1048319"/>
                  <a:gd name="connsiteY22" fmla="*/ 765022 h 863256"/>
                  <a:gd name="connsiteX23" fmla="*/ 938775 w 1048319"/>
                  <a:gd name="connsiteY23" fmla="*/ 733218 h 863256"/>
                  <a:gd name="connsiteX24" fmla="*/ 910506 w 1048319"/>
                  <a:gd name="connsiteY24" fmla="*/ 719084 h 863256"/>
                  <a:gd name="connsiteX25" fmla="*/ 889304 w 1048319"/>
                  <a:gd name="connsiteY25" fmla="*/ 754420 h 863256"/>
                  <a:gd name="connsiteX26" fmla="*/ 882238 w 1048319"/>
                  <a:gd name="connsiteY26" fmla="*/ 779156 h 863256"/>
                  <a:gd name="connsiteX27" fmla="*/ 868102 w 1048319"/>
                  <a:gd name="connsiteY27" fmla="*/ 800358 h 863256"/>
                  <a:gd name="connsiteX28" fmla="*/ 811564 w 1048319"/>
                  <a:gd name="connsiteY28" fmla="*/ 818026 h 863256"/>
                  <a:gd name="connsiteX29" fmla="*/ 762092 w 1048319"/>
                  <a:gd name="connsiteY29" fmla="*/ 793290 h 863256"/>
                  <a:gd name="connsiteX30" fmla="*/ 719689 w 1048319"/>
                  <a:gd name="connsiteY30" fmla="*/ 810960 h 863256"/>
                  <a:gd name="connsiteX31" fmla="*/ 694953 w 1048319"/>
                  <a:gd name="connsiteY31" fmla="*/ 856896 h 863256"/>
                  <a:gd name="connsiteX32" fmla="*/ 673751 w 1048319"/>
                  <a:gd name="connsiteY32" fmla="*/ 842762 h 863256"/>
                  <a:gd name="connsiteX33" fmla="*/ 649015 w 1048319"/>
                  <a:gd name="connsiteY33" fmla="*/ 853363 h 863256"/>
                  <a:gd name="connsiteX34" fmla="*/ 546539 w 1048319"/>
                  <a:gd name="connsiteY34" fmla="*/ 846296 h 863256"/>
                  <a:gd name="connsiteX35" fmla="*/ 514736 w 1048319"/>
                  <a:gd name="connsiteY35" fmla="*/ 846296 h 863256"/>
                  <a:gd name="connsiteX36" fmla="*/ 506256 w 1048319"/>
                  <a:gd name="connsiteY36" fmla="*/ 863256 h 863256"/>
                  <a:gd name="connsiteX37" fmla="*/ 500602 w 1048319"/>
                  <a:gd name="connsiteY37" fmla="*/ 860430 h 863256"/>
                  <a:gd name="connsiteX38" fmla="*/ 506460 w 1048319"/>
                  <a:gd name="connsiteY38" fmla="*/ 862847 h 863256"/>
                  <a:gd name="connsiteX39" fmla="*/ 506971 w 1048319"/>
                  <a:gd name="connsiteY39" fmla="*/ 861825 h 863256"/>
                  <a:gd name="connsiteX40" fmla="*/ 419328 w 1048319"/>
                  <a:gd name="connsiteY40" fmla="*/ 807426 h 863256"/>
                  <a:gd name="connsiteX41" fmla="*/ 408726 w 1048319"/>
                  <a:gd name="connsiteY41" fmla="*/ 786224 h 863256"/>
                  <a:gd name="connsiteX42" fmla="*/ 355722 w 1048319"/>
                  <a:gd name="connsiteY42" fmla="*/ 761488 h 863256"/>
                  <a:gd name="connsiteX43" fmla="*/ 345121 w 1048319"/>
                  <a:gd name="connsiteY43" fmla="*/ 722618 h 863256"/>
                  <a:gd name="connsiteX44" fmla="*/ 313317 w 1048319"/>
                  <a:gd name="connsiteY44" fmla="*/ 708482 h 863256"/>
                  <a:gd name="connsiteX45" fmla="*/ 302717 w 1048319"/>
                  <a:gd name="connsiteY45" fmla="*/ 757954 h 863256"/>
                  <a:gd name="connsiteX46" fmla="*/ 246179 w 1048319"/>
                  <a:gd name="connsiteY46" fmla="*/ 765022 h 863256"/>
                  <a:gd name="connsiteX47" fmla="*/ 239111 w 1048319"/>
                  <a:gd name="connsiteY47" fmla="*/ 789758 h 863256"/>
                  <a:gd name="connsiteX48" fmla="*/ 157837 w 1048319"/>
                  <a:gd name="connsiteY48" fmla="*/ 775622 h 863256"/>
                  <a:gd name="connsiteX49" fmla="*/ 154303 w 1048319"/>
                  <a:gd name="connsiteY49" fmla="*/ 821560 h 863256"/>
                  <a:gd name="connsiteX50" fmla="*/ 69496 w 1048319"/>
                  <a:gd name="connsiteY50" fmla="*/ 818026 h 863256"/>
                  <a:gd name="connsiteX51" fmla="*/ 218 w 1048319"/>
                  <a:gd name="connsiteY51" fmla="*/ 738359 h 863256"/>
                  <a:gd name="connsiteX52" fmla="*/ 0 w 1048319"/>
                  <a:gd name="connsiteY52" fmla="*/ 737340 h 863256"/>
                  <a:gd name="connsiteX53" fmla="*/ 8834 w 1048319"/>
                  <a:gd name="connsiteY53" fmla="*/ 675502 h 863256"/>
                  <a:gd name="connsiteX54" fmla="*/ 44172 w 1048319"/>
                  <a:gd name="connsiteY54" fmla="*/ 640165 h 863256"/>
                  <a:gd name="connsiteX55" fmla="*/ 91286 w 1048319"/>
                  <a:gd name="connsiteY55" fmla="*/ 604829 h 863256"/>
                  <a:gd name="connsiteX56" fmla="*/ 103066 w 1048319"/>
                  <a:gd name="connsiteY56" fmla="*/ 554769 h 863256"/>
                  <a:gd name="connsiteX57" fmla="*/ 167849 w 1048319"/>
                  <a:gd name="connsiteY57" fmla="*/ 510597 h 863256"/>
                  <a:gd name="connsiteX58" fmla="*/ 150181 w 1048319"/>
                  <a:gd name="connsiteY58" fmla="*/ 475261 h 863256"/>
                  <a:gd name="connsiteX59" fmla="*/ 197297 w 1048319"/>
                  <a:gd name="connsiteY59" fmla="*/ 407532 h 863256"/>
                  <a:gd name="connsiteX60" fmla="*/ 188461 w 1048319"/>
                  <a:gd name="connsiteY60" fmla="*/ 398699 h 863256"/>
                  <a:gd name="connsiteX61" fmla="*/ 288583 w 1048319"/>
                  <a:gd name="connsiteY61" fmla="*/ 292688 h 863256"/>
                  <a:gd name="connsiteX62" fmla="*/ 282693 w 1048319"/>
                  <a:gd name="connsiteY62" fmla="*/ 227905 h 863256"/>
                  <a:gd name="connsiteX63" fmla="*/ 253247 w 1048319"/>
                  <a:gd name="connsiteY63" fmla="*/ 180791 h 863256"/>
                  <a:gd name="connsiteX64" fmla="*/ 276803 w 1048319"/>
                  <a:gd name="connsiteY64" fmla="*/ 169011 h 863256"/>
                  <a:gd name="connsiteX65" fmla="*/ 241467 w 1048319"/>
                  <a:gd name="connsiteY65" fmla="*/ 110117 h 863256"/>
                  <a:gd name="connsiteX66" fmla="*/ 260143 w 1048319"/>
                  <a:gd name="connsiteY66" fmla="*/ 91441 h 863256"/>
                  <a:gd name="connsiteX0" fmla="*/ 622606 w 1048319"/>
                  <a:gd name="connsiteY0" fmla="*/ 0 h 863256"/>
                  <a:gd name="connsiteX1" fmla="*/ 925289 w 1048319"/>
                  <a:gd name="connsiteY1" fmla="*/ 91441 h 863256"/>
                  <a:gd name="connsiteX2" fmla="*/ 928175 w 1048319"/>
                  <a:gd name="connsiteY2" fmla="*/ 128963 h 863256"/>
                  <a:gd name="connsiteX3" fmla="*/ 914040 w 1048319"/>
                  <a:gd name="connsiteY3" fmla="*/ 160767 h 863256"/>
                  <a:gd name="connsiteX4" fmla="*/ 924641 w 1048319"/>
                  <a:gd name="connsiteY4" fmla="*/ 234973 h 863256"/>
                  <a:gd name="connsiteX5" fmla="*/ 928175 w 1048319"/>
                  <a:gd name="connsiteY5" fmla="*/ 277376 h 863256"/>
                  <a:gd name="connsiteX6" fmla="*/ 949377 w 1048319"/>
                  <a:gd name="connsiteY6" fmla="*/ 333916 h 863256"/>
                  <a:gd name="connsiteX7" fmla="*/ 981179 w 1048319"/>
                  <a:gd name="connsiteY7" fmla="*/ 337448 h 863256"/>
                  <a:gd name="connsiteX8" fmla="*/ 1012983 w 1048319"/>
                  <a:gd name="connsiteY8" fmla="*/ 401054 h 863256"/>
                  <a:gd name="connsiteX9" fmla="*/ 1030651 w 1048319"/>
                  <a:gd name="connsiteY9" fmla="*/ 429324 h 863256"/>
                  <a:gd name="connsiteX10" fmla="*/ 1048319 w 1048319"/>
                  <a:gd name="connsiteY10" fmla="*/ 454059 h 863256"/>
                  <a:gd name="connsiteX11" fmla="*/ 1034185 w 1048319"/>
                  <a:gd name="connsiteY11" fmla="*/ 514131 h 863256"/>
                  <a:gd name="connsiteX12" fmla="*/ 1012983 w 1048319"/>
                  <a:gd name="connsiteY12" fmla="*/ 542401 h 863256"/>
                  <a:gd name="connsiteX13" fmla="*/ 977645 w 1048319"/>
                  <a:gd name="connsiteY13" fmla="*/ 538867 h 863256"/>
                  <a:gd name="connsiteX14" fmla="*/ 977645 w 1048319"/>
                  <a:gd name="connsiteY14" fmla="*/ 563603 h 863256"/>
                  <a:gd name="connsiteX15" fmla="*/ 959977 w 1048319"/>
                  <a:gd name="connsiteY15" fmla="*/ 588339 h 863256"/>
                  <a:gd name="connsiteX16" fmla="*/ 984713 w 1048319"/>
                  <a:gd name="connsiteY16" fmla="*/ 609541 h 863256"/>
                  <a:gd name="connsiteX17" fmla="*/ 1002381 w 1048319"/>
                  <a:gd name="connsiteY17" fmla="*/ 651944 h 863256"/>
                  <a:gd name="connsiteX18" fmla="*/ 1023583 w 1048319"/>
                  <a:gd name="connsiteY18" fmla="*/ 676680 h 863256"/>
                  <a:gd name="connsiteX19" fmla="*/ 1034185 w 1048319"/>
                  <a:gd name="connsiteY19" fmla="*/ 708482 h 863256"/>
                  <a:gd name="connsiteX20" fmla="*/ 1030651 w 1048319"/>
                  <a:gd name="connsiteY20" fmla="*/ 750886 h 863256"/>
                  <a:gd name="connsiteX21" fmla="*/ 1002381 w 1048319"/>
                  <a:gd name="connsiteY21" fmla="*/ 765022 h 863256"/>
                  <a:gd name="connsiteX22" fmla="*/ 938775 w 1048319"/>
                  <a:gd name="connsiteY22" fmla="*/ 733218 h 863256"/>
                  <a:gd name="connsiteX23" fmla="*/ 910506 w 1048319"/>
                  <a:gd name="connsiteY23" fmla="*/ 719084 h 863256"/>
                  <a:gd name="connsiteX24" fmla="*/ 889304 w 1048319"/>
                  <a:gd name="connsiteY24" fmla="*/ 754420 h 863256"/>
                  <a:gd name="connsiteX25" fmla="*/ 882238 w 1048319"/>
                  <a:gd name="connsiteY25" fmla="*/ 779156 h 863256"/>
                  <a:gd name="connsiteX26" fmla="*/ 868102 w 1048319"/>
                  <a:gd name="connsiteY26" fmla="*/ 800358 h 863256"/>
                  <a:gd name="connsiteX27" fmla="*/ 811564 w 1048319"/>
                  <a:gd name="connsiteY27" fmla="*/ 818026 h 863256"/>
                  <a:gd name="connsiteX28" fmla="*/ 762092 w 1048319"/>
                  <a:gd name="connsiteY28" fmla="*/ 793290 h 863256"/>
                  <a:gd name="connsiteX29" fmla="*/ 719689 w 1048319"/>
                  <a:gd name="connsiteY29" fmla="*/ 810960 h 863256"/>
                  <a:gd name="connsiteX30" fmla="*/ 694953 w 1048319"/>
                  <a:gd name="connsiteY30" fmla="*/ 856896 h 863256"/>
                  <a:gd name="connsiteX31" fmla="*/ 673751 w 1048319"/>
                  <a:gd name="connsiteY31" fmla="*/ 842762 h 863256"/>
                  <a:gd name="connsiteX32" fmla="*/ 649015 w 1048319"/>
                  <a:gd name="connsiteY32" fmla="*/ 853363 h 863256"/>
                  <a:gd name="connsiteX33" fmla="*/ 546539 w 1048319"/>
                  <a:gd name="connsiteY33" fmla="*/ 846296 h 863256"/>
                  <a:gd name="connsiteX34" fmla="*/ 514736 w 1048319"/>
                  <a:gd name="connsiteY34" fmla="*/ 846296 h 863256"/>
                  <a:gd name="connsiteX35" fmla="*/ 506256 w 1048319"/>
                  <a:gd name="connsiteY35" fmla="*/ 863256 h 863256"/>
                  <a:gd name="connsiteX36" fmla="*/ 500602 w 1048319"/>
                  <a:gd name="connsiteY36" fmla="*/ 860430 h 863256"/>
                  <a:gd name="connsiteX37" fmla="*/ 506460 w 1048319"/>
                  <a:gd name="connsiteY37" fmla="*/ 862847 h 863256"/>
                  <a:gd name="connsiteX38" fmla="*/ 506971 w 1048319"/>
                  <a:gd name="connsiteY38" fmla="*/ 861825 h 863256"/>
                  <a:gd name="connsiteX39" fmla="*/ 419328 w 1048319"/>
                  <a:gd name="connsiteY39" fmla="*/ 807426 h 863256"/>
                  <a:gd name="connsiteX40" fmla="*/ 408726 w 1048319"/>
                  <a:gd name="connsiteY40" fmla="*/ 786224 h 863256"/>
                  <a:gd name="connsiteX41" fmla="*/ 355722 w 1048319"/>
                  <a:gd name="connsiteY41" fmla="*/ 761488 h 863256"/>
                  <a:gd name="connsiteX42" fmla="*/ 345121 w 1048319"/>
                  <a:gd name="connsiteY42" fmla="*/ 722618 h 863256"/>
                  <a:gd name="connsiteX43" fmla="*/ 313317 w 1048319"/>
                  <a:gd name="connsiteY43" fmla="*/ 708482 h 863256"/>
                  <a:gd name="connsiteX44" fmla="*/ 302717 w 1048319"/>
                  <a:gd name="connsiteY44" fmla="*/ 757954 h 863256"/>
                  <a:gd name="connsiteX45" fmla="*/ 246179 w 1048319"/>
                  <a:gd name="connsiteY45" fmla="*/ 765022 h 863256"/>
                  <a:gd name="connsiteX46" fmla="*/ 239111 w 1048319"/>
                  <a:gd name="connsiteY46" fmla="*/ 789758 h 863256"/>
                  <a:gd name="connsiteX47" fmla="*/ 157837 w 1048319"/>
                  <a:gd name="connsiteY47" fmla="*/ 775622 h 863256"/>
                  <a:gd name="connsiteX48" fmla="*/ 154303 w 1048319"/>
                  <a:gd name="connsiteY48" fmla="*/ 821560 h 863256"/>
                  <a:gd name="connsiteX49" fmla="*/ 69496 w 1048319"/>
                  <a:gd name="connsiteY49" fmla="*/ 818026 h 863256"/>
                  <a:gd name="connsiteX50" fmla="*/ 218 w 1048319"/>
                  <a:gd name="connsiteY50" fmla="*/ 738359 h 863256"/>
                  <a:gd name="connsiteX51" fmla="*/ 0 w 1048319"/>
                  <a:gd name="connsiteY51" fmla="*/ 737340 h 863256"/>
                  <a:gd name="connsiteX52" fmla="*/ 8834 w 1048319"/>
                  <a:gd name="connsiteY52" fmla="*/ 675502 h 863256"/>
                  <a:gd name="connsiteX53" fmla="*/ 44172 w 1048319"/>
                  <a:gd name="connsiteY53" fmla="*/ 640165 h 863256"/>
                  <a:gd name="connsiteX54" fmla="*/ 91286 w 1048319"/>
                  <a:gd name="connsiteY54" fmla="*/ 604829 h 863256"/>
                  <a:gd name="connsiteX55" fmla="*/ 103066 w 1048319"/>
                  <a:gd name="connsiteY55" fmla="*/ 554769 h 863256"/>
                  <a:gd name="connsiteX56" fmla="*/ 167849 w 1048319"/>
                  <a:gd name="connsiteY56" fmla="*/ 510597 h 863256"/>
                  <a:gd name="connsiteX57" fmla="*/ 150181 w 1048319"/>
                  <a:gd name="connsiteY57" fmla="*/ 475261 h 863256"/>
                  <a:gd name="connsiteX58" fmla="*/ 197297 w 1048319"/>
                  <a:gd name="connsiteY58" fmla="*/ 407532 h 863256"/>
                  <a:gd name="connsiteX59" fmla="*/ 188461 w 1048319"/>
                  <a:gd name="connsiteY59" fmla="*/ 398699 h 863256"/>
                  <a:gd name="connsiteX60" fmla="*/ 288583 w 1048319"/>
                  <a:gd name="connsiteY60" fmla="*/ 292688 h 863256"/>
                  <a:gd name="connsiteX61" fmla="*/ 282693 w 1048319"/>
                  <a:gd name="connsiteY61" fmla="*/ 227905 h 863256"/>
                  <a:gd name="connsiteX62" fmla="*/ 253247 w 1048319"/>
                  <a:gd name="connsiteY62" fmla="*/ 180791 h 863256"/>
                  <a:gd name="connsiteX63" fmla="*/ 276803 w 1048319"/>
                  <a:gd name="connsiteY63" fmla="*/ 169011 h 863256"/>
                  <a:gd name="connsiteX64" fmla="*/ 241467 w 1048319"/>
                  <a:gd name="connsiteY64" fmla="*/ 110117 h 863256"/>
                  <a:gd name="connsiteX65" fmla="*/ 260143 w 1048319"/>
                  <a:gd name="connsiteY65" fmla="*/ 91441 h 863256"/>
                  <a:gd name="connsiteX66" fmla="*/ 714046 w 1048319"/>
                  <a:gd name="connsiteY66" fmla="*/ 91440 h 863256"/>
                  <a:gd name="connsiteX0" fmla="*/ 622606 w 1048319"/>
                  <a:gd name="connsiteY0" fmla="*/ 0 h 863256"/>
                  <a:gd name="connsiteX1" fmla="*/ 925289 w 1048319"/>
                  <a:gd name="connsiteY1" fmla="*/ 91441 h 863256"/>
                  <a:gd name="connsiteX2" fmla="*/ 928175 w 1048319"/>
                  <a:gd name="connsiteY2" fmla="*/ 128963 h 863256"/>
                  <a:gd name="connsiteX3" fmla="*/ 914040 w 1048319"/>
                  <a:gd name="connsiteY3" fmla="*/ 160767 h 863256"/>
                  <a:gd name="connsiteX4" fmla="*/ 924641 w 1048319"/>
                  <a:gd name="connsiteY4" fmla="*/ 234973 h 863256"/>
                  <a:gd name="connsiteX5" fmla="*/ 928175 w 1048319"/>
                  <a:gd name="connsiteY5" fmla="*/ 277376 h 863256"/>
                  <a:gd name="connsiteX6" fmla="*/ 949377 w 1048319"/>
                  <a:gd name="connsiteY6" fmla="*/ 333916 h 863256"/>
                  <a:gd name="connsiteX7" fmla="*/ 981179 w 1048319"/>
                  <a:gd name="connsiteY7" fmla="*/ 337448 h 863256"/>
                  <a:gd name="connsiteX8" fmla="*/ 1012983 w 1048319"/>
                  <a:gd name="connsiteY8" fmla="*/ 401054 h 863256"/>
                  <a:gd name="connsiteX9" fmla="*/ 1030651 w 1048319"/>
                  <a:gd name="connsiteY9" fmla="*/ 429324 h 863256"/>
                  <a:gd name="connsiteX10" fmla="*/ 1048319 w 1048319"/>
                  <a:gd name="connsiteY10" fmla="*/ 454059 h 863256"/>
                  <a:gd name="connsiteX11" fmla="*/ 1034185 w 1048319"/>
                  <a:gd name="connsiteY11" fmla="*/ 514131 h 863256"/>
                  <a:gd name="connsiteX12" fmla="*/ 1012983 w 1048319"/>
                  <a:gd name="connsiteY12" fmla="*/ 542401 h 863256"/>
                  <a:gd name="connsiteX13" fmla="*/ 977645 w 1048319"/>
                  <a:gd name="connsiteY13" fmla="*/ 538867 h 863256"/>
                  <a:gd name="connsiteX14" fmla="*/ 977645 w 1048319"/>
                  <a:gd name="connsiteY14" fmla="*/ 563603 h 863256"/>
                  <a:gd name="connsiteX15" fmla="*/ 959977 w 1048319"/>
                  <a:gd name="connsiteY15" fmla="*/ 588339 h 863256"/>
                  <a:gd name="connsiteX16" fmla="*/ 984713 w 1048319"/>
                  <a:gd name="connsiteY16" fmla="*/ 609541 h 863256"/>
                  <a:gd name="connsiteX17" fmla="*/ 1002381 w 1048319"/>
                  <a:gd name="connsiteY17" fmla="*/ 651944 h 863256"/>
                  <a:gd name="connsiteX18" fmla="*/ 1023583 w 1048319"/>
                  <a:gd name="connsiteY18" fmla="*/ 676680 h 863256"/>
                  <a:gd name="connsiteX19" fmla="*/ 1034185 w 1048319"/>
                  <a:gd name="connsiteY19" fmla="*/ 708482 h 863256"/>
                  <a:gd name="connsiteX20" fmla="*/ 1030651 w 1048319"/>
                  <a:gd name="connsiteY20" fmla="*/ 750886 h 863256"/>
                  <a:gd name="connsiteX21" fmla="*/ 1002381 w 1048319"/>
                  <a:gd name="connsiteY21" fmla="*/ 765022 h 863256"/>
                  <a:gd name="connsiteX22" fmla="*/ 938775 w 1048319"/>
                  <a:gd name="connsiteY22" fmla="*/ 733218 h 863256"/>
                  <a:gd name="connsiteX23" fmla="*/ 910506 w 1048319"/>
                  <a:gd name="connsiteY23" fmla="*/ 719084 h 863256"/>
                  <a:gd name="connsiteX24" fmla="*/ 889304 w 1048319"/>
                  <a:gd name="connsiteY24" fmla="*/ 754420 h 863256"/>
                  <a:gd name="connsiteX25" fmla="*/ 882238 w 1048319"/>
                  <a:gd name="connsiteY25" fmla="*/ 779156 h 863256"/>
                  <a:gd name="connsiteX26" fmla="*/ 868102 w 1048319"/>
                  <a:gd name="connsiteY26" fmla="*/ 800358 h 863256"/>
                  <a:gd name="connsiteX27" fmla="*/ 811564 w 1048319"/>
                  <a:gd name="connsiteY27" fmla="*/ 818026 h 863256"/>
                  <a:gd name="connsiteX28" fmla="*/ 762092 w 1048319"/>
                  <a:gd name="connsiteY28" fmla="*/ 793290 h 863256"/>
                  <a:gd name="connsiteX29" fmla="*/ 719689 w 1048319"/>
                  <a:gd name="connsiteY29" fmla="*/ 810960 h 863256"/>
                  <a:gd name="connsiteX30" fmla="*/ 694953 w 1048319"/>
                  <a:gd name="connsiteY30" fmla="*/ 856896 h 863256"/>
                  <a:gd name="connsiteX31" fmla="*/ 673751 w 1048319"/>
                  <a:gd name="connsiteY31" fmla="*/ 842762 h 863256"/>
                  <a:gd name="connsiteX32" fmla="*/ 649015 w 1048319"/>
                  <a:gd name="connsiteY32" fmla="*/ 853363 h 863256"/>
                  <a:gd name="connsiteX33" fmla="*/ 546539 w 1048319"/>
                  <a:gd name="connsiteY33" fmla="*/ 846296 h 863256"/>
                  <a:gd name="connsiteX34" fmla="*/ 514736 w 1048319"/>
                  <a:gd name="connsiteY34" fmla="*/ 846296 h 863256"/>
                  <a:gd name="connsiteX35" fmla="*/ 506256 w 1048319"/>
                  <a:gd name="connsiteY35" fmla="*/ 863256 h 863256"/>
                  <a:gd name="connsiteX36" fmla="*/ 500602 w 1048319"/>
                  <a:gd name="connsiteY36" fmla="*/ 860430 h 863256"/>
                  <a:gd name="connsiteX37" fmla="*/ 506460 w 1048319"/>
                  <a:gd name="connsiteY37" fmla="*/ 862847 h 863256"/>
                  <a:gd name="connsiteX38" fmla="*/ 506971 w 1048319"/>
                  <a:gd name="connsiteY38" fmla="*/ 861825 h 863256"/>
                  <a:gd name="connsiteX39" fmla="*/ 419328 w 1048319"/>
                  <a:gd name="connsiteY39" fmla="*/ 807426 h 863256"/>
                  <a:gd name="connsiteX40" fmla="*/ 408726 w 1048319"/>
                  <a:gd name="connsiteY40" fmla="*/ 786224 h 863256"/>
                  <a:gd name="connsiteX41" fmla="*/ 355722 w 1048319"/>
                  <a:gd name="connsiteY41" fmla="*/ 761488 h 863256"/>
                  <a:gd name="connsiteX42" fmla="*/ 345121 w 1048319"/>
                  <a:gd name="connsiteY42" fmla="*/ 722618 h 863256"/>
                  <a:gd name="connsiteX43" fmla="*/ 313317 w 1048319"/>
                  <a:gd name="connsiteY43" fmla="*/ 708482 h 863256"/>
                  <a:gd name="connsiteX44" fmla="*/ 302717 w 1048319"/>
                  <a:gd name="connsiteY44" fmla="*/ 757954 h 863256"/>
                  <a:gd name="connsiteX45" fmla="*/ 246179 w 1048319"/>
                  <a:gd name="connsiteY45" fmla="*/ 765022 h 863256"/>
                  <a:gd name="connsiteX46" fmla="*/ 239111 w 1048319"/>
                  <a:gd name="connsiteY46" fmla="*/ 789758 h 863256"/>
                  <a:gd name="connsiteX47" fmla="*/ 157837 w 1048319"/>
                  <a:gd name="connsiteY47" fmla="*/ 775622 h 863256"/>
                  <a:gd name="connsiteX48" fmla="*/ 154303 w 1048319"/>
                  <a:gd name="connsiteY48" fmla="*/ 821560 h 863256"/>
                  <a:gd name="connsiteX49" fmla="*/ 69496 w 1048319"/>
                  <a:gd name="connsiteY49" fmla="*/ 818026 h 863256"/>
                  <a:gd name="connsiteX50" fmla="*/ 218 w 1048319"/>
                  <a:gd name="connsiteY50" fmla="*/ 738359 h 863256"/>
                  <a:gd name="connsiteX51" fmla="*/ 0 w 1048319"/>
                  <a:gd name="connsiteY51" fmla="*/ 737340 h 863256"/>
                  <a:gd name="connsiteX52" fmla="*/ 8834 w 1048319"/>
                  <a:gd name="connsiteY52" fmla="*/ 675502 h 863256"/>
                  <a:gd name="connsiteX53" fmla="*/ 44172 w 1048319"/>
                  <a:gd name="connsiteY53" fmla="*/ 640165 h 863256"/>
                  <a:gd name="connsiteX54" fmla="*/ 91286 w 1048319"/>
                  <a:gd name="connsiteY54" fmla="*/ 604829 h 863256"/>
                  <a:gd name="connsiteX55" fmla="*/ 103066 w 1048319"/>
                  <a:gd name="connsiteY55" fmla="*/ 554769 h 863256"/>
                  <a:gd name="connsiteX56" fmla="*/ 167849 w 1048319"/>
                  <a:gd name="connsiteY56" fmla="*/ 510597 h 863256"/>
                  <a:gd name="connsiteX57" fmla="*/ 150181 w 1048319"/>
                  <a:gd name="connsiteY57" fmla="*/ 475261 h 863256"/>
                  <a:gd name="connsiteX58" fmla="*/ 197297 w 1048319"/>
                  <a:gd name="connsiteY58" fmla="*/ 407532 h 863256"/>
                  <a:gd name="connsiteX59" fmla="*/ 188461 w 1048319"/>
                  <a:gd name="connsiteY59" fmla="*/ 398699 h 863256"/>
                  <a:gd name="connsiteX60" fmla="*/ 288583 w 1048319"/>
                  <a:gd name="connsiteY60" fmla="*/ 292688 h 863256"/>
                  <a:gd name="connsiteX61" fmla="*/ 282693 w 1048319"/>
                  <a:gd name="connsiteY61" fmla="*/ 227905 h 863256"/>
                  <a:gd name="connsiteX62" fmla="*/ 253247 w 1048319"/>
                  <a:gd name="connsiteY62" fmla="*/ 180791 h 863256"/>
                  <a:gd name="connsiteX63" fmla="*/ 276803 w 1048319"/>
                  <a:gd name="connsiteY63" fmla="*/ 169011 h 863256"/>
                  <a:gd name="connsiteX64" fmla="*/ 241467 w 1048319"/>
                  <a:gd name="connsiteY64" fmla="*/ 110117 h 863256"/>
                  <a:gd name="connsiteX65" fmla="*/ 260143 w 1048319"/>
                  <a:gd name="connsiteY65" fmla="*/ 91441 h 863256"/>
                  <a:gd name="connsiteX0" fmla="*/ 925289 w 1048319"/>
                  <a:gd name="connsiteY0" fmla="*/ 0 h 771815"/>
                  <a:gd name="connsiteX1" fmla="*/ 928175 w 1048319"/>
                  <a:gd name="connsiteY1" fmla="*/ 37522 h 771815"/>
                  <a:gd name="connsiteX2" fmla="*/ 914040 w 1048319"/>
                  <a:gd name="connsiteY2" fmla="*/ 69326 h 771815"/>
                  <a:gd name="connsiteX3" fmla="*/ 924641 w 1048319"/>
                  <a:gd name="connsiteY3" fmla="*/ 143532 h 771815"/>
                  <a:gd name="connsiteX4" fmla="*/ 928175 w 1048319"/>
                  <a:gd name="connsiteY4" fmla="*/ 185935 h 771815"/>
                  <a:gd name="connsiteX5" fmla="*/ 949377 w 1048319"/>
                  <a:gd name="connsiteY5" fmla="*/ 242475 h 771815"/>
                  <a:gd name="connsiteX6" fmla="*/ 981179 w 1048319"/>
                  <a:gd name="connsiteY6" fmla="*/ 246007 h 771815"/>
                  <a:gd name="connsiteX7" fmla="*/ 1012983 w 1048319"/>
                  <a:gd name="connsiteY7" fmla="*/ 309613 h 771815"/>
                  <a:gd name="connsiteX8" fmla="*/ 1030651 w 1048319"/>
                  <a:gd name="connsiteY8" fmla="*/ 337883 h 771815"/>
                  <a:gd name="connsiteX9" fmla="*/ 1048319 w 1048319"/>
                  <a:gd name="connsiteY9" fmla="*/ 362618 h 771815"/>
                  <a:gd name="connsiteX10" fmla="*/ 1034185 w 1048319"/>
                  <a:gd name="connsiteY10" fmla="*/ 422690 h 771815"/>
                  <a:gd name="connsiteX11" fmla="*/ 1012983 w 1048319"/>
                  <a:gd name="connsiteY11" fmla="*/ 450960 h 771815"/>
                  <a:gd name="connsiteX12" fmla="*/ 977645 w 1048319"/>
                  <a:gd name="connsiteY12" fmla="*/ 447426 h 771815"/>
                  <a:gd name="connsiteX13" fmla="*/ 977645 w 1048319"/>
                  <a:gd name="connsiteY13" fmla="*/ 472162 h 771815"/>
                  <a:gd name="connsiteX14" fmla="*/ 959977 w 1048319"/>
                  <a:gd name="connsiteY14" fmla="*/ 496898 h 771815"/>
                  <a:gd name="connsiteX15" fmla="*/ 984713 w 1048319"/>
                  <a:gd name="connsiteY15" fmla="*/ 518100 h 771815"/>
                  <a:gd name="connsiteX16" fmla="*/ 1002381 w 1048319"/>
                  <a:gd name="connsiteY16" fmla="*/ 560503 h 771815"/>
                  <a:gd name="connsiteX17" fmla="*/ 1023583 w 1048319"/>
                  <a:gd name="connsiteY17" fmla="*/ 585239 h 771815"/>
                  <a:gd name="connsiteX18" fmla="*/ 1034185 w 1048319"/>
                  <a:gd name="connsiteY18" fmla="*/ 617041 h 771815"/>
                  <a:gd name="connsiteX19" fmla="*/ 1030651 w 1048319"/>
                  <a:gd name="connsiteY19" fmla="*/ 659445 h 771815"/>
                  <a:gd name="connsiteX20" fmla="*/ 1002381 w 1048319"/>
                  <a:gd name="connsiteY20" fmla="*/ 673581 h 771815"/>
                  <a:gd name="connsiteX21" fmla="*/ 938775 w 1048319"/>
                  <a:gd name="connsiteY21" fmla="*/ 641777 h 771815"/>
                  <a:gd name="connsiteX22" fmla="*/ 910506 w 1048319"/>
                  <a:gd name="connsiteY22" fmla="*/ 627643 h 771815"/>
                  <a:gd name="connsiteX23" fmla="*/ 889304 w 1048319"/>
                  <a:gd name="connsiteY23" fmla="*/ 662979 h 771815"/>
                  <a:gd name="connsiteX24" fmla="*/ 882238 w 1048319"/>
                  <a:gd name="connsiteY24" fmla="*/ 687715 h 771815"/>
                  <a:gd name="connsiteX25" fmla="*/ 868102 w 1048319"/>
                  <a:gd name="connsiteY25" fmla="*/ 708917 h 771815"/>
                  <a:gd name="connsiteX26" fmla="*/ 811564 w 1048319"/>
                  <a:gd name="connsiteY26" fmla="*/ 726585 h 771815"/>
                  <a:gd name="connsiteX27" fmla="*/ 762092 w 1048319"/>
                  <a:gd name="connsiteY27" fmla="*/ 701849 h 771815"/>
                  <a:gd name="connsiteX28" fmla="*/ 719689 w 1048319"/>
                  <a:gd name="connsiteY28" fmla="*/ 719519 h 771815"/>
                  <a:gd name="connsiteX29" fmla="*/ 694953 w 1048319"/>
                  <a:gd name="connsiteY29" fmla="*/ 765455 h 771815"/>
                  <a:gd name="connsiteX30" fmla="*/ 673751 w 1048319"/>
                  <a:gd name="connsiteY30" fmla="*/ 751321 h 771815"/>
                  <a:gd name="connsiteX31" fmla="*/ 649015 w 1048319"/>
                  <a:gd name="connsiteY31" fmla="*/ 761922 h 771815"/>
                  <a:gd name="connsiteX32" fmla="*/ 546539 w 1048319"/>
                  <a:gd name="connsiteY32" fmla="*/ 754855 h 771815"/>
                  <a:gd name="connsiteX33" fmla="*/ 514736 w 1048319"/>
                  <a:gd name="connsiteY33" fmla="*/ 754855 h 771815"/>
                  <a:gd name="connsiteX34" fmla="*/ 506256 w 1048319"/>
                  <a:gd name="connsiteY34" fmla="*/ 771815 h 771815"/>
                  <a:gd name="connsiteX35" fmla="*/ 500602 w 1048319"/>
                  <a:gd name="connsiteY35" fmla="*/ 768989 h 771815"/>
                  <a:gd name="connsiteX36" fmla="*/ 506460 w 1048319"/>
                  <a:gd name="connsiteY36" fmla="*/ 771406 h 771815"/>
                  <a:gd name="connsiteX37" fmla="*/ 506971 w 1048319"/>
                  <a:gd name="connsiteY37" fmla="*/ 770384 h 771815"/>
                  <a:gd name="connsiteX38" fmla="*/ 419328 w 1048319"/>
                  <a:gd name="connsiteY38" fmla="*/ 715985 h 771815"/>
                  <a:gd name="connsiteX39" fmla="*/ 408726 w 1048319"/>
                  <a:gd name="connsiteY39" fmla="*/ 694783 h 771815"/>
                  <a:gd name="connsiteX40" fmla="*/ 355722 w 1048319"/>
                  <a:gd name="connsiteY40" fmla="*/ 670047 h 771815"/>
                  <a:gd name="connsiteX41" fmla="*/ 345121 w 1048319"/>
                  <a:gd name="connsiteY41" fmla="*/ 631177 h 771815"/>
                  <a:gd name="connsiteX42" fmla="*/ 313317 w 1048319"/>
                  <a:gd name="connsiteY42" fmla="*/ 617041 h 771815"/>
                  <a:gd name="connsiteX43" fmla="*/ 302717 w 1048319"/>
                  <a:gd name="connsiteY43" fmla="*/ 666513 h 771815"/>
                  <a:gd name="connsiteX44" fmla="*/ 246179 w 1048319"/>
                  <a:gd name="connsiteY44" fmla="*/ 673581 h 771815"/>
                  <a:gd name="connsiteX45" fmla="*/ 239111 w 1048319"/>
                  <a:gd name="connsiteY45" fmla="*/ 698317 h 771815"/>
                  <a:gd name="connsiteX46" fmla="*/ 157837 w 1048319"/>
                  <a:gd name="connsiteY46" fmla="*/ 684181 h 771815"/>
                  <a:gd name="connsiteX47" fmla="*/ 154303 w 1048319"/>
                  <a:gd name="connsiteY47" fmla="*/ 730119 h 771815"/>
                  <a:gd name="connsiteX48" fmla="*/ 69496 w 1048319"/>
                  <a:gd name="connsiteY48" fmla="*/ 726585 h 771815"/>
                  <a:gd name="connsiteX49" fmla="*/ 218 w 1048319"/>
                  <a:gd name="connsiteY49" fmla="*/ 646918 h 771815"/>
                  <a:gd name="connsiteX50" fmla="*/ 0 w 1048319"/>
                  <a:gd name="connsiteY50" fmla="*/ 645899 h 771815"/>
                  <a:gd name="connsiteX51" fmla="*/ 8834 w 1048319"/>
                  <a:gd name="connsiteY51" fmla="*/ 584061 h 771815"/>
                  <a:gd name="connsiteX52" fmla="*/ 44172 w 1048319"/>
                  <a:gd name="connsiteY52" fmla="*/ 548724 h 771815"/>
                  <a:gd name="connsiteX53" fmla="*/ 91286 w 1048319"/>
                  <a:gd name="connsiteY53" fmla="*/ 513388 h 771815"/>
                  <a:gd name="connsiteX54" fmla="*/ 103066 w 1048319"/>
                  <a:gd name="connsiteY54" fmla="*/ 463328 h 771815"/>
                  <a:gd name="connsiteX55" fmla="*/ 167849 w 1048319"/>
                  <a:gd name="connsiteY55" fmla="*/ 419156 h 771815"/>
                  <a:gd name="connsiteX56" fmla="*/ 150181 w 1048319"/>
                  <a:gd name="connsiteY56" fmla="*/ 383820 h 771815"/>
                  <a:gd name="connsiteX57" fmla="*/ 197297 w 1048319"/>
                  <a:gd name="connsiteY57" fmla="*/ 316091 h 771815"/>
                  <a:gd name="connsiteX58" fmla="*/ 188461 w 1048319"/>
                  <a:gd name="connsiteY58" fmla="*/ 307258 h 771815"/>
                  <a:gd name="connsiteX59" fmla="*/ 288583 w 1048319"/>
                  <a:gd name="connsiteY59" fmla="*/ 201247 h 771815"/>
                  <a:gd name="connsiteX60" fmla="*/ 282693 w 1048319"/>
                  <a:gd name="connsiteY60" fmla="*/ 136464 h 771815"/>
                  <a:gd name="connsiteX61" fmla="*/ 253247 w 1048319"/>
                  <a:gd name="connsiteY61" fmla="*/ 89350 h 771815"/>
                  <a:gd name="connsiteX62" fmla="*/ 276803 w 1048319"/>
                  <a:gd name="connsiteY62" fmla="*/ 77570 h 771815"/>
                  <a:gd name="connsiteX63" fmla="*/ 241467 w 1048319"/>
                  <a:gd name="connsiteY63" fmla="*/ 18676 h 771815"/>
                  <a:gd name="connsiteX64" fmla="*/ 260143 w 1048319"/>
                  <a:gd name="connsiteY64" fmla="*/ 0 h 7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048319" h="771815">
                    <a:moveTo>
                      <a:pt x="925289" y="0"/>
                    </a:moveTo>
                    <a:lnTo>
                      <a:pt x="928175" y="37522"/>
                    </a:lnTo>
                    <a:lnTo>
                      <a:pt x="914040" y="69326"/>
                    </a:lnTo>
                    <a:lnTo>
                      <a:pt x="924641" y="143532"/>
                    </a:lnTo>
                    <a:lnTo>
                      <a:pt x="928175" y="185935"/>
                    </a:lnTo>
                    <a:lnTo>
                      <a:pt x="949377" y="242475"/>
                    </a:lnTo>
                    <a:lnTo>
                      <a:pt x="981179" y="246007"/>
                    </a:lnTo>
                    <a:lnTo>
                      <a:pt x="1012983" y="309613"/>
                    </a:lnTo>
                    <a:lnTo>
                      <a:pt x="1030651" y="337883"/>
                    </a:lnTo>
                    <a:lnTo>
                      <a:pt x="1048319" y="362618"/>
                    </a:lnTo>
                    <a:lnTo>
                      <a:pt x="1034185" y="422690"/>
                    </a:lnTo>
                    <a:lnTo>
                      <a:pt x="1012983" y="450960"/>
                    </a:lnTo>
                    <a:lnTo>
                      <a:pt x="977645" y="447426"/>
                    </a:lnTo>
                    <a:lnTo>
                      <a:pt x="977645" y="472162"/>
                    </a:lnTo>
                    <a:lnTo>
                      <a:pt x="959977" y="496898"/>
                    </a:lnTo>
                    <a:lnTo>
                      <a:pt x="984713" y="518100"/>
                    </a:lnTo>
                    <a:lnTo>
                      <a:pt x="1002381" y="560503"/>
                    </a:lnTo>
                    <a:lnTo>
                      <a:pt x="1023583" y="585239"/>
                    </a:lnTo>
                    <a:lnTo>
                      <a:pt x="1034185" y="617041"/>
                    </a:lnTo>
                    <a:lnTo>
                      <a:pt x="1030651" y="659445"/>
                    </a:lnTo>
                    <a:lnTo>
                      <a:pt x="1002381" y="673581"/>
                    </a:lnTo>
                    <a:lnTo>
                      <a:pt x="938775" y="641777"/>
                    </a:lnTo>
                    <a:lnTo>
                      <a:pt x="910506" y="627643"/>
                    </a:lnTo>
                    <a:lnTo>
                      <a:pt x="889304" y="662979"/>
                    </a:lnTo>
                    <a:lnTo>
                      <a:pt x="882238" y="687715"/>
                    </a:lnTo>
                    <a:lnTo>
                      <a:pt x="868102" y="708917"/>
                    </a:lnTo>
                    <a:lnTo>
                      <a:pt x="811564" y="726585"/>
                    </a:lnTo>
                    <a:lnTo>
                      <a:pt x="762092" y="701849"/>
                    </a:lnTo>
                    <a:lnTo>
                      <a:pt x="719689" y="719519"/>
                    </a:lnTo>
                    <a:lnTo>
                      <a:pt x="694953" y="765455"/>
                    </a:lnTo>
                    <a:lnTo>
                      <a:pt x="673751" y="751321"/>
                    </a:lnTo>
                    <a:lnTo>
                      <a:pt x="649015" y="761922"/>
                    </a:lnTo>
                    <a:lnTo>
                      <a:pt x="546539" y="754855"/>
                    </a:lnTo>
                    <a:lnTo>
                      <a:pt x="514736" y="754855"/>
                    </a:lnTo>
                    <a:lnTo>
                      <a:pt x="506256" y="771815"/>
                    </a:lnTo>
                    <a:lnTo>
                      <a:pt x="500602" y="768989"/>
                    </a:lnTo>
                    <a:lnTo>
                      <a:pt x="506460" y="771406"/>
                    </a:lnTo>
                    <a:lnTo>
                      <a:pt x="506971" y="770384"/>
                    </a:lnTo>
                    <a:lnTo>
                      <a:pt x="419328" y="715985"/>
                    </a:lnTo>
                    <a:lnTo>
                      <a:pt x="408726" y="694783"/>
                    </a:lnTo>
                    <a:lnTo>
                      <a:pt x="355722" y="670047"/>
                    </a:lnTo>
                    <a:lnTo>
                      <a:pt x="345121" y="631177"/>
                    </a:lnTo>
                    <a:lnTo>
                      <a:pt x="313317" y="617041"/>
                    </a:lnTo>
                    <a:lnTo>
                      <a:pt x="302717" y="666513"/>
                    </a:lnTo>
                    <a:lnTo>
                      <a:pt x="246179" y="673581"/>
                    </a:lnTo>
                    <a:lnTo>
                      <a:pt x="239111" y="698317"/>
                    </a:lnTo>
                    <a:lnTo>
                      <a:pt x="157837" y="684181"/>
                    </a:lnTo>
                    <a:lnTo>
                      <a:pt x="154303" y="730119"/>
                    </a:lnTo>
                    <a:lnTo>
                      <a:pt x="69496" y="726585"/>
                    </a:lnTo>
                    <a:lnTo>
                      <a:pt x="218" y="646918"/>
                    </a:lnTo>
                    <a:cubicBezTo>
                      <a:pt x="145" y="646578"/>
                      <a:pt x="73" y="646239"/>
                      <a:pt x="0" y="645899"/>
                    </a:cubicBezTo>
                    <a:lnTo>
                      <a:pt x="8834" y="584061"/>
                    </a:lnTo>
                    <a:lnTo>
                      <a:pt x="44172" y="548724"/>
                    </a:lnTo>
                    <a:lnTo>
                      <a:pt x="91286" y="513388"/>
                    </a:lnTo>
                    <a:lnTo>
                      <a:pt x="103066" y="463328"/>
                    </a:lnTo>
                    <a:lnTo>
                      <a:pt x="167849" y="419156"/>
                    </a:lnTo>
                    <a:lnTo>
                      <a:pt x="150181" y="383820"/>
                    </a:lnTo>
                    <a:lnTo>
                      <a:pt x="197297" y="316091"/>
                    </a:lnTo>
                    <a:lnTo>
                      <a:pt x="188461" y="307258"/>
                    </a:lnTo>
                    <a:lnTo>
                      <a:pt x="288583" y="201247"/>
                    </a:lnTo>
                    <a:lnTo>
                      <a:pt x="282693" y="136464"/>
                    </a:lnTo>
                    <a:lnTo>
                      <a:pt x="253247" y="89350"/>
                    </a:lnTo>
                    <a:lnTo>
                      <a:pt x="276803" y="77570"/>
                    </a:lnTo>
                    <a:lnTo>
                      <a:pt x="241467" y="18676"/>
                    </a:lnTo>
                    <a:lnTo>
                      <a:pt x="260143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B0B627A-1951-BC66-2F4D-68F4E130AA39}"/>
                  </a:ext>
                </a:extLst>
              </p:cNvPr>
              <p:cNvSpPr/>
              <p:nvPr/>
            </p:nvSpPr>
            <p:spPr>
              <a:xfrm>
                <a:off x="1864020" y="3749040"/>
                <a:ext cx="1438198" cy="1981028"/>
              </a:xfrm>
              <a:custGeom>
                <a:avLst/>
                <a:gdLst>
                  <a:gd name="connsiteX0" fmla="*/ 438821 w 1438198"/>
                  <a:gd name="connsiteY0" fmla="*/ 0 h 1981028"/>
                  <a:gd name="connsiteX1" fmla="*/ 1392261 w 1438198"/>
                  <a:gd name="connsiteY1" fmla="*/ 0 h 1981028"/>
                  <a:gd name="connsiteX2" fmla="*/ 1392261 w 1438198"/>
                  <a:gd name="connsiteY2" fmla="*/ 44587 h 1981028"/>
                  <a:gd name="connsiteX3" fmla="*/ 1427597 w 1438198"/>
                  <a:gd name="connsiteY3" fmla="*/ 69322 h 1981028"/>
                  <a:gd name="connsiteX4" fmla="*/ 1438198 w 1438198"/>
                  <a:gd name="connsiteY4" fmla="*/ 101125 h 1981028"/>
                  <a:gd name="connsiteX5" fmla="*/ 1399328 w 1438198"/>
                  <a:gd name="connsiteY5" fmla="*/ 132928 h 1981028"/>
                  <a:gd name="connsiteX6" fmla="*/ 1353390 w 1438198"/>
                  <a:gd name="connsiteY6" fmla="*/ 143529 h 1981028"/>
                  <a:gd name="connsiteX7" fmla="*/ 1349857 w 1438198"/>
                  <a:gd name="connsiteY7" fmla="*/ 157664 h 1981028"/>
                  <a:gd name="connsiteX8" fmla="*/ 1381660 w 1438198"/>
                  <a:gd name="connsiteY8" fmla="*/ 210668 h 1981028"/>
                  <a:gd name="connsiteX9" fmla="*/ 1328655 w 1438198"/>
                  <a:gd name="connsiteY9" fmla="*/ 246005 h 1981028"/>
                  <a:gd name="connsiteX10" fmla="*/ 1296852 w 1438198"/>
                  <a:gd name="connsiteY10" fmla="*/ 313144 h 1981028"/>
                  <a:gd name="connsiteX11" fmla="*/ 1293318 w 1438198"/>
                  <a:gd name="connsiteY11" fmla="*/ 355548 h 1981028"/>
                  <a:gd name="connsiteX12" fmla="*/ 1233246 w 1438198"/>
                  <a:gd name="connsiteY12" fmla="*/ 475692 h 1981028"/>
                  <a:gd name="connsiteX13" fmla="*/ 1151972 w 1438198"/>
                  <a:gd name="connsiteY13" fmla="*/ 730115 h 1981028"/>
                  <a:gd name="connsiteX14" fmla="*/ 1074232 w 1438198"/>
                  <a:gd name="connsiteY14" fmla="*/ 1019875 h 1981028"/>
                  <a:gd name="connsiteX15" fmla="*/ 1045962 w 1438198"/>
                  <a:gd name="connsiteY15" fmla="*/ 1189490 h 1981028"/>
                  <a:gd name="connsiteX16" fmla="*/ 1063631 w 1438198"/>
                  <a:gd name="connsiteY16" fmla="*/ 1235428 h 1981028"/>
                  <a:gd name="connsiteX17" fmla="*/ 1102501 w 1438198"/>
                  <a:gd name="connsiteY17" fmla="*/ 1295500 h 1981028"/>
                  <a:gd name="connsiteX18" fmla="*/ 1088366 w 1438198"/>
                  <a:gd name="connsiteY18" fmla="*/ 1369706 h 1981028"/>
                  <a:gd name="connsiteX19" fmla="*/ 1067164 w 1438198"/>
                  <a:gd name="connsiteY19" fmla="*/ 1433312 h 1981028"/>
                  <a:gd name="connsiteX20" fmla="*/ 1070698 w 1438198"/>
                  <a:gd name="connsiteY20" fmla="*/ 1500451 h 1981028"/>
                  <a:gd name="connsiteX21" fmla="*/ 1081299 w 1438198"/>
                  <a:gd name="connsiteY21" fmla="*/ 1556990 h 1981028"/>
                  <a:gd name="connsiteX22" fmla="*/ 1035361 w 1438198"/>
                  <a:gd name="connsiteY22" fmla="*/ 1571125 h 1981028"/>
                  <a:gd name="connsiteX23" fmla="*/ 978823 w 1438198"/>
                  <a:gd name="connsiteY23" fmla="*/ 1645331 h 1981028"/>
                  <a:gd name="connsiteX24" fmla="*/ 939953 w 1438198"/>
                  <a:gd name="connsiteY24" fmla="*/ 1698336 h 1981028"/>
                  <a:gd name="connsiteX25" fmla="*/ 943486 w 1438198"/>
                  <a:gd name="connsiteY25" fmla="*/ 1769009 h 1981028"/>
                  <a:gd name="connsiteX26" fmla="*/ 954087 w 1438198"/>
                  <a:gd name="connsiteY26" fmla="*/ 1846749 h 1981028"/>
                  <a:gd name="connsiteX27" fmla="*/ 922284 w 1438198"/>
                  <a:gd name="connsiteY27" fmla="*/ 1889153 h 1981028"/>
                  <a:gd name="connsiteX28" fmla="*/ 886948 w 1438198"/>
                  <a:gd name="connsiteY28" fmla="*/ 1935091 h 1981028"/>
                  <a:gd name="connsiteX29" fmla="*/ 901082 w 1438198"/>
                  <a:gd name="connsiteY29" fmla="*/ 1981028 h 1981028"/>
                  <a:gd name="connsiteX30" fmla="*/ 865746 w 1438198"/>
                  <a:gd name="connsiteY30" fmla="*/ 1977494 h 1981028"/>
                  <a:gd name="connsiteX31" fmla="*/ 848078 w 1438198"/>
                  <a:gd name="connsiteY31" fmla="*/ 1942158 h 1981028"/>
                  <a:gd name="connsiteX32" fmla="*/ 798606 w 1438198"/>
                  <a:gd name="connsiteY32" fmla="*/ 1956293 h 1981028"/>
                  <a:gd name="connsiteX33" fmla="*/ 756203 w 1438198"/>
                  <a:gd name="connsiteY33" fmla="*/ 1949225 h 1981028"/>
                  <a:gd name="connsiteX34" fmla="*/ 742068 w 1438198"/>
                  <a:gd name="connsiteY34" fmla="*/ 1875019 h 1981028"/>
                  <a:gd name="connsiteX35" fmla="*/ 699664 w 1438198"/>
                  <a:gd name="connsiteY35" fmla="*/ 1857350 h 1981028"/>
                  <a:gd name="connsiteX36" fmla="*/ 685529 w 1438198"/>
                  <a:gd name="connsiteY36" fmla="*/ 1825547 h 1981028"/>
                  <a:gd name="connsiteX37" fmla="*/ 643126 w 1438198"/>
                  <a:gd name="connsiteY37" fmla="*/ 1825547 h 1981028"/>
                  <a:gd name="connsiteX38" fmla="*/ 646659 w 1438198"/>
                  <a:gd name="connsiteY38" fmla="*/ 1779610 h 1981028"/>
                  <a:gd name="connsiteX39" fmla="*/ 671395 w 1438198"/>
                  <a:gd name="connsiteY39" fmla="*/ 1740740 h 1981028"/>
                  <a:gd name="connsiteX40" fmla="*/ 696130 w 1438198"/>
                  <a:gd name="connsiteY40" fmla="*/ 1708937 h 1981028"/>
                  <a:gd name="connsiteX41" fmla="*/ 678462 w 1438198"/>
                  <a:gd name="connsiteY41" fmla="*/ 1655932 h 1981028"/>
                  <a:gd name="connsiteX42" fmla="*/ 696130 w 1438198"/>
                  <a:gd name="connsiteY42" fmla="*/ 1641797 h 1981028"/>
                  <a:gd name="connsiteX43" fmla="*/ 678462 w 1438198"/>
                  <a:gd name="connsiteY43" fmla="*/ 1592326 h 1981028"/>
                  <a:gd name="connsiteX44" fmla="*/ 667861 w 1438198"/>
                  <a:gd name="connsiteY44" fmla="*/ 1553456 h 1981028"/>
                  <a:gd name="connsiteX45" fmla="*/ 639592 w 1438198"/>
                  <a:gd name="connsiteY45" fmla="*/ 1528721 h 1981028"/>
                  <a:gd name="connsiteX46" fmla="*/ 590121 w 1438198"/>
                  <a:gd name="connsiteY46" fmla="*/ 1535788 h 1981028"/>
                  <a:gd name="connsiteX47" fmla="*/ 515914 w 1438198"/>
                  <a:gd name="connsiteY47" fmla="*/ 1500451 h 1981028"/>
                  <a:gd name="connsiteX48" fmla="*/ 473510 w 1438198"/>
                  <a:gd name="connsiteY48" fmla="*/ 1521653 h 1981028"/>
                  <a:gd name="connsiteX49" fmla="*/ 462909 w 1438198"/>
                  <a:gd name="connsiteY49" fmla="*/ 1496918 h 1981028"/>
                  <a:gd name="connsiteX50" fmla="*/ 452308 w 1438198"/>
                  <a:gd name="connsiteY50" fmla="*/ 1468649 h 1981028"/>
                  <a:gd name="connsiteX51" fmla="*/ 445241 w 1438198"/>
                  <a:gd name="connsiteY51" fmla="*/ 1433312 h 1981028"/>
                  <a:gd name="connsiteX52" fmla="*/ 431106 w 1438198"/>
                  <a:gd name="connsiteY52" fmla="*/ 1341437 h 1981028"/>
                  <a:gd name="connsiteX53" fmla="*/ 385169 w 1438198"/>
                  <a:gd name="connsiteY53" fmla="*/ 1327303 h 1981028"/>
                  <a:gd name="connsiteX54" fmla="*/ 388702 w 1438198"/>
                  <a:gd name="connsiteY54" fmla="*/ 1302567 h 1981028"/>
                  <a:gd name="connsiteX55" fmla="*/ 367500 w 1438198"/>
                  <a:gd name="connsiteY55" fmla="*/ 1274298 h 1981028"/>
                  <a:gd name="connsiteX56" fmla="*/ 321563 w 1438198"/>
                  <a:gd name="connsiteY56" fmla="*/ 1288432 h 1981028"/>
                  <a:gd name="connsiteX57" fmla="*/ 293294 w 1438198"/>
                  <a:gd name="connsiteY57" fmla="*/ 1260163 h 1981028"/>
                  <a:gd name="connsiteX58" fmla="*/ 233222 w 1438198"/>
                  <a:gd name="connsiteY58" fmla="*/ 1231894 h 1981028"/>
                  <a:gd name="connsiteX59" fmla="*/ 236755 w 1438198"/>
                  <a:gd name="connsiteY59" fmla="*/ 1196557 h 1981028"/>
                  <a:gd name="connsiteX60" fmla="*/ 275625 w 1438198"/>
                  <a:gd name="connsiteY60" fmla="*/ 1125884 h 1981028"/>
                  <a:gd name="connsiteX61" fmla="*/ 236755 w 1438198"/>
                  <a:gd name="connsiteY61" fmla="*/ 1048144 h 1981028"/>
                  <a:gd name="connsiteX62" fmla="*/ 197885 w 1438198"/>
                  <a:gd name="connsiteY62" fmla="*/ 1023408 h 1981028"/>
                  <a:gd name="connsiteX63" fmla="*/ 134279 w 1438198"/>
                  <a:gd name="connsiteY63" fmla="*/ 998673 h 1981028"/>
                  <a:gd name="connsiteX64" fmla="*/ 88342 w 1438198"/>
                  <a:gd name="connsiteY64" fmla="*/ 896197 h 1981028"/>
                  <a:gd name="connsiteX65" fmla="*/ 49471 w 1438198"/>
                  <a:gd name="connsiteY65" fmla="*/ 853793 h 1981028"/>
                  <a:gd name="connsiteX66" fmla="*/ 0 w 1438198"/>
                  <a:gd name="connsiteY66" fmla="*/ 825524 h 1981028"/>
                  <a:gd name="connsiteX67" fmla="*/ 0 w 1438198"/>
                  <a:gd name="connsiteY67" fmla="*/ 811389 h 1981028"/>
                  <a:gd name="connsiteX68" fmla="*/ 28269 w 1438198"/>
                  <a:gd name="connsiteY68" fmla="*/ 754851 h 1981028"/>
                  <a:gd name="connsiteX69" fmla="*/ 60072 w 1438198"/>
                  <a:gd name="connsiteY69" fmla="*/ 754851 h 1981028"/>
                  <a:gd name="connsiteX70" fmla="*/ 162548 w 1438198"/>
                  <a:gd name="connsiteY70" fmla="*/ 761918 h 1981028"/>
                  <a:gd name="connsiteX71" fmla="*/ 187284 w 1438198"/>
                  <a:gd name="connsiteY71" fmla="*/ 751317 h 1981028"/>
                  <a:gd name="connsiteX72" fmla="*/ 208486 w 1438198"/>
                  <a:gd name="connsiteY72" fmla="*/ 765452 h 1981028"/>
                  <a:gd name="connsiteX73" fmla="*/ 233222 w 1438198"/>
                  <a:gd name="connsiteY73" fmla="*/ 719514 h 1981028"/>
                  <a:gd name="connsiteX74" fmla="*/ 275625 w 1438198"/>
                  <a:gd name="connsiteY74" fmla="*/ 701846 h 1981028"/>
                  <a:gd name="connsiteX75" fmla="*/ 325097 w 1438198"/>
                  <a:gd name="connsiteY75" fmla="*/ 726582 h 1981028"/>
                  <a:gd name="connsiteX76" fmla="*/ 381635 w 1438198"/>
                  <a:gd name="connsiteY76" fmla="*/ 708913 h 1981028"/>
                  <a:gd name="connsiteX77" fmla="*/ 395770 w 1438198"/>
                  <a:gd name="connsiteY77" fmla="*/ 687711 h 1981028"/>
                  <a:gd name="connsiteX78" fmla="*/ 402837 w 1438198"/>
                  <a:gd name="connsiteY78" fmla="*/ 662976 h 1981028"/>
                  <a:gd name="connsiteX79" fmla="*/ 424039 w 1438198"/>
                  <a:gd name="connsiteY79" fmla="*/ 627639 h 1981028"/>
                  <a:gd name="connsiteX80" fmla="*/ 452308 w 1438198"/>
                  <a:gd name="connsiteY80" fmla="*/ 641774 h 1981028"/>
                  <a:gd name="connsiteX81" fmla="*/ 515914 w 1438198"/>
                  <a:gd name="connsiteY81" fmla="*/ 673577 h 1981028"/>
                  <a:gd name="connsiteX82" fmla="*/ 544183 w 1438198"/>
                  <a:gd name="connsiteY82" fmla="*/ 659442 h 1981028"/>
                  <a:gd name="connsiteX83" fmla="*/ 547717 w 1438198"/>
                  <a:gd name="connsiteY83" fmla="*/ 617038 h 1981028"/>
                  <a:gd name="connsiteX84" fmla="*/ 537116 w 1438198"/>
                  <a:gd name="connsiteY84" fmla="*/ 585236 h 1981028"/>
                  <a:gd name="connsiteX85" fmla="*/ 515914 w 1438198"/>
                  <a:gd name="connsiteY85" fmla="*/ 560500 h 1981028"/>
                  <a:gd name="connsiteX86" fmla="*/ 498246 w 1438198"/>
                  <a:gd name="connsiteY86" fmla="*/ 518096 h 1981028"/>
                  <a:gd name="connsiteX87" fmla="*/ 473510 w 1438198"/>
                  <a:gd name="connsiteY87" fmla="*/ 496894 h 1981028"/>
                  <a:gd name="connsiteX88" fmla="*/ 491178 w 1438198"/>
                  <a:gd name="connsiteY88" fmla="*/ 472159 h 1981028"/>
                  <a:gd name="connsiteX89" fmla="*/ 491178 w 1438198"/>
                  <a:gd name="connsiteY89" fmla="*/ 447423 h 1981028"/>
                  <a:gd name="connsiteX90" fmla="*/ 526515 w 1438198"/>
                  <a:gd name="connsiteY90" fmla="*/ 450957 h 1981028"/>
                  <a:gd name="connsiteX91" fmla="*/ 547717 w 1438198"/>
                  <a:gd name="connsiteY91" fmla="*/ 422687 h 1981028"/>
                  <a:gd name="connsiteX92" fmla="*/ 561851 w 1438198"/>
                  <a:gd name="connsiteY92" fmla="*/ 362615 h 1981028"/>
                  <a:gd name="connsiteX93" fmla="*/ 544183 w 1438198"/>
                  <a:gd name="connsiteY93" fmla="*/ 337880 h 1981028"/>
                  <a:gd name="connsiteX94" fmla="*/ 526515 w 1438198"/>
                  <a:gd name="connsiteY94" fmla="*/ 309611 h 1981028"/>
                  <a:gd name="connsiteX95" fmla="*/ 494712 w 1438198"/>
                  <a:gd name="connsiteY95" fmla="*/ 246005 h 1981028"/>
                  <a:gd name="connsiteX96" fmla="*/ 462909 w 1438198"/>
                  <a:gd name="connsiteY96" fmla="*/ 242471 h 1981028"/>
                  <a:gd name="connsiteX97" fmla="*/ 441707 w 1438198"/>
                  <a:gd name="connsiteY97" fmla="*/ 185933 h 1981028"/>
                  <a:gd name="connsiteX98" fmla="*/ 438174 w 1438198"/>
                  <a:gd name="connsiteY98" fmla="*/ 143529 h 1981028"/>
                  <a:gd name="connsiteX99" fmla="*/ 427573 w 1438198"/>
                  <a:gd name="connsiteY99" fmla="*/ 69322 h 1981028"/>
                  <a:gd name="connsiteX100" fmla="*/ 441707 w 1438198"/>
                  <a:gd name="connsiteY100" fmla="*/ 37519 h 1981028"/>
                  <a:gd name="connsiteX0" fmla="*/ 438821 w 1438198"/>
                  <a:gd name="connsiteY0" fmla="*/ 117634 h 2098662"/>
                  <a:gd name="connsiteX1" fmla="*/ 912427 w 1438198"/>
                  <a:gd name="connsiteY1" fmla="*/ 0 h 2098662"/>
                  <a:gd name="connsiteX2" fmla="*/ 1392261 w 1438198"/>
                  <a:gd name="connsiteY2" fmla="*/ 117634 h 2098662"/>
                  <a:gd name="connsiteX3" fmla="*/ 1392261 w 1438198"/>
                  <a:gd name="connsiteY3" fmla="*/ 162221 h 2098662"/>
                  <a:gd name="connsiteX4" fmla="*/ 1427597 w 1438198"/>
                  <a:gd name="connsiteY4" fmla="*/ 186956 h 2098662"/>
                  <a:gd name="connsiteX5" fmla="*/ 1438198 w 1438198"/>
                  <a:gd name="connsiteY5" fmla="*/ 218759 h 2098662"/>
                  <a:gd name="connsiteX6" fmla="*/ 1399328 w 1438198"/>
                  <a:gd name="connsiteY6" fmla="*/ 250562 h 2098662"/>
                  <a:gd name="connsiteX7" fmla="*/ 1353390 w 1438198"/>
                  <a:gd name="connsiteY7" fmla="*/ 261163 h 2098662"/>
                  <a:gd name="connsiteX8" fmla="*/ 1349857 w 1438198"/>
                  <a:gd name="connsiteY8" fmla="*/ 275298 h 2098662"/>
                  <a:gd name="connsiteX9" fmla="*/ 1381660 w 1438198"/>
                  <a:gd name="connsiteY9" fmla="*/ 328302 h 2098662"/>
                  <a:gd name="connsiteX10" fmla="*/ 1328655 w 1438198"/>
                  <a:gd name="connsiteY10" fmla="*/ 363639 h 2098662"/>
                  <a:gd name="connsiteX11" fmla="*/ 1296852 w 1438198"/>
                  <a:gd name="connsiteY11" fmla="*/ 430778 h 2098662"/>
                  <a:gd name="connsiteX12" fmla="*/ 1293318 w 1438198"/>
                  <a:gd name="connsiteY12" fmla="*/ 473182 h 2098662"/>
                  <a:gd name="connsiteX13" fmla="*/ 1233246 w 1438198"/>
                  <a:gd name="connsiteY13" fmla="*/ 593326 h 2098662"/>
                  <a:gd name="connsiteX14" fmla="*/ 1151972 w 1438198"/>
                  <a:gd name="connsiteY14" fmla="*/ 847749 h 2098662"/>
                  <a:gd name="connsiteX15" fmla="*/ 1074232 w 1438198"/>
                  <a:gd name="connsiteY15" fmla="*/ 1137509 h 2098662"/>
                  <a:gd name="connsiteX16" fmla="*/ 1045962 w 1438198"/>
                  <a:gd name="connsiteY16" fmla="*/ 1307124 h 2098662"/>
                  <a:gd name="connsiteX17" fmla="*/ 1063631 w 1438198"/>
                  <a:gd name="connsiteY17" fmla="*/ 1353062 h 2098662"/>
                  <a:gd name="connsiteX18" fmla="*/ 1102501 w 1438198"/>
                  <a:gd name="connsiteY18" fmla="*/ 1413134 h 2098662"/>
                  <a:gd name="connsiteX19" fmla="*/ 1088366 w 1438198"/>
                  <a:gd name="connsiteY19" fmla="*/ 1487340 h 2098662"/>
                  <a:gd name="connsiteX20" fmla="*/ 1067164 w 1438198"/>
                  <a:gd name="connsiteY20" fmla="*/ 1550946 h 2098662"/>
                  <a:gd name="connsiteX21" fmla="*/ 1070698 w 1438198"/>
                  <a:gd name="connsiteY21" fmla="*/ 1618085 h 2098662"/>
                  <a:gd name="connsiteX22" fmla="*/ 1081299 w 1438198"/>
                  <a:gd name="connsiteY22" fmla="*/ 1674624 h 2098662"/>
                  <a:gd name="connsiteX23" fmla="*/ 1035361 w 1438198"/>
                  <a:gd name="connsiteY23" fmla="*/ 1688759 h 2098662"/>
                  <a:gd name="connsiteX24" fmla="*/ 978823 w 1438198"/>
                  <a:gd name="connsiteY24" fmla="*/ 1762965 h 2098662"/>
                  <a:gd name="connsiteX25" fmla="*/ 939953 w 1438198"/>
                  <a:gd name="connsiteY25" fmla="*/ 1815970 h 2098662"/>
                  <a:gd name="connsiteX26" fmla="*/ 943486 w 1438198"/>
                  <a:gd name="connsiteY26" fmla="*/ 1886643 h 2098662"/>
                  <a:gd name="connsiteX27" fmla="*/ 954087 w 1438198"/>
                  <a:gd name="connsiteY27" fmla="*/ 1964383 h 2098662"/>
                  <a:gd name="connsiteX28" fmla="*/ 922284 w 1438198"/>
                  <a:gd name="connsiteY28" fmla="*/ 2006787 h 2098662"/>
                  <a:gd name="connsiteX29" fmla="*/ 886948 w 1438198"/>
                  <a:gd name="connsiteY29" fmla="*/ 2052725 h 2098662"/>
                  <a:gd name="connsiteX30" fmla="*/ 901082 w 1438198"/>
                  <a:gd name="connsiteY30" fmla="*/ 2098662 h 2098662"/>
                  <a:gd name="connsiteX31" fmla="*/ 865746 w 1438198"/>
                  <a:gd name="connsiteY31" fmla="*/ 2095128 h 2098662"/>
                  <a:gd name="connsiteX32" fmla="*/ 848078 w 1438198"/>
                  <a:gd name="connsiteY32" fmla="*/ 2059792 h 2098662"/>
                  <a:gd name="connsiteX33" fmla="*/ 798606 w 1438198"/>
                  <a:gd name="connsiteY33" fmla="*/ 2073927 h 2098662"/>
                  <a:gd name="connsiteX34" fmla="*/ 756203 w 1438198"/>
                  <a:gd name="connsiteY34" fmla="*/ 2066859 h 2098662"/>
                  <a:gd name="connsiteX35" fmla="*/ 742068 w 1438198"/>
                  <a:gd name="connsiteY35" fmla="*/ 1992653 h 2098662"/>
                  <a:gd name="connsiteX36" fmla="*/ 699664 w 1438198"/>
                  <a:gd name="connsiteY36" fmla="*/ 1974984 h 2098662"/>
                  <a:gd name="connsiteX37" fmla="*/ 685529 w 1438198"/>
                  <a:gd name="connsiteY37" fmla="*/ 1943181 h 2098662"/>
                  <a:gd name="connsiteX38" fmla="*/ 643126 w 1438198"/>
                  <a:gd name="connsiteY38" fmla="*/ 1943181 h 2098662"/>
                  <a:gd name="connsiteX39" fmla="*/ 646659 w 1438198"/>
                  <a:gd name="connsiteY39" fmla="*/ 1897244 h 2098662"/>
                  <a:gd name="connsiteX40" fmla="*/ 671395 w 1438198"/>
                  <a:gd name="connsiteY40" fmla="*/ 1858374 h 2098662"/>
                  <a:gd name="connsiteX41" fmla="*/ 696130 w 1438198"/>
                  <a:gd name="connsiteY41" fmla="*/ 1826571 h 2098662"/>
                  <a:gd name="connsiteX42" fmla="*/ 678462 w 1438198"/>
                  <a:gd name="connsiteY42" fmla="*/ 1773566 h 2098662"/>
                  <a:gd name="connsiteX43" fmla="*/ 696130 w 1438198"/>
                  <a:gd name="connsiteY43" fmla="*/ 1759431 h 2098662"/>
                  <a:gd name="connsiteX44" fmla="*/ 678462 w 1438198"/>
                  <a:gd name="connsiteY44" fmla="*/ 1709960 h 2098662"/>
                  <a:gd name="connsiteX45" fmla="*/ 667861 w 1438198"/>
                  <a:gd name="connsiteY45" fmla="*/ 1671090 h 2098662"/>
                  <a:gd name="connsiteX46" fmla="*/ 639592 w 1438198"/>
                  <a:gd name="connsiteY46" fmla="*/ 1646355 h 2098662"/>
                  <a:gd name="connsiteX47" fmla="*/ 590121 w 1438198"/>
                  <a:gd name="connsiteY47" fmla="*/ 1653422 h 2098662"/>
                  <a:gd name="connsiteX48" fmla="*/ 515914 w 1438198"/>
                  <a:gd name="connsiteY48" fmla="*/ 1618085 h 2098662"/>
                  <a:gd name="connsiteX49" fmla="*/ 473510 w 1438198"/>
                  <a:gd name="connsiteY49" fmla="*/ 1639287 h 2098662"/>
                  <a:gd name="connsiteX50" fmla="*/ 462909 w 1438198"/>
                  <a:gd name="connsiteY50" fmla="*/ 1614552 h 2098662"/>
                  <a:gd name="connsiteX51" fmla="*/ 452308 w 1438198"/>
                  <a:gd name="connsiteY51" fmla="*/ 1586283 h 2098662"/>
                  <a:gd name="connsiteX52" fmla="*/ 445241 w 1438198"/>
                  <a:gd name="connsiteY52" fmla="*/ 1550946 h 2098662"/>
                  <a:gd name="connsiteX53" fmla="*/ 431106 w 1438198"/>
                  <a:gd name="connsiteY53" fmla="*/ 1459071 h 2098662"/>
                  <a:gd name="connsiteX54" fmla="*/ 385169 w 1438198"/>
                  <a:gd name="connsiteY54" fmla="*/ 1444937 h 2098662"/>
                  <a:gd name="connsiteX55" fmla="*/ 388702 w 1438198"/>
                  <a:gd name="connsiteY55" fmla="*/ 1420201 h 2098662"/>
                  <a:gd name="connsiteX56" fmla="*/ 367500 w 1438198"/>
                  <a:gd name="connsiteY56" fmla="*/ 1391932 h 2098662"/>
                  <a:gd name="connsiteX57" fmla="*/ 321563 w 1438198"/>
                  <a:gd name="connsiteY57" fmla="*/ 1406066 h 2098662"/>
                  <a:gd name="connsiteX58" fmla="*/ 293294 w 1438198"/>
                  <a:gd name="connsiteY58" fmla="*/ 1377797 h 2098662"/>
                  <a:gd name="connsiteX59" fmla="*/ 233222 w 1438198"/>
                  <a:gd name="connsiteY59" fmla="*/ 1349528 h 2098662"/>
                  <a:gd name="connsiteX60" fmla="*/ 236755 w 1438198"/>
                  <a:gd name="connsiteY60" fmla="*/ 1314191 h 2098662"/>
                  <a:gd name="connsiteX61" fmla="*/ 275625 w 1438198"/>
                  <a:gd name="connsiteY61" fmla="*/ 1243518 h 2098662"/>
                  <a:gd name="connsiteX62" fmla="*/ 236755 w 1438198"/>
                  <a:gd name="connsiteY62" fmla="*/ 1165778 h 2098662"/>
                  <a:gd name="connsiteX63" fmla="*/ 197885 w 1438198"/>
                  <a:gd name="connsiteY63" fmla="*/ 1141042 h 2098662"/>
                  <a:gd name="connsiteX64" fmla="*/ 134279 w 1438198"/>
                  <a:gd name="connsiteY64" fmla="*/ 1116307 h 2098662"/>
                  <a:gd name="connsiteX65" fmla="*/ 88342 w 1438198"/>
                  <a:gd name="connsiteY65" fmla="*/ 1013831 h 2098662"/>
                  <a:gd name="connsiteX66" fmla="*/ 49471 w 1438198"/>
                  <a:gd name="connsiteY66" fmla="*/ 971427 h 2098662"/>
                  <a:gd name="connsiteX67" fmla="*/ 0 w 1438198"/>
                  <a:gd name="connsiteY67" fmla="*/ 943158 h 2098662"/>
                  <a:gd name="connsiteX68" fmla="*/ 0 w 1438198"/>
                  <a:gd name="connsiteY68" fmla="*/ 929023 h 2098662"/>
                  <a:gd name="connsiteX69" fmla="*/ 28269 w 1438198"/>
                  <a:gd name="connsiteY69" fmla="*/ 872485 h 2098662"/>
                  <a:gd name="connsiteX70" fmla="*/ 60072 w 1438198"/>
                  <a:gd name="connsiteY70" fmla="*/ 872485 h 2098662"/>
                  <a:gd name="connsiteX71" fmla="*/ 162548 w 1438198"/>
                  <a:gd name="connsiteY71" fmla="*/ 879552 h 2098662"/>
                  <a:gd name="connsiteX72" fmla="*/ 187284 w 1438198"/>
                  <a:gd name="connsiteY72" fmla="*/ 868951 h 2098662"/>
                  <a:gd name="connsiteX73" fmla="*/ 208486 w 1438198"/>
                  <a:gd name="connsiteY73" fmla="*/ 883086 h 2098662"/>
                  <a:gd name="connsiteX74" fmla="*/ 233222 w 1438198"/>
                  <a:gd name="connsiteY74" fmla="*/ 837148 h 2098662"/>
                  <a:gd name="connsiteX75" fmla="*/ 275625 w 1438198"/>
                  <a:gd name="connsiteY75" fmla="*/ 819480 h 2098662"/>
                  <a:gd name="connsiteX76" fmla="*/ 325097 w 1438198"/>
                  <a:gd name="connsiteY76" fmla="*/ 844216 h 2098662"/>
                  <a:gd name="connsiteX77" fmla="*/ 381635 w 1438198"/>
                  <a:gd name="connsiteY77" fmla="*/ 826547 h 2098662"/>
                  <a:gd name="connsiteX78" fmla="*/ 395770 w 1438198"/>
                  <a:gd name="connsiteY78" fmla="*/ 805345 h 2098662"/>
                  <a:gd name="connsiteX79" fmla="*/ 402837 w 1438198"/>
                  <a:gd name="connsiteY79" fmla="*/ 780610 h 2098662"/>
                  <a:gd name="connsiteX80" fmla="*/ 424039 w 1438198"/>
                  <a:gd name="connsiteY80" fmla="*/ 745273 h 2098662"/>
                  <a:gd name="connsiteX81" fmla="*/ 452308 w 1438198"/>
                  <a:gd name="connsiteY81" fmla="*/ 759408 h 2098662"/>
                  <a:gd name="connsiteX82" fmla="*/ 515914 w 1438198"/>
                  <a:gd name="connsiteY82" fmla="*/ 791211 h 2098662"/>
                  <a:gd name="connsiteX83" fmla="*/ 544183 w 1438198"/>
                  <a:gd name="connsiteY83" fmla="*/ 777076 h 2098662"/>
                  <a:gd name="connsiteX84" fmla="*/ 547717 w 1438198"/>
                  <a:gd name="connsiteY84" fmla="*/ 734672 h 2098662"/>
                  <a:gd name="connsiteX85" fmla="*/ 537116 w 1438198"/>
                  <a:gd name="connsiteY85" fmla="*/ 702870 h 2098662"/>
                  <a:gd name="connsiteX86" fmla="*/ 515914 w 1438198"/>
                  <a:gd name="connsiteY86" fmla="*/ 678134 h 2098662"/>
                  <a:gd name="connsiteX87" fmla="*/ 498246 w 1438198"/>
                  <a:gd name="connsiteY87" fmla="*/ 635730 h 2098662"/>
                  <a:gd name="connsiteX88" fmla="*/ 473510 w 1438198"/>
                  <a:gd name="connsiteY88" fmla="*/ 614528 h 2098662"/>
                  <a:gd name="connsiteX89" fmla="*/ 491178 w 1438198"/>
                  <a:gd name="connsiteY89" fmla="*/ 589793 h 2098662"/>
                  <a:gd name="connsiteX90" fmla="*/ 491178 w 1438198"/>
                  <a:gd name="connsiteY90" fmla="*/ 565057 h 2098662"/>
                  <a:gd name="connsiteX91" fmla="*/ 526515 w 1438198"/>
                  <a:gd name="connsiteY91" fmla="*/ 568591 h 2098662"/>
                  <a:gd name="connsiteX92" fmla="*/ 547717 w 1438198"/>
                  <a:gd name="connsiteY92" fmla="*/ 540321 h 2098662"/>
                  <a:gd name="connsiteX93" fmla="*/ 561851 w 1438198"/>
                  <a:gd name="connsiteY93" fmla="*/ 480249 h 2098662"/>
                  <a:gd name="connsiteX94" fmla="*/ 544183 w 1438198"/>
                  <a:gd name="connsiteY94" fmla="*/ 455514 h 2098662"/>
                  <a:gd name="connsiteX95" fmla="*/ 526515 w 1438198"/>
                  <a:gd name="connsiteY95" fmla="*/ 427245 h 2098662"/>
                  <a:gd name="connsiteX96" fmla="*/ 494712 w 1438198"/>
                  <a:gd name="connsiteY96" fmla="*/ 363639 h 2098662"/>
                  <a:gd name="connsiteX97" fmla="*/ 462909 w 1438198"/>
                  <a:gd name="connsiteY97" fmla="*/ 360105 h 2098662"/>
                  <a:gd name="connsiteX98" fmla="*/ 441707 w 1438198"/>
                  <a:gd name="connsiteY98" fmla="*/ 303567 h 2098662"/>
                  <a:gd name="connsiteX99" fmla="*/ 438174 w 1438198"/>
                  <a:gd name="connsiteY99" fmla="*/ 261163 h 2098662"/>
                  <a:gd name="connsiteX100" fmla="*/ 427573 w 1438198"/>
                  <a:gd name="connsiteY100" fmla="*/ 186956 h 2098662"/>
                  <a:gd name="connsiteX101" fmla="*/ 441707 w 1438198"/>
                  <a:gd name="connsiteY101" fmla="*/ 155153 h 2098662"/>
                  <a:gd name="connsiteX102" fmla="*/ 438821 w 1438198"/>
                  <a:gd name="connsiteY102" fmla="*/ 117634 h 2098662"/>
                  <a:gd name="connsiteX0" fmla="*/ 912427 w 1438198"/>
                  <a:gd name="connsiteY0" fmla="*/ 0 h 2098662"/>
                  <a:gd name="connsiteX1" fmla="*/ 1392261 w 1438198"/>
                  <a:gd name="connsiteY1" fmla="*/ 117634 h 2098662"/>
                  <a:gd name="connsiteX2" fmla="*/ 1392261 w 1438198"/>
                  <a:gd name="connsiteY2" fmla="*/ 162221 h 2098662"/>
                  <a:gd name="connsiteX3" fmla="*/ 1427597 w 1438198"/>
                  <a:gd name="connsiteY3" fmla="*/ 186956 h 2098662"/>
                  <a:gd name="connsiteX4" fmla="*/ 1438198 w 1438198"/>
                  <a:gd name="connsiteY4" fmla="*/ 218759 h 2098662"/>
                  <a:gd name="connsiteX5" fmla="*/ 1399328 w 1438198"/>
                  <a:gd name="connsiteY5" fmla="*/ 250562 h 2098662"/>
                  <a:gd name="connsiteX6" fmla="*/ 1353390 w 1438198"/>
                  <a:gd name="connsiteY6" fmla="*/ 261163 h 2098662"/>
                  <a:gd name="connsiteX7" fmla="*/ 1349857 w 1438198"/>
                  <a:gd name="connsiteY7" fmla="*/ 275298 h 2098662"/>
                  <a:gd name="connsiteX8" fmla="*/ 1381660 w 1438198"/>
                  <a:gd name="connsiteY8" fmla="*/ 328302 h 2098662"/>
                  <a:gd name="connsiteX9" fmla="*/ 1328655 w 1438198"/>
                  <a:gd name="connsiteY9" fmla="*/ 363639 h 2098662"/>
                  <a:gd name="connsiteX10" fmla="*/ 1296852 w 1438198"/>
                  <a:gd name="connsiteY10" fmla="*/ 430778 h 2098662"/>
                  <a:gd name="connsiteX11" fmla="*/ 1293318 w 1438198"/>
                  <a:gd name="connsiteY11" fmla="*/ 473182 h 2098662"/>
                  <a:gd name="connsiteX12" fmla="*/ 1233246 w 1438198"/>
                  <a:gd name="connsiteY12" fmla="*/ 593326 h 2098662"/>
                  <a:gd name="connsiteX13" fmla="*/ 1151972 w 1438198"/>
                  <a:gd name="connsiteY13" fmla="*/ 847749 h 2098662"/>
                  <a:gd name="connsiteX14" fmla="*/ 1074232 w 1438198"/>
                  <a:gd name="connsiteY14" fmla="*/ 1137509 h 2098662"/>
                  <a:gd name="connsiteX15" fmla="*/ 1045962 w 1438198"/>
                  <a:gd name="connsiteY15" fmla="*/ 1307124 h 2098662"/>
                  <a:gd name="connsiteX16" fmla="*/ 1063631 w 1438198"/>
                  <a:gd name="connsiteY16" fmla="*/ 1353062 h 2098662"/>
                  <a:gd name="connsiteX17" fmla="*/ 1102501 w 1438198"/>
                  <a:gd name="connsiteY17" fmla="*/ 1413134 h 2098662"/>
                  <a:gd name="connsiteX18" fmla="*/ 1088366 w 1438198"/>
                  <a:gd name="connsiteY18" fmla="*/ 1487340 h 2098662"/>
                  <a:gd name="connsiteX19" fmla="*/ 1067164 w 1438198"/>
                  <a:gd name="connsiteY19" fmla="*/ 1550946 h 2098662"/>
                  <a:gd name="connsiteX20" fmla="*/ 1070698 w 1438198"/>
                  <a:gd name="connsiteY20" fmla="*/ 1618085 h 2098662"/>
                  <a:gd name="connsiteX21" fmla="*/ 1081299 w 1438198"/>
                  <a:gd name="connsiteY21" fmla="*/ 1674624 h 2098662"/>
                  <a:gd name="connsiteX22" fmla="*/ 1035361 w 1438198"/>
                  <a:gd name="connsiteY22" fmla="*/ 1688759 h 2098662"/>
                  <a:gd name="connsiteX23" fmla="*/ 978823 w 1438198"/>
                  <a:gd name="connsiteY23" fmla="*/ 1762965 h 2098662"/>
                  <a:gd name="connsiteX24" fmla="*/ 939953 w 1438198"/>
                  <a:gd name="connsiteY24" fmla="*/ 1815970 h 2098662"/>
                  <a:gd name="connsiteX25" fmla="*/ 943486 w 1438198"/>
                  <a:gd name="connsiteY25" fmla="*/ 1886643 h 2098662"/>
                  <a:gd name="connsiteX26" fmla="*/ 954087 w 1438198"/>
                  <a:gd name="connsiteY26" fmla="*/ 1964383 h 2098662"/>
                  <a:gd name="connsiteX27" fmla="*/ 922284 w 1438198"/>
                  <a:gd name="connsiteY27" fmla="*/ 2006787 h 2098662"/>
                  <a:gd name="connsiteX28" fmla="*/ 886948 w 1438198"/>
                  <a:gd name="connsiteY28" fmla="*/ 2052725 h 2098662"/>
                  <a:gd name="connsiteX29" fmla="*/ 901082 w 1438198"/>
                  <a:gd name="connsiteY29" fmla="*/ 2098662 h 2098662"/>
                  <a:gd name="connsiteX30" fmla="*/ 865746 w 1438198"/>
                  <a:gd name="connsiteY30" fmla="*/ 2095128 h 2098662"/>
                  <a:gd name="connsiteX31" fmla="*/ 848078 w 1438198"/>
                  <a:gd name="connsiteY31" fmla="*/ 2059792 h 2098662"/>
                  <a:gd name="connsiteX32" fmla="*/ 798606 w 1438198"/>
                  <a:gd name="connsiteY32" fmla="*/ 2073927 h 2098662"/>
                  <a:gd name="connsiteX33" fmla="*/ 756203 w 1438198"/>
                  <a:gd name="connsiteY33" fmla="*/ 2066859 h 2098662"/>
                  <a:gd name="connsiteX34" fmla="*/ 742068 w 1438198"/>
                  <a:gd name="connsiteY34" fmla="*/ 1992653 h 2098662"/>
                  <a:gd name="connsiteX35" fmla="*/ 699664 w 1438198"/>
                  <a:gd name="connsiteY35" fmla="*/ 1974984 h 2098662"/>
                  <a:gd name="connsiteX36" fmla="*/ 685529 w 1438198"/>
                  <a:gd name="connsiteY36" fmla="*/ 1943181 h 2098662"/>
                  <a:gd name="connsiteX37" fmla="*/ 643126 w 1438198"/>
                  <a:gd name="connsiteY37" fmla="*/ 1943181 h 2098662"/>
                  <a:gd name="connsiteX38" fmla="*/ 646659 w 1438198"/>
                  <a:gd name="connsiteY38" fmla="*/ 1897244 h 2098662"/>
                  <a:gd name="connsiteX39" fmla="*/ 671395 w 1438198"/>
                  <a:gd name="connsiteY39" fmla="*/ 1858374 h 2098662"/>
                  <a:gd name="connsiteX40" fmla="*/ 696130 w 1438198"/>
                  <a:gd name="connsiteY40" fmla="*/ 1826571 h 2098662"/>
                  <a:gd name="connsiteX41" fmla="*/ 678462 w 1438198"/>
                  <a:gd name="connsiteY41" fmla="*/ 1773566 h 2098662"/>
                  <a:gd name="connsiteX42" fmla="*/ 696130 w 1438198"/>
                  <a:gd name="connsiteY42" fmla="*/ 1759431 h 2098662"/>
                  <a:gd name="connsiteX43" fmla="*/ 678462 w 1438198"/>
                  <a:gd name="connsiteY43" fmla="*/ 1709960 h 2098662"/>
                  <a:gd name="connsiteX44" fmla="*/ 667861 w 1438198"/>
                  <a:gd name="connsiteY44" fmla="*/ 1671090 h 2098662"/>
                  <a:gd name="connsiteX45" fmla="*/ 639592 w 1438198"/>
                  <a:gd name="connsiteY45" fmla="*/ 1646355 h 2098662"/>
                  <a:gd name="connsiteX46" fmla="*/ 590121 w 1438198"/>
                  <a:gd name="connsiteY46" fmla="*/ 1653422 h 2098662"/>
                  <a:gd name="connsiteX47" fmla="*/ 515914 w 1438198"/>
                  <a:gd name="connsiteY47" fmla="*/ 1618085 h 2098662"/>
                  <a:gd name="connsiteX48" fmla="*/ 473510 w 1438198"/>
                  <a:gd name="connsiteY48" fmla="*/ 1639287 h 2098662"/>
                  <a:gd name="connsiteX49" fmla="*/ 462909 w 1438198"/>
                  <a:gd name="connsiteY49" fmla="*/ 1614552 h 2098662"/>
                  <a:gd name="connsiteX50" fmla="*/ 452308 w 1438198"/>
                  <a:gd name="connsiteY50" fmla="*/ 1586283 h 2098662"/>
                  <a:gd name="connsiteX51" fmla="*/ 445241 w 1438198"/>
                  <a:gd name="connsiteY51" fmla="*/ 1550946 h 2098662"/>
                  <a:gd name="connsiteX52" fmla="*/ 431106 w 1438198"/>
                  <a:gd name="connsiteY52" fmla="*/ 1459071 h 2098662"/>
                  <a:gd name="connsiteX53" fmla="*/ 385169 w 1438198"/>
                  <a:gd name="connsiteY53" fmla="*/ 1444937 h 2098662"/>
                  <a:gd name="connsiteX54" fmla="*/ 388702 w 1438198"/>
                  <a:gd name="connsiteY54" fmla="*/ 1420201 h 2098662"/>
                  <a:gd name="connsiteX55" fmla="*/ 367500 w 1438198"/>
                  <a:gd name="connsiteY55" fmla="*/ 1391932 h 2098662"/>
                  <a:gd name="connsiteX56" fmla="*/ 321563 w 1438198"/>
                  <a:gd name="connsiteY56" fmla="*/ 1406066 h 2098662"/>
                  <a:gd name="connsiteX57" fmla="*/ 293294 w 1438198"/>
                  <a:gd name="connsiteY57" fmla="*/ 1377797 h 2098662"/>
                  <a:gd name="connsiteX58" fmla="*/ 233222 w 1438198"/>
                  <a:gd name="connsiteY58" fmla="*/ 1349528 h 2098662"/>
                  <a:gd name="connsiteX59" fmla="*/ 236755 w 1438198"/>
                  <a:gd name="connsiteY59" fmla="*/ 1314191 h 2098662"/>
                  <a:gd name="connsiteX60" fmla="*/ 275625 w 1438198"/>
                  <a:gd name="connsiteY60" fmla="*/ 1243518 h 2098662"/>
                  <a:gd name="connsiteX61" fmla="*/ 236755 w 1438198"/>
                  <a:gd name="connsiteY61" fmla="*/ 1165778 h 2098662"/>
                  <a:gd name="connsiteX62" fmla="*/ 197885 w 1438198"/>
                  <a:gd name="connsiteY62" fmla="*/ 1141042 h 2098662"/>
                  <a:gd name="connsiteX63" fmla="*/ 134279 w 1438198"/>
                  <a:gd name="connsiteY63" fmla="*/ 1116307 h 2098662"/>
                  <a:gd name="connsiteX64" fmla="*/ 88342 w 1438198"/>
                  <a:gd name="connsiteY64" fmla="*/ 1013831 h 2098662"/>
                  <a:gd name="connsiteX65" fmla="*/ 49471 w 1438198"/>
                  <a:gd name="connsiteY65" fmla="*/ 971427 h 2098662"/>
                  <a:gd name="connsiteX66" fmla="*/ 0 w 1438198"/>
                  <a:gd name="connsiteY66" fmla="*/ 943158 h 2098662"/>
                  <a:gd name="connsiteX67" fmla="*/ 0 w 1438198"/>
                  <a:gd name="connsiteY67" fmla="*/ 929023 h 2098662"/>
                  <a:gd name="connsiteX68" fmla="*/ 28269 w 1438198"/>
                  <a:gd name="connsiteY68" fmla="*/ 872485 h 2098662"/>
                  <a:gd name="connsiteX69" fmla="*/ 60072 w 1438198"/>
                  <a:gd name="connsiteY69" fmla="*/ 872485 h 2098662"/>
                  <a:gd name="connsiteX70" fmla="*/ 162548 w 1438198"/>
                  <a:gd name="connsiteY70" fmla="*/ 879552 h 2098662"/>
                  <a:gd name="connsiteX71" fmla="*/ 187284 w 1438198"/>
                  <a:gd name="connsiteY71" fmla="*/ 868951 h 2098662"/>
                  <a:gd name="connsiteX72" fmla="*/ 208486 w 1438198"/>
                  <a:gd name="connsiteY72" fmla="*/ 883086 h 2098662"/>
                  <a:gd name="connsiteX73" fmla="*/ 233222 w 1438198"/>
                  <a:gd name="connsiteY73" fmla="*/ 837148 h 2098662"/>
                  <a:gd name="connsiteX74" fmla="*/ 275625 w 1438198"/>
                  <a:gd name="connsiteY74" fmla="*/ 819480 h 2098662"/>
                  <a:gd name="connsiteX75" fmla="*/ 325097 w 1438198"/>
                  <a:gd name="connsiteY75" fmla="*/ 844216 h 2098662"/>
                  <a:gd name="connsiteX76" fmla="*/ 381635 w 1438198"/>
                  <a:gd name="connsiteY76" fmla="*/ 826547 h 2098662"/>
                  <a:gd name="connsiteX77" fmla="*/ 395770 w 1438198"/>
                  <a:gd name="connsiteY77" fmla="*/ 805345 h 2098662"/>
                  <a:gd name="connsiteX78" fmla="*/ 402837 w 1438198"/>
                  <a:gd name="connsiteY78" fmla="*/ 780610 h 2098662"/>
                  <a:gd name="connsiteX79" fmla="*/ 424039 w 1438198"/>
                  <a:gd name="connsiteY79" fmla="*/ 745273 h 2098662"/>
                  <a:gd name="connsiteX80" fmla="*/ 452308 w 1438198"/>
                  <a:gd name="connsiteY80" fmla="*/ 759408 h 2098662"/>
                  <a:gd name="connsiteX81" fmla="*/ 515914 w 1438198"/>
                  <a:gd name="connsiteY81" fmla="*/ 791211 h 2098662"/>
                  <a:gd name="connsiteX82" fmla="*/ 544183 w 1438198"/>
                  <a:gd name="connsiteY82" fmla="*/ 777076 h 2098662"/>
                  <a:gd name="connsiteX83" fmla="*/ 547717 w 1438198"/>
                  <a:gd name="connsiteY83" fmla="*/ 734672 h 2098662"/>
                  <a:gd name="connsiteX84" fmla="*/ 537116 w 1438198"/>
                  <a:gd name="connsiteY84" fmla="*/ 702870 h 2098662"/>
                  <a:gd name="connsiteX85" fmla="*/ 515914 w 1438198"/>
                  <a:gd name="connsiteY85" fmla="*/ 678134 h 2098662"/>
                  <a:gd name="connsiteX86" fmla="*/ 498246 w 1438198"/>
                  <a:gd name="connsiteY86" fmla="*/ 635730 h 2098662"/>
                  <a:gd name="connsiteX87" fmla="*/ 473510 w 1438198"/>
                  <a:gd name="connsiteY87" fmla="*/ 614528 h 2098662"/>
                  <a:gd name="connsiteX88" fmla="*/ 491178 w 1438198"/>
                  <a:gd name="connsiteY88" fmla="*/ 589793 h 2098662"/>
                  <a:gd name="connsiteX89" fmla="*/ 491178 w 1438198"/>
                  <a:gd name="connsiteY89" fmla="*/ 565057 h 2098662"/>
                  <a:gd name="connsiteX90" fmla="*/ 526515 w 1438198"/>
                  <a:gd name="connsiteY90" fmla="*/ 568591 h 2098662"/>
                  <a:gd name="connsiteX91" fmla="*/ 547717 w 1438198"/>
                  <a:gd name="connsiteY91" fmla="*/ 540321 h 2098662"/>
                  <a:gd name="connsiteX92" fmla="*/ 561851 w 1438198"/>
                  <a:gd name="connsiteY92" fmla="*/ 480249 h 2098662"/>
                  <a:gd name="connsiteX93" fmla="*/ 544183 w 1438198"/>
                  <a:gd name="connsiteY93" fmla="*/ 455514 h 2098662"/>
                  <a:gd name="connsiteX94" fmla="*/ 526515 w 1438198"/>
                  <a:gd name="connsiteY94" fmla="*/ 427245 h 2098662"/>
                  <a:gd name="connsiteX95" fmla="*/ 494712 w 1438198"/>
                  <a:gd name="connsiteY95" fmla="*/ 363639 h 2098662"/>
                  <a:gd name="connsiteX96" fmla="*/ 462909 w 1438198"/>
                  <a:gd name="connsiteY96" fmla="*/ 360105 h 2098662"/>
                  <a:gd name="connsiteX97" fmla="*/ 441707 w 1438198"/>
                  <a:gd name="connsiteY97" fmla="*/ 303567 h 2098662"/>
                  <a:gd name="connsiteX98" fmla="*/ 438174 w 1438198"/>
                  <a:gd name="connsiteY98" fmla="*/ 261163 h 2098662"/>
                  <a:gd name="connsiteX99" fmla="*/ 427573 w 1438198"/>
                  <a:gd name="connsiteY99" fmla="*/ 186956 h 2098662"/>
                  <a:gd name="connsiteX100" fmla="*/ 441707 w 1438198"/>
                  <a:gd name="connsiteY100" fmla="*/ 155153 h 2098662"/>
                  <a:gd name="connsiteX101" fmla="*/ 438821 w 1438198"/>
                  <a:gd name="connsiteY101" fmla="*/ 117634 h 2098662"/>
                  <a:gd name="connsiteX102" fmla="*/ 1003867 w 1438198"/>
                  <a:gd name="connsiteY102" fmla="*/ 91440 h 2098662"/>
                  <a:gd name="connsiteX0" fmla="*/ 912427 w 1438198"/>
                  <a:gd name="connsiteY0" fmla="*/ 0 h 2098662"/>
                  <a:gd name="connsiteX1" fmla="*/ 1392261 w 1438198"/>
                  <a:gd name="connsiteY1" fmla="*/ 117634 h 2098662"/>
                  <a:gd name="connsiteX2" fmla="*/ 1392261 w 1438198"/>
                  <a:gd name="connsiteY2" fmla="*/ 162221 h 2098662"/>
                  <a:gd name="connsiteX3" fmla="*/ 1427597 w 1438198"/>
                  <a:gd name="connsiteY3" fmla="*/ 186956 h 2098662"/>
                  <a:gd name="connsiteX4" fmla="*/ 1438198 w 1438198"/>
                  <a:gd name="connsiteY4" fmla="*/ 218759 h 2098662"/>
                  <a:gd name="connsiteX5" fmla="*/ 1399328 w 1438198"/>
                  <a:gd name="connsiteY5" fmla="*/ 250562 h 2098662"/>
                  <a:gd name="connsiteX6" fmla="*/ 1353390 w 1438198"/>
                  <a:gd name="connsiteY6" fmla="*/ 261163 h 2098662"/>
                  <a:gd name="connsiteX7" fmla="*/ 1349857 w 1438198"/>
                  <a:gd name="connsiteY7" fmla="*/ 275298 h 2098662"/>
                  <a:gd name="connsiteX8" fmla="*/ 1381660 w 1438198"/>
                  <a:gd name="connsiteY8" fmla="*/ 328302 h 2098662"/>
                  <a:gd name="connsiteX9" fmla="*/ 1328655 w 1438198"/>
                  <a:gd name="connsiteY9" fmla="*/ 363639 h 2098662"/>
                  <a:gd name="connsiteX10" fmla="*/ 1296852 w 1438198"/>
                  <a:gd name="connsiteY10" fmla="*/ 430778 h 2098662"/>
                  <a:gd name="connsiteX11" fmla="*/ 1293318 w 1438198"/>
                  <a:gd name="connsiteY11" fmla="*/ 473182 h 2098662"/>
                  <a:gd name="connsiteX12" fmla="*/ 1233246 w 1438198"/>
                  <a:gd name="connsiteY12" fmla="*/ 593326 h 2098662"/>
                  <a:gd name="connsiteX13" fmla="*/ 1151972 w 1438198"/>
                  <a:gd name="connsiteY13" fmla="*/ 847749 h 2098662"/>
                  <a:gd name="connsiteX14" fmla="*/ 1074232 w 1438198"/>
                  <a:gd name="connsiteY14" fmla="*/ 1137509 h 2098662"/>
                  <a:gd name="connsiteX15" fmla="*/ 1045962 w 1438198"/>
                  <a:gd name="connsiteY15" fmla="*/ 1307124 h 2098662"/>
                  <a:gd name="connsiteX16" fmla="*/ 1063631 w 1438198"/>
                  <a:gd name="connsiteY16" fmla="*/ 1353062 h 2098662"/>
                  <a:gd name="connsiteX17" fmla="*/ 1102501 w 1438198"/>
                  <a:gd name="connsiteY17" fmla="*/ 1413134 h 2098662"/>
                  <a:gd name="connsiteX18" fmla="*/ 1088366 w 1438198"/>
                  <a:gd name="connsiteY18" fmla="*/ 1487340 h 2098662"/>
                  <a:gd name="connsiteX19" fmla="*/ 1067164 w 1438198"/>
                  <a:gd name="connsiteY19" fmla="*/ 1550946 h 2098662"/>
                  <a:gd name="connsiteX20" fmla="*/ 1070698 w 1438198"/>
                  <a:gd name="connsiteY20" fmla="*/ 1618085 h 2098662"/>
                  <a:gd name="connsiteX21" fmla="*/ 1081299 w 1438198"/>
                  <a:gd name="connsiteY21" fmla="*/ 1674624 h 2098662"/>
                  <a:gd name="connsiteX22" fmla="*/ 1035361 w 1438198"/>
                  <a:gd name="connsiteY22" fmla="*/ 1688759 h 2098662"/>
                  <a:gd name="connsiteX23" fmla="*/ 978823 w 1438198"/>
                  <a:gd name="connsiteY23" fmla="*/ 1762965 h 2098662"/>
                  <a:gd name="connsiteX24" fmla="*/ 939953 w 1438198"/>
                  <a:gd name="connsiteY24" fmla="*/ 1815970 h 2098662"/>
                  <a:gd name="connsiteX25" fmla="*/ 943486 w 1438198"/>
                  <a:gd name="connsiteY25" fmla="*/ 1886643 h 2098662"/>
                  <a:gd name="connsiteX26" fmla="*/ 954087 w 1438198"/>
                  <a:gd name="connsiteY26" fmla="*/ 1964383 h 2098662"/>
                  <a:gd name="connsiteX27" fmla="*/ 922284 w 1438198"/>
                  <a:gd name="connsiteY27" fmla="*/ 2006787 h 2098662"/>
                  <a:gd name="connsiteX28" fmla="*/ 886948 w 1438198"/>
                  <a:gd name="connsiteY28" fmla="*/ 2052725 h 2098662"/>
                  <a:gd name="connsiteX29" fmla="*/ 901082 w 1438198"/>
                  <a:gd name="connsiteY29" fmla="*/ 2098662 h 2098662"/>
                  <a:gd name="connsiteX30" fmla="*/ 865746 w 1438198"/>
                  <a:gd name="connsiteY30" fmla="*/ 2095128 h 2098662"/>
                  <a:gd name="connsiteX31" fmla="*/ 848078 w 1438198"/>
                  <a:gd name="connsiteY31" fmla="*/ 2059792 h 2098662"/>
                  <a:gd name="connsiteX32" fmla="*/ 798606 w 1438198"/>
                  <a:gd name="connsiteY32" fmla="*/ 2073927 h 2098662"/>
                  <a:gd name="connsiteX33" fmla="*/ 756203 w 1438198"/>
                  <a:gd name="connsiteY33" fmla="*/ 2066859 h 2098662"/>
                  <a:gd name="connsiteX34" fmla="*/ 742068 w 1438198"/>
                  <a:gd name="connsiteY34" fmla="*/ 1992653 h 2098662"/>
                  <a:gd name="connsiteX35" fmla="*/ 699664 w 1438198"/>
                  <a:gd name="connsiteY35" fmla="*/ 1974984 h 2098662"/>
                  <a:gd name="connsiteX36" fmla="*/ 685529 w 1438198"/>
                  <a:gd name="connsiteY36" fmla="*/ 1943181 h 2098662"/>
                  <a:gd name="connsiteX37" fmla="*/ 643126 w 1438198"/>
                  <a:gd name="connsiteY37" fmla="*/ 1943181 h 2098662"/>
                  <a:gd name="connsiteX38" fmla="*/ 646659 w 1438198"/>
                  <a:gd name="connsiteY38" fmla="*/ 1897244 h 2098662"/>
                  <a:gd name="connsiteX39" fmla="*/ 671395 w 1438198"/>
                  <a:gd name="connsiteY39" fmla="*/ 1858374 h 2098662"/>
                  <a:gd name="connsiteX40" fmla="*/ 696130 w 1438198"/>
                  <a:gd name="connsiteY40" fmla="*/ 1826571 h 2098662"/>
                  <a:gd name="connsiteX41" fmla="*/ 678462 w 1438198"/>
                  <a:gd name="connsiteY41" fmla="*/ 1773566 h 2098662"/>
                  <a:gd name="connsiteX42" fmla="*/ 696130 w 1438198"/>
                  <a:gd name="connsiteY42" fmla="*/ 1759431 h 2098662"/>
                  <a:gd name="connsiteX43" fmla="*/ 678462 w 1438198"/>
                  <a:gd name="connsiteY43" fmla="*/ 1709960 h 2098662"/>
                  <a:gd name="connsiteX44" fmla="*/ 667861 w 1438198"/>
                  <a:gd name="connsiteY44" fmla="*/ 1671090 h 2098662"/>
                  <a:gd name="connsiteX45" fmla="*/ 639592 w 1438198"/>
                  <a:gd name="connsiteY45" fmla="*/ 1646355 h 2098662"/>
                  <a:gd name="connsiteX46" fmla="*/ 590121 w 1438198"/>
                  <a:gd name="connsiteY46" fmla="*/ 1653422 h 2098662"/>
                  <a:gd name="connsiteX47" fmla="*/ 515914 w 1438198"/>
                  <a:gd name="connsiteY47" fmla="*/ 1618085 h 2098662"/>
                  <a:gd name="connsiteX48" fmla="*/ 473510 w 1438198"/>
                  <a:gd name="connsiteY48" fmla="*/ 1639287 h 2098662"/>
                  <a:gd name="connsiteX49" fmla="*/ 462909 w 1438198"/>
                  <a:gd name="connsiteY49" fmla="*/ 1614552 h 2098662"/>
                  <a:gd name="connsiteX50" fmla="*/ 452308 w 1438198"/>
                  <a:gd name="connsiteY50" fmla="*/ 1586283 h 2098662"/>
                  <a:gd name="connsiteX51" fmla="*/ 445241 w 1438198"/>
                  <a:gd name="connsiteY51" fmla="*/ 1550946 h 2098662"/>
                  <a:gd name="connsiteX52" fmla="*/ 431106 w 1438198"/>
                  <a:gd name="connsiteY52" fmla="*/ 1459071 h 2098662"/>
                  <a:gd name="connsiteX53" fmla="*/ 385169 w 1438198"/>
                  <a:gd name="connsiteY53" fmla="*/ 1444937 h 2098662"/>
                  <a:gd name="connsiteX54" fmla="*/ 388702 w 1438198"/>
                  <a:gd name="connsiteY54" fmla="*/ 1420201 h 2098662"/>
                  <a:gd name="connsiteX55" fmla="*/ 367500 w 1438198"/>
                  <a:gd name="connsiteY55" fmla="*/ 1391932 h 2098662"/>
                  <a:gd name="connsiteX56" fmla="*/ 321563 w 1438198"/>
                  <a:gd name="connsiteY56" fmla="*/ 1406066 h 2098662"/>
                  <a:gd name="connsiteX57" fmla="*/ 293294 w 1438198"/>
                  <a:gd name="connsiteY57" fmla="*/ 1377797 h 2098662"/>
                  <a:gd name="connsiteX58" fmla="*/ 233222 w 1438198"/>
                  <a:gd name="connsiteY58" fmla="*/ 1349528 h 2098662"/>
                  <a:gd name="connsiteX59" fmla="*/ 236755 w 1438198"/>
                  <a:gd name="connsiteY59" fmla="*/ 1314191 h 2098662"/>
                  <a:gd name="connsiteX60" fmla="*/ 275625 w 1438198"/>
                  <a:gd name="connsiteY60" fmla="*/ 1243518 h 2098662"/>
                  <a:gd name="connsiteX61" fmla="*/ 236755 w 1438198"/>
                  <a:gd name="connsiteY61" fmla="*/ 1165778 h 2098662"/>
                  <a:gd name="connsiteX62" fmla="*/ 197885 w 1438198"/>
                  <a:gd name="connsiteY62" fmla="*/ 1141042 h 2098662"/>
                  <a:gd name="connsiteX63" fmla="*/ 134279 w 1438198"/>
                  <a:gd name="connsiteY63" fmla="*/ 1116307 h 2098662"/>
                  <a:gd name="connsiteX64" fmla="*/ 88342 w 1438198"/>
                  <a:gd name="connsiteY64" fmla="*/ 1013831 h 2098662"/>
                  <a:gd name="connsiteX65" fmla="*/ 49471 w 1438198"/>
                  <a:gd name="connsiteY65" fmla="*/ 971427 h 2098662"/>
                  <a:gd name="connsiteX66" fmla="*/ 0 w 1438198"/>
                  <a:gd name="connsiteY66" fmla="*/ 943158 h 2098662"/>
                  <a:gd name="connsiteX67" fmla="*/ 0 w 1438198"/>
                  <a:gd name="connsiteY67" fmla="*/ 929023 h 2098662"/>
                  <a:gd name="connsiteX68" fmla="*/ 28269 w 1438198"/>
                  <a:gd name="connsiteY68" fmla="*/ 872485 h 2098662"/>
                  <a:gd name="connsiteX69" fmla="*/ 60072 w 1438198"/>
                  <a:gd name="connsiteY69" fmla="*/ 872485 h 2098662"/>
                  <a:gd name="connsiteX70" fmla="*/ 162548 w 1438198"/>
                  <a:gd name="connsiteY70" fmla="*/ 879552 h 2098662"/>
                  <a:gd name="connsiteX71" fmla="*/ 187284 w 1438198"/>
                  <a:gd name="connsiteY71" fmla="*/ 868951 h 2098662"/>
                  <a:gd name="connsiteX72" fmla="*/ 208486 w 1438198"/>
                  <a:gd name="connsiteY72" fmla="*/ 883086 h 2098662"/>
                  <a:gd name="connsiteX73" fmla="*/ 233222 w 1438198"/>
                  <a:gd name="connsiteY73" fmla="*/ 837148 h 2098662"/>
                  <a:gd name="connsiteX74" fmla="*/ 275625 w 1438198"/>
                  <a:gd name="connsiteY74" fmla="*/ 819480 h 2098662"/>
                  <a:gd name="connsiteX75" fmla="*/ 325097 w 1438198"/>
                  <a:gd name="connsiteY75" fmla="*/ 844216 h 2098662"/>
                  <a:gd name="connsiteX76" fmla="*/ 381635 w 1438198"/>
                  <a:gd name="connsiteY76" fmla="*/ 826547 h 2098662"/>
                  <a:gd name="connsiteX77" fmla="*/ 395770 w 1438198"/>
                  <a:gd name="connsiteY77" fmla="*/ 805345 h 2098662"/>
                  <a:gd name="connsiteX78" fmla="*/ 402837 w 1438198"/>
                  <a:gd name="connsiteY78" fmla="*/ 780610 h 2098662"/>
                  <a:gd name="connsiteX79" fmla="*/ 424039 w 1438198"/>
                  <a:gd name="connsiteY79" fmla="*/ 745273 h 2098662"/>
                  <a:gd name="connsiteX80" fmla="*/ 452308 w 1438198"/>
                  <a:gd name="connsiteY80" fmla="*/ 759408 h 2098662"/>
                  <a:gd name="connsiteX81" fmla="*/ 515914 w 1438198"/>
                  <a:gd name="connsiteY81" fmla="*/ 791211 h 2098662"/>
                  <a:gd name="connsiteX82" fmla="*/ 544183 w 1438198"/>
                  <a:gd name="connsiteY82" fmla="*/ 777076 h 2098662"/>
                  <a:gd name="connsiteX83" fmla="*/ 547717 w 1438198"/>
                  <a:gd name="connsiteY83" fmla="*/ 734672 h 2098662"/>
                  <a:gd name="connsiteX84" fmla="*/ 537116 w 1438198"/>
                  <a:gd name="connsiteY84" fmla="*/ 702870 h 2098662"/>
                  <a:gd name="connsiteX85" fmla="*/ 515914 w 1438198"/>
                  <a:gd name="connsiteY85" fmla="*/ 678134 h 2098662"/>
                  <a:gd name="connsiteX86" fmla="*/ 498246 w 1438198"/>
                  <a:gd name="connsiteY86" fmla="*/ 635730 h 2098662"/>
                  <a:gd name="connsiteX87" fmla="*/ 473510 w 1438198"/>
                  <a:gd name="connsiteY87" fmla="*/ 614528 h 2098662"/>
                  <a:gd name="connsiteX88" fmla="*/ 491178 w 1438198"/>
                  <a:gd name="connsiteY88" fmla="*/ 589793 h 2098662"/>
                  <a:gd name="connsiteX89" fmla="*/ 491178 w 1438198"/>
                  <a:gd name="connsiteY89" fmla="*/ 565057 h 2098662"/>
                  <a:gd name="connsiteX90" fmla="*/ 526515 w 1438198"/>
                  <a:gd name="connsiteY90" fmla="*/ 568591 h 2098662"/>
                  <a:gd name="connsiteX91" fmla="*/ 547717 w 1438198"/>
                  <a:gd name="connsiteY91" fmla="*/ 540321 h 2098662"/>
                  <a:gd name="connsiteX92" fmla="*/ 561851 w 1438198"/>
                  <a:gd name="connsiteY92" fmla="*/ 480249 h 2098662"/>
                  <a:gd name="connsiteX93" fmla="*/ 544183 w 1438198"/>
                  <a:gd name="connsiteY93" fmla="*/ 455514 h 2098662"/>
                  <a:gd name="connsiteX94" fmla="*/ 526515 w 1438198"/>
                  <a:gd name="connsiteY94" fmla="*/ 427245 h 2098662"/>
                  <a:gd name="connsiteX95" fmla="*/ 494712 w 1438198"/>
                  <a:gd name="connsiteY95" fmla="*/ 363639 h 2098662"/>
                  <a:gd name="connsiteX96" fmla="*/ 462909 w 1438198"/>
                  <a:gd name="connsiteY96" fmla="*/ 360105 h 2098662"/>
                  <a:gd name="connsiteX97" fmla="*/ 441707 w 1438198"/>
                  <a:gd name="connsiteY97" fmla="*/ 303567 h 2098662"/>
                  <a:gd name="connsiteX98" fmla="*/ 438174 w 1438198"/>
                  <a:gd name="connsiteY98" fmla="*/ 261163 h 2098662"/>
                  <a:gd name="connsiteX99" fmla="*/ 427573 w 1438198"/>
                  <a:gd name="connsiteY99" fmla="*/ 186956 h 2098662"/>
                  <a:gd name="connsiteX100" fmla="*/ 441707 w 1438198"/>
                  <a:gd name="connsiteY100" fmla="*/ 155153 h 2098662"/>
                  <a:gd name="connsiteX101" fmla="*/ 438821 w 1438198"/>
                  <a:gd name="connsiteY101" fmla="*/ 117634 h 2098662"/>
                  <a:gd name="connsiteX0" fmla="*/ 1392261 w 1438198"/>
                  <a:gd name="connsiteY0" fmla="*/ 0 h 1981028"/>
                  <a:gd name="connsiteX1" fmla="*/ 1392261 w 1438198"/>
                  <a:gd name="connsiteY1" fmla="*/ 44587 h 1981028"/>
                  <a:gd name="connsiteX2" fmla="*/ 1427597 w 1438198"/>
                  <a:gd name="connsiteY2" fmla="*/ 69322 h 1981028"/>
                  <a:gd name="connsiteX3" fmla="*/ 1438198 w 1438198"/>
                  <a:gd name="connsiteY3" fmla="*/ 101125 h 1981028"/>
                  <a:gd name="connsiteX4" fmla="*/ 1399328 w 1438198"/>
                  <a:gd name="connsiteY4" fmla="*/ 132928 h 1981028"/>
                  <a:gd name="connsiteX5" fmla="*/ 1353390 w 1438198"/>
                  <a:gd name="connsiteY5" fmla="*/ 143529 h 1981028"/>
                  <a:gd name="connsiteX6" fmla="*/ 1349857 w 1438198"/>
                  <a:gd name="connsiteY6" fmla="*/ 157664 h 1981028"/>
                  <a:gd name="connsiteX7" fmla="*/ 1381660 w 1438198"/>
                  <a:gd name="connsiteY7" fmla="*/ 210668 h 1981028"/>
                  <a:gd name="connsiteX8" fmla="*/ 1328655 w 1438198"/>
                  <a:gd name="connsiteY8" fmla="*/ 246005 h 1981028"/>
                  <a:gd name="connsiteX9" fmla="*/ 1296852 w 1438198"/>
                  <a:gd name="connsiteY9" fmla="*/ 313144 h 1981028"/>
                  <a:gd name="connsiteX10" fmla="*/ 1293318 w 1438198"/>
                  <a:gd name="connsiteY10" fmla="*/ 355548 h 1981028"/>
                  <a:gd name="connsiteX11" fmla="*/ 1233246 w 1438198"/>
                  <a:gd name="connsiteY11" fmla="*/ 475692 h 1981028"/>
                  <a:gd name="connsiteX12" fmla="*/ 1151972 w 1438198"/>
                  <a:gd name="connsiteY12" fmla="*/ 730115 h 1981028"/>
                  <a:gd name="connsiteX13" fmla="*/ 1074232 w 1438198"/>
                  <a:gd name="connsiteY13" fmla="*/ 1019875 h 1981028"/>
                  <a:gd name="connsiteX14" fmla="*/ 1045962 w 1438198"/>
                  <a:gd name="connsiteY14" fmla="*/ 1189490 h 1981028"/>
                  <a:gd name="connsiteX15" fmla="*/ 1063631 w 1438198"/>
                  <a:gd name="connsiteY15" fmla="*/ 1235428 h 1981028"/>
                  <a:gd name="connsiteX16" fmla="*/ 1102501 w 1438198"/>
                  <a:gd name="connsiteY16" fmla="*/ 1295500 h 1981028"/>
                  <a:gd name="connsiteX17" fmla="*/ 1088366 w 1438198"/>
                  <a:gd name="connsiteY17" fmla="*/ 1369706 h 1981028"/>
                  <a:gd name="connsiteX18" fmla="*/ 1067164 w 1438198"/>
                  <a:gd name="connsiteY18" fmla="*/ 1433312 h 1981028"/>
                  <a:gd name="connsiteX19" fmla="*/ 1070698 w 1438198"/>
                  <a:gd name="connsiteY19" fmla="*/ 1500451 h 1981028"/>
                  <a:gd name="connsiteX20" fmla="*/ 1081299 w 1438198"/>
                  <a:gd name="connsiteY20" fmla="*/ 1556990 h 1981028"/>
                  <a:gd name="connsiteX21" fmla="*/ 1035361 w 1438198"/>
                  <a:gd name="connsiteY21" fmla="*/ 1571125 h 1981028"/>
                  <a:gd name="connsiteX22" fmla="*/ 978823 w 1438198"/>
                  <a:gd name="connsiteY22" fmla="*/ 1645331 h 1981028"/>
                  <a:gd name="connsiteX23" fmla="*/ 939953 w 1438198"/>
                  <a:gd name="connsiteY23" fmla="*/ 1698336 h 1981028"/>
                  <a:gd name="connsiteX24" fmla="*/ 943486 w 1438198"/>
                  <a:gd name="connsiteY24" fmla="*/ 1769009 h 1981028"/>
                  <a:gd name="connsiteX25" fmla="*/ 954087 w 1438198"/>
                  <a:gd name="connsiteY25" fmla="*/ 1846749 h 1981028"/>
                  <a:gd name="connsiteX26" fmla="*/ 922284 w 1438198"/>
                  <a:gd name="connsiteY26" fmla="*/ 1889153 h 1981028"/>
                  <a:gd name="connsiteX27" fmla="*/ 886948 w 1438198"/>
                  <a:gd name="connsiteY27" fmla="*/ 1935091 h 1981028"/>
                  <a:gd name="connsiteX28" fmla="*/ 901082 w 1438198"/>
                  <a:gd name="connsiteY28" fmla="*/ 1981028 h 1981028"/>
                  <a:gd name="connsiteX29" fmla="*/ 865746 w 1438198"/>
                  <a:gd name="connsiteY29" fmla="*/ 1977494 h 1981028"/>
                  <a:gd name="connsiteX30" fmla="*/ 848078 w 1438198"/>
                  <a:gd name="connsiteY30" fmla="*/ 1942158 h 1981028"/>
                  <a:gd name="connsiteX31" fmla="*/ 798606 w 1438198"/>
                  <a:gd name="connsiteY31" fmla="*/ 1956293 h 1981028"/>
                  <a:gd name="connsiteX32" fmla="*/ 756203 w 1438198"/>
                  <a:gd name="connsiteY32" fmla="*/ 1949225 h 1981028"/>
                  <a:gd name="connsiteX33" fmla="*/ 742068 w 1438198"/>
                  <a:gd name="connsiteY33" fmla="*/ 1875019 h 1981028"/>
                  <a:gd name="connsiteX34" fmla="*/ 699664 w 1438198"/>
                  <a:gd name="connsiteY34" fmla="*/ 1857350 h 1981028"/>
                  <a:gd name="connsiteX35" fmla="*/ 685529 w 1438198"/>
                  <a:gd name="connsiteY35" fmla="*/ 1825547 h 1981028"/>
                  <a:gd name="connsiteX36" fmla="*/ 643126 w 1438198"/>
                  <a:gd name="connsiteY36" fmla="*/ 1825547 h 1981028"/>
                  <a:gd name="connsiteX37" fmla="*/ 646659 w 1438198"/>
                  <a:gd name="connsiteY37" fmla="*/ 1779610 h 1981028"/>
                  <a:gd name="connsiteX38" fmla="*/ 671395 w 1438198"/>
                  <a:gd name="connsiteY38" fmla="*/ 1740740 h 1981028"/>
                  <a:gd name="connsiteX39" fmla="*/ 696130 w 1438198"/>
                  <a:gd name="connsiteY39" fmla="*/ 1708937 h 1981028"/>
                  <a:gd name="connsiteX40" fmla="*/ 678462 w 1438198"/>
                  <a:gd name="connsiteY40" fmla="*/ 1655932 h 1981028"/>
                  <a:gd name="connsiteX41" fmla="*/ 696130 w 1438198"/>
                  <a:gd name="connsiteY41" fmla="*/ 1641797 h 1981028"/>
                  <a:gd name="connsiteX42" fmla="*/ 678462 w 1438198"/>
                  <a:gd name="connsiteY42" fmla="*/ 1592326 h 1981028"/>
                  <a:gd name="connsiteX43" fmla="*/ 667861 w 1438198"/>
                  <a:gd name="connsiteY43" fmla="*/ 1553456 h 1981028"/>
                  <a:gd name="connsiteX44" fmla="*/ 639592 w 1438198"/>
                  <a:gd name="connsiteY44" fmla="*/ 1528721 h 1981028"/>
                  <a:gd name="connsiteX45" fmla="*/ 590121 w 1438198"/>
                  <a:gd name="connsiteY45" fmla="*/ 1535788 h 1981028"/>
                  <a:gd name="connsiteX46" fmla="*/ 515914 w 1438198"/>
                  <a:gd name="connsiteY46" fmla="*/ 1500451 h 1981028"/>
                  <a:gd name="connsiteX47" fmla="*/ 473510 w 1438198"/>
                  <a:gd name="connsiteY47" fmla="*/ 1521653 h 1981028"/>
                  <a:gd name="connsiteX48" fmla="*/ 462909 w 1438198"/>
                  <a:gd name="connsiteY48" fmla="*/ 1496918 h 1981028"/>
                  <a:gd name="connsiteX49" fmla="*/ 452308 w 1438198"/>
                  <a:gd name="connsiteY49" fmla="*/ 1468649 h 1981028"/>
                  <a:gd name="connsiteX50" fmla="*/ 445241 w 1438198"/>
                  <a:gd name="connsiteY50" fmla="*/ 1433312 h 1981028"/>
                  <a:gd name="connsiteX51" fmla="*/ 431106 w 1438198"/>
                  <a:gd name="connsiteY51" fmla="*/ 1341437 h 1981028"/>
                  <a:gd name="connsiteX52" fmla="*/ 385169 w 1438198"/>
                  <a:gd name="connsiteY52" fmla="*/ 1327303 h 1981028"/>
                  <a:gd name="connsiteX53" fmla="*/ 388702 w 1438198"/>
                  <a:gd name="connsiteY53" fmla="*/ 1302567 h 1981028"/>
                  <a:gd name="connsiteX54" fmla="*/ 367500 w 1438198"/>
                  <a:gd name="connsiteY54" fmla="*/ 1274298 h 1981028"/>
                  <a:gd name="connsiteX55" fmla="*/ 321563 w 1438198"/>
                  <a:gd name="connsiteY55" fmla="*/ 1288432 h 1981028"/>
                  <a:gd name="connsiteX56" fmla="*/ 293294 w 1438198"/>
                  <a:gd name="connsiteY56" fmla="*/ 1260163 h 1981028"/>
                  <a:gd name="connsiteX57" fmla="*/ 233222 w 1438198"/>
                  <a:gd name="connsiteY57" fmla="*/ 1231894 h 1981028"/>
                  <a:gd name="connsiteX58" fmla="*/ 236755 w 1438198"/>
                  <a:gd name="connsiteY58" fmla="*/ 1196557 h 1981028"/>
                  <a:gd name="connsiteX59" fmla="*/ 275625 w 1438198"/>
                  <a:gd name="connsiteY59" fmla="*/ 1125884 h 1981028"/>
                  <a:gd name="connsiteX60" fmla="*/ 236755 w 1438198"/>
                  <a:gd name="connsiteY60" fmla="*/ 1048144 h 1981028"/>
                  <a:gd name="connsiteX61" fmla="*/ 197885 w 1438198"/>
                  <a:gd name="connsiteY61" fmla="*/ 1023408 h 1981028"/>
                  <a:gd name="connsiteX62" fmla="*/ 134279 w 1438198"/>
                  <a:gd name="connsiteY62" fmla="*/ 998673 h 1981028"/>
                  <a:gd name="connsiteX63" fmla="*/ 88342 w 1438198"/>
                  <a:gd name="connsiteY63" fmla="*/ 896197 h 1981028"/>
                  <a:gd name="connsiteX64" fmla="*/ 49471 w 1438198"/>
                  <a:gd name="connsiteY64" fmla="*/ 853793 h 1981028"/>
                  <a:gd name="connsiteX65" fmla="*/ 0 w 1438198"/>
                  <a:gd name="connsiteY65" fmla="*/ 825524 h 1981028"/>
                  <a:gd name="connsiteX66" fmla="*/ 0 w 1438198"/>
                  <a:gd name="connsiteY66" fmla="*/ 811389 h 1981028"/>
                  <a:gd name="connsiteX67" fmla="*/ 28269 w 1438198"/>
                  <a:gd name="connsiteY67" fmla="*/ 754851 h 1981028"/>
                  <a:gd name="connsiteX68" fmla="*/ 60072 w 1438198"/>
                  <a:gd name="connsiteY68" fmla="*/ 754851 h 1981028"/>
                  <a:gd name="connsiteX69" fmla="*/ 162548 w 1438198"/>
                  <a:gd name="connsiteY69" fmla="*/ 761918 h 1981028"/>
                  <a:gd name="connsiteX70" fmla="*/ 187284 w 1438198"/>
                  <a:gd name="connsiteY70" fmla="*/ 751317 h 1981028"/>
                  <a:gd name="connsiteX71" fmla="*/ 208486 w 1438198"/>
                  <a:gd name="connsiteY71" fmla="*/ 765452 h 1981028"/>
                  <a:gd name="connsiteX72" fmla="*/ 233222 w 1438198"/>
                  <a:gd name="connsiteY72" fmla="*/ 719514 h 1981028"/>
                  <a:gd name="connsiteX73" fmla="*/ 275625 w 1438198"/>
                  <a:gd name="connsiteY73" fmla="*/ 701846 h 1981028"/>
                  <a:gd name="connsiteX74" fmla="*/ 325097 w 1438198"/>
                  <a:gd name="connsiteY74" fmla="*/ 726582 h 1981028"/>
                  <a:gd name="connsiteX75" fmla="*/ 381635 w 1438198"/>
                  <a:gd name="connsiteY75" fmla="*/ 708913 h 1981028"/>
                  <a:gd name="connsiteX76" fmla="*/ 395770 w 1438198"/>
                  <a:gd name="connsiteY76" fmla="*/ 687711 h 1981028"/>
                  <a:gd name="connsiteX77" fmla="*/ 402837 w 1438198"/>
                  <a:gd name="connsiteY77" fmla="*/ 662976 h 1981028"/>
                  <a:gd name="connsiteX78" fmla="*/ 424039 w 1438198"/>
                  <a:gd name="connsiteY78" fmla="*/ 627639 h 1981028"/>
                  <a:gd name="connsiteX79" fmla="*/ 452308 w 1438198"/>
                  <a:gd name="connsiteY79" fmla="*/ 641774 h 1981028"/>
                  <a:gd name="connsiteX80" fmla="*/ 515914 w 1438198"/>
                  <a:gd name="connsiteY80" fmla="*/ 673577 h 1981028"/>
                  <a:gd name="connsiteX81" fmla="*/ 544183 w 1438198"/>
                  <a:gd name="connsiteY81" fmla="*/ 659442 h 1981028"/>
                  <a:gd name="connsiteX82" fmla="*/ 547717 w 1438198"/>
                  <a:gd name="connsiteY82" fmla="*/ 617038 h 1981028"/>
                  <a:gd name="connsiteX83" fmla="*/ 537116 w 1438198"/>
                  <a:gd name="connsiteY83" fmla="*/ 585236 h 1981028"/>
                  <a:gd name="connsiteX84" fmla="*/ 515914 w 1438198"/>
                  <a:gd name="connsiteY84" fmla="*/ 560500 h 1981028"/>
                  <a:gd name="connsiteX85" fmla="*/ 498246 w 1438198"/>
                  <a:gd name="connsiteY85" fmla="*/ 518096 h 1981028"/>
                  <a:gd name="connsiteX86" fmla="*/ 473510 w 1438198"/>
                  <a:gd name="connsiteY86" fmla="*/ 496894 h 1981028"/>
                  <a:gd name="connsiteX87" fmla="*/ 491178 w 1438198"/>
                  <a:gd name="connsiteY87" fmla="*/ 472159 h 1981028"/>
                  <a:gd name="connsiteX88" fmla="*/ 491178 w 1438198"/>
                  <a:gd name="connsiteY88" fmla="*/ 447423 h 1981028"/>
                  <a:gd name="connsiteX89" fmla="*/ 526515 w 1438198"/>
                  <a:gd name="connsiteY89" fmla="*/ 450957 h 1981028"/>
                  <a:gd name="connsiteX90" fmla="*/ 547717 w 1438198"/>
                  <a:gd name="connsiteY90" fmla="*/ 422687 h 1981028"/>
                  <a:gd name="connsiteX91" fmla="*/ 561851 w 1438198"/>
                  <a:gd name="connsiteY91" fmla="*/ 362615 h 1981028"/>
                  <a:gd name="connsiteX92" fmla="*/ 544183 w 1438198"/>
                  <a:gd name="connsiteY92" fmla="*/ 337880 h 1981028"/>
                  <a:gd name="connsiteX93" fmla="*/ 526515 w 1438198"/>
                  <a:gd name="connsiteY93" fmla="*/ 309611 h 1981028"/>
                  <a:gd name="connsiteX94" fmla="*/ 494712 w 1438198"/>
                  <a:gd name="connsiteY94" fmla="*/ 246005 h 1981028"/>
                  <a:gd name="connsiteX95" fmla="*/ 462909 w 1438198"/>
                  <a:gd name="connsiteY95" fmla="*/ 242471 h 1981028"/>
                  <a:gd name="connsiteX96" fmla="*/ 441707 w 1438198"/>
                  <a:gd name="connsiteY96" fmla="*/ 185933 h 1981028"/>
                  <a:gd name="connsiteX97" fmla="*/ 438174 w 1438198"/>
                  <a:gd name="connsiteY97" fmla="*/ 143529 h 1981028"/>
                  <a:gd name="connsiteX98" fmla="*/ 427573 w 1438198"/>
                  <a:gd name="connsiteY98" fmla="*/ 69322 h 1981028"/>
                  <a:gd name="connsiteX99" fmla="*/ 441707 w 1438198"/>
                  <a:gd name="connsiteY99" fmla="*/ 37519 h 1981028"/>
                  <a:gd name="connsiteX100" fmla="*/ 438821 w 1438198"/>
                  <a:gd name="connsiteY100" fmla="*/ 0 h 1981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438198" h="1981028">
                    <a:moveTo>
                      <a:pt x="1392261" y="0"/>
                    </a:moveTo>
                    <a:lnTo>
                      <a:pt x="1392261" y="44587"/>
                    </a:lnTo>
                    <a:lnTo>
                      <a:pt x="1427597" y="69322"/>
                    </a:lnTo>
                    <a:lnTo>
                      <a:pt x="1438198" y="101125"/>
                    </a:lnTo>
                    <a:lnTo>
                      <a:pt x="1399328" y="132928"/>
                    </a:lnTo>
                    <a:lnTo>
                      <a:pt x="1353390" y="143529"/>
                    </a:lnTo>
                    <a:lnTo>
                      <a:pt x="1349857" y="157664"/>
                    </a:lnTo>
                    <a:lnTo>
                      <a:pt x="1381660" y="210668"/>
                    </a:lnTo>
                    <a:lnTo>
                      <a:pt x="1328655" y="246005"/>
                    </a:lnTo>
                    <a:lnTo>
                      <a:pt x="1296852" y="313144"/>
                    </a:lnTo>
                    <a:lnTo>
                      <a:pt x="1293318" y="355548"/>
                    </a:lnTo>
                    <a:lnTo>
                      <a:pt x="1233246" y="475692"/>
                    </a:lnTo>
                    <a:lnTo>
                      <a:pt x="1151972" y="730115"/>
                    </a:lnTo>
                    <a:lnTo>
                      <a:pt x="1074232" y="1019875"/>
                    </a:lnTo>
                    <a:lnTo>
                      <a:pt x="1045962" y="1189490"/>
                    </a:lnTo>
                    <a:lnTo>
                      <a:pt x="1063631" y="1235428"/>
                    </a:lnTo>
                    <a:lnTo>
                      <a:pt x="1102501" y="1295500"/>
                    </a:lnTo>
                    <a:lnTo>
                      <a:pt x="1088366" y="1369706"/>
                    </a:lnTo>
                    <a:lnTo>
                      <a:pt x="1067164" y="1433312"/>
                    </a:lnTo>
                    <a:lnTo>
                      <a:pt x="1070698" y="1500451"/>
                    </a:lnTo>
                    <a:lnTo>
                      <a:pt x="1081299" y="1556990"/>
                    </a:lnTo>
                    <a:lnTo>
                      <a:pt x="1035361" y="1571125"/>
                    </a:lnTo>
                    <a:lnTo>
                      <a:pt x="978823" y="1645331"/>
                    </a:lnTo>
                    <a:lnTo>
                      <a:pt x="939953" y="1698336"/>
                    </a:lnTo>
                    <a:lnTo>
                      <a:pt x="943486" y="1769009"/>
                    </a:lnTo>
                    <a:lnTo>
                      <a:pt x="954087" y="1846749"/>
                    </a:lnTo>
                    <a:lnTo>
                      <a:pt x="922284" y="1889153"/>
                    </a:lnTo>
                    <a:lnTo>
                      <a:pt x="886948" y="1935091"/>
                    </a:lnTo>
                    <a:lnTo>
                      <a:pt x="901082" y="1981028"/>
                    </a:lnTo>
                    <a:lnTo>
                      <a:pt x="865746" y="1977494"/>
                    </a:lnTo>
                    <a:lnTo>
                      <a:pt x="848078" y="1942158"/>
                    </a:lnTo>
                    <a:lnTo>
                      <a:pt x="798606" y="1956293"/>
                    </a:lnTo>
                    <a:lnTo>
                      <a:pt x="756203" y="1949225"/>
                    </a:lnTo>
                    <a:lnTo>
                      <a:pt x="742068" y="1875019"/>
                    </a:lnTo>
                    <a:lnTo>
                      <a:pt x="699664" y="1857350"/>
                    </a:lnTo>
                    <a:lnTo>
                      <a:pt x="685529" y="1825547"/>
                    </a:lnTo>
                    <a:lnTo>
                      <a:pt x="643126" y="1825547"/>
                    </a:lnTo>
                    <a:lnTo>
                      <a:pt x="646659" y="1779610"/>
                    </a:lnTo>
                    <a:lnTo>
                      <a:pt x="671395" y="1740740"/>
                    </a:lnTo>
                    <a:lnTo>
                      <a:pt x="696130" y="1708937"/>
                    </a:lnTo>
                    <a:lnTo>
                      <a:pt x="678462" y="1655932"/>
                    </a:lnTo>
                    <a:lnTo>
                      <a:pt x="696130" y="1641797"/>
                    </a:lnTo>
                    <a:lnTo>
                      <a:pt x="678462" y="1592326"/>
                    </a:lnTo>
                    <a:lnTo>
                      <a:pt x="667861" y="1553456"/>
                    </a:lnTo>
                    <a:lnTo>
                      <a:pt x="639592" y="1528721"/>
                    </a:lnTo>
                    <a:lnTo>
                      <a:pt x="590121" y="1535788"/>
                    </a:lnTo>
                    <a:lnTo>
                      <a:pt x="515914" y="1500451"/>
                    </a:lnTo>
                    <a:lnTo>
                      <a:pt x="473510" y="1521653"/>
                    </a:lnTo>
                    <a:lnTo>
                      <a:pt x="462909" y="1496918"/>
                    </a:lnTo>
                    <a:lnTo>
                      <a:pt x="452308" y="1468649"/>
                    </a:lnTo>
                    <a:lnTo>
                      <a:pt x="445241" y="1433312"/>
                    </a:lnTo>
                    <a:lnTo>
                      <a:pt x="431106" y="1341437"/>
                    </a:lnTo>
                    <a:lnTo>
                      <a:pt x="385169" y="1327303"/>
                    </a:lnTo>
                    <a:lnTo>
                      <a:pt x="388702" y="1302567"/>
                    </a:lnTo>
                    <a:lnTo>
                      <a:pt x="367500" y="1274298"/>
                    </a:lnTo>
                    <a:lnTo>
                      <a:pt x="321563" y="1288432"/>
                    </a:lnTo>
                    <a:lnTo>
                      <a:pt x="293294" y="1260163"/>
                    </a:lnTo>
                    <a:lnTo>
                      <a:pt x="233222" y="1231894"/>
                    </a:lnTo>
                    <a:lnTo>
                      <a:pt x="236755" y="1196557"/>
                    </a:lnTo>
                    <a:lnTo>
                      <a:pt x="275625" y="1125884"/>
                    </a:lnTo>
                    <a:lnTo>
                      <a:pt x="236755" y="1048144"/>
                    </a:lnTo>
                    <a:lnTo>
                      <a:pt x="197885" y="1023408"/>
                    </a:lnTo>
                    <a:lnTo>
                      <a:pt x="134279" y="998673"/>
                    </a:lnTo>
                    <a:lnTo>
                      <a:pt x="88342" y="896197"/>
                    </a:lnTo>
                    <a:lnTo>
                      <a:pt x="49471" y="853793"/>
                    </a:lnTo>
                    <a:lnTo>
                      <a:pt x="0" y="825524"/>
                    </a:lnTo>
                    <a:lnTo>
                      <a:pt x="0" y="811389"/>
                    </a:lnTo>
                    <a:lnTo>
                      <a:pt x="28269" y="754851"/>
                    </a:lnTo>
                    <a:lnTo>
                      <a:pt x="60072" y="754851"/>
                    </a:lnTo>
                    <a:lnTo>
                      <a:pt x="162548" y="761918"/>
                    </a:lnTo>
                    <a:lnTo>
                      <a:pt x="187284" y="751317"/>
                    </a:lnTo>
                    <a:lnTo>
                      <a:pt x="208486" y="765452"/>
                    </a:lnTo>
                    <a:lnTo>
                      <a:pt x="233222" y="719514"/>
                    </a:lnTo>
                    <a:lnTo>
                      <a:pt x="275625" y="701846"/>
                    </a:lnTo>
                    <a:lnTo>
                      <a:pt x="325097" y="726582"/>
                    </a:lnTo>
                    <a:lnTo>
                      <a:pt x="381635" y="708913"/>
                    </a:lnTo>
                    <a:lnTo>
                      <a:pt x="395770" y="687711"/>
                    </a:lnTo>
                    <a:lnTo>
                      <a:pt x="402837" y="662976"/>
                    </a:lnTo>
                    <a:lnTo>
                      <a:pt x="424039" y="627639"/>
                    </a:lnTo>
                    <a:lnTo>
                      <a:pt x="452308" y="641774"/>
                    </a:lnTo>
                    <a:lnTo>
                      <a:pt x="515914" y="673577"/>
                    </a:lnTo>
                    <a:lnTo>
                      <a:pt x="544183" y="659442"/>
                    </a:lnTo>
                    <a:lnTo>
                      <a:pt x="547717" y="617038"/>
                    </a:lnTo>
                    <a:lnTo>
                      <a:pt x="537116" y="585236"/>
                    </a:lnTo>
                    <a:lnTo>
                      <a:pt x="515914" y="560500"/>
                    </a:lnTo>
                    <a:lnTo>
                      <a:pt x="498246" y="518096"/>
                    </a:lnTo>
                    <a:lnTo>
                      <a:pt x="473510" y="496894"/>
                    </a:lnTo>
                    <a:lnTo>
                      <a:pt x="491178" y="472159"/>
                    </a:lnTo>
                    <a:lnTo>
                      <a:pt x="491178" y="447423"/>
                    </a:lnTo>
                    <a:lnTo>
                      <a:pt x="526515" y="450957"/>
                    </a:lnTo>
                    <a:lnTo>
                      <a:pt x="547717" y="422687"/>
                    </a:lnTo>
                    <a:lnTo>
                      <a:pt x="561851" y="362615"/>
                    </a:lnTo>
                    <a:lnTo>
                      <a:pt x="544183" y="337880"/>
                    </a:lnTo>
                    <a:lnTo>
                      <a:pt x="526515" y="309611"/>
                    </a:lnTo>
                    <a:lnTo>
                      <a:pt x="494712" y="246005"/>
                    </a:lnTo>
                    <a:lnTo>
                      <a:pt x="462909" y="242471"/>
                    </a:lnTo>
                    <a:lnTo>
                      <a:pt x="441707" y="185933"/>
                    </a:lnTo>
                    <a:lnTo>
                      <a:pt x="438174" y="143529"/>
                    </a:lnTo>
                    <a:lnTo>
                      <a:pt x="427573" y="69322"/>
                    </a:lnTo>
                    <a:lnTo>
                      <a:pt x="441707" y="37519"/>
                    </a:lnTo>
                    <a:lnTo>
                      <a:pt x="438821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D1A6548-AAD2-612B-2CC1-7B0CE2DC467B}"/>
                  </a:ext>
                </a:extLst>
              </p:cNvPr>
              <p:cNvSpPr/>
              <p:nvPr/>
            </p:nvSpPr>
            <p:spPr>
              <a:xfrm>
                <a:off x="1040678" y="4366079"/>
                <a:ext cx="1519472" cy="1961179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A5884303-BD6A-F3C0-4098-0388ABBE919B}"/>
                  </a:ext>
                </a:extLst>
              </p:cNvPr>
              <p:cNvSpPr/>
              <p:nvPr/>
            </p:nvSpPr>
            <p:spPr>
              <a:xfrm>
                <a:off x="1155225" y="4156415"/>
                <a:ext cx="79508" cy="85397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A0A181FA-D496-AC03-C788-E287BF927838}"/>
                  </a:ext>
                </a:extLst>
              </p:cNvPr>
              <p:cNvSpPr/>
              <p:nvPr/>
            </p:nvSpPr>
            <p:spPr>
              <a:xfrm>
                <a:off x="990325" y="4283038"/>
                <a:ext cx="159015" cy="234104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59CC3CB-D60D-9B44-7289-3686FD2C3341}"/>
                  </a:ext>
                </a:extLst>
              </p:cNvPr>
              <p:cNvSpPr/>
              <p:nvPr/>
            </p:nvSpPr>
            <p:spPr>
              <a:xfrm>
                <a:off x="811430" y="3755200"/>
                <a:ext cx="695687" cy="605137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F1FB414C-653A-6728-5AFB-155E22D16326}"/>
                </a:ext>
              </a:extLst>
            </p:cNvPr>
            <p:cNvGrpSpPr/>
            <p:nvPr/>
          </p:nvGrpSpPr>
          <p:grpSpPr>
            <a:xfrm>
              <a:off x="4183110" y="3922231"/>
              <a:ext cx="1479727" cy="1123786"/>
              <a:chOff x="1571572" y="1877535"/>
              <a:chExt cx="993631" cy="754618"/>
            </a:xfrm>
          </p:grpSpPr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8ED459EE-901B-7C84-C0BD-2AA21C335C6B}"/>
                  </a:ext>
                </a:extLst>
              </p:cNvPr>
              <p:cNvSpPr/>
              <p:nvPr/>
            </p:nvSpPr>
            <p:spPr>
              <a:xfrm rot="778049">
                <a:off x="2457562" y="2140898"/>
                <a:ext cx="107641" cy="24800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270" name="正方形/長方形 269">
                <a:extLst>
                  <a:ext uri="{FF2B5EF4-FFF2-40B4-BE49-F238E27FC236}">
                    <a16:creationId xmlns:a16="http://schemas.microsoft.com/office/drawing/2014/main" id="{A436592B-B57E-0EDD-37DD-8F88AAC2FBB6}"/>
                  </a:ext>
                </a:extLst>
              </p:cNvPr>
              <p:cNvSpPr/>
              <p:nvPr/>
            </p:nvSpPr>
            <p:spPr>
              <a:xfrm rot="702486">
                <a:off x="1571572" y="2425482"/>
                <a:ext cx="529594" cy="20667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271" name="正方形/長方形 270">
                <a:extLst>
                  <a:ext uri="{FF2B5EF4-FFF2-40B4-BE49-F238E27FC236}">
                    <a16:creationId xmlns:a16="http://schemas.microsoft.com/office/drawing/2014/main" id="{3DBCC085-C902-469E-A5B9-E329BF745ACD}"/>
                  </a:ext>
                </a:extLst>
              </p:cNvPr>
              <p:cNvSpPr/>
              <p:nvPr/>
            </p:nvSpPr>
            <p:spPr>
              <a:xfrm>
                <a:off x="2004374" y="1877535"/>
                <a:ext cx="107641" cy="24800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30DF9D13-B8A0-5B59-117F-C20D1175E718}"/>
              </a:ext>
            </a:extLst>
          </p:cNvPr>
          <p:cNvGrpSpPr/>
          <p:nvPr/>
        </p:nvGrpSpPr>
        <p:grpSpPr>
          <a:xfrm>
            <a:off x="6645495" y="844550"/>
            <a:ext cx="2532508" cy="2698751"/>
            <a:chOff x="6645495" y="844550"/>
            <a:chExt cx="2532508" cy="2698751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A560270A-D671-5316-8C8F-7ACB055276B7}"/>
                </a:ext>
              </a:extLst>
            </p:cNvPr>
            <p:cNvGrpSpPr/>
            <p:nvPr/>
          </p:nvGrpSpPr>
          <p:grpSpPr>
            <a:xfrm>
              <a:off x="6645495" y="844550"/>
              <a:ext cx="2532508" cy="2698751"/>
              <a:chOff x="711420" y="844550"/>
              <a:chExt cx="2532508" cy="2698751"/>
            </a:xfrm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0B3B13B4-E001-F8FA-A2DB-E53ED93C4EC9}"/>
                  </a:ext>
                </a:extLst>
              </p:cNvPr>
              <p:cNvSpPr/>
              <p:nvPr/>
            </p:nvSpPr>
            <p:spPr>
              <a:xfrm>
                <a:off x="1664016" y="1081089"/>
                <a:ext cx="919103" cy="1249219"/>
              </a:xfrm>
              <a:custGeom>
                <a:avLst/>
                <a:gdLst>
                  <a:gd name="connsiteX0" fmla="*/ 654508 w 919103"/>
                  <a:gd name="connsiteY0" fmla="*/ 0 h 1249219"/>
                  <a:gd name="connsiteX1" fmla="*/ 703942 w 919103"/>
                  <a:gd name="connsiteY1" fmla="*/ 13842 h 1249219"/>
                  <a:gd name="connsiteX2" fmla="*/ 717784 w 919103"/>
                  <a:gd name="connsiteY2" fmla="*/ 33615 h 1249219"/>
                  <a:gd name="connsiteX3" fmla="*/ 755354 w 919103"/>
                  <a:gd name="connsiteY3" fmla="*/ 65252 h 1249219"/>
                  <a:gd name="connsiteX4" fmla="*/ 767218 w 919103"/>
                  <a:gd name="connsiteY4" fmla="*/ 122597 h 1249219"/>
                  <a:gd name="connsiteX5" fmla="*/ 808743 w 919103"/>
                  <a:gd name="connsiteY5" fmla="*/ 162144 h 1249219"/>
                  <a:gd name="connsiteX6" fmla="*/ 814675 w 919103"/>
                  <a:gd name="connsiteY6" fmla="*/ 201691 h 1249219"/>
                  <a:gd name="connsiteX7" fmla="*/ 830494 w 919103"/>
                  <a:gd name="connsiteY7" fmla="*/ 215532 h 1249219"/>
                  <a:gd name="connsiteX8" fmla="*/ 832471 w 919103"/>
                  <a:gd name="connsiteY8" fmla="*/ 233329 h 1249219"/>
                  <a:gd name="connsiteX9" fmla="*/ 852245 w 919103"/>
                  <a:gd name="connsiteY9" fmla="*/ 251126 h 1249219"/>
                  <a:gd name="connsiteX10" fmla="*/ 834449 w 919103"/>
                  <a:gd name="connsiteY10" fmla="*/ 272876 h 1249219"/>
                  <a:gd name="connsiteX11" fmla="*/ 842358 w 919103"/>
                  <a:gd name="connsiteY11" fmla="*/ 349993 h 1249219"/>
                  <a:gd name="connsiteX12" fmla="*/ 889815 w 919103"/>
                  <a:gd name="connsiteY12" fmla="*/ 381631 h 1249219"/>
                  <a:gd name="connsiteX13" fmla="*/ 917498 w 919103"/>
                  <a:gd name="connsiteY13" fmla="*/ 403382 h 1249219"/>
                  <a:gd name="connsiteX14" fmla="*/ 919103 w 919103"/>
                  <a:gd name="connsiteY14" fmla="*/ 414616 h 1249219"/>
                  <a:gd name="connsiteX15" fmla="*/ 917498 w 919103"/>
                  <a:gd name="connsiteY15" fmla="*/ 414456 h 1249219"/>
                  <a:gd name="connsiteX16" fmla="*/ 865295 w 919103"/>
                  <a:gd name="connsiteY16" fmla="*/ 416828 h 1249219"/>
                  <a:gd name="connsiteX17" fmla="*/ 851058 w 919103"/>
                  <a:gd name="connsiteY17" fmla="*/ 438184 h 1249219"/>
                  <a:gd name="connsiteX18" fmla="*/ 834448 w 919103"/>
                  <a:gd name="connsiteY18" fmla="*/ 459539 h 1249219"/>
                  <a:gd name="connsiteX19" fmla="*/ 834448 w 919103"/>
                  <a:gd name="connsiteY19" fmla="*/ 469031 h 1249219"/>
                  <a:gd name="connsiteX20" fmla="*/ 843940 w 919103"/>
                  <a:gd name="connsiteY20" fmla="*/ 485641 h 1249219"/>
                  <a:gd name="connsiteX21" fmla="*/ 822584 w 919103"/>
                  <a:gd name="connsiteY21" fmla="*/ 518860 h 1249219"/>
                  <a:gd name="connsiteX22" fmla="*/ 782246 w 919103"/>
                  <a:gd name="connsiteY22" fmla="*/ 533097 h 1249219"/>
                  <a:gd name="connsiteX23" fmla="*/ 775127 w 919103"/>
                  <a:gd name="connsiteY23" fmla="*/ 566317 h 1249219"/>
                  <a:gd name="connsiteX24" fmla="*/ 772754 w 919103"/>
                  <a:gd name="connsiteY24" fmla="*/ 585300 h 1249219"/>
                  <a:gd name="connsiteX25" fmla="*/ 756145 w 919103"/>
                  <a:gd name="connsiteY25" fmla="*/ 585300 h 1249219"/>
                  <a:gd name="connsiteX26" fmla="*/ 730043 w 919103"/>
                  <a:gd name="connsiteY26" fmla="*/ 616147 h 1249219"/>
                  <a:gd name="connsiteX27" fmla="*/ 718179 w 919103"/>
                  <a:gd name="connsiteY27" fmla="*/ 639875 h 1249219"/>
                  <a:gd name="connsiteX28" fmla="*/ 718179 w 919103"/>
                  <a:gd name="connsiteY28" fmla="*/ 677840 h 1249219"/>
                  <a:gd name="connsiteX29" fmla="*/ 699196 w 919103"/>
                  <a:gd name="connsiteY29" fmla="*/ 694450 h 1249219"/>
                  <a:gd name="connsiteX30" fmla="*/ 654112 w 919103"/>
                  <a:gd name="connsiteY30" fmla="*/ 684959 h 1249219"/>
                  <a:gd name="connsiteX31" fmla="*/ 637503 w 919103"/>
                  <a:gd name="connsiteY31" fmla="*/ 718179 h 1249219"/>
                  <a:gd name="connsiteX32" fmla="*/ 620893 w 919103"/>
                  <a:gd name="connsiteY32" fmla="*/ 725297 h 1249219"/>
                  <a:gd name="connsiteX33" fmla="*/ 623266 w 919103"/>
                  <a:gd name="connsiteY33" fmla="*/ 756144 h 1249219"/>
                  <a:gd name="connsiteX34" fmla="*/ 613774 w 919103"/>
                  <a:gd name="connsiteY34" fmla="*/ 777500 h 1249219"/>
                  <a:gd name="connsiteX35" fmla="*/ 620893 w 919103"/>
                  <a:gd name="connsiteY35" fmla="*/ 827329 h 1249219"/>
                  <a:gd name="connsiteX36" fmla="*/ 623266 w 919103"/>
                  <a:gd name="connsiteY36" fmla="*/ 855803 h 1249219"/>
                  <a:gd name="connsiteX37" fmla="*/ 637503 w 919103"/>
                  <a:gd name="connsiteY37" fmla="*/ 893769 h 1249219"/>
                  <a:gd name="connsiteX38" fmla="*/ 658858 w 919103"/>
                  <a:gd name="connsiteY38" fmla="*/ 896141 h 1249219"/>
                  <a:gd name="connsiteX39" fmla="*/ 680214 w 919103"/>
                  <a:gd name="connsiteY39" fmla="*/ 938852 h 1249219"/>
                  <a:gd name="connsiteX40" fmla="*/ 692078 w 919103"/>
                  <a:gd name="connsiteY40" fmla="*/ 957835 h 1249219"/>
                  <a:gd name="connsiteX41" fmla="*/ 703942 w 919103"/>
                  <a:gd name="connsiteY41" fmla="*/ 974445 h 1249219"/>
                  <a:gd name="connsiteX42" fmla="*/ 694451 w 919103"/>
                  <a:gd name="connsiteY42" fmla="*/ 1014783 h 1249219"/>
                  <a:gd name="connsiteX43" fmla="*/ 680214 w 919103"/>
                  <a:gd name="connsiteY43" fmla="*/ 1033766 h 1249219"/>
                  <a:gd name="connsiteX44" fmla="*/ 656485 w 919103"/>
                  <a:gd name="connsiteY44" fmla="*/ 1031393 h 1249219"/>
                  <a:gd name="connsiteX45" fmla="*/ 656485 w 919103"/>
                  <a:gd name="connsiteY45" fmla="*/ 1048003 h 1249219"/>
                  <a:gd name="connsiteX46" fmla="*/ 644621 w 919103"/>
                  <a:gd name="connsiteY46" fmla="*/ 1064613 h 1249219"/>
                  <a:gd name="connsiteX47" fmla="*/ 661231 w 919103"/>
                  <a:gd name="connsiteY47" fmla="*/ 1078850 h 1249219"/>
                  <a:gd name="connsiteX48" fmla="*/ 673095 w 919103"/>
                  <a:gd name="connsiteY48" fmla="*/ 1107324 h 1249219"/>
                  <a:gd name="connsiteX49" fmla="*/ 687332 w 919103"/>
                  <a:gd name="connsiteY49" fmla="*/ 1123934 h 1249219"/>
                  <a:gd name="connsiteX50" fmla="*/ 694451 w 919103"/>
                  <a:gd name="connsiteY50" fmla="*/ 1145289 h 1249219"/>
                  <a:gd name="connsiteX51" fmla="*/ 692078 w 919103"/>
                  <a:gd name="connsiteY51" fmla="*/ 1173763 h 1249219"/>
                  <a:gd name="connsiteX52" fmla="*/ 673095 w 919103"/>
                  <a:gd name="connsiteY52" fmla="*/ 1183255 h 1249219"/>
                  <a:gd name="connsiteX53" fmla="*/ 630384 w 919103"/>
                  <a:gd name="connsiteY53" fmla="*/ 1161899 h 1249219"/>
                  <a:gd name="connsiteX54" fmla="*/ 611401 w 919103"/>
                  <a:gd name="connsiteY54" fmla="*/ 1152408 h 1249219"/>
                  <a:gd name="connsiteX55" fmla="*/ 597164 w 919103"/>
                  <a:gd name="connsiteY55" fmla="*/ 1176136 h 1249219"/>
                  <a:gd name="connsiteX56" fmla="*/ 592419 w 919103"/>
                  <a:gd name="connsiteY56" fmla="*/ 1192746 h 1249219"/>
                  <a:gd name="connsiteX57" fmla="*/ 582927 w 919103"/>
                  <a:gd name="connsiteY57" fmla="*/ 1206983 h 1249219"/>
                  <a:gd name="connsiteX58" fmla="*/ 544962 w 919103"/>
                  <a:gd name="connsiteY58" fmla="*/ 1218847 h 1249219"/>
                  <a:gd name="connsiteX59" fmla="*/ 511742 w 919103"/>
                  <a:gd name="connsiteY59" fmla="*/ 1202237 h 1249219"/>
                  <a:gd name="connsiteX60" fmla="*/ 483268 w 919103"/>
                  <a:gd name="connsiteY60" fmla="*/ 1214102 h 1249219"/>
                  <a:gd name="connsiteX61" fmla="*/ 466658 w 919103"/>
                  <a:gd name="connsiteY61" fmla="*/ 1244948 h 1249219"/>
                  <a:gd name="connsiteX62" fmla="*/ 452421 w 919103"/>
                  <a:gd name="connsiteY62" fmla="*/ 1235457 h 1249219"/>
                  <a:gd name="connsiteX63" fmla="*/ 435811 w 919103"/>
                  <a:gd name="connsiteY63" fmla="*/ 1242576 h 1249219"/>
                  <a:gd name="connsiteX64" fmla="*/ 366999 w 919103"/>
                  <a:gd name="connsiteY64" fmla="*/ 1237830 h 1249219"/>
                  <a:gd name="connsiteX65" fmla="*/ 345643 w 919103"/>
                  <a:gd name="connsiteY65" fmla="*/ 1237830 h 1249219"/>
                  <a:gd name="connsiteX66" fmla="*/ 339949 w 919103"/>
                  <a:gd name="connsiteY66" fmla="*/ 1249219 h 1249219"/>
                  <a:gd name="connsiteX67" fmla="*/ 336152 w 919103"/>
                  <a:gd name="connsiteY67" fmla="*/ 1247321 h 1249219"/>
                  <a:gd name="connsiteX68" fmla="*/ 340086 w 919103"/>
                  <a:gd name="connsiteY68" fmla="*/ 1248944 h 1249219"/>
                  <a:gd name="connsiteX69" fmla="*/ 340429 w 919103"/>
                  <a:gd name="connsiteY69" fmla="*/ 1248258 h 1249219"/>
                  <a:gd name="connsiteX70" fmla="*/ 281577 w 919103"/>
                  <a:gd name="connsiteY70" fmla="*/ 1211729 h 1249219"/>
                  <a:gd name="connsiteX71" fmla="*/ 274458 w 919103"/>
                  <a:gd name="connsiteY71" fmla="*/ 1197492 h 1249219"/>
                  <a:gd name="connsiteX72" fmla="*/ 238866 w 919103"/>
                  <a:gd name="connsiteY72" fmla="*/ 1180882 h 1249219"/>
                  <a:gd name="connsiteX73" fmla="*/ 231747 w 919103"/>
                  <a:gd name="connsiteY73" fmla="*/ 1154781 h 1249219"/>
                  <a:gd name="connsiteX74" fmla="*/ 210391 w 919103"/>
                  <a:gd name="connsiteY74" fmla="*/ 1145289 h 1249219"/>
                  <a:gd name="connsiteX75" fmla="*/ 203273 w 919103"/>
                  <a:gd name="connsiteY75" fmla="*/ 1178509 h 1249219"/>
                  <a:gd name="connsiteX76" fmla="*/ 165308 w 919103"/>
                  <a:gd name="connsiteY76" fmla="*/ 1183255 h 1249219"/>
                  <a:gd name="connsiteX77" fmla="*/ 160562 w 919103"/>
                  <a:gd name="connsiteY77" fmla="*/ 1199865 h 1249219"/>
                  <a:gd name="connsiteX78" fmla="*/ 105987 w 919103"/>
                  <a:gd name="connsiteY78" fmla="*/ 1190373 h 1249219"/>
                  <a:gd name="connsiteX79" fmla="*/ 103614 w 919103"/>
                  <a:gd name="connsiteY79" fmla="*/ 1221220 h 1249219"/>
                  <a:gd name="connsiteX80" fmla="*/ 46666 w 919103"/>
                  <a:gd name="connsiteY80" fmla="*/ 1218847 h 1249219"/>
                  <a:gd name="connsiteX81" fmla="*/ 146 w 919103"/>
                  <a:gd name="connsiteY81" fmla="*/ 1165351 h 1249219"/>
                  <a:gd name="connsiteX82" fmla="*/ 0 w 919103"/>
                  <a:gd name="connsiteY82" fmla="*/ 1164667 h 1249219"/>
                  <a:gd name="connsiteX83" fmla="*/ 5932 w 919103"/>
                  <a:gd name="connsiteY83" fmla="*/ 1123143 h 1249219"/>
                  <a:gd name="connsiteX84" fmla="*/ 29661 w 919103"/>
                  <a:gd name="connsiteY84" fmla="*/ 1099414 h 1249219"/>
                  <a:gd name="connsiteX85" fmla="*/ 61298 w 919103"/>
                  <a:gd name="connsiteY85" fmla="*/ 1075686 h 1249219"/>
                  <a:gd name="connsiteX86" fmla="*/ 69208 w 919103"/>
                  <a:gd name="connsiteY86" fmla="*/ 1042071 h 1249219"/>
                  <a:gd name="connsiteX87" fmla="*/ 112710 w 919103"/>
                  <a:gd name="connsiteY87" fmla="*/ 1012410 h 1249219"/>
                  <a:gd name="connsiteX88" fmla="*/ 100846 w 919103"/>
                  <a:gd name="connsiteY88" fmla="*/ 988682 h 1249219"/>
                  <a:gd name="connsiteX89" fmla="*/ 132484 w 919103"/>
                  <a:gd name="connsiteY89" fmla="*/ 943202 h 1249219"/>
                  <a:gd name="connsiteX90" fmla="*/ 126551 w 919103"/>
                  <a:gd name="connsiteY90" fmla="*/ 937271 h 1249219"/>
                  <a:gd name="connsiteX91" fmla="*/ 193782 w 919103"/>
                  <a:gd name="connsiteY91" fmla="*/ 866085 h 1249219"/>
                  <a:gd name="connsiteX92" fmla="*/ 189827 w 919103"/>
                  <a:gd name="connsiteY92" fmla="*/ 822583 h 1249219"/>
                  <a:gd name="connsiteX93" fmla="*/ 170054 w 919103"/>
                  <a:gd name="connsiteY93" fmla="*/ 790946 h 1249219"/>
                  <a:gd name="connsiteX94" fmla="*/ 185872 w 919103"/>
                  <a:gd name="connsiteY94" fmla="*/ 783036 h 1249219"/>
                  <a:gd name="connsiteX95" fmla="*/ 162144 w 919103"/>
                  <a:gd name="connsiteY95" fmla="*/ 743489 h 1249219"/>
                  <a:gd name="connsiteX96" fmla="*/ 177963 w 919103"/>
                  <a:gd name="connsiteY96" fmla="*/ 727670 h 1249219"/>
                  <a:gd name="connsiteX97" fmla="*/ 280786 w 919103"/>
                  <a:gd name="connsiteY97" fmla="*/ 646599 h 1249219"/>
                  <a:gd name="connsiteX98" fmla="*/ 264967 w 919103"/>
                  <a:gd name="connsiteY98" fmla="*/ 636711 h 1249219"/>
                  <a:gd name="connsiteX99" fmla="*/ 223442 w 919103"/>
                  <a:gd name="connsiteY99" fmla="*/ 638689 h 1249219"/>
                  <a:gd name="connsiteX100" fmla="*/ 172031 w 919103"/>
                  <a:gd name="connsiteY100" fmla="*/ 652530 h 1249219"/>
                  <a:gd name="connsiteX101" fmla="*/ 87004 w 919103"/>
                  <a:gd name="connsiteY101" fmla="*/ 672304 h 1249219"/>
                  <a:gd name="connsiteX102" fmla="*/ 83049 w 919103"/>
                  <a:gd name="connsiteY102" fmla="*/ 692077 h 1249219"/>
                  <a:gd name="connsiteX103" fmla="*/ 75140 w 919103"/>
                  <a:gd name="connsiteY103" fmla="*/ 723715 h 1249219"/>
                  <a:gd name="connsiteX104" fmla="*/ 35593 w 919103"/>
                  <a:gd name="connsiteY104" fmla="*/ 729647 h 1249219"/>
                  <a:gd name="connsiteX105" fmla="*/ 45479 w 919103"/>
                  <a:gd name="connsiteY105" fmla="*/ 698009 h 1249219"/>
                  <a:gd name="connsiteX106" fmla="*/ 27683 w 919103"/>
                  <a:gd name="connsiteY106" fmla="*/ 678236 h 1249219"/>
                  <a:gd name="connsiteX107" fmla="*/ 45479 w 919103"/>
                  <a:gd name="connsiteY107" fmla="*/ 664394 h 1249219"/>
                  <a:gd name="connsiteX108" fmla="*/ 75140 w 919103"/>
                  <a:gd name="connsiteY108" fmla="*/ 640666 h 1249219"/>
                  <a:gd name="connsiteX109" fmla="*/ 114687 w 919103"/>
                  <a:gd name="connsiteY109" fmla="*/ 626824 h 1249219"/>
                  <a:gd name="connsiteX110" fmla="*/ 164121 w 919103"/>
                  <a:gd name="connsiteY110" fmla="*/ 599142 h 1249219"/>
                  <a:gd name="connsiteX111" fmla="*/ 191805 w 919103"/>
                  <a:gd name="connsiteY111" fmla="*/ 563548 h 1249219"/>
                  <a:gd name="connsiteX112" fmla="*/ 223442 w 919103"/>
                  <a:gd name="connsiteY112" fmla="*/ 537843 h 1249219"/>
                  <a:gd name="connsiteX113" fmla="*/ 225420 w 919103"/>
                  <a:gd name="connsiteY113" fmla="*/ 480500 h 1249219"/>
                  <a:gd name="connsiteX114" fmla="*/ 239261 w 919103"/>
                  <a:gd name="connsiteY114" fmla="*/ 462703 h 1249219"/>
                  <a:gd name="connsiteX115" fmla="*/ 185872 w 919103"/>
                  <a:gd name="connsiteY115" fmla="*/ 391518 h 1249219"/>
                  <a:gd name="connsiteX116" fmla="*/ 154235 w 919103"/>
                  <a:gd name="connsiteY116" fmla="*/ 391518 h 1249219"/>
                  <a:gd name="connsiteX117" fmla="*/ 146325 w 919103"/>
                  <a:gd name="connsiteY117" fmla="*/ 369768 h 1249219"/>
                  <a:gd name="connsiteX118" fmla="*/ 146325 w 919103"/>
                  <a:gd name="connsiteY118" fmla="*/ 348016 h 1249219"/>
                  <a:gd name="connsiteX119" fmla="*/ 104800 w 919103"/>
                  <a:gd name="connsiteY119" fmla="*/ 326264 h 1249219"/>
                  <a:gd name="connsiteX120" fmla="*/ 81072 w 919103"/>
                  <a:gd name="connsiteY120" fmla="*/ 314402 h 1249219"/>
                  <a:gd name="connsiteX121" fmla="*/ 61298 w 919103"/>
                  <a:gd name="connsiteY121" fmla="*/ 304514 h 1249219"/>
                  <a:gd name="connsiteX122" fmla="*/ 61298 w 919103"/>
                  <a:gd name="connsiteY122" fmla="*/ 241238 h 1249219"/>
                  <a:gd name="connsiteX123" fmla="*/ 40996 w 919103"/>
                  <a:gd name="connsiteY123" fmla="*/ 217552 h 1249219"/>
                  <a:gd name="connsiteX124" fmla="*/ 120224 w 919103"/>
                  <a:gd name="connsiteY124" fmla="*/ 219883 h 1249219"/>
                  <a:gd name="connsiteX125" fmla="*/ 134461 w 919103"/>
                  <a:gd name="connsiteY125" fmla="*/ 205646 h 1249219"/>
                  <a:gd name="connsiteX126" fmla="*/ 127342 w 919103"/>
                  <a:gd name="connsiteY126" fmla="*/ 158189 h 1249219"/>
                  <a:gd name="connsiteX127" fmla="*/ 196155 w 919103"/>
                  <a:gd name="connsiteY127" fmla="*/ 132088 h 1249219"/>
                  <a:gd name="connsiteX128" fmla="*/ 189036 w 919103"/>
                  <a:gd name="connsiteY128" fmla="*/ 113105 h 1249219"/>
                  <a:gd name="connsiteX129" fmla="*/ 208019 w 919103"/>
                  <a:gd name="connsiteY129" fmla="*/ 94123 h 1249219"/>
                  <a:gd name="connsiteX130" fmla="*/ 279204 w 919103"/>
                  <a:gd name="connsiteY130" fmla="*/ 91750 h 1249219"/>
                  <a:gd name="connsiteX131" fmla="*/ 300560 w 919103"/>
                  <a:gd name="connsiteY131" fmla="*/ 37175 h 1249219"/>
                  <a:gd name="connsiteX132" fmla="*/ 319542 w 919103"/>
                  <a:gd name="connsiteY132" fmla="*/ 51412 h 1249219"/>
                  <a:gd name="connsiteX133" fmla="*/ 350389 w 919103"/>
                  <a:gd name="connsiteY133" fmla="*/ 39547 h 1249219"/>
                  <a:gd name="connsiteX134" fmla="*/ 381236 w 919103"/>
                  <a:gd name="connsiteY134" fmla="*/ 77513 h 1249219"/>
                  <a:gd name="connsiteX135" fmla="*/ 409710 w 919103"/>
                  <a:gd name="connsiteY135" fmla="*/ 87004 h 1249219"/>
                  <a:gd name="connsiteX136" fmla="*/ 454794 w 919103"/>
                  <a:gd name="connsiteY136" fmla="*/ 101241 h 1249219"/>
                  <a:gd name="connsiteX137" fmla="*/ 444191 w 919103"/>
                  <a:gd name="connsiteY137" fmla="*/ 97893 h 1249219"/>
                  <a:gd name="connsiteX138" fmla="*/ 450840 w 919103"/>
                  <a:gd name="connsiteY138" fmla="*/ 116665 h 1249219"/>
                  <a:gd name="connsiteX139" fmla="*/ 494342 w 919103"/>
                  <a:gd name="connsiteY139" fmla="*/ 120619 h 1249219"/>
                  <a:gd name="connsiteX140" fmla="*/ 502251 w 919103"/>
                  <a:gd name="connsiteY140" fmla="*/ 144347 h 1249219"/>
                  <a:gd name="connsiteX141" fmla="*/ 524002 w 919103"/>
                  <a:gd name="connsiteY141" fmla="*/ 160166 h 1249219"/>
                  <a:gd name="connsiteX142" fmla="*/ 543776 w 919103"/>
                  <a:gd name="connsiteY142" fmla="*/ 156212 h 1249219"/>
                  <a:gd name="connsiteX143" fmla="*/ 553663 w 919103"/>
                  <a:gd name="connsiteY143" fmla="*/ 162144 h 1249219"/>
                  <a:gd name="connsiteX144" fmla="*/ 557617 w 919103"/>
                  <a:gd name="connsiteY144" fmla="*/ 162144 h 1249219"/>
                  <a:gd name="connsiteX145" fmla="*/ 569482 w 919103"/>
                  <a:gd name="connsiteY145" fmla="*/ 191804 h 1249219"/>
                  <a:gd name="connsiteX146" fmla="*/ 593210 w 919103"/>
                  <a:gd name="connsiteY146" fmla="*/ 191804 h 1249219"/>
                  <a:gd name="connsiteX147" fmla="*/ 607051 w 919103"/>
                  <a:gd name="connsiteY147" fmla="*/ 175985 h 1249219"/>
                  <a:gd name="connsiteX148" fmla="*/ 620893 w 919103"/>
                  <a:gd name="connsiteY148" fmla="*/ 162144 h 1249219"/>
                  <a:gd name="connsiteX149" fmla="*/ 620893 w 919103"/>
                  <a:gd name="connsiteY149" fmla="*/ 154234 h 1249219"/>
                  <a:gd name="connsiteX150" fmla="*/ 607051 w 919103"/>
                  <a:gd name="connsiteY150" fmla="*/ 142370 h 1249219"/>
                  <a:gd name="connsiteX151" fmla="*/ 618916 w 919103"/>
                  <a:gd name="connsiteY151" fmla="*/ 126551 h 1249219"/>
                  <a:gd name="connsiteX152" fmla="*/ 595187 w 919103"/>
                  <a:gd name="connsiteY152" fmla="*/ 85027 h 1249219"/>
                  <a:gd name="connsiteX153" fmla="*/ 585300 w 919103"/>
                  <a:gd name="connsiteY153" fmla="*/ 67230 h 1249219"/>
                  <a:gd name="connsiteX154" fmla="*/ 583323 w 919103"/>
                  <a:gd name="connsiteY154" fmla="*/ 19774 h 1249219"/>
                  <a:gd name="connsiteX155" fmla="*/ 611006 w 919103"/>
                  <a:gd name="connsiteY155" fmla="*/ 19774 h 1249219"/>
                  <a:gd name="connsiteX156" fmla="*/ 654508 w 919103"/>
                  <a:gd name="connsiteY156" fmla="*/ 0 h 124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919103" h="1249219">
                    <a:moveTo>
                      <a:pt x="654508" y="0"/>
                    </a:moveTo>
                    <a:lnTo>
                      <a:pt x="703942" y="13842"/>
                    </a:lnTo>
                    <a:lnTo>
                      <a:pt x="717784" y="33615"/>
                    </a:lnTo>
                    <a:lnTo>
                      <a:pt x="755354" y="65252"/>
                    </a:lnTo>
                    <a:lnTo>
                      <a:pt x="767218" y="122597"/>
                    </a:lnTo>
                    <a:lnTo>
                      <a:pt x="808743" y="162144"/>
                    </a:lnTo>
                    <a:lnTo>
                      <a:pt x="814675" y="201691"/>
                    </a:lnTo>
                    <a:lnTo>
                      <a:pt x="830494" y="215532"/>
                    </a:lnTo>
                    <a:lnTo>
                      <a:pt x="832471" y="233329"/>
                    </a:lnTo>
                    <a:lnTo>
                      <a:pt x="852245" y="251126"/>
                    </a:lnTo>
                    <a:lnTo>
                      <a:pt x="834449" y="272876"/>
                    </a:lnTo>
                    <a:lnTo>
                      <a:pt x="842358" y="349993"/>
                    </a:lnTo>
                    <a:lnTo>
                      <a:pt x="889815" y="381631"/>
                    </a:lnTo>
                    <a:lnTo>
                      <a:pt x="917498" y="403382"/>
                    </a:lnTo>
                    <a:lnTo>
                      <a:pt x="919103" y="414616"/>
                    </a:lnTo>
                    <a:lnTo>
                      <a:pt x="917498" y="414456"/>
                    </a:lnTo>
                    <a:lnTo>
                      <a:pt x="865295" y="416828"/>
                    </a:lnTo>
                    <a:lnTo>
                      <a:pt x="851058" y="438184"/>
                    </a:lnTo>
                    <a:lnTo>
                      <a:pt x="834448" y="459539"/>
                    </a:lnTo>
                    <a:lnTo>
                      <a:pt x="834448" y="469031"/>
                    </a:lnTo>
                    <a:lnTo>
                      <a:pt x="843940" y="485641"/>
                    </a:lnTo>
                    <a:lnTo>
                      <a:pt x="822584" y="518860"/>
                    </a:lnTo>
                    <a:lnTo>
                      <a:pt x="782246" y="533097"/>
                    </a:lnTo>
                    <a:lnTo>
                      <a:pt x="775127" y="566317"/>
                    </a:lnTo>
                    <a:lnTo>
                      <a:pt x="772754" y="585300"/>
                    </a:lnTo>
                    <a:lnTo>
                      <a:pt x="756145" y="585300"/>
                    </a:lnTo>
                    <a:lnTo>
                      <a:pt x="730043" y="616147"/>
                    </a:lnTo>
                    <a:lnTo>
                      <a:pt x="718179" y="639875"/>
                    </a:lnTo>
                    <a:lnTo>
                      <a:pt x="718179" y="677840"/>
                    </a:lnTo>
                    <a:lnTo>
                      <a:pt x="699196" y="694450"/>
                    </a:lnTo>
                    <a:lnTo>
                      <a:pt x="654112" y="684959"/>
                    </a:lnTo>
                    <a:lnTo>
                      <a:pt x="637503" y="718179"/>
                    </a:lnTo>
                    <a:lnTo>
                      <a:pt x="620893" y="725297"/>
                    </a:lnTo>
                    <a:lnTo>
                      <a:pt x="623266" y="756144"/>
                    </a:lnTo>
                    <a:lnTo>
                      <a:pt x="613774" y="777500"/>
                    </a:lnTo>
                    <a:lnTo>
                      <a:pt x="620893" y="827329"/>
                    </a:lnTo>
                    <a:lnTo>
                      <a:pt x="623266" y="855803"/>
                    </a:lnTo>
                    <a:lnTo>
                      <a:pt x="637503" y="893769"/>
                    </a:lnTo>
                    <a:lnTo>
                      <a:pt x="658858" y="896141"/>
                    </a:lnTo>
                    <a:lnTo>
                      <a:pt x="680214" y="938852"/>
                    </a:lnTo>
                    <a:lnTo>
                      <a:pt x="692078" y="957835"/>
                    </a:lnTo>
                    <a:lnTo>
                      <a:pt x="703942" y="974445"/>
                    </a:lnTo>
                    <a:lnTo>
                      <a:pt x="694451" y="1014783"/>
                    </a:lnTo>
                    <a:lnTo>
                      <a:pt x="680214" y="1033766"/>
                    </a:lnTo>
                    <a:lnTo>
                      <a:pt x="656485" y="1031393"/>
                    </a:lnTo>
                    <a:lnTo>
                      <a:pt x="656485" y="1048003"/>
                    </a:lnTo>
                    <a:lnTo>
                      <a:pt x="644621" y="1064613"/>
                    </a:lnTo>
                    <a:lnTo>
                      <a:pt x="661231" y="1078850"/>
                    </a:lnTo>
                    <a:lnTo>
                      <a:pt x="673095" y="1107324"/>
                    </a:lnTo>
                    <a:lnTo>
                      <a:pt x="687332" y="1123934"/>
                    </a:lnTo>
                    <a:lnTo>
                      <a:pt x="694451" y="1145289"/>
                    </a:lnTo>
                    <a:lnTo>
                      <a:pt x="692078" y="1173763"/>
                    </a:lnTo>
                    <a:lnTo>
                      <a:pt x="673095" y="1183255"/>
                    </a:lnTo>
                    <a:lnTo>
                      <a:pt x="630384" y="1161899"/>
                    </a:lnTo>
                    <a:lnTo>
                      <a:pt x="611401" y="1152408"/>
                    </a:lnTo>
                    <a:lnTo>
                      <a:pt x="597164" y="1176136"/>
                    </a:lnTo>
                    <a:lnTo>
                      <a:pt x="592419" y="1192746"/>
                    </a:lnTo>
                    <a:lnTo>
                      <a:pt x="582927" y="1206983"/>
                    </a:lnTo>
                    <a:lnTo>
                      <a:pt x="544962" y="1218847"/>
                    </a:lnTo>
                    <a:lnTo>
                      <a:pt x="511742" y="1202237"/>
                    </a:lnTo>
                    <a:lnTo>
                      <a:pt x="483268" y="1214102"/>
                    </a:lnTo>
                    <a:lnTo>
                      <a:pt x="466658" y="1244948"/>
                    </a:lnTo>
                    <a:lnTo>
                      <a:pt x="452421" y="1235457"/>
                    </a:lnTo>
                    <a:lnTo>
                      <a:pt x="435811" y="1242576"/>
                    </a:lnTo>
                    <a:lnTo>
                      <a:pt x="366999" y="1237830"/>
                    </a:lnTo>
                    <a:lnTo>
                      <a:pt x="345643" y="1237830"/>
                    </a:lnTo>
                    <a:lnTo>
                      <a:pt x="339949" y="1249219"/>
                    </a:lnTo>
                    <a:lnTo>
                      <a:pt x="336152" y="1247321"/>
                    </a:lnTo>
                    <a:lnTo>
                      <a:pt x="340086" y="1248944"/>
                    </a:lnTo>
                    <a:lnTo>
                      <a:pt x="340429" y="1248258"/>
                    </a:lnTo>
                    <a:lnTo>
                      <a:pt x="281577" y="1211729"/>
                    </a:lnTo>
                    <a:lnTo>
                      <a:pt x="274458" y="1197492"/>
                    </a:lnTo>
                    <a:lnTo>
                      <a:pt x="238866" y="1180882"/>
                    </a:lnTo>
                    <a:lnTo>
                      <a:pt x="231747" y="1154781"/>
                    </a:lnTo>
                    <a:lnTo>
                      <a:pt x="210391" y="1145289"/>
                    </a:lnTo>
                    <a:lnTo>
                      <a:pt x="203273" y="1178509"/>
                    </a:lnTo>
                    <a:lnTo>
                      <a:pt x="165308" y="1183255"/>
                    </a:lnTo>
                    <a:lnTo>
                      <a:pt x="160562" y="1199865"/>
                    </a:lnTo>
                    <a:lnTo>
                      <a:pt x="105987" y="1190373"/>
                    </a:lnTo>
                    <a:lnTo>
                      <a:pt x="103614" y="1221220"/>
                    </a:lnTo>
                    <a:lnTo>
                      <a:pt x="46666" y="1218847"/>
                    </a:lnTo>
                    <a:lnTo>
                      <a:pt x="146" y="1165351"/>
                    </a:lnTo>
                    <a:lnTo>
                      <a:pt x="0" y="1164667"/>
                    </a:lnTo>
                    <a:lnTo>
                      <a:pt x="5932" y="1123143"/>
                    </a:lnTo>
                    <a:lnTo>
                      <a:pt x="29661" y="1099414"/>
                    </a:lnTo>
                    <a:lnTo>
                      <a:pt x="61298" y="1075686"/>
                    </a:lnTo>
                    <a:lnTo>
                      <a:pt x="69208" y="1042071"/>
                    </a:lnTo>
                    <a:lnTo>
                      <a:pt x="112710" y="1012410"/>
                    </a:lnTo>
                    <a:lnTo>
                      <a:pt x="100846" y="988682"/>
                    </a:lnTo>
                    <a:lnTo>
                      <a:pt x="132484" y="943202"/>
                    </a:lnTo>
                    <a:lnTo>
                      <a:pt x="126551" y="937271"/>
                    </a:lnTo>
                    <a:lnTo>
                      <a:pt x="193782" y="866085"/>
                    </a:lnTo>
                    <a:lnTo>
                      <a:pt x="189827" y="822583"/>
                    </a:lnTo>
                    <a:lnTo>
                      <a:pt x="170054" y="790946"/>
                    </a:lnTo>
                    <a:lnTo>
                      <a:pt x="185872" y="783036"/>
                    </a:lnTo>
                    <a:lnTo>
                      <a:pt x="162144" y="743489"/>
                    </a:lnTo>
                    <a:lnTo>
                      <a:pt x="177963" y="727670"/>
                    </a:lnTo>
                    <a:lnTo>
                      <a:pt x="280786" y="646599"/>
                    </a:lnTo>
                    <a:lnTo>
                      <a:pt x="264967" y="636711"/>
                    </a:lnTo>
                    <a:lnTo>
                      <a:pt x="223442" y="638689"/>
                    </a:lnTo>
                    <a:lnTo>
                      <a:pt x="172031" y="652530"/>
                    </a:lnTo>
                    <a:lnTo>
                      <a:pt x="87004" y="672304"/>
                    </a:lnTo>
                    <a:lnTo>
                      <a:pt x="83049" y="692077"/>
                    </a:lnTo>
                    <a:lnTo>
                      <a:pt x="75140" y="723715"/>
                    </a:lnTo>
                    <a:lnTo>
                      <a:pt x="35593" y="729647"/>
                    </a:lnTo>
                    <a:lnTo>
                      <a:pt x="45479" y="698009"/>
                    </a:lnTo>
                    <a:lnTo>
                      <a:pt x="27683" y="678236"/>
                    </a:lnTo>
                    <a:lnTo>
                      <a:pt x="45479" y="664394"/>
                    </a:lnTo>
                    <a:lnTo>
                      <a:pt x="75140" y="640666"/>
                    </a:lnTo>
                    <a:lnTo>
                      <a:pt x="114687" y="626824"/>
                    </a:lnTo>
                    <a:lnTo>
                      <a:pt x="164121" y="599142"/>
                    </a:lnTo>
                    <a:lnTo>
                      <a:pt x="191805" y="563548"/>
                    </a:lnTo>
                    <a:lnTo>
                      <a:pt x="223442" y="537843"/>
                    </a:lnTo>
                    <a:lnTo>
                      <a:pt x="225420" y="480500"/>
                    </a:lnTo>
                    <a:lnTo>
                      <a:pt x="239261" y="462703"/>
                    </a:lnTo>
                    <a:lnTo>
                      <a:pt x="185872" y="391518"/>
                    </a:lnTo>
                    <a:lnTo>
                      <a:pt x="154235" y="391518"/>
                    </a:lnTo>
                    <a:lnTo>
                      <a:pt x="146325" y="369768"/>
                    </a:lnTo>
                    <a:lnTo>
                      <a:pt x="146325" y="348016"/>
                    </a:lnTo>
                    <a:lnTo>
                      <a:pt x="104800" y="326264"/>
                    </a:lnTo>
                    <a:lnTo>
                      <a:pt x="81072" y="314402"/>
                    </a:lnTo>
                    <a:lnTo>
                      <a:pt x="61298" y="304514"/>
                    </a:lnTo>
                    <a:lnTo>
                      <a:pt x="61298" y="241238"/>
                    </a:lnTo>
                    <a:lnTo>
                      <a:pt x="40996" y="217552"/>
                    </a:lnTo>
                    <a:lnTo>
                      <a:pt x="120224" y="219883"/>
                    </a:lnTo>
                    <a:lnTo>
                      <a:pt x="134461" y="205646"/>
                    </a:lnTo>
                    <a:lnTo>
                      <a:pt x="127342" y="158189"/>
                    </a:lnTo>
                    <a:lnTo>
                      <a:pt x="196155" y="132088"/>
                    </a:lnTo>
                    <a:lnTo>
                      <a:pt x="189036" y="113105"/>
                    </a:lnTo>
                    <a:lnTo>
                      <a:pt x="208019" y="94123"/>
                    </a:lnTo>
                    <a:lnTo>
                      <a:pt x="279204" y="91750"/>
                    </a:lnTo>
                    <a:lnTo>
                      <a:pt x="300560" y="37175"/>
                    </a:lnTo>
                    <a:lnTo>
                      <a:pt x="319542" y="51412"/>
                    </a:lnTo>
                    <a:lnTo>
                      <a:pt x="350389" y="39547"/>
                    </a:lnTo>
                    <a:lnTo>
                      <a:pt x="381236" y="77513"/>
                    </a:lnTo>
                    <a:lnTo>
                      <a:pt x="409710" y="87004"/>
                    </a:lnTo>
                    <a:lnTo>
                      <a:pt x="454794" y="101241"/>
                    </a:lnTo>
                    <a:lnTo>
                      <a:pt x="444191" y="97893"/>
                    </a:lnTo>
                    <a:lnTo>
                      <a:pt x="450840" y="116665"/>
                    </a:lnTo>
                    <a:lnTo>
                      <a:pt x="494342" y="120619"/>
                    </a:lnTo>
                    <a:lnTo>
                      <a:pt x="502251" y="144347"/>
                    </a:lnTo>
                    <a:lnTo>
                      <a:pt x="524002" y="160166"/>
                    </a:lnTo>
                    <a:lnTo>
                      <a:pt x="543776" y="156212"/>
                    </a:lnTo>
                    <a:lnTo>
                      <a:pt x="553663" y="162144"/>
                    </a:lnTo>
                    <a:lnTo>
                      <a:pt x="557617" y="162144"/>
                    </a:lnTo>
                    <a:lnTo>
                      <a:pt x="569482" y="191804"/>
                    </a:lnTo>
                    <a:lnTo>
                      <a:pt x="593210" y="191804"/>
                    </a:lnTo>
                    <a:lnTo>
                      <a:pt x="607051" y="175985"/>
                    </a:lnTo>
                    <a:lnTo>
                      <a:pt x="620893" y="162144"/>
                    </a:lnTo>
                    <a:lnTo>
                      <a:pt x="620893" y="154234"/>
                    </a:lnTo>
                    <a:lnTo>
                      <a:pt x="607051" y="142370"/>
                    </a:lnTo>
                    <a:lnTo>
                      <a:pt x="618916" y="126551"/>
                    </a:lnTo>
                    <a:lnTo>
                      <a:pt x="595187" y="85027"/>
                    </a:lnTo>
                    <a:lnTo>
                      <a:pt x="585300" y="67230"/>
                    </a:lnTo>
                    <a:lnTo>
                      <a:pt x="583323" y="19774"/>
                    </a:lnTo>
                    <a:lnTo>
                      <a:pt x="611006" y="19774"/>
                    </a:lnTo>
                    <a:lnTo>
                      <a:pt x="65450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2A7C72DA-1260-1AC5-5C66-D443AE5184E3}"/>
                  </a:ext>
                </a:extLst>
              </p:cNvPr>
              <p:cNvSpPr/>
              <p:nvPr/>
            </p:nvSpPr>
            <p:spPr>
              <a:xfrm>
                <a:off x="1637121" y="844550"/>
                <a:ext cx="524397" cy="456421"/>
              </a:xfrm>
              <a:custGeom>
                <a:avLst/>
                <a:gdLst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71808 w 524397"/>
                  <a:gd name="connsiteY48" fmla="*/ 0 h 456421"/>
                  <a:gd name="connsiteX49" fmla="*/ 90958 w 524397"/>
                  <a:gd name="connsiteY49" fmla="*/ 0 h 456421"/>
                  <a:gd name="connsiteX50" fmla="*/ 90168 w 524397"/>
                  <a:gd name="connsiteY50" fmla="*/ 837 h 456421"/>
                  <a:gd name="connsiteX51" fmla="*/ 73558 w 524397"/>
                  <a:gd name="connsiteY51" fmla="*/ 3209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49" fmla="*/ 73558 w 524397"/>
                  <a:gd name="connsiteY49" fmla="*/ 3209 h 456421"/>
                  <a:gd name="connsiteX50" fmla="*/ 90958 w 524397"/>
                  <a:gd name="connsiteY50" fmla="*/ 0 h 456421"/>
                  <a:gd name="connsiteX51" fmla="*/ 90168 w 524397"/>
                  <a:gd name="connsiteY51" fmla="*/ 837 h 456421"/>
                  <a:gd name="connsiteX52" fmla="*/ 73558 w 524397"/>
                  <a:gd name="connsiteY52" fmla="*/ 3209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49" fmla="*/ 90168 w 524397"/>
                  <a:gd name="connsiteY49" fmla="*/ 837 h 456421"/>
                  <a:gd name="connsiteX50" fmla="*/ 90958 w 524397"/>
                  <a:gd name="connsiteY50" fmla="*/ 0 h 456421"/>
                  <a:gd name="connsiteX51" fmla="*/ 90168 w 524397"/>
                  <a:gd name="connsiteY51" fmla="*/ 837 h 456421"/>
                  <a:gd name="connsiteX0" fmla="*/ 193450 w 524397"/>
                  <a:gd name="connsiteY0" fmla="*/ 0 h 456421"/>
                  <a:gd name="connsiteX1" fmla="*/ 524397 w 524397"/>
                  <a:gd name="connsiteY1" fmla="*/ 0 h 456421"/>
                  <a:gd name="connsiteX2" fmla="*/ 524397 w 524397"/>
                  <a:gd name="connsiteY2" fmla="*/ 24565 h 456421"/>
                  <a:gd name="connsiteX3" fmla="*/ 505414 w 524397"/>
                  <a:gd name="connsiteY3" fmla="*/ 26938 h 456421"/>
                  <a:gd name="connsiteX4" fmla="*/ 500668 w 524397"/>
                  <a:gd name="connsiteY4" fmla="*/ 41175 h 456421"/>
                  <a:gd name="connsiteX5" fmla="*/ 476940 w 524397"/>
                  <a:gd name="connsiteY5" fmla="*/ 64903 h 456421"/>
                  <a:gd name="connsiteX6" fmla="*/ 488804 w 524397"/>
                  <a:gd name="connsiteY6" fmla="*/ 74394 h 456421"/>
                  <a:gd name="connsiteX7" fmla="*/ 498295 w 524397"/>
                  <a:gd name="connsiteY7" fmla="*/ 126597 h 456421"/>
                  <a:gd name="connsiteX8" fmla="*/ 493550 w 524397"/>
                  <a:gd name="connsiteY8" fmla="*/ 136088 h 456421"/>
                  <a:gd name="connsiteX9" fmla="*/ 500668 w 524397"/>
                  <a:gd name="connsiteY9" fmla="*/ 162189 h 456421"/>
                  <a:gd name="connsiteX10" fmla="*/ 467449 w 524397"/>
                  <a:gd name="connsiteY10" fmla="*/ 162189 h 456421"/>
                  <a:gd name="connsiteX11" fmla="*/ 467449 w 524397"/>
                  <a:gd name="connsiteY11" fmla="*/ 181172 h 456421"/>
                  <a:gd name="connsiteX12" fmla="*/ 486431 w 524397"/>
                  <a:gd name="connsiteY12" fmla="*/ 188291 h 456421"/>
                  <a:gd name="connsiteX13" fmla="*/ 479313 w 524397"/>
                  <a:gd name="connsiteY13" fmla="*/ 209646 h 456421"/>
                  <a:gd name="connsiteX14" fmla="*/ 512532 w 524397"/>
                  <a:gd name="connsiteY14" fmla="*/ 247612 h 456421"/>
                  <a:gd name="connsiteX15" fmla="*/ 503041 w 524397"/>
                  <a:gd name="connsiteY15" fmla="*/ 318797 h 456421"/>
                  <a:gd name="connsiteX16" fmla="*/ 481686 w 524397"/>
                  <a:gd name="connsiteY16" fmla="*/ 337779 h 456421"/>
                  <a:gd name="connsiteX17" fmla="*/ 436602 w 524397"/>
                  <a:gd name="connsiteY17" fmla="*/ 323542 h 456421"/>
                  <a:gd name="connsiteX18" fmla="*/ 408128 w 524397"/>
                  <a:gd name="connsiteY18" fmla="*/ 314051 h 456421"/>
                  <a:gd name="connsiteX19" fmla="*/ 377281 w 524397"/>
                  <a:gd name="connsiteY19" fmla="*/ 276086 h 456421"/>
                  <a:gd name="connsiteX20" fmla="*/ 346434 w 524397"/>
                  <a:gd name="connsiteY20" fmla="*/ 287950 h 456421"/>
                  <a:gd name="connsiteX21" fmla="*/ 327451 w 524397"/>
                  <a:gd name="connsiteY21" fmla="*/ 273713 h 456421"/>
                  <a:gd name="connsiteX22" fmla="*/ 306096 w 524397"/>
                  <a:gd name="connsiteY22" fmla="*/ 328288 h 456421"/>
                  <a:gd name="connsiteX23" fmla="*/ 234911 w 524397"/>
                  <a:gd name="connsiteY23" fmla="*/ 330661 h 456421"/>
                  <a:gd name="connsiteX24" fmla="*/ 215928 w 524397"/>
                  <a:gd name="connsiteY24" fmla="*/ 349643 h 456421"/>
                  <a:gd name="connsiteX25" fmla="*/ 223047 w 524397"/>
                  <a:gd name="connsiteY25" fmla="*/ 368626 h 456421"/>
                  <a:gd name="connsiteX26" fmla="*/ 154234 w 524397"/>
                  <a:gd name="connsiteY26" fmla="*/ 394727 h 456421"/>
                  <a:gd name="connsiteX27" fmla="*/ 161353 w 524397"/>
                  <a:gd name="connsiteY27" fmla="*/ 442184 h 456421"/>
                  <a:gd name="connsiteX28" fmla="*/ 147116 w 524397"/>
                  <a:gd name="connsiteY28" fmla="*/ 456421 h 456421"/>
                  <a:gd name="connsiteX29" fmla="*/ 66440 w 524397"/>
                  <a:gd name="connsiteY29" fmla="*/ 454048 h 456421"/>
                  <a:gd name="connsiteX30" fmla="*/ 85422 w 524397"/>
                  <a:gd name="connsiteY30" fmla="*/ 399473 h 456421"/>
                  <a:gd name="connsiteX31" fmla="*/ 75931 w 524397"/>
                  <a:gd name="connsiteY31" fmla="*/ 375745 h 456421"/>
                  <a:gd name="connsiteX32" fmla="*/ 49830 w 524397"/>
                  <a:gd name="connsiteY32" fmla="*/ 344898 h 456421"/>
                  <a:gd name="connsiteX33" fmla="*/ 23729 w 524397"/>
                  <a:gd name="connsiteY33" fmla="*/ 302187 h 456421"/>
                  <a:gd name="connsiteX34" fmla="*/ 0 w 524397"/>
                  <a:gd name="connsiteY34" fmla="*/ 223883 h 456421"/>
                  <a:gd name="connsiteX35" fmla="*/ 30847 w 524397"/>
                  <a:gd name="connsiteY35" fmla="*/ 209646 h 456421"/>
                  <a:gd name="connsiteX36" fmla="*/ 37966 w 524397"/>
                  <a:gd name="connsiteY36" fmla="*/ 188291 h 456421"/>
                  <a:gd name="connsiteX37" fmla="*/ 49830 w 524397"/>
                  <a:gd name="connsiteY37" fmla="*/ 169308 h 456421"/>
                  <a:gd name="connsiteX38" fmla="*/ 73558 w 524397"/>
                  <a:gd name="connsiteY38" fmla="*/ 159817 h 456421"/>
                  <a:gd name="connsiteX39" fmla="*/ 85422 w 524397"/>
                  <a:gd name="connsiteY39" fmla="*/ 147952 h 456421"/>
                  <a:gd name="connsiteX40" fmla="*/ 90168 w 524397"/>
                  <a:gd name="connsiteY40" fmla="*/ 124224 h 456421"/>
                  <a:gd name="connsiteX41" fmla="*/ 113896 w 524397"/>
                  <a:gd name="connsiteY41" fmla="*/ 121851 h 456421"/>
                  <a:gd name="connsiteX42" fmla="*/ 125760 w 524397"/>
                  <a:gd name="connsiteY42" fmla="*/ 100496 h 456421"/>
                  <a:gd name="connsiteX43" fmla="*/ 142370 w 524397"/>
                  <a:gd name="connsiteY43" fmla="*/ 98123 h 456421"/>
                  <a:gd name="connsiteX44" fmla="*/ 142370 w 524397"/>
                  <a:gd name="connsiteY44" fmla="*/ 76767 h 456421"/>
                  <a:gd name="connsiteX45" fmla="*/ 161353 w 524397"/>
                  <a:gd name="connsiteY45" fmla="*/ 76767 h 456421"/>
                  <a:gd name="connsiteX46" fmla="*/ 180336 w 524397"/>
                  <a:gd name="connsiteY46" fmla="*/ 60157 h 456421"/>
                  <a:gd name="connsiteX47" fmla="*/ 194573 w 524397"/>
                  <a:gd name="connsiteY47" fmla="*/ 26938 h 456421"/>
                  <a:gd name="connsiteX48" fmla="*/ 193450 w 524397"/>
                  <a:gd name="connsiteY48" fmla="*/ 0 h 456421"/>
                  <a:gd name="connsiteX0" fmla="*/ 193450 w 524397"/>
                  <a:gd name="connsiteY0" fmla="*/ 82550 h 538971"/>
                  <a:gd name="connsiteX1" fmla="*/ 359954 w 524397"/>
                  <a:gd name="connsiteY1" fmla="*/ 0 h 538971"/>
                  <a:gd name="connsiteX2" fmla="*/ 524397 w 524397"/>
                  <a:gd name="connsiteY2" fmla="*/ 82550 h 538971"/>
                  <a:gd name="connsiteX3" fmla="*/ 524397 w 524397"/>
                  <a:gd name="connsiteY3" fmla="*/ 107115 h 538971"/>
                  <a:gd name="connsiteX4" fmla="*/ 505414 w 524397"/>
                  <a:gd name="connsiteY4" fmla="*/ 109488 h 538971"/>
                  <a:gd name="connsiteX5" fmla="*/ 500668 w 524397"/>
                  <a:gd name="connsiteY5" fmla="*/ 123725 h 538971"/>
                  <a:gd name="connsiteX6" fmla="*/ 476940 w 524397"/>
                  <a:gd name="connsiteY6" fmla="*/ 147453 h 538971"/>
                  <a:gd name="connsiteX7" fmla="*/ 488804 w 524397"/>
                  <a:gd name="connsiteY7" fmla="*/ 156944 h 538971"/>
                  <a:gd name="connsiteX8" fmla="*/ 498295 w 524397"/>
                  <a:gd name="connsiteY8" fmla="*/ 209147 h 538971"/>
                  <a:gd name="connsiteX9" fmla="*/ 493550 w 524397"/>
                  <a:gd name="connsiteY9" fmla="*/ 218638 h 538971"/>
                  <a:gd name="connsiteX10" fmla="*/ 500668 w 524397"/>
                  <a:gd name="connsiteY10" fmla="*/ 244739 h 538971"/>
                  <a:gd name="connsiteX11" fmla="*/ 467449 w 524397"/>
                  <a:gd name="connsiteY11" fmla="*/ 244739 h 538971"/>
                  <a:gd name="connsiteX12" fmla="*/ 467449 w 524397"/>
                  <a:gd name="connsiteY12" fmla="*/ 263722 h 538971"/>
                  <a:gd name="connsiteX13" fmla="*/ 486431 w 524397"/>
                  <a:gd name="connsiteY13" fmla="*/ 270841 h 538971"/>
                  <a:gd name="connsiteX14" fmla="*/ 479313 w 524397"/>
                  <a:gd name="connsiteY14" fmla="*/ 292196 h 538971"/>
                  <a:gd name="connsiteX15" fmla="*/ 512532 w 524397"/>
                  <a:gd name="connsiteY15" fmla="*/ 330162 h 538971"/>
                  <a:gd name="connsiteX16" fmla="*/ 503041 w 524397"/>
                  <a:gd name="connsiteY16" fmla="*/ 401347 h 538971"/>
                  <a:gd name="connsiteX17" fmla="*/ 481686 w 524397"/>
                  <a:gd name="connsiteY17" fmla="*/ 420329 h 538971"/>
                  <a:gd name="connsiteX18" fmla="*/ 436602 w 524397"/>
                  <a:gd name="connsiteY18" fmla="*/ 406092 h 538971"/>
                  <a:gd name="connsiteX19" fmla="*/ 408128 w 524397"/>
                  <a:gd name="connsiteY19" fmla="*/ 396601 h 538971"/>
                  <a:gd name="connsiteX20" fmla="*/ 377281 w 524397"/>
                  <a:gd name="connsiteY20" fmla="*/ 358636 h 538971"/>
                  <a:gd name="connsiteX21" fmla="*/ 346434 w 524397"/>
                  <a:gd name="connsiteY21" fmla="*/ 370500 h 538971"/>
                  <a:gd name="connsiteX22" fmla="*/ 327451 w 524397"/>
                  <a:gd name="connsiteY22" fmla="*/ 356263 h 538971"/>
                  <a:gd name="connsiteX23" fmla="*/ 306096 w 524397"/>
                  <a:gd name="connsiteY23" fmla="*/ 410838 h 538971"/>
                  <a:gd name="connsiteX24" fmla="*/ 234911 w 524397"/>
                  <a:gd name="connsiteY24" fmla="*/ 413211 h 538971"/>
                  <a:gd name="connsiteX25" fmla="*/ 215928 w 524397"/>
                  <a:gd name="connsiteY25" fmla="*/ 432193 h 538971"/>
                  <a:gd name="connsiteX26" fmla="*/ 223047 w 524397"/>
                  <a:gd name="connsiteY26" fmla="*/ 451176 h 538971"/>
                  <a:gd name="connsiteX27" fmla="*/ 154234 w 524397"/>
                  <a:gd name="connsiteY27" fmla="*/ 477277 h 538971"/>
                  <a:gd name="connsiteX28" fmla="*/ 161353 w 524397"/>
                  <a:gd name="connsiteY28" fmla="*/ 524734 h 538971"/>
                  <a:gd name="connsiteX29" fmla="*/ 147116 w 524397"/>
                  <a:gd name="connsiteY29" fmla="*/ 538971 h 538971"/>
                  <a:gd name="connsiteX30" fmla="*/ 66440 w 524397"/>
                  <a:gd name="connsiteY30" fmla="*/ 536598 h 538971"/>
                  <a:gd name="connsiteX31" fmla="*/ 85422 w 524397"/>
                  <a:gd name="connsiteY31" fmla="*/ 482023 h 538971"/>
                  <a:gd name="connsiteX32" fmla="*/ 75931 w 524397"/>
                  <a:gd name="connsiteY32" fmla="*/ 458295 h 538971"/>
                  <a:gd name="connsiteX33" fmla="*/ 49830 w 524397"/>
                  <a:gd name="connsiteY33" fmla="*/ 427448 h 538971"/>
                  <a:gd name="connsiteX34" fmla="*/ 23729 w 524397"/>
                  <a:gd name="connsiteY34" fmla="*/ 384737 h 538971"/>
                  <a:gd name="connsiteX35" fmla="*/ 0 w 524397"/>
                  <a:gd name="connsiteY35" fmla="*/ 306433 h 538971"/>
                  <a:gd name="connsiteX36" fmla="*/ 30847 w 524397"/>
                  <a:gd name="connsiteY36" fmla="*/ 292196 h 538971"/>
                  <a:gd name="connsiteX37" fmla="*/ 37966 w 524397"/>
                  <a:gd name="connsiteY37" fmla="*/ 270841 h 538971"/>
                  <a:gd name="connsiteX38" fmla="*/ 49830 w 524397"/>
                  <a:gd name="connsiteY38" fmla="*/ 251858 h 538971"/>
                  <a:gd name="connsiteX39" fmla="*/ 73558 w 524397"/>
                  <a:gd name="connsiteY39" fmla="*/ 242367 h 538971"/>
                  <a:gd name="connsiteX40" fmla="*/ 85422 w 524397"/>
                  <a:gd name="connsiteY40" fmla="*/ 230502 h 538971"/>
                  <a:gd name="connsiteX41" fmla="*/ 90168 w 524397"/>
                  <a:gd name="connsiteY41" fmla="*/ 206774 h 538971"/>
                  <a:gd name="connsiteX42" fmla="*/ 113896 w 524397"/>
                  <a:gd name="connsiteY42" fmla="*/ 204401 h 538971"/>
                  <a:gd name="connsiteX43" fmla="*/ 125760 w 524397"/>
                  <a:gd name="connsiteY43" fmla="*/ 183046 h 538971"/>
                  <a:gd name="connsiteX44" fmla="*/ 142370 w 524397"/>
                  <a:gd name="connsiteY44" fmla="*/ 180673 h 538971"/>
                  <a:gd name="connsiteX45" fmla="*/ 142370 w 524397"/>
                  <a:gd name="connsiteY45" fmla="*/ 159317 h 538971"/>
                  <a:gd name="connsiteX46" fmla="*/ 161353 w 524397"/>
                  <a:gd name="connsiteY46" fmla="*/ 159317 h 538971"/>
                  <a:gd name="connsiteX47" fmla="*/ 180336 w 524397"/>
                  <a:gd name="connsiteY47" fmla="*/ 142707 h 538971"/>
                  <a:gd name="connsiteX48" fmla="*/ 194573 w 524397"/>
                  <a:gd name="connsiteY48" fmla="*/ 109488 h 538971"/>
                  <a:gd name="connsiteX49" fmla="*/ 193450 w 524397"/>
                  <a:gd name="connsiteY49" fmla="*/ 82550 h 538971"/>
                  <a:gd name="connsiteX0" fmla="*/ 359954 w 524397"/>
                  <a:gd name="connsiteY0" fmla="*/ 0 h 538971"/>
                  <a:gd name="connsiteX1" fmla="*/ 524397 w 524397"/>
                  <a:gd name="connsiteY1" fmla="*/ 82550 h 538971"/>
                  <a:gd name="connsiteX2" fmla="*/ 524397 w 524397"/>
                  <a:gd name="connsiteY2" fmla="*/ 107115 h 538971"/>
                  <a:gd name="connsiteX3" fmla="*/ 505414 w 524397"/>
                  <a:gd name="connsiteY3" fmla="*/ 109488 h 538971"/>
                  <a:gd name="connsiteX4" fmla="*/ 500668 w 524397"/>
                  <a:gd name="connsiteY4" fmla="*/ 123725 h 538971"/>
                  <a:gd name="connsiteX5" fmla="*/ 476940 w 524397"/>
                  <a:gd name="connsiteY5" fmla="*/ 147453 h 538971"/>
                  <a:gd name="connsiteX6" fmla="*/ 488804 w 524397"/>
                  <a:gd name="connsiteY6" fmla="*/ 156944 h 538971"/>
                  <a:gd name="connsiteX7" fmla="*/ 498295 w 524397"/>
                  <a:gd name="connsiteY7" fmla="*/ 209147 h 538971"/>
                  <a:gd name="connsiteX8" fmla="*/ 493550 w 524397"/>
                  <a:gd name="connsiteY8" fmla="*/ 218638 h 538971"/>
                  <a:gd name="connsiteX9" fmla="*/ 500668 w 524397"/>
                  <a:gd name="connsiteY9" fmla="*/ 244739 h 538971"/>
                  <a:gd name="connsiteX10" fmla="*/ 467449 w 524397"/>
                  <a:gd name="connsiteY10" fmla="*/ 244739 h 538971"/>
                  <a:gd name="connsiteX11" fmla="*/ 467449 w 524397"/>
                  <a:gd name="connsiteY11" fmla="*/ 263722 h 538971"/>
                  <a:gd name="connsiteX12" fmla="*/ 486431 w 524397"/>
                  <a:gd name="connsiteY12" fmla="*/ 270841 h 538971"/>
                  <a:gd name="connsiteX13" fmla="*/ 479313 w 524397"/>
                  <a:gd name="connsiteY13" fmla="*/ 292196 h 538971"/>
                  <a:gd name="connsiteX14" fmla="*/ 512532 w 524397"/>
                  <a:gd name="connsiteY14" fmla="*/ 330162 h 538971"/>
                  <a:gd name="connsiteX15" fmla="*/ 503041 w 524397"/>
                  <a:gd name="connsiteY15" fmla="*/ 401347 h 538971"/>
                  <a:gd name="connsiteX16" fmla="*/ 481686 w 524397"/>
                  <a:gd name="connsiteY16" fmla="*/ 420329 h 538971"/>
                  <a:gd name="connsiteX17" fmla="*/ 436602 w 524397"/>
                  <a:gd name="connsiteY17" fmla="*/ 406092 h 538971"/>
                  <a:gd name="connsiteX18" fmla="*/ 408128 w 524397"/>
                  <a:gd name="connsiteY18" fmla="*/ 396601 h 538971"/>
                  <a:gd name="connsiteX19" fmla="*/ 377281 w 524397"/>
                  <a:gd name="connsiteY19" fmla="*/ 358636 h 538971"/>
                  <a:gd name="connsiteX20" fmla="*/ 346434 w 524397"/>
                  <a:gd name="connsiteY20" fmla="*/ 370500 h 538971"/>
                  <a:gd name="connsiteX21" fmla="*/ 327451 w 524397"/>
                  <a:gd name="connsiteY21" fmla="*/ 356263 h 538971"/>
                  <a:gd name="connsiteX22" fmla="*/ 306096 w 524397"/>
                  <a:gd name="connsiteY22" fmla="*/ 410838 h 538971"/>
                  <a:gd name="connsiteX23" fmla="*/ 234911 w 524397"/>
                  <a:gd name="connsiteY23" fmla="*/ 413211 h 538971"/>
                  <a:gd name="connsiteX24" fmla="*/ 215928 w 524397"/>
                  <a:gd name="connsiteY24" fmla="*/ 432193 h 538971"/>
                  <a:gd name="connsiteX25" fmla="*/ 223047 w 524397"/>
                  <a:gd name="connsiteY25" fmla="*/ 451176 h 538971"/>
                  <a:gd name="connsiteX26" fmla="*/ 154234 w 524397"/>
                  <a:gd name="connsiteY26" fmla="*/ 477277 h 538971"/>
                  <a:gd name="connsiteX27" fmla="*/ 161353 w 524397"/>
                  <a:gd name="connsiteY27" fmla="*/ 524734 h 538971"/>
                  <a:gd name="connsiteX28" fmla="*/ 147116 w 524397"/>
                  <a:gd name="connsiteY28" fmla="*/ 538971 h 538971"/>
                  <a:gd name="connsiteX29" fmla="*/ 66440 w 524397"/>
                  <a:gd name="connsiteY29" fmla="*/ 536598 h 538971"/>
                  <a:gd name="connsiteX30" fmla="*/ 85422 w 524397"/>
                  <a:gd name="connsiteY30" fmla="*/ 482023 h 538971"/>
                  <a:gd name="connsiteX31" fmla="*/ 75931 w 524397"/>
                  <a:gd name="connsiteY31" fmla="*/ 458295 h 538971"/>
                  <a:gd name="connsiteX32" fmla="*/ 49830 w 524397"/>
                  <a:gd name="connsiteY32" fmla="*/ 427448 h 538971"/>
                  <a:gd name="connsiteX33" fmla="*/ 23729 w 524397"/>
                  <a:gd name="connsiteY33" fmla="*/ 384737 h 538971"/>
                  <a:gd name="connsiteX34" fmla="*/ 0 w 524397"/>
                  <a:gd name="connsiteY34" fmla="*/ 306433 h 538971"/>
                  <a:gd name="connsiteX35" fmla="*/ 30847 w 524397"/>
                  <a:gd name="connsiteY35" fmla="*/ 292196 h 538971"/>
                  <a:gd name="connsiteX36" fmla="*/ 37966 w 524397"/>
                  <a:gd name="connsiteY36" fmla="*/ 270841 h 538971"/>
                  <a:gd name="connsiteX37" fmla="*/ 49830 w 524397"/>
                  <a:gd name="connsiteY37" fmla="*/ 251858 h 538971"/>
                  <a:gd name="connsiteX38" fmla="*/ 73558 w 524397"/>
                  <a:gd name="connsiteY38" fmla="*/ 242367 h 538971"/>
                  <a:gd name="connsiteX39" fmla="*/ 85422 w 524397"/>
                  <a:gd name="connsiteY39" fmla="*/ 230502 h 538971"/>
                  <a:gd name="connsiteX40" fmla="*/ 90168 w 524397"/>
                  <a:gd name="connsiteY40" fmla="*/ 206774 h 538971"/>
                  <a:gd name="connsiteX41" fmla="*/ 113896 w 524397"/>
                  <a:gd name="connsiteY41" fmla="*/ 204401 h 538971"/>
                  <a:gd name="connsiteX42" fmla="*/ 125760 w 524397"/>
                  <a:gd name="connsiteY42" fmla="*/ 183046 h 538971"/>
                  <a:gd name="connsiteX43" fmla="*/ 142370 w 524397"/>
                  <a:gd name="connsiteY43" fmla="*/ 180673 h 538971"/>
                  <a:gd name="connsiteX44" fmla="*/ 142370 w 524397"/>
                  <a:gd name="connsiteY44" fmla="*/ 159317 h 538971"/>
                  <a:gd name="connsiteX45" fmla="*/ 161353 w 524397"/>
                  <a:gd name="connsiteY45" fmla="*/ 159317 h 538971"/>
                  <a:gd name="connsiteX46" fmla="*/ 180336 w 524397"/>
                  <a:gd name="connsiteY46" fmla="*/ 142707 h 538971"/>
                  <a:gd name="connsiteX47" fmla="*/ 194573 w 524397"/>
                  <a:gd name="connsiteY47" fmla="*/ 109488 h 538971"/>
                  <a:gd name="connsiteX48" fmla="*/ 193450 w 524397"/>
                  <a:gd name="connsiteY48" fmla="*/ 82550 h 538971"/>
                  <a:gd name="connsiteX49" fmla="*/ 451394 w 524397"/>
                  <a:gd name="connsiteY49" fmla="*/ 91440 h 538971"/>
                  <a:gd name="connsiteX0" fmla="*/ 359954 w 524397"/>
                  <a:gd name="connsiteY0" fmla="*/ 0 h 538971"/>
                  <a:gd name="connsiteX1" fmla="*/ 524397 w 524397"/>
                  <a:gd name="connsiteY1" fmla="*/ 82550 h 538971"/>
                  <a:gd name="connsiteX2" fmla="*/ 524397 w 524397"/>
                  <a:gd name="connsiteY2" fmla="*/ 107115 h 538971"/>
                  <a:gd name="connsiteX3" fmla="*/ 505414 w 524397"/>
                  <a:gd name="connsiteY3" fmla="*/ 109488 h 538971"/>
                  <a:gd name="connsiteX4" fmla="*/ 500668 w 524397"/>
                  <a:gd name="connsiteY4" fmla="*/ 123725 h 538971"/>
                  <a:gd name="connsiteX5" fmla="*/ 476940 w 524397"/>
                  <a:gd name="connsiteY5" fmla="*/ 147453 h 538971"/>
                  <a:gd name="connsiteX6" fmla="*/ 488804 w 524397"/>
                  <a:gd name="connsiteY6" fmla="*/ 156944 h 538971"/>
                  <a:gd name="connsiteX7" fmla="*/ 498295 w 524397"/>
                  <a:gd name="connsiteY7" fmla="*/ 209147 h 538971"/>
                  <a:gd name="connsiteX8" fmla="*/ 493550 w 524397"/>
                  <a:gd name="connsiteY8" fmla="*/ 218638 h 538971"/>
                  <a:gd name="connsiteX9" fmla="*/ 500668 w 524397"/>
                  <a:gd name="connsiteY9" fmla="*/ 244739 h 538971"/>
                  <a:gd name="connsiteX10" fmla="*/ 467449 w 524397"/>
                  <a:gd name="connsiteY10" fmla="*/ 244739 h 538971"/>
                  <a:gd name="connsiteX11" fmla="*/ 467449 w 524397"/>
                  <a:gd name="connsiteY11" fmla="*/ 263722 h 538971"/>
                  <a:gd name="connsiteX12" fmla="*/ 486431 w 524397"/>
                  <a:gd name="connsiteY12" fmla="*/ 270841 h 538971"/>
                  <a:gd name="connsiteX13" fmla="*/ 479313 w 524397"/>
                  <a:gd name="connsiteY13" fmla="*/ 292196 h 538971"/>
                  <a:gd name="connsiteX14" fmla="*/ 512532 w 524397"/>
                  <a:gd name="connsiteY14" fmla="*/ 330162 h 538971"/>
                  <a:gd name="connsiteX15" fmla="*/ 503041 w 524397"/>
                  <a:gd name="connsiteY15" fmla="*/ 401347 h 538971"/>
                  <a:gd name="connsiteX16" fmla="*/ 481686 w 524397"/>
                  <a:gd name="connsiteY16" fmla="*/ 420329 h 538971"/>
                  <a:gd name="connsiteX17" fmla="*/ 436602 w 524397"/>
                  <a:gd name="connsiteY17" fmla="*/ 406092 h 538971"/>
                  <a:gd name="connsiteX18" fmla="*/ 408128 w 524397"/>
                  <a:gd name="connsiteY18" fmla="*/ 396601 h 538971"/>
                  <a:gd name="connsiteX19" fmla="*/ 377281 w 524397"/>
                  <a:gd name="connsiteY19" fmla="*/ 358636 h 538971"/>
                  <a:gd name="connsiteX20" fmla="*/ 346434 w 524397"/>
                  <a:gd name="connsiteY20" fmla="*/ 370500 h 538971"/>
                  <a:gd name="connsiteX21" fmla="*/ 327451 w 524397"/>
                  <a:gd name="connsiteY21" fmla="*/ 356263 h 538971"/>
                  <a:gd name="connsiteX22" fmla="*/ 306096 w 524397"/>
                  <a:gd name="connsiteY22" fmla="*/ 410838 h 538971"/>
                  <a:gd name="connsiteX23" fmla="*/ 234911 w 524397"/>
                  <a:gd name="connsiteY23" fmla="*/ 413211 h 538971"/>
                  <a:gd name="connsiteX24" fmla="*/ 215928 w 524397"/>
                  <a:gd name="connsiteY24" fmla="*/ 432193 h 538971"/>
                  <a:gd name="connsiteX25" fmla="*/ 223047 w 524397"/>
                  <a:gd name="connsiteY25" fmla="*/ 451176 h 538971"/>
                  <a:gd name="connsiteX26" fmla="*/ 154234 w 524397"/>
                  <a:gd name="connsiteY26" fmla="*/ 477277 h 538971"/>
                  <a:gd name="connsiteX27" fmla="*/ 161353 w 524397"/>
                  <a:gd name="connsiteY27" fmla="*/ 524734 h 538971"/>
                  <a:gd name="connsiteX28" fmla="*/ 147116 w 524397"/>
                  <a:gd name="connsiteY28" fmla="*/ 538971 h 538971"/>
                  <a:gd name="connsiteX29" fmla="*/ 66440 w 524397"/>
                  <a:gd name="connsiteY29" fmla="*/ 536598 h 538971"/>
                  <a:gd name="connsiteX30" fmla="*/ 85422 w 524397"/>
                  <a:gd name="connsiteY30" fmla="*/ 482023 h 538971"/>
                  <a:gd name="connsiteX31" fmla="*/ 75931 w 524397"/>
                  <a:gd name="connsiteY31" fmla="*/ 458295 h 538971"/>
                  <a:gd name="connsiteX32" fmla="*/ 49830 w 524397"/>
                  <a:gd name="connsiteY32" fmla="*/ 427448 h 538971"/>
                  <a:gd name="connsiteX33" fmla="*/ 23729 w 524397"/>
                  <a:gd name="connsiteY33" fmla="*/ 384737 h 538971"/>
                  <a:gd name="connsiteX34" fmla="*/ 0 w 524397"/>
                  <a:gd name="connsiteY34" fmla="*/ 306433 h 538971"/>
                  <a:gd name="connsiteX35" fmla="*/ 30847 w 524397"/>
                  <a:gd name="connsiteY35" fmla="*/ 292196 h 538971"/>
                  <a:gd name="connsiteX36" fmla="*/ 37966 w 524397"/>
                  <a:gd name="connsiteY36" fmla="*/ 270841 h 538971"/>
                  <a:gd name="connsiteX37" fmla="*/ 49830 w 524397"/>
                  <a:gd name="connsiteY37" fmla="*/ 251858 h 538971"/>
                  <a:gd name="connsiteX38" fmla="*/ 73558 w 524397"/>
                  <a:gd name="connsiteY38" fmla="*/ 242367 h 538971"/>
                  <a:gd name="connsiteX39" fmla="*/ 85422 w 524397"/>
                  <a:gd name="connsiteY39" fmla="*/ 230502 h 538971"/>
                  <a:gd name="connsiteX40" fmla="*/ 90168 w 524397"/>
                  <a:gd name="connsiteY40" fmla="*/ 206774 h 538971"/>
                  <a:gd name="connsiteX41" fmla="*/ 113896 w 524397"/>
                  <a:gd name="connsiteY41" fmla="*/ 204401 h 538971"/>
                  <a:gd name="connsiteX42" fmla="*/ 125760 w 524397"/>
                  <a:gd name="connsiteY42" fmla="*/ 183046 h 538971"/>
                  <a:gd name="connsiteX43" fmla="*/ 142370 w 524397"/>
                  <a:gd name="connsiteY43" fmla="*/ 180673 h 538971"/>
                  <a:gd name="connsiteX44" fmla="*/ 142370 w 524397"/>
                  <a:gd name="connsiteY44" fmla="*/ 159317 h 538971"/>
                  <a:gd name="connsiteX45" fmla="*/ 161353 w 524397"/>
                  <a:gd name="connsiteY45" fmla="*/ 159317 h 538971"/>
                  <a:gd name="connsiteX46" fmla="*/ 180336 w 524397"/>
                  <a:gd name="connsiteY46" fmla="*/ 142707 h 538971"/>
                  <a:gd name="connsiteX47" fmla="*/ 194573 w 524397"/>
                  <a:gd name="connsiteY47" fmla="*/ 109488 h 538971"/>
                  <a:gd name="connsiteX48" fmla="*/ 193450 w 524397"/>
                  <a:gd name="connsiteY48" fmla="*/ 82550 h 538971"/>
                  <a:gd name="connsiteX0" fmla="*/ 524397 w 524397"/>
                  <a:gd name="connsiteY0" fmla="*/ 0 h 456421"/>
                  <a:gd name="connsiteX1" fmla="*/ 524397 w 524397"/>
                  <a:gd name="connsiteY1" fmla="*/ 24565 h 456421"/>
                  <a:gd name="connsiteX2" fmla="*/ 505414 w 524397"/>
                  <a:gd name="connsiteY2" fmla="*/ 26938 h 456421"/>
                  <a:gd name="connsiteX3" fmla="*/ 500668 w 524397"/>
                  <a:gd name="connsiteY3" fmla="*/ 41175 h 456421"/>
                  <a:gd name="connsiteX4" fmla="*/ 476940 w 524397"/>
                  <a:gd name="connsiteY4" fmla="*/ 64903 h 456421"/>
                  <a:gd name="connsiteX5" fmla="*/ 488804 w 524397"/>
                  <a:gd name="connsiteY5" fmla="*/ 74394 h 456421"/>
                  <a:gd name="connsiteX6" fmla="*/ 498295 w 524397"/>
                  <a:gd name="connsiteY6" fmla="*/ 126597 h 456421"/>
                  <a:gd name="connsiteX7" fmla="*/ 493550 w 524397"/>
                  <a:gd name="connsiteY7" fmla="*/ 136088 h 456421"/>
                  <a:gd name="connsiteX8" fmla="*/ 500668 w 524397"/>
                  <a:gd name="connsiteY8" fmla="*/ 162189 h 456421"/>
                  <a:gd name="connsiteX9" fmla="*/ 467449 w 524397"/>
                  <a:gd name="connsiteY9" fmla="*/ 162189 h 456421"/>
                  <a:gd name="connsiteX10" fmla="*/ 467449 w 524397"/>
                  <a:gd name="connsiteY10" fmla="*/ 181172 h 456421"/>
                  <a:gd name="connsiteX11" fmla="*/ 486431 w 524397"/>
                  <a:gd name="connsiteY11" fmla="*/ 188291 h 456421"/>
                  <a:gd name="connsiteX12" fmla="*/ 479313 w 524397"/>
                  <a:gd name="connsiteY12" fmla="*/ 209646 h 456421"/>
                  <a:gd name="connsiteX13" fmla="*/ 512532 w 524397"/>
                  <a:gd name="connsiteY13" fmla="*/ 247612 h 456421"/>
                  <a:gd name="connsiteX14" fmla="*/ 503041 w 524397"/>
                  <a:gd name="connsiteY14" fmla="*/ 318797 h 456421"/>
                  <a:gd name="connsiteX15" fmla="*/ 481686 w 524397"/>
                  <a:gd name="connsiteY15" fmla="*/ 337779 h 456421"/>
                  <a:gd name="connsiteX16" fmla="*/ 436602 w 524397"/>
                  <a:gd name="connsiteY16" fmla="*/ 323542 h 456421"/>
                  <a:gd name="connsiteX17" fmla="*/ 408128 w 524397"/>
                  <a:gd name="connsiteY17" fmla="*/ 314051 h 456421"/>
                  <a:gd name="connsiteX18" fmla="*/ 377281 w 524397"/>
                  <a:gd name="connsiteY18" fmla="*/ 276086 h 456421"/>
                  <a:gd name="connsiteX19" fmla="*/ 346434 w 524397"/>
                  <a:gd name="connsiteY19" fmla="*/ 287950 h 456421"/>
                  <a:gd name="connsiteX20" fmla="*/ 327451 w 524397"/>
                  <a:gd name="connsiteY20" fmla="*/ 273713 h 456421"/>
                  <a:gd name="connsiteX21" fmla="*/ 306096 w 524397"/>
                  <a:gd name="connsiteY21" fmla="*/ 328288 h 456421"/>
                  <a:gd name="connsiteX22" fmla="*/ 234911 w 524397"/>
                  <a:gd name="connsiteY22" fmla="*/ 330661 h 456421"/>
                  <a:gd name="connsiteX23" fmla="*/ 215928 w 524397"/>
                  <a:gd name="connsiteY23" fmla="*/ 349643 h 456421"/>
                  <a:gd name="connsiteX24" fmla="*/ 223047 w 524397"/>
                  <a:gd name="connsiteY24" fmla="*/ 368626 h 456421"/>
                  <a:gd name="connsiteX25" fmla="*/ 154234 w 524397"/>
                  <a:gd name="connsiteY25" fmla="*/ 394727 h 456421"/>
                  <a:gd name="connsiteX26" fmla="*/ 161353 w 524397"/>
                  <a:gd name="connsiteY26" fmla="*/ 442184 h 456421"/>
                  <a:gd name="connsiteX27" fmla="*/ 147116 w 524397"/>
                  <a:gd name="connsiteY27" fmla="*/ 456421 h 456421"/>
                  <a:gd name="connsiteX28" fmla="*/ 66440 w 524397"/>
                  <a:gd name="connsiteY28" fmla="*/ 454048 h 456421"/>
                  <a:gd name="connsiteX29" fmla="*/ 85422 w 524397"/>
                  <a:gd name="connsiteY29" fmla="*/ 399473 h 456421"/>
                  <a:gd name="connsiteX30" fmla="*/ 75931 w 524397"/>
                  <a:gd name="connsiteY30" fmla="*/ 375745 h 456421"/>
                  <a:gd name="connsiteX31" fmla="*/ 49830 w 524397"/>
                  <a:gd name="connsiteY31" fmla="*/ 344898 h 456421"/>
                  <a:gd name="connsiteX32" fmla="*/ 23729 w 524397"/>
                  <a:gd name="connsiteY32" fmla="*/ 302187 h 456421"/>
                  <a:gd name="connsiteX33" fmla="*/ 0 w 524397"/>
                  <a:gd name="connsiteY33" fmla="*/ 223883 h 456421"/>
                  <a:gd name="connsiteX34" fmla="*/ 30847 w 524397"/>
                  <a:gd name="connsiteY34" fmla="*/ 209646 h 456421"/>
                  <a:gd name="connsiteX35" fmla="*/ 37966 w 524397"/>
                  <a:gd name="connsiteY35" fmla="*/ 188291 h 456421"/>
                  <a:gd name="connsiteX36" fmla="*/ 49830 w 524397"/>
                  <a:gd name="connsiteY36" fmla="*/ 169308 h 456421"/>
                  <a:gd name="connsiteX37" fmla="*/ 73558 w 524397"/>
                  <a:gd name="connsiteY37" fmla="*/ 159817 h 456421"/>
                  <a:gd name="connsiteX38" fmla="*/ 85422 w 524397"/>
                  <a:gd name="connsiteY38" fmla="*/ 147952 h 456421"/>
                  <a:gd name="connsiteX39" fmla="*/ 90168 w 524397"/>
                  <a:gd name="connsiteY39" fmla="*/ 124224 h 456421"/>
                  <a:gd name="connsiteX40" fmla="*/ 113896 w 524397"/>
                  <a:gd name="connsiteY40" fmla="*/ 121851 h 456421"/>
                  <a:gd name="connsiteX41" fmla="*/ 125760 w 524397"/>
                  <a:gd name="connsiteY41" fmla="*/ 100496 h 456421"/>
                  <a:gd name="connsiteX42" fmla="*/ 142370 w 524397"/>
                  <a:gd name="connsiteY42" fmla="*/ 98123 h 456421"/>
                  <a:gd name="connsiteX43" fmla="*/ 142370 w 524397"/>
                  <a:gd name="connsiteY43" fmla="*/ 76767 h 456421"/>
                  <a:gd name="connsiteX44" fmla="*/ 161353 w 524397"/>
                  <a:gd name="connsiteY44" fmla="*/ 76767 h 456421"/>
                  <a:gd name="connsiteX45" fmla="*/ 180336 w 524397"/>
                  <a:gd name="connsiteY45" fmla="*/ 60157 h 456421"/>
                  <a:gd name="connsiteX46" fmla="*/ 194573 w 524397"/>
                  <a:gd name="connsiteY46" fmla="*/ 26938 h 456421"/>
                  <a:gd name="connsiteX47" fmla="*/ 193450 w 524397"/>
                  <a:gd name="connsiteY47" fmla="*/ 0 h 456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24397" h="456421">
                    <a:moveTo>
                      <a:pt x="524397" y="0"/>
                    </a:moveTo>
                    <a:lnTo>
                      <a:pt x="524397" y="24565"/>
                    </a:lnTo>
                    <a:lnTo>
                      <a:pt x="505414" y="26938"/>
                    </a:lnTo>
                    <a:lnTo>
                      <a:pt x="500668" y="41175"/>
                    </a:lnTo>
                    <a:lnTo>
                      <a:pt x="476940" y="64903"/>
                    </a:lnTo>
                    <a:lnTo>
                      <a:pt x="488804" y="74394"/>
                    </a:lnTo>
                    <a:lnTo>
                      <a:pt x="498295" y="126597"/>
                    </a:lnTo>
                    <a:lnTo>
                      <a:pt x="493550" y="136088"/>
                    </a:lnTo>
                    <a:lnTo>
                      <a:pt x="500668" y="162189"/>
                    </a:lnTo>
                    <a:lnTo>
                      <a:pt x="467449" y="162189"/>
                    </a:lnTo>
                    <a:lnTo>
                      <a:pt x="467449" y="181172"/>
                    </a:lnTo>
                    <a:lnTo>
                      <a:pt x="486431" y="188291"/>
                    </a:lnTo>
                    <a:lnTo>
                      <a:pt x="479313" y="209646"/>
                    </a:lnTo>
                    <a:lnTo>
                      <a:pt x="512532" y="247612"/>
                    </a:lnTo>
                    <a:lnTo>
                      <a:pt x="503041" y="318797"/>
                    </a:lnTo>
                    <a:lnTo>
                      <a:pt x="481686" y="337779"/>
                    </a:lnTo>
                    <a:lnTo>
                      <a:pt x="436602" y="323542"/>
                    </a:lnTo>
                    <a:lnTo>
                      <a:pt x="408128" y="314051"/>
                    </a:lnTo>
                    <a:lnTo>
                      <a:pt x="377281" y="276086"/>
                    </a:lnTo>
                    <a:lnTo>
                      <a:pt x="346434" y="287950"/>
                    </a:lnTo>
                    <a:lnTo>
                      <a:pt x="327451" y="273713"/>
                    </a:lnTo>
                    <a:lnTo>
                      <a:pt x="306096" y="328288"/>
                    </a:lnTo>
                    <a:lnTo>
                      <a:pt x="234911" y="330661"/>
                    </a:lnTo>
                    <a:lnTo>
                      <a:pt x="215928" y="349643"/>
                    </a:lnTo>
                    <a:lnTo>
                      <a:pt x="223047" y="368626"/>
                    </a:lnTo>
                    <a:lnTo>
                      <a:pt x="154234" y="394727"/>
                    </a:lnTo>
                    <a:lnTo>
                      <a:pt x="161353" y="442184"/>
                    </a:lnTo>
                    <a:lnTo>
                      <a:pt x="147116" y="456421"/>
                    </a:lnTo>
                    <a:lnTo>
                      <a:pt x="66440" y="454048"/>
                    </a:lnTo>
                    <a:lnTo>
                      <a:pt x="85422" y="399473"/>
                    </a:lnTo>
                    <a:lnTo>
                      <a:pt x="75931" y="375745"/>
                    </a:lnTo>
                    <a:lnTo>
                      <a:pt x="49830" y="344898"/>
                    </a:lnTo>
                    <a:lnTo>
                      <a:pt x="23729" y="302187"/>
                    </a:lnTo>
                    <a:lnTo>
                      <a:pt x="0" y="223883"/>
                    </a:lnTo>
                    <a:lnTo>
                      <a:pt x="30847" y="209646"/>
                    </a:lnTo>
                    <a:lnTo>
                      <a:pt x="37966" y="188291"/>
                    </a:lnTo>
                    <a:lnTo>
                      <a:pt x="49830" y="169308"/>
                    </a:lnTo>
                    <a:lnTo>
                      <a:pt x="73558" y="159817"/>
                    </a:lnTo>
                    <a:lnTo>
                      <a:pt x="85422" y="147952"/>
                    </a:lnTo>
                    <a:lnTo>
                      <a:pt x="90168" y="124224"/>
                    </a:lnTo>
                    <a:lnTo>
                      <a:pt x="113896" y="121851"/>
                    </a:lnTo>
                    <a:lnTo>
                      <a:pt x="125760" y="100496"/>
                    </a:lnTo>
                    <a:lnTo>
                      <a:pt x="142370" y="98123"/>
                    </a:lnTo>
                    <a:lnTo>
                      <a:pt x="142370" y="76767"/>
                    </a:lnTo>
                    <a:lnTo>
                      <a:pt x="161353" y="76767"/>
                    </a:lnTo>
                    <a:lnTo>
                      <a:pt x="180336" y="60157"/>
                    </a:lnTo>
                    <a:lnTo>
                      <a:pt x="194573" y="26938"/>
                    </a:lnTo>
                    <a:cubicBezTo>
                      <a:pt x="194199" y="17959"/>
                      <a:pt x="193824" y="8979"/>
                      <a:pt x="193450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1190ED7-E52B-6D0D-992A-96F985D82805}"/>
                  </a:ext>
                </a:extLst>
              </p:cNvPr>
              <p:cNvSpPr/>
              <p:nvPr/>
            </p:nvSpPr>
            <p:spPr>
              <a:xfrm>
                <a:off x="1990676" y="1483679"/>
                <a:ext cx="1096250" cy="1658611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9425C669-8379-C0F9-1984-A9BAE84273C6}"/>
                  </a:ext>
                </a:extLst>
              </p:cNvPr>
              <p:cNvSpPr/>
              <p:nvPr/>
            </p:nvSpPr>
            <p:spPr>
              <a:xfrm>
                <a:off x="1437805" y="2226377"/>
                <a:ext cx="1020319" cy="1316924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5AAFB84-917E-FE58-586C-5660188F3E33}"/>
                  </a:ext>
                </a:extLst>
              </p:cNvPr>
              <p:cNvSpPr/>
              <p:nvPr/>
            </p:nvSpPr>
            <p:spPr>
              <a:xfrm>
                <a:off x="2104572" y="844550"/>
                <a:ext cx="1139356" cy="772506"/>
              </a:xfrm>
              <a:custGeom>
                <a:avLst/>
                <a:gdLst>
                  <a:gd name="connsiteX0" fmla="*/ 56948 w 1139356"/>
                  <a:gd name="connsiteY0" fmla="*/ 0 h 772506"/>
                  <a:gd name="connsiteX1" fmla="*/ 767380 w 1139356"/>
                  <a:gd name="connsiteY1" fmla="*/ 0 h 772506"/>
                  <a:gd name="connsiteX2" fmla="*/ 779476 w 1139356"/>
                  <a:gd name="connsiteY2" fmla="*/ 22983 h 772506"/>
                  <a:gd name="connsiteX3" fmla="*/ 769589 w 1139356"/>
                  <a:gd name="connsiteY3" fmla="*/ 36825 h 772506"/>
                  <a:gd name="connsiteX4" fmla="*/ 730042 w 1139356"/>
                  <a:gd name="connsiteY4" fmla="*/ 42757 h 772506"/>
                  <a:gd name="connsiteX5" fmla="*/ 730042 w 1139356"/>
                  <a:gd name="connsiteY5" fmla="*/ 70440 h 772506"/>
                  <a:gd name="connsiteX6" fmla="*/ 686540 w 1139356"/>
                  <a:gd name="connsiteY6" fmla="*/ 56598 h 772506"/>
                  <a:gd name="connsiteX7" fmla="*/ 674676 w 1139356"/>
                  <a:gd name="connsiteY7" fmla="*/ 40779 h 772506"/>
                  <a:gd name="connsiteX8" fmla="*/ 639084 w 1139356"/>
                  <a:gd name="connsiteY8" fmla="*/ 50666 h 772506"/>
                  <a:gd name="connsiteX9" fmla="*/ 646993 w 1139356"/>
                  <a:gd name="connsiteY9" fmla="*/ 113942 h 772506"/>
                  <a:gd name="connsiteX10" fmla="*/ 646993 w 1139356"/>
                  <a:gd name="connsiteY10" fmla="*/ 145580 h 772506"/>
                  <a:gd name="connsiteX11" fmla="*/ 660835 w 1139356"/>
                  <a:gd name="connsiteY11" fmla="*/ 153489 h 772506"/>
                  <a:gd name="connsiteX12" fmla="*/ 720155 w 1139356"/>
                  <a:gd name="connsiteY12" fmla="*/ 173263 h 772506"/>
                  <a:gd name="connsiteX13" fmla="*/ 728065 w 1139356"/>
                  <a:gd name="connsiteY13" fmla="*/ 171286 h 772506"/>
                  <a:gd name="connsiteX14" fmla="*/ 775522 w 1139356"/>
                  <a:gd name="connsiteY14" fmla="*/ 161398 h 772506"/>
                  <a:gd name="connsiteX15" fmla="*/ 789363 w 1139356"/>
                  <a:gd name="connsiteY15" fmla="*/ 153489 h 772506"/>
                  <a:gd name="connsiteX16" fmla="*/ 811114 w 1139356"/>
                  <a:gd name="connsiteY16" fmla="*/ 145580 h 772506"/>
                  <a:gd name="connsiteX17" fmla="*/ 830888 w 1139356"/>
                  <a:gd name="connsiteY17" fmla="*/ 145580 h 772506"/>
                  <a:gd name="connsiteX18" fmla="*/ 852639 w 1139356"/>
                  <a:gd name="connsiteY18" fmla="*/ 153489 h 772506"/>
                  <a:gd name="connsiteX19" fmla="*/ 874390 w 1139356"/>
                  <a:gd name="connsiteY19" fmla="*/ 173263 h 772506"/>
                  <a:gd name="connsiteX20" fmla="*/ 896141 w 1139356"/>
                  <a:gd name="connsiteY20" fmla="*/ 169308 h 772506"/>
                  <a:gd name="connsiteX21" fmla="*/ 929756 w 1139356"/>
                  <a:gd name="connsiteY21" fmla="*/ 181172 h 772506"/>
                  <a:gd name="connsiteX22" fmla="*/ 979190 w 1139356"/>
                  <a:gd name="connsiteY22" fmla="*/ 171286 h 772506"/>
                  <a:gd name="connsiteX23" fmla="*/ 1000941 w 1139356"/>
                  <a:gd name="connsiteY23" fmla="*/ 153489 h 772506"/>
                  <a:gd name="connsiteX24" fmla="*/ 1018737 w 1139356"/>
                  <a:gd name="connsiteY24" fmla="*/ 157444 h 772506"/>
                  <a:gd name="connsiteX25" fmla="*/ 995009 w 1139356"/>
                  <a:gd name="connsiteY25" fmla="*/ 189082 h 772506"/>
                  <a:gd name="connsiteX26" fmla="*/ 995009 w 1139356"/>
                  <a:gd name="connsiteY26" fmla="*/ 210833 h 772506"/>
                  <a:gd name="connsiteX27" fmla="*/ 985122 w 1139356"/>
                  <a:gd name="connsiteY27" fmla="*/ 228629 h 772506"/>
                  <a:gd name="connsiteX28" fmla="*/ 987099 w 1139356"/>
                  <a:gd name="connsiteY28" fmla="*/ 246424 h 772506"/>
                  <a:gd name="connsiteX29" fmla="*/ 961394 w 1139356"/>
                  <a:gd name="connsiteY29" fmla="*/ 250380 h 772506"/>
                  <a:gd name="connsiteX30" fmla="*/ 951507 w 1139356"/>
                  <a:gd name="connsiteY30" fmla="*/ 266199 h 772506"/>
                  <a:gd name="connsiteX31" fmla="*/ 953484 w 1139356"/>
                  <a:gd name="connsiteY31" fmla="*/ 293881 h 772506"/>
                  <a:gd name="connsiteX32" fmla="*/ 923824 w 1139356"/>
                  <a:gd name="connsiteY32" fmla="*/ 313656 h 772506"/>
                  <a:gd name="connsiteX33" fmla="*/ 973258 w 1139356"/>
                  <a:gd name="connsiteY33" fmla="*/ 319587 h 772506"/>
                  <a:gd name="connsiteX34" fmla="*/ 989077 w 1139356"/>
                  <a:gd name="connsiteY34" fmla="*/ 313656 h 772506"/>
                  <a:gd name="connsiteX35" fmla="*/ 1006873 w 1139356"/>
                  <a:gd name="connsiteY35" fmla="*/ 309700 h 772506"/>
                  <a:gd name="connsiteX36" fmla="*/ 1014782 w 1139356"/>
                  <a:gd name="connsiteY36" fmla="*/ 303769 h 772506"/>
                  <a:gd name="connsiteX37" fmla="*/ 1024669 w 1139356"/>
                  <a:gd name="connsiteY37" fmla="*/ 319587 h 772506"/>
                  <a:gd name="connsiteX38" fmla="*/ 1016760 w 1139356"/>
                  <a:gd name="connsiteY38" fmla="*/ 337384 h 772506"/>
                  <a:gd name="connsiteX39" fmla="*/ 1002918 w 1139356"/>
                  <a:gd name="connsiteY39" fmla="*/ 343316 h 772506"/>
                  <a:gd name="connsiteX40" fmla="*/ 989077 w 1139356"/>
                  <a:gd name="connsiteY40" fmla="*/ 365066 h 772506"/>
                  <a:gd name="connsiteX41" fmla="*/ 1000941 w 1139356"/>
                  <a:gd name="connsiteY41" fmla="*/ 369022 h 772506"/>
                  <a:gd name="connsiteX42" fmla="*/ 1016760 w 1139356"/>
                  <a:gd name="connsiteY42" fmla="*/ 372976 h 772506"/>
                  <a:gd name="connsiteX43" fmla="*/ 1038511 w 1139356"/>
                  <a:gd name="connsiteY43" fmla="*/ 380885 h 772506"/>
                  <a:gd name="connsiteX44" fmla="*/ 1068171 w 1139356"/>
                  <a:gd name="connsiteY44" fmla="*/ 378908 h 772506"/>
                  <a:gd name="connsiteX45" fmla="*/ 1093877 w 1139356"/>
                  <a:gd name="connsiteY45" fmla="*/ 382863 h 772506"/>
                  <a:gd name="connsiteX46" fmla="*/ 1109696 w 1139356"/>
                  <a:gd name="connsiteY46" fmla="*/ 374954 h 772506"/>
                  <a:gd name="connsiteX47" fmla="*/ 1121560 w 1139356"/>
                  <a:gd name="connsiteY47" fmla="*/ 392750 h 772506"/>
                  <a:gd name="connsiteX48" fmla="*/ 1038511 w 1139356"/>
                  <a:gd name="connsiteY48" fmla="*/ 410546 h 772506"/>
                  <a:gd name="connsiteX49" fmla="*/ 1038511 w 1139356"/>
                  <a:gd name="connsiteY49" fmla="*/ 438229 h 772506"/>
                  <a:gd name="connsiteX50" fmla="*/ 1050375 w 1139356"/>
                  <a:gd name="connsiteY50" fmla="*/ 450093 h 772506"/>
                  <a:gd name="connsiteX51" fmla="*/ 1038511 w 1139356"/>
                  <a:gd name="connsiteY51" fmla="*/ 471845 h 772506"/>
                  <a:gd name="connsiteX52" fmla="*/ 1040488 w 1139356"/>
                  <a:gd name="connsiteY52" fmla="*/ 487664 h 772506"/>
                  <a:gd name="connsiteX53" fmla="*/ 1068171 w 1139356"/>
                  <a:gd name="connsiteY53" fmla="*/ 493595 h 772506"/>
                  <a:gd name="connsiteX54" fmla="*/ 1068171 w 1139356"/>
                  <a:gd name="connsiteY54" fmla="*/ 513369 h 772506"/>
                  <a:gd name="connsiteX55" fmla="*/ 1095854 w 1139356"/>
                  <a:gd name="connsiteY55" fmla="*/ 517324 h 772506"/>
                  <a:gd name="connsiteX56" fmla="*/ 1109696 w 1139356"/>
                  <a:gd name="connsiteY56" fmla="*/ 533143 h 772506"/>
                  <a:gd name="connsiteX57" fmla="*/ 1139356 w 1139356"/>
                  <a:gd name="connsiteY57" fmla="*/ 533143 h 772506"/>
                  <a:gd name="connsiteX58" fmla="*/ 1131447 w 1139356"/>
                  <a:gd name="connsiteY58" fmla="*/ 548961 h 772506"/>
                  <a:gd name="connsiteX59" fmla="*/ 1125515 w 1139356"/>
                  <a:gd name="connsiteY59" fmla="*/ 570712 h 772506"/>
                  <a:gd name="connsiteX60" fmla="*/ 1103764 w 1139356"/>
                  <a:gd name="connsiteY60" fmla="*/ 572690 h 772506"/>
                  <a:gd name="connsiteX61" fmla="*/ 1115628 w 1139356"/>
                  <a:gd name="connsiteY61" fmla="*/ 590487 h 772506"/>
                  <a:gd name="connsiteX62" fmla="*/ 1082013 w 1139356"/>
                  <a:gd name="connsiteY62" fmla="*/ 633987 h 772506"/>
                  <a:gd name="connsiteX63" fmla="*/ 1107718 w 1139356"/>
                  <a:gd name="connsiteY63" fmla="*/ 643875 h 772506"/>
                  <a:gd name="connsiteX64" fmla="*/ 1109696 w 1139356"/>
                  <a:gd name="connsiteY64" fmla="*/ 657716 h 772506"/>
                  <a:gd name="connsiteX65" fmla="*/ 1080035 w 1139356"/>
                  <a:gd name="connsiteY65" fmla="*/ 679467 h 772506"/>
                  <a:gd name="connsiteX66" fmla="*/ 1056307 w 1139356"/>
                  <a:gd name="connsiteY66" fmla="*/ 699241 h 772506"/>
                  <a:gd name="connsiteX67" fmla="*/ 1038511 w 1139356"/>
                  <a:gd name="connsiteY67" fmla="*/ 701219 h 772506"/>
                  <a:gd name="connsiteX68" fmla="*/ 1030601 w 1139356"/>
                  <a:gd name="connsiteY68" fmla="*/ 720991 h 772506"/>
                  <a:gd name="connsiteX69" fmla="*/ 996986 w 1139356"/>
                  <a:gd name="connsiteY69" fmla="*/ 722969 h 772506"/>
                  <a:gd name="connsiteX70" fmla="*/ 996986 w 1139356"/>
                  <a:gd name="connsiteY70" fmla="*/ 742743 h 772506"/>
                  <a:gd name="connsiteX71" fmla="*/ 993031 w 1139356"/>
                  <a:gd name="connsiteY71" fmla="*/ 770426 h 772506"/>
                  <a:gd name="connsiteX72" fmla="*/ 970841 w 1139356"/>
                  <a:gd name="connsiteY72" fmla="*/ 772506 h 772506"/>
                  <a:gd name="connsiteX73" fmla="*/ 979981 w 1139356"/>
                  <a:gd name="connsiteY73" fmla="*/ 764889 h 772506"/>
                  <a:gd name="connsiteX74" fmla="*/ 963371 w 1139356"/>
                  <a:gd name="connsiteY74" fmla="*/ 753025 h 772506"/>
                  <a:gd name="connsiteX75" fmla="*/ 963371 w 1139356"/>
                  <a:gd name="connsiteY75" fmla="*/ 700823 h 772506"/>
                  <a:gd name="connsiteX76" fmla="*/ 982354 w 1139356"/>
                  <a:gd name="connsiteY76" fmla="*/ 665230 h 772506"/>
                  <a:gd name="connsiteX77" fmla="*/ 960998 w 1139356"/>
                  <a:gd name="connsiteY77" fmla="*/ 662857 h 772506"/>
                  <a:gd name="connsiteX78" fmla="*/ 939643 w 1139356"/>
                  <a:gd name="connsiteY78" fmla="*/ 655739 h 772506"/>
                  <a:gd name="connsiteX79" fmla="*/ 915914 w 1139356"/>
                  <a:gd name="connsiteY79" fmla="*/ 658112 h 772506"/>
                  <a:gd name="connsiteX80" fmla="*/ 901677 w 1139356"/>
                  <a:gd name="connsiteY80" fmla="*/ 648620 h 772506"/>
                  <a:gd name="connsiteX81" fmla="*/ 863712 w 1139356"/>
                  <a:gd name="connsiteY81" fmla="*/ 650993 h 772506"/>
                  <a:gd name="connsiteX82" fmla="*/ 847102 w 1139356"/>
                  <a:gd name="connsiteY82" fmla="*/ 696077 h 772506"/>
                  <a:gd name="connsiteX83" fmla="*/ 830492 w 1139356"/>
                  <a:gd name="connsiteY83" fmla="*/ 719805 h 772506"/>
                  <a:gd name="connsiteX84" fmla="*/ 797273 w 1139356"/>
                  <a:gd name="connsiteY84" fmla="*/ 719805 h 772506"/>
                  <a:gd name="connsiteX85" fmla="*/ 747443 w 1139356"/>
                  <a:gd name="connsiteY85" fmla="*/ 719805 h 772506"/>
                  <a:gd name="connsiteX86" fmla="*/ 726087 w 1139356"/>
                  <a:gd name="connsiteY86" fmla="*/ 719805 h 772506"/>
                  <a:gd name="connsiteX87" fmla="*/ 714223 w 1139356"/>
                  <a:gd name="connsiteY87" fmla="*/ 741161 h 772506"/>
                  <a:gd name="connsiteX88" fmla="*/ 676258 w 1139356"/>
                  <a:gd name="connsiteY88" fmla="*/ 729297 h 772506"/>
                  <a:gd name="connsiteX89" fmla="*/ 645411 w 1139356"/>
                  <a:gd name="connsiteY89" fmla="*/ 712687 h 772506"/>
                  <a:gd name="connsiteX90" fmla="*/ 657275 w 1139356"/>
                  <a:gd name="connsiteY90" fmla="*/ 693704 h 772506"/>
                  <a:gd name="connsiteX91" fmla="*/ 635920 w 1139356"/>
                  <a:gd name="connsiteY91" fmla="*/ 669976 h 772506"/>
                  <a:gd name="connsiteX92" fmla="*/ 616937 w 1139356"/>
                  <a:gd name="connsiteY92" fmla="*/ 639129 h 772506"/>
                  <a:gd name="connsiteX93" fmla="*/ 588463 w 1139356"/>
                  <a:gd name="connsiteY93" fmla="*/ 650993 h 772506"/>
                  <a:gd name="connsiteX94" fmla="*/ 578972 w 1139356"/>
                  <a:gd name="connsiteY94" fmla="*/ 665230 h 772506"/>
                  <a:gd name="connsiteX95" fmla="*/ 567108 w 1139356"/>
                  <a:gd name="connsiteY95" fmla="*/ 674722 h 772506"/>
                  <a:gd name="connsiteX96" fmla="*/ 529142 w 1139356"/>
                  <a:gd name="connsiteY96" fmla="*/ 674722 h 772506"/>
                  <a:gd name="connsiteX97" fmla="*/ 503041 w 1139356"/>
                  <a:gd name="connsiteY97" fmla="*/ 674722 h 772506"/>
                  <a:gd name="connsiteX98" fmla="*/ 500668 w 1139356"/>
                  <a:gd name="connsiteY98" fmla="*/ 653366 h 772506"/>
                  <a:gd name="connsiteX99" fmla="*/ 478545 w 1139356"/>
                  <a:gd name="connsiteY99" fmla="*/ 651154 h 772506"/>
                  <a:gd name="connsiteX100" fmla="*/ 476940 w 1139356"/>
                  <a:gd name="connsiteY100" fmla="*/ 639920 h 772506"/>
                  <a:gd name="connsiteX101" fmla="*/ 449257 w 1139356"/>
                  <a:gd name="connsiteY101" fmla="*/ 618168 h 772506"/>
                  <a:gd name="connsiteX102" fmla="*/ 401800 w 1139356"/>
                  <a:gd name="connsiteY102" fmla="*/ 586531 h 772506"/>
                  <a:gd name="connsiteX103" fmla="*/ 393891 w 1139356"/>
                  <a:gd name="connsiteY103" fmla="*/ 509414 h 772506"/>
                  <a:gd name="connsiteX104" fmla="*/ 411687 w 1139356"/>
                  <a:gd name="connsiteY104" fmla="*/ 487664 h 772506"/>
                  <a:gd name="connsiteX105" fmla="*/ 391913 w 1139356"/>
                  <a:gd name="connsiteY105" fmla="*/ 469867 h 772506"/>
                  <a:gd name="connsiteX106" fmla="*/ 389936 w 1139356"/>
                  <a:gd name="connsiteY106" fmla="*/ 452070 h 772506"/>
                  <a:gd name="connsiteX107" fmla="*/ 374117 w 1139356"/>
                  <a:gd name="connsiteY107" fmla="*/ 438229 h 772506"/>
                  <a:gd name="connsiteX108" fmla="*/ 368185 w 1139356"/>
                  <a:gd name="connsiteY108" fmla="*/ 398682 h 772506"/>
                  <a:gd name="connsiteX109" fmla="*/ 326660 w 1139356"/>
                  <a:gd name="connsiteY109" fmla="*/ 359135 h 772506"/>
                  <a:gd name="connsiteX110" fmla="*/ 314796 w 1139356"/>
                  <a:gd name="connsiteY110" fmla="*/ 301791 h 772506"/>
                  <a:gd name="connsiteX111" fmla="*/ 277226 w 1139356"/>
                  <a:gd name="connsiteY111" fmla="*/ 270153 h 772506"/>
                  <a:gd name="connsiteX112" fmla="*/ 263385 w 1139356"/>
                  <a:gd name="connsiteY112" fmla="*/ 250380 h 772506"/>
                  <a:gd name="connsiteX113" fmla="*/ 213951 w 1139356"/>
                  <a:gd name="connsiteY113" fmla="*/ 236538 h 772506"/>
                  <a:gd name="connsiteX114" fmla="*/ 170449 w 1139356"/>
                  <a:gd name="connsiteY114" fmla="*/ 256312 h 772506"/>
                  <a:gd name="connsiteX115" fmla="*/ 142766 w 1139356"/>
                  <a:gd name="connsiteY115" fmla="*/ 256312 h 772506"/>
                  <a:gd name="connsiteX116" fmla="*/ 144743 w 1139356"/>
                  <a:gd name="connsiteY116" fmla="*/ 303769 h 772506"/>
                  <a:gd name="connsiteX117" fmla="*/ 154630 w 1139356"/>
                  <a:gd name="connsiteY117" fmla="*/ 321565 h 772506"/>
                  <a:gd name="connsiteX118" fmla="*/ 178358 w 1139356"/>
                  <a:gd name="connsiteY118" fmla="*/ 363089 h 772506"/>
                  <a:gd name="connsiteX119" fmla="*/ 166494 w 1139356"/>
                  <a:gd name="connsiteY119" fmla="*/ 378908 h 772506"/>
                  <a:gd name="connsiteX120" fmla="*/ 180336 w 1139356"/>
                  <a:gd name="connsiteY120" fmla="*/ 390773 h 772506"/>
                  <a:gd name="connsiteX121" fmla="*/ 180336 w 1139356"/>
                  <a:gd name="connsiteY121" fmla="*/ 398682 h 772506"/>
                  <a:gd name="connsiteX122" fmla="*/ 166494 w 1139356"/>
                  <a:gd name="connsiteY122" fmla="*/ 412523 h 772506"/>
                  <a:gd name="connsiteX123" fmla="*/ 152652 w 1139356"/>
                  <a:gd name="connsiteY123" fmla="*/ 428342 h 772506"/>
                  <a:gd name="connsiteX124" fmla="*/ 128924 w 1139356"/>
                  <a:gd name="connsiteY124" fmla="*/ 428342 h 772506"/>
                  <a:gd name="connsiteX125" fmla="*/ 117060 w 1139356"/>
                  <a:gd name="connsiteY125" fmla="*/ 398682 h 772506"/>
                  <a:gd name="connsiteX126" fmla="*/ 113105 w 1139356"/>
                  <a:gd name="connsiteY126" fmla="*/ 398682 h 772506"/>
                  <a:gd name="connsiteX127" fmla="*/ 103218 w 1139356"/>
                  <a:gd name="connsiteY127" fmla="*/ 392750 h 772506"/>
                  <a:gd name="connsiteX128" fmla="*/ 83445 w 1139356"/>
                  <a:gd name="connsiteY128" fmla="*/ 396704 h 772506"/>
                  <a:gd name="connsiteX129" fmla="*/ 61694 w 1139356"/>
                  <a:gd name="connsiteY129" fmla="*/ 380885 h 772506"/>
                  <a:gd name="connsiteX130" fmla="*/ 53784 w 1139356"/>
                  <a:gd name="connsiteY130" fmla="*/ 357157 h 772506"/>
                  <a:gd name="connsiteX131" fmla="*/ 10282 w 1139356"/>
                  <a:gd name="connsiteY131" fmla="*/ 353203 h 772506"/>
                  <a:gd name="connsiteX132" fmla="*/ 3634 w 1139356"/>
                  <a:gd name="connsiteY132" fmla="*/ 334431 h 772506"/>
                  <a:gd name="connsiteX133" fmla="*/ 14237 w 1139356"/>
                  <a:gd name="connsiteY133" fmla="*/ 337779 h 772506"/>
                  <a:gd name="connsiteX134" fmla="*/ 35593 w 1139356"/>
                  <a:gd name="connsiteY134" fmla="*/ 318797 h 772506"/>
                  <a:gd name="connsiteX135" fmla="*/ 45084 w 1139356"/>
                  <a:gd name="connsiteY135" fmla="*/ 247612 h 772506"/>
                  <a:gd name="connsiteX136" fmla="*/ 11864 w 1139356"/>
                  <a:gd name="connsiteY136" fmla="*/ 209646 h 772506"/>
                  <a:gd name="connsiteX137" fmla="*/ 18983 w 1139356"/>
                  <a:gd name="connsiteY137" fmla="*/ 188291 h 772506"/>
                  <a:gd name="connsiteX138" fmla="*/ 0 w 1139356"/>
                  <a:gd name="connsiteY138" fmla="*/ 181172 h 772506"/>
                  <a:gd name="connsiteX139" fmla="*/ 0 w 1139356"/>
                  <a:gd name="connsiteY139" fmla="*/ 162189 h 772506"/>
                  <a:gd name="connsiteX140" fmla="*/ 33220 w 1139356"/>
                  <a:gd name="connsiteY140" fmla="*/ 162189 h 772506"/>
                  <a:gd name="connsiteX141" fmla="*/ 26101 w 1139356"/>
                  <a:gd name="connsiteY141" fmla="*/ 136088 h 772506"/>
                  <a:gd name="connsiteX142" fmla="*/ 30847 w 1139356"/>
                  <a:gd name="connsiteY142" fmla="*/ 126597 h 772506"/>
                  <a:gd name="connsiteX143" fmla="*/ 21356 w 1139356"/>
                  <a:gd name="connsiteY143" fmla="*/ 74395 h 772506"/>
                  <a:gd name="connsiteX144" fmla="*/ 9491 w 1139356"/>
                  <a:gd name="connsiteY144" fmla="*/ 64903 h 772506"/>
                  <a:gd name="connsiteX145" fmla="*/ 33220 w 1139356"/>
                  <a:gd name="connsiteY145" fmla="*/ 41175 h 772506"/>
                  <a:gd name="connsiteX146" fmla="*/ 37965 w 1139356"/>
                  <a:gd name="connsiteY146" fmla="*/ 26938 h 772506"/>
                  <a:gd name="connsiteX147" fmla="*/ 56948 w 1139356"/>
                  <a:gd name="connsiteY147" fmla="*/ 24565 h 772506"/>
                  <a:gd name="connsiteX0" fmla="*/ 56948 w 1139356"/>
                  <a:gd name="connsiteY0" fmla="*/ 117475 h 889981"/>
                  <a:gd name="connsiteX1" fmla="*/ 362403 w 1139356"/>
                  <a:gd name="connsiteY1" fmla="*/ 0 h 889981"/>
                  <a:gd name="connsiteX2" fmla="*/ 767380 w 1139356"/>
                  <a:gd name="connsiteY2" fmla="*/ 117475 h 889981"/>
                  <a:gd name="connsiteX3" fmla="*/ 779476 w 1139356"/>
                  <a:gd name="connsiteY3" fmla="*/ 140458 h 889981"/>
                  <a:gd name="connsiteX4" fmla="*/ 769589 w 1139356"/>
                  <a:gd name="connsiteY4" fmla="*/ 154300 h 889981"/>
                  <a:gd name="connsiteX5" fmla="*/ 730042 w 1139356"/>
                  <a:gd name="connsiteY5" fmla="*/ 160232 h 889981"/>
                  <a:gd name="connsiteX6" fmla="*/ 730042 w 1139356"/>
                  <a:gd name="connsiteY6" fmla="*/ 187915 h 889981"/>
                  <a:gd name="connsiteX7" fmla="*/ 686540 w 1139356"/>
                  <a:gd name="connsiteY7" fmla="*/ 174073 h 889981"/>
                  <a:gd name="connsiteX8" fmla="*/ 674676 w 1139356"/>
                  <a:gd name="connsiteY8" fmla="*/ 158254 h 889981"/>
                  <a:gd name="connsiteX9" fmla="*/ 639084 w 1139356"/>
                  <a:gd name="connsiteY9" fmla="*/ 168141 h 889981"/>
                  <a:gd name="connsiteX10" fmla="*/ 646993 w 1139356"/>
                  <a:gd name="connsiteY10" fmla="*/ 231417 h 889981"/>
                  <a:gd name="connsiteX11" fmla="*/ 646993 w 1139356"/>
                  <a:gd name="connsiteY11" fmla="*/ 263055 h 889981"/>
                  <a:gd name="connsiteX12" fmla="*/ 660835 w 1139356"/>
                  <a:gd name="connsiteY12" fmla="*/ 270964 h 889981"/>
                  <a:gd name="connsiteX13" fmla="*/ 720155 w 1139356"/>
                  <a:gd name="connsiteY13" fmla="*/ 290738 h 889981"/>
                  <a:gd name="connsiteX14" fmla="*/ 728065 w 1139356"/>
                  <a:gd name="connsiteY14" fmla="*/ 288761 h 889981"/>
                  <a:gd name="connsiteX15" fmla="*/ 775522 w 1139356"/>
                  <a:gd name="connsiteY15" fmla="*/ 278873 h 889981"/>
                  <a:gd name="connsiteX16" fmla="*/ 789363 w 1139356"/>
                  <a:gd name="connsiteY16" fmla="*/ 270964 h 889981"/>
                  <a:gd name="connsiteX17" fmla="*/ 811114 w 1139356"/>
                  <a:gd name="connsiteY17" fmla="*/ 263055 h 889981"/>
                  <a:gd name="connsiteX18" fmla="*/ 830888 w 1139356"/>
                  <a:gd name="connsiteY18" fmla="*/ 263055 h 889981"/>
                  <a:gd name="connsiteX19" fmla="*/ 852639 w 1139356"/>
                  <a:gd name="connsiteY19" fmla="*/ 270964 h 889981"/>
                  <a:gd name="connsiteX20" fmla="*/ 874390 w 1139356"/>
                  <a:gd name="connsiteY20" fmla="*/ 290738 h 889981"/>
                  <a:gd name="connsiteX21" fmla="*/ 896141 w 1139356"/>
                  <a:gd name="connsiteY21" fmla="*/ 286783 h 889981"/>
                  <a:gd name="connsiteX22" fmla="*/ 929756 w 1139356"/>
                  <a:gd name="connsiteY22" fmla="*/ 298647 h 889981"/>
                  <a:gd name="connsiteX23" fmla="*/ 979190 w 1139356"/>
                  <a:gd name="connsiteY23" fmla="*/ 288761 h 889981"/>
                  <a:gd name="connsiteX24" fmla="*/ 1000941 w 1139356"/>
                  <a:gd name="connsiteY24" fmla="*/ 270964 h 889981"/>
                  <a:gd name="connsiteX25" fmla="*/ 1018737 w 1139356"/>
                  <a:gd name="connsiteY25" fmla="*/ 274919 h 889981"/>
                  <a:gd name="connsiteX26" fmla="*/ 995009 w 1139356"/>
                  <a:gd name="connsiteY26" fmla="*/ 306557 h 889981"/>
                  <a:gd name="connsiteX27" fmla="*/ 995009 w 1139356"/>
                  <a:gd name="connsiteY27" fmla="*/ 328308 h 889981"/>
                  <a:gd name="connsiteX28" fmla="*/ 985122 w 1139356"/>
                  <a:gd name="connsiteY28" fmla="*/ 346104 h 889981"/>
                  <a:gd name="connsiteX29" fmla="*/ 987099 w 1139356"/>
                  <a:gd name="connsiteY29" fmla="*/ 363899 h 889981"/>
                  <a:gd name="connsiteX30" fmla="*/ 961394 w 1139356"/>
                  <a:gd name="connsiteY30" fmla="*/ 367855 h 889981"/>
                  <a:gd name="connsiteX31" fmla="*/ 951507 w 1139356"/>
                  <a:gd name="connsiteY31" fmla="*/ 383674 h 889981"/>
                  <a:gd name="connsiteX32" fmla="*/ 953484 w 1139356"/>
                  <a:gd name="connsiteY32" fmla="*/ 411356 h 889981"/>
                  <a:gd name="connsiteX33" fmla="*/ 923824 w 1139356"/>
                  <a:gd name="connsiteY33" fmla="*/ 431131 h 889981"/>
                  <a:gd name="connsiteX34" fmla="*/ 973258 w 1139356"/>
                  <a:gd name="connsiteY34" fmla="*/ 437062 h 889981"/>
                  <a:gd name="connsiteX35" fmla="*/ 989077 w 1139356"/>
                  <a:gd name="connsiteY35" fmla="*/ 431131 h 889981"/>
                  <a:gd name="connsiteX36" fmla="*/ 1006873 w 1139356"/>
                  <a:gd name="connsiteY36" fmla="*/ 427175 h 889981"/>
                  <a:gd name="connsiteX37" fmla="*/ 1014782 w 1139356"/>
                  <a:gd name="connsiteY37" fmla="*/ 421244 h 889981"/>
                  <a:gd name="connsiteX38" fmla="*/ 1024669 w 1139356"/>
                  <a:gd name="connsiteY38" fmla="*/ 437062 h 889981"/>
                  <a:gd name="connsiteX39" fmla="*/ 1016760 w 1139356"/>
                  <a:gd name="connsiteY39" fmla="*/ 454859 h 889981"/>
                  <a:gd name="connsiteX40" fmla="*/ 1002918 w 1139356"/>
                  <a:gd name="connsiteY40" fmla="*/ 460791 h 889981"/>
                  <a:gd name="connsiteX41" fmla="*/ 989077 w 1139356"/>
                  <a:gd name="connsiteY41" fmla="*/ 482541 h 889981"/>
                  <a:gd name="connsiteX42" fmla="*/ 1000941 w 1139356"/>
                  <a:gd name="connsiteY42" fmla="*/ 486497 h 889981"/>
                  <a:gd name="connsiteX43" fmla="*/ 1016760 w 1139356"/>
                  <a:gd name="connsiteY43" fmla="*/ 490451 h 889981"/>
                  <a:gd name="connsiteX44" fmla="*/ 1038511 w 1139356"/>
                  <a:gd name="connsiteY44" fmla="*/ 498360 h 889981"/>
                  <a:gd name="connsiteX45" fmla="*/ 1068171 w 1139356"/>
                  <a:gd name="connsiteY45" fmla="*/ 496383 h 889981"/>
                  <a:gd name="connsiteX46" fmla="*/ 1093877 w 1139356"/>
                  <a:gd name="connsiteY46" fmla="*/ 500338 h 889981"/>
                  <a:gd name="connsiteX47" fmla="*/ 1109696 w 1139356"/>
                  <a:gd name="connsiteY47" fmla="*/ 492429 h 889981"/>
                  <a:gd name="connsiteX48" fmla="*/ 1121560 w 1139356"/>
                  <a:gd name="connsiteY48" fmla="*/ 510225 h 889981"/>
                  <a:gd name="connsiteX49" fmla="*/ 1038511 w 1139356"/>
                  <a:gd name="connsiteY49" fmla="*/ 528021 h 889981"/>
                  <a:gd name="connsiteX50" fmla="*/ 1038511 w 1139356"/>
                  <a:gd name="connsiteY50" fmla="*/ 555704 h 889981"/>
                  <a:gd name="connsiteX51" fmla="*/ 1050375 w 1139356"/>
                  <a:gd name="connsiteY51" fmla="*/ 567568 h 889981"/>
                  <a:gd name="connsiteX52" fmla="*/ 1038511 w 1139356"/>
                  <a:gd name="connsiteY52" fmla="*/ 589320 h 889981"/>
                  <a:gd name="connsiteX53" fmla="*/ 1040488 w 1139356"/>
                  <a:gd name="connsiteY53" fmla="*/ 605139 h 889981"/>
                  <a:gd name="connsiteX54" fmla="*/ 1068171 w 1139356"/>
                  <a:gd name="connsiteY54" fmla="*/ 611070 h 889981"/>
                  <a:gd name="connsiteX55" fmla="*/ 1068171 w 1139356"/>
                  <a:gd name="connsiteY55" fmla="*/ 630844 h 889981"/>
                  <a:gd name="connsiteX56" fmla="*/ 1095854 w 1139356"/>
                  <a:gd name="connsiteY56" fmla="*/ 634799 h 889981"/>
                  <a:gd name="connsiteX57" fmla="*/ 1109696 w 1139356"/>
                  <a:gd name="connsiteY57" fmla="*/ 650618 h 889981"/>
                  <a:gd name="connsiteX58" fmla="*/ 1139356 w 1139356"/>
                  <a:gd name="connsiteY58" fmla="*/ 650618 h 889981"/>
                  <a:gd name="connsiteX59" fmla="*/ 1131447 w 1139356"/>
                  <a:gd name="connsiteY59" fmla="*/ 666436 h 889981"/>
                  <a:gd name="connsiteX60" fmla="*/ 1125515 w 1139356"/>
                  <a:gd name="connsiteY60" fmla="*/ 688187 h 889981"/>
                  <a:gd name="connsiteX61" fmla="*/ 1103764 w 1139356"/>
                  <a:gd name="connsiteY61" fmla="*/ 690165 h 889981"/>
                  <a:gd name="connsiteX62" fmla="*/ 1115628 w 1139356"/>
                  <a:gd name="connsiteY62" fmla="*/ 707962 h 889981"/>
                  <a:gd name="connsiteX63" fmla="*/ 1082013 w 1139356"/>
                  <a:gd name="connsiteY63" fmla="*/ 751462 h 889981"/>
                  <a:gd name="connsiteX64" fmla="*/ 1107718 w 1139356"/>
                  <a:gd name="connsiteY64" fmla="*/ 761350 h 889981"/>
                  <a:gd name="connsiteX65" fmla="*/ 1109696 w 1139356"/>
                  <a:gd name="connsiteY65" fmla="*/ 775191 h 889981"/>
                  <a:gd name="connsiteX66" fmla="*/ 1080035 w 1139356"/>
                  <a:gd name="connsiteY66" fmla="*/ 796942 h 889981"/>
                  <a:gd name="connsiteX67" fmla="*/ 1056307 w 1139356"/>
                  <a:gd name="connsiteY67" fmla="*/ 816716 h 889981"/>
                  <a:gd name="connsiteX68" fmla="*/ 1038511 w 1139356"/>
                  <a:gd name="connsiteY68" fmla="*/ 818694 h 889981"/>
                  <a:gd name="connsiteX69" fmla="*/ 1030601 w 1139356"/>
                  <a:gd name="connsiteY69" fmla="*/ 838466 h 889981"/>
                  <a:gd name="connsiteX70" fmla="*/ 996986 w 1139356"/>
                  <a:gd name="connsiteY70" fmla="*/ 840444 h 889981"/>
                  <a:gd name="connsiteX71" fmla="*/ 996986 w 1139356"/>
                  <a:gd name="connsiteY71" fmla="*/ 860218 h 889981"/>
                  <a:gd name="connsiteX72" fmla="*/ 993031 w 1139356"/>
                  <a:gd name="connsiteY72" fmla="*/ 887901 h 889981"/>
                  <a:gd name="connsiteX73" fmla="*/ 970841 w 1139356"/>
                  <a:gd name="connsiteY73" fmla="*/ 889981 h 889981"/>
                  <a:gd name="connsiteX74" fmla="*/ 979981 w 1139356"/>
                  <a:gd name="connsiteY74" fmla="*/ 882364 h 889981"/>
                  <a:gd name="connsiteX75" fmla="*/ 963371 w 1139356"/>
                  <a:gd name="connsiteY75" fmla="*/ 870500 h 889981"/>
                  <a:gd name="connsiteX76" fmla="*/ 963371 w 1139356"/>
                  <a:gd name="connsiteY76" fmla="*/ 818298 h 889981"/>
                  <a:gd name="connsiteX77" fmla="*/ 982354 w 1139356"/>
                  <a:gd name="connsiteY77" fmla="*/ 782705 h 889981"/>
                  <a:gd name="connsiteX78" fmla="*/ 960998 w 1139356"/>
                  <a:gd name="connsiteY78" fmla="*/ 780332 h 889981"/>
                  <a:gd name="connsiteX79" fmla="*/ 939643 w 1139356"/>
                  <a:gd name="connsiteY79" fmla="*/ 773214 h 889981"/>
                  <a:gd name="connsiteX80" fmla="*/ 915914 w 1139356"/>
                  <a:gd name="connsiteY80" fmla="*/ 775587 h 889981"/>
                  <a:gd name="connsiteX81" fmla="*/ 901677 w 1139356"/>
                  <a:gd name="connsiteY81" fmla="*/ 766095 h 889981"/>
                  <a:gd name="connsiteX82" fmla="*/ 863712 w 1139356"/>
                  <a:gd name="connsiteY82" fmla="*/ 768468 h 889981"/>
                  <a:gd name="connsiteX83" fmla="*/ 847102 w 1139356"/>
                  <a:gd name="connsiteY83" fmla="*/ 813552 h 889981"/>
                  <a:gd name="connsiteX84" fmla="*/ 830492 w 1139356"/>
                  <a:gd name="connsiteY84" fmla="*/ 837280 h 889981"/>
                  <a:gd name="connsiteX85" fmla="*/ 797273 w 1139356"/>
                  <a:gd name="connsiteY85" fmla="*/ 837280 h 889981"/>
                  <a:gd name="connsiteX86" fmla="*/ 747443 w 1139356"/>
                  <a:gd name="connsiteY86" fmla="*/ 837280 h 889981"/>
                  <a:gd name="connsiteX87" fmla="*/ 726087 w 1139356"/>
                  <a:gd name="connsiteY87" fmla="*/ 837280 h 889981"/>
                  <a:gd name="connsiteX88" fmla="*/ 714223 w 1139356"/>
                  <a:gd name="connsiteY88" fmla="*/ 858636 h 889981"/>
                  <a:gd name="connsiteX89" fmla="*/ 676258 w 1139356"/>
                  <a:gd name="connsiteY89" fmla="*/ 846772 h 889981"/>
                  <a:gd name="connsiteX90" fmla="*/ 645411 w 1139356"/>
                  <a:gd name="connsiteY90" fmla="*/ 830162 h 889981"/>
                  <a:gd name="connsiteX91" fmla="*/ 657275 w 1139356"/>
                  <a:gd name="connsiteY91" fmla="*/ 811179 h 889981"/>
                  <a:gd name="connsiteX92" fmla="*/ 635920 w 1139356"/>
                  <a:gd name="connsiteY92" fmla="*/ 787451 h 889981"/>
                  <a:gd name="connsiteX93" fmla="*/ 616937 w 1139356"/>
                  <a:gd name="connsiteY93" fmla="*/ 756604 h 889981"/>
                  <a:gd name="connsiteX94" fmla="*/ 588463 w 1139356"/>
                  <a:gd name="connsiteY94" fmla="*/ 768468 h 889981"/>
                  <a:gd name="connsiteX95" fmla="*/ 578972 w 1139356"/>
                  <a:gd name="connsiteY95" fmla="*/ 782705 h 889981"/>
                  <a:gd name="connsiteX96" fmla="*/ 567108 w 1139356"/>
                  <a:gd name="connsiteY96" fmla="*/ 792197 h 889981"/>
                  <a:gd name="connsiteX97" fmla="*/ 529142 w 1139356"/>
                  <a:gd name="connsiteY97" fmla="*/ 792197 h 889981"/>
                  <a:gd name="connsiteX98" fmla="*/ 503041 w 1139356"/>
                  <a:gd name="connsiteY98" fmla="*/ 792197 h 889981"/>
                  <a:gd name="connsiteX99" fmla="*/ 500668 w 1139356"/>
                  <a:gd name="connsiteY99" fmla="*/ 770841 h 889981"/>
                  <a:gd name="connsiteX100" fmla="*/ 478545 w 1139356"/>
                  <a:gd name="connsiteY100" fmla="*/ 768629 h 889981"/>
                  <a:gd name="connsiteX101" fmla="*/ 476940 w 1139356"/>
                  <a:gd name="connsiteY101" fmla="*/ 757395 h 889981"/>
                  <a:gd name="connsiteX102" fmla="*/ 449257 w 1139356"/>
                  <a:gd name="connsiteY102" fmla="*/ 735643 h 889981"/>
                  <a:gd name="connsiteX103" fmla="*/ 401800 w 1139356"/>
                  <a:gd name="connsiteY103" fmla="*/ 704006 h 889981"/>
                  <a:gd name="connsiteX104" fmla="*/ 393891 w 1139356"/>
                  <a:gd name="connsiteY104" fmla="*/ 626889 h 889981"/>
                  <a:gd name="connsiteX105" fmla="*/ 411687 w 1139356"/>
                  <a:gd name="connsiteY105" fmla="*/ 605139 h 889981"/>
                  <a:gd name="connsiteX106" fmla="*/ 391913 w 1139356"/>
                  <a:gd name="connsiteY106" fmla="*/ 587342 h 889981"/>
                  <a:gd name="connsiteX107" fmla="*/ 389936 w 1139356"/>
                  <a:gd name="connsiteY107" fmla="*/ 569545 h 889981"/>
                  <a:gd name="connsiteX108" fmla="*/ 374117 w 1139356"/>
                  <a:gd name="connsiteY108" fmla="*/ 555704 h 889981"/>
                  <a:gd name="connsiteX109" fmla="*/ 368185 w 1139356"/>
                  <a:gd name="connsiteY109" fmla="*/ 516157 h 889981"/>
                  <a:gd name="connsiteX110" fmla="*/ 326660 w 1139356"/>
                  <a:gd name="connsiteY110" fmla="*/ 476610 h 889981"/>
                  <a:gd name="connsiteX111" fmla="*/ 314796 w 1139356"/>
                  <a:gd name="connsiteY111" fmla="*/ 419266 h 889981"/>
                  <a:gd name="connsiteX112" fmla="*/ 277226 w 1139356"/>
                  <a:gd name="connsiteY112" fmla="*/ 387628 h 889981"/>
                  <a:gd name="connsiteX113" fmla="*/ 263385 w 1139356"/>
                  <a:gd name="connsiteY113" fmla="*/ 367855 h 889981"/>
                  <a:gd name="connsiteX114" fmla="*/ 213951 w 1139356"/>
                  <a:gd name="connsiteY114" fmla="*/ 354013 h 889981"/>
                  <a:gd name="connsiteX115" fmla="*/ 170449 w 1139356"/>
                  <a:gd name="connsiteY115" fmla="*/ 373787 h 889981"/>
                  <a:gd name="connsiteX116" fmla="*/ 142766 w 1139356"/>
                  <a:gd name="connsiteY116" fmla="*/ 373787 h 889981"/>
                  <a:gd name="connsiteX117" fmla="*/ 144743 w 1139356"/>
                  <a:gd name="connsiteY117" fmla="*/ 421244 h 889981"/>
                  <a:gd name="connsiteX118" fmla="*/ 154630 w 1139356"/>
                  <a:gd name="connsiteY118" fmla="*/ 439040 h 889981"/>
                  <a:gd name="connsiteX119" fmla="*/ 178358 w 1139356"/>
                  <a:gd name="connsiteY119" fmla="*/ 480564 h 889981"/>
                  <a:gd name="connsiteX120" fmla="*/ 166494 w 1139356"/>
                  <a:gd name="connsiteY120" fmla="*/ 496383 h 889981"/>
                  <a:gd name="connsiteX121" fmla="*/ 180336 w 1139356"/>
                  <a:gd name="connsiteY121" fmla="*/ 508248 h 889981"/>
                  <a:gd name="connsiteX122" fmla="*/ 180336 w 1139356"/>
                  <a:gd name="connsiteY122" fmla="*/ 516157 h 889981"/>
                  <a:gd name="connsiteX123" fmla="*/ 166494 w 1139356"/>
                  <a:gd name="connsiteY123" fmla="*/ 529998 h 889981"/>
                  <a:gd name="connsiteX124" fmla="*/ 152652 w 1139356"/>
                  <a:gd name="connsiteY124" fmla="*/ 545817 h 889981"/>
                  <a:gd name="connsiteX125" fmla="*/ 128924 w 1139356"/>
                  <a:gd name="connsiteY125" fmla="*/ 545817 h 889981"/>
                  <a:gd name="connsiteX126" fmla="*/ 117060 w 1139356"/>
                  <a:gd name="connsiteY126" fmla="*/ 516157 h 889981"/>
                  <a:gd name="connsiteX127" fmla="*/ 113105 w 1139356"/>
                  <a:gd name="connsiteY127" fmla="*/ 516157 h 889981"/>
                  <a:gd name="connsiteX128" fmla="*/ 103218 w 1139356"/>
                  <a:gd name="connsiteY128" fmla="*/ 510225 h 889981"/>
                  <a:gd name="connsiteX129" fmla="*/ 83445 w 1139356"/>
                  <a:gd name="connsiteY129" fmla="*/ 514179 h 889981"/>
                  <a:gd name="connsiteX130" fmla="*/ 61694 w 1139356"/>
                  <a:gd name="connsiteY130" fmla="*/ 498360 h 889981"/>
                  <a:gd name="connsiteX131" fmla="*/ 53784 w 1139356"/>
                  <a:gd name="connsiteY131" fmla="*/ 474632 h 889981"/>
                  <a:gd name="connsiteX132" fmla="*/ 10282 w 1139356"/>
                  <a:gd name="connsiteY132" fmla="*/ 470678 h 889981"/>
                  <a:gd name="connsiteX133" fmla="*/ 3634 w 1139356"/>
                  <a:gd name="connsiteY133" fmla="*/ 451906 h 889981"/>
                  <a:gd name="connsiteX134" fmla="*/ 14237 w 1139356"/>
                  <a:gd name="connsiteY134" fmla="*/ 455254 h 889981"/>
                  <a:gd name="connsiteX135" fmla="*/ 35593 w 1139356"/>
                  <a:gd name="connsiteY135" fmla="*/ 436272 h 889981"/>
                  <a:gd name="connsiteX136" fmla="*/ 45084 w 1139356"/>
                  <a:gd name="connsiteY136" fmla="*/ 365087 h 889981"/>
                  <a:gd name="connsiteX137" fmla="*/ 11864 w 1139356"/>
                  <a:gd name="connsiteY137" fmla="*/ 327121 h 889981"/>
                  <a:gd name="connsiteX138" fmla="*/ 18983 w 1139356"/>
                  <a:gd name="connsiteY138" fmla="*/ 305766 h 889981"/>
                  <a:gd name="connsiteX139" fmla="*/ 0 w 1139356"/>
                  <a:gd name="connsiteY139" fmla="*/ 298647 h 889981"/>
                  <a:gd name="connsiteX140" fmla="*/ 0 w 1139356"/>
                  <a:gd name="connsiteY140" fmla="*/ 279664 h 889981"/>
                  <a:gd name="connsiteX141" fmla="*/ 33220 w 1139356"/>
                  <a:gd name="connsiteY141" fmla="*/ 279664 h 889981"/>
                  <a:gd name="connsiteX142" fmla="*/ 26101 w 1139356"/>
                  <a:gd name="connsiteY142" fmla="*/ 253563 h 889981"/>
                  <a:gd name="connsiteX143" fmla="*/ 30847 w 1139356"/>
                  <a:gd name="connsiteY143" fmla="*/ 244072 h 889981"/>
                  <a:gd name="connsiteX144" fmla="*/ 21356 w 1139356"/>
                  <a:gd name="connsiteY144" fmla="*/ 191870 h 889981"/>
                  <a:gd name="connsiteX145" fmla="*/ 9491 w 1139356"/>
                  <a:gd name="connsiteY145" fmla="*/ 182378 h 889981"/>
                  <a:gd name="connsiteX146" fmla="*/ 33220 w 1139356"/>
                  <a:gd name="connsiteY146" fmla="*/ 158650 h 889981"/>
                  <a:gd name="connsiteX147" fmla="*/ 37965 w 1139356"/>
                  <a:gd name="connsiteY147" fmla="*/ 144413 h 889981"/>
                  <a:gd name="connsiteX148" fmla="*/ 56948 w 1139356"/>
                  <a:gd name="connsiteY148" fmla="*/ 142040 h 889981"/>
                  <a:gd name="connsiteX149" fmla="*/ 56948 w 1139356"/>
                  <a:gd name="connsiteY149" fmla="*/ 117475 h 889981"/>
                  <a:gd name="connsiteX0" fmla="*/ 362403 w 1139356"/>
                  <a:gd name="connsiteY0" fmla="*/ 0 h 889981"/>
                  <a:gd name="connsiteX1" fmla="*/ 767380 w 1139356"/>
                  <a:gd name="connsiteY1" fmla="*/ 117475 h 889981"/>
                  <a:gd name="connsiteX2" fmla="*/ 779476 w 1139356"/>
                  <a:gd name="connsiteY2" fmla="*/ 140458 h 889981"/>
                  <a:gd name="connsiteX3" fmla="*/ 769589 w 1139356"/>
                  <a:gd name="connsiteY3" fmla="*/ 154300 h 889981"/>
                  <a:gd name="connsiteX4" fmla="*/ 730042 w 1139356"/>
                  <a:gd name="connsiteY4" fmla="*/ 160232 h 889981"/>
                  <a:gd name="connsiteX5" fmla="*/ 730042 w 1139356"/>
                  <a:gd name="connsiteY5" fmla="*/ 187915 h 889981"/>
                  <a:gd name="connsiteX6" fmla="*/ 686540 w 1139356"/>
                  <a:gd name="connsiteY6" fmla="*/ 174073 h 889981"/>
                  <a:gd name="connsiteX7" fmla="*/ 674676 w 1139356"/>
                  <a:gd name="connsiteY7" fmla="*/ 158254 h 889981"/>
                  <a:gd name="connsiteX8" fmla="*/ 639084 w 1139356"/>
                  <a:gd name="connsiteY8" fmla="*/ 168141 h 889981"/>
                  <a:gd name="connsiteX9" fmla="*/ 646993 w 1139356"/>
                  <a:gd name="connsiteY9" fmla="*/ 231417 h 889981"/>
                  <a:gd name="connsiteX10" fmla="*/ 646993 w 1139356"/>
                  <a:gd name="connsiteY10" fmla="*/ 263055 h 889981"/>
                  <a:gd name="connsiteX11" fmla="*/ 660835 w 1139356"/>
                  <a:gd name="connsiteY11" fmla="*/ 270964 h 889981"/>
                  <a:gd name="connsiteX12" fmla="*/ 720155 w 1139356"/>
                  <a:gd name="connsiteY12" fmla="*/ 290738 h 889981"/>
                  <a:gd name="connsiteX13" fmla="*/ 728065 w 1139356"/>
                  <a:gd name="connsiteY13" fmla="*/ 288761 h 889981"/>
                  <a:gd name="connsiteX14" fmla="*/ 775522 w 1139356"/>
                  <a:gd name="connsiteY14" fmla="*/ 278873 h 889981"/>
                  <a:gd name="connsiteX15" fmla="*/ 789363 w 1139356"/>
                  <a:gd name="connsiteY15" fmla="*/ 270964 h 889981"/>
                  <a:gd name="connsiteX16" fmla="*/ 811114 w 1139356"/>
                  <a:gd name="connsiteY16" fmla="*/ 263055 h 889981"/>
                  <a:gd name="connsiteX17" fmla="*/ 830888 w 1139356"/>
                  <a:gd name="connsiteY17" fmla="*/ 263055 h 889981"/>
                  <a:gd name="connsiteX18" fmla="*/ 852639 w 1139356"/>
                  <a:gd name="connsiteY18" fmla="*/ 270964 h 889981"/>
                  <a:gd name="connsiteX19" fmla="*/ 874390 w 1139356"/>
                  <a:gd name="connsiteY19" fmla="*/ 290738 h 889981"/>
                  <a:gd name="connsiteX20" fmla="*/ 896141 w 1139356"/>
                  <a:gd name="connsiteY20" fmla="*/ 286783 h 889981"/>
                  <a:gd name="connsiteX21" fmla="*/ 929756 w 1139356"/>
                  <a:gd name="connsiteY21" fmla="*/ 298647 h 889981"/>
                  <a:gd name="connsiteX22" fmla="*/ 979190 w 1139356"/>
                  <a:gd name="connsiteY22" fmla="*/ 288761 h 889981"/>
                  <a:gd name="connsiteX23" fmla="*/ 1000941 w 1139356"/>
                  <a:gd name="connsiteY23" fmla="*/ 270964 h 889981"/>
                  <a:gd name="connsiteX24" fmla="*/ 1018737 w 1139356"/>
                  <a:gd name="connsiteY24" fmla="*/ 274919 h 889981"/>
                  <a:gd name="connsiteX25" fmla="*/ 995009 w 1139356"/>
                  <a:gd name="connsiteY25" fmla="*/ 306557 h 889981"/>
                  <a:gd name="connsiteX26" fmla="*/ 995009 w 1139356"/>
                  <a:gd name="connsiteY26" fmla="*/ 328308 h 889981"/>
                  <a:gd name="connsiteX27" fmla="*/ 985122 w 1139356"/>
                  <a:gd name="connsiteY27" fmla="*/ 346104 h 889981"/>
                  <a:gd name="connsiteX28" fmla="*/ 987099 w 1139356"/>
                  <a:gd name="connsiteY28" fmla="*/ 363899 h 889981"/>
                  <a:gd name="connsiteX29" fmla="*/ 961394 w 1139356"/>
                  <a:gd name="connsiteY29" fmla="*/ 367855 h 889981"/>
                  <a:gd name="connsiteX30" fmla="*/ 951507 w 1139356"/>
                  <a:gd name="connsiteY30" fmla="*/ 383674 h 889981"/>
                  <a:gd name="connsiteX31" fmla="*/ 953484 w 1139356"/>
                  <a:gd name="connsiteY31" fmla="*/ 411356 h 889981"/>
                  <a:gd name="connsiteX32" fmla="*/ 923824 w 1139356"/>
                  <a:gd name="connsiteY32" fmla="*/ 431131 h 889981"/>
                  <a:gd name="connsiteX33" fmla="*/ 973258 w 1139356"/>
                  <a:gd name="connsiteY33" fmla="*/ 437062 h 889981"/>
                  <a:gd name="connsiteX34" fmla="*/ 989077 w 1139356"/>
                  <a:gd name="connsiteY34" fmla="*/ 431131 h 889981"/>
                  <a:gd name="connsiteX35" fmla="*/ 1006873 w 1139356"/>
                  <a:gd name="connsiteY35" fmla="*/ 427175 h 889981"/>
                  <a:gd name="connsiteX36" fmla="*/ 1014782 w 1139356"/>
                  <a:gd name="connsiteY36" fmla="*/ 421244 h 889981"/>
                  <a:gd name="connsiteX37" fmla="*/ 1024669 w 1139356"/>
                  <a:gd name="connsiteY37" fmla="*/ 437062 h 889981"/>
                  <a:gd name="connsiteX38" fmla="*/ 1016760 w 1139356"/>
                  <a:gd name="connsiteY38" fmla="*/ 454859 h 889981"/>
                  <a:gd name="connsiteX39" fmla="*/ 1002918 w 1139356"/>
                  <a:gd name="connsiteY39" fmla="*/ 460791 h 889981"/>
                  <a:gd name="connsiteX40" fmla="*/ 989077 w 1139356"/>
                  <a:gd name="connsiteY40" fmla="*/ 482541 h 889981"/>
                  <a:gd name="connsiteX41" fmla="*/ 1000941 w 1139356"/>
                  <a:gd name="connsiteY41" fmla="*/ 486497 h 889981"/>
                  <a:gd name="connsiteX42" fmla="*/ 1016760 w 1139356"/>
                  <a:gd name="connsiteY42" fmla="*/ 490451 h 889981"/>
                  <a:gd name="connsiteX43" fmla="*/ 1038511 w 1139356"/>
                  <a:gd name="connsiteY43" fmla="*/ 498360 h 889981"/>
                  <a:gd name="connsiteX44" fmla="*/ 1068171 w 1139356"/>
                  <a:gd name="connsiteY44" fmla="*/ 496383 h 889981"/>
                  <a:gd name="connsiteX45" fmla="*/ 1093877 w 1139356"/>
                  <a:gd name="connsiteY45" fmla="*/ 500338 h 889981"/>
                  <a:gd name="connsiteX46" fmla="*/ 1109696 w 1139356"/>
                  <a:gd name="connsiteY46" fmla="*/ 492429 h 889981"/>
                  <a:gd name="connsiteX47" fmla="*/ 1121560 w 1139356"/>
                  <a:gd name="connsiteY47" fmla="*/ 510225 h 889981"/>
                  <a:gd name="connsiteX48" fmla="*/ 1038511 w 1139356"/>
                  <a:gd name="connsiteY48" fmla="*/ 528021 h 889981"/>
                  <a:gd name="connsiteX49" fmla="*/ 1038511 w 1139356"/>
                  <a:gd name="connsiteY49" fmla="*/ 555704 h 889981"/>
                  <a:gd name="connsiteX50" fmla="*/ 1050375 w 1139356"/>
                  <a:gd name="connsiteY50" fmla="*/ 567568 h 889981"/>
                  <a:gd name="connsiteX51" fmla="*/ 1038511 w 1139356"/>
                  <a:gd name="connsiteY51" fmla="*/ 589320 h 889981"/>
                  <a:gd name="connsiteX52" fmla="*/ 1040488 w 1139356"/>
                  <a:gd name="connsiteY52" fmla="*/ 605139 h 889981"/>
                  <a:gd name="connsiteX53" fmla="*/ 1068171 w 1139356"/>
                  <a:gd name="connsiteY53" fmla="*/ 611070 h 889981"/>
                  <a:gd name="connsiteX54" fmla="*/ 1068171 w 1139356"/>
                  <a:gd name="connsiteY54" fmla="*/ 630844 h 889981"/>
                  <a:gd name="connsiteX55" fmla="*/ 1095854 w 1139356"/>
                  <a:gd name="connsiteY55" fmla="*/ 634799 h 889981"/>
                  <a:gd name="connsiteX56" fmla="*/ 1109696 w 1139356"/>
                  <a:gd name="connsiteY56" fmla="*/ 650618 h 889981"/>
                  <a:gd name="connsiteX57" fmla="*/ 1139356 w 1139356"/>
                  <a:gd name="connsiteY57" fmla="*/ 650618 h 889981"/>
                  <a:gd name="connsiteX58" fmla="*/ 1131447 w 1139356"/>
                  <a:gd name="connsiteY58" fmla="*/ 666436 h 889981"/>
                  <a:gd name="connsiteX59" fmla="*/ 1125515 w 1139356"/>
                  <a:gd name="connsiteY59" fmla="*/ 688187 h 889981"/>
                  <a:gd name="connsiteX60" fmla="*/ 1103764 w 1139356"/>
                  <a:gd name="connsiteY60" fmla="*/ 690165 h 889981"/>
                  <a:gd name="connsiteX61" fmla="*/ 1115628 w 1139356"/>
                  <a:gd name="connsiteY61" fmla="*/ 707962 h 889981"/>
                  <a:gd name="connsiteX62" fmla="*/ 1082013 w 1139356"/>
                  <a:gd name="connsiteY62" fmla="*/ 751462 h 889981"/>
                  <a:gd name="connsiteX63" fmla="*/ 1107718 w 1139356"/>
                  <a:gd name="connsiteY63" fmla="*/ 761350 h 889981"/>
                  <a:gd name="connsiteX64" fmla="*/ 1109696 w 1139356"/>
                  <a:gd name="connsiteY64" fmla="*/ 775191 h 889981"/>
                  <a:gd name="connsiteX65" fmla="*/ 1080035 w 1139356"/>
                  <a:gd name="connsiteY65" fmla="*/ 796942 h 889981"/>
                  <a:gd name="connsiteX66" fmla="*/ 1056307 w 1139356"/>
                  <a:gd name="connsiteY66" fmla="*/ 816716 h 889981"/>
                  <a:gd name="connsiteX67" fmla="*/ 1038511 w 1139356"/>
                  <a:gd name="connsiteY67" fmla="*/ 818694 h 889981"/>
                  <a:gd name="connsiteX68" fmla="*/ 1030601 w 1139356"/>
                  <a:gd name="connsiteY68" fmla="*/ 838466 h 889981"/>
                  <a:gd name="connsiteX69" fmla="*/ 996986 w 1139356"/>
                  <a:gd name="connsiteY69" fmla="*/ 840444 h 889981"/>
                  <a:gd name="connsiteX70" fmla="*/ 996986 w 1139356"/>
                  <a:gd name="connsiteY70" fmla="*/ 860218 h 889981"/>
                  <a:gd name="connsiteX71" fmla="*/ 993031 w 1139356"/>
                  <a:gd name="connsiteY71" fmla="*/ 887901 h 889981"/>
                  <a:gd name="connsiteX72" fmla="*/ 970841 w 1139356"/>
                  <a:gd name="connsiteY72" fmla="*/ 889981 h 889981"/>
                  <a:gd name="connsiteX73" fmla="*/ 979981 w 1139356"/>
                  <a:gd name="connsiteY73" fmla="*/ 882364 h 889981"/>
                  <a:gd name="connsiteX74" fmla="*/ 963371 w 1139356"/>
                  <a:gd name="connsiteY74" fmla="*/ 870500 h 889981"/>
                  <a:gd name="connsiteX75" fmla="*/ 963371 w 1139356"/>
                  <a:gd name="connsiteY75" fmla="*/ 818298 h 889981"/>
                  <a:gd name="connsiteX76" fmla="*/ 982354 w 1139356"/>
                  <a:gd name="connsiteY76" fmla="*/ 782705 h 889981"/>
                  <a:gd name="connsiteX77" fmla="*/ 960998 w 1139356"/>
                  <a:gd name="connsiteY77" fmla="*/ 780332 h 889981"/>
                  <a:gd name="connsiteX78" fmla="*/ 939643 w 1139356"/>
                  <a:gd name="connsiteY78" fmla="*/ 773214 h 889981"/>
                  <a:gd name="connsiteX79" fmla="*/ 915914 w 1139356"/>
                  <a:gd name="connsiteY79" fmla="*/ 775587 h 889981"/>
                  <a:gd name="connsiteX80" fmla="*/ 901677 w 1139356"/>
                  <a:gd name="connsiteY80" fmla="*/ 766095 h 889981"/>
                  <a:gd name="connsiteX81" fmla="*/ 863712 w 1139356"/>
                  <a:gd name="connsiteY81" fmla="*/ 768468 h 889981"/>
                  <a:gd name="connsiteX82" fmla="*/ 847102 w 1139356"/>
                  <a:gd name="connsiteY82" fmla="*/ 813552 h 889981"/>
                  <a:gd name="connsiteX83" fmla="*/ 830492 w 1139356"/>
                  <a:gd name="connsiteY83" fmla="*/ 837280 h 889981"/>
                  <a:gd name="connsiteX84" fmla="*/ 797273 w 1139356"/>
                  <a:gd name="connsiteY84" fmla="*/ 837280 h 889981"/>
                  <a:gd name="connsiteX85" fmla="*/ 747443 w 1139356"/>
                  <a:gd name="connsiteY85" fmla="*/ 837280 h 889981"/>
                  <a:gd name="connsiteX86" fmla="*/ 726087 w 1139356"/>
                  <a:gd name="connsiteY86" fmla="*/ 837280 h 889981"/>
                  <a:gd name="connsiteX87" fmla="*/ 714223 w 1139356"/>
                  <a:gd name="connsiteY87" fmla="*/ 858636 h 889981"/>
                  <a:gd name="connsiteX88" fmla="*/ 676258 w 1139356"/>
                  <a:gd name="connsiteY88" fmla="*/ 846772 h 889981"/>
                  <a:gd name="connsiteX89" fmla="*/ 645411 w 1139356"/>
                  <a:gd name="connsiteY89" fmla="*/ 830162 h 889981"/>
                  <a:gd name="connsiteX90" fmla="*/ 657275 w 1139356"/>
                  <a:gd name="connsiteY90" fmla="*/ 811179 h 889981"/>
                  <a:gd name="connsiteX91" fmla="*/ 635920 w 1139356"/>
                  <a:gd name="connsiteY91" fmla="*/ 787451 h 889981"/>
                  <a:gd name="connsiteX92" fmla="*/ 616937 w 1139356"/>
                  <a:gd name="connsiteY92" fmla="*/ 756604 h 889981"/>
                  <a:gd name="connsiteX93" fmla="*/ 588463 w 1139356"/>
                  <a:gd name="connsiteY93" fmla="*/ 768468 h 889981"/>
                  <a:gd name="connsiteX94" fmla="*/ 578972 w 1139356"/>
                  <a:gd name="connsiteY94" fmla="*/ 782705 h 889981"/>
                  <a:gd name="connsiteX95" fmla="*/ 567108 w 1139356"/>
                  <a:gd name="connsiteY95" fmla="*/ 792197 h 889981"/>
                  <a:gd name="connsiteX96" fmla="*/ 529142 w 1139356"/>
                  <a:gd name="connsiteY96" fmla="*/ 792197 h 889981"/>
                  <a:gd name="connsiteX97" fmla="*/ 503041 w 1139356"/>
                  <a:gd name="connsiteY97" fmla="*/ 792197 h 889981"/>
                  <a:gd name="connsiteX98" fmla="*/ 500668 w 1139356"/>
                  <a:gd name="connsiteY98" fmla="*/ 770841 h 889981"/>
                  <a:gd name="connsiteX99" fmla="*/ 478545 w 1139356"/>
                  <a:gd name="connsiteY99" fmla="*/ 768629 h 889981"/>
                  <a:gd name="connsiteX100" fmla="*/ 476940 w 1139356"/>
                  <a:gd name="connsiteY100" fmla="*/ 757395 h 889981"/>
                  <a:gd name="connsiteX101" fmla="*/ 449257 w 1139356"/>
                  <a:gd name="connsiteY101" fmla="*/ 735643 h 889981"/>
                  <a:gd name="connsiteX102" fmla="*/ 401800 w 1139356"/>
                  <a:gd name="connsiteY102" fmla="*/ 704006 h 889981"/>
                  <a:gd name="connsiteX103" fmla="*/ 393891 w 1139356"/>
                  <a:gd name="connsiteY103" fmla="*/ 626889 h 889981"/>
                  <a:gd name="connsiteX104" fmla="*/ 411687 w 1139356"/>
                  <a:gd name="connsiteY104" fmla="*/ 605139 h 889981"/>
                  <a:gd name="connsiteX105" fmla="*/ 391913 w 1139356"/>
                  <a:gd name="connsiteY105" fmla="*/ 587342 h 889981"/>
                  <a:gd name="connsiteX106" fmla="*/ 389936 w 1139356"/>
                  <a:gd name="connsiteY106" fmla="*/ 569545 h 889981"/>
                  <a:gd name="connsiteX107" fmla="*/ 374117 w 1139356"/>
                  <a:gd name="connsiteY107" fmla="*/ 555704 h 889981"/>
                  <a:gd name="connsiteX108" fmla="*/ 368185 w 1139356"/>
                  <a:gd name="connsiteY108" fmla="*/ 516157 h 889981"/>
                  <a:gd name="connsiteX109" fmla="*/ 326660 w 1139356"/>
                  <a:gd name="connsiteY109" fmla="*/ 476610 h 889981"/>
                  <a:gd name="connsiteX110" fmla="*/ 314796 w 1139356"/>
                  <a:gd name="connsiteY110" fmla="*/ 419266 h 889981"/>
                  <a:gd name="connsiteX111" fmla="*/ 277226 w 1139356"/>
                  <a:gd name="connsiteY111" fmla="*/ 387628 h 889981"/>
                  <a:gd name="connsiteX112" fmla="*/ 263385 w 1139356"/>
                  <a:gd name="connsiteY112" fmla="*/ 367855 h 889981"/>
                  <a:gd name="connsiteX113" fmla="*/ 213951 w 1139356"/>
                  <a:gd name="connsiteY113" fmla="*/ 354013 h 889981"/>
                  <a:gd name="connsiteX114" fmla="*/ 170449 w 1139356"/>
                  <a:gd name="connsiteY114" fmla="*/ 373787 h 889981"/>
                  <a:gd name="connsiteX115" fmla="*/ 142766 w 1139356"/>
                  <a:gd name="connsiteY115" fmla="*/ 373787 h 889981"/>
                  <a:gd name="connsiteX116" fmla="*/ 144743 w 1139356"/>
                  <a:gd name="connsiteY116" fmla="*/ 421244 h 889981"/>
                  <a:gd name="connsiteX117" fmla="*/ 154630 w 1139356"/>
                  <a:gd name="connsiteY117" fmla="*/ 439040 h 889981"/>
                  <a:gd name="connsiteX118" fmla="*/ 178358 w 1139356"/>
                  <a:gd name="connsiteY118" fmla="*/ 480564 h 889981"/>
                  <a:gd name="connsiteX119" fmla="*/ 166494 w 1139356"/>
                  <a:gd name="connsiteY119" fmla="*/ 496383 h 889981"/>
                  <a:gd name="connsiteX120" fmla="*/ 180336 w 1139356"/>
                  <a:gd name="connsiteY120" fmla="*/ 508248 h 889981"/>
                  <a:gd name="connsiteX121" fmla="*/ 180336 w 1139356"/>
                  <a:gd name="connsiteY121" fmla="*/ 516157 h 889981"/>
                  <a:gd name="connsiteX122" fmla="*/ 166494 w 1139356"/>
                  <a:gd name="connsiteY122" fmla="*/ 529998 h 889981"/>
                  <a:gd name="connsiteX123" fmla="*/ 152652 w 1139356"/>
                  <a:gd name="connsiteY123" fmla="*/ 545817 h 889981"/>
                  <a:gd name="connsiteX124" fmla="*/ 128924 w 1139356"/>
                  <a:gd name="connsiteY124" fmla="*/ 545817 h 889981"/>
                  <a:gd name="connsiteX125" fmla="*/ 117060 w 1139356"/>
                  <a:gd name="connsiteY125" fmla="*/ 516157 h 889981"/>
                  <a:gd name="connsiteX126" fmla="*/ 113105 w 1139356"/>
                  <a:gd name="connsiteY126" fmla="*/ 516157 h 889981"/>
                  <a:gd name="connsiteX127" fmla="*/ 103218 w 1139356"/>
                  <a:gd name="connsiteY127" fmla="*/ 510225 h 889981"/>
                  <a:gd name="connsiteX128" fmla="*/ 83445 w 1139356"/>
                  <a:gd name="connsiteY128" fmla="*/ 514179 h 889981"/>
                  <a:gd name="connsiteX129" fmla="*/ 61694 w 1139356"/>
                  <a:gd name="connsiteY129" fmla="*/ 498360 h 889981"/>
                  <a:gd name="connsiteX130" fmla="*/ 53784 w 1139356"/>
                  <a:gd name="connsiteY130" fmla="*/ 474632 h 889981"/>
                  <a:gd name="connsiteX131" fmla="*/ 10282 w 1139356"/>
                  <a:gd name="connsiteY131" fmla="*/ 470678 h 889981"/>
                  <a:gd name="connsiteX132" fmla="*/ 3634 w 1139356"/>
                  <a:gd name="connsiteY132" fmla="*/ 451906 h 889981"/>
                  <a:gd name="connsiteX133" fmla="*/ 14237 w 1139356"/>
                  <a:gd name="connsiteY133" fmla="*/ 455254 h 889981"/>
                  <a:gd name="connsiteX134" fmla="*/ 35593 w 1139356"/>
                  <a:gd name="connsiteY134" fmla="*/ 436272 h 889981"/>
                  <a:gd name="connsiteX135" fmla="*/ 45084 w 1139356"/>
                  <a:gd name="connsiteY135" fmla="*/ 365087 h 889981"/>
                  <a:gd name="connsiteX136" fmla="*/ 11864 w 1139356"/>
                  <a:gd name="connsiteY136" fmla="*/ 327121 h 889981"/>
                  <a:gd name="connsiteX137" fmla="*/ 18983 w 1139356"/>
                  <a:gd name="connsiteY137" fmla="*/ 305766 h 889981"/>
                  <a:gd name="connsiteX138" fmla="*/ 0 w 1139356"/>
                  <a:gd name="connsiteY138" fmla="*/ 298647 h 889981"/>
                  <a:gd name="connsiteX139" fmla="*/ 0 w 1139356"/>
                  <a:gd name="connsiteY139" fmla="*/ 279664 h 889981"/>
                  <a:gd name="connsiteX140" fmla="*/ 33220 w 1139356"/>
                  <a:gd name="connsiteY140" fmla="*/ 279664 h 889981"/>
                  <a:gd name="connsiteX141" fmla="*/ 26101 w 1139356"/>
                  <a:gd name="connsiteY141" fmla="*/ 253563 h 889981"/>
                  <a:gd name="connsiteX142" fmla="*/ 30847 w 1139356"/>
                  <a:gd name="connsiteY142" fmla="*/ 244072 h 889981"/>
                  <a:gd name="connsiteX143" fmla="*/ 21356 w 1139356"/>
                  <a:gd name="connsiteY143" fmla="*/ 191870 h 889981"/>
                  <a:gd name="connsiteX144" fmla="*/ 9491 w 1139356"/>
                  <a:gd name="connsiteY144" fmla="*/ 182378 h 889981"/>
                  <a:gd name="connsiteX145" fmla="*/ 33220 w 1139356"/>
                  <a:gd name="connsiteY145" fmla="*/ 158650 h 889981"/>
                  <a:gd name="connsiteX146" fmla="*/ 37965 w 1139356"/>
                  <a:gd name="connsiteY146" fmla="*/ 144413 h 889981"/>
                  <a:gd name="connsiteX147" fmla="*/ 56948 w 1139356"/>
                  <a:gd name="connsiteY147" fmla="*/ 142040 h 889981"/>
                  <a:gd name="connsiteX148" fmla="*/ 56948 w 1139356"/>
                  <a:gd name="connsiteY148" fmla="*/ 117475 h 889981"/>
                  <a:gd name="connsiteX149" fmla="*/ 453843 w 1139356"/>
                  <a:gd name="connsiteY149" fmla="*/ 91440 h 889981"/>
                  <a:gd name="connsiteX0" fmla="*/ 362403 w 1139356"/>
                  <a:gd name="connsiteY0" fmla="*/ 0 h 889981"/>
                  <a:gd name="connsiteX1" fmla="*/ 767380 w 1139356"/>
                  <a:gd name="connsiteY1" fmla="*/ 117475 h 889981"/>
                  <a:gd name="connsiteX2" fmla="*/ 779476 w 1139356"/>
                  <a:gd name="connsiteY2" fmla="*/ 140458 h 889981"/>
                  <a:gd name="connsiteX3" fmla="*/ 769589 w 1139356"/>
                  <a:gd name="connsiteY3" fmla="*/ 154300 h 889981"/>
                  <a:gd name="connsiteX4" fmla="*/ 730042 w 1139356"/>
                  <a:gd name="connsiteY4" fmla="*/ 160232 h 889981"/>
                  <a:gd name="connsiteX5" fmla="*/ 730042 w 1139356"/>
                  <a:gd name="connsiteY5" fmla="*/ 187915 h 889981"/>
                  <a:gd name="connsiteX6" fmla="*/ 686540 w 1139356"/>
                  <a:gd name="connsiteY6" fmla="*/ 174073 h 889981"/>
                  <a:gd name="connsiteX7" fmla="*/ 674676 w 1139356"/>
                  <a:gd name="connsiteY7" fmla="*/ 158254 h 889981"/>
                  <a:gd name="connsiteX8" fmla="*/ 639084 w 1139356"/>
                  <a:gd name="connsiteY8" fmla="*/ 168141 h 889981"/>
                  <a:gd name="connsiteX9" fmla="*/ 646993 w 1139356"/>
                  <a:gd name="connsiteY9" fmla="*/ 231417 h 889981"/>
                  <a:gd name="connsiteX10" fmla="*/ 646993 w 1139356"/>
                  <a:gd name="connsiteY10" fmla="*/ 263055 h 889981"/>
                  <a:gd name="connsiteX11" fmla="*/ 660835 w 1139356"/>
                  <a:gd name="connsiteY11" fmla="*/ 270964 h 889981"/>
                  <a:gd name="connsiteX12" fmla="*/ 720155 w 1139356"/>
                  <a:gd name="connsiteY12" fmla="*/ 290738 h 889981"/>
                  <a:gd name="connsiteX13" fmla="*/ 728065 w 1139356"/>
                  <a:gd name="connsiteY13" fmla="*/ 288761 h 889981"/>
                  <a:gd name="connsiteX14" fmla="*/ 775522 w 1139356"/>
                  <a:gd name="connsiteY14" fmla="*/ 278873 h 889981"/>
                  <a:gd name="connsiteX15" fmla="*/ 789363 w 1139356"/>
                  <a:gd name="connsiteY15" fmla="*/ 270964 h 889981"/>
                  <a:gd name="connsiteX16" fmla="*/ 811114 w 1139356"/>
                  <a:gd name="connsiteY16" fmla="*/ 263055 h 889981"/>
                  <a:gd name="connsiteX17" fmla="*/ 830888 w 1139356"/>
                  <a:gd name="connsiteY17" fmla="*/ 263055 h 889981"/>
                  <a:gd name="connsiteX18" fmla="*/ 852639 w 1139356"/>
                  <a:gd name="connsiteY18" fmla="*/ 270964 h 889981"/>
                  <a:gd name="connsiteX19" fmla="*/ 874390 w 1139356"/>
                  <a:gd name="connsiteY19" fmla="*/ 290738 h 889981"/>
                  <a:gd name="connsiteX20" fmla="*/ 896141 w 1139356"/>
                  <a:gd name="connsiteY20" fmla="*/ 286783 h 889981"/>
                  <a:gd name="connsiteX21" fmla="*/ 929756 w 1139356"/>
                  <a:gd name="connsiteY21" fmla="*/ 298647 h 889981"/>
                  <a:gd name="connsiteX22" fmla="*/ 979190 w 1139356"/>
                  <a:gd name="connsiteY22" fmla="*/ 288761 h 889981"/>
                  <a:gd name="connsiteX23" fmla="*/ 1000941 w 1139356"/>
                  <a:gd name="connsiteY23" fmla="*/ 270964 h 889981"/>
                  <a:gd name="connsiteX24" fmla="*/ 1018737 w 1139356"/>
                  <a:gd name="connsiteY24" fmla="*/ 274919 h 889981"/>
                  <a:gd name="connsiteX25" fmla="*/ 995009 w 1139356"/>
                  <a:gd name="connsiteY25" fmla="*/ 306557 h 889981"/>
                  <a:gd name="connsiteX26" fmla="*/ 995009 w 1139356"/>
                  <a:gd name="connsiteY26" fmla="*/ 328308 h 889981"/>
                  <a:gd name="connsiteX27" fmla="*/ 985122 w 1139356"/>
                  <a:gd name="connsiteY27" fmla="*/ 346104 h 889981"/>
                  <a:gd name="connsiteX28" fmla="*/ 987099 w 1139356"/>
                  <a:gd name="connsiteY28" fmla="*/ 363899 h 889981"/>
                  <a:gd name="connsiteX29" fmla="*/ 961394 w 1139356"/>
                  <a:gd name="connsiteY29" fmla="*/ 367855 h 889981"/>
                  <a:gd name="connsiteX30" fmla="*/ 951507 w 1139356"/>
                  <a:gd name="connsiteY30" fmla="*/ 383674 h 889981"/>
                  <a:gd name="connsiteX31" fmla="*/ 953484 w 1139356"/>
                  <a:gd name="connsiteY31" fmla="*/ 411356 h 889981"/>
                  <a:gd name="connsiteX32" fmla="*/ 923824 w 1139356"/>
                  <a:gd name="connsiteY32" fmla="*/ 431131 h 889981"/>
                  <a:gd name="connsiteX33" fmla="*/ 973258 w 1139356"/>
                  <a:gd name="connsiteY33" fmla="*/ 437062 h 889981"/>
                  <a:gd name="connsiteX34" fmla="*/ 989077 w 1139356"/>
                  <a:gd name="connsiteY34" fmla="*/ 431131 h 889981"/>
                  <a:gd name="connsiteX35" fmla="*/ 1006873 w 1139356"/>
                  <a:gd name="connsiteY35" fmla="*/ 427175 h 889981"/>
                  <a:gd name="connsiteX36" fmla="*/ 1014782 w 1139356"/>
                  <a:gd name="connsiteY36" fmla="*/ 421244 h 889981"/>
                  <a:gd name="connsiteX37" fmla="*/ 1024669 w 1139356"/>
                  <a:gd name="connsiteY37" fmla="*/ 437062 h 889981"/>
                  <a:gd name="connsiteX38" fmla="*/ 1016760 w 1139356"/>
                  <a:gd name="connsiteY38" fmla="*/ 454859 h 889981"/>
                  <a:gd name="connsiteX39" fmla="*/ 1002918 w 1139356"/>
                  <a:gd name="connsiteY39" fmla="*/ 460791 h 889981"/>
                  <a:gd name="connsiteX40" fmla="*/ 989077 w 1139356"/>
                  <a:gd name="connsiteY40" fmla="*/ 482541 h 889981"/>
                  <a:gd name="connsiteX41" fmla="*/ 1000941 w 1139356"/>
                  <a:gd name="connsiteY41" fmla="*/ 486497 h 889981"/>
                  <a:gd name="connsiteX42" fmla="*/ 1016760 w 1139356"/>
                  <a:gd name="connsiteY42" fmla="*/ 490451 h 889981"/>
                  <a:gd name="connsiteX43" fmla="*/ 1038511 w 1139356"/>
                  <a:gd name="connsiteY43" fmla="*/ 498360 h 889981"/>
                  <a:gd name="connsiteX44" fmla="*/ 1068171 w 1139356"/>
                  <a:gd name="connsiteY44" fmla="*/ 496383 h 889981"/>
                  <a:gd name="connsiteX45" fmla="*/ 1093877 w 1139356"/>
                  <a:gd name="connsiteY45" fmla="*/ 500338 h 889981"/>
                  <a:gd name="connsiteX46" fmla="*/ 1109696 w 1139356"/>
                  <a:gd name="connsiteY46" fmla="*/ 492429 h 889981"/>
                  <a:gd name="connsiteX47" fmla="*/ 1121560 w 1139356"/>
                  <a:gd name="connsiteY47" fmla="*/ 510225 h 889981"/>
                  <a:gd name="connsiteX48" fmla="*/ 1038511 w 1139356"/>
                  <a:gd name="connsiteY48" fmla="*/ 528021 h 889981"/>
                  <a:gd name="connsiteX49" fmla="*/ 1038511 w 1139356"/>
                  <a:gd name="connsiteY49" fmla="*/ 555704 h 889981"/>
                  <a:gd name="connsiteX50" fmla="*/ 1050375 w 1139356"/>
                  <a:gd name="connsiteY50" fmla="*/ 567568 h 889981"/>
                  <a:gd name="connsiteX51" fmla="*/ 1038511 w 1139356"/>
                  <a:gd name="connsiteY51" fmla="*/ 589320 h 889981"/>
                  <a:gd name="connsiteX52" fmla="*/ 1040488 w 1139356"/>
                  <a:gd name="connsiteY52" fmla="*/ 605139 h 889981"/>
                  <a:gd name="connsiteX53" fmla="*/ 1068171 w 1139356"/>
                  <a:gd name="connsiteY53" fmla="*/ 611070 h 889981"/>
                  <a:gd name="connsiteX54" fmla="*/ 1068171 w 1139356"/>
                  <a:gd name="connsiteY54" fmla="*/ 630844 h 889981"/>
                  <a:gd name="connsiteX55" fmla="*/ 1095854 w 1139356"/>
                  <a:gd name="connsiteY55" fmla="*/ 634799 h 889981"/>
                  <a:gd name="connsiteX56" fmla="*/ 1109696 w 1139356"/>
                  <a:gd name="connsiteY56" fmla="*/ 650618 h 889981"/>
                  <a:gd name="connsiteX57" fmla="*/ 1139356 w 1139356"/>
                  <a:gd name="connsiteY57" fmla="*/ 650618 h 889981"/>
                  <a:gd name="connsiteX58" fmla="*/ 1131447 w 1139356"/>
                  <a:gd name="connsiteY58" fmla="*/ 666436 h 889981"/>
                  <a:gd name="connsiteX59" fmla="*/ 1125515 w 1139356"/>
                  <a:gd name="connsiteY59" fmla="*/ 688187 h 889981"/>
                  <a:gd name="connsiteX60" fmla="*/ 1103764 w 1139356"/>
                  <a:gd name="connsiteY60" fmla="*/ 690165 h 889981"/>
                  <a:gd name="connsiteX61" fmla="*/ 1115628 w 1139356"/>
                  <a:gd name="connsiteY61" fmla="*/ 707962 h 889981"/>
                  <a:gd name="connsiteX62" fmla="*/ 1082013 w 1139356"/>
                  <a:gd name="connsiteY62" fmla="*/ 751462 h 889981"/>
                  <a:gd name="connsiteX63" fmla="*/ 1107718 w 1139356"/>
                  <a:gd name="connsiteY63" fmla="*/ 761350 h 889981"/>
                  <a:gd name="connsiteX64" fmla="*/ 1109696 w 1139356"/>
                  <a:gd name="connsiteY64" fmla="*/ 775191 h 889981"/>
                  <a:gd name="connsiteX65" fmla="*/ 1080035 w 1139356"/>
                  <a:gd name="connsiteY65" fmla="*/ 796942 h 889981"/>
                  <a:gd name="connsiteX66" fmla="*/ 1056307 w 1139356"/>
                  <a:gd name="connsiteY66" fmla="*/ 816716 h 889981"/>
                  <a:gd name="connsiteX67" fmla="*/ 1038511 w 1139356"/>
                  <a:gd name="connsiteY67" fmla="*/ 818694 h 889981"/>
                  <a:gd name="connsiteX68" fmla="*/ 1030601 w 1139356"/>
                  <a:gd name="connsiteY68" fmla="*/ 838466 h 889981"/>
                  <a:gd name="connsiteX69" fmla="*/ 996986 w 1139356"/>
                  <a:gd name="connsiteY69" fmla="*/ 840444 h 889981"/>
                  <a:gd name="connsiteX70" fmla="*/ 996986 w 1139356"/>
                  <a:gd name="connsiteY70" fmla="*/ 860218 h 889981"/>
                  <a:gd name="connsiteX71" fmla="*/ 993031 w 1139356"/>
                  <a:gd name="connsiteY71" fmla="*/ 887901 h 889981"/>
                  <a:gd name="connsiteX72" fmla="*/ 970841 w 1139356"/>
                  <a:gd name="connsiteY72" fmla="*/ 889981 h 889981"/>
                  <a:gd name="connsiteX73" fmla="*/ 979981 w 1139356"/>
                  <a:gd name="connsiteY73" fmla="*/ 882364 h 889981"/>
                  <a:gd name="connsiteX74" fmla="*/ 963371 w 1139356"/>
                  <a:gd name="connsiteY74" fmla="*/ 870500 h 889981"/>
                  <a:gd name="connsiteX75" fmla="*/ 963371 w 1139356"/>
                  <a:gd name="connsiteY75" fmla="*/ 818298 h 889981"/>
                  <a:gd name="connsiteX76" fmla="*/ 982354 w 1139356"/>
                  <a:gd name="connsiteY76" fmla="*/ 782705 h 889981"/>
                  <a:gd name="connsiteX77" fmla="*/ 960998 w 1139356"/>
                  <a:gd name="connsiteY77" fmla="*/ 780332 h 889981"/>
                  <a:gd name="connsiteX78" fmla="*/ 939643 w 1139356"/>
                  <a:gd name="connsiteY78" fmla="*/ 773214 h 889981"/>
                  <a:gd name="connsiteX79" fmla="*/ 915914 w 1139356"/>
                  <a:gd name="connsiteY79" fmla="*/ 775587 h 889981"/>
                  <a:gd name="connsiteX80" fmla="*/ 901677 w 1139356"/>
                  <a:gd name="connsiteY80" fmla="*/ 766095 h 889981"/>
                  <a:gd name="connsiteX81" fmla="*/ 863712 w 1139356"/>
                  <a:gd name="connsiteY81" fmla="*/ 768468 h 889981"/>
                  <a:gd name="connsiteX82" fmla="*/ 847102 w 1139356"/>
                  <a:gd name="connsiteY82" fmla="*/ 813552 h 889981"/>
                  <a:gd name="connsiteX83" fmla="*/ 830492 w 1139356"/>
                  <a:gd name="connsiteY83" fmla="*/ 837280 h 889981"/>
                  <a:gd name="connsiteX84" fmla="*/ 797273 w 1139356"/>
                  <a:gd name="connsiteY84" fmla="*/ 837280 h 889981"/>
                  <a:gd name="connsiteX85" fmla="*/ 747443 w 1139356"/>
                  <a:gd name="connsiteY85" fmla="*/ 837280 h 889981"/>
                  <a:gd name="connsiteX86" fmla="*/ 726087 w 1139356"/>
                  <a:gd name="connsiteY86" fmla="*/ 837280 h 889981"/>
                  <a:gd name="connsiteX87" fmla="*/ 714223 w 1139356"/>
                  <a:gd name="connsiteY87" fmla="*/ 858636 h 889981"/>
                  <a:gd name="connsiteX88" fmla="*/ 676258 w 1139356"/>
                  <a:gd name="connsiteY88" fmla="*/ 846772 h 889981"/>
                  <a:gd name="connsiteX89" fmla="*/ 645411 w 1139356"/>
                  <a:gd name="connsiteY89" fmla="*/ 830162 h 889981"/>
                  <a:gd name="connsiteX90" fmla="*/ 657275 w 1139356"/>
                  <a:gd name="connsiteY90" fmla="*/ 811179 h 889981"/>
                  <a:gd name="connsiteX91" fmla="*/ 635920 w 1139356"/>
                  <a:gd name="connsiteY91" fmla="*/ 787451 h 889981"/>
                  <a:gd name="connsiteX92" fmla="*/ 616937 w 1139356"/>
                  <a:gd name="connsiteY92" fmla="*/ 756604 h 889981"/>
                  <a:gd name="connsiteX93" fmla="*/ 588463 w 1139356"/>
                  <a:gd name="connsiteY93" fmla="*/ 768468 h 889981"/>
                  <a:gd name="connsiteX94" fmla="*/ 578972 w 1139356"/>
                  <a:gd name="connsiteY94" fmla="*/ 782705 h 889981"/>
                  <a:gd name="connsiteX95" fmla="*/ 567108 w 1139356"/>
                  <a:gd name="connsiteY95" fmla="*/ 792197 h 889981"/>
                  <a:gd name="connsiteX96" fmla="*/ 529142 w 1139356"/>
                  <a:gd name="connsiteY96" fmla="*/ 792197 h 889981"/>
                  <a:gd name="connsiteX97" fmla="*/ 503041 w 1139356"/>
                  <a:gd name="connsiteY97" fmla="*/ 792197 h 889981"/>
                  <a:gd name="connsiteX98" fmla="*/ 500668 w 1139356"/>
                  <a:gd name="connsiteY98" fmla="*/ 770841 h 889981"/>
                  <a:gd name="connsiteX99" fmla="*/ 478545 w 1139356"/>
                  <a:gd name="connsiteY99" fmla="*/ 768629 h 889981"/>
                  <a:gd name="connsiteX100" fmla="*/ 476940 w 1139356"/>
                  <a:gd name="connsiteY100" fmla="*/ 757395 h 889981"/>
                  <a:gd name="connsiteX101" fmla="*/ 449257 w 1139356"/>
                  <a:gd name="connsiteY101" fmla="*/ 735643 h 889981"/>
                  <a:gd name="connsiteX102" fmla="*/ 401800 w 1139356"/>
                  <a:gd name="connsiteY102" fmla="*/ 704006 h 889981"/>
                  <a:gd name="connsiteX103" fmla="*/ 393891 w 1139356"/>
                  <a:gd name="connsiteY103" fmla="*/ 626889 h 889981"/>
                  <a:gd name="connsiteX104" fmla="*/ 411687 w 1139356"/>
                  <a:gd name="connsiteY104" fmla="*/ 605139 h 889981"/>
                  <a:gd name="connsiteX105" fmla="*/ 391913 w 1139356"/>
                  <a:gd name="connsiteY105" fmla="*/ 587342 h 889981"/>
                  <a:gd name="connsiteX106" fmla="*/ 389936 w 1139356"/>
                  <a:gd name="connsiteY106" fmla="*/ 569545 h 889981"/>
                  <a:gd name="connsiteX107" fmla="*/ 374117 w 1139356"/>
                  <a:gd name="connsiteY107" fmla="*/ 555704 h 889981"/>
                  <a:gd name="connsiteX108" fmla="*/ 368185 w 1139356"/>
                  <a:gd name="connsiteY108" fmla="*/ 516157 h 889981"/>
                  <a:gd name="connsiteX109" fmla="*/ 326660 w 1139356"/>
                  <a:gd name="connsiteY109" fmla="*/ 476610 h 889981"/>
                  <a:gd name="connsiteX110" fmla="*/ 314796 w 1139356"/>
                  <a:gd name="connsiteY110" fmla="*/ 419266 h 889981"/>
                  <a:gd name="connsiteX111" fmla="*/ 277226 w 1139356"/>
                  <a:gd name="connsiteY111" fmla="*/ 387628 h 889981"/>
                  <a:gd name="connsiteX112" fmla="*/ 263385 w 1139356"/>
                  <a:gd name="connsiteY112" fmla="*/ 367855 h 889981"/>
                  <a:gd name="connsiteX113" fmla="*/ 213951 w 1139356"/>
                  <a:gd name="connsiteY113" fmla="*/ 354013 h 889981"/>
                  <a:gd name="connsiteX114" fmla="*/ 170449 w 1139356"/>
                  <a:gd name="connsiteY114" fmla="*/ 373787 h 889981"/>
                  <a:gd name="connsiteX115" fmla="*/ 142766 w 1139356"/>
                  <a:gd name="connsiteY115" fmla="*/ 373787 h 889981"/>
                  <a:gd name="connsiteX116" fmla="*/ 144743 w 1139356"/>
                  <a:gd name="connsiteY116" fmla="*/ 421244 h 889981"/>
                  <a:gd name="connsiteX117" fmla="*/ 154630 w 1139356"/>
                  <a:gd name="connsiteY117" fmla="*/ 439040 h 889981"/>
                  <a:gd name="connsiteX118" fmla="*/ 178358 w 1139356"/>
                  <a:gd name="connsiteY118" fmla="*/ 480564 h 889981"/>
                  <a:gd name="connsiteX119" fmla="*/ 166494 w 1139356"/>
                  <a:gd name="connsiteY119" fmla="*/ 496383 h 889981"/>
                  <a:gd name="connsiteX120" fmla="*/ 180336 w 1139356"/>
                  <a:gd name="connsiteY120" fmla="*/ 508248 h 889981"/>
                  <a:gd name="connsiteX121" fmla="*/ 180336 w 1139356"/>
                  <a:gd name="connsiteY121" fmla="*/ 516157 h 889981"/>
                  <a:gd name="connsiteX122" fmla="*/ 166494 w 1139356"/>
                  <a:gd name="connsiteY122" fmla="*/ 529998 h 889981"/>
                  <a:gd name="connsiteX123" fmla="*/ 152652 w 1139356"/>
                  <a:gd name="connsiteY123" fmla="*/ 545817 h 889981"/>
                  <a:gd name="connsiteX124" fmla="*/ 128924 w 1139356"/>
                  <a:gd name="connsiteY124" fmla="*/ 545817 h 889981"/>
                  <a:gd name="connsiteX125" fmla="*/ 117060 w 1139356"/>
                  <a:gd name="connsiteY125" fmla="*/ 516157 h 889981"/>
                  <a:gd name="connsiteX126" fmla="*/ 113105 w 1139356"/>
                  <a:gd name="connsiteY126" fmla="*/ 516157 h 889981"/>
                  <a:gd name="connsiteX127" fmla="*/ 103218 w 1139356"/>
                  <a:gd name="connsiteY127" fmla="*/ 510225 h 889981"/>
                  <a:gd name="connsiteX128" fmla="*/ 83445 w 1139356"/>
                  <a:gd name="connsiteY128" fmla="*/ 514179 h 889981"/>
                  <a:gd name="connsiteX129" fmla="*/ 61694 w 1139356"/>
                  <a:gd name="connsiteY129" fmla="*/ 498360 h 889981"/>
                  <a:gd name="connsiteX130" fmla="*/ 53784 w 1139356"/>
                  <a:gd name="connsiteY130" fmla="*/ 474632 h 889981"/>
                  <a:gd name="connsiteX131" fmla="*/ 10282 w 1139356"/>
                  <a:gd name="connsiteY131" fmla="*/ 470678 h 889981"/>
                  <a:gd name="connsiteX132" fmla="*/ 3634 w 1139356"/>
                  <a:gd name="connsiteY132" fmla="*/ 451906 h 889981"/>
                  <a:gd name="connsiteX133" fmla="*/ 14237 w 1139356"/>
                  <a:gd name="connsiteY133" fmla="*/ 455254 h 889981"/>
                  <a:gd name="connsiteX134" fmla="*/ 35593 w 1139356"/>
                  <a:gd name="connsiteY134" fmla="*/ 436272 h 889981"/>
                  <a:gd name="connsiteX135" fmla="*/ 45084 w 1139356"/>
                  <a:gd name="connsiteY135" fmla="*/ 365087 h 889981"/>
                  <a:gd name="connsiteX136" fmla="*/ 11864 w 1139356"/>
                  <a:gd name="connsiteY136" fmla="*/ 327121 h 889981"/>
                  <a:gd name="connsiteX137" fmla="*/ 18983 w 1139356"/>
                  <a:gd name="connsiteY137" fmla="*/ 305766 h 889981"/>
                  <a:gd name="connsiteX138" fmla="*/ 0 w 1139356"/>
                  <a:gd name="connsiteY138" fmla="*/ 298647 h 889981"/>
                  <a:gd name="connsiteX139" fmla="*/ 0 w 1139356"/>
                  <a:gd name="connsiteY139" fmla="*/ 279664 h 889981"/>
                  <a:gd name="connsiteX140" fmla="*/ 33220 w 1139356"/>
                  <a:gd name="connsiteY140" fmla="*/ 279664 h 889981"/>
                  <a:gd name="connsiteX141" fmla="*/ 26101 w 1139356"/>
                  <a:gd name="connsiteY141" fmla="*/ 253563 h 889981"/>
                  <a:gd name="connsiteX142" fmla="*/ 30847 w 1139356"/>
                  <a:gd name="connsiteY142" fmla="*/ 244072 h 889981"/>
                  <a:gd name="connsiteX143" fmla="*/ 21356 w 1139356"/>
                  <a:gd name="connsiteY143" fmla="*/ 191870 h 889981"/>
                  <a:gd name="connsiteX144" fmla="*/ 9491 w 1139356"/>
                  <a:gd name="connsiteY144" fmla="*/ 182378 h 889981"/>
                  <a:gd name="connsiteX145" fmla="*/ 33220 w 1139356"/>
                  <a:gd name="connsiteY145" fmla="*/ 158650 h 889981"/>
                  <a:gd name="connsiteX146" fmla="*/ 37965 w 1139356"/>
                  <a:gd name="connsiteY146" fmla="*/ 144413 h 889981"/>
                  <a:gd name="connsiteX147" fmla="*/ 56948 w 1139356"/>
                  <a:gd name="connsiteY147" fmla="*/ 142040 h 889981"/>
                  <a:gd name="connsiteX148" fmla="*/ 56948 w 1139356"/>
                  <a:gd name="connsiteY148" fmla="*/ 117475 h 889981"/>
                  <a:gd name="connsiteX0" fmla="*/ 767380 w 1139356"/>
                  <a:gd name="connsiteY0" fmla="*/ 0 h 772506"/>
                  <a:gd name="connsiteX1" fmla="*/ 779476 w 1139356"/>
                  <a:gd name="connsiteY1" fmla="*/ 22983 h 772506"/>
                  <a:gd name="connsiteX2" fmla="*/ 769589 w 1139356"/>
                  <a:gd name="connsiteY2" fmla="*/ 36825 h 772506"/>
                  <a:gd name="connsiteX3" fmla="*/ 730042 w 1139356"/>
                  <a:gd name="connsiteY3" fmla="*/ 42757 h 772506"/>
                  <a:gd name="connsiteX4" fmla="*/ 730042 w 1139356"/>
                  <a:gd name="connsiteY4" fmla="*/ 70440 h 772506"/>
                  <a:gd name="connsiteX5" fmla="*/ 686540 w 1139356"/>
                  <a:gd name="connsiteY5" fmla="*/ 56598 h 772506"/>
                  <a:gd name="connsiteX6" fmla="*/ 674676 w 1139356"/>
                  <a:gd name="connsiteY6" fmla="*/ 40779 h 772506"/>
                  <a:gd name="connsiteX7" fmla="*/ 639084 w 1139356"/>
                  <a:gd name="connsiteY7" fmla="*/ 50666 h 772506"/>
                  <a:gd name="connsiteX8" fmla="*/ 646993 w 1139356"/>
                  <a:gd name="connsiteY8" fmla="*/ 113942 h 772506"/>
                  <a:gd name="connsiteX9" fmla="*/ 646993 w 1139356"/>
                  <a:gd name="connsiteY9" fmla="*/ 145580 h 772506"/>
                  <a:gd name="connsiteX10" fmla="*/ 660835 w 1139356"/>
                  <a:gd name="connsiteY10" fmla="*/ 153489 h 772506"/>
                  <a:gd name="connsiteX11" fmla="*/ 720155 w 1139356"/>
                  <a:gd name="connsiteY11" fmla="*/ 173263 h 772506"/>
                  <a:gd name="connsiteX12" fmla="*/ 728065 w 1139356"/>
                  <a:gd name="connsiteY12" fmla="*/ 171286 h 772506"/>
                  <a:gd name="connsiteX13" fmla="*/ 775522 w 1139356"/>
                  <a:gd name="connsiteY13" fmla="*/ 161398 h 772506"/>
                  <a:gd name="connsiteX14" fmla="*/ 789363 w 1139356"/>
                  <a:gd name="connsiteY14" fmla="*/ 153489 h 772506"/>
                  <a:gd name="connsiteX15" fmla="*/ 811114 w 1139356"/>
                  <a:gd name="connsiteY15" fmla="*/ 145580 h 772506"/>
                  <a:gd name="connsiteX16" fmla="*/ 830888 w 1139356"/>
                  <a:gd name="connsiteY16" fmla="*/ 145580 h 772506"/>
                  <a:gd name="connsiteX17" fmla="*/ 852639 w 1139356"/>
                  <a:gd name="connsiteY17" fmla="*/ 153489 h 772506"/>
                  <a:gd name="connsiteX18" fmla="*/ 874390 w 1139356"/>
                  <a:gd name="connsiteY18" fmla="*/ 173263 h 772506"/>
                  <a:gd name="connsiteX19" fmla="*/ 896141 w 1139356"/>
                  <a:gd name="connsiteY19" fmla="*/ 169308 h 772506"/>
                  <a:gd name="connsiteX20" fmla="*/ 929756 w 1139356"/>
                  <a:gd name="connsiteY20" fmla="*/ 181172 h 772506"/>
                  <a:gd name="connsiteX21" fmla="*/ 979190 w 1139356"/>
                  <a:gd name="connsiteY21" fmla="*/ 171286 h 772506"/>
                  <a:gd name="connsiteX22" fmla="*/ 1000941 w 1139356"/>
                  <a:gd name="connsiteY22" fmla="*/ 153489 h 772506"/>
                  <a:gd name="connsiteX23" fmla="*/ 1018737 w 1139356"/>
                  <a:gd name="connsiteY23" fmla="*/ 157444 h 772506"/>
                  <a:gd name="connsiteX24" fmla="*/ 995009 w 1139356"/>
                  <a:gd name="connsiteY24" fmla="*/ 189082 h 772506"/>
                  <a:gd name="connsiteX25" fmla="*/ 995009 w 1139356"/>
                  <a:gd name="connsiteY25" fmla="*/ 210833 h 772506"/>
                  <a:gd name="connsiteX26" fmla="*/ 985122 w 1139356"/>
                  <a:gd name="connsiteY26" fmla="*/ 228629 h 772506"/>
                  <a:gd name="connsiteX27" fmla="*/ 987099 w 1139356"/>
                  <a:gd name="connsiteY27" fmla="*/ 246424 h 772506"/>
                  <a:gd name="connsiteX28" fmla="*/ 961394 w 1139356"/>
                  <a:gd name="connsiteY28" fmla="*/ 250380 h 772506"/>
                  <a:gd name="connsiteX29" fmla="*/ 951507 w 1139356"/>
                  <a:gd name="connsiteY29" fmla="*/ 266199 h 772506"/>
                  <a:gd name="connsiteX30" fmla="*/ 953484 w 1139356"/>
                  <a:gd name="connsiteY30" fmla="*/ 293881 h 772506"/>
                  <a:gd name="connsiteX31" fmla="*/ 923824 w 1139356"/>
                  <a:gd name="connsiteY31" fmla="*/ 313656 h 772506"/>
                  <a:gd name="connsiteX32" fmla="*/ 973258 w 1139356"/>
                  <a:gd name="connsiteY32" fmla="*/ 319587 h 772506"/>
                  <a:gd name="connsiteX33" fmla="*/ 989077 w 1139356"/>
                  <a:gd name="connsiteY33" fmla="*/ 313656 h 772506"/>
                  <a:gd name="connsiteX34" fmla="*/ 1006873 w 1139356"/>
                  <a:gd name="connsiteY34" fmla="*/ 309700 h 772506"/>
                  <a:gd name="connsiteX35" fmla="*/ 1014782 w 1139356"/>
                  <a:gd name="connsiteY35" fmla="*/ 303769 h 772506"/>
                  <a:gd name="connsiteX36" fmla="*/ 1024669 w 1139356"/>
                  <a:gd name="connsiteY36" fmla="*/ 319587 h 772506"/>
                  <a:gd name="connsiteX37" fmla="*/ 1016760 w 1139356"/>
                  <a:gd name="connsiteY37" fmla="*/ 337384 h 772506"/>
                  <a:gd name="connsiteX38" fmla="*/ 1002918 w 1139356"/>
                  <a:gd name="connsiteY38" fmla="*/ 343316 h 772506"/>
                  <a:gd name="connsiteX39" fmla="*/ 989077 w 1139356"/>
                  <a:gd name="connsiteY39" fmla="*/ 365066 h 772506"/>
                  <a:gd name="connsiteX40" fmla="*/ 1000941 w 1139356"/>
                  <a:gd name="connsiteY40" fmla="*/ 369022 h 772506"/>
                  <a:gd name="connsiteX41" fmla="*/ 1016760 w 1139356"/>
                  <a:gd name="connsiteY41" fmla="*/ 372976 h 772506"/>
                  <a:gd name="connsiteX42" fmla="*/ 1038511 w 1139356"/>
                  <a:gd name="connsiteY42" fmla="*/ 380885 h 772506"/>
                  <a:gd name="connsiteX43" fmla="*/ 1068171 w 1139356"/>
                  <a:gd name="connsiteY43" fmla="*/ 378908 h 772506"/>
                  <a:gd name="connsiteX44" fmla="*/ 1093877 w 1139356"/>
                  <a:gd name="connsiteY44" fmla="*/ 382863 h 772506"/>
                  <a:gd name="connsiteX45" fmla="*/ 1109696 w 1139356"/>
                  <a:gd name="connsiteY45" fmla="*/ 374954 h 772506"/>
                  <a:gd name="connsiteX46" fmla="*/ 1121560 w 1139356"/>
                  <a:gd name="connsiteY46" fmla="*/ 392750 h 772506"/>
                  <a:gd name="connsiteX47" fmla="*/ 1038511 w 1139356"/>
                  <a:gd name="connsiteY47" fmla="*/ 410546 h 772506"/>
                  <a:gd name="connsiteX48" fmla="*/ 1038511 w 1139356"/>
                  <a:gd name="connsiteY48" fmla="*/ 438229 h 772506"/>
                  <a:gd name="connsiteX49" fmla="*/ 1050375 w 1139356"/>
                  <a:gd name="connsiteY49" fmla="*/ 450093 h 772506"/>
                  <a:gd name="connsiteX50" fmla="*/ 1038511 w 1139356"/>
                  <a:gd name="connsiteY50" fmla="*/ 471845 h 772506"/>
                  <a:gd name="connsiteX51" fmla="*/ 1040488 w 1139356"/>
                  <a:gd name="connsiteY51" fmla="*/ 487664 h 772506"/>
                  <a:gd name="connsiteX52" fmla="*/ 1068171 w 1139356"/>
                  <a:gd name="connsiteY52" fmla="*/ 493595 h 772506"/>
                  <a:gd name="connsiteX53" fmla="*/ 1068171 w 1139356"/>
                  <a:gd name="connsiteY53" fmla="*/ 513369 h 772506"/>
                  <a:gd name="connsiteX54" fmla="*/ 1095854 w 1139356"/>
                  <a:gd name="connsiteY54" fmla="*/ 517324 h 772506"/>
                  <a:gd name="connsiteX55" fmla="*/ 1109696 w 1139356"/>
                  <a:gd name="connsiteY55" fmla="*/ 533143 h 772506"/>
                  <a:gd name="connsiteX56" fmla="*/ 1139356 w 1139356"/>
                  <a:gd name="connsiteY56" fmla="*/ 533143 h 772506"/>
                  <a:gd name="connsiteX57" fmla="*/ 1131447 w 1139356"/>
                  <a:gd name="connsiteY57" fmla="*/ 548961 h 772506"/>
                  <a:gd name="connsiteX58" fmla="*/ 1125515 w 1139356"/>
                  <a:gd name="connsiteY58" fmla="*/ 570712 h 772506"/>
                  <a:gd name="connsiteX59" fmla="*/ 1103764 w 1139356"/>
                  <a:gd name="connsiteY59" fmla="*/ 572690 h 772506"/>
                  <a:gd name="connsiteX60" fmla="*/ 1115628 w 1139356"/>
                  <a:gd name="connsiteY60" fmla="*/ 590487 h 772506"/>
                  <a:gd name="connsiteX61" fmla="*/ 1082013 w 1139356"/>
                  <a:gd name="connsiteY61" fmla="*/ 633987 h 772506"/>
                  <a:gd name="connsiteX62" fmla="*/ 1107718 w 1139356"/>
                  <a:gd name="connsiteY62" fmla="*/ 643875 h 772506"/>
                  <a:gd name="connsiteX63" fmla="*/ 1109696 w 1139356"/>
                  <a:gd name="connsiteY63" fmla="*/ 657716 h 772506"/>
                  <a:gd name="connsiteX64" fmla="*/ 1080035 w 1139356"/>
                  <a:gd name="connsiteY64" fmla="*/ 679467 h 772506"/>
                  <a:gd name="connsiteX65" fmla="*/ 1056307 w 1139356"/>
                  <a:gd name="connsiteY65" fmla="*/ 699241 h 772506"/>
                  <a:gd name="connsiteX66" fmla="*/ 1038511 w 1139356"/>
                  <a:gd name="connsiteY66" fmla="*/ 701219 h 772506"/>
                  <a:gd name="connsiteX67" fmla="*/ 1030601 w 1139356"/>
                  <a:gd name="connsiteY67" fmla="*/ 720991 h 772506"/>
                  <a:gd name="connsiteX68" fmla="*/ 996986 w 1139356"/>
                  <a:gd name="connsiteY68" fmla="*/ 722969 h 772506"/>
                  <a:gd name="connsiteX69" fmla="*/ 996986 w 1139356"/>
                  <a:gd name="connsiteY69" fmla="*/ 742743 h 772506"/>
                  <a:gd name="connsiteX70" fmla="*/ 993031 w 1139356"/>
                  <a:gd name="connsiteY70" fmla="*/ 770426 h 772506"/>
                  <a:gd name="connsiteX71" fmla="*/ 970841 w 1139356"/>
                  <a:gd name="connsiteY71" fmla="*/ 772506 h 772506"/>
                  <a:gd name="connsiteX72" fmla="*/ 979981 w 1139356"/>
                  <a:gd name="connsiteY72" fmla="*/ 764889 h 772506"/>
                  <a:gd name="connsiteX73" fmla="*/ 963371 w 1139356"/>
                  <a:gd name="connsiteY73" fmla="*/ 753025 h 772506"/>
                  <a:gd name="connsiteX74" fmla="*/ 963371 w 1139356"/>
                  <a:gd name="connsiteY74" fmla="*/ 700823 h 772506"/>
                  <a:gd name="connsiteX75" fmla="*/ 982354 w 1139356"/>
                  <a:gd name="connsiteY75" fmla="*/ 665230 h 772506"/>
                  <a:gd name="connsiteX76" fmla="*/ 960998 w 1139356"/>
                  <a:gd name="connsiteY76" fmla="*/ 662857 h 772506"/>
                  <a:gd name="connsiteX77" fmla="*/ 939643 w 1139356"/>
                  <a:gd name="connsiteY77" fmla="*/ 655739 h 772506"/>
                  <a:gd name="connsiteX78" fmla="*/ 915914 w 1139356"/>
                  <a:gd name="connsiteY78" fmla="*/ 658112 h 772506"/>
                  <a:gd name="connsiteX79" fmla="*/ 901677 w 1139356"/>
                  <a:gd name="connsiteY79" fmla="*/ 648620 h 772506"/>
                  <a:gd name="connsiteX80" fmla="*/ 863712 w 1139356"/>
                  <a:gd name="connsiteY80" fmla="*/ 650993 h 772506"/>
                  <a:gd name="connsiteX81" fmla="*/ 847102 w 1139356"/>
                  <a:gd name="connsiteY81" fmla="*/ 696077 h 772506"/>
                  <a:gd name="connsiteX82" fmla="*/ 830492 w 1139356"/>
                  <a:gd name="connsiteY82" fmla="*/ 719805 h 772506"/>
                  <a:gd name="connsiteX83" fmla="*/ 797273 w 1139356"/>
                  <a:gd name="connsiteY83" fmla="*/ 719805 h 772506"/>
                  <a:gd name="connsiteX84" fmla="*/ 747443 w 1139356"/>
                  <a:gd name="connsiteY84" fmla="*/ 719805 h 772506"/>
                  <a:gd name="connsiteX85" fmla="*/ 726087 w 1139356"/>
                  <a:gd name="connsiteY85" fmla="*/ 719805 h 772506"/>
                  <a:gd name="connsiteX86" fmla="*/ 714223 w 1139356"/>
                  <a:gd name="connsiteY86" fmla="*/ 741161 h 772506"/>
                  <a:gd name="connsiteX87" fmla="*/ 676258 w 1139356"/>
                  <a:gd name="connsiteY87" fmla="*/ 729297 h 772506"/>
                  <a:gd name="connsiteX88" fmla="*/ 645411 w 1139356"/>
                  <a:gd name="connsiteY88" fmla="*/ 712687 h 772506"/>
                  <a:gd name="connsiteX89" fmla="*/ 657275 w 1139356"/>
                  <a:gd name="connsiteY89" fmla="*/ 693704 h 772506"/>
                  <a:gd name="connsiteX90" fmla="*/ 635920 w 1139356"/>
                  <a:gd name="connsiteY90" fmla="*/ 669976 h 772506"/>
                  <a:gd name="connsiteX91" fmla="*/ 616937 w 1139356"/>
                  <a:gd name="connsiteY91" fmla="*/ 639129 h 772506"/>
                  <a:gd name="connsiteX92" fmla="*/ 588463 w 1139356"/>
                  <a:gd name="connsiteY92" fmla="*/ 650993 h 772506"/>
                  <a:gd name="connsiteX93" fmla="*/ 578972 w 1139356"/>
                  <a:gd name="connsiteY93" fmla="*/ 665230 h 772506"/>
                  <a:gd name="connsiteX94" fmla="*/ 567108 w 1139356"/>
                  <a:gd name="connsiteY94" fmla="*/ 674722 h 772506"/>
                  <a:gd name="connsiteX95" fmla="*/ 529142 w 1139356"/>
                  <a:gd name="connsiteY95" fmla="*/ 674722 h 772506"/>
                  <a:gd name="connsiteX96" fmla="*/ 503041 w 1139356"/>
                  <a:gd name="connsiteY96" fmla="*/ 674722 h 772506"/>
                  <a:gd name="connsiteX97" fmla="*/ 500668 w 1139356"/>
                  <a:gd name="connsiteY97" fmla="*/ 653366 h 772506"/>
                  <a:gd name="connsiteX98" fmla="*/ 478545 w 1139356"/>
                  <a:gd name="connsiteY98" fmla="*/ 651154 h 772506"/>
                  <a:gd name="connsiteX99" fmla="*/ 476940 w 1139356"/>
                  <a:gd name="connsiteY99" fmla="*/ 639920 h 772506"/>
                  <a:gd name="connsiteX100" fmla="*/ 449257 w 1139356"/>
                  <a:gd name="connsiteY100" fmla="*/ 618168 h 772506"/>
                  <a:gd name="connsiteX101" fmla="*/ 401800 w 1139356"/>
                  <a:gd name="connsiteY101" fmla="*/ 586531 h 772506"/>
                  <a:gd name="connsiteX102" fmla="*/ 393891 w 1139356"/>
                  <a:gd name="connsiteY102" fmla="*/ 509414 h 772506"/>
                  <a:gd name="connsiteX103" fmla="*/ 411687 w 1139356"/>
                  <a:gd name="connsiteY103" fmla="*/ 487664 h 772506"/>
                  <a:gd name="connsiteX104" fmla="*/ 391913 w 1139356"/>
                  <a:gd name="connsiteY104" fmla="*/ 469867 h 772506"/>
                  <a:gd name="connsiteX105" fmla="*/ 389936 w 1139356"/>
                  <a:gd name="connsiteY105" fmla="*/ 452070 h 772506"/>
                  <a:gd name="connsiteX106" fmla="*/ 374117 w 1139356"/>
                  <a:gd name="connsiteY106" fmla="*/ 438229 h 772506"/>
                  <a:gd name="connsiteX107" fmla="*/ 368185 w 1139356"/>
                  <a:gd name="connsiteY107" fmla="*/ 398682 h 772506"/>
                  <a:gd name="connsiteX108" fmla="*/ 326660 w 1139356"/>
                  <a:gd name="connsiteY108" fmla="*/ 359135 h 772506"/>
                  <a:gd name="connsiteX109" fmla="*/ 314796 w 1139356"/>
                  <a:gd name="connsiteY109" fmla="*/ 301791 h 772506"/>
                  <a:gd name="connsiteX110" fmla="*/ 277226 w 1139356"/>
                  <a:gd name="connsiteY110" fmla="*/ 270153 h 772506"/>
                  <a:gd name="connsiteX111" fmla="*/ 263385 w 1139356"/>
                  <a:gd name="connsiteY111" fmla="*/ 250380 h 772506"/>
                  <a:gd name="connsiteX112" fmla="*/ 213951 w 1139356"/>
                  <a:gd name="connsiteY112" fmla="*/ 236538 h 772506"/>
                  <a:gd name="connsiteX113" fmla="*/ 170449 w 1139356"/>
                  <a:gd name="connsiteY113" fmla="*/ 256312 h 772506"/>
                  <a:gd name="connsiteX114" fmla="*/ 142766 w 1139356"/>
                  <a:gd name="connsiteY114" fmla="*/ 256312 h 772506"/>
                  <a:gd name="connsiteX115" fmla="*/ 144743 w 1139356"/>
                  <a:gd name="connsiteY115" fmla="*/ 303769 h 772506"/>
                  <a:gd name="connsiteX116" fmla="*/ 154630 w 1139356"/>
                  <a:gd name="connsiteY116" fmla="*/ 321565 h 772506"/>
                  <a:gd name="connsiteX117" fmla="*/ 178358 w 1139356"/>
                  <a:gd name="connsiteY117" fmla="*/ 363089 h 772506"/>
                  <a:gd name="connsiteX118" fmla="*/ 166494 w 1139356"/>
                  <a:gd name="connsiteY118" fmla="*/ 378908 h 772506"/>
                  <a:gd name="connsiteX119" fmla="*/ 180336 w 1139356"/>
                  <a:gd name="connsiteY119" fmla="*/ 390773 h 772506"/>
                  <a:gd name="connsiteX120" fmla="*/ 180336 w 1139356"/>
                  <a:gd name="connsiteY120" fmla="*/ 398682 h 772506"/>
                  <a:gd name="connsiteX121" fmla="*/ 166494 w 1139356"/>
                  <a:gd name="connsiteY121" fmla="*/ 412523 h 772506"/>
                  <a:gd name="connsiteX122" fmla="*/ 152652 w 1139356"/>
                  <a:gd name="connsiteY122" fmla="*/ 428342 h 772506"/>
                  <a:gd name="connsiteX123" fmla="*/ 128924 w 1139356"/>
                  <a:gd name="connsiteY123" fmla="*/ 428342 h 772506"/>
                  <a:gd name="connsiteX124" fmla="*/ 117060 w 1139356"/>
                  <a:gd name="connsiteY124" fmla="*/ 398682 h 772506"/>
                  <a:gd name="connsiteX125" fmla="*/ 113105 w 1139356"/>
                  <a:gd name="connsiteY125" fmla="*/ 398682 h 772506"/>
                  <a:gd name="connsiteX126" fmla="*/ 103218 w 1139356"/>
                  <a:gd name="connsiteY126" fmla="*/ 392750 h 772506"/>
                  <a:gd name="connsiteX127" fmla="*/ 83445 w 1139356"/>
                  <a:gd name="connsiteY127" fmla="*/ 396704 h 772506"/>
                  <a:gd name="connsiteX128" fmla="*/ 61694 w 1139356"/>
                  <a:gd name="connsiteY128" fmla="*/ 380885 h 772506"/>
                  <a:gd name="connsiteX129" fmla="*/ 53784 w 1139356"/>
                  <a:gd name="connsiteY129" fmla="*/ 357157 h 772506"/>
                  <a:gd name="connsiteX130" fmla="*/ 10282 w 1139356"/>
                  <a:gd name="connsiteY130" fmla="*/ 353203 h 772506"/>
                  <a:gd name="connsiteX131" fmla="*/ 3634 w 1139356"/>
                  <a:gd name="connsiteY131" fmla="*/ 334431 h 772506"/>
                  <a:gd name="connsiteX132" fmla="*/ 14237 w 1139356"/>
                  <a:gd name="connsiteY132" fmla="*/ 337779 h 772506"/>
                  <a:gd name="connsiteX133" fmla="*/ 35593 w 1139356"/>
                  <a:gd name="connsiteY133" fmla="*/ 318797 h 772506"/>
                  <a:gd name="connsiteX134" fmla="*/ 45084 w 1139356"/>
                  <a:gd name="connsiteY134" fmla="*/ 247612 h 772506"/>
                  <a:gd name="connsiteX135" fmla="*/ 11864 w 1139356"/>
                  <a:gd name="connsiteY135" fmla="*/ 209646 h 772506"/>
                  <a:gd name="connsiteX136" fmla="*/ 18983 w 1139356"/>
                  <a:gd name="connsiteY136" fmla="*/ 188291 h 772506"/>
                  <a:gd name="connsiteX137" fmla="*/ 0 w 1139356"/>
                  <a:gd name="connsiteY137" fmla="*/ 181172 h 772506"/>
                  <a:gd name="connsiteX138" fmla="*/ 0 w 1139356"/>
                  <a:gd name="connsiteY138" fmla="*/ 162189 h 772506"/>
                  <a:gd name="connsiteX139" fmla="*/ 33220 w 1139356"/>
                  <a:gd name="connsiteY139" fmla="*/ 162189 h 772506"/>
                  <a:gd name="connsiteX140" fmla="*/ 26101 w 1139356"/>
                  <a:gd name="connsiteY140" fmla="*/ 136088 h 772506"/>
                  <a:gd name="connsiteX141" fmla="*/ 30847 w 1139356"/>
                  <a:gd name="connsiteY141" fmla="*/ 126597 h 772506"/>
                  <a:gd name="connsiteX142" fmla="*/ 21356 w 1139356"/>
                  <a:gd name="connsiteY142" fmla="*/ 74395 h 772506"/>
                  <a:gd name="connsiteX143" fmla="*/ 9491 w 1139356"/>
                  <a:gd name="connsiteY143" fmla="*/ 64903 h 772506"/>
                  <a:gd name="connsiteX144" fmla="*/ 33220 w 1139356"/>
                  <a:gd name="connsiteY144" fmla="*/ 41175 h 772506"/>
                  <a:gd name="connsiteX145" fmla="*/ 37965 w 1139356"/>
                  <a:gd name="connsiteY145" fmla="*/ 26938 h 772506"/>
                  <a:gd name="connsiteX146" fmla="*/ 56948 w 1139356"/>
                  <a:gd name="connsiteY146" fmla="*/ 24565 h 772506"/>
                  <a:gd name="connsiteX147" fmla="*/ 56948 w 1139356"/>
                  <a:gd name="connsiteY147" fmla="*/ 0 h 77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1139356" h="772506">
                    <a:moveTo>
                      <a:pt x="767380" y="0"/>
                    </a:moveTo>
                    <a:lnTo>
                      <a:pt x="779476" y="22983"/>
                    </a:lnTo>
                    <a:lnTo>
                      <a:pt x="769589" y="36825"/>
                    </a:lnTo>
                    <a:lnTo>
                      <a:pt x="730042" y="42757"/>
                    </a:lnTo>
                    <a:lnTo>
                      <a:pt x="730042" y="70440"/>
                    </a:lnTo>
                    <a:lnTo>
                      <a:pt x="686540" y="56598"/>
                    </a:lnTo>
                    <a:lnTo>
                      <a:pt x="674676" y="40779"/>
                    </a:lnTo>
                    <a:lnTo>
                      <a:pt x="639084" y="50666"/>
                    </a:lnTo>
                    <a:lnTo>
                      <a:pt x="646993" y="113942"/>
                    </a:lnTo>
                    <a:lnTo>
                      <a:pt x="646993" y="145580"/>
                    </a:lnTo>
                    <a:lnTo>
                      <a:pt x="660835" y="153489"/>
                    </a:lnTo>
                    <a:lnTo>
                      <a:pt x="720155" y="173263"/>
                    </a:lnTo>
                    <a:lnTo>
                      <a:pt x="728065" y="171286"/>
                    </a:lnTo>
                    <a:lnTo>
                      <a:pt x="775522" y="161398"/>
                    </a:lnTo>
                    <a:lnTo>
                      <a:pt x="789363" y="153489"/>
                    </a:lnTo>
                    <a:lnTo>
                      <a:pt x="811114" y="145580"/>
                    </a:lnTo>
                    <a:lnTo>
                      <a:pt x="830888" y="145580"/>
                    </a:lnTo>
                    <a:lnTo>
                      <a:pt x="852639" y="153489"/>
                    </a:lnTo>
                    <a:lnTo>
                      <a:pt x="874390" y="173263"/>
                    </a:lnTo>
                    <a:lnTo>
                      <a:pt x="896141" y="169308"/>
                    </a:lnTo>
                    <a:lnTo>
                      <a:pt x="929756" y="181172"/>
                    </a:lnTo>
                    <a:lnTo>
                      <a:pt x="979190" y="171286"/>
                    </a:lnTo>
                    <a:lnTo>
                      <a:pt x="1000941" y="153489"/>
                    </a:lnTo>
                    <a:lnTo>
                      <a:pt x="1018737" y="157444"/>
                    </a:lnTo>
                    <a:lnTo>
                      <a:pt x="995009" y="189082"/>
                    </a:lnTo>
                    <a:lnTo>
                      <a:pt x="995009" y="210833"/>
                    </a:lnTo>
                    <a:lnTo>
                      <a:pt x="985122" y="228629"/>
                    </a:lnTo>
                    <a:lnTo>
                      <a:pt x="987099" y="246424"/>
                    </a:lnTo>
                    <a:lnTo>
                      <a:pt x="961394" y="250380"/>
                    </a:lnTo>
                    <a:lnTo>
                      <a:pt x="951507" y="266199"/>
                    </a:lnTo>
                    <a:lnTo>
                      <a:pt x="953484" y="293881"/>
                    </a:lnTo>
                    <a:lnTo>
                      <a:pt x="923824" y="313656"/>
                    </a:lnTo>
                    <a:lnTo>
                      <a:pt x="973258" y="319587"/>
                    </a:lnTo>
                    <a:lnTo>
                      <a:pt x="989077" y="313656"/>
                    </a:lnTo>
                    <a:lnTo>
                      <a:pt x="1006873" y="309700"/>
                    </a:lnTo>
                    <a:lnTo>
                      <a:pt x="1014782" y="303769"/>
                    </a:lnTo>
                    <a:lnTo>
                      <a:pt x="1024669" y="319587"/>
                    </a:lnTo>
                    <a:lnTo>
                      <a:pt x="1016760" y="337384"/>
                    </a:lnTo>
                    <a:lnTo>
                      <a:pt x="1002918" y="343316"/>
                    </a:lnTo>
                    <a:lnTo>
                      <a:pt x="989077" y="365066"/>
                    </a:lnTo>
                    <a:lnTo>
                      <a:pt x="1000941" y="369022"/>
                    </a:lnTo>
                    <a:lnTo>
                      <a:pt x="1016760" y="372976"/>
                    </a:lnTo>
                    <a:lnTo>
                      <a:pt x="1038511" y="380885"/>
                    </a:lnTo>
                    <a:lnTo>
                      <a:pt x="1068171" y="378908"/>
                    </a:lnTo>
                    <a:lnTo>
                      <a:pt x="1093877" y="382863"/>
                    </a:lnTo>
                    <a:lnTo>
                      <a:pt x="1109696" y="374954"/>
                    </a:lnTo>
                    <a:lnTo>
                      <a:pt x="1121560" y="392750"/>
                    </a:lnTo>
                    <a:lnTo>
                      <a:pt x="1038511" y="410546"/>
                    </a:lnTo>
                    <a:lnTo>
                      <a:pt x="1038511" y="438229"/>
                    </a:lnTo>
                    <a:lnTo>
                      <a:pt x="1050375" y="450093"/>
                    </a:lnTo>
                    <a:lnTo>
                      <a:pt x="1038511" y="471845"/>
                    </a:lnTo>
                    <a:lnTo>
                      <a:pt x="1040488" y="487664"/>
                    </a:lnTo>
                    <a:lnTo>
                      <a:pt x="1068171" y="493595"/>
                    </a:lnTo>
                    <a:lnTo>
                      <a:pt x="1068171" y="513369"/>
                    </a:lnTo>
                    <a:lnTo>
                      <a:pt x="1095854" y="517324"/>
                    </a:lnTo>
                    <a:lnTo>
                      <a:pt x="1109696" y="533143"/>
                    </a:lnTo>
                    <a:lnTo>
                      <a:pt x="1139356" y="533143"/>
                    </a:lnTo>
                    <a:lnTo>
                      <a:pt x="1131447" y="548961"/>
                    </a:lnTo>
                    <a:lnTo>
                      <a:pt x="1125515" y="570712"/>
                    </a:lnTo>
                    <a:lnTo>
                      <a:pt x="1103764" y="572690"/>
                    </a:lnTo>
                    <a:lnTo>
                      <a:pt x="1115628" y="590487"/>
                    </a:lnTo>
                    <a:lnTo>
                      <a:pt x="1082013" y="633987"/>
                    </a:lnTo>
                    <a:lnTo>
                      <a:pt x="1107718" y="643875"/>
                    </a:lnTo>
                    <a:lnTo>
                      <a:pt x="1109696" y="657716"/>
                    </a:lnTo>
                    <a:lnTo>
                      <a:pt x="1080035" y="679467"/>
                    </a:lnTo>
                    <a:lnTo>
                      <a:pt x="1056307" y="699241"/>
                    </a:lnTo>
                    <a:lnTo>
                      <a:pt x="1038511" y="701219"/>
                    </a:lnTo>
                    <a:lnTo>
                      <a:pt x="1030601" y="720991"/>
                    </a:lnTo>
                    <a:lnTo>
                      <a:pt x="996986" y="722969"/>
                    </a:lnTo>
                    <a:lnTo>
                      <a:pt x="996986" y="742743"/>
                    </a:lnTo>
                    <a:lnTo>
                      <a:pt x="993031" y="770426"/>
                    </a:lnTo>
                    <a:lnTo>
                      <a:pt x="970841" y="772506"/>
                    </a:lnTo>
                    <a:lnTo>
                      <a:pt x="979981" y="764889"/>
                    </a:lnTo>
                    <a:lnTo>
                      <a:pt x="963371" y="753025"/>
                    </a:lnTo>
                    <a:lnTo>
                      <a:pt x="963371" y="700823"/>
                    </a:lnTo>
                    <a:lnTo>
                      <a:pt x="982354" y="665230"/>
                    </a:lnTo>
                    <a:lnTo>
                      <a:pt x="960998" y="662857"/>
                    </a:lnTo>
                    <a:lnTo>
                      <a:pt x="939643" y="655739"/>
                    </a:lnTo>
                    <a:lnTo>
                      <a:pt x="915914" y="658112"/>
                    </a:lnTo>
                    <a:lnTo>
                      <a:pt x="901677" y="648620"/>
                    </a:lnTo>
                    <a:lnTo>
                      <a:pt x="863712" y="650993"/>
                    </a:lnTo>
                    <a:lnTo>
                      <a:pt x="847102" y="696077"/>
                    </a:lnTo>
                    <a:lnTo>
                      <a:pt x="830492" y="719805"/>
                    </a:lnTo>
                    <a:lnTo>
                      <a:pt x="797273" y="719805"/>
                    </a:lnTo>
                    <a:lnTo>
                      <a:pt x="747443" y="719805"/>
                    </a:lnTo>
                    <a:lnTo>
                      <a:pt x="726087" y="719805"/>
                    </a:lnTo>
                    <a:lnTo>
                      <a:pt x="714223" y="741161"/>
                    </a:lnTo>
                    <a:lnTo>
                      <a:pt x="676258" y="729297"/>
                    </a:lnTo>
                    <a:lnTo>
                      <a:pt x="645411" y="712687"/>
                    </a:lnTo>
                    <a:lnTo>
                      <a:pt x="657275" y="693704"/>
                    </a:lnTo>
                    <a:lnTo>
                      <a:pt x="635920" y="669976"/>
                    </a:lnTo>
                    <a:lnTo>
                      <a:pt x="616937" y="639129"/>
                    </a:lnTo>
                    <a:lnTo>
                      <a:pt x="588463" y="650993"/>
                    </a:lnTo>
                    <a:lnTo>
                      <a:pt x="578972" y="665230"/>
                    </a:lnTo>
                    <a:lnTo>
                      <a:pt x="567108" y="674722"/>
                    </a:lnTo>
                    <a:lnTo>
                      <a:pt x="529142" y="674722"/>
                    </a:lnTo>
                    <a:lnTo>
                      <a:pt x="503041" y="674722"/>
                    </a:lnTo>
                    <a:lnTo>
                      <a:pt x="500668" y="653366"/>
                    </a:lnTo>
                    <a:lnTo>
                      <a:pt x="478545" y="651154"/>
                    </a:lnTo>
                    <a:lnTo>
                      <a:pt x="476940" y="639920"/>
                    </a:lnTo>
                    <a:lnTo>
                      <a:pt x="449257" y="618168"/>
                    </a:lnTo>
                    <a:lnTo>
                      <a:pt x="401800" y="586531"/>
                    </a:lnTo>
                    <a:lnTo>
                      <a:pt x="393891" y="509414"/>
                    </a:lnTo>
                    <a:lnTo>
                      <a:pt x="411687" y="487664"/>
                    </a:lnTo>
                    <a:lnTo>
                      <a:pt x="391913" y="469867"/>
                    </a:lnTo>
                    <a:lnTo>
                      <a:pt x="389936" y="452070"/>
                    </a:lnTo>
                    <a:lnTo>
                      <a:pt x="374117" y="438229"/>
                    </a:lnTo>
                    <a:lnTo>
                      <a:pt x="368185" y="398682"/>
                    </a:lnTo>
                    <a:lnTo>
                      <a:pt x="326660" y="359135"/>
                    </a:lnTo>
                    <a:lnTo>
                      <a:pt x="314796" y="301791"/>
                    </a:lnTo>
                    <a:lnTo>
                      <a:pt x="277226" y="270153"/>
                    </a:lnTo>
                    <a:lnTo>
                      <a:pt x="263385" y="250380"/>
                    </a:lnTo>
                    <a:lnTo>
                      <a:pt x="213951" y="236538"/>
                    </a:lnTo>
                    <a:lnTo>
                      <a:pt x="170449" y="256312"/>
                    </a:lnTo>
                    <a:lnTo>
                      <a:pt x="142766" y="256312"/>
                    </a:lnTo>
                    <a:lnTo>
                      <a:pt x="144743" y="303769"/>
                    </a:lnTo>
                    <a:lnTo>
                      <a:pt x="154630" y="321565"/>
                    </a:lnTo>
                    <a:lnTo>
                      <a:pt x="178358" y="363089"/>
                    </a:lnTo>
                    <a:lnTo>
                      <a:pt x="166494" y="378908"/>
                    </a:lnTo>
                    <a:lnTo>
                      <a:pt x="180336" y="390773"/>
                    </a:lnTo>
                    <a:lnTo>
                      <a:pt x="180336" y="398682"/>
                    </a:lnTo>
                    <a:lnTo>
                      <a:pt x="166494" y="412523"/>
                    </a:lnTo>
                    <a:lnTo>
                      <a:pt x="152652" y="428342"/>
                    </a:lnTo>
                    <a:lnTo>
                      <a:pt x="128924" y="428342"/>
                    </a:lnTo>
                    <a:lnTo>
                      <a:pt x="117060" y="398682"/>
                    </a:lnTo>
                    <a:lnTo>
                      <a:pt x="113105" y="398682"/>
                    </a:lnTo>
                    <a:lnTo>
                      <a:pt x="103218" y="392750"/>
                    </a:lnTo>
                    <a:lnTo>
                      <a:pt x="83445" y="396704"/>
                    </a:lnTo>
                    <a:lnTo>
                      <a:pt x="61694" y="380885"/>
                    </a:lnTo>
                    <a:lnTo>
                      <a:pt x="53784" y="357157"/>
                    </a:lnTo>
                    <a:lnTo>
                      <a:pt x="10282" y="353203"/>
                    </a:lnTo>
                    <a:lnTo>
                      <a:pt x="3634" y="334431"/>
                    </a:lnTo>
                    <a:lnTo>
                      <a:pt x="14237" y="337779"/>
                    </a:lnTo>
                    <a:lnTo>
                      <a:pt x="35593" y="318797"/>
                    </a:lnTo>
                    <a:lnTo>
                      <a:pt x="45084" y="247612"/>
                    </a:lnTo>
                    <a:lnTo>
                      <a:pt x="11864" y="209646"/>
                    </a:lnTo>
                    <a:lnTo>
                      <a:pt x="18983" y="188291"/>
                    </a:lnTo>
                    <a:lnTo>
                      <a:pt x="0" y="181172"/>
                    </a:lnTo>
                    <a:lnTo>
                      <a:pt x="0" y="162189"/>
                    </a:lnTo>
                    <a:lnTo>
                      <a:pt x="33220" y="162189"/>
                    </a:lnTo>
                    <a:lnTo>
                      <a:pt x="26101" y="136088"/>
                    </a:lnTo>
                    <a:lnTo>
                      <a:pt x="30847" y="126597"/>
                    </a:lnTo>
                    <a:lnTo>
                      <a:pt x="21356" y="74395"/>
                    </a:lnTo>
                    <a:lnTo>
                      <a:pt x="9491" y="64903"/>
                    </a:lnTo>
                    <a:lnTo>
                      <a:pt x="33220" y="41175"/>
                    </a:lnTo>
                    <a:lnTo>
                      <a:pt x="37965" y="26938"/>
                    </a:lnTo>
                    <a:lnTo>
                      <a:pt x="56948" y="24565"/>
                    </a:lnTo>
                    <a:lnTo>
                      <a:pt x="56948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CB2C42D-004D-D92D-D5FB-58F28E3EA7D9}"/>
                  </a:ext>
                </a:extLst>
              </p:cNvPr>
              <p:cNvSpPr/>
              <p:nvPr/>
            </p:nvSpPr>
            <p:spPr>
              <a:xfrm>
                <a:off x="1514723" y="2085588"/>
                <a:ext cx="53389" cy="57344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3B2A53F4-F415-DA6E-FBE1-3DBE1119DCB0}"/>
                  </a:ext>
                </a:extLst>
              </p:cNvPr>
              <p:cNvSpPr/>
              <p:nvPr/>
            </p:nvSpPr>
            <p:spPr>
              <a:xfrm>
                <a:off x="1403993" y="2170615"/>
                <a:ext cx="106778" cy="157200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516BA259-77AD-829B-552C-EAFF70E95BE4}"/>
                  </a:ext>
                </a:extLst>
              </p:cNvPr>
              <p:cNvSpPr/>
              <p:nvPr/>
            </p:nvSpPr>
            <p:spPr>
              <a:xfrm>
                <a:off x="1283866" y="1816174"/>
                <a:ext cx="467151" cy="406347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6F425423-6642-D61A-BB6D-08D2FD049203}"/>
                  </a:ext>
                </a:extLst>
              </p:cNvPr>
              <p:cNvSpPr/>
              <p:nvPr/>
            </p:nvSpPr>
            <p:spPr>
              <a:xfrm>
                <a:off x="1088601" y="844550"/>
                <a:ext cx="743094" cy="511392"/>
              </a:xfrm>
              <a:custGeom>
                <a:avLst/>
                <a:gdLst>
                  <a:gd name="connsiteX0" fmla="*/ 68963 w 743094"/>
                  <a:gd name="connsiteY0" fmla="*/ 0 h 511392"/>
                  <a:gd name="connsiteX1" fmla="*/ 620329 w 743094"/>
                  <a:gd name="connsiteY1" fmla="*/ 0 h 511392"/>
                  <a:gd name="connsiteX2" fmla="*/ 622079 w 743094"/>
                  <a:gd name="connsiteY2" fmla="*/ 3209 h 511392"/>
                  <a:gd name="connsiteX3" fmla="*/ 638689 w 743094"/>
                  <a:gd name="connsiteY3" fmla="*/ 836 h 511392"/>
                  <a:gd name="connsiteX4" fmla="*/ 639479 w 743094"/>
                  <a:gd name="connsiteY4" fmla="*/ 0 h 511392"/>
                  <a:gd name="connsiteX5" fmla="*/ 741972 w 743094"/>
                  <a:gd name="connsiteY5" fmla="*/ 0 h 511392"/>
                  <a:gd name="connsiteX6" fmla="*/ 743094 w 743094"/>
                  <a:gd name="connsiteY6" fmla="*/ 26938 h 511392"/>
                  <a:gd name="connsiteX7" fmla="*/ 728857 w 743094"/>
                  <a:gd name="connsiteY7" fmla="*/ 60157 h 511392"/>
                  <a:gd name="connsiteX8" fmla="*/ 709874 w 743094"/>
                  <a:gd name="connsiteY8" fmla="*/ 76767 h 511392"/>
                  <a:gd name="connsiteX9" fmla="*/ 690892 w 743094"/>
                  <a:gd name="connsiteY9" fmla="*/ 76767 h 511392"/>
                  <a:gd name="connsiteX10" fmla="*/ 690892 w 743094"/>
                  <a:gd name="connsiteY10" fmla="*/ 98123 h 511392"/>
                  <a:gd name="connsiteX11" fmla="*/ 674282 w 743094"/>
                  <a:gd name="connsiteY11" fmla="*/ 100495 h 511392"/>
                  <a:gd name="connsiteX12" fmla="*/ 662418 w 743094"/>
                  <a:gd name="connsiteY12" fmla="*/ 121851 h 511392"/>
                  <a:gd name="connsiteX13" fmla="*/ 638689 w 743094"/>
                  <a:gd name="connsiteY13" fmla="*/ 124224 h 511392"/>
                  <a:gd name="connsiteX14" fmla="*/ 633944 w 743094"/>
                  <a:gd name="connsiteY14" fmla="*/ 147952 h 511392"/>
                  <a:gd name="connsiteX15" fmla="*/ 622079 w 743094"/>
                  <a:gd name="connsiteY15" fmla="*/ 159816 h 511392"/>
                  <a:gd name="connsiteX16" fmla="*/ 598351 w 743094"/>
                  <a:gd name="connsiteY16" fmla="*/ 169308 h 511392"/>
                  <a:gd name="connsiteX17" fmla="*/ 586487 w 743094"/>
                  <a:gd name="connsiteY17" fmla="*/ 188290 h 511392"/>
                  <a:gd name="connsiteX18" fmla="*/ 579368 w 743094"/>
                  <a:gd name="connsiteY18" fmla="*/ 209646 h 511392"/>
                  <a:gd name="connsiteX19" fmla="*/ 548521 w 743094"/>
                  <a:gd name="connsiteY19" fmla="*/ 223883 h 511392"/>
                  <a:gd name="connsiteX20" fmla="*/ 570848 w 743094"/>
                  <a:gd name="connsiteY20" fmla="*/ 297560 h 511392"/>
                  <a:gd name="connsiteX21" fmla="*/ 506206 w 743094"/>
                  <a:gd name="connsiteY21" fmla="*/ 295859 h 511392"/>
                  <a:gd name="connsiteX22" fmla="*/ 500274 w 743094"/>
                  <a:gd name="connsiteY22" fmla="*/ 278062 h 511392"/>
                  <a:gd name="connsiteX23" fmla="*/ 448862 w 743094"/>
                  <a:gd name="connsiteY23" fmla="*/ 244448 h 511392"/>
                  <a:gd name="connsiteX24" fmla="*/ 444907 w 743094"/>
                  <a:gd name="connsiteY24" fmla="*/ 266199 h 511392"/>
                  <a:gd name="connsiteX25" fmla="*/ 367790 w 743094"/>
                  <a:gd name="connsiteY25" fmla="*/ 327497 h 511392"/>
                  <a:gd name="connsiteX26" fmla="*/ 348016 w 743094"/>
                  <a:gd name="connsiteY26" fmla="*/ 327497 h 511392"/>
                  <a:gd name="connsiteX27" fmla="*/ 349994 w 743094"/>
                  <a:gd name="connsiteY27" fmla="*/ 345294 h 511392"/>
                  <a:gd name="connsiteX28" fmla="*/ 363835 w 743094"/>
                  <a:gd name="connsiteY28" fmla="*/ 365066 h 511392"/>
                  <a:gd name="connsiteX29" fmla="*/ 365813 w 743094"/>
                  <a:gd name="connsiteY29" fmla="*/ 382863 h 511392"/>
                  <a:gd name="connsiteX30" fmla="*/ 393496 w 743094"/>
                  <a:gd name="connsiteY30" fmla="*/ 410546 h 511392"/>
                  <a:gd name="connsiteX31" fmla="*/ 405360 w 743094"/>
                  <a:gd name="connsiteY31" fmla="*/ 467889 h 511392"/>
                  <a:gd name="connsiteX32" fmla="*/ 440953 w 743094"/>
                  <a:gd name="connsiteY32" fmla="*/ 493595 h 511392"/>
                  <a:gd name="connsiteX33" fmla="*/ 429088 w 743094"/>
                  <a:gd name="connsiteY33" fmla="*/ 511392 h 511392"/>
                  <a:gd name="connsiteX34" fmla="*/ 322311 w 743094"/>
                  <a:gd name="connsiteY34" fmla="*/ 495573 h 511392"/>
                  <a:gd name="connsiteX35" fmla="*/ 324288 w 743094"/>
                  <a:gd name="connsiteY35" fmla="*/ 481731 h 511392"/>
                  <a:gd name="connsiteX36" fmla="*/ 314401 w 743094"/>
                  <a:gd name="connsiteY36" fmla="*/ 477776 h 511392"/>
                  <a:gd name="connsiteX37" fmla="*/ 286718 w 743094"/>
                  <a:gd name="connsiteY37" fmla="*/ 469867 h 511392"/>
                  <a:gd name="connsiteX38" fmla="*/ 251126 w 743094"/>
                  <a:gd name="connsiteY38" fmla="*/ 440207 h 511392"/>
                  <a:gd name="connsiteX39" fmla="*/ 221465 w 743094"/>
                  <a:gd name="connsiteY39" fmla="*/ 418455 h 511392"/>
                  <a:gd name="connsiteX40" fmla="*/ 215533 w 743094"/>
                  <a:gd name="connsiteY40" fmla="*/ 400660 h 511392"/>
                  <a:gd name="connsiteX41" fmla="*/ 168076 w 743094"/>
                  <a:gd name="connsiteY41" fmla="*/ 370999 h 511392"/>
                  <a:gd name="connsiteX42" fmla="*/ 156212 w 743094"/>
                  <a:gd name="connsiteY42" fmla="*/ 335406 h 511392"/>
                  <a:gd name="connsiteX43" fmla="*/ 185872 w 743094"/>
                  <a:gd name="connsiteY43" fmla="*/ 327497 h 511392"/>
                  <a:gd name="connsiteX44" fmla="*/ 170054 w 743094"/>
                  <a:gd name="connsiteY44" fmla="*/ 272131 h 511392"/>
                  <a:gd name="connsiteX45" fmla="*/ 124574 w 743094"/>
                  <a:gd name="connsiteY45" fmla="*/ 280040 h 511392"/>
                  <a:gd name="connsiteX46" fmla="*/ 77117 w 743094"/>
                  <a:gd name="connsiteY46" fmla="*/ 266199 h 511392"/>
                  <a:gd name="connsiteX47" fmla="*/ 47457 w 743094"/>
                  <a:gd name="connsiteY47" fmla="*/ 250380 h 511392"/>
                  <a:gd name="connsiteX48" fmla="*/ 49434 w 743094"/>
                  <a:gd name="connsiteY48" fmla="*/ 185127 h 511392"/>
                  <a:gd name="connsiteX49" fmla="*/ 0 w 743094"/>
                  <a:gd name="connsiteY49" fmla="*/ 125806 h 511392"/>
                  <a:gd name="connsiteX50" fmla="*/ 27683 w 743094"/>
                  <a:gd name="connsiteY50" fmla="*/ 74394 h 511392"/>
                  <a:gd name="connsiteX51" fmla="*/ 69208 w 743094"/>
                  <a:gd name="connsiteY51" fmla="*/ 121851 h 511392"/>
                  <a:gd name="connsiteX52" fmla="*/ 79095 w 743094"/>
                  <a:gd name="connsiteY52" fmla="*/ 46711 h 511392"/>
                  <a:gd name="connsiteX53" fmla="*/ 90959 w 743094"/>
                  <a:gd name="connsiteY53" fmla="*/ 40778 h 511392"/>
                  <a:gd name="connsiteX54" fmla="*/ 87004 w 743094"/>
                  <a:gd name="connsiteY54" fmla="*/ 3209 h 511392"/>
                  <a:gd name="connsiteX55" fmla="*/ 71185 w 743094"/>
                  <a:gd name="connsiteY55" fmla="*/ 3209 h 511392"/>
                  <a:gd name="connsiteX0" fmla="*/ 68963 w 743094"/>
                  <a:gd name="connsiteY0" fmla="*/ 0 h 511392"/>
                  <a:gd name="connsiteX1" fmla="*/ 620329 w 743094"/>
                  <a:gd name="connsiteY1" fmla="*/ 0 h 511392"/>
                  <a:gd name="connsiteX2" fmla="*/ 638689 w 743094"/>
                  <a:gd name="connsiteY2" fmla="*/ 836 h 511392"/>
                  <a:gd name="connsiteX3" fmla="*/ 639479 w 743094"/>
                  <a:gd name="connsiteY3" fmla="*/ 0 h 511392"/>
                  <a:gd name="connsiteX4" fmla="*/ 741972 w 743094"/>
                  <a:gd name="connsiteY4" fmla="*/ 0 h 511392"/>
                  <a:gd name="connsiteX5" fmla="*/ 743094 w 743094"/>
                  <a:gd name="connsiteY5" fmla="*/ 26938 h 511392"/>
                  <a:gd name="connsiteX6" fmla="*/ 728857 w 743094"/>
                  <a:gd name="connsiteY6" fmla="*/ 60157 h 511392"/>
                  <a:gd name="connsiteX7" fmla="*/ 709874 w 743094"/>
                  <a:gd name="connsiteY7" fmla="*/ 76767 h 511392"/>
                  <a:gd name="connsiteX8" fmla="*/ 690892 w 743094"/>
                  <a:gd name="connsiteY8" fmla="*/ 76767 h 511392"/>
                  <a:gd name="connsiteX9" fmla="*/ 690892 w 743094"/>
                  <a:gd name="connsiteY9" fmla="*/ 98123 h 511392"/>
                  <a:gd name="connsiteX10" fmla="*/ 674282 w 743094"/>
                  <a:gd name="connsiteY10" fmla="*/ 100495 h 511392"/>
                  <a:gd name="connsiteX11" fmla="*/ 662418 w 743094"/>
                  <a:gd name="connsiteY11" fmla="*/ 121851 h 511392"/>
                  <a:gd name="connsiteX12" fmla="*/ 638689 w 743094"/>
                  <a:gd name="connsiteY12" fmla="*/ 124224 h 511392"/>
                  <a:gd name="connsiteX13" fmla="*/ 633944 w 743094"/>
                  <a:gd name="connsiteY13" fmla="*/ 147952 h 511392"/>
                  <a:gd name="connsiteX14" fmla="*/ 622079 w 743094"/>
                  <a:gd name="connsiteY14" fmla="*/ 159816 h 511392"/>
                  <a:gd name="connsiteX15" fmla="*/ 598351 w 743094"/>
                  <a:gd name="connsiteY15" fmla="*/ 169308 h 511392"/>
                  <a:gd name="connsiteX16" fmla="*/ 586487 w 743094"/>
                  <a:gd name="connsiteY16" fmla="*/ 188290 h 511392"/>
                  <a:gd name="connsiteX17" fmla="*/ 579368 w 743094"/>
                  <a:gd name="connsiteY17" fmla="*/ 209646 h 511392"/>
                  <a:gd name="connsiteX18" fmla="*/ 548521 w 743094"/>
                  <a:gd name="connsiteY18" fmla="*/ 223883 h 511392"/>
                  <a:gd name="connsiteX19" fmla="*/ 570848 w 743094"/>
                  <a:gd name="connsiteY19" fmla="*/ 297560 h 511392"/>
                  <a:gd name="connsiteX20" fmla="*/ 506206 w 743094"/>
                  <a:gd name="connsiteY20" fmla="*/ 295859 h 511392"/>
                  <a:gd name="connsiteX21" fmla="*/ 500274 w 743094"/>
                  <a:gd name="connsiteY21" fmla="*/ 278062 h 511392"/>
                  <a:gd name="connsiteX22" fmla="*/ 448862 w 743094"/>
                  <a:gd name="connsiteY22" fmla="*/ 244448 h 511392"/>
                  <a:gd name="connsiteX23" fmla="*/ 444907 w 743094"/>
                  <a:gd name="connsiteY23" fmla="*/ 266199 h 511392"/>
                  <a:gd name="connsiteX24" fmla="*/ 367790 w 743094"/>
                  <a:gd name="connsiteY24" fmla="*/ 327497 h 511392"/>
                  <a:gd name="connsiteX25" fmla="*/ 348016 w 743094"/>
                  <a:gd name="connsiteY25" fmla="*/ 327497 h 511392"/>
                  <a:gd name="connsiteX26" fmla="*/ 349994 w 743094"/>
                  <a:gd name="connsiteY26" fmla="*/ 345294 h 511392"/>
                  <a:gd name="connsiteX27" fmla="*/ 363835 w 743094"/>
                  <a:gd name="connsiteY27" fmla="*/ 365066 h 511392"/>
                  <a:gd name="connsiteX28" fmla="*/ 365813 w 743094"/>
                  <a:gd name="connsiteY28" fmla="*/ 382863 h 511392"/>
                  <a:gd name="connsiteX29" fmla="*/ 393496 w 743094"/>
                  <a:gd name="connsiteY29" fmla="*/ 410546 h 511392"/>
                  <a:gd name="connsiteX30" fmla="*/ 405360 w 743094"/>
                  <a:gd name="connsiteY30" fmla="*/ 467889 h 511392"/>
                  <a:gd name="connsiteX31" fmla="*/ 440953 w 743094"/>
                  <a:gd name="connsiteY31" fmla="*/ 493595 h 511392"/>
                  <a:gd name="connsiteX32" fmla="*/ 429088 w 743094"/>
                  <a:gd name="connsiteY32" fmla="*/ 511392 h 511392"/>
                  <a:gd name="connsiteX33" fmla="*/ 322311 w 743094"/>
                  <a:gd name="connsiteY33" fmla="*/ 495573 h 511392"/>
                  <a:gd name="connsiteX34" fmla="*/ 324288 w 743094"/>
                  <a:gd name="connsiteY34" fmla="*/ 481731 h 511392"/>
                  <a:gd name="connsiteX35" fmla="*/ 314401 w 743094"/>
                  <a:gd name="connsiteY35" fmla="*/ 477776 h 511392"/>
                  <a:gd name="connsiteX36" fmla="*/ 286718 w 743094"/>
                  <a:gd name="connsiteY36" fmla="*/ 469867 h 511392"/>
                  <a:gd name="connsiteX37" fmla="*/ 251126 w 743094"/>
                  <a:gd name="connsiteY37" fmla="*/ 440207 h 511392"/>
                  <a:gd name="connsiteX38" fmla="*/ 221465 w 743094"/>
                  <a:gd name="connsiteY38" fmla="*/ 418455 h 511392"/>
                  <a:gd name="connsiteX39" fmla="*/ 215533 w 743094"/>
                  <a:gd name="connsiteY39" fmla="*/ 400660 h 511392"/>
                  <a:gd name="connsiteX40" fmla="*/ 168076 w 743094"/>
                  <a:gd name="connsiteY40" fmla="*/ 370999 h 511392"/>
                  <a:gd name="connsiteX41" fmla="*/ 156212 w 743094"/>
                  <a:gd name="connsiteY41" fmla="*/ 335406 h 511392"/>
                  <a:gd name="connsiteX42" fmla="*/ 185872 w 743094"/>
                  <a:gd name="connsiteY42" fmla="*/ 327497 h 511392"/>
                  <a:gd name="connsiteX43" fmla="*/ 170054 w 743094"/>
                  <a:gd name="connsiteY43" fmla="*/ 272131 h 511392"/>
                  <a:gd name="connsiteX44" fmla="*/ 124574 w 743094"/>
                  <a:gd name="connsiteY44" fmla="*/ 280040 h 511392"/>
                  <a:gd name="connsiteX45" fmla="*/ 77117 w 743094"/>
                  <a:gd name="connsiteY45" fmla="*/ 266199 h 511392"/>
                  <a:gd name="connsiteX46" fmla="*/ 47457 w 743094"/>
                  <a:gd name="connsiteY46" fmla="*/ 250380 h 511392"/>
                  <a:gd name="connsiteX47" fmla="*/ 49434 w 743094"/>
                  <a:gd name="connsiteY47" fmla="*/ 185127 h 511392"/>
                  <a:gd name="connsiteX48" fmla="*/ 0 w 743094"/>
                  <a:gd name="connsiteY48" fmla="*/ 125806 h 511392"/>
                  <a:gd name="connsiteX49" fmla="*/ 27683 w 743094"/>
                  <a:gd name="connsiteY49" fmla="*/ 74394 h 511392"/>
                  <a:gd name="connsiteX50" fmla="*/ 69208 w 743094"/>
                  <a:gd name="connsiteY50" fmla="*/ 121851 h 511392"/>
                  <a:gd name="connsiteX51" fmla="*/ 79095 w 743094"/>
                  <a:gd name="connsiteY51" fmla="*/ 46711 h 511392"/>
                  <a:gd name="connsiteX52" fmla="*/ 90959 w 743094"/>
                  <a:gd name="connsiteY52" fmla="*/ 40778 h 511392"/>
                  <a:gd name="connsiteX53" fmla="*/ 87004 w 743094"/>
                  <a:gd name="connsiteY53" fmla="*/ 3209 h 511392"/>
                  <a:gd name="connsiteX54" fmla="*/ 71185 w 743094"/>
                  <a:gd name="connsiteY54" fmla="*/ 3209 h 511392"/>
                  <a:gd name="connsiteX55" fmla="*/ 68963 w 743094"/>
                  <a:gd name="connsiteY55" fmla="*/ 0 h 511392"/>
                  <a:gd name="connsiteX0" fmla="*/ 68963 w 743094"/>
                  <a:gd name="connsiteY0" fmla="*/ 0 h 511392"/>
                  <a:gd name="connsiteX1" fmla="*/ 638689 w 743094"/>
                  <a:gd name="connsiteY1" fmla="*/ 836 h 511392"/>
                  <a:gd name="connsiteX2" fmla="*/ 639479 w 743094"/>
                  <a:gd name="connsiteY2" fmla="*/ 0 h 511392"/>
                  <a:gd name="connsiteX3" fmla="*/ 741972 w 743094"/>
                  <a:gd name="connsiteY3" fmla="*/ 0 h 511392"/>
                  <a:gd name="connsiteX4" fmla="*/ 743094 w 743094"/>
                  <a:gd name="connsiteY4" fmla="*/ 26938 h 511392"/>
                  <a:gd name="connsiteX5" fmla="*/ 728857 w 743094"/>
                  <a:gd name="connsiteY5" fmla="*/ 60157 h 511392"/>
                  <a:gd name="connsiteX6" fmla="*/ 709874 w 743094"/>
                  <a:gd name="connsiteY6" fmla="*/ 76767 h 511392"/>
                  <a:gd name="connsiteX7" fmla="*/ 690892 w 743094"/>
                  <a:gd name="connsiteY7" fmla="*/ 76767 h 511392"/>
                  <a:gd name="connsiteX8" fmla="*/ 690892 w 743094"/>
                  <a:gd name="connsiteY8" fmla="*/ 98123 h 511392"/>
                  <a:gd name="connsiteX9" fmla="*/ 674282 w 743094"/>
                  <a:gd name="connsiteY9" fmla="*/ 100495 h 511392"/>
                  <a:gd name="connsiteX10" fmla="*/ 662418 w 743094"/>
                  <a:gd name="connsiteY10" fmla="*/ 121851 h 511392"/>
                  <a:gd name="connsiteX11" fmla="*/ 638689 w 743094"/>
                  <a:gd name="connsiteY11" fmla="*/ 124224 h 511392"/>
                  <a:gd name="connsiteX12" fmla="*/ 633944 w 743094"/>
                  <a:gd name="connsiteY12" fmla="*/ 147952 h 511392"/>
                  <a:gd name="connsiteX13" fmla="*/ 622079 w 743094"/>
                  <a:gd name="connsiteY13" fmla="*/ 159816 h 511392"/>
                  <a:gd name="connsiteX14" fmla="*/ 598351 w 743094"/>
                  <a:gd name="connsiteY14" fmla="*/ 169308 h 511392"/>
                  <a:gd name="connsiteX15" fmla="*/ 586487 w 743094"/>
                  <a:gd name="connsiteY15" fmla="*/ 188290 h 511392"/>
                  <a:gd name="connsiteX16" fmla="*/ 579368 w 743094"/>
                  <a:gd name="connsiteY16" fmla="*/ 209646 h 511392"/>
                  <a:gd name="connsiteX17" fmla="*/ 548521 w 743094"/>
                  <a:gd name="connsiteY17" fmla="*/ 223883 h 511392"/>
                  <a:gd name="connsiteX18" fmla="*/ 570848 w 743094"/>
                  <a:gd name="connsiteY18" fmla="*/ 297560 h 511392"/>
                  <a:gd name="connsiteX19" fmla="*/ 506206 w 743094"/>
                  <a:gd name="connsiteY19" fmla="*/ 295859 h 511392"/>
                  <a:gd name="connsiteX20" fmla="*/ 500274 w 743094"/>
                  <a:gd name="connsiteY20" fmla="*/ 278062 h 511392"/>
                  <a:gd name="connsiteX21" fmla="*/ 448862 w 743094"/>
                  <a:gd name="connsiteY21" fmla="*/ 244448 h 511392"/>
                  <a:gd name="connsiteX22" fmla="*/ 444907 w 743094"/>
                  <a:gd name="connsiteY22" fmla="*/ 266199 h 511392"/>
                  <a:gd name="connsiteX23" fmla="*/ 367790 w 743094"/>
                  <a:gd name="connsiteY23" fmla="*/ 327497 h 511392"/>
                  <a:gd name="connsiteX24" fmla="*/ 348016 w 743094"/>
                  <a:gd name="connsiteY24" fmla="*/ 327497 h 511392"/>
                  <a:gd name="connsiteX25" fmla="*/ 349994 w 743094"/>
                  <a:gd name="connsiteY25" fmla="*/ 345294 h 511392"/>
                  <a:gd name="connsiteX26" fmla="*/ 363835 w 743094"/>
                  <a:gd name="connsiteY26" fmla="*/ 365066 h 511392"/>
                  <a:gd name="connsiteX27" fmla="*/ 365813 w 743094"/>
                  <a:gd name="connsiteY27" fmla="*/ 382863 h 511392"/>
                  <a:gd name="connsiteX28" fmla="*/ 393496 w 743094"/>
                  <a:gd name="connsiteY28" fmla="*/ 410546 h 511392"/>
                  <a:gd name="connsiteX29" fmla="*/ 405360 w 743094"/>
                  <a:gd name="connsiteY29" fmla="*/ 467889 h 511392"/>
                  <a:gd name="connsiteX30" fmla="*/ 440953 w 743094"/>
                  <a:gd name="connsiteY30" fmla="*/ 493595 h 511392"/>
                  <a:gd name="connsiteX31" fmla="*/ 429088 w 743094"/>
                  <a:gd name="connsiteY31" fmla="*/ 511392 h 511392"/>
                  <a:gd name="connsiteX32" fmla="*/ 322311 w 743094"/>
                  <a:gd name="connsiteY32" fmla="*/ 495573 h 511392"/>
                  <a:gd name="connsiteX33" fmla="*/ 324288 w 743094"/>
                  <a:gd name="connsiteY33" fmla="*/ 481731 h 511392"/>
                  <a:gd name="connsiteX34" fmla="*/ 314401 w 743094"/>
                  <a:gd name="connsiteY34" fmla="*/ 477776 h 511392"/>
                  <a:gd name="connsiteX35" fmla="*/ 286718 w 743094"/>
                  <a:gd name="connsiteY35" fmla="*/ 469867 h 511392"/>
                  <a:gd name="connsiteX36" fmla="*/ 251126 w 743094"/>
                  <a:gd name="connsiteY36" fmla="*/ 440207 h 511392"/>
                  <a:gd name="connsiteX37" fmla="*/ 221465 w 743094"/>
                  <a:gd name="connsiteY37" fmla="*/ 418455 h 511392"/>
                  <a:gd name="connsiteX38" fmla="*/ 215533 w 743094"/>
                  <a:gd name="connsiteY38" fmla="*/ 400660 h 511392"/>
                  <a:gd name="connsiteX39" fmla="*/ 168076 w 743094"/>
                  <a:gd name="connsiteY39" fmla="*/ 370999 h 511392"/>
                  <a:gd name="connsiteX40" fmla="*/ 156212 w 743094"/>
                  <a:gd name="connsiteY40" fmla="*/ 335406 h 511392"/>
                  <a:gd name="connsiteX41" fmla="*/ 185872 w 743094"/>
                  <a:gd name="connsiteY41" fmla="*/ 327497 h 511392"/>
                  <a:gd name="connsiteX42" fmla="*/ 170054 w 743094"/>
                  <a:gd name="connsiteY42" fmla="*/ 272131 h 511392"/>
                  <a:gd name="connsiteX43" fmla="*/ 124574 w 743094"/>
                  <a:gd name="connsiteY43" fmla="*/ 280040 h 511392"/>
                  <a:gd name="connsiteX44" fmla="*/ 77117 w 743094"/>
                  <a:gd name="connsiteY44" fmla="*/ 266199 h 511392"/>
                  <a:gd name="connsiteX45" fmla="*/ 47457 w 743094"/>
                  <a:gd name="connsiteY45" fmla="*/ 250380 h 511392"/>
                  <a:gd name="connsiteX46" fmla="*/ 49434 w 743094"/>
                  <a:gd name="connsiteY46" fmla="*/ 185127 h 511392"/>
                  <a:gd name="connsiteX47" fmla="*/ 0 w 743094"/>
                  <a:gd name="connsiteY47" fmla="*/ 125806 h 511392"/>
                  <a:gd name="connsiteX48" fmla="*/ 27683 w 743094"/>
                  <a:gd name="connsiteY48" fmla="*/ 74394 h 511392"/>
                  <a:gd name="connsiteX49" fmla="*/ 69208 w 743094"/>
                  <a:gd name="connsiteY49" fmla="*/ 121851 h 511392"/>
                  <a:gd name="connsiteX50" fmla="*/ 79095 w 743094"/>
                  <a:gd name="connsiteY50" fmla="*/ 46711 h 511392"/>
                  <a:gd name="connsiteX51" fmla="*/ 90959 w 743094"/>
                  <a:gd name="connsiteY51" fmla="*/ 40778 h 511392"/>
                  <a:gd name="connsiteX52" fmla="*/ 87004 w 743094"/>
                  <a:gd name="connsiteY52" fmla="*/ 3209 h 511392"/>
                  <a:gd name="connsiteX53" fmla="*/ 71185 w 743094"/>
                  <a:gd name="connsiteY53" fmla="*/ 3209 h 511392"/>
                  <a:gd name="connsiteX54" fmla="*/ 68963 w 743094"/>
                  <a:gd name="connsiteY54" fmla="*/ 0 h 511392"/>
                  <a:gd name="connsiteX0" fmla="*/ 68963 w 743094"/>
                  <a:gd name="connsiteY0" fmla="*/ 0 h 511392"/>
                  <a:gd name="connsiteX1" fmla="*/ 638689 w 743094"/>
                  <a:gd name="connsiteY1" fmla="*/ 836 h 511392"/>
                  <a:gd name="connsiteX2" fmla="*/ 741972 w 743094"/>
                  <a:gd name="connsiteY2" fmla="*/ 0 h 511392"/>
                  <a:gd name="connsiteX3" fmla="*/ 743094 w 743094"/>
                  <a:gd name="connsiteY3" fmla="*/ 26938 h 511392"/>
                  <a:gd name="connsiteX4" fmla="*/ 728857 w 743094"/>
                  <a:gd name="connsiteY4" fmla="*/ 60157 h 511392"/>
                  <a:gd name="connsiteX5" fmla="*/ 709874 w 743094"/>
                  <a:gd name="connsiteY5" fmla="*/ 76767 h 511392"/>
                  <a:gd name="connsiteX6" fmla="*/ 690892 w 743094"/>
                  <a:gd name="connsiteY6" fmla="*/ 76767 h 511392"/>
                  <a:gd name="connsiteX7" fmla="*/ 690892 w 743094"/>
                  <a:gd name="connsiteY7" fmla="*/ 98123 h 511392"/>
                  <a:gd name="connsiteX8" fmla="*/ 674282 w 743094"/>
                  <a:gd name="connsiteY8" fmla="*/ 100495 h 511392"/>
                  <a:gd name="connsiteX9" fmla="*/ 662418 w 743094"/>
                  <a:gd name="connsiteY9" fmla="*/ 121851 h 511392"/>
                  <a:gd name="connsiteX10" fmla="*/ 638689 w 743094"/>
                  <a:gd name="connsiteY10" fmla="*/ 124224 h 511392"/>
                  <a:gd name="connsiteX11" fmla="*/ 633944 w 743094"/>
                  <a:gd name="connsiteY11" fmla="*/ 147952 h 511392"/>
                  <a:gd name="connsiteX12" fmla="*/ 622079 w 743094"/>
                  <a:gd name="connsiteY12" fmla="*/ 159816 h 511392"/>
                  <a:gd name="connsiteX13" fmla="*/ 598351 w 743094"/>
                  <a:gd name="connsiteY13" fmla="*/ 169308 h 511392"/>
                  <a:gd name="connsiteX14" fmla="*/ 586487 w 743094"/>
                  <a:gd name="connsiteY14" fmla="*/ 188290 h 511392"/>
                  <a:gd name="connsiteX15" fmla="*/ 579368 w 743094"/>
                  <a:gd name="connsiteY15" fmla="*/ 209646 h 511392"/>
                  <a:gd name="connsiteX16" fmla="*/ 548521 w 743094"/>
                  <a:gd name="connsiteY16" fmla="*/ 223883 h 511392"/>
                  <a:gd name="connsiteX17" fmla="*/ 570848 w 743094"/>
                  <a:gd name="connsiteY17" fmla="*/ 297560 h 511392"/>
                  <a:gd name="connsiteX18" fmla="*/ 506206 w 743094"/>
                  <a:gd name="connsiteY18" fmla="*/ 295859 h 511392"/>
                  <a:gd name="connsiteX19" fmla="*/ 500274 w 743094"/>
                  <a:gd name="connsiteY19" fmla="*/ 278062 h 511392"/>
                  <a:gd name="connsiteX20" fmla="*/ 448862 w 743094"/>
                  <a:gd name="connsiteY20" fmla="*/ 244448 h 511392"/>
                  <a:gd name="connsiteX21" fmla="*/ 444907 w 743094"/>
                  <a:gd name="connsiteY21" fmla="*/ 266199 h 511392"/>
                  <a:gd name="connsiteX22" fmla="*/ 367790 w 743094"/>
                  <a:gd name="connsiteY22" fmla="*/ 327497 h 511392"/>
                  <a:gd name="connsiteX23" fmla="*/ 348016 w 743094"/>
                  <a:gd name="connsiteY23" fmla="*/ 327497 h 511392"/>
                  <a:gd name="connsiteX24" fmla="*/ 349994 w 743094"/>
                  <a:gd name="connsiteY24" fmla="*/ 345294 h 511392"/>
                  <a:gd name="connsiteX25" fmla="*/ 363835 w 743094"/>
                  <a:gd name="connsiteY25" fmla="*/ 365066 h 511392"/>
                  <a:gd name="connsiteX26" fmla="*/ 365813 w 743094"/>
                  <a:gd name="connsiteY26" fmla="*/ 382863 h 511392"/>
                  <a:gd name="connsiteX27" fmla="*/ 393496 w 743094"/>
                  <a:gd name="connsiteY27" fmla="*/ 410546 h 511392"/>
                  <a:gd name="connsiteX28" fmla="*/ 405360 w 743094"/>
                  <a:gd name="connsiteY28" fmla="*/ 467889 h 511392"/>
                  <a:gd name="connsiteX29" fmla="*/ 440953 w 743094"/>
                  <a:gd name="connsiteY29" fmla="*/ 493595 h 511392"/>
                  <a:gd name="connsiteX30" fmla="*/ 429088 w 743094"/>
                  <a:gd name="connsiteY30" fmla="*/ 511392 h 511392"/>
                  <a:gd name="connsiteX31" fmla="*/ 322311 w 743094"/>
                  <a:gd name="connsiteY31" fmla="*/ 495573 h 511392"/>
                  <a:gd name="connsiteX32" fmla="*/ 324288 w 743094"/>
                  <a:gd name="connsiteY32" fmla="*/ 481731 h 511392"/>
                  <a:gd name="connsiteX33" fmla="*/ 314401 w 743094"/>
                  <a:gd name="connsiteY33" fmla="*/ 477776 h 511392"/>
                  <a:gd name="connsiteX34" fmla="*/ 286718 w 743094"/>
                  <a:gd name="connsiteY34" fmla="*/ 469867 h 511392"/>
                  <a:gd name="connsiteX35" fmla="*/ 251126 w 743094"/>
                  <a:gd name="connsiteY35" fmla="*/ 440207 h 511392"/>
                  <a:gd name="connsiteX36" fmla="*/ 221465 w 743094"/>
                  <a:gd name="connsiteY36" fmla="*/ 418455 h 511392"/>
                  <a:gd name="connsiteX37" fmla="*/ 215533 w 743094"/>
                  <a:gd name="connsiteY37" fmla="*/ 400660 h 511392"/>
                  <a:gd name="connsiteX38" fmla="*/ 168076 w 743094"/>
                  <a:gd name="connsiteY38" fmla="*/ 370999 h 511392"/>
                  <a:gd name="connsiteX39" fmla="*/ 156212 w 743094"/>
                  <a:gd name="connsiteY39" fmla="*/ 335406 h 511392"/>
                  <a:gd name="connsiteX40" fmla="*/ 185872 w 743094"/>
                  <a:gd name="connsiteY40" fmla="*/ 327497 h 511392"/>
                  <a:gd name="connsiteX41" fmla="*/ 170054 w 743094"/>
                  <a:gd name="connsiteY41" fmla="*/ 272131 h 511392"/>
                  <a:gd name="connsiteX42" fmla="*/ 124574 w 743094"/>
                  <a:gd name="connsiteY42" fmla="*/ 280040 h 511392"/>
                  <a:gd name="connsiteX43" fmla="*/ 77117 w 743094"/>
                  <a:gd name="connsiteY43" fmla="*/ 266199 h 511392"/>
                  <a:gd name="connsiteX44" fmla="*/ 47457 w 743094"/>
                  <a:gd name="connsiteY44" fmla="*/ 250380 h 511392"/>
                  <a:gd name="connsiteX45" fmla="*/ 49434 w 743094"/>
                  <a:gd name="connsiteY45" fmla="*/ 185127 h 511392"/>
                  <a:gd name="connsiteX46" fmla="*/ 0 w 743094"/>
                  <a:gd name="connsiteY46" fmla="*/ 125806 h 511392"/>
                  <a:gd name="connsiteX47" fmla="*/ 27683 w 743094"/>
                  <a:gd name="connsiteY47" fmla="*/ 74394 h 511392"/>
                  <a:gd name="connsiteX48" fmla="*/ 69208 w 743094"/>
                  <a:gd name="connsiteY48" fmla="*/ 121851 h 511392"/>
                  <a:gd name="connsiteX49" fmla="*/ 79095 w 743094"/>
                  <a:gd name="connsiteY49" fmla="*/ 46711 h 511392"/>
                  <a:gd name="connsiteX50" fmla="*/ 90959 w 743094"/>
                  <a:gd name="connsiteY50" fmla="*/ 40778 h 511392"/>
                  <a:gd name="connsiteX51" fmla="*/ 87004 w 743094"/>
                  <a:gd name="connsiteY51" fmla="*/ 3209 h 511392"/>
                  <a:gd name="connsiteX52" fmla="*/ 71185 w 743094"/>
                  <a:gd name="connsiteY52" fmla="*/ 3209 h 511392"/>
                  <a:gd name="connsiteX53" fmla="*/ 68963 w 743094"/>
                  <a:gd name="connsiteY53" fmla="*/ 0 h 511392"/>
                  <a:gd name="connsiteX0" fmla="*/ 68963 w 743094"/>
                  <a:gd name="connsiteY0" fmla="*/ 114300 h 625692"/>
                  <a:gd name="connsiteX1" fmla="*/ 473499 w 743094"/>
                  <a:gd name="connsiteY1" fmla="*/ 0 h 625692"/>
                  <a:gd name="connsiteX2" fmla="*/ 638689 w 743094"/>
                  <a:gd name="connsiteY2" fmla="*/ 115136 h 625692"/>
                  <a:gd name="connsiteX3" fmla="*/ 741972 w 743094"/>
                  <a:gd name="connsiteY3" fmla="*/ 114300 h 625692"/>
                  <a:gd name="connsiteX4" fmla="*/ 743094 w 743094"/>
                  <a:gd name="connsiteY4" fmla="*/ 141238 h 625692"/>
                  <a:gd name="connsiteX5" fmla="*/ 728857 w 743094"/>
                  <a:gd name="connsiteY5" fmla="*/ 174457 h 625692"/>
                  <a:gd name="connsiteX6" fmla="*/ 709874 w 743094"/>
                  <a:gd name="connsiteY6" fmla="*/ 191067 h 625692"/>
                  <a:gd name="connsiteX7" fmla="*/ 690892 w 743094"/>
                  <a:gd name="connsiteY7" fmla="*/ 191067 h 625692"/>
                  <a:gd name="connsiteX8" fmla="*/ 690892 w 743094"/>
                  <a:gd name="connsiteY8" fmla="*/ 212423 h 625692"/>
                  <a:gd name="connsiteX9" fmla="*/ 674282 w 743094"/>
                  <a:gd name="connsiteY9" fmla="*/ 214795 h 625692"/>
                  <a:gd name="connsiteX10" fmla="*/ 662418 w 743094"/>
                  <a:gd name="connsiteY10" fmla="*/ 236151 h 625692"/>
                  <a:gd name="connsiteX11" fmla="*/ 638689 w 743094"/>
                  <a:gd name="connsiteY11" fmla="*/ 238524 h 625692"/>
                  <a:gd name="connsiteX12" fmla="*/ 633944 w 743094"/>
                  <a:gd name="connsiteY12" fmla="*/ 262252 h 625692"/>
                  <a:gd name="connsiteX13" fmla="*/ 622079 w 743094"/>
                  <a:gd name="connsiteY13" fmla="*/ 274116 h 625692"/>
                  <a:gd name="connsiteX14" fmla="*/ 598351 w 743094"/>
                  <a:gd name="connsiteY14" fmla="*/ 283608 h 625692"/>
                  <a:gd name="connsiteX15" fmla="*/ 586487 w 743094"/>
                  <a:gd name="connsiteY15" fmla="*/ 302590 h 625692"/>
                  <a:gd name="connsiteX16" fmla="*/ 579368 w 743094"/>
                  <a:gd name="connsiteY16" fmla="*/ 323946 h 625692"/>
                  <a:gd name="connsiteX17" fmla="*/ 548521 w 743094"/>
                  <a:gd name="connsiteY17" fmla="*/ 338183 h 625692"/>
                  <a:gd name="connsiteX18" fmla="*/ 570848 w 743094"/>
                  <a:gd name="connsiteY18" fmla="*/ 411860 h 625692"/>
                  <a:gd name="connsiteX19" fmla="*/ 506206 w 743094"/>
                  <a:gd name="connsiteY19" fmla="*/ 410159 h 625692"/>
                  <a:gd name="connsiteX20" fmla="*/ 500274 w 743094"/>
                  <a:gd name="connsiteY20" fmla="*/ 392362 h 625692"/>
                  <a:gd name="connsiteX21" fmla="*/ 448862 w 743094"/>
                  <a:gd name="connsiteY21" fmla="*/ 358748 h 625692"/>
                  <a:gd name="connsiteX22" fmla="*/ 444907 w 743094"/>
                  <a:gd name="connsiteY22" fmla="*/ 380499 h 625692"/>
                  <a:gd name="connsiteX23" fmla="*/ 367790 w 743094"/>
                  <a:gd name="connsiteY23" fmla="*/ 441797 h 625692"/>
                  <a:gd name="connsiteX24" fmla="*/ 348016 w 743094"/>
                  <a:gd name="connsiteY24" fmla="*/ 441797 h 625692"/>
                  <a:gd name="connsiteX25" fmla="*/ 349994 w 743094"/>
                  <a:gd name="connsiteY25" fmla="*/ 459594 h 625692"/>
                  <a:gd name="connsiteX26" fmla="*/ 363835 w 743094"/>
                  <a:gd name="connsiteY26" fmla="*/ 479366 h 625692"/>
                  <a:gd name="connsiteX27" fmla="*/ 365813 w 743094"/>
                  <a:gd name="connsiteY27" fmla="*/ 497163 h 625692"/>
                  <a:gd name="connsiteX28" fmla="*/ 393496 w 743094"/>
                  <a:gd name="connsiteY28" fmla="*/ 524846 h 625692"/>
                  <a:gd name="connsiteX29" fmla="*/ 405360 w 743094"/>
                  <a:gd name="connsiteY29" fmla="*/ 582189 h 625692"/>
                  <a:gd name="connsiteX30" fmla="*/ 440953 w 743094"/>
                  <a:gd name="connsiteY30" fmla="*/ 607895 h 625692"/>
                  <a:gd name="connsiteX31" fmla="*/ 429088 w 743094"/>
                  <a:gd name="connsiteY31" fmla="*/ 625692 h 625692"/>
                  <a:gd name="connsiteX32" fmla="*/ 322311 w 743094"/>
                  <a:gd name="connsiteY32" fmla="*/ 609873 h 625692"/>
                  <a:gd name="connsiteX33" fmla="*/ 324288 w 743094"/>
                  <a:gd name="connsiteY33" fmla="*/ 596031 h 625692"/>
                  <a:gd name="connsiteX34" fmla="*/ 314401 w 743094"/>
                  <a:gd name="connsiteY34" fmla="*/ 592076 h 625692"/>
                  <a:gd name="connsiteX35" fmla="*/ 286718 w 743094"/>
                  <a:gd name="connsiteY35" fmla="*/ 584167 h 625692"/>
                  <a:gd name="connsiteX36" fmla="*/ 251126 w 743094"/>
                  <a:gd name="connsiteY36" fmla="*/ 554507 h 625692"/>
                  <a:gd name="connsiteX37" fmla="*/ 221465 w 743094"/>
                  <a:gd name="connsiteY37" fmla="*/ 532755 h 625692"/>
                  <a:gd name="connsiteX38" fmla="*/ 215533 w 743094"/>
                  <a:gd name="connsiteY38" fmla="*/ 514960 h 625692"/>
                  <a:gd name="connsiteX39" fmla="*/ 168076 w 743094"/>
                  <a:gd name="connsiteY39" fmla="*/ 485299 h 625692"/>
                  <a:gd name="connsiteX40" fmla="*/ 156212 w 743094"/>
                  <a:gd name="connsiteY40" fmla="*/ 449706 h 625692"/>
                  <a:gd name="connsiteX41" fmla="*/ 185872 w 743094"/>
                  <a:gd name="connsiteY41" fmla="*/ 441797 h 625692"/>
                  <a:gd name="connsiteX42" fmla="*/ 170054 w 743094"/>
                  <a:gd name="connsiteY42" fmla="*/ 386431 h 625692"/>
                  <a:gd name="connsiteX43" fmla="*/ 124574 w 743094"/>
                  <a:gd name="connsiteY43" fmla="*/ 394340 h 625692"/>
                  <a:gd name="connsiteX44" fmla="*/ 77117 w 743094"/>
                  <a:gd name="connsiteY44" fmla="*/ 380499 h 625692"/>
                  <a:gd name="connsiteX45" fmla="*/ 47457 w 743094"/>
                  <a:gd name="connsiteY45" fmla="*/ 364680 h 625692"/>
                  <a:gd name="connsiteX46" fmla="*/ 49434 w 743094"/>
                  <a:gd name="connsiteY46" fmla="*/ 299427 h 625692"/>
                  <a:gd name="connsiteX47" fmla="*/ 0 w 743094"/>
                  <a:gd name="connsiteY47" fmla="*/ 240106 h 625692"/>
                  <a:gd name="connsiteX48" fmla="*/ 27683 w 743094"/>
                  <a:gd name="connsiteY48" fmla="*/ 188694 h 625692"/>
                  <a:gd name="connsiteX49" fmla="*/ 69208 w 743094"/>
                  <a:gd name="connsiteY49" fmla="*/ 236151 h 625692"/>
                  <a:gd name="connsiteX50" fmla="*/ 79095 w 743094"/>
                  <a:gd name="connsiteY50" fmla="*/ 161011 h 625692"/>
                  <a:gd name="connsiteX51" fmla="*/ 90959 w 743094"/>
                  <a:gd name="connsiteY51" fmla="*/ 155078 h 625692"/>
                  <a:gd name="connsiteX52" fmla="*/ 87004 w 743094"/>
                  <a:gd name="connsiteY52" fmla="*/ 117509 h 625692"/>
                  <a:gd name="connsiteX53" fmla="*/ 71185 w 743094"/>
                  <a:gd name="connsiteY53" fmla="*/ 117509 h 625692"/>
                  <a:gd name="connsiteX54" fmla="*/ 68963 w 743094"/>
                  <a:gd name="connsiteY54" fmla="*/ 114300 h 625692"/>
                  <a:gd name="connsiteX0" fmla="*/ 473499 w 743094"/>
                  <a:gd name="connsiteY0" fmla="*/ 0 h 625692"/>
                  <a:gd name="connsiteX1" fmla="*/ 638689 w 743094"/>
                  <a:gd name="connsiteY1" fmla="*/ 115136 h 625692"/>
                  <a:gd name="connsiteX2" fmla="*/ 741972 w 743094"/>
                  <a:gd name="connsiteY2" fmla="*/ 114300 h 625692"/>
                  <a:gd name="connsiteX3" fmla="*/ 743094 w 743094"/>
                  <a:gd name="connsiteY3" fmla="*/ 141238 h 625692"/>
                  <a:gd name="connsiteX4" fmla="*/ 728857 w 743094"/>
                  <a:gd name="connsiteY4" fmla="*/ 174457 h 625692"/>
                  <a:gd name="connsiteX5" fmla="*/ 709874 w 743094"/>
                  <a:gd name="connsiteY5" fmla="*/ 191067 h 625692"/>
                  <a:gd name="connsiteX6" fmla="*/ 690892 w 743094"/>
                  <a:gd name="connsiteY6" fmla="*/ 191067 h 625692"/>
                  <a:gd name="connsiteX7" fmla="*/ 690892 w 743094"/>
                  <a:gd name="connsiteY7" fmla="*/ 212423 h 625692"/>
                  <a:gd name="connsiteX8" fmla="*/ 674282 w 743094"/>
                  <a:gd name="connsiteY8" fmla="*/ 214795 h 625692"/>
                  <a:gd name="connsiteX9" fmla="*/ 662418 w 743094"/>
                  <a:gd name="connsiteY9" fmla="*/ 236151 h 625692"/>
                  <a:gd name="connsiteX10" fmla="*/ 638689 w 743094"/>
                  <a:gd name="connsiteY10" fmla="*/ 238524 h 625692"/>
                  <a:gd name="connsiteX11" fmla="*/ 633944 w 743094"/>
                  <a:gd name="connsiteY11" fmla="*/ 262252 h 625692"/>
                  <a:gd name="connsiteX12" fmla="*/ 622079 w 743094"/>
                  <a:gd name="connsiteY12" fmla="*/ 274116 h 625692"/>
                  <a:gd name="connsiteX13" fmla="*/ 598351 w 743094"/>
                  <a:gd name="connsiteY13" fmla="*/ 283608 h 625692"/>
                  <a:gd name="connsiteX14" fmla="*/ 586487 w 743094"/>
                  <a:gd name="connsiteY14" fmla="*/ 302590 h 625692"/>
                  <a:gd name="connsiteX15" fmla="*/ 579368 w 743094"/>
                  <a:gd name="connsiteY15" fmla="*/ 323946 h 625692"/>
                  <a:gd name="connsiteX16" fmla="*/ 548521 w 743094"/>
                  <a:gd name="connsiteY16" fmla="*/ 338183 h 625692"/>
                  <a:gd name="connsiteX17" fmla="*/ 570848 w 743094"/>
                  <a:gd name="connsiteY17" fmla="*/ 411860 h 625692"/>
                  <a:gd name="connsiteX18" fmla="*/ 506206 w 743094"/>
                  <a:gd name="connsiteY18" fmla="*/ 410159 h 625692"/>
                  <a:gd name="connsiteX19" fmla="*/ 500274 w 743094"/>
                  <a:gd name="connsiteY19" fmla="*/ 392362 h 625692"/>
                  <a:gd name="connsiteX20" fmla="*/ 448862 w 743094"/>
                  <a:gd name="connsiteY20" fmla="*/ 358748 h 625692"/>
                  <a:gd name="connsiteX21" fmla="*/ 444907 w 743094"/>
                  <a:gd name="connsiteY21" fmla="*/ 380499 h 625692"/>
                  <a:gd name="connsiteX22" fmla="*/ 367790 w 743094"/>
                  <a:gd name="connsiteY22" fmla="*/ 441797 h 625692"/>
                  <a:gd name="connsiteX23" fmla="*/ 348016 w 743094"/>
                  <a:gd name="connsiteY23" fmla="*/ 441797 h 625692"/>
                  <a:gd name="connsiteX24" fmla="*/ 349994 w 743094"/>
                  <a:gd name="connsiteY24" fmla="*/ 459594 h 625692"/>
                  <a:gd name="connsiteX25" fmla="*/ 363835 w 743094"/>
                  <a:gd name="connsiteY25" fmla="*/ 479366 h 625692"/>
                  <a:gd name="connsiteX26" fmla="*/ 365813 w 743094"/>
                  <a:gd name="connsiteY26" fmla="*/ 497163 h 625692"/>
                  <a:gd name="connsiteX27" fmla="*/ 393496 w 743094"/>
                  <a:gd name="connsiteY27" fmla="*/ 524846 h 625692"/>
                  <a:gd name="connsiteX28" fmla="*/ 405360 w 743094"/>
                  <a:gd name="connsiteY28" fmla="*/ 582189 h 625692"/>
                  <a:gd name="connsiteX29" fmla="*/ 440953 w 743094"/>
                  <a:gd name="connsiteY29" fmla="*/ 607895 h 625692"/>
                  <a:gd name="connsiteX30" fmla="*/ 429088 w 743094"/>
                  <a:gd name="connsiteY30" fmla="*/ 625692 h 625692"/>
                  <a:gd name="connsiteX31" fmla="*/ 322311 w 743094"/>
                  <a:gd name="connsiteY31" fmla="*/ 609873 h 625692"/>
                  <a:gd name="connsiteX32" fmla="*/ 324288 w 743094"/>
                  <a:gd name="connsiteY32" fmla="*/ 596031 h 625692"/>
                  <a:gd name="connsiteX33" fmla="*/ 314401 w 743094"/>
                  <a:gd name="connsiteY33" fmla="*/ 592076 h 625692"/>
                  <a:gd name="connsiteX34" fmla="*/ 286718 w 743094"/>
                  <a:gd name="connsiteY34" fmla="*/ 584167 h 625692"/>
                  <a:gd name="connsiteX35" fmla="*/ 251126 w 743094"/>
                  <a:gd name="connsiteY35" fmla="*/ 554507 h 625692"/>
                  <a:gd name="connsiteX36" fmla="*/ 221465 w 743094"/>
                  <a:gd name="connsiteY36" fmla="*/ 532755 h 625692"/>
                  <a:gd name="connsiteX37" fmla="*/ 215533 w 743094"/>
                  <a:gd name="connsiteY37" fmla="*/ 514960 h 625692"/>
                  <a:gd name="connsiteX38" fmla="*/ 168076 w 743094"/>
                  <a:gd name="connsiteY38" fmla="*/ 485299 h 625692"/>
                  <a:gd name="connsiteX39" fmla="*/ 156212 w 743094"/>
                  <a:gd name="connsiteY39" fmla="*/ 449706 h 625692"/>
                  <a:gd name="connsiteX40" fmla="*/ 185872 w 743094"/>
                  <a:gd name="connsiteY40" fmla="*/ 441797 h 625692"/>
                  <a:gd name="connsiteX41" fmla="*/ 170054 w 743094"/>
                  <a:gd name="connsiteY41" fmla="*/ 386431 h 625692"/>
                  <a:gd name="connsiteX42" fmla="*/ 124574 w 743094"/>
                  <a:gd name="connsiteY42" fmla="*/ 394340 h 625692"/>
                  <a:gd name="connsiteX43" fmla="*/ 77117 w 743094"/>
                  <a:gd name="connsiteY43" fmla="*/ 380499 h 625692"/>
                  <a:gd name="connsiteX44" fmla="*/ 47457 w 743094"/>
                  <a:gd name="connsiteY44" fmla="*/ 364680 h 625692"/>
                  <a:gd name="connsiteX45" fmla="*/ 49434 w 743094"/>
                  <a:gd name="connsiteY45" fmla="*/ 299427 h 625692"/>
                  <a:gd name="connsiteX46" fmla="*/ 0 w 743094"/>
                  <a:gd name="connsiteY46" fmla="*/ 240106 h 625692"/>
                  <a:gd name="connsiteX47" fmla="*/ 27683 w 743094"/>
                  <a:gd name="connsiteY47" fmla="*/ 188694 h 625692"/>
                  <a:gd name="connsiteX48" fmla="*/ 69208 w 743094"/>
                  <a:gd name="connsiteY48" fmla="*/ 236151 h 625692"/>
                  <a:gd name="connsiteX49" fmla="*/ 79095 w 743094"/>
                  <a:gd name="connsiteY49" fmla="*/ 161011 h 625692"/>
                  <a:gd name="connsiteX50" fmla="*/ 90959 w 743094"/>
                  <a:gd name="connsiteY50" fmla="*/ 155078 h 625692"/>
                  <a:gd name="connsiteX51" fmla="*/ 87004 w 743094"/>
                  <a:gd name="connsiteY51" fmla="*/ 117509 h 625692"/>
                  <a:gd name="connsiteX52" fmla="*/ 71185 w 743094"/>
                  <a:gd name="connsiteY52" fmla="*/ 117509 h 625692"/>
                  <a:gd name="connsiteX53" fmla="*/ 68963 w 743094"/>
                  <a:gd name="connsiteY53" fmla="*/ 114300 h 625692"/>
                  <a:gd name="connsiteX54" fmla="*/ 564939 w 743094"/>
                  <a:gd name="connsiteY54" fmla="*/ 91440 h 625692"/>
                  <a:gd name="connsiteX0" fmla="*/ 473499 w 743094"/>
                  <a:gd name="connsiteY0" fmla="*/ 0 h 625692"/>
                  <a:gd name="connsiteX1" fmla="*/ 638689 w 743094"/>
                  <a:gd name="connsiteY1" fmla="*/ 115136 h 625692"/>
                  <a:gd name="connsiteX2" fmla="*/ 741972 w 743094"/>
                  <a:gd name="connsiteY2" fmla="*/ 114300 h 625692"/>
                  <a:gd name="connsiteX3" fmla="*/ 743094 w 743094"/>
                  <a:gd name="connsiteY3" fmla="*/ 141238 h 625692"/>
                  <a:gd name="connsiteX4" fmla="*/ 728857 w 743094"/>
                  <a:gd name="connsiteY4" fmla="*/ 174457 h 625692"/>
                  <a:gd name="connsiteX5" fmla="*/ 709874 w 743094"/>
                  <a:gd name="connsiteY5" fmla="*/ 191067 h 625692"/>
                  <a:gd name="connsiteX6" fmla="*/ 690892 w 743094"/>
                  <a:gd name="connsiteY6" fmla="*/ 191067 h 625692"/>
                  <a:gd name="connsiteX7" fmla="*/ 690892 w 743094"/>
                  <a:gd name="connsiteY7" fmla="*/ 212423 h 625692"/>
                  <a:gd name="connsiteX8" fmla="*/ 674282 w 743094"/>
                  <a:gd name="connsiteY8" fmla="*/ 214795 h 625692"/>
                  <a:gd name="connsiteX9" fmla="*/ 662418 w 743094"/>
                  <a:gd name="connsiteY9" fmla="*/ 236151 h 625692"/>
                  <a:gd name="connsiteX10" fmla="*/ 638689 w 743094"/>
                  <a:gd name="connsiteY10" fmla="*/ 238524 h 625692"/>
                  <a:gd name="connsiteX11" fmla="*/ 633944 w 743094"/>
                  <a:gd name="connsiteY11" fmla="*/ 262252 h 625692"/>
                  <a:gd name="connsiteX12" fmla="*/ 622079 w 743094"/>
                  <a:gd name="connsiteY12" fmla="*/ 274116 h 625692"/>
                  <a:gd name="connsiteX13" fmla="*/ 598351 w 743094"/>
                  <a:gd name="connsiteY13" fmla="*/ 283608 h 625692"/>
                  <a:gd name="connsiteX14" fmla="*/ 586487 w 743094"/>
                  <a:gd name="connsiteY14" fmla="*/ 302590 h 625692"/>
                  <a:gd name="connsiteX15" fmla="*/ 579368 w 743094"/>
                  <a:gd name="connsiteY15" fmla="*/ 323946 h 625692"/>
                  <a:gd name="connsiteX16" fmla="*/ 548521 w 743094"/>
                  <a:gd name="connsiteY16" fmla="*/ 338183 h 625692"/>
                  <a:gd name="connsiteX17" fmla="*/ 570848 w 743094"/>
                  <a:gd name="connsiteY17" fmla="*/ 411860 h 625692"/>
                  <a:gd name="connsiteX18" fmla="*/ 506206 w 743094"/>
                  <a:gd name="connsiteY18" fmla="*/ 410159 h 625692"/>
                  <a:gd name="connsiteX19" fmla="*/ 500274 w 743094"/>
                  <a:gd name="connsiteY19" fmla="*/ 392362 h 625692"/>
                  <a:gd name="connsiteX20" fmla="*/ 448862 w 743094"/>
                  <a:gd name="connsiteY20" fmla="*/ 358748 h 625692"/>
                  <a:gd name="connsiteX21" fmla="*/ 444907 w 743094"/>
                  <a:gd name="connsiteY21" fmla="*/ 380499 h 625692"/>
                  <a:gd name="connsiteX22" fmla="*/ 367790 w 743094"/>
                  <a:gd name="connsiteY22" fmla="*/ 441797 h 625692"/>
                  <a:gd name="connsiteX23" fmla="*/ 348016 w 743094"/>
                  <a:gd name="connsiteY23" fmla="*/ 441797 h 625692"/>
                  <a:gd name="connsiteX24" fmla="*/ 349994 w 743094"/>
                  <a:gd name="connsiteY24" fmla="*/ 459594 h 625692"/>
                  <a:gd name="connsiteX25" fmla="*/ 363835 w 743094"/>
                  <a:gd name="connsiteY25" fmla="*/ 479366 h 625692"/>
                  <a:gd name="connsiteX26" fmla="*/ 365813 w 743094"/>
                  <a:gd name="connsiteY26" fmla="*/ 497163 h 625692"/>
                  <a:gd name="connsiteX27" fmla="*/ 393496 w 743094"/>
                  <a:gd name="connsiteY27" fmla="*/ 524846 h 625692"/>
                  <a:gd name="connsiteX28" fmla="*/ 405360 w 743094"/>
                  <a:gd name="connsiteY28" fmla="*/ 582189 h 625692"/>
                  <a:gd name="connsiteX29" fmla="*/ 440953 w 743094"/>
                  <a:gd name="connsiteY29" fmla="*/ 607895 h 625692"/>
                  <a:gd name="connsiteX30" fmla="*/ 429088 w 743094"/>
                  <a:gd name="connsiteY30" fmla="*/ 625692 h 625692"/>
                  <a:gd name="connsiteX31" fmla="*/ 322311 w 743094"/>
                  <a:gd name="connsiteY31" fmla="*/ 609873 h 625692"/>
                  <a:gd name="connsiteX32" fmla="*/ 324288 w 743094"/>
                  <a:gd name="connsiteY32" fmla="*/ 596031 h 625692"/>
                  <a:gd name="connsiteX33" fmla="*/ 314401 w 743094"/>
                  <a:gd name="connsiteY33" fmla="*/ 592076 h 625692"/>
                  <a:gd name="connsiteX34" fmla="*/ 286718 w 743094"/>
                  <a:gd name="connsiteY34" fmla="*/ 584167 h 625692"/>
                  <a:gd name="connsiteX35" fmla="*/ 251126 w 743094"/>
                  <a:gd name="connsiteY35" fmla="*/ 554507 h 625692"/>
                  <a:gd name="connsiteX36" fmla="*/ 221465 w 743094"/>
                  <a:gd name="connsiteY36" fmla="*/ 532755 h 625692"/>
                  <a:gd name="connsiteX37" fmla="*/ 215533 w 743094"/>
                  <a:gd name="connsiteY37" fmla="*/ 514960 h 625692"/>
                  <a:gd name="connsiteX38" fmla="*/ 168076 w 743094"/>
                  <a:gd name="connsiteY38" fmla="*/ 485299 h 625692"/>
                  <a:gd name="connsiteX39" fmla="*/ 156212 w 743094"/>
                  <a:gd name="connsiteY39" fmla="*/ 449706 h 625692"/>
                  <a:gd name="connsiteX40" fmla="*/ 185872 w 743094"/>
                  <a:gd name="connsiteY40" fmla="*/ 441797 h 625692"/>
                  <a:gd name="connsiteX41" fmla="*/ 170054 w 743094"/>
                  <a:gd name="connsiteY41" fmla="*/ 386431 h 625692"/>
                  <a:gd name="connsiteX42" fmla="*/ 124574 w 743094"/>
                  <a:gd name="connsiteY42" fmla="*/ 394340 h 625692"/>
                  <a:gd name="connsiteX43" fmla="*/ 77117 w 743094"/>
                  <a:gd name="connsiteY43" fmla="*/ 380499 h 625692"/>
                  <a:gd name="connsiteX44" fmla="*/ 47457 w 743094"/>
                  <a:gd name="connsiteY44" fmla="*/ 364680 h 625692"/>
                  <a:gd name="connsiteX45" fmla="*/ 49434 w 743094"/>
                  <a:gd name="connsiteY45" fmla="*/ 299427 h 625692"/>
                  <a:gd name="connsiteX46" fmla="*/ 0 w 743094"/>
                  <a:gd name="connsiteY46" fmla="*/ 240106 h 625692"/>
                  <a:gd name="connsiteX47" fmla="*/ 27683 w 743094"/>
                  <a:gd name="connsiteY47" fmla="*/ 188694 h 625692"/>
                  <a:gd name="connsiteX48" fmla="*/ 69208 w 743094"/>
                  <a:gd name="connsiteY48" fmla="*/ 236151 h 625692"/>
                  <a:gd name="connsiteX49" fmla="*/ 79095 w 743094"/>
                  <a:gd name="connsiteY49" fmla="*/ 161011 h 625692"/>
                  <a:gd name="connsiteX50" fmla="*/ 90959 w 743094"/>
                  <a:gd name="connsiteY50" fmla="*/ 155078 h 625692"/>
                  <a:gd name="connsiteX51" fmla="*/ 87004 w 743094"/>
                  <a:gd name="connsiteY51" fmla="*/ 117509 h 625692"/>
                  <a:gd name="connsiteX52" fmla="*/ 71185 w 743094"/>
                  <a:gd name="connsiteY52" fmla="*/ 117509 h 625692"/>
                  <a:gd name="connsiteX53" fmla="*/ 68963 w 743094"/>
                  <a:gd name="connsiteY53" fmla="*/ 114300 h 625692"/>
                  <a:gd name="connsiteX0" fmla="*/ 638689 w 743094"/>
                  <a:gd name="connsiteY0" fmla="*/ 836 h 511392"/>
                  <a:gd name="connsiteX1" fmla="*/ 741972 w 743094"/>
                  <a:gd name="connsiteY1" fmla="*/ 0 h 511392"/>
                  <a:gd name="connsiteX2" fmla="*/ 743094 w 743094"/>
                  <a:gd name="connsiteY2" fmla="*/ 26938 h 511392"/>
                  <a:gd name="connsiteX3" fmla="*/ 728857 w 743094"/>
                  <a:gd name="connsiteY3" fmla="*/ 60157 h 511392"/>
                  <a:gd name="connsiteX4" fmla="*/ 709874 w 743094"/>
                  <a:gd name="connsiteY4" fmla="*/ 76767 h 511392"/>
                  <a:gd name="connsiteX5" fmla="*/ 690892 w 743094"/>
                  <a:gd name="connsiteY5" fmla="*/ 76767 h 511392"/>
                  <a:gd name="connsiteX6" fmla="*/ 690892 w 743094"/>
                  <a:gd name="connsiteY6" fmla="*/ 98123 h 511392"/>
                  <a:gd name="connsiteX7" fmla="*/ 674282 w 743094"/>
                  <a:gd name="connsiteY7" fmla="*/ 100495 h 511392"/>
                  <a:gd name="connsiteX8" fmla="*/ 662418 w 743094"/>
                  <a:gd name="connsiteY8" fmla="*/ 121851 h 511392"/>
                  <a:gd name="connsiteX9" fmla="*/ 638689 w 743094"/>
                  <a:gd name="connsiteY9" fmla="*/ 124224 h 511392"/>
                  <a:gd name="connsiteX10" fmla="*/ 633944 w 743094"/>
                  <a:gd name="connsiteY10" fmla="*/ 147952 h 511392"/>
                  <a:gd name="connsiteX11" fmla="*/ 622079 w 743094"/>
                  <a:gd name="connsiteY11" fmla="*/ 159816 h 511392"/>
                  <a:gd name="connsiteX12" fmla="*/ 598351 w 743094"/>
                  <a:gd name="connsiteY12" fmla="*/ 169308 h 511392"/>
                  <a:gd name="connsiteX13" fmla="*/ 586487 w 743094"/>
                  <a:gd name="connsiteY13" fmla="*/ 188290 h 511392"/>
                  <a:gd name="connsiteX14" fmla="*/ 579368 w 743094"/>
                  <a:gd name="connsiteY14" fmla="*/ 209646 h 511392"/>
                  <a:gd name="connsiteX15" fmla="*/ 548521 w 743094"/>
                  <a:gd name="connsiteY15" fmla="*/ 223883 h 511392"/>
                  <a:gd name="connsiteX16" fmla="*/ 570848 w 743094"/>
                  <a:gd name="connsiteY16" fmla="*/ 297560 h 511392"/>
                  <a:gd name="connsiteX17" fmla="*/ 506206 w 743094"/>
                  <a:gd name="connsiteY17" fmla="*/ 295859 h 511392"/>
                  <a:gd name="connsiteX18" fmla="*/ 500274 w 743094"/>
                  <a:gd name="connsiteY18" fmla="*/ 278062 h 511392"/>
                  <a:gd name="connsiteX19" fmla="*/ 448862 w 743094"/>
                  <a:gd name="connsiteY19" fmla="*/ 244448 h 511392"/>
                  <a:gd name="connsiteX20" fmla="*/ 444907 w 743094"/>
                  <a:gd name="connsiteY20" fmla="*/ 266199 h 511392"/>
                  <a:gd name="connsiteX21" fmla="*/ 367790 w 743094"/>
                  <a:gd name="connsiteY21" fmla="*/ 327497 h 511392"/>
                  <a:gd name="connsiteX22" fmla="*/ 348016 w 743094"/>
                  <a:gd name="connsiteY22" fmla="*/ 327497 h 511392"/>
                  <a:gd name="connsiteX23" fmla="*/ 349994 w 743094"/>
                  <a:gd name="connsiteY23" fmla="*/ 345294 h 511392"/>
                  <a:gd name="connsiteX24" fmla="*/ 363835 w 743094"/>
                  <a:gd name="connsiteY24" fmla="*/ 365066 h 511392"/>
                  <a:gd name="connsiteX25" fmla="*/ 365813 w 743094"/>
                  <a:gd name="connsiteY25" fmla="*/ 382863 h 511392"/>
                  <a:gd name="connsiteX26" fmla="*/ 393496 w 743094"/>
                  <a:gd name="connsiteY26" fmla="*/ 410546 h 511392"/>
                  <a:gd name="connsiteX27" fmla="*/ 405360 w 743094"/>
                  <a:gd name="connsiteY27" fmla="*/ 467889 h 511392"/>
                  <a:gd name="connsiteX28" fmla="*/ 440953 w 743094"/>
                  <a:gd name="connsiteY28" fmla="*/ 493595 h 511392"/>
                  <a:gd name="connsiteX29" fmla="*/ 429088 w 743094"/>
                  <a:gd name="connsiteY29" fmla="*/ 511392 h 511392"/>
                  <a:gd name="connsiteX30" fmla="*/ 322311 w 743094"/>
                  <a:gd name="connsiteY30" fmla="*/ 495573 h 511392"/>
                  <a:gd name="connsiteX31" fmla="*/ 324288 w 743094"/>
                  <a:gd name="connsiteY31" fmla="*/ 481731 h 511392"/>
                  <a:gd name="connsiteX32" fmla="*/ 314401 w 743094"/>
                  <a:gd name="connsiteY32" fmla="*/ 477776 h 511392"/>
                  <a:gd name="connsiteX33" fmla="*/ 286718 w 743094"/>
                  <a:gd name="connsiteY33" fmla="*/ 469867 h 511392"/>
                  <a:gd name="connsiteX34" fmla="*/ 251126 w 743094"/>
                  <a:gd name="connsiteY34" fmla="*/ 440207 h 511392"/>
                  <a:gd name="connsiteX35" fmla="*/ 221465 w 743094"/>
                  <a:gd name="connsiteY35" fmla="*/ 418455 h 511392"/>
                  <a:gd name="connsiteX36" fmla="*/ 215533 w 743094"/>
                  <a:gd name="connsiteY36" fmla="*/ 400660 h 511392"/>
                  <a:gd name="connsiteX37" fmla="*/ 168076 w 743094"/>
                  <a:gd name="connsiteY37" fmla="*/ 370999 h 511392"/>
                  <a:gd name="connsiteX38" fmla="*/ 156212 w 743094"/>
                  <a:gd name="connsiteY38" fmla="*/ 335406 h 511392"/>
                  <a:gd name="connsiteX39" fmla="*/ 185872 w 743094"/>
                  <a:gd name="connsiteY39" fmla="*/ 327497 h 511392"/>
                  <a:gd name="connsiteX40" fmla="*/ 170054 w 743094"/>
                  <a:gd name="connsiteY40" fmla="*/ 272131 h 511392"/>
                  <a:gd name="connsiteX41" fmla="*/ 124574 w 743094"/>
                  <a:gd name="connsiteY41" fmla="*/ 280040 h 511392"/>
                  <a:gd name="connsiteX42" fmla="*/ 77117 w 743094"/>
                  <a:gd name="connsiteY42" fmla="*/ 266199 h 511392"/>
                  <a:gd name="connsiteX43" fmla="*/ 47457 w 743094"/>
                  <a:gd name="connsiteY43" fmla="*/ 250380 h 511392"/>
                  <a:gd name="connsiteX44" fmla="*/ 49434 w 743094"/>
                  <a:gd name="connsiteY44" fmla="*/ 185127 h 511392"/>
                  <a:gd name="connsiteX45" fmla="*/ 0 w 743094"/>
                  <a:gd name="connsiteY45" fmla="*/ 125806 h 511392"/>
                  <a:gd name="connsiteX46" fmla="*/ 27683 w 743094"/>
                  <a:gd name="connsiteY46" fmla="*/ 74394 h 511392"/>
                  <a:gd name="connsiteX47" fmla="*/ 69208 w 743094"/>
                  <a:gd name="connsiteY47" fmla="*/ 121851 h 511392"/>
                  <a:gd name="connsiteX48" fmla="*/ 79095 w 743094"/>
                  <a:gd name="connsiteY48" fmla="*/ 46711 h 511392"/>
                  <a:gd name="connsiteX49" fmla="*/ 90959 w 743094"/>
                  <a:gd name="connsiteY49" fmla="*/ 40778 h 511392"/>
                  <a:gd name="connsiteX50" fmla="*/ 87004 w 743094"/>
                  <a:gd name="connsiteY50" fmla="*/ 3209 h 511392"/>
                  <a:gd name="connsiteX51" fmla="*/ 71185 w 743094"/>
                  <a:gd name="connsiteY51" fmla="*/ 3209 h 511392"/>
                  <a:gd name="connsiteX52" fmla="*/ 68963 w 743094"/>
                  <a:gd name="connsiteY52" fmla="*/ 0 h 511392"/>
                  <a:gd name="connsiteX0" fmla="*/ 741972 w 743094"/>
                  <a:gd name="connsiteY0" fmla="*/ 0 h 511392"/>
                  <a:gd name="connsiteX1" fmla="*/ 743094 w 743094"/>
                  <a:gd name="connsiteY1" fmla="*/ 26938 h 511392"/>
                  <a:gd name="connsiteX2" fmla="*/ 728857 w 743094"/>
                  <a:gd name="connsiteY2" fmla="*/ 60157 h 511392"/>
                  <a:gd name="connsiteX3" fmla="*/ 709874 w 743094"/>
                  <a:gd name="connsiteY3" fmla="*/ 76767 h 511392"/>
                  <a:gd name="connsiteX4" fmla="*/ 690892 w 743094"/>
                  <a:gd name="connsiteY4" fmla="*/ 76767 h 511392"/>
                  <a:gd name="connsiteX5" fmla="*/ 690892 w 743094"/>
                  <a:gd name="connsiteY5" fmla="*/ 98123 h 511392"/>
                  <a:gd name="connsiteX6" fmla="*/ 674282 w 743094"/>
                  <a:gd name="connsiteY6" fmla="*/ 100495 h 511392"/>
                  <a:gd name="connsiteX7" fmla="*/ 662418 w 743094"/>
                  <a:gd name="connsiteY7" fmla="*/ 121851 h 511392"/>
                  <a:gd name="connsiteX8" fmla="*/ 638689 w 743094"/>
                  <a:gd name="connsiteY8" fmla="*/ 124224 h 511392"/>
                  <a:gd name="connsiteX9" fmla="*/ 633944 w 743094"/>
                  <a:gd name="connsiteY9" fmla="*/ 147952 h 511392"/>
                  <a:gd name="connsiteX10" fmla="*/ 622079 w 743094"/>
                  <a:gd name="connsiteY10" fmla="*/ 159816 h 511392"/>
                  <a:gd name="connsiteX11" fmla="*/ 598351 w 743094"/>
                  <a:gd name="connsiteY11" fmla="*/ 169308 h 511392"/>
                  <a:gd name="connsiteX12" fmla="*/ 586487 w 743094"/>
                  <a:gd name="connsiteY12" fmla="*/ 188290 h 511392"/>
                  <a:gd name="connsiteX13" fmla="*/ 579368 w 743094"/>
                  <a:gd name="connsiteY13" fmla="*/ 209646 h 511392"/>
                  <a:gd name="connsiteX14" fmla="*/ 548521 w 743094"/>
                  <a:gd name="connsiteY14" fmla="*/ 223883 h 511392"/>
                  <a:gd name="connsiteX15" fmla="*/ 570848 w 743094"/>
                  <a:gd name="connsiteY15" fmla="*/ 297560 h 511392"/>
                  <a:gd name="connsiteX16" fmla="*/ 506206 w 743094"/>
                  <a:gd name="connsiteY16" fmla="*/ 295859 h 511392"/>
                  <a:gd name="connsiteX17" fmla="*/ 500274 w 743094"/>
                  <a:gd name="connsiteY17" fmla="*/ 278062 h 511392"/>
                  <a:gd name="connsiteX18" fmla="*/ 448862 w 743094"/>
                  <a:gd name="connsiteY18" fmla="*/ 244448 h 511392"/>
                  <a:gd name="connsiteX19" fmla="*/ 444907 w 743094"/>
                  <a:gd name="connsiteY19" fmla="*/ 266199 h 511392"/>
                  <a:gd name="connsiteX20" fmla="*/ 367790 w 743094"/>
                  <a:gd name="connsiteY20" fmla="*/ 327497 h 511392"/>
                  <a:gd name="connsiteX21" fmla="*/ 348016 w 743094"/>
                  <a:gd name="connsiteY21" fmla="*/ 327497 h 511392"/>
                  <a:gd name="connsiteX22" fmla="*/ 349994 w 743094"/>
                  <a:gd name="connsiteY22" fmla="*/ 345294 h 511392"/>
                  <a:gd name="connsiteX23" fmla="*/ 363835 w 743094"/>
                  <a:gd name="connsiteY23" fmla="*/ 365066 h 511392"/>
                  <a:gd name="connsiteX24" fmla="*/ 365813 w 743094"/>
                  <a:gd name="connsiteY24" fmla="*/ 382863 h 511392"/>
                  <a:gd name="connsiteX25" fmla="*/ 393496 w 743094"/>
                  <a:gd name="connsiteY25" fmla="*/ 410546 h 511392"/>
                  <a:gd name="connsiteX26" fmla="*/ 405360 w 743094"/>
                  <a:gd name="connsiteY26" fmla="*/ 467889 h 511392"/>
                  <a:gd name="connsiteX27" fmla="*/ 440953 w 743094"/>
                  <a:gd name="connsiteY27" fmla="*/ 493595 h 511392"/>
                  <a:gd name="connsiteX28" fmla="*/ 429088 w 743094"/>
                  <a:gd name="connsiteY28" fmla="*/ 511392 h 511392"/>
                  <a:gd name="connsiteX29" fmla="*/ 322311 w 743094"/>
                  <a:gd name="connsiteY29" fmla="*/ 495573 h 511392"/>
                  <a:gd name="connsiteX30" fmla="*/ 324288 w 743094"/>
                  <a:gd name="connsiteY30" fmla="*/ 481731 h 511392"/>
                  <a:gd name="connsiteX31" fmla="*/ 314401 w 743094"/>
                  <a:gd name="connsiteY31" fmla="*/ 477776 h 511392"/>
                  <a:gd name="connsiteX32" fmla="*/ 286718 w 743094"/>
                  <a:gd name="connsiteY32" fmla="*/ 469867 h 511392"/>
                  <a:gd name="connsiteX33" fmla="*/ 251126 w 743094"/>
                  <a:gd name="connsiteY33" fmla="*/ 440207 h 511392"/>
                  <a:gd name="connsiteX34" fmla="*/ 221465 w 743094"/>
                  <a:gd name="connsiteY34" fmla="*/ 418455 h 511392"/>
                  <a:gd name="connsiteX35" fmla="*/ 215533 w 743094"/>
                  <a:gd name="connsiteY35" fmla="*/ 400660 h 511392"/>
                  <a:gd name="connsiteX36" fmla="*/ 168076 w 743094"/>
                  <a:gd name="connsiteY36" fmla="*/ 370999 h 511392"/>
                  <a:gd name="connsiteX37" fmla="*/ 156212 w 743094"/>
                  <a:gd name="connsiteY37" fmla="*/ 335406 h 511392"/>
                  <a:gd name="connsiteX38" fmla="*/ 185872 w 743094"/>
                  <a:gd name="connsiteY38" fmla="*/ 327497 h 511392"/>
                  <a:gd name="connsiteX39" fmla="*/ 170054 w 743094"/>
                  <a:gd name="connsiteY39" fmla="*/ 272131 h 511392"/>
                  <a:gd name="connsiteX40" fmla="*/ 124574 w 743094"/>
                  <a:gd name="connsiteY40" fmla="*/ 280040 h 511392"/>
                  <a:gd name="connsiteX41" fmla="*/ 77117 w 743094"/>
                  <a:gd name="connsiteY41" fmla="*/ 266199 h 511392"/>
                  <a:gd name="connsiteX42" fmla="*/ 47457 w 743094"/>
                  <a:gd name="connsiteY42" fmla="*/ 250380 h 511392"/>
                  <a:gd name="connsiteX43" fmla="*/ 49434 w 743094"/>
                  <a:gd name="connsiteY43" fmla="*/ 185127 h 511392"/>
                  <a:gd name="connsiteX44" fmla="*/ 0 w 743094"/>
                  <a:gd name="connsiteY44" fmla="*/ 125806 h 511392"/>
                  <a:gd name="connsiteX45" fmla="*/ 27683 w 743094"/>
                  <a:gd name="connsiteY45" fmla="*/ 74394 h 511392"/>
                  <a:gd name="connsiteX46" fmla="*/ 69208 w 743094"/>
                  <a:gd name="connsiteY46" fmla="*/ 121851 h 511392"/>
                  <a:gd name="connsiteX47" fmla="*/ 79095 w 743094"/>
                  <a:gd name="connsiteY47" fmla="*/ 46711 h 511392"/>
                  <a:gd name="connsiteX48" fmla="*/ 90959 w 743094"/>
                  <a:gd name="connsiteY48" fmla="*/ 40778 h 511392"/>
                  <a:gd name="connsiteX49" fmla="*/ 87004 w 743094"/>
                  <a:gd name="connsiteY49" fmla="*/ 3209 h 511392"/>
                  <a:gd name="connsiteX50" fmla="*/ 71185 w 743094"/>
                  <a:gd name="connsiteY50" fmla="*/ 3209 h 511392"/>
                  <a:gd name="connsiteX51" fmla="*/ 68963 w 743094"/>
                  <a:gd name="connsiteY51" fmla="*/ 0 h 511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743094" h="511392">
                    <a:moveTo>
                      <a:pt x="741972" y="0"/>
                    </a:moveTo>
                    <a:lnTo>
                      <a:pt x="743094" y="26938"/>
                    </a:lnTo>
                    <a:lnTo>
                      <a:pt x="728857" y="60157"/>
                    </a:lnTo>
                    <a:lnTo>
                      <a:pt x="709874" y="76767"/>
                    </a:lnTo>
                    <a:lnTo>
                      <a:pt x="690892" y="76767"/>
                    </a:lnTo>
                    <a:lnTo>
                      <a:pt x="690892" y="98123"/>
                    </a:lnTo>
                    <a:lnTo>
                      <a:pt x="674282" y="100495"/>
                    </a:lnTo>
                    <a:lnTo>
                      <a:pt x="662418" y="121851"/>
                    </a:lnTo>
                    <a:lnTo>
                      <a:pt x="638689" y="124224"/>
                    </a:lnTo>
                    <a:lnTo>
                      <a:pt x="633944" y="147952"/>
                    </a:lnTo>
                    <a:lnTo>
                      <a:pt x="622079" y="159816"/>
                    </a:lnTo>
                    <a:lnTo>
                      <a:pt x="598351" y="169308"/>
                    </a:lnTo>
                    <a:lnTo>
                      <a:pt x="586487" y="188290"/>
                    </a:lnTo>
                    <a:lnTo>
                      <a:pt x="579368" y="209646"/>
                    </a:lnTo>
                    <a:lnTo>
                      <a:pt x="548521" y="223883"/>
                    </a:lnTo>
                    <a:lnTo>
                      <a:pt x="570848" y="297560"/>
                    </a:lnTo>
                    <a:lnTo>
                      <a:pt x="506206" y="295859"/>
                    </a:lnTo>
                    <a:lnTo>
                      <a:pt x="500274" y="278062"/>
                    </a:lnTo>
                    <a:lnTo>
                      <a:pt x="448862" y="244448"/>
                    </a:lnTo>
                    <a:lnTo>
                      <a:pt x="444907" y="266199"/>
                    </a:lnTo>
                    <a:lnTo>
                      <a:pt x="367790" y="327497"/>
                    </a:lnTo>
                    <a:lnTo>
                      <a:pt x="348016" y="327497"/>
                    </a:lnTo>
                    <a:lnTo>
                      <a:pt x="349994" y="345294"/>
                    </a:lnTo>
                    <a:lnTo>
                      <a:pt x="363835" y="365066"/>
                    </a:lnTo>
                    <a:lnTo>
                      <a:pt x="365813" y="382863"/>
                    </a:lnTo>
                    <a:lnTo>
                      <a:pt x="393496" y="410546"/>
                    </a:lnTo>
                    <a:lnTo>
                      <a:pt x="405360" y="467889"/>
                    </a:lnTo>
                    <a:lnTo>
                      <a:pt x="440953" y="493595"/>
                    </a:lnTo>
                    <a:lnTo>
                      <a:pt x="429088" y="511392"/>
                    </a:lnTo>
                    <a:lnTo>
                      <a:pt x="322311" y="495573"/>
                    </a:lnTo>
                    <a:lnTo>
                      <a:pt x="324288" y="481731"/>
                    </a:lnTo>
                    <a:lnTo>
                      <a:pt x="314401" y="477776"/>
                    </a:lnTo>
                    <a:lnTo>
                      <a:pt x="286718" y="469867"/>
                    </a:lnTo>
                    <a:lnTo>
                      <a:pt x="251126" y="440207"/>
                    </a:lnTo>
                    <a:lnTo>
                      <a:pt x="221465" y="418455"/>
                    </a:lnTo>
                    <a:lnTo>
                      <a:pt x="215533" y="400660"/>
                    </a:lnTo>
                    <a:lnTo>
                      <a:pt x="168076" y="370999"/>
                    </a:lnTo>
                    <a:lnTo>
                      <a:pt x="156212" y="335406"/>
                    </a:lnTo>
                    <a:lnTo>
                      <a:pt x="185872" y="327497"/>
                    </a:lnTo>
                    <a:lnTo>
                      <a:pt x="170054" y="272131"/>
                    </a:lnTo>
                    <a:lnTo>
                      <a:pt x="124574" y="280040"/>
                    </a:lnTo>
                    <a:lnTo>
                      <a:pt x="77117" y="266199"/>
                    </a:lnTo>
                    <a:lnTo>
                      <a:pt x="47457" y="250380"/>
                    </a:lnTo>
                    <a:lnTo>
                      <a:pt x="49434" y="185127"/>
                    </a:lnTo>
                    <a:lnTo>
                      <a:pt x="0" y="125806"/>
                    </a:lnTo>
                    <a:lnTo>
                      <a:pt x="27683" y="74394"/>
                    </a:lnTo>
                    <a:lnTo>
                      <a:pt x="69208" y="121851"/>
                    </a:lnTo>
                    <a:lnTo>
                      <a:pt x="79095" y="46711"/>
                    </a:lnTo>
                    <a:lnTo>
                      <a:pt x="90959" y="40778"/>
                    </a:lnTo>
                    <a:lnTo>
                      <a:pt x="87004" y="3209"/>
                    </a:lnTo>
                    <a:lnTo>
                      <a:pt x="71185" y="3209"/>
                    </a:lnTo>
                    <a:lnTo>
                      <a:pt x="68963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5A268DE-8938-3FCA-F486-1C6D678E6513}"/>
                  </a:ext>
                </a:extLst>
              </p:cNvPr>
              <p:cNvSpPr/>
              <p:nvPr/>
            </p:nvSpPr>
            <p:spPr>
              <a:xfrm>
                <a:off x="711420" y="868521"/>
                <a:ext cx="965447" cy="915025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F7821FC2-EAC8-C4CF-3DA7-D20F2C553000}"/>
                </a:ext>
              </a:extLst>
            </p:cNvPr>
            <p:cNvGrpSpPr/>
            <p:nvPr/>
          </p:nvGrpSpPr>
          <p:grpSpPr>
            <a:xfrm>
              <a:off x="7453048" y="1583038"/>
              <a:ext cx="1153729" cy="1119690"/>
              <a:chOff x="1518973" y="1532238"/>
              <a:chExt cx="1153729" cy="1119690"/>
            </a:xfrm>
          </p:grpSpPr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048E232D-1F35-D0B5-34E2-65A7B0F2E67E}"/>
                  </a:ext>
                </a:extLst>
              </p:cNvPr>
              <p:cNvSpPr/>
              <p:nvPr/>
            </p:nvSpPr>
            <p:spPr>
              <a:xfrm rot="778049">
                <a:off x="2538051" y="1932106"/>
                <a:ext cx="134651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FA2D7C45-0A88-8533-D79E-101B739DB129}"/>
                  </a:ext>
                </a:extLst>
              </p:cNvPr>
              <p:cNvSpPr/>
              <p:nvPr/>
            </p:nvSpPr>
            <p:spPr>
              <a:xfrm rot="702486">
                <a:off x="1518973" y="2405707"/>
                <a:ext cx="634790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31570C40-913E-167D-C4D4-0B58199BB885}"/>
                  </a:ext>
                </a:extLst>
              </p:cNvPr>
              <p:cNvSpPr/>
              <p:nvPr/>
            </p:nvSpPr>
            <p:spPr>
              <a:xfrm>
                <a:off x="2057750" y="1532238"/>
                <a:ext cx="134651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78C7E843-838C-7950-B811-8F86EEAD5A41}"/>
              </a:ext>
            </a:extLst>
          </p:cNvPr>
          <p:cNvGrpSpPr/>
          <p:nvPr/>
        </p:nvGrpSpPr>
        <p:grpSpPr>
          <a:xfrm>
            <a:off x="6745505" y="3749040"/>
            <a:ext cx="2490788" cy="2578218"/>
            <a:chOff x="6745505" y="3749040"/>
            <a:chExt cx="2490788" cy="2578218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3A18CDF7-3EE2-0FE5-8D1A-09E258F943CD}"/>
                </a:ext>
              </a:extLst>
            </p:cNvPr>
            <p:cNvGrpSpPr/>
            <p:nvPr/>
          </p:nvGrpSpPr>
          <p:grpSpPr>
            <a:xfrm>
              <a:off x="6745505" y="3749040"/>
              <a:ext cx="2490788" cy="2578218"/>
              <a:chOff x="811430" y="3749040"/>
              <a:chExt cx="2490788" cy="2578218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996A613E-BB1C-F047-FBFE-65C59CB76C75}"/>
                  </a:ext>
                </a:extLst>
              </p:cNvPr>
              <p:cNvSpPr/>
              <p:nvPr/>
            </p:nvSpPr>
            <p:spPr>
              <a:xfrm>
                <a:off x="1377554" y="3749041"/>
                <a:ext cx="1048319" cy="771815"/>
              </a:xfrm>
              <a:custGeom>
                <a:avLst/>
                <a:gdLst>
                  <a:gd name="connsiteX0" fmla="*/ 260143 w 1048319"/>
                  <a:gd name="connsiteY0" fmla="*/ 0 h 771815"/>
                  <a:gd name="connsiteX1" fmla="*/ 925289 w 1048319"/>
                  <a:gd name="connsiteY1" fmla="*/ 0 h 771815"/>
                  <a:gd name="connsiteX2" fmla="*/ 928175 w 1048319"/>
                  <a:gd name="connsiteY2" fmla="*/ 37522 h 771815"/>
                  <a:gd name="connsiteX3" fmla="*/ 914040 w 1048319"/>
                  <a:gd name="connsiteY3" fmla="*/ 69326 h 771815"/>
                  <a:gd name="connsiteX4" fmla="*/ 924641 w 1048319"/>
                  <a:gd name="connsiteY4" fmla="*/ 143532 h 771815"/>
                  <a:gd name="connsiteX5" fmla="*/ 928175 w 1048319"/>
                  <a:gd name="connsiteY5" fmla="*/ 185935 h 771815"/>
                  <a:gd name="connsiteX6" fmla="*/ 949377 w 1048319"/>
                  <a:gd name="connsiteY6" fmla="*/ 242475 h 771815"/>
                  <a:gd name="connsiteX7" fmla="*/ 981179 w 1048319"/>
                  <a:gd name="connsiteY7" fmla="*/ 246007 h 771815"/>
                  <a:gd name="connsiteX8" fmla="*/ 1012983 w 1048319"/>
                  <a:gd name="connsiteY8" fmla="*/ 309613 h 771815"/>
                  <a:gd name="connsiteX9" fmla="*/ 1030651 w 1048319"/>
                  <a:gd name="connsiteY9" fmla="*/ 337883 h 771815"/>
                  <a:gd name="connsiteX10" fmla="*/ 1048319 w 1048319"/>
                  <a:gd name="connsiteY10" fmla="*/ 362618 h 771815"/>
                  <a:gd name="connsiteX11" fmla="*/ 1034185 w 1048319"/>
                  <a:gd name="connsiteY11" fmla="*/ 422690 h 771815"/>
                  <a:gd name="connsiteX12" fmla="*/ 1012983 w 1048319"/>
                  <a:gd name="connsiteY12" fmla="*/ 450960 h 771815"/>
                  <a:gd name="connsiteX13" fmla="*/ 977645 w 1048319"/>
                  <a:gd name="connsiteY13" fmla="*/ 447426 h 771815"/>
                  <a:gd name="connsiteX14" fmla="*/ 977645 w 1048319"/>
                  <a:gd name="connsiteY14" fmla="*/ 472162 h 771815"/>
                  <a:gd name="connsiteX15" fmla="*/ 959977 w 1048319"/>
                  <a:gd name="connsiteY15" fmla="*/ 496898 h 771815"/>
                  <a:gd name="connsiteX16" fmla="*/ 984713 w 1048319"/>
                  <a:gd name="connsiteY16" fmla="*/ 518100 h 771815"/>
                  <a:gd name="connsiteX17" fmla="*/ 1002381 w 1048319"/>
                  <a:gd name="connsiteY17" fmla="*/ 560503 h 771815"/>
                  <a:gd name="connsiteX18" fmla="*/ 1023583 w 1048319"/>
                  <a:gd name="connsiteY18" fmla="*/ 585239 h 771815"/>
                  <a:gd name="connsiteX19" fmla="*/ 1034185 w 1048319"/>
                  <a:gd name="connsiteY19" fmla="*/ 617041 h 771815"/>
                  <a:gd name="connsiteX20" fmla="*/ 1030651 w 1048319"/>
                  <a:gd name="connsiteY20" fmla="*/ 659445 h 771815"/>
                  <a:gd name="connsiteX21" fmla="*/ 1002381 w 1048319"/>
                  <a:gd name="connsiteY21" fmla="*/ 673581 h 771815"/>
                  <a:gd name="connsiteX22" fmla="*/ 938775 w 1048319"/>
                  <a:gd name="connsiteY22" fmla="*/ 641777 h 771815"/>
                  <a:gd name="connsiteX23" fmla="*/ 910506 w 1048319"/>
                  <a:gd name="connsiteY23" fmla="*/ 627643 h 771815"/>
                  <a:gd name="connsiteX24" fmla="*/ 889304 w 1048319"/>
                  <a:gd name="connsiteY24" fmla="*/ 662979 h 771815"/>
                  <a:gd name="connsiteX25" fmla="*/ 882238 w 1048319"/>
                  <a:gd name="connsiteY25" fmla="*/ 687715 h 771815"/>
                  <a:gd name="connsiteX26" fmla="*/ 868102 w 1048319"/>
                  <a:gd name="connsiteY26" fmla="*/ 708917 h 771815"/>
                  <a:gd name="connsiteX27" fmla="*/ 811564 w 1048319"/>
                  <a:gd name="connsiteY27" fmla="*/ 726585 h 771815"/>
                  <a:gd name="connsiteX28" fmla="*/ 762092 w 1048319"/>
                  <a:gd name="connsiteY28" fmla="*/ 701849 h 771815"/>
                  <a:gd name="connsiteX29" fmla="*/ 719689 w 1048319"/>
                  <a:gd name="connsiteY29" fmla="*/ 719519 h 771815"/>
                  <a:gd name="connsiteX30" fmla="*/ 694953 w 1048319"/>
                  <a:gd name="connsiteY30" fmla="*/ 765455 h 771815"/>
                  <a:gd name="connsiteX31" fmla="*/ 673751 w 1048319"/>
                  <a:gd name="connsiteY31" fmla="*/ 751321 h 771815"/>
                  <a:gd name="connsiteX32" fmla="*/ 649015 w 1048319"/>
                  <a:gd name="connsiteY32" fmla="*/ 761922 h 771815"/>
                  <a:gd name="connsiteX33" fmla="*/ 546539 w 1048319"/>
                  <a:gd name="connsiteY33" fmla="*/ 754855 h 771815"/>
                  <a:gd name="connsiteX34" fmla="*/ 514736 w 1048319"/>
                  <a:gd name="connsiteY34" fmla="*/ 754855 h 771815"/>
                  <a:gd name="connsiteX35" fmla="*/ 506256 w 1048319"/>
                  <a:gd name="connsiteY35" fmla="*/ 771815 h 771815"/>
                  <a:gd name="connsiteX36" fmla="*/ 500602 w 1048319"/>
                  <a:gd name="connsiteY36" fmla="*/ 768989 h 771815"/>
                  <a:gd name="connsiteX37" fmla="*/ 506460 w 1048319"/>
                  <a:gd name="connsiteY37" fmla="*/ 771406 h 771815"/>
                  <a:gd name="connsiteX38" fmla="*/ 506971 w 1048319"/>
                  <a:gd name="connsiteY38" fmla="*/ 770384 h 771815"/>
                  <a:gd name="connsiteX39" fmla="*/ 419328 w 1048319"/>
                  <a:gd name="connsiteY39" fmla="*/ 715985 h 771815"/>
                  <a:gd name="connsiteX40" fmla="*/ 408726 w 1048319"/>
                  <a:gd name="connsiteY40" fmla="*/ 694783 h 771815"/>
                  <a:gd name="connsiteX41" fmla="*/ 355722 w 1048319"/>
                  <a:gd name="connsiteY41" fmla="*/ 670047 h 771815"/>
                  <a:gd name="connsiteX42" fmla="*/ 345121 w 1048319"/>
                  <a:gd name="connsiteY42" fmla="*/ 631177 h 771815"/>
                  <a:gd name="connsiteX43" fmla="*/ 313317 w 1048319"/>
                  <a:gd name="connsiteY43" fmla="*/ 617041 h 771815"/>
                  <a:gd name="connsiteX44" fmla="*/ 302717 w 1048319"/>
                  <a:gd name="connsiteY44" fmla="*/ 666513 h 771815"/>
                  <a:gd name="connsiteX45" fmla="*/ 246179 w 1048319"/>
                  <a:gd name="connsiteY45" fmla="*/ 673581 h 771815"/>
                  <a:gd name="connsiteX46" fmla="*/ 239111 w 1048319"/>
                  <a:gd name="connsiteY46" fmla="*/ 698317 h 771815"/>
                  <a:gd name="connsiteX47" fmla="*/ 157837 w 1048319"/>
                  <a:gd name="connsiteY47" fmla="*/ 684181 h 771815"/>
                  <a:gd name="connsiteX48" fmla="*/ 154303 w 1048319"/>
                  <a:gd name="connsiteY48" fmla="*/ 730119 h 771815"/>
                  <a:gd name="connsiteX49" fmla="*/ 69496 w 1048319"/>
                  <a:gd name="connsiteY49" fmla="*/ 726585 h 771815"/>
                  <a:gd name="connsiteX50" fmla="*/ 218 w 1048319"/>
                  <a:gd name="connsiteY50" fmla="*/ 646918 h 771815"/>
                  <a:gd name="connsiteX51" fmla="*/ 0 w 1048319"/>
                  <a:gd name="connsiteY51" fmla="*/ 645899 h 771815"/>
                  <a:gd name="connsiteX52" fmla="*/ 8834 w 1048319"/>
                  <a:gd name="connsiteY52" fmla="*/ 584061 h 771815"/>
                  <a:gd name="connsiteX53" fmla="*/ 44172 w 1048319"/>
                  <a:gd name="connsiteY53" fmla="*/ 548724 h 771815"/>
                  <a:gd name="connsiteX54" fmla="*/ 91286 w 1048319"/>
                  <a:gd name="connsiteY54" fmla="*/ 513388 h 771815"/>
                  <a:gd name="connsiteX55" fmla="*/ 103066 w 1048319"/>
                  <a:gd name="connsiteY55" fmla="*/ 463328 h 771815"/>
                  <a:gd name="connsiteX56" fmla="*/ 167849 w 1048319"/>
                  <a:gd name="connsiteY56" fmla="*/ 419156 h 771815"/>
                  <a:gd name="connsiteX57" fmla="*/ 150181 w 1048319"/>
                  <a:gd name="connsiteY57" fmla="*/ 383820 h 771815"/>
                  <a:gd name="connsiteX58" fmla="*/ 197297 w 1048319"/>
                  <a:gd name="connsiteY58" fmla="*/ 316091 h 771815"/>
                  <a:gd name="connsiteX59" fmla="*/ 188461 w 1048319"/>
                  <a:gd name="connsiteY59" fmla="*/ 307258 h 771815"/>
                  <a:gd name="connsiteX60" fmla="*/ 288583 w 1048319"/>
                  <a:gd name="connsiteY60" fmla="*/ 201247 h 771815"/>
                  <a:gd name="connsiteX61" fmla="*/ 282693 w 1048319"/>
                  <a:gd name="connsiteY61" fmla="*/ 136464 h 771815"/>
                  <a:gd name="connsiteX62" fmla="*/ 253247 w 1048319"/>
                  <a:gd name="connsiteY62" fmla="*/ 89350 h 771815"/>
                  <a:gd name="connsiteX63" fmla="*/ 276803 w 1048319"/>
                  <a:gd name="connsiteY63" fmla="*/ 77570 h 771815"/>
                  <a:gd name="connsiteX64" fmla="*/ 241467 w 1048319"/>
                  <a:gd name="connsiteY64" fmla="*/ 18676 h 771815"/>
                  <a:gd name="connsiteX0" fmla="*/ 260143 w 1048319"/>
                  <a:gd name="connsiteY0" fmla="*/ 91441 h 863256"/>
                  <a:gd name="connsiteX1" fmla="*/ 622606 w 1048319"/>
                  <a:gd name="connsiteY1" fmla="*/ 0 h 863256"/>
                  <a:gd name="connsiteX2" fmla="*/ 925289 w 1048319"/>
                  <a:gd name="connsiteY2" fmla="*/ 91441 h 863256"/>
                  <a:gd name="connsiteX3" fmla="*/ 928175 w 1048319"/>
                  <a:gd name="connsiteY3" fmla="*/ 128963 h 863256"/>
                  <a:gd name="connsiteX4" fmla="*/ 914040 w 1048319"/>
                  <a:gd name="connsiteY4" fmla="*/ 160767 h 863256"/>
                  <a:gd name="connsiteX5" fmla="*/ 924641 w 1048319"/>
                  <a:gd name="connsiteY5" fmla="*/ 234973 h 863256"/>
                  <a:gd name="connsiteX6" fmla="*/ 928175 w 1048319"/>
                  <a:gd name="connsiteY6" fmla="*/ 277376 h 863256"/>
                  <a:gd name="connsiteX7" fmla="*/ 949377 w 1048319"/>
                  <a:gd name="connsiteY7" fmla="*/ 333916 h 863256"/>
                  <a:gd name="connsiteX8" fmla="*/ 981179 w 1048319"/>
                  <a:gd name="connsiteY8" fmla="*/ 337448 h 863256"/>
                  <a:gd name="connsiteX9" fmla="*/ 1012983 w 1048319"/>
                  <a:gd name="connsiteY9" fmla="*/ 401054 h 863256"/>
                  <a:gd name="connsiteX10" fmla="*/ 1030651 w 1048319"/>
                  <a:gd name="connsiteY10" fmla="*/ 429324 h 863256"/>
                  <a:gd name="connsiteX11" fmla="*/ 1048319 w 1048319"/>
                  <a:gd name="connsiteY11" fmla="*/ 454059 h 863256"/>
                  <a:gd name="connsiteX12" fmla="*/ 1034185 w 1048319"/>
                  <a:gd name="connsiteY12" fmla="*/ 514131 h 863256"/>
                  <a:gd name="connsiteX13" fmla="*/ 1012983 w 1048319"/>
                  <a:gd name="connsiteY13" fmla="*/ 542401 h 863256"/>
                  <a:gd name="connsiteX14" fmla="*/ 977645 w 1048319"/>
                  <a:gd name="connsiteY14" fmla="*/ 538867 h 863256"/>
                  <a:gd name="connsiteX15" fmla="*/ 977645 w 1048319"/>
                  <a:gd name="connsiteY15" fmla="*/ 563603 h 863256"/>
                  <a:gd name="connsiteX16" fmla="*/ 959977 w 1048319"/>
                  <a:gd name="connsiteY16" fmla="*/ 588339 h 863256"/>
                  <a:gd name="connsiteX17" fmla="*/ 984713 w 1048319"/>
                  <a:gd name="connsiteY17" fmla="*/ 609541 h 863256"/>
                  <a:gd name="connsiteX18" fmla="*/ 1002381 w 1048319"/>
                  <a:gd name="connsiteY18" fmla="*/ 651944 h 863256"/>
                  <a:gd name="connsiteX19" fmla="*/ 1023583 w 1048319"/>
                  <a:gd name="connsiteY19" fmla="*/ 676680 h 863256"/>
                  <a:gd name="connsiteX20" fmla="*/ 1034185 w 1048319"/>
                  <a:gd name="connsiteY20" fmla="*/ 708482 h 863256"/>
                  <a:gd name="connsiteX21" fmla="*/ 1030651 w 1048319"/>
                  <a:gd name="connsiteY21" fmla="*/ 750886 h 863256"/>
                  <a:gd name="connsiteX22" fmla="*/ 1002381 w 1048319"/>
                  <a:gd name="connsiteY22" fmla="*/ 765022 h 863256"/>
                  <a:gd name="connsiteX23" fmla="*/ 938775 w 1048319"/>
                  <a:gd name="connsiteY23" fmla="*/ 733218 h 863256"/>
                  <a:gd name="connsiteX24" fmla="*/ 910506 w 1048319"/>
                  <a:gd name="connsiteY24" fmla="*/ 719084 h 863256"/>
                  <a:gd name="connsiteX25" fmla="*/ 889304 w 1048319"/>
                  <a:gd name="connsiteY25" fmla="*/ 754420 h 863256"/>
                  <a:gd name="connsiteX26" fmla="*/ 882238 w 1048319"/>
                  <a:gd name="connsiteY26" fmla="*/ 779156 h 863256"/>
                  <a:gd name="connsiteX27" fmla="*/ 868102 w 1048319"/>
                  <a:gd name="connsiteY27" fmla="*/ 800358 h 863256"/>
                  <a:gd name="connsiteX28" fmla="*/ 811564 w 1048319"/>
                  <a:gd name="connsiteY28" fmla="*/ 818026 h 863256"/>
                  <a:gd name="connsiteX29" fmla="*/ 762092 w 1048319"/>
                  <a:gd name="connsiteY29" fmla="*/ 793290 h 863256"/>
                  <a:gd name="connsiteX30" fmla="*/ 719689 w 1048319"/>
                  <a:gd name="connsiteY30" fmla="*/ 810960 h 863256"/>
                  <a:gd name="connsiteX31" fmla="*/ 694953 w 1048319"/>
                  <a:gd name="connsiteY31" fmla="*/ 856896 h 863256"/>
                  <a:gd name="connsiteX32" fmla="*/ 673751 w 1048319"/>
                  <a:gd name="connsiteY32" fmla="*/ 842762 h 863256"/>
                  <a:gd name="connsiteX33" fmla="*/ 649015 w 1048319"/>
                  <a:gd name="connsiteY33" fmla="*/ 853363 h 863256"/>
                  <a:gd name="connsiteX34" fmla="*/ 546539 w 1048319"/>
                  <a:gd name="connsiteY34" fmla="*/ 846296 h 863256"/>
                  <a:gd name="connsiteX35" fmla="*/ 514736 w 1048319"/>
                  <a:gd name="connsiteY35" fmla="*/ 846296 h 863256"/>
                  <a:gd name="connsiteX36" fmla="*/ 506256 w 1048319"/>
                  <a:gd name="connsiteY36" fmla="*/ 863256 h 863256"/>
                  <a:gd name="connsiteX37" fmla="*/ 500602 w 1048319"/>
                  <a:gd name="connsiteY37" fmla="*/ 860430 h 863256"/>
                  <a:gd name="connsiteX38" fmla="*/ 506460 w 1048319"/>
                  <a:gd name="connsiteY38" fmla="*/ 862847 h 863256"/>
                  <a:gd name="connsiteX39" fmla="*/ 506971 w 1048319"/>
                  <a:gd name="connsiteY39" fmla="*/ 861825 h 863256"/>
                  <a:gd name="connsiteX40" fmla="*/ 419328 w 1048319"/>
                  <a:gd name="connsiteY40" fmla="*/ 807426 h 863256"/>
                  <a:gd name="connsiteX41" fmla="*/ 408726 w 1048319"/>
                  <a:gd name="connsiteY41" fmla="*/ 786224 h 863256"/>
                  <a:gd name="connsiteX42" fmla="*/ 355722 w 1048319"/>
                  <a:gd name="connsiteY42" fmla="*/ 761488 h 863256"/>
                  <a:gd name="connsiteX43" fmla="*/ 345121 w 1048319"/>
                  <a:gd name="connsiteY43" fmla="*/ 722618 h 863256"/>
                  <a:gd name="connsiteX44" fmla="*/ 313317 w 1048319"/>
                  <a:gd name="connsiteY44" fmla="*/ 708482 h 863256"/>
                  <a:gd name="connsiteX45" fmla="*/ 302717 w 1048319"/>
                  <a:gd name="connsiteY45" fmla="*/ 757954 h 863256"/>
                  <a:gd name="connsiteX46" fmla="*/ 246179 w 1048319"/>
                  <a:gd name="connsiteY46" fmla="*/ 765022 h 863256"/>
                  <a:gd name="connsiteX47" fmla="*/ 239111 w 1048319"/>
                  <a:gd name="connsiteY47" fmla="*/ 789758 h 863256"/>
                  <a:gd name="connsiteX48" fmla="*/ 157837 w 1048319"/>
                  <a:gd name="connsiteY48" fmla="*/ 775622 h 863256"/>
                  <a:gd name="connsiteX49" fmla="*/ 154303 w 1048319"/>
                  <a:gd name="connsiteY49" fmla="*/ 821560 h 863256"/>
                  <a:gd name="connsiteX50" fmla="*/ 69496 w 1048319"/>
                  <a:gd name="connsiteY50" fmla="*/ 818026 h 863256"/>
                  <a:gd name="connsiteX51" fmla="*/ 218 w 1048319"/>
                  <a:gd name="connsiteY51" fmla="*/ 738359 h 863256"/>
                  <a:gd name="connsiteX52" fmla="*/ 0 w 1048319"/>
                  <a:gd name="connsiteY52" fmla="*/ 737340 h 863256"/>
                  <a:gd name="connsiteX53" fmla="*/ 8834 w 1048319"/>
                  <a:gd name="connsiteY53" fmla="*/ 675502 h 863256"/>
                  <a:gd name="connsiteX54" fmla="*/ 44172 w 1048319"/>
                  <a:gd name="connsiteY54" fmla="*/ 640165 h 863256"/>
                  <a:gd name="connsiteX55" fmla="*/ 91286 w 1048319"/>
                  <a:gd name="connsiteY55" fmla="*/ 604829 h 863256"/>
                  <a:gd name="connsiteX56" fmla="*/ 103066 w 1048319"/>
                  <a:gd name="connsiteY56" fmla="*/ 554769 h 863256"/>
                  <a:gd name="connsiteX57" fmla="*/ 167849 w 1048319"/>
                  <a:gd name="connsiteY57" fmla="*/ 510597 h 863256"/>
                  <a:gd name="connsiteX58" fmla="*/ 150181 w 1048319"/>
                  <a:gd name="connsiteY58" fmla="*/ 475261 h 863256"/>
                  <a:gd name="connsiteX59" fmla="*/ 197297 w 1048319"/>
                  <a:gd name="connsiteY59" fmla="*/ 407532 h 863256"/>
                  <a:gd name="connsiteX60" fmla="*/ 188461 w 1048319"/>
                  <a:gd name="connsiteY60" fmla="*/ 398699 h 863256"/>
                  <a:gd name="connsiteX61" fmla="*/ 288583 w 1048319"/>
                  <a:gd name="connsiteY61" fmla="*/ 292688 h 863256"/>
                  <a:gd name="connsiteX62" fmla="*/ 282693 w 1048319"/>
                  <a:gd name="connsiteY62" fmla="*/ 227905 h 863256"/>
                  <a:gd name="connsiteX63" fmla="*/ 253247 w 1048319"/>
                  <a:gd name="connsiteY63" fmla="*/ 180791 h 863256"/>
                  <a:gd name="connsiteX64" fmla="*/ 276803 w 1048319"/>
                  <a:gd name="connsiteY64" fmla="*/ 169011 h 863256"/>
                  <a:gd name="connsiteX65" fmla="*/ 241467 w 1048319"/>
                  <a:gd name="connsiteY65" fmla="*/ 110117 h 863256"/>
                  <a:gd name="connsiteX66" fmla="*/ 260143 w 1048319"/>
                  <a:gd name="connsiteY66" fmla="*/ 91441 h 863256"/>
                  <a:gd name="connsiteX0" fmla="*/ 622606 w 1048319"/>
                  <a:gd name="connsiteY0" fmla="*/ 0 h 863256"/>
                  <a:gd name="connsiteX1" fmla="*/ 925289 w 1048319"/>
                  <a:gd name="connsiteY1" fmla="*/ 91441 h 863256"/>
                  <a:gd name="connsiteX2" fmla="*/ 928175 w 1048319"/>
                  <a:gd name="connsiteY2" fmla="*/ 128963 h 863256"/>
                  <a:gd name="connsiteX3" fmla="*/ 914040 w 1048319"/>
                  <a:gd name="connsiteY3" fmla="*/ 160767 h 863256"/>
                  <a:gd name="connsiteX4" fmla="*/ 924641 w 1048319"/>
                  <a:gd name="connsiteY4" fmla="*/ 234973 h 863256"/>
                  <a:gd name="connsiteX5" fmla="*/ 928175 w 1048319"/>
                  <a:gd name="connsiteY5" fmla="*/ 277376 h 863256"/>
                  <a:gd name="connsiteX6" fmla="*/ 949377 w 1048319"/>
                  <a:gd name="connsiteY6" fmla="*/ 333916 h 863256"/>
                  <a:gd name="connsiteX7" fmla="*/ 981179 w 1048319"/>
                  <a:gd name="connsiteY7" fmla="*/ 337448 h 863256"/>
                  <a:gd name="connsiteX8" fmla="*/ 1012983 w 1048319"/>
                  <a:gd name="connsiteY8" fmla="*/ 401054 h 863256"/>
                  <a:gd name="connsiteX9" fmla="*/ 1030651 w 1048319"/>
                  <a:gd name="connsiteY9" fmla="*/ 429324 h 863256"/>
                  <a:gd name="connsiteX10" fmla="*/ 1048319 w 1048319"/>
                  <a:gd name="connsiteY10" fmla="*/ 454059 h 863256"/>
                  <a:gd name="connsiteX11" fmla="*/ 1034185 w 1048319"/>
                  <a:gd name="connsiteY11" fmla="*/ 514131 h 863256"/>
                  <a:gd name="connsiteX12" fmla="*/ 1012983 w 1048319"/>
                  <a:gd name="connsiteY12" fmla="*/ 542401 h 863256"/>
                  <a:gd name="connsiteX13" fmla="*/ 977645 w 1048319"/>
                  <a:gd name="connsiteY13" fmla="*/ 538867 h 863256"/>
                  <a:gd name="connsiteX14" fmla="*/ 977645 w 1048319"/>
                  <a:gd name="connsiteY14" fmla="*/ 563603 h 863256"/>
                  <a:gd name="connsiteX15" fmla="*/ 959977 w 1048319"/>
                  <a:gd name="connsiteY15" fmla="*/ 588339 h 863256"/>
                  <a:gd name="connsiteX16" fmla="*/ 984713 w 1048319"/>
                  <a:gd name="connsiteY16" fmla="*/ 609541 h 863256"/>
                  <a:gd name="connsiteX17" fmla="*/ 1002381 w 1048319"/>
                  <a:gd name="connsiteY17" fmla="*/ 651944 h 863256"/>
                  <a:gd name="connsiteX18" fmla="*/ 1023583 w 1048319"/>
                  <a:gd name="connsiteY18" fmla="*/ 676680 h 863256"/>
                  <a:gd name="connsiteX19" fmla="*/ 1034185 w 1048319"/>
                  <a:gd name="connsiteY19" fmla="*/ 708482 h 863256"/>
                  <a:gd name="connsiteX20" fmla="*/ 1030651 w 1048319"/>
                  <a:gd name="connsiteY20" fmla="*/ 750886 h 863256"/>
                  <a:gd name="connsiteX21" fmla="*/ 1002381 w 1048319"/>
                  <a:gd name="connsiteY21" fmla="*/ 765022 h 863256"/>
                  <a:gd name="connsiteX22" fmla="*/ 938775 w 1048319"/>
                  <a:gd name="connsiteY22" fmla="*/ 733218 h 863256"/>
                  <a:gd name="connsiteX23" fmla="*/ 910506 w 1048319"/>
                  <a:gd name="connsiteY23" fmla="*/ 719084 h 863256"/>
                  <a:gd name="connsiteX24" fmla="*/ 889304 w 1048319"/>
                  <a:gd name="connsiteY24" fmla="*/ 754420 h 863256"/>
                  <a:gd name="connsiteX25" fmla="*/ 882238 w 1048319"/>
                  <a:gd name="connsiteY25" fmla="*/ 779156 h 863256"/>
                  <a:gd name="connsiteX26" fmla="*/ 868102 w 1048319"/>
                  <a:gd name="connsiteY26" fmla="*/ 800358 h 863256"/>
                  <a:gd name="connsiteX27" fmla="*/ 811564 w 1048319"/>
                  <a:gd name="connsiteY27" fmla="*/ 818026 h 863256"/>
                  <a:gd name="connsiteX28" fmla="*/ 762092 w 1048319"/>
                  <a:gd name="connsiteY28" fmla="*/ 793290 h 863256"/>
                  <a:gd name="connsiteX29" fmla="*/ 719689 w 1048319"/>
                  <a:gd name="connsiteY29" fmla="*/ 810960 h 863256"/>
                  <a:gd name="connsiteX30" fmla="*/ 694953 w 1048319"/>
                  <a:gd name="connsiteY30" fmla="*/ 856896 h 863256"/>
                  <a:gd name="connsiteX31" fmla="*/ 673751 w 1048319"/>
                  <a:gd name="connsiteY31" fmla="*/ 842762 h 863256"/>
                  <a:gd name="connsiteX32" fmla="*/ 649015 w 1048319"/>
                  <a:gd name="connsiteY32" fmla="*/ 853363 h 863256"/>
                  <a:gd name="connsiteX33" fmla="*/ 546539 w 1048319"/>
                  <a:gd name="connsiteY33" fmla="*/ 846296 h 863256"/>
                  <a:gd name="connsiteX34" fmla="*/ 514736 w 1048319"/>
                  <a:gd name="connsiteY34" fmla="*/ 846296 h 863256"/>
                  <a:gd name="connsiteX35" fmla="*/ 506256 w 1048319"/>
                  <a:gd name="connsiteY35" fmla="*/ 863256 h 863256"/>
                  <a:gd name="connsiteX36" fmla="*/ 500602 w 1048319"/>
                  <a:gd name="connsiteY36" fmla="*/ 860430 h 863256"/>
                  <a:gd name="connsiteX37" fmla="*/ 506460 w 1048319"/>
                  <a:gd name="connsiteY37" fmla="*/ 862847 h 863256"/>
                  <a:gd name="connsiteX38" fmla="*/ 506971 w 1048319"/>
                  <a:gd name="connsiteY38" fmla="*/ 861825 h 863256"/>
                  <a:gd name="connsiteX39" fmla="*/ 419328 w 1048319"/>
                  <a:gd name="connsiteY39" fmla="*/ 807426 h 863256"/>
                  <a:gd name="connsiteX40" fmla="*/ 408726 w 1048319"/>
                  <a:gd name="connsiteY40" fmla="*/ 786224 h 863256"/>
                  <a:gd name="connsiteX41" fmla="*/ 355722 w 1048319"/>
                  <a:gd name="connsiteY41" fmla="*/ 761488 h 863256"/>
                  <a:gd name="connsiteX42" fmla="*/ 345121 w 1048319"/>
                  <a:gd name="connsiteY42" fmla="*/ 722618 h 863256"/>
                  <a:gd name="connsiteX43" fmla="*/ 313317 w 1048319"/>
                  <a:gd name="connsiteY43" fmla="*/ 708482 h 863256"/>
                  <a:gd name="connsiteX44" fmla="*/ 302717 w 1048319"/>
                  <a:gd name="connsiteY44" fmla="*/ 757954 h 863256"/>
                  <a:gd name="connsiteX45" fmla="*/ 246179 w 1048319"/>
                  <a:gd name="connsiteY45" fmla="*/ 765022 h 863256"/>
                  <a:gd name="connsiteX46" fmla="*/ 239111 w 1048319"/>
                  <a:gd name="connsiteY46" fmla="*/ 789758 h 863256"/>
                  <a:gd name="connsiteX47" fmla="*/ 157837 w 1048319"/>
                  <a:gd name="connsiteY47" fmla="*/ 775622 h 863256"/>
                  <a:gd name="connsiteX48" fmla="*/ 154303 w 1048319"/>
                  <a:gd name="connsiteY48" fmla="*/ 821560 h 863256"/>
                  <a:gd name="connsiteX49" fmla="*/ 69496 w 1048319"/>
                  <a:gd name="connsiteY49" fmla="*/ 818026 h 863256"/>
                  <a:gd name="connsiteX50" fmla="*/ 218 w 1048319"/>
                  <a:gd name="connsiteY50" fmla="*/ 738359 h 863256"/>
                  <a:gd name="connsiteX51" fmla="*/ 0 w 1048319"/>
                  <a:gd name="connsiteY51" fmla="*/ 737340 h 863256"/>
                  <a:gd name="connsiteX52" fmla="*/ 8834 w 1048319"/>
                  <a:gd name="connsiteY52" fmla="*/ 675502 h 863256"/>
                  <a:gd name="connsiteX53" fmla="*/ 44172 w 1048319"/>
                  <a:gd name="connsiteY53" fmla="*/ 640165 h 863256"/>
                  <a:gd name="connsiteX54" fmla="*/ 91286 w 1048319"/>
                  <a:gd name="connsiteY54" fmla="*/ 604829 h 863256"/>
                  <a:gd name="connsiteX55" fmla="*/ 103066 w 1048319"/>
                  <a:gd name="connsiteY55" fmla="*/ 554769 h 863256"/>
                  <a:gd name="connsiteX56" fmla="*/ 167849 w 1048319"/>
                  <a:gd name="connsiteY56" fmla="*/ 510597 h 863256"/>
                  <a:gd name="connsiteX57" fmla="*/ 150181 w 1048319"/>
                  <a:gd name="connsiteY57" fmla="*/ 475261 h 863256"/>
                  <a:gd name="connsiteX58" fmla="*/ 197297 w 1048319"/>
                  <a:gd name="connsiteY58" fmla="*/ 407532 h 863256"/>
                  <a:gd name="connsiteX59" fmla="*/ 188461 w 1048319"/>
                  <a:gd name="connsiteY59" fmla="*/ 398699 h 863256"/>
                  <a:gd name="connsiteX60" fmla="*/ 288583 w 1048319"/>
                  <a:gd name="connsiteY60" fmla="*/ 292688 h 863256"/>
                  <a:gd name="connsiteX61" fmla="*/ 282693 w 1048319"/>
                  <a:gd name="connsiteY61" fmla="*/ 227905 h 863256"/>
                  <a:gd name="connsiteX62" fmla="*/ 253247 w 1048319"/>
                  <a:gd name="connsiteY62" fmla="*/ 180791 h 863256"/>
                  <a:gd name="connsiteX63" fmla="*/ 276803 w 1048319"/>
                  <a:gd name="connsiteY63" fmla="*/ 169011 h 863256"/>
                  <a:gd name="connsiteX64" fmla="*/ 241467 w 1048319"/>
                  <a:gd name="connsiteY64" fmla="*/ 110117 h 863256"/>
                  <a:gd name="connsiteX65" fmla="*/ 260143 w 1048319"/>
                  <a:gd name="connsiteY65" fmla="*/ 91441 h 863256"/>
                  <a:gd name="connsiteX66" fmla="*/ 714046 w 1048319"/>
                  <a:gd name="connsiteY66" fmla="*/ 91440 h 863256"/>
                  <a:gd name="connsiteX0" fmla="*/ 622606 w 1048319"/>
                  <a:gd name="connsiteY0" fmla="*/ 0 h 863256"/>
                  <a:gd name="connsiteX1" fmla="*/ 925289 w 1048319"/>
                  <a:gd name="connsiteY1" fmla="*/ 91441 h 863256"/>
                  <a:gd name="connsiteX2" fmla="*/ 928175 w 1048319"/>
                  <a:gd name="connsiteY2" fmla="*/ 128963 h 863256"/>
                  <a:gd name="connsiteX3" fmla="*/ 914040 w 1048319"/>
                  <a:gd name="connsiteY3" fmla="*/ 160767 h 863256"/>
                  <a:gd name="connsiteX4" fmla="*/ 924641 w 1048319"/>
                  <a:gd name="connsiteY4" fmla="*/ 234973 h 863256"/>
                  <a:gd name="connsiteX5" fmla="*/ 928175 w 1048319"/>
                  <a:gd name="connsiteY5" fmla="*/ 277376 h 863256"/>
                  <a:gd name="connsiteX6" fmla="*/ 949377 w 1048319"/>
                  <a:gd name="connsiteY6" fmla="*/ 333916 h 863256"/>
                  <a:gd name="connsiteX7" fmla="*/ 981179 w 1048319"/>
                  <a:gd name="connsiteY7" fmla="*/ 337448 h 863256"/>
                  <a:gd name="connsiteX8" fmla="*/ 1012983 w 1048319"/>
                  <a:gd name="connsiteY8" fmla="*/ 401054 h 863256"/>
                  <a:gd name="connsiteX9" fmla="*/ 1030651 w 1048319"/>
                  <a:gd name="connsiteY9" fmla="*/ 429324 h 863256"/>
                  <a:gd name="connsiteX10" fmla="*/ 1048319 w 1048319"/>
                  <a:gd name="connsiteY10" fmla="*/ 454059 h 863256"/>
                  <a:gd name="connsiteX11" fmla="*/ 1034185 w 1048319"/>
                  <a:gd name="connsiteY11" fmla="*/ 514131 h 863256"/>
                  <a:gd name="connsiteX12" fmla="*/ 1012983 w 1048319"/>
                  <a:gd name="connsiteY12" fmla="*/ 542401 h 863256"/>
                  <a:gd name="connsiteX13" fmla="*/ 977645 w 1048319"/>
                  <a:gd name="connsiteY13" fmla="*/ 538867 h 863256"/>
                  <a:gd name="connsiteX14" fmla="*/ 977645 w 1048319"/>
                  <a:gd name="connsiteY14" fmla="*/ 563603 h 863256"/>
                  <a:gd name="connsiteX15" fmla="*/ 959977 w 1048319"/>
                  <a:gd name="connsiteY15" fmla="*/ 588339 h 863256"/>
                  <a:gd name="connsiteX16" fmla="*/ 984713 w 1048319"/>
                  <a:gd name="connsiteY16" fmla="*/ 609541 h 863256"/>
                  <a:gd name="connsiteX17" fmla="*/ 1002381 w 1048319"/>
                  <a:gd name="connsiteY17" fmla="*/ 651944 h 863256"/>
                  <a:gd name="connsiteX18" fmla="*/ 1023583 w 1048319"/>
                  <a:gd name="connsiteY18" fmla="*/ 676680 h 863256"/>
                  <a:gd name="connsiteX19" fmla="*/ 1034185 w 1048319"/>
                  <a:gd name="connsiteY19" fmla="*/ 708482 h 863256"/>
                  <a:gd name="connsiteX20" fmla="*/ 1030651 w 1048319"/>
                  <a:gd name="connsiteY20" fmla="*/ 750886 h 863256"/>
                  <a:gd name="connsiteX21" fmla="*/ 1002381 w 1048319"/>
                  <a:gd name="connsiteY21" fmla="*/ 765022 h 863256"/>
                  <a:gd name="connsiteX22" fmla="*/ 938775 w 1048319"/>
                  <a:gd name="connsiteY22" fmla="*/ 733218 h 863256"/>
                  <a:gd name="connsiteX23" fmla="*/ 910506 w 1048319"/>
                  <a:gd name="connsiteY23" fmla="*/ 719084 h 863256"/>
                  <a:gd name="connsiteX24" fmla="*/ 889304 w 1048319"/>
                  <a:gd name="connsiteY24" fmla="*/ 754420 h 863256"/>
                  <a:gd name="connsiteX25" fmla="*/ 882238 w 1048319"/>
                  <a:gd name="connsiteY25" fmla="*/ 779156 h 863256"/>
                  <a:gd name="connsiteX26" fmla="*/ 868102 w 1048319"/>
                  <a:gd name="connsiteY26" fmla="*/ 800358 h 863256"/>
                  <a:gd name="connsiteX27" fmla="*/ 811564 w 1048319"/>
                  <a:gd name="connsiteY27" fmla="*/ 818026 h 863256"/>
                  <a:gd name="connsiteX28" fmla="*/ 762092 w 1048319"/>
                  <a:gd name="connsiteY28" fmla="*/ 793290 h 863256"/>
                  <a:gd name="connsiteX29" fmla="*/ 719689 w 1048319"/>
                  <a:gd name="connsiteY29" fmla="*/ 810960 h 863256"/>
                  <a:gd name="connsiteX30" fmla="*/ 694953 w 1048319"/>
                  <a:gd name="connsiteY30" fmla="*/ 856896 h 863256"/>
                  <a:gd name="connsiteX31" fmla="*/ 673751 w 1048319"/>
                  <a:gd name="connsiteY31" fmla="*/ 842762 h 863256"/>
                  <a:gd name="connsiteX32" fmla="*/ 649015 w 1048319"/>
                  <a:gd name="connsiteY32" fmla="*/ 853363 h 863256"/>
                  <a:gd name="connsiteX33" fmla="*/ 546539 w 1048319"/>
                  <a:gd name="connsiteY33" fmla="*/ 846296 h 863256"/>
                  <a:gd name="connsiteX34" fmla="*/ 514736 w 1048319"/>
                  <a:gd name="connsiteY34" fmla="*/ 846296 h 863256"/>
                  <a:gd name="connsiteX35" fmla="*/ 506256 w 1048319"/>
                  <a:gd name="connsiteY35" fmla="*/ 863256 h 863256"/>
                  <a:gd name="connsiteX36" fmla="*/ 500602 w 1048319"/>
                  <a:gd name="connsiteY36" fmla="*/ 860430 h 863256"/>
                  <a:gd name="connsiteX37" fmla="*/ 506460 w 1048319"/>
                  <a:gd name="connsiteY37" fmla="*/ 862847 h 863256"/>
                  <a:gd name="connsiteX38" fmla="*/ 506971 w 1048319"/>
                  <a:gd name="connsiteY38" fmla="*/ 861825 h 863256"/>
                  <a:gd name="connsiteX39" fmla="*/ 419328 w 1048319"/>
                  <a:gd name="connsiteY39" fmla="*/ 807426 h 863256"/>
                  <a:gd name="connsiteX40" fmla="*/ 408726 w 1048319"/>
                  <a:gd name="connsiteY40" fmla="*/ 786224 h 863256"/>
                  <a:gd name="connsiteX41" fmla="*/ 355722 w 1048319"/>
                  <a:gd name="connsiteY41" fmla="*/ 761488 h 863256"/>
                  <a:gd name="connsiteX42" fmla="*/ 345121 w 1048319"/>
                  <a:gd name="connsiteY42" fmla="*/ 722618 h 863256"/>
                  <a:gd name="connsiteX43" fmla="*/ 313317 w 1048319"/>
                  <a:gd name="connsiteY43" fmla="*/ 708482 h 863256"/>
                  <a:gd name="connsiteX44" fmla="*/ 302717 w 1048319"/>
                  <a:gd name="connsiteY44" fmla="*/ 757954 h 863256"/>
                  <a:gd name="connsiteX45" fmla="*/ 246179 w 1048319"/>
                  <a:gd name="connsiteY45" fmla="*/ 765022 h 863256"/>
                  <a:gd name="connsiteX46" fmla="*/ 239111 w 1048319"/>
                  <a:gd name="connsiteY46" fmla="*/ 789758 h 863256"/>
                  <a:gd name="connsiteX47" fmla="*/ 157837 w 1048319"/>
                  <a:gd name="connsiteY47" fmla="*/ 775622 h 863256"/>
                  <a:gd name="connsiteX48" fmla="*/ 154303 w 1048319"/>
                  <a:gd name="connsiteY48" fmla="*/ 821560 h 863256"/>
                  <a:gd name="connsiteX49" fmla="*/ 69496 w 1048319"/>
                  <a:gd name="connsiteY49" fmla="*/ 818026 h 863256"/>
                  <a:gd name="connsiteX50" fmla="*/ 218 w 1048319"/>
                  <a:gd name="connsiteY50" fmla="*/ 738359 h 863256"/>
                  <a:gd name="connsiteX51" fmla="*/ 0 w 1048319"/>
                  <a:gd name="connsiteY51" fmla="*/ 737340 h 863256"/>
                  <a:gd name="connsiteX52" fmla="*/ 8834 w 1048319"/>
                  <a:gd name="connsiteY52" fmla="*/ 675502 h 863256"/>
                  <a:gd name="connsiteX53" fmla="*/ 44172 w 1048319"/>
                  <a:gd name="connsiteY53" fmla="*/ 640165 h 863256"/>
                  <a:gd name="connsiteX54" fmla="*/ 91286 w 1048319"/>
                  <a:gd name="connsiteY54" fmla="*/ 604829 h 863256"/>
                  <a:gd name="connsiteX55" fmla="*/ 103066 w 1048319"/>
                  <a:gd name="connsiteY55" fmla="*/ 554769 h 863256"/>
                  <a:gd name="connsiteX56" fmla="*/ 167849 w 1048319"/>
                  <a:gd name="connsiteY56" fmla="*/ 510597 h 863256"/>
                  <a:gd name="connsiteX57" fmla="*/ 150181 w 1048319"/>
                  <a:gd name="connsiteY57" fmla="*/ 475261 h 863256"/>
                  <a:gd name="connsiteX58" fmla="*/ 197297 w 1048319"/>
                  <a:gd name="connsiteY58" fmla="*/ 407532 h 863256"/>
                  <a:gd name="connsiteX59" fmla="*/ 188461 w 1048319"/>
                  <a:gd name="connsiteY59" fmla="*/ 398699 h 863256"/>
                  <a:gd name="connsiteX60" fmla="*/ 288583 w 1048319"/>
                  <a:gd name="connsiteY60" fmla="*/ 292688 h 863256"/>
                  <a:gd name="connsiteX61" fmla="*/ 282693 w 1048319"/>
                  <a:gd name="connsiteY61" fmla="*/ 227905 h 863256"/>
                  <a:gd name="connsiteX62" fmla="*/ 253247 w 1048319"/>
                  <a:gd name="connsiteY62" fmla="*/ 180791 h 863256"/>
                  <a:gd name="connsiteX63" fmla="*/ 276803 w 1048319"/>
                  <a:gd name="connsiteY63" fmla="*/ 169011 h 863256"/>
                  <a:gd name="connsiteX64" fmla="*/ 241467 w 1048319"/>
                  <a:gd name="connsiteY64" fmla="*/ 110117 h 863256"/>
                  <a:gd name="connsiteX65" fmla="*/ 260143 w 1048319"/>
                  <a:gd name="connsiteY65" fmla="*/ 91441 h 863256"/>
                  <a:gd name="connsiteX0" fmla="*/ 925289 w 1048319"/>
                  <a:gd name="connsiteY0" fmla="*/ 0 h 771815"/>
                  <a:gd name="connsiteX1" fmla="*/ 928175 w 1048319"/>
                  <a:gd name="connsiteY1" fmla="*/ 37522 h 771815"/>
                  <a:gd name="connsiteX2" fmla="*/ 914040 w 1048319"/>
                  <a:gd name="connsiteY2" fmla="*/ 69326 h 771815"/>
                  <a:gd name="connsiteX3" fmla="*/ 924641 w 1048319"/>
                  <a:gd name="connsiteY3" fmla="*/ 143532 h 771815"/>
                  <a:gd name="connsiteX4" fmla="*/ 928175 w 1048319"/>
                  <a:gd name="connsiteY4" fmla="*/ 185935 h 771815"/>
                  <a:gd name="connsiteX5" fmla="*/ 949377 w 1048319"/>
                  <a:gd name="connsiteY5" fmla="*/ 242475 h 771815"/>
                  <a:gd name="connsiteX6" fmla="*/ 981179 w 1048319"/>
                  <a:gd name="connsiteY6" fmla="*/ 246007 h 771815"/>
                  <a:gd name="connsiteX7" fmla="*/ 1012983 w 1048319"/>
                  <a:gd name="connsiteY7" fmla="*/ 309613 h 771815"/>
                  <a:gd name="connsiteX8" fmla="*/ 1030651 w 1048319"/>
                  <a:gd name="connsiteY8" fmla="*/ 337883 h 771815"/>
                  <a:gd name="connsiteX9" fmla="*/ 1048319 w 1048319"/>
                  <a:gd name="connsiteY9" fmla="*/ 362618 h 771815"/>
                  <a:gd name="connsiteX10" fmla="*/ 1034185 w 1048319"/>
                  <a:gd name="connsiteY10" fmla="*/ 422690 h 771815"/>
                  <a:gd name="connsiteX11" fmla="*/ 1012983 w 1048319"/>
                  <a:gd name="connsiteY11" fmla="*/ 450960 h 771815"/>
                  <a:gd name="connsiteX12" fmla="*/ 977645 w 1048319"/>
                  <a:gd name="connsiteY12" fmla="*/ 447426 h 771815"/>
                  <a:gd name="connsiteX13" fmla="*/ 977645 w 1048319"/>
                  <a:gd name="connsiteY13" fmla="*/ 472162 h 771815"/>
                  <a:gd name="connsiteX14" fmla="*/ 959977 w 1048319"/>
                  <a:gd name="connsiteY14" fmla="*/ 496898 h 771815"/>
                  <a:gd name="connsiteX15" fmla="*/ 984713 w 1048319"/>
                  <a:gd name="connsiteY15" fmla="*/ 518100 h 771815"/>
                  <a:gd name="connsiteX16" fmla="*/ 1002381 w 1048319"/>
                  <a:gd name="connsiteY16" fmla="*/ 560503 h 771815"/>
                  <a:gd name="connsiteX17" fmla="*/ 1023583 w 1048319"/>
                  <a:gd name="connsiteY17" fmla="*/ 585239 h 771815"/>
                  <a:gd name="connsiteX18" fmla="*/ 1034185 w 1048319"/>
                  <a:gd name="connsiteY18" fmla="*/ 617041 h 771815"/>
                  <a:gd name="connsiteX19" fmla="*/ 1030651 w 1048319"/>
                  <a:gd name="connsiteY19" fmla="*/ 659445 h 771815"/>
                  <a:gd name="connsiteX20" fmla="*/ 1002381 w 1048319"/>
                  <a:gd name="connsiteY20" fmla="*/ 673581 h 771815"/>
                  <a:gd name="connsiteX21" fmla="*/ 938775 w 1048319"/>
                  <a:gd name="connsiteY21" fmla="*/ 641777 h 771815"/>
                  <a:gd name="connsiteX22" fmla="*/ 910506 w 1048319"/>
                  <a:gd name="connsiteY22" fmla="*/ 627643 h 771815"/>
                  <a:gd name="connsiteX23" fmla="*/ 889304 w 1048319"/>
                  <a:gd name="connsiteY23" fmla="*/ 662979 h 771815"/>
                  <a:gd name="connsiteX24" fmla="*/ 882238 w 1048319"/>
                  <a:gd name="connsiteY24" fmla="*/ 687715 h 771815"/>
                  <a:gd name="connsiteX25" fmla="*/ 868102 w 1048319"/>
                  <a:gd name="connsiteY25" fmla="*/ 708917 h 771815"/>
                  <a:gd name="connsiteX26" fmla="*/ 811564 w 1048319"/>
                  <a:gd name="connsiteY26" fmla="*/ 726585 h 771815"/>
                  <a:gd name="connsiteX27" fmla="*/ 762092 w 1048319"/>
                  <a:gd name="connsiteY27" fmla="*/ 701849 h 771815"/>
                  <a:gd name="connsiteX28" fmla="*/ 719689 w 1048319"/>
                  <a:gd name="connsiteY28" fmla="*/ 719519 h 771815"/>
                  <a:gd name="connsiteX29" fmla="*/ 694953 w 1048319"/>
                  <a:gd name="connsiteY29" fmla="*/ 765455 h 771815"/>
                  <a:gd name="connsiteX30" fmla="*/ 673751 w 1048319"/>
                  <a:gd name="connsiteY30" fmla="*/ 751321 h 771815"/>
                  <a:gd name="connsiteX31" fmla="*/ 649015 w 1048319"/>
                  <a:gd name="connsiteY31" fmla="*/ 761922 h 771815"/>
                  <a:gd name="connsiteX32" fmla="*/ 546539 w 1048319"/>
                  <a:gd name="connsiteY32" fmla="*/ 754855 h 771815"/>
                  <a:gd name="connsiteX33" fmla="*/ 514736 w 1048319"/>
                  <a:gd name="connsiteY33" fmla="*/ 754855 h 771815"/>
                  <a:gd name="connsiteX34" fmla="*/ 506256 w 1048319"/>
                  <a:gd name="connsiteY34" fmla="*/ 771815 h 771815"/>
                  <a:gd name="connsiteX35" fmla="*/ 500602 w 1048319"/>
                  <a:gd name="connsiteY35" fmla="*/ 768989 h 771815"/>
                  <a:gd name="connsiteX36" fmla="*/ 506460 w 1048319"/>
                  <a:gd name="connsiteY36" fmla="*/ 771406 h 771815"/>
                  <a:gd name="connsiteX37" fmla="*/ 506971 w 1048319"/>
                  <a:gd name="connsiteY37" fmla="*/ 770384 h 771815"/>
                  <a:gd name="connsiteX38" fmla="*/ 419328 w 1048319"/>
                  <a:gd name="connsiteY38" fmla="*/ 715985 h 771815"/>
                  <a:gd name="connsiteX39" fmla="*/ 408726 w 1048319"/>
                  <a:gd name="connsiteY39" fmla="*/ 694783 h 771815"/>
                  <a:gd name="connsiteX40" fmla="*/ 355722 w 1048319"/>
                  <a:gd name="connsiteY40" fmla="*/ 670047 h 771815"/>
                  <a:gd name="connsiteX41" fmla="*/ 345121 w 1048319"/>
                  <a:gd name="connsiteY41" fmla="*/ 631177 h 771815"/>
                  <a:gd name="connsiteX42" fmla="*/ 313317 w 1048319"/>
                  <a:gd name="connsiteY42" fmla="*/ 617041 h 771815"/>
                  <a:gd name="connsiteX43" fmla="*/ 302717 w 1048319"/>
                  <a:gd name="connsiteY43" fmla="*/ 666513 h 771815"/>
                  <a:gd name="connsiteX44" fmla="*/ 246179 w 1048319"/>
                  <a:gd name="connsiteY44" fmla="*/ 673581 h 771815"/>
                  <a:gd name="connsiteX45" fmla="*/ 239111 w 1048319"/>
                  <a:gd name="connsiteY45" fmla="*/ 698317 h 771815"/>
                  <a:gd name="connsiteX46" fmla="*/ 157837 w 1048319"/>
                  <a:gd name="connsiteY46" fmla="*/ 684181 h 771815"/>
                  <a:gd name="connsiteX47" fmla="*/ 154303 w 1048319"/>
                  <a:gd name="connsiteY47" fmla="*/ 730119 h 771815"/>
                  <a:gd name="connsiteX48" fmla="*/ 69496 w 1048319"/>
                  <a:gd name="connsiteY48" fmla="*/ 726585 h 771815"/>
                  <a:gd name="connsiteX49" fmla="*/ 218 w 1048319"/>
                  <a:gd name="connsiteY49" fmla="*/ 646918 h 771815"/>
                  <a:gd name="connsiteX50" fmla="*/ 0 w 1048319"/>
                  <a:gd name="connsiteY50" fmla="*/ 645899 h 771815"/>
                  <a:gd name="connsiteX51" fmla="*/ 8834 w 1048319"/>
                  <a:gd name="connsiteY51" fmla="*/ 584061 h 771815"/>
                  <a:gd name="connsiteX52" fmla="*/ 44172 w 1048319"/>
                  <a:gd name="connsiteY52" fmla="*/ 548724 h 771815"/>
                  <a:gd name="connsiteX53" fmla="*/ 91286 w 1048319"/>
                  <a:gd name="connsiteY53" fmla="*/ 513388 h 771815"/>
                  <a:gd name="connsiteX54" fmla="*/ 103066 w 1048319"/>
                  <a:gd name="connsiteY54" fmla="*/ 463328 h 771815"/>
                  <a:gd name="connsiteX55" fmla="*/ 167849 w 1048319"/>
                  <a:gd name="connsiteY55" fmla="*/ 419156 h 771815"/>
                  <a:gd name="connsiteX56" fmla="*/ 150181 w 1048319"/>
                  <a:gd name="connsiteY56" fmla="*/ 383820 h 771815"/>
                  <a:gd name="connsiteX57" fmla="*/ 197297 w 1048319"/>
                  <a:gd name="connsiteY57" fmla="*/ 316091 h 771815"/>
                  <a:gd name="connsiteX58" fmla="*/ 188461 w 1048319"/>
                  <a:gd name="connsiteY58" fmla="*/ 307258 h 771815"/>
                  <a:gd name="connsiteX59" fmla="*/ 288583 w 1048319"/>
                  <a:gd name="connsiteY59" fmla="*/ 201247 h 771815"/>
                  <a:gd name="connsiteX60" fmla="*/ 282693 w 1048319"/>
                  <a:gd name="connsiteY60" fmla="*/ 136464 h 771815"/>
                  <a:gd name="connsiteX61" fmla="*/ 253247 w 1048319"/>
                  <a:gd name="connsiteY61" fmla="*/ 89350 h 771815"/>
                  <a:gd name="connsiteX62" fmla="*/ 276803 w 1048319"/>
                  <a:gd name="connsiteY62" fmla="*/ 77570 h 771815"/>
                  <a:gd name="connsiteX63" fmla="*/ 241467 w 1048319"/>
                  <a:gd name="connsiteY63" fmla="*/ 18676 h 771815"/>
                  <a:gd name="connsiteX64" fmla="*/ 260143 w 1048319"/>
                  <a:gd name="connsiteY64" fmla="*/ 0 h 77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048319" h="771815">
                    <a:moveTo>
                      <a:pt x="925289" y="0"/>
                    </a:moveTo>
                    <a:lnTo>
                      <a:pt x="928175" y="37522"/>
                    </a:lnTo>
                    <a:lnTo>
                      <a:pt x="914040" y="69326"/>
                    </a:lnTo>
                    <a:lnTo>
                      <a:pt x="924641" y="143532"/>
                    </a:lnTo>
                    <a:lnTo>
                      <a:pt x="928175" y="185935"/>
                    </a:lnTo>
                    <a:lnTo>
                      <a:pt x="949377" y="242475"/>
                    </a:lnTo>
                    <a:lnTo>
                      <a:pt x="981179" y="246007"/>
                    </a:lnTo>
                    <a:lnTo>
                      <a:pt x="1012983" y="309613"/>
                    </a:lnTo>
                    <a:lnTo>
                      <a:pt x="1030651" y="337883"/>
                    </a:lnTo>
                    <a:lnTo>
                      <a:pt x="1048319" y="362618"/>
                    </a:lnTo>
                    <a:lnTo>
                      <a:pt x="1034185" y="422690"/>
                    </a:lnTo>
                    <a:lnTo>
                      <a:pt x="1012983" y="450960"/>
                    </a:lnTo>
                    <a:lnTo>
                      <a:pt x="977645" y="447426"/>
                    </a:lnTo>
                    <a:lnTo>
                      <a:pt x="977645" y="472162"/>
                    </a:lnTo>
                    <a:lnTo>
                      <a:pt x="959977" y="496898"/>
                    </a:lnTo>
                    <a:lnTo>
                      <a:pt x="984713" y="518100"/>
                    </a:lnTo>
                    <a:lnTo>
                      <a:pt x="1002381" y="560503"/>
                    </a:lnTo>
                    <a:lnTo>
                      <a:pt x="1023583" y="585239"/>
                    </a:lnTo>
                    <a:lnTo>
                      <a:pt x="1034185" y="617041"/>
                    </a:lnTo>
                    <a:lnTo>
                      <a:pt x="1030651" y="659445"/>
                    </a:lnTo>
                    <a:lnTo>
                      <a:pt x="1002381" y="673581"/>
                    </a:lnTo>
                    <a:lnTo>
                      <a:pt x="938775" y="641777"/>
                    </a:lnTo>
                    <a:lnTo>
                      <a:pt x="910506" y="627643"/>
                    </a:lnTo>
                    <a:lnTo>
                      <a:pt x="889304" y="662979"/>
                    </a:lnTo>
                    <a:lnTo>
                      <a:pt x="882238" y="687715"/>
                    </a:lnTo>
                    <a:lnTo>
                      <a:pt x="868102" y="708917"/>
                    </a:lnTo>
                    <a:lnTo>
                      <a:pt x="811564" y="726585"/>
                    </a:lnTo>
                    <a:lnTo>
                      <a:pt x="762092" y="701849"/>
                    </a:lnTo>
                    <a:lnTo>
                      <a:pt x="719689" y="719519"/>
                    </a:lnTo>
                    <a:lnTo>
                      <a:pt x="694953" y="765455"/>
                    </a:lnTo>
                    <a:lnTo>
                      <a:pt x="673751" y="751321"/>
                    </a:lnTo>
                    <a:lnTo>
                      <a:pt x="649015" y="761922"/>
                    </a:lnTo>
                    <a:lnTo>
                      <a:pt x="546539" y="754855"/>
                    </a:lnTo>
                    <a:lnTo>
                      <a:pt x="514736" y="754855"/>
                    </a:lnTo>
                    <a:lnTo>
                      <a:pt x="506256" y="771815"/>
                    </a:lnTo>
                    <a:lnTo>
                      <a:pt x="500602" y="768989"/>
                    </a:lnTo>
                    <a:lnTo>
                      <a:pt x="506460" y="771406"/>
                    </a:lnTo>
                    <a:lnTo>
                      <a:pt x="506971" y="770384"/>
                    </a:lnTo>
                    <a:lnTo>
                      <a:pt x="419328" y="715985"/>
                    </a:lnTo>
                    <a:lnTo>
                      <a:pt x="408726" y="694783"/>
                    </a:lnTo>
                    <a:lnTo>
                      <a:pt x="355722" y="670047"/>
                    </a:lnTo>
                    <a:lnTo>
                      <a:pt x="345121" y="631177"/>
                    </a:lnTo>
                    <a:lnTo>
                      <a:pt x="313317" y="617041"/>
                    </a:lnTo>
                    <a:lnTo>
                      <a:pt x="302717" y="666513"/>
                    </a:lnTo>
                    <a:lnTo>
                      <a:pt x="246179" y="673581"/>
                    </a:lnTo>
                    <a:lnTo>
                      <a:pt x="239111" y="698317"/>
                    </a:lnTo>
                    <a:lnTo>
                      <a:pt x="157837" y="684181"/>
                    </a:lnTo>
                    <a:lnTo>
                      <a:pt x="154303" y="730119"/>
                    </a:lnTo>
                    <a:lnTo>
                      <a:pt x="69496" y="726585"/>
                    </a:lnTo>
                    <a:lnTo>
                      <a:pt x="218" y="646918"/>
                    </a:lnTo>
                    <a:cubicBezTo>
                      <a:pt x="145" y="646578"/>
                      <a:pt x="73" y="646239"/>
                      <a:pt x="0" y="645899"/>
                    </a:cubicBezTo>
                    <a:lnTo>
                      <a:pt x="8834" y="584061"/>
                    </a:lnTo>
                    <a:lnTo>
                      <a:pt x="44172" y="548724"/>
                    </a:lnTo>
                    <a:lnTo>
                      <a:pt x="91286" y="513388"/>
                    </a:lnTo>
                    <a:lnTo>
                      <a:pt x="103066" y="463328"/>
                    </a:lnTo>
                    <a:lnTo>
                      <a:pt x="167849" y="419156"/>
                    </a:lnTo>
                    <a:lnTo>
                      <a:pt x="150181" y="383820"/>
                    </a:lnTo>
                    <a:lnTo>
                      <a:pt x="197297" y="316091"/>
                    </a:lnTo>
                    <a:lnTo>
                      <a:pt x="188461" y="307258"/>
                    </a:lnTo>
                    <a:lnTo>
                      <a:pt x="288583" y="201247"/>
                    </a:lnTo>
                    <a:lnTo>
                      <a:pt x="282693" y="136464"/>
                    </a:lnTo>
                    <a:lnTo>
                      <a:pt x="253247" y="89350"/>
                    </a:lnTo>
                    <a:lnTo>
                      <a:pt x="276803" y="77570"/>
                    </a:lnTo>
                    <a:lnTo>
                      <a:pt x="241467" y="18676"/>
                    </a:lnTo>
                    <a:lnTo>
                      <a:pt x="26014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93F46F6D-EE11-F9CA-D11F-03992F4FAC2C}"/>
                  </a:ext>
                </a:extLst>
              </p:cNvPr>
              <p:cNvSpPr/>
              <p:nvPr/>
            </p:nvSpPr>
            <p:spPr>
              <a:xfrm>
                <a:off x="1864020" y="3749040"/>
                <a:ext cx="1438198" cy="1981028"/>
              </a:xfrm>
              <a:custGeom>
                <a:avLst/>
                <a:gdLst>
                  <a:gd name="connsiteX0" fmla="*/ 438821 w 1438198"/>
                  <a:gd name="connsiteY0" fmla="*/ 0 h 1981028"/>
                  <a:gd name="connsiteX1" fmla="*/ 1392261 w 1438198"/>
                  <a:gd name="connsiteY1" fmla="*/ 0 h 1981028"/>
                  <a:gd name="connsiteX2" fmla="*/ 1392261 w 1438198"/>
                  <a:gd name="connsiteY2" fmla="*/ 44587 h 1981028"/>
                  <a:gd name="connsiteX3" fmla="*/ 1427597 w 1438198"/>
                  <a:gd name="connsiteY3" fmla="*/ 69322 h 1981028"/>
                  <a:gd name="connsiteX4" fmla="*/ 1438198 w 1438198"/>
                  <a:gd name="connsiteY4" fmla="*/ 101125 h 1981028"/>
                  <a:gd name="connsiteX5" fmla="*/ 1399328 w 1438198"/>
                  <a:gd name="connsiteY5" fmla="*/ 132928 h 1981028"/>
                  <a:gd name="connsiteX6" fmla="*/ 1353390 w 1438198"/>
                  <a:gd name="connsiteY6" fmla="*/ 143529 h 1981028"/>
                  <a:gd name="connsiteX7" fmla="*/ 1349857 w 1438198"/>
                  <a:gd name="connsiteY7" fmla="*/ 157664 h 1981028"/>
                  <a:gd name="connsiteX8" fmla="*/ 1381660 w 1438198"/>
                  <a:gd name="connsiteY8" fmla="*/ 210668 h 1981028"/>
                  <a:gd name="connsiteX9" fmla="*/ 1328655 w 1438198"/>
                  <a:gd name="connsiteY9" fmla="*/ 246005 h 1981028"/>
                  <a:gd name="connsiteX10" fmla="*/ 1296852 w 1438198"/>
                  <a:gd name="connsiteY10" fmla="*/ 313144 h 1981028"/>
                  <a:gd name="connsiteX11" fmla="*/ 1293318 w 1438198"/>
                  <a:gd name="connsiteY11" fmla="*/ 355548 h 1981028"/>
                  <a:gd name="connsiteX12" fmla="*/ 1233246 w 1438198"/>
                  <a:gd name="connsiteY12" fmla="*/ 475692 h 1981028"/>
                  <a:gd name="connsiteX13" fmla="*/ 1151972 w 1438198"/>
                  <a:gd name="connsiteY13" fmla="*/ 730115 h 1981028"/>
                  <a:gd name="connsiteX14" fmla="*/ 1074232 w 1438198"/>
                  <a:gd name="connsiteY14" fmla="*/ 1019875 h 1981028"/>
                  <a:gd name="connsiteX15" fmla="*/ 1045962 w 1438198"/>
                  <a:gd name="connsiteY15" fmla="*/ 1189490 h 1981028"/>
                  <a:gd name="connsiteX16" fmla="*/ 1063631 w 1438198"/>
                  <a:gd name="connsiteY16" fmla="*/ 1235428 h 1981028"/>
                  <a:gd name="connsiteX17" fmla="*/ 1102501 w 1438198"/>
                  <a:gd name="connsiteY17" fmla="*/ 1295500 h 1981028"/>
                  <a:gd name="connsiteX18" fmla="*/ 1088366 w 1438198"/>
                  <a:gd name="connsiteY18" fmla="*/ 1369706 h 1981028"/>
                  <a:gd name="connsiteX19" fmla="*/ 1067164 w 1438198"/>
                  <a:gd name="connsiteY19" fmla="*/ 1433312 h 1981028"/>
                  <a:gd name="connsiteX20" fmla="*/ 1070698 w 1438198"/>
                  <a:gd name="connsiteY20" fmla="*/ 1500451 h 1981028"/>
                  <a:gd name="connsiteX21" fmla="*/ 1081299 w 1438198"/>
                  <a:gd name="connsiteY21" fmla="*/ 1556990 h 1981028"/>
                  <a:gd name="connsiteX22" fmla="*/ 1035361 w 1438198"/>
                  <a:gd name="connsiteY22" fmla="*/ 1571125 h 1981028"/>
                  <a:gd name="connsiteX23" fmla="*/ 978823 w 1438198"/>
                  <a:gd name="connsiteY23" fmla="*/ 1645331 h 1981028"/>
                  <a:gd name="connsiteX24" fmla="*/ 939953 w 1438198"/>
                  <a:gd name="connsiteY24" fmla="*/ 1698336 h 1981028"/>
                  <a:gd name="connsiteX25" fmla="*/ 943486 w 1438198"/>
                  <a:gd name="connsiteY25" fmla="*/ 1769009 h 1981028"/>
                  <a:gd name="connsiteX26" fmla="*/ 954087 w 1438198"/>
                  <a:gd name="connsiteY26" fmla="*/ 1846749 h 1981028"/>
                  <a:gd name="connsiteX27" fmla="*/ 922284 w 1438198"/>
                  <a:gd name="connsiteY27" fmla="*/ 1889153 h 1981028"/>
                  <a:gd name="connsiteX28" fmla="*/ 886948 w 1438198"/>
                  <a:gd name="connsiteY28" fmla="*/ 1935091 h 1981028"/>
                  <a:gd name="connsiteX29" fmla="*/ 901082 w 1438198"/>
                  <a:gd name="connsiteY29" fmla="*/ 1981028 h 1981028"/>
                  <a:gd name="connsiteX30" fmla="*/ 865746 w 1438198"/>
                  <a:gd name="connsiteY30" fmla="*/ 1977494 h 1981028"/>
                  <a:gd name="connsiteX31" fmla="*/ 848078 w 1438198"/>
                  <a:gd name="connsiteY31" fmla="*/ 1942158 h 1981028"/>
                  <a:gd name="connsiteX32" fmla="*/ 798606 w 1438198"/>
                  <a:gd name="connsiteY32" fmla="*/ 1956293 h 1981028"/>
                  <a:gd name="connsiteX33" fmla="*/ 756203 w 1438198"/>
                  <a:gd name="connsiteY33" fmla="*/ 1949225 h 1981028"/>
                  <a:gd name="connsiteX34" fmla="*/ 742068 w 1438198"/>
                  <a:gd name="connsiteY34" fmla="*/ 1875019 h 1981028"/>
                  <a:gd name="connsiteX35" fmla="*/ 699664 w 1438198"/>
                  <a:gd name="connsiteY35" fmla="*/ 1857350 h 1981028"/>
                  <a:gd name="connsiteX36" fmla="*/ 685529 w 1438198"/>
                  <a:gd name="connsiteY36" fmla="*/ 1825547 h 1981028"/>
                  <a:gd name="connsiteX37" fmla="*/ 643126 w 1438198"/>
                  <a:gd name="connsiteY37" fmla="*/ 1825547 h 1981028"/>
                  <a:gd name="connsiteX38" fmla="*/ 646659 w 1438198"/>
                  <a:gd name="connsiteY38" fmla="*/ 1779610 h 1981028"/>
                  <a:gd name="connsiteX39" fmla="*/ 671395 w 1438198"/>
                  <a:gd name="connsiteY39" fmla="*/ 1740740 h 1981028"/>
                  <a:gd name="connsiteX40" fmla="*/ 696130 w 1438198"/>
                  <a:gd name="connsiteY40" fmla="*/ 1708937 h 1981028"/>
                  <a:gd name="connsiteX41" fmla="*/ 678462 w 1438198"/>
                  <a:gd name="connsiteY41" fmla="*/ 1655932 h 1981028"/>
                  <a:gd name="connsiteX42" fmla="*/ 696130 w 1438198"/>
                  <a:gd name="connsiteY42" fmla="*/ 1641797 h 1981028"/>
                  <a:gd name="connsiteX43" fmla="*/ 678462 w 1438198"/>
                  <a:gd name="connsiteY43" fmla="*/ 1592326 h 1981028"/>
                  <a:gd name="connsiteX44" fmla="*/ 667861 w 1438198"/>
                  <a:gd name="connsiteY44" fmla="*/ 1553456 h 1981028"/>
                  <a:gd name="connsiteX45" fmla="*/ 639592 w 1438198"/>
                  <a:gd name="connsiteY45" fmla="*/ 1528721 h 1981028"/>
                  <a:gd name="connsiteX46" fmla="*/ 590121 w 1438198"/>
                  <a:gd name="connsiteY46" fmla="*/ 1535788 h 1981028"/>
                  <a:gd name="connsiteX47" fmla="*/ 515914 w 1438198"/>
                  <a:gd name="connsiteY47" fmla="*/ 1500451 h 1981028"/>
                  <a:gd name="connsiteX48" fmla="*/ 473510 w 1438198"/>
                  <a:gd name="connsiteY48" fmla="*/ 1521653 h 1981028"/>
                  <a:gd name="connsiteX49" fmla="*/ 462909 w 1438198"/>
                  <a:gd name="connsiteY49" fmla="*/ 1496918 h 1981028"/>
                  <a:gd name="connsiteX50" fmla="*/ 452308 w 1438198"/>
                  <a:gd name="connsiteY50" fmla="*/ 1468649 h 1981028"/>
                  <a:gd name="connsiteX51" fmla="*/ 445241 w 1438198"/>
                  <a:gd name="connsiteY51" fmla="*/ 1433312 h 1981028"/>
                  <a:gd name="connsiteX52" fmla="*/ 431106 w 1438198"/>
                  <a:gd name="connsiteY52" fmla="*/ 1341437 h 1981028"/>
                  <a:gd name="connsiteX53" fmla="*/ 385169 w 1438198"/>
                  <a:gd name="connsiteY53" fmla="*/ 1327303 h 1981028"/>
                  <a:gd name="connsiteX54" fmla="*/ 388702 w 1438198"/>
                  <a:gd name="connsiteY54" fmla="*/ 1302567 h 1981028"/>
                  <a:gd name="connsiteX55" fmla="*/ 367500 w 1438198"/>
                  <a:gd name="connsiteY55" fmla="*/ 1274298 h 1981028"/>
                  <a:gd name="connsiteX56" fmla="*/ 321563 w 1438198"/>
                  <a:gd name="connsiteY56" fmla="*/ 1288432 h 1981028"/>
                  <a:gd name="connsiteX57" fmla="*/ 293294 w 1438198"/>
                  <a:gd name="connsiteY57" fmla="*/ 1260163 h 1981028"/>
                  <a:gd name="connsiteX58" fmla="*/ 233222 w 1438198"/>
                  <a:gd name="connsiteY58" fmla="*/ 1231894 h 1981028"/>
                  <a:gd name="connsiteX59" fmla="*/ 236755 w 1438198"/>
                  <a:gd name="connsiteY59" fmla="*/ 1196557 h 1981028"/>
                  <a:gd name="connsiteX60" fmla="*/ 275625 w 1438198"/>
                  <a:gd name="connsiteY60" fmla="*/ 1125884 h 1981028"/>
                  <a:gd name="connsiteX61" fmla="*/ 236755 w 1438198"/>
                  <a:gd name="connsiteY61" fmla="*/ 1048144 h 1981028"/>
                  <a:gd name="connsiteX62" fmla="*/ 197885 w 1438198"/>
                  <a:gd name="connsiteY62" fmla="*/ 1023408 h 1981028"/>
                  <a:gd name="connsiteX63" fmla="*/ 134279 w 1438198"/>
                  <a:gd name="connsiteY63" fmla="*/ 998673 h 1981028"/>
                  <a:gd name="connsiteX64" fmla="*/ 88342 w 1438198"/>
                  <a:gd name="connsiteY64" fmla="*/ 896197 h 1981028"/>
                  <a:gd name="connsiteX65" fmla="*/ 49471 w 1438198"/>
                  <a:gd name="connsiteY65" fmla="*/ 853793 h 1981028"/>
                  <a:gd name="connsiteX66" fmla="*/ 0 w 1438198"/>
                  <a:gd name="connsiteY66" fmla="*/ 825524 h 1981028"/>
                  <a:gd name="connsiteX67" fmla="*/ 0 w 1438198"/>
                  <a:gd name="connsiteY67" fmla="*/ 811389 h 1981028"/>
                  <a:gd name="connsiteX68" fmla="*/ 28269 w 1438198"/>
                  <a:gd name="connsiteY68" fmla="*/ 754851 h 1981028"/>
                  <a:gd name="connsiteX69" fmla="*/ 60072 w 1438198"/>
                  <a:gd name="connsiteY69" fmla="*/ 754851 h 1981028"/>
                  <a:gd name="connsiteX70" fmla="*/ 162548 w 1438198"/>
                  <a:gd name="connsiteY70" fmla="*/ 761918 h 1981028"/>
                  <a:gd name="connsiteX71" fmla="*/ 187284 w 1438198"/>
                  <a:gd name="connsiteY71" fmla="*/ 751317 h 1981028"/>
                  <a:gd name="connsiteX72" fmla="*/ 208486 w 1438198"/>
                  <a:gd name="connsiteY72" fmla="*/ 765452 h 1981028"/>
                  <a:gd name="connsiteX73" fmla="*/ 233222 w 1438198"/>
                  <a:gd name="connsiteY73" fmla="*/ 719514 h 1981028"/>
                  <a:gd name="connsiteX74" fmla="*/ 275625 w 1438198"/>
                  <a:gd name="connsiteY74" fmla="*/ 701846 h 1981028"/>
                  <a:gd name="connsiteX75" fmla="*/ 325097 w 1438198"/>
                  <a:gd name="connsiteY75" fmla="*/ 726582 h 1981028"/>
                  <a:gd name="connsiteX76" fmla="*/ 381635 w 1438198"/>
                  <a:gd name="connsiteY76" fmla="*/ 708913 h 1981028"/>
                  <a:gd name="connsiteX77" fmla="*/ 395770 w 1438198"/>
                  <a:gd name="connsiteY77" fmla="*/ 687711 h 1981028"/>
                  <a:gd name="connsiteX78" fmla="*/ 402837 w 1438198"/>
                  <a:gd name="connsiteY78" fmla="*/ 662976 h 1981028"/>
                  <a:gd name="connsiteX79" fmla="*/ 424039 w 1438198"/>
                  <a:gd name="connsiteY79" fmla="*/ 627639 h 1981028"/>
                  <a:gd name="connsiteX80" fmla="*/ 452308 w 1438198"/>
                  <a:gd name="connsiteY80" fmla="*/ 641774 h 1981028"/>
                  <a:gd name="connsiteX81" fmla="*/ 515914 w 1438198"/>
                  <a:gd name="connsiteY81" fmla="*/ 673577 h 1981028"/>
                  <a:gd name="connsiteX82" fmla="*/ 544183 w 1438198"/>
                  <a:gd name="connsiteY82" fmla="*/ 659442 h 1981028"/>
                  <a:gd name="connsiteX83" fmla="*/ 547717 w 1438198"/>
                  <a:gd name="connsiteY83" fmla="*/ 617038 h 1981028"/>
                  <a:gd name="connsiteX84" fmla="*/ 537116 w 1438198"/>
                  <a:gd name="connsiteY84" fmla="*/ 585236 h 1981028"/>
                  <a:gd name="connsiteX85" fmla="*/ 515914 w 1438198"/>
                  <a:gd name="connsiteY85" fmla="*/ 560500 h 1981028"/>
                  <a:gd name="connsiteX86" fmla="*/ 498246 w 1438198"/>
                  <a:gd name="connsiteY86" fmla="*/ 518096 h 1981028"/>
                  <a:gd name="connsiteX87" fmla="*/ 473510 w 1438198"/>
                  <a:gd name="connsiteY87" fmla="*/ 496894 h 1981028"/>
                  <a:gd name="connsiteX88" fmla="*/ 491178 w 1438198"/>
                  <a:gd name="connsiteY88" fmla="*/ 472159 h 1981028"/>
                  <a:gd name="connsiteX89" fmla="*/ 491178 w 1438198"/>
                  <a:gd name="connsiteY89" fmla="*/ 447423 h 1981028"/>
                  <a:gd name="connsiteX90" fmla="*/ 526515 w 1438198"/>
                  <a:gd name="connsiteY90" fmla="*/ 450957 h 1981028"/>
                  <a:gd name="connsiteX91" fmla="*/ 547717 w 1438198"/>
                  <a:gd name="connsiteY91" fmla="*/ 422687 h 1981028"/>
                  <a:gd name="connsiteX92" fmla="*/ 561851 w 1438198"/>
                  <a:gd name="connsiteY92" fmla="*/ 362615 h 1981028"/>
                  <a:gd name="connsiteX93" fmla="*/ 544183 w 1438198"/>
                  <a:gd name="connsiteY93" fmla="*/ 337880 h 1981028"/>
                  <a:gd name="connsiteX94" fmla="*/ 526515 w 1438198"/>
                  <a:gd name="connsiteY94" fmla="*/ 309611 h 1981028"/>
                  <a:gd name="connsiteX95" fmla="*/ 494712 w 1438198"/>
                  <a:gd name="connsiteY95" fmla="*/ 246005 h 1981028"/>
                  <a:gd name="connsiteX96" fmla="*/ 462909 w 1438198"/>
                  <a:gd name="connsiteY96" fmla="*/ 242471 h 1981028"/>
                  <a:gd name="connsiteX97" fmla="*/ 441707 w 1438198"/>
                  <a:gd name="connsiteY97" fmla="*/ 185933 h 1981028"/>
                  <a:gd name="connsiteX98" fmla="*/ 438174 w 1438198"/>
                  <a:gd name="connsiteY98" fmla="*/ 143529 h 1981028"/>
                  <a:gd name="connsiteX99" fmla="*/ 427573 w 1438198"/>
                  <a:gd name="connsiteY99" fmla="*/ 69322 h 1981028"/>
                  <a:gd name="connsiteX100" fmla="*/ 441707 w 1438198"/>
                  <a:gd name="connsiteY100" fmla="*/ 37519 h 1981028"/>
                  <a:gd name="connsiteX0" fmla="*/ 438821 w 1438198"/>
                  <a:gd name="connsiteY0" fmla="*/ 117634 h 2098662"/>
                  <a:gd name="connsiteX1" fmla="*/ 912427 w 1438198"/>
                  <a:gd name="connsiteY1" fmla="*/ 0 h 2098662"/>
                  <a:gd name="connsiteX2" fmla="*/ 1392261 w 1438198"/>
                  <a:gd name="connsiteY2" fmla="*/ 117634 h 2098662"/>
                  <a:gd name="connsiteX3" fmla="*/ 1392261 w 1438198"/>
                  <a:gd name="connsiteY3" fmla="*/ 162221 h 2098662"/>
                  <a:gd name="connsiteX4" fmla="*/ 1427597 w 1438198"/>
                  <a:gd name="connsiteY4" fmla="*/ 186956 h 2098662"/>
                  <a:gd name="connsiteX5" fmla="*/ 1438198 w 1438198"/>
                  <a:gd name="connsiteY5" fmla="*/ 218759 h 2098662"/>
                  <a:gd name="connsiteX6" fmla="*/ 1399328 w 1438198"/>
                  <a:gd name="connsiteY6" fmla="*/ 250562 h 2098662"/>
                  <a:gd name="connsiteX7" fmla="*/ 1353390 w 1438198"/>
                  <a:gd name="connsiteY7" fmla="*/ 261163 h 2098662"/>
                  <a:gd name="connsiteX8" fmla="*/ 1349857 w 1438198"/>
                  <a:gd name="connsiteY8" fmla="*/ 275298 h 2098662"/>
                  <a:gd name="connsiteX9" fmla="*/ 1381660 w 1438198"/>
                  <a:gd name="connsiteY9" fmla="*/ 328302 h 2098662"/>
                  <a:gd name="connsiteX10" fmla="*/ 1328655 w 1438198"/>
                  <a:gd name="connsiteY10" fmla="*/ 363639 h 2098662"/>
                  <a:gd name="connsiteX11" fmla="*/ 1296852 w 1438198"/>
                  <a:gd name="connsiteY11" fmla="*/ 430778 h 2098662"/>
                  <a:gd name="connsiteX12" fmla="*/ 1293318 w 1438198"/>
                  <a:gd name="connsiteY12" fmla="*/ 473182 h 2098662"/>
                  <a:gd name="connsiteX13" fmla="*/ 1233246 w 1438198"/>
                  <a:gd name="connsiteY13" fmla="*/ 593326 h 2098662"/>
                  <a:gd name="connsiteX14" fmla="*/ 1151972 w 1438198"/>
                  <a:gd name="connsiteY14" fmla="*/ 847749 h 2098662"/>
                  <a:gd name="connsiteX15" fmla="*/ 1074232 w 1438198"/>
                  <a:gd name="connsiteY15" fmla="*/ 1137509 h 2098662"/>
                  <a:gd name="connsiteX16" fmla="*/ 1045962 w 1438198"/>
                  <a:gd name="connsiteY16" fmla="*/ 1307124 h 2098662"/>
                  <a:gd name="connsiteX17" fmla="*/ 1063631 w 1438198"/>
                  <a:gd name="connsiteY17" fmla="*/ 1353062 h 2098662"/>
                  <a:gd name="connsiteX18" fmla="*/ 1102501 w 1438198"/>
                  <a:gd name="connsiteY18" fmla="*/ 1413134 h 2098662"/>
                  <a:gd name="connsiteX19" fmla="*/ 1088366 w 1438198"/>
                  <a:gd name="connsiteY19" fmla="*/ 1487340 h 2098662"/>
                  <a:gd name="connsiteX20" fmla="*/ 1067164 w 1438198"/>
                  <a:gd name="connsiteY20" fmla="*/ 1550946 h 2098662"/>
                  <a:gd name="connsiteX21" fmla="*/ 1070698 w 1438198"/>
                  <a:gd name="connsiteY21" fmla="*/ 1618085 h 2098662"/>
                  <a:gd name="connsiteX22" fmla="*/ 1081299 w 1438198"/>
                  <a:gd name="connsiteY22" fmla="*/ 1674624 h 2098662"/>
                  <a:gd name="connsiteX23" fmla="*/ 1035361 w 1438198"/>
                  <a:gd name="connsiteY23" fmla="*/ 1688759 h 2098662"/>
                  <a:gd name="connsiteX24" fmla="*/ 978823 w 1438198"/>
                  <a:gd name="connsiteY24" fmla="*/ 1762965 h 2098662"/>
                  <a:gd name="connsiteX25" fmla="*/ 939953 w 1438198"/>
                  <a:gd name="connsiteY25" fmla="*/ 1815970 h 2098662"/>
                  <a:gd name="connsiteX26" fmla="*/ 943486 w 1438198"/>
                  <a:gd name="connsiteY26" fmla="*/ 1886643 h 2098662"/>
                  <a:gd name="connsiteX27" fmla="*/ 954087 w 1438198"/>
                  <a:gd name="connsiteY27" fmla="*/ 1964383 h 2098662"/>
                  <a:gd name="connsiteX28" fmla="*/ 922284 w 1438198"/>
                  <a:gd name="connsiteY28" fmla="*/ 2006787 h 2098662"/>
                  <a:gd name="connsiteX29" fmla="*/ 886948 w 1438198"/>
                  <a:gd name="connsiteY29" fmla="*/ 2052725 h 2098662"/>
                  <a:gd name="connsiteX30" fmla="*/ 901082 w 1438198"/>
                  <a:gd name="connsiteY30" fmla="*/ 2098662 h 2098662"/>
                  <a:gd name="connsiteX31" fmla="*/ 865746 w 1438198"/>
                  <a:gd name="connsiteY31" fmla="*/ 2095128 h 2098662"/>
                  <a:gd name="connsiteX32" fmla="*/ 848078 w 1438198"/>
                  <a:gd name="connsiteY32" fmla="*/ 2059792 h 2098662"/>
                  <a:gd name="connsiteX33" fmla="*/ 798606 w 1438198"/>
                  <a:gd name="connsiteY33" fmla="*/ 2073927 h 2098662"/>
                  <a:gd name="connsiteX34" fmla="*/ 756203 w 1438198"/>
                  <a:gd name="connsiteY34" fmla="*/ 2066859 h 2098662"/>
                  <a:gd name="connsiteX35" fmla="*/ 742068 w 1438198"/>
                  <a:gd name="connsiteY35" fmla="*/ 1992653 h 2098662"/>
                  <a:gd name="connsiteX36" fmla="*/ 699664 w 1438198"/>
                  <a:gd name="connsiteY36" fmla="*/ 1974984 h 2098662"/>
                  <a:gd name="connsiteX37" fmla="*/ 685529 w 1438198"/>
                  <a:gd name="connsiteY37" fmla="*/ 1943181 h 2098662"/>
                  <a:gd name="connsiteX38" fmla="*/ 643126 w 1438198"/>
                  <a:gd name="connsiteY38" fmla="*/ 1943181 h 2098662"/>
                  <a:gd name="connsiteX39" fmla="*/ 646659 w 1438198"/>
                  <a:gd name="connsiteY39" fmla="*/ 1897244 h 2098662"/>
                  <a:gd name="connsiteX40" fmla="*/ 671395 w 1438198"/>
                  <a:gd name="connsiteY40" fmla="*/ 1858374 h 2098662"/>
                  <a:gd name="connsiteX41" fmla="*/ 696130 w 1438198"/>
                  <a:gd name="connsiteY41" fmla="*/ 1826571 h 2098662"/>
                  <a:gd name="connsiteX42" fmla="*/ 678462 w 1438198"/>
                  <a:gd name="connsiteY42" fmla="*/ 1773566 h 2098662"/>
                  <a:gd name="connsiteX43" fmla="*/ 696130 w 1438198"/>
                  <a:gd name="connsiteY43" fmla="*/ 1759431 h 2098662"/>
                  <a:gd name="connsiteX44" fmla="*/ 678462 w 1438198"/>
                  <a:gd name="connsiteY44" fmla="*/ 1709960 h 2098662"/>
                  <a:gd name="connsiteX45" fmla="*/ 667861 w 1438198"/>
                  <a:gd name="connsiteY45" fmla="*/ 1671090 h 2098662"/>
                  <a:gd name="connsiteX46" fmla="*/ 639592 w 1438198"/>
                  <a:gd name="connsiteY46" fmla="*/ 1646355 h 2098662"/>
                  <a:gd name="connsiteX47" fmla="*/ 590121 w 1438198"/>
                  <a:gd name="connsiteY47" fmla="*/ 1653422 h 2098662"/>
                  <a:gd name="connsiteX48" fmla="*/ 515914 w 1438198"/>
                  <a:gd name="connsiteY48" fmla="*/ 1618085 h 2098662"/>
                  <a:gd name="connsiteX49" fmla="*/ 473510 w 1438198"/>
                  <a:gd name="connsiteY49" fmla="*/ 1639287 h 2098662"/>
                  <a:gd name="connsiteX50" fmla="*/ 462909 w 1438198"/>
                  <a:gd name="connsiteY50" fmla="*/ 1614552 h 2098662"/>
                  <a:gd name="connsiteX51" fmla="*/ 452308 w 1438198"/>
                  <a:gd name="connsiteY51" fmla="*/ 1586283 h 2098662"/>
                  <a:gd name="connsiteX52" fmla="*/ 445241 w 1438198"/>
                  <a:gd name="connsiteY52" fmla="*/ 1550946 h 2098662"/>
                  <a:gd name="connsiteX53" fmla="*/ 431106 w 1438198"/>
                  <a:gd name="connsiteY53" fmla="*/ 1459071 h 2098662"/>
                  <a:gd name="connsiteX54" fmla="*/ 385169 w 1438198"/>
                  <a:gd name="connsiteY54" fmla="*/ 1444937 h 2098662"/>
                  <a:gd name="connsiteX55" fmla="*/ 388702 w 1438198"/>
                  <a:gd name="connsiteY55" fmla="*/ 1420201 h 2098662"/>
                  <a:gd name="connsiteX56" fmla="*/ 367500 w 1438198"/>
                  <a:gd name="connsiteY56" fmla="*/ 1391932 h 2098662"/>
                  <a:gd name="connsiteX57" fmla="*/ 321563 w 1438198"/>
                  <a:gd name="connsiteY57" fmla="*/ 1406066 h 2098662"/>
                  <a:gd name="connsiteX58" fmla="*/ 293294 w 1438198"/>
                  <a:gd name="connsiteY58" fmla="*/ 1377797 h 2098662"/>
                  <a:gd name="connsiteX59" fmla="*/ 233222 w 1438198"/>
                  <a:gd name="connsiteY59" fmla="*/ 1349528 h 2098662"/>
                  <a:gd name="connsiteX60" fmla="*/ 236755 w 1438198"/>
                  <a:gd name="connsiteY60" fmla="*/ 1314191 h 2098662"/>
                  <a:gd name="connsiteX61" fmla="*/ 275625 w 1438198"/>
                  <a:gd name="connsiteY61" fmla="*/ 1243518 h 2098662"/>
                  <a:gd name="connsiteX62" fmla="*/ 236755 w 1438198"/>
                  <a:gd name="connsiteY62" fmla="*/ 1165778 h 2098662"/>
                  <a:gd name="connsiteX63" fmla="*/ 197885 w 1438198"/>
                  <a:gd name="connsiteY63" fmla="*/ 1141042 h 2098662"/>
                  <a:gd name="connsiteX64" fmla="*/ 134279 w 1438198"/>
                  <a:gd name="connsiteY64" fmla="*/ 1116307 h 2098662"/>
                  <a:gd name="connsiteX65" fmla="*/ 88342 w 1438198"/>
                  <a:gd name="connsiteY65" fmla="*/ 1013831 h 2098662"/>
                  <a:gd name="connsiteX66" fmla="*/ 49471 w 1438198"/>
                  <a:gd name="connsiteY66" fmla="*/ 971427 h 2098662"/>
                  <a:gd name="connsiteX67" fmla="*/ 0 w 1438198"/>
                  <a:gd name="connsiteY67" fmla="*/ 943158 h 2098662"/>
                  <a:gd name="connsiteX68" fmla="*/ 0 w 1438198"/>
                  <a:gd name="connsiteY68" fmla="*/ 929023 h 2098662"/>
                  <a:gd name="connsiteX69" fmla="*/ 28269 w 1438198"/>
                  <a:gd name="connsiteY69" fmla="*/ 872485 h 2098662"/>
                  <a:gd name="connsiteX70" fmla="*/ 60072 w 1438198"/>
                  <a:gd name="connsiteY70" fmla="*/ 872485 h 2098662"/>
                  <a:gd name="connsiteX71" fmla="*/ 162548 w 1438198"/>
                  <a:gd name="connsiteY71" fmla="*/ 879552 h 2098662"/>
                  <a:gd name="connsiteX72" fmla="*/ 187284 w 1438198"/>
                  <a:gd name="connsiteY72" fmla="*/ 868951 h 2098662"/>
                  <a:gd name="connsiteX73" fmla="*/ 208486 w 1438198"/>
                  <a:gd name="connsiteY73" fmla="*/ 883086 h 2098662"/>
                  <a:gd name="connsiteX74" fmla="*/ 233222 w 1438198"/>
                  <a:gd name="connsiteY74" fmla="*/ 837148 h 2098662"/>
                  <a:gd name="connsiteX75" fmla="*/ 275625 w 1438198"/>
                  <a:gd name="connsiteY75" fmla="*/ 819480 h 2098662"/>
                  <a:gd name="connsiteX76" fmla="*/ 325097 w 1438198"/>
                  <a:gd name="connsiteY76" fmla="*/ 844216 h 2098662"/>
                  <a:gd name="connsiteX77" fmla="*/ 381635 w 1438198"/>
                  <a:gd name="connsiteY77" fmla="*/ 826547 h 2098662"/>
                  <a:gd name="connsiteX78" fmla="*/ 395770 w 1438198"/>
                  <a:gd name="connsiteY78" fmla="*/ 805345 h 2098662"/>
                  <a:gd name="connsiteX79" fmla="*/ 402837 w 1438198"/>
                  <a:gd name="connsiteY79" fmla="*/ 780610 h 2098662"/>
                  <a:gd name="connsiteX80" fmla="*/ 424039 w 1438198"/>
                  <a:gd name="connsiteY80" fmla="*/ 745273 h 2098662"/>
                  <a:gd name="connsiteX81" fmla="*/ 452308 w 1438198"/>
                  <a:gd name="connsiteY81" fmla="*/ 759408 h 2098662"/>
                  <a:gd name="connsiteX82" fmla="*/ 515914 w 1438198"/>
                  <a:gd name="connsiteY82" fmla="*/ 791211 h 2098662"/>
                  <a:gd name="connsiteX83" fmla="*/ 544183 w 1438198"/>
                  <a:gd name="connsiteY83" fmla="*/ 777076 h 2098662"/>
                  <a:gd name="connsiteX84" fmla="*/ 547717 w 1438198"/>
                  <a:gd name="connsiteY84" fmla="*/ 734672 h 2098662"/>
                  <a:gd name="connsiteX85" fmla="*/ 537116 w 1438198"/>
                  <a:gd name="connsiteY85" fmla="*/ 702870 h 2098662"/>
                  <a:gd name="connsiteX86" fmla="*/ 515914 w 1438198"/>
                  <a:gd name="connsiteY86" fmla="*/ 678134 h 2098662"/>
                  <a:gd name="connsiteX87" fmla="*/ 498246 w 1438198"/>
                  <a:gd name="connsiteY87" fmla="*/ 635730 h 2098662"/>
                  <a:gd name="connsiteX88" fmla="*/ 473510 w 1438198"/>
                  <a:gd name="connsiteY88" fmla="*/ 614528 h 2098662"/>
                  <a:gd name="connsiteX89" fmla="*/ 491178 w 1438198"/>
                  <a:gd name="connsiteY89" fmla="*/ 589793 h 2098662"/>
                  <a:gd name="connsiteX90" fmla="*/ 491178 w 1438198"/>
                  <a:gd name="connsiteY90" fmla="*/ 565057 h 2098662"/>
                  <a:gd name="connsiteX91" fmla="*/ 526515 w 1438198"/>
                  <a:gd name="connsiteY91" fmla="*/ 568591 h 2098662"/>
                  <a:gd name="connsiteX92" fmla="*/ 547717 w 1438198"/>
                  <a:gd name="connsiteY92" fmla="*/ 540321 h 2098662"/>
                  <a:gd name="connsiteX93" fmla="*/ 561851 w 1438198"/>
                  <a:gd name="connsiteY93" fmla="*/ 480249 h 2098662"/>
                  <a:gd name="connsiteX94" fmla="*/ 544183 w 1438198"/>
                  <a:gd name="connsiteY94" fmla="*/ 455514 h 2098662"/>
                  <a:gd name="connsiteX95" fmla="*/ 526515 w 1438198"/>
                  <a:gd name="connsiteY95" fmla="*/ 427245 h 2098662"/>
                  <a:gd name="connsiteX96" fmla="*/ 494712 w 1438198"/>
                  <a:gd name="connsiteY96" fmla="*/ 363639 h 2098662"/>
                  <a:gd name="connsiteX97" fmla="*/ 462909 w 1438198"/>
                  <a:gd name="connsiteY97" fmla="*/ 360105 h 2098662"/>
                  <a:gd name="connsiteX98" fmla="*/ 441707 w 1438198"/>
                  <a:gd name="connsiteY98" fmla="*/ 303567 h 2098662"/>
                  <a:gd name="connsiteX99" fmla="*/ 438174 w 1438198"/>
                  <a:gd name="connsiteY99" fmla="*/ 261163 h 2098662"/>
                  <a:gd name="connsiteX100" fmla="*/ 427573 w 1438198"/>
                  <a:gd name="connsiteY100" fmla="*/ 186956 h 2098662"/>
                  <a:gd name="connsiteX101" fmla="*/ 441707 w 1438198"/>
                  <a:gd name="connsiteY101" fmla="*/ 155153 h 2098662"/>
                  <a:gd name="connsiteX102" fmla="*/ 438821 w 1438198"/>
                  <a:gd name="connsiteY102" fmla="*/ 117634 h 2098662"/>
                  <a:gd name="connsiteX0" fmla="*/ 912427 w 1438198"/>
                  <a:gd name="connsiteY0" fmla="*/ 0 h 2098662"/>
                  <a:gd name="connsiteX1" fmla="*/ 1392261 w 1438198"/>
                  <a:gd name="connsiteY1" fmla="*/ 117634 h 2098662"/>
                  <a:gd name="connsiteX2" fmla="*/ 1392261 w 1438198"/>
                  <a:gd name="connsiteY2" fmla="*/ 162221 h 2098662"/>
                  <a:gd name="connsiteX3" fmla="*/ 1427597 w 1438198"/>
                  <a:gd name="connsiteY3" fmla="*/ 186956 h 2098662"/>
                  <a:gd name="connsiteX4" fmla="*/ 1438198 w 1438198"/>
                  <a:gd name="connsiteY4" fmla="*/ 218759 h 2098662"/>
                  <a:gd name="connsiteX5" fmla="*/ 1399328 w 1438198"/>
                  <a:gd name="connsiteY5" fmla="*/ 250562 h 2098662"/>
                  <a:gd name="connsiteX6" fmla="*/ 1353390 w 1438198"/>
                  <a:gd name="connsiteY6" fmla="*/ 261163 h 2098662"/>
                  <a:gd name="connsiteX7" fmla="*/ 1349857 w 1438198"/>
                  <a:gd name="connsiteY7" fmla="*/ 275298 h 2098662"/>
                  <a:gd name="connsiteX8" fmla="*/ 1381660 w 1438198"/>
                  <a:gd name="connsiteY8" fmla="*/ 328302 h 2098662"/>
                  <a:gd name="connsiteX9" fmla="*/ 1328655 w 1438198"/>
                  <a:gd name="connsiteY9" fmla="*/ 363639 h 2098662"/>
                  <a:gd name="connsiteX10" fmla="*/ 1296852 w 1438198"/>
                  <a:gd name="connsiteY10" fmla="*/ 430778 h 2098662"/>
                  <a:gd name="connsiteX11" fmla="*/ 1293318 w 1438198"/>
                  <a:gd name="connsiteY11" fmla="*/ 473182 h 2098662"/>
                  <a:gd name="connsiteX12" fmla="*/ 1233246 w 1438198"/>
                  <a:gd name="connsiteY12" fmla="*/ 593326 h 2098662"/>
                  <a:gd name="connsiteX13" fmla="*/ 1151972 w 1438198"/>
                  <a:gd name="connsiteY13" fmla="*/ 847749 h 2098662"/>
                  <a:gd name="connsiteX14" fmla="*/ 1074232 w 1438198"/>
                  <a:gd name="connsiteY14" fmla="*/ 1137509 h 2098662"/>
                  <a:gd name="connsiteX15" fmla="*/ 1045962 w 1438198"/>
                  <a:gd name="connsiteY15" fmla="*/ 1307124 h 2098662"/>
                  <a:gd name="connsiteX16" fmla="*/ 1063631 w 1438198"/>
                  <a:gd name="connsiteY16" fmla="*/ 1353062 h 2098662"/>
                  <a:gd name="connsiteX17" fmla="*/ 1102501 w 1438198"/>
                  <a:gd name="connsiteY17" fmla="*/ 1413134 h 2098662"/>
                  <a:gd name="connsiteX18" fmla="*/ 1088366 w 1438198"/>
                  <a:gd name="connsiteY18" fmla="*/ 1487340 h 2098662"/>
                  <a:gd name="connsiteX19" fmla="*/ 1067164 w 1438198"/>
                  <a:gd name="connsiteY19" fmla="*/ 1550946 h 2098662"/>
                  <a:gd name="connsiteX20" fmla="*/ 1070698 w 1438198"/>
                  <a:gd name="connsiteY20" fmla="*/ 1618085 h 2098662"/>
                  <a:gd name="connsiteX21" fmla="*/ 1081299 w 1438198"/>
                  <a:gd name="connsiteY21" fmla="*/ 1674624 h 2098662"/>
                  <a:gd name="connsiteX22" fmla="*/ 1035361 w 1438198"/>
                  <a:gd name="connsiteY22" fmla="*/ 1688759 h 2098662"/>
                  <a:gd name="connsiteX23" fmla="*/ 978823 w 1438198"/>
                  <a:gd name="connsiteY23" fmla="*/ 1762965 h 2098662"/>
                  <a:gd name="connsiteX24" fmla="*/ 939953 w 1438198"/>
                  <a:gd name="connsiteY24" fmla="*/ 1815970 h 2098662"/>
                  <a:gd name="connsiteX25" fmla="*/ 943486 w 1438198"/>
                  <a:gd name="connsiteY25" fmla="*/ 1886643 h 2098662"/>
                  <a:gd name="connsiteX26" fmla="*/ 954087 w 1438198"/>
                  <a:gd name="connsiteY26" fmla="*/ 1964383 h 2098662"/>
                  <a:gd name="connsiteX27" fmla="*/ 922284 w 1438198"/>
                  <a:gd name="connsiteY27" fmla="*/ 2006787 h 2098662"/>
                  <a:gd name="connsiteX28" fmla="*/ 886948 w 1438198"/>
                  <a:gd name="connsiteY28" fmla="*/ 2052725 h 2098662"/>
                  <a:gd name="connsiteX29" fmla="*/ 901082 w 1438198"/>
                  <a:gd name="connsiteY29" fmla="*/ 2098662 h 2098662"/>
                  <a:gd name="connsiteX30" fmla="*/ 865746 w 1438198"/>
                  <a:gd name="connsiteY30" fmla="*/ 2095128 h 2098662"/>
                  <a:gd name="connsiteX31" fmla="*/ 848078 w 1438198"/>
                  <a:gd name="connsiteY31" fmla="*/ 2059792 h 2098662"/>
                  <a:gd name="connsiteX32" fmla="*/ 798606 w 1438198"/>
                  <a:gd name="connsiteY32" fmla="*/ 2073927 h 2098662"/>
                  <a:gd name="connsiteX33" fmla="*/ 756203 w 1438198"/>
                  <a:gd name="connsiteY33" fmla="*/ 2066859 h 2098662"/>
                  <a:gd name="connsiteX34" fmla="*/ 742068 w 1438198"/>
                  <a:gd name="connsiteY34" fmla="*/ 1992653 h 2098662"/>
                  <a:gd name="connsiteX35" fmla="*/ 699664 w 1438198"/>
                  <a:gd name="connsiteY35" fmla="*/ 1974984 h 2098662"/>
                  <a:gd name="connsiteX36" fmla="*/ 685529 w 1438198"/>
                  <a:gd name="connsiteY36" fmla="*/ 1943181 h 2098662"/>
                  <a:gd name="connsiteX37" fmla="*/ 643126 w 1438198"/>
                  <a:gd name="connsiteY37" fmla="*/ 1943181 h 2098662"/>
                  <a:gd name="connsiteX38" fmla="*/ 646659 w 1438198"/>
                  <a:gd name="connsiteY38" fmla="*/ 1897244 h 2098662"/>
                  <a:gd name="connsiteX39" fmla="*/ 671395 w 1438198"/>
                  <a:gd name="connsiteY39" fmla="*/ 1858374 h 2098662"/>
                  <a:gd name="connsiteX40" fmla="*/ 696130 w 1438198"/>
                  <a:gd name="connsiteY40" fmla="*/ 1826571 h 2098662"/>
                  <a:gd name="connsiteX41" fmla="*/ 678462 w 1438198"/>
                  <a:gd name="connsiteY41" fmla="*/ 1773566 h 2098662"/>
                  <a:gd name="connsiteX42" fmla="*/ 696130 w 1438198"/>
                  <a:gd name="connsiteY42" fmla="*/ 1759431 h 2098662"/>
                  <a:gd name="connsiteX43" fmla="*/ 678462 w 1438198"/>
                  <a:gd name="connsiteY43" fmla="*/ 1709960 h 2098662"/>
                  <a:gd name="connsiteX44" fmla="*/ 667861 w 1438198"/>
                  <a:gd name="connsiteY44" fmla="*/ 1671090 h 2098662"/>
                  <a:gd name="connsiteX45" fmla="*/ 639592 w 1438198"/>
                  <a:gd name="connsiteY45" fmla="*/ 1646355 h 2098662"/>
                  <a:gd name="connsiteX46" fmla="*/ 590121 w 1438198"/>
                  <a:gd name="connsiteY46" fmla="*/ 1653422 h 2098662"/>
                  <a:gd name="connsiteX47" fmla="*/ 515914 w 1438198"/>
                  <a:gd name="connsiteY47" fmla="*/ 1618085 h 2098662"/>
                  <a:gd name="connsiteX48" fmla="*/ 473510 w 1438198"/>
                  <a:gd name="connsiteY48" fmla="*/ 1639287 h 2098662"/>
                  <a:gd name="connsiteX49" fmla="*/ 462909 w 1438198"/>
                  <a:gd name="connsiteY49" fmla="*/ 1614552 h 2098662"/>
                  <a:gd name="connsiteX50" fmla="*/ 452308 w 1438198"/>
                  <a:gd name="connsiteY50" fmla="*/ 1586283 h 2098662"/>
                  <a:gd name="connsiteX51" fmla="*/ 445241 w 1438198"/>
                  <a:gd name="connsiteY51" fmla="*/ 1550946 h 2098662"/>
                  <a:gd name="connsiteX52" fmla="*/ 431106 w 1438198"/>
                  <a:gd name="connsiteY52" fmla="*/ 1459071 h 2098662"/>
                  <a:gd name="connsiteX53" fmla="*/ 385169 w 1438198"/>
                  <a:gd name="connsiteY53" fmla="*/ 1444937 h 2098662"/>
                  <a:gd name="connsiteX54" fmla="*/ 388702 w 1438198"/>
                  <a:gd name="connsiteY54" fmla="*/ 1420201 h 2098662"/>
                  <a:gd name="connsiteX55" fmla="*/ 367500 w 1438198"/>
                  <a:gd name="connsiteY55" fmla="*/ 1391932 h 2098662"/>
                  <a:gd name="connsiteX56" fmla="*/ 321563 w 1438198"/>
                  <a:gd name="connsiteY56" fmla="*/ 1406066 h 2098662"/>
                  <a:gd name="connsiteX57" fmla="*/ 293294 w 1438198"/>
                  <a:gd name="connsiteY57" fmla="*/ 1377797 h 2098662"/>
                  <a:gd name="connsiteX58" fmla="*/ 233222 w 1438198"/>
                  <a:gd name="connsiteY58" fmla="*/ 1349528 h 2098662"/>
                  <a:gd name="connsiteX59" fmla="*/ 236755 w 1438198"/>
                  <a:gd name="connsiteY59" fmla="*/ 1314191 h 2098662"/>
                  <a:gd name="connsiteX60" fmla="*/ 275625 w 1438198"/>
                  <a:gd name="connsiteY60" fmla="*/ 1243518 h 2098662"/>
                  <a:gd name="connsiteX61" fmla="*/ 236755 w 1438198"/>
                  <a:gd name="connsiteY61" fmla="*/ 1165778 h 2098662"/>
                  <a:gd name="connsiteX62" fmla="*/ 197885 w 1438198"/>
                  <a:gd name="connsiteY62" fmla="*/ 1141042 h 2098662"/>
                  <a:gd name="connsiteX63" fmla="*/ 134279 w 1438198"/>
                  <a:gd name="connsiteY63" fmla="*/ 1116307 h 2098662"/>
                  <a:gd name="connsiteX64" fmla="*/ 88342 w 1438198"/>
                  <a:gd name="connsiteY64" fmla="*/ 1013831 h 2098662"/>
                  <a:gd name="connsiteX65" fmla="*/ 49471 w 1438198"/>
                  <a:gd name="connsiteY65" fmla="*/ 971427 h 2098662"/>
                  <a:gd name="connsiteX66" fmla="*/ 0 w 1438198"/>
                  <a:gd name="connsiteY66" fmla="*/ 943158 h 2098662"/>
                  <a:gd name="connsiteX67" fmla="*/ 0 w 1438198"/>
                  <a:gd name="connsiteY67" fmla="*/ 929023 h 2098662"/>
                  <a:gd name="connsiteX68" fmla="*/ 28269 w 1438198"/>
                  <a:gd name="connsiteY68" fmla="*/ 872485 h 2098662"/>
                  <a:gd name="connsiteX69" fmla="*/ 60072 w 1438198"/>
                  <a:gd name="connsiteY69" fmla="*/ 872485 h 2098662"/>
                  <a:gd name="connsiteX70" fmla="*/ 162548 w 1438198"/>
                  <a:gd name="connsiteY70" fmla="*/ 879552 h 2098662"/>
                  <a:gd name="connsiteX71" fmla="*/ 187284 w 1438198"/>
                  <a:gd name="connsiteY71" fmla="*/ 868951 h 2098662"/>
                  <a:gd name="connsiteX72" fmla="*/ 208486 w 1438198"/>
                  <a:gd name="connsiteY72" fmla="*/ 883086 h 2098662"/>
                  <a:gd name="connsiteX73" fmla="*/ 233222 w 1438198"/>
                  <a:gd name="connsiteY73" fmla="*/ 837148 h 2098662"/>
                  <a:gd name="connsiteX74" fmla="*/ 275625 w 1438198"/>
                  <a:gd name="connsiteY74" fmla="*/ 819480 h 2098662"/>
                  <a:gd name="connsiteX75" fmla="*/ 325097 w 1438198"/>
                  <a:gd name="connsiteY75" fmla="*/ 844216 h 2098662"/>
                  <a:gd name="connsiteX76" fmla="*/ 381635 w 1438198"/>
                  <a:gd name="connsiteY76" fmla="*/ 826547 h 2098662"/>
                  <a:gd name="connsiteX77" fmla="*/ 395770 w 1438198"/>
                  <a:gd name="connsiteY77" fmla="*/ 805345 h 2098662"/>
                  <a:gd name="connsiteX78" fmla="*/ 402837 w 1438198"/>
                  <a:gd name="connsiteY78" fmla="*/ 780610 h 2098662"/>
                  <a:gd name="connsiteX79" fmla="*/ 424039 w 1438198"/>
                  <a:gd name="connsiteY79" fmla="*/ 745273 h 2098662"/>
                  <a:gd name="connsiteX80" fmla="*/ 452308 w 1438198"/>
                  <a:gd name="connsiteY80" fmla="*/ 759408 h 2098662"/>
                  <a:gd name="connsiteX81" fmla="*/ 515914 w 1438198"/>
                  <a:gd name="connsiteY81" fmla="*/ 791211 h 2098662"/>
                  <a:gd name="connsiteX82" fmla="*/ 544183 w 1438198"/>
                  <a:gd name="connsiteY82" fmla="*/ 777076 h 2098662"/>
                  <a:gd name="connsiteX83" fmla="*/ 547717 w 1438198"/>
                  <a:gd name="connsiteY83" fmla="*/ 734672 h 2098662"/>
                  <a:gd name="connsiteX84" fmla="*/ 537116 w 1438198"/>
                  <a:gd name="connsiteY84" fmla="*/ 702870 h 2098662"/>
                  <a:gd name="connsiteX85" fmla="*/ 515914 w 1438198"/>
                  <a:gd name="connsiteY85" fmla="*/ 678134 h 2098662"/>
                  <a:gd name="connsiteX86" fmla="*/ 498246 w 1438198"/>
                  <a:gd name="connsiteY86" fmla="*/ 635730 h 2098662"/>
                  <a:gd name="connsiteX87" fmla="*/ 473510 w 1438198"/>
                  <a:gd name="connsiteY87" fmla="*/ 614528 h 2098662"/>
                  <a:gd name="connsiteX88" fmla="*/ 491178 w 1438198"/>
                  <a:gd name="connsiteY88" fmla="*/ 589793 h 2098662"/>
                  <a:gd name="connsiteX89" fmla="*/ 491178 w 1438198"/>
                  <a:gd name="connsiteY89" fmla="*/ 565057 h 2098662"/>
                  <a:gd name="connsiteX90" fmla="*/ 526515 w 1438198"/>
                  <a:gd name="connsiteY90" fmla="*/ 568591 h 2098662"/>
                  <a:gd name="connsiteX91" fmla="*/ 547717 w 1438198"/>
                  <a:gd name="connsiteY91" fmla="*/ 540321 h 2098662"/>
                  <a:gd name="connsiteX92" fmla="*/ 561851 w 1438198"/>
                  <a:gd name="connsiteY92" fmla="*/ 480249 h 2098662"/>
                  <a:gd name="connsiteX93" fmla="*/ 544183 w 1438198"/>
                  <a:gd name="connsiteY93" fmla="*/ 455514 h 2098662"/>
                  <a:gd name="connsiteX94" fmla="*/ 526515 w 1438198"/>
                  <a:gd name="connsiteY94" fmla="*/ 427245 h 2098662"/>
                  <a:gd name="connsiteX95" fmla="*/ 494712 w 1438198"/>
                  <a:gd name="connsiteY95" fmla="*/ 363639 h 2098662"/>
                  <a:gd name="connsiteX96" fmla="*/ 462909 w 1438198"/>
                  <a:gd name="connsiteY96" fmla="*/ 360105 h 2098662"/>
                  <a:gd name="connsiteX97" fmla="*/ 441707 w 1438198"/>
                  <a:gd name="connsiteY97" fmla="*/ 303567 h 2098662"/>
                  <a:gd name="connsiteX98" fmla="*/ 438174 w 1438198"/>
                  <a:gd name="connsiteY98" fmla="*/ 261163 h 2098662"/>
                  <a:gd name="connsiteX99" fmla="*/ 427573 w 1438198"/>
                  <a:gd name="connsiteY99" fmla="*/ 186956 h 2098662"/>
                  <a:gd name="connsiteX100" fmla="*/ 441707 w 1438198"/>
                  <a:gd name="connsiteY100" fmla="*/ 155153 h 2098662"/>
                  <a:gd name="connsiteX101" fmla="*/ 438821 w 1438198"/>
                  <a:gd name="connsiteY101" fmla="*/ 117634 h 2098662"/>
                  <a:gd name="connsiteX102" fmla="*/ 1003867 w 1438198"/>
                  <a:gd name="connsiteY102" fmla="*/ 91440 h 2098662"/>
                  <a:gd name="connsiteX0" fmla="*/ 912427 w 1438198"/>
                  <a:gd name="connsiteY0" fmla="*/ 0 h 2098662"/>
                  <a:gd name="connsiteX1" fmla="*/ 1392261 w 1438198"/>
                  <a:gd name="connsiteY1" fmla="*/ 117634 h 2098662"/>
                  <a:gd name="connsiteX2" fmla="*/ 1392261 w 1438198"/>
                  <a:gd name="connsiteY2" fmla="*/ 162221 h 2098662"/>
                  <a:gd name="connsiteX3" fmla="*/ 1427597 w 1438198"/>
                  <a:gd name="connsiteY3" fmla="*/ 186956 h 2098662"/>
                  <a:gd name="connsiteX4" fmla="*/ 1438198 w 1438198"/>
                  <a:gd name="connsiteY4" fmla="*/ 218759 h 2098662"/>
                  <a:gd name="connsiteX5" fmla="*/ 1399328 w 1438198"/>
                  <a:gd name="connsiteY5" fmla="*/ 250562 h 2098662"/>
                  <a:gd name="connsiteX6" fmla="*/ 1353390 w 1438198"/>
                  <a:gd name="connsiteY6" fmla="*/ 261163 h 2098662"/>
                  <a:gd name="connsiteX7" fmla="*/ 1349857 w 1438198"/>
                  <a:gd name="connsiteY7" fmla="*/ 275298 h 2098662"/>
                  <a:gd name="connsiteX8" fmla="*/ 1381660 w 1438198"/>
                  <a:gd name="connsiteY8" fmla="*/ 328302 h 2098662"/>
                  <a:gd name="connsiteX9" fmla="*/ 1328655 w 1438198"/>
                  <a:gd name="connsiteY9" fmla="*/ 363639 h 2098662"/>
                  <a:gd name="connsiteX10" fmla="*/ 1296852 w 1438198"/>
                  <a:gd name="connsiteY10" fmla="*/ 430778 h 2098662"/>
                  <a:gd name="connsiteX11" fmla="*/ 1293318 w 1438198"/>
                  <a:gd name="connsiteY11" fmla="*/ 473182 h 2098662"/>
                  <a:gd name="connsiteX12" fmla="*/ 1233246 w 1438198"/>
                  <a:gd name="connsiteY12" fmla="*/ 593326 h 2098662"/>
                  <a:gd name="connsiteX13" fmla="*/ 1151972 w 1438198"/>
                  <a:gd name="connsiteY13" fmla="*/ 847749 h 2098662"/>
                  <a:gd name="connsiteX14" fmla="*/ 1074232 w 1438198"/>
                  <a:gd name="connsiteY14" fmla="*/ 1137509 h 2098662"/>
                  <a:gd name="connsiteX15" fmla="*/ 1045962 w 1438198"/>
                  <a:gd name="connsiteY15" fmla="*/ 1307124 h 2098662"/>
                  <a:gd name="connsiteX16" fmla="*/ 1063631 w 1438198"/>
                  <a:gd name="connsiteY16" fmla="*/ 1353062 h 2098662"/>
                  <a:gd name="connsiteX17" fmla="*/ 1102501 w 1438198"/>
                  <a:gd name="connsiteY17" fmla="*/ 1413134 h 2098662"/>
                  <a:gd name="connsiteX18" fmla="*/ 1088366 w 1438198"/>
                  <a:gd name="connsiteY18" fmla="*/ 1487340 h 2098662"/>
                  <a:gd name="connsiteX19" fmla="*/ 1067164 w 1438198"/>
                  <a:gd name="connsiteY19" fmla="*/ 1550946 h 2098662"/>
                  <a:gd name="connsiteX20" fmla="*/ 1070698 w 1438198"/>
                  <a:gd name="connsiteY20" fmla="*/ 1618085 h 2098662"/>
                  <a:gd name="connsiteX21" fmla="*/ 1081299 w 1438198"/>
                  <a:gd name="connsiteY21" fmla="*/ 1674624 h 2098662"/>
                  <a:gd name="connsiteX22" fmla="*/ 1035361 w 1438198"/>
                  <a:gd name="connsiteY22" fmla="*/ 1688759 h 2098662"/>
                  <a:gd name="connsiteX23" fmla="*/ 978823 w 1438198"/>
                  <a:gd name="connsiteY23" fmla="*/ 1762965 h 2098662"/>
                  <a:gd name="connsiteX24" fmla="*/ 939953 w 1438198"/>
                  <a:gd name="connsiteY24" fmla="*/ 1815970 h 2098662"/>
                  <a:gd name="connsiteX25" fmla="*/ 943486 w 1438198"/>
                  <a:gd name="connsiteY25" fmla="*/ 1886643 h 2098662"/>
                  <a:gd name="connsiteX26" fmla="*/ 954087 w 1438198"/>
                  <a:gd name="connsiteY26" fmla="*/ 1964383 h 2098662"/>
                  <a:gd name="connsiteX27" fmla="*/ 922284 w 1438198"/>
                  <a:gd name="connsiteY27" fmla="*/ 2006787 h 2098662"/>
                  <a:gd name="connsiteX28" fmla="*/ 886948 w 1438198"/>
                  <a:gd name="connsiteY28" fmla="*/ 2052725 h 2098662"/>
                  <a:gd name="connsiteX29" fmla="*/ 901082 w 1438198"/>
                  <a:gd name="connsiteY29" fmla="*/ 2098662 h 2098662"/>
                  <a:gd name="connsiteX30" fmla="*/ 865746 w 1438198"/>
                  <a:gd name="connsiteY30" fmla="*/ 2095128 h 2098662"/>
                  <a:gd name="connsiteX31" fmla="*/ 848078 w 1438198"/>
                  <a:gd name="connsiteY31" fmla="*/ 2059792 h 2098662"/>
                  <a:gd name="connsiteX32" fmla="*/ 798606 w 1438198"/>
                  <a:gd name="connsiteY32" fmla="*/ 2073927 h 2098662"/>
                  <a:gd name="connsiteX33" fmla="*/ 756203 w 1438198"/>
                  <a:gd name="connsiteY33" fmla="*/ 2066859 h 2098662"/>
                  <a:gd name="connsiteX34" fmla="*/ 742068 w 1438198"/>
                  <a:gd name="connsiteY34" fmla="*/ 1992653 h 2098662"/>
                  <a:gd name="connsiteX35" fmla="*/ 699664 w 1438198"/>
                  <a:gd name="connsiteY35" fmla="*/ 1974984 h 2098662"/>
                  <a:gd name="connsiteX36" fmla="*/ 685529 w 1438198"/>
                  <a:gd name="connsiteY36" fmla="*/ 1943181 h 2098662"/>
                  <a:gd name="connsiteX37" fmla="*/ 643126 w 1438198"/>
                  <a:gd name="connsiteY37" fmla="*/ 1943181 h 2098662"/>
                  <a:gd name="connsiteX38" fmla="*/ 646659 w 1438198"/>
                  <a:gd name="connsiteY38" fmla="*/ 1897244 h 2098662"/>
                  <a:gd name="connsiteX39" fmla="*/ 671395 w 1438198"/>
                  <a:gd name="connsiteY39" fmla="*/ 1858374 h 2098662"/>
                  <a:gd name="connsiteX40" fmla="*/ 696130 w 1438198"/>
                  <a:gd name="connsiteY40" fmla="*/ 1826571 h 2098662"/>
                  <a:gd name="connsiteX41" fmla="*/ 678462 w 1438198"/>
                  <a:gd name="connsiteY41" fmla="*/ 1773566 h 2098662"/>
                  <a:gd name="connsiteX42" fmla="*/ 696130 w 1438198"/>
                  <a:gd name="connsiteY42" fmla="*/ 1759431 h 2098662"/>
                  <a:gd name="connsiteX43" fmla="*/ 678462 w 1438198"/>
                  <a:gd name="connsiteY43" fmla="*/ 1709960 h 2098662"/>
                  <a:gd name="connsiteX44" fmla="*/ 667861 w 1438198"/>
                  <a:gd name="connsiteY44" fmla="*/ 1671090 h 2098662"/>
                  <a:gd name="connsiteX45" fmla="*/ 639592 w 1438198"/>
                  <a:gd name="connsiteY45" fmla="*/ 1646355 h 2098662"/>
                  <a:gd name="connsiteX46" fmla="*/ 590121 w 1438198"/>
                  <a:gd name="connsiteY46" fmla="*/ 1653422 h 2098662"/>
                  <a:gd name="connsiteX47" fmla="*/ 515914 w 1438198"/>
                  <a:gd name="connsiteY47" fmla="*/ 1618085 h 2098662"/>
                  <a:gd name="connsiteX48" fmla="*/ 473510 w 1438198"/>
                  <a:gd name="connsiteY48" fmla="*/ 1639287 h 2098662"/>
                  <a:gd name="connsiteX49" fmla="*/ 462909 w 1438198"/>
                  <a:gd name="connsiteY49" fmla="*/ 1614552 h 2098662"/>
                  <a:gd name="connsiteX50" fmla="*/ 452308 w 1438198"/>
                  <a:gd name="connsiteY50" fmla="*/ 1586283 h 2098662"/>
                  <a:gd name="connsiteX51" fmla="*/ 445241 w 1438198"/>
                  <a:gd name="connsiteY51" fmla="*/ 1550946 h 2098662"/>
                  <a:gd name="connsiteX52" fmla="*/ 431106 w 1438198"/>
                  <a:gd name="connsiteY52" fmla="*/ 1459071 h 2098662"/>
                  <a:gd name="connsiteX53" fmla="*/ 385169 w 1438198"/>
                  <a:gd name="connsiteY53" fmla="*/ 1444937 h 2098662"/>
                  <a:gd name="connsiteX54" fmla="*/ 388702 w 1438198"/>
                  <a:gd name="connsiteY54" fmla="*/ 1420201 h 2098662"/>
                  <a:gd name="connsiteX55" fmla="*/ 367500 w 1438198"/>
                  <a:gd name="connsiteY55" fmla="*/ 1391932 h 2098662"/>
                  <a:gd name="connsiteX56" fmla="*/ 321563 w 1438198"/>
                  <a:gd name="connsiteY56" fmla="*/ 1406066 h 2098662"/>
                  <a:gd name="connsiteX57" fmla="*/ 293294 w 1438198"/>
                  <a:gd name="connsiteY57" fmla="*/ 1377797 h 2098662"/>
                  <a:gd name="connsiteX58" fmla="*/ 233222 w 1438198"/>
                  <a:gd name="connsiteY58" fmla="*/ 1349528 h 2098662"/>
                  <a:gd name="connsiteX59" fmla="*/ 236755 w 1438198"/>
                  <a:gd name="connsiteY59" fmla="*/ 1314191 h 2098662"/>
                  <a:gd name="connsiteX60" fmla="*/ 275625 w 1438198"/>
                  <a:gd name="connsiteY60" fmla="*/ 1243518 h 2098662"/>
                  <a:gd name="connsiteX61" fmla="*/ 236755 w 1438198"/>
                  <a:gd name="connsiteY61" fmla="*/ 1165778 h 2098662"/>
                  <a:gd name="connsiteX62" fmla="*/ 197885 w 1438198"/>
                  <a:gd name="connsiteY62" fmla="*/ 1141042 h 2098662"/>
                  <a:gd name="connsiteX63" fmla="*/ 134279 w 1438198"/>
                  <a:gd name="connsiteY63" fmla="*/ 1116307 h 2098662"/>
                  <a:gd name="connsiteX64" fmla="*/ 88342 w 1438198"/>
                  <a:gd name="connsiteY64" fmla="*/ 1013831 h 2098662"/>
                  <a:gd name="connsiteX65" fmla="*/ 49471 w 1438198"/>
                  <a:gd name="connsiteY65" fmla="*/ 971427 h 2098662"/>
                  <a:gd name="connsiteX66" fmla="*/ 0 w 1438198"/>
                  <a:gd name="connsiteY66" fmla="*/ 943158 h 2098662"/>
                  <a:gd name="connsiteX67" fmla="*/ 0 w 1438198"/>
                  <a:gd name="connsiteY67" fmla="*/ 929023 h 2098662"/>
                  <a:gd name="connsiteX68" fmla="*/ 28269 w 1438198"/>
                  <a:gd name="connsiteY68" fmla="*/ 872485 h 2098662"/>
                  <a:gd name="connsiteX69" fmla="*/ 60072 w 1438198"/>
                  <a:gd name="connsiteY69" fmla="*/ 872485 h 2098662"/>
                  <a:gd name="connsiteX70" fmla="*/ 162548 w 1438198"/>
                  <a:gd name="connsiteY70" fmla="*/ 879552 h 2098662"/>
                  <a:gd name="connsiteX71" fmla="*/ 187284 w 1438198"/>
                  <a:gd name="connsiteY71" fmla="*/ 868951 h 2098662"/>
                  <a:gd name="connsiteX72" fmla="*/ 208486 w 1438198"/>
                  <a:gd name="connsiteY72" fmla="*/ 883086 h 2098662"/>
                  <a:gd name="connsiteX73" fmla="*/ 233222 w 1438198"/>
                  <a:gd name="connsiteY73" fmla="*/ 837148 h 2098662"/>
                  <a:gd name="connsiteX74" fmla="*/ 275625 w 1438198"/>
                  <a:gd name="connsiteY74" fmla="*/ 819480 h 2098662"/>
                  <a:gd name="connsiteX75" fmla="*/ 325097 w 1438198"/>
                  <a:gd name="connsiteY75" fmla="*/ 844216 h 2098662"/>
                  <a:gd name="connsiteX76" fmla="*/ 381635 w 1438198"/>
                  <a:gd name="connsiteY76" fmla="*/ 826547 h 2098662"/>
                  <a:gd name="connsiteX77" fmla="*/ 395770 w 1438198"/>
                  <a:gd name="connsiteY77" fmla="*/ 805345 h 2098662"/>
                  <a:gd name="connsiteX78" fmla="*/ 402837 w 1438198"/>
                  <a:gd name="connsiteY78" fmla="*/ 780610 h 2098662"/>
                  <a:gd name="connsiteX79" fmla="*/ 424039 w 1438198"/>
                  <a:gd name="connsiteY79" fmla="*/ 745273 h 2098662"/>
                  <a:gd name="connsiteX80" fmla="*/ 452308 w 1438198"/>
                  <a:gd name="connsiteY80" fmla="*/ 759408 h 2098662"/>
                  <a:gd name="connsiteX81" fmla="*/ 515914 w 1438198"/>
                  <a:gd name="connsiteY81" fmla="*/ 791211 h 2098662"/>
                  <a:gd name="connsiteX82" fmla="*/ 544183 w 1438198"/>
                  <a:gd name="connsiteY82" fmla="*/ 777076 h 2098662"/>
                  <a:gd name="connsiteX83" fmla="*/ 547717 w 1438198"/>
                  <a:gd name="connsiteY83" fmla="*/ 734672 h 2098662"/>
                  <a:gd name="connsiteX84" fmla="*/ 537116 w 1438198"/>
                  <a:gd name="connsiteY84" fmla="*/ 702870 h 2098662"/>
                  <a:gd name="connsiteX85" fmla="*/ 515914 w 1438198"/>
                  <a:gd name="connsiteY85" fmla="*/ 678134 h 2098662"/>
                  <a:gd name="connsiteX86" fmla="*/ 498246 w 1438198"/>
                  <a:gd name="connsiteY86" fmla="*/ 635730 h 2098662"/>
                  <a:gd name="connsiteX87" fmla="*/ 473510 w 1438198"/>
                  <a:gd name="connsiteY87" fmla="*/ 614528 h 2098662"/>
                  <a:gd name="connsiteX88" fmla="*/ 491178 w 1438198"/>
                  <a:gd name="connsiteY88" fmla="*/ 589793 h 2098662"/>
                  <a:gd name="connsiteX89" fmla="*/ 491178 w 1438198"/>
                  <a:gd name="connsiteY89" fmla="*/ 565057 h 2098662"/>
                  <a:gd name="connsiteX90" fmla="*/ 526515 w 1438198"/>
                  <a:gd name="connsiteY90" fmla="*/ 568591 h 2098662"/>
                  <a:gd name="connsiteX91" fmla="*/ 547717 w 1438198"/>
                  <a:gd name="connsiteY91" fmla="*/ 540321 h 2098662"/>
                  <a:gd name="connsiteX92" fmla="*/ 561851 w 1438198"/>
                  <a:gd name="connsiteY92" fmla="*/ 480249 h 2098662"/>
                  <a:gd name="connsiteX93" fmla="*/ 544183 w 1438198"/>
                  <a:gd name="connsiteY93" fmla="*/ 455514 h 2098662"/>
                  <a:gd name="connsiteX94" fmla="*/ 526515 w 1438198"/>
                  <a:gd name="connsiteY94" fmla="*/ 427245 h 2098662"/>
                  <a:gd name="connsiteX95" fmla="*/ 494712 w 1438198"/>
                  <a:gd name="connsiteY95" fmla="*/ 363639 h 2098662"/>
                  <a:gd name="connsiteX96" fmla="*/ 462909 w 1438198"/>
                  <a:gd name="connsiteY96" fmla="*/ 360105 h 2098662"/>
                  <a:gd name="connsiteX97" fmla="*/ 441707 w 1438198"/>
                  <a:gd name="connsiteY97" fmla="*/ 303567 h 2098662"/>
                  <a:gd name="connsiteX98" fmla="*/ 438174 w 1438198"/>
                  <a:gd name="connsiteY98" fmla="*/ 261163 h 2098662"/>
                  <a:gd name="connsiteX99" fmla="*/ 427573 w 1438198"/>
                  <a:gd name="connsiteY99" fmla="*/ 186956 h 2098662"/>
                  <a:gd name="connsiteX100" fmla="*/ 441707 w 1438198"/>
                  <a:gd name="connsiteY100" fmla="*/ 155153 h 2098662"/>
                  <a:gd name="connsiteX101" fmla="*/ 438821 w 1438198"/>
                  <a:gd name="connsiteY101" fmla="*/ 117634 h 2098662"/>
                  <a:gd name="connsiteX0" fmla="*/ 1392261 w 1438198"/>
                  <a:gd name="connsiteY0" fmla="*/ 0 h 1981028"/>
                  <a:gd name="connsiteX1" fmla="*/ 1392261 w 1438198"/>
                  <a:gd name="connsiteY1" fmla="*/ 44587 h 1981028"/>
                  <a:gd name="connsiteX2" fmla="*/ 1427597 w 1438198"/>
                  <a:gd name="connsiteY2" fmla="*/ 69322 h 1981028"/>
                  <a:gd name="connsiteX3" fmla="*/ 1438198 w 1438198"/>
                  <a:gd name="connsiteY3" fmla="*/ 101125 h 1981028"/>
                  <a:gd name="connsiteX4" fmla="*/ 1399328 w 1438198"/>
                  <a:gd name="connsiteY4" fmla="*/ 132928 h 1981028"/>
                  <a:gd name="connsiteX5" fmla="*/ 1353390 w 1438198"/>
                  <a:gd name="connsiteY5" fmla="*/ 143529 h 1981028"/>
                  <a:gd name="connsiteX6" fmla="*/ 1349857 w 1438198"/>
                  <a:gd name="connsiteY6" fmla="*/ 157664 h 1981028"/>
                  <a:gd name="connsiteX7" fmla="*/ 1381660 w 1438198"/>
                  <a:gd name="connsiteY7" fmla="*/ 210668 h 1981028"/>
                  <a:gd name="connsiteX8" fmla="*/ 1328655 w 1438198"/>
                  <a:gd name="connsiteY8" fmla="*/ 246005 h 1981028"/>
                  <a:gd name="connsiteX9" fmla="*/ 1296852 w 1438198"/>
                  <a:gd name="connsiteY9" fmla="*/ 313144 h 1981028"/>
                  <a:gd name="connsiteX10" fmla="*/ 1293318 w 1438198"/>
                  <a:gd name="connsiteY10" fmla="*/ 355548 h 1981028"/>
                  <a:gd name="connsiteX11" fmla="*/ 1233246 w 1438198"/>
                  <a:gd name="connsiteY11" fmla="*/ 475692 h 1981028"/>
                  <a:gd name="connsiteX12" fmla="*/ 1151972 w 1438198"/>
                  <a:gd name="connsiteY12" fmla="*/ 730115 h 1981028"/>
                  <a:gd name="connsiteX13" fmla="*/ 1074232 w 1438198"/>
                  <a:gd name="connsiteY13" fmla="*/ 1019875 h 1981028"/>
                  <a:gd name="connsiteX14" fmla="*/ 1045962 w 1438198"/>
                  <a:gd name="connsiteY14" fmla="*/ 1189490 h 1981028"/>
                  <a:gd name="connsiteX15" fmla="*/ 1063631 w 1438198"/>
                  <a:gd name="connsiteY15" fmla="*/ 1235428 h 1981028"/>
                  <a:gd name="connsiteX16" fmla="*/ 1102501 w 1438198"/>
                  <a:gd name="connsiteY16" fmla="*/ 1295500 h 1981028"/>
                  <a:gd name="connsiteX17" fmla="*/ 1088366 w 1438198"/>
                  <a:gd name="connsiteY17" fmla="*/ 1369706 h 1981028"/>
                  <a:gd name="connsiteX18" fmla="*/ 1067164 w 1438198"/>
                  <a:gd name="connsiteY18" fmla="*/ 1433312 h 1981028"/>
                  <a:gd name="connsiteX19" fmla="*/ 1070698 w 1438198"/>
                  <a:gd name="connsiteY19" fmla="*/ 1500451 h 1981028"/>
                  <a:gd name="connsiteX20" fmla="*/ 1081299 w 1438198"/>
                  <a:gd name="connsiteY20" fmla="*/ 1556990 h 1981028"/>
                  <a:gd name="connsiteX21" fmla="*/ 1035361 w 1438198"/>
                  <a:gd name="connsiteY21" fmla="*/ 1571125 h 1981028"/>
                  <a:gd name="connsiteX22" fmla="*/ 978823 w 1438198"/>
                  <a:gd name="connsiteY22" fmla="*/ 1645331 h 1981028"/>
                  <a:gd name="connsiteX23" fmla="*/ 939953 w 1438198"/>
                  <a:gd name="connsiteY23" fmla="*/ 1698336 h 1981028"/>
                  <a:gd name="connsiteX24" fmla="*/ 943486 w 1438198"/>
                  <a:gd name="connsiteY24" fmla="*/ 1769009 h 1981028"/>
                  <a:gd name="connsiteX25" fmla="*/ 954087 w 1438198"/>
                  <a:gd name="connsiteY25" fmla="*/ 1846749 h 1981028"/>
                  <a:gd name="connsiteX26" fmla="*/ 922284 w 1438198"/>
                  <a:gd name="connsiteY26" fmla="*/ 1889153 h 1981028"/>
                  <a:gd name="connsiteX27" fmla="*/ 886948 w 1438198"/>
                  <a:gd name="connsiteY27" fmla="*/ 1935091 h 1981028"/>
                  <a:gd name="connsiteX28" fmla="*/ 901082 w 1438198"/>
                  <a:gd name="connsiteY28" fmla="*/ 1981028 h 1981028"/>
                  <a:gd name="connsiteX29" fmla="*/ 865746 w 1438198"/>
                  <a:gd name="connsiteY29" fmla="*/ 1977494 h 1981028"/>
                  <a:gd name="connsiteX30" fmla="*/ 848078 w 1438198"/>
                  <a:gd name="connsiteY30" fmla="*/ 1942158 h 1981028"/>
                  <a:gd name="connsiteX31" fmla="*/ 798606 w 1438198"/>
                  <a:gd name="connsiteY31" fmla="*/ 1956293 h 1981028"/>
                  <a:gd name="connsiteX32" fmla="*/ 756203 w 1438198"/>
                  <a:gd name="connsiteY32" fmla="*/ 1949225 h 1981028"/>
                  <a:gd name="connsiteX33" fmla="*/ 742068 w 1438198"/>
                  <a:gd name="connsiteY33" fmla="*/ 1875019 h 1981028"/>
                  <a:gd name="connsiteX34" fmla="*/ 699664 w 1438198"/>
                  <a:gd name="connsiteY34" fmla="*/ 1857350 h 1981028"/>
                  <a:gd name="connsiteX35" fmla="*/ 685529 w 1438198"/>
                  <a:gd name="connsiteY35" fmla="*/ 1825547 h 1981028"/>
                  <a:gd name="connsiteX36" fmla="*/ 643126 w 1438198"/>
                  <a:gd name="connsiteY36" fmla="*/ 1825547 h 1981028"/>
                  <a:gd name="connsiteX37" fmla="*/ 646659 w 1438198"/>
                  <a:gd name="connsiteY37" fmla="*/ 1779610 h 1981028"/>
                  <a:gd name="connsiteX38" fmla="*/ 671395 w 1438198"/>
                  <a:gd name="connsiteY38" fmla="*/ 1740740 h 1981028"/>
                  <a:gd name="connsiteX39" fmla="*/ 696130 w 1438198"/>
                  <a:gd name="connsiteY39" fmla="*/ 1708937 h 1981028"/>
                  <a:gd name="connsiteX40" fmla="*/ 678462 w 1438198"/>
                  <a:gd name="connsiteY40" fmla="*/ 1655932 h 1981028"/>
                  <a:gd name="connsiteX41" fmla="*/ 696130 w 1438198"/>
                  <a:gd name="connsiteY41" fmla="*/ 1641797 h 1981028"/>
                  <a:gd name="connsiteX42" fmla="*/ 678462 w 1438198"/>
                  <a:gd name="connsiteY42" fmla="*/ 1592326 h 1981028"/>
                  <a:gd name="connsiteX43" fmla="*/ 667861 w 1438198"/>
                  <a:gd name="connsiteY43" fmla="*/ 1553456 h 1981028"/>
                  <a:gd name="connsiteX44" fmla="*/ 639592 w 1438198"/>
                  <a:gd name="connsiteY44" fmla="*/ 1528721 h 1981028"/>
                  <a:gd name="connsiteX45" fmla="*/ 590121 w 1438198"/>
                  <a:gd name="connsiteY45" fmla="*/ 1535788 h 1981028"/>
                  <a:gd name="connsiteX46" fmla="*/ 515914 w 1438198"/>
                  <a:gd name="connsiteY46" fmla="*/ 1500451 h 1981028"/>
                  <a:gd name="connsiteX47" fmla="*/ 473510 w 1438198"/>
                  <a:gd name="connsiteY47" fmla="*/ 1521653 h 1981028"/>
                  <a:gd name="connsiteX48" fmla="*/ 462909 w 1438198"/>
                  <a:gd name="connsiteY48" fmla="*/ 1496918 h 1981028"/>
                  <a:gd name="connsiteX49" fmla="*/ 452308 w 1438198"/>
                  <a:gd name="connsiteY49" fmla="*/ 1468649 h 1981028"/>
                  <a:gd name="connsiteX50" fmla="*/ 445241 w 1438198"/>
                  <a:gd name="connsiteY50" fmla="*/ 1433312 h 1981028"/>
                  <a:gd name="connsiteX51" fmla="*/ 431106 w 1438198"/>
                  <a:gd name="connsiteY51" fmla="*/ 1341437 h 1981028"/>
                  <a:gd name="connsiteX52" fmla="*/ 385169 w 1438198"/>
                  <a:gd name="connsiteY52" fmla="*/ 1327303 h 1981028"/>
                  <a:gd name="connsiteX53" fmla="*/ 388702 w 1438198"/>
                  <a:gd name="connsiteY53" fmla="*/ 1302567 h 1981028"/>
                  <a:gd name="connsiteX54" fmla="*/ 367500 w 1438198"/>
                  <a:gd name="connsiteY54" fmla="*/ 1274298 h 1981028"/>
                  <a:gd name="connsiteX55" fmla="*/ 321563 w 1438198"/>
                  <a:gd name="connsiteY55" fmla="*/ 1288432 h 1981028"/>
                  <a:gd name="connsiteX56" fmla="*/ 293294 w 1438198"/>
                  <a:gd name="connsiteY56" fmla="*/ 1260163 h 1981028"/>
                  <a:gd name="connsiteX57" fmla="*/ 233222 w 1438198"/>
                  <a:gd name="connsiteY57" fmla="*/ 1231894 h 1981028"/>
                  <a:gd name="connsiteX58" fmla="*/ 236755 w 1438198"/>
                  <a:gd name="connsiteY58" fmla="*/ 1196557 h 1981028"/>
                  <a:gd name="connsiteX59" fmla="*/ 275625 w 1438198"/>
                  <a:gd name="connsiteY59" fmla="*/ 1125884 h 1981028"/>
                  <a:gd name="connsiteX60" fmla="*/ 236755 w 1438198"/>
                  <a:gd name="connsiteY60" fmla="*/ 1048144 h 1981028"/>
                  <a:gd name="connsiteX61" fmla="*/ 197885 w 1438198"/>
                  <a:gd name="connsiteY61" fmla="*/ 1023408 h 1981028"/>
                  <a:gd name="connsiteX62" fmla="*/ 134279 w 1438198"/>
                  <a:gd name="connsiteY62" fmla="*/ 998673 h 1981028"/>
                  <a:gd name="connsiteX63" fmla="*/ 88342 w 1438198"/>
                  <a:gd name="connsiteY63" fmla="*/ 896197 h 1981028"/>
                  <a:gd name="connsiteX64" fmla="*/ 49471 w 1438198"/>
                  <a:gd name="connsiteY64" fmla="*/ 853793 h 1981028"/>
                  <a:gd name="connsiteX65" fmla="*/ 0 w 1438198"/>
                  <a:gd name="connsiteY65" fmla="*/ 825524 h 1981028"/>
                  <a:gd name="connsiteX66" fmla="*/ 0 w 1438198"/>
                  <a:gd name="connsiteY66" fmla="*/ 811389 h 1981028"/>
                  <a:gd name="connsiteX67" fmla="*/ 28269 w 1438198"/>
                  <a:gd name="connsiteY67" fmla="*/ 754851 h 1981028"/>
                  <a:gd name="connsiteX68" fmla="*/ 60072 w 1438198"/>
                  <a:gd name="connsiteY68" fmla="*/ 754851 h 1981028"/>
                  <a:gd name="connsiteX69" fmla="*/ 162548 w 1438198"/>
                  <a:gd name="connsiteY69" fmla="*/ 761918 h 1981028"/>
                  <a:gd name="connsiteX70" fmla="*/ 187284 w 1438198"/>
                  <a:gd name="connsiteY70" fmla="*/ 751317 h 1981028"/>
                  <a:gd name="connsiteX71" fmla="*/ 208486 w 1438198"/>
                  <a:gd name="connsiteY71" fmla="*/ 765452 h 1981028"/>
                  <a:gd name="connsiteX72" fmla="*/ 233222 w 1438198"/>
                  <a:gd name="connsiteY72" fmla="*/ 719514 h 1981028"/>
                  <a:gd name="connsiteX73" fmla="*/ 275625 w 1438198"/>
                  <a:gd name="connsiteY73" fmla="*/ 701846 h 1981028"/>
                  <a:gd name="connsiteX74" fmla="*/ 325097 w 1438198"/>
                  <a:gd name="connsiteY74" fmla="*/ 726582 h 1981028"/>
                  <a:gd name="connsiteX75" fmla="*/ 381635 w 1438198"/>
                  <a:gd name="connsiteY75" fmla="*/ 708913 h 1981028"/>
                  <a:gd name="connsiteX76" fmla="*/ 395770 w 1438198"/>
                  <a:gd name="connsiteY76" fmla="*/ 687711 h 1981028"/>
                  <a:gd name="connsiteX77" fmla="*/ 402837 w 1438198"/>
                  <a:gd name="connsiteY77" fmla="*/ 662976 h 1981028"/>
                  <a:gd name="connsiteX78" fmla="*/ 424039 w 1438198"/>
                  <a:gd name="connsiteY78" fmla="*/ 627639 h 1981028"/>
                  <a:gd name="connsiteX79" fmla="*/ 452308 w 1438198"/>
                  <a:gd name="connsiteY79" fmla="*/ 641774 h 1981028"/>
                  <a:gd name="connsiteX80" fmla="*/ 515914 w 1438198"/>
                  <a:gd name="connsiteY80" fmla="*/ 673577 h 1981028"/>
                  <a:gd name="connsiteX81" fmla="*/ 544183 w 1438198"/>
                  <a:gd name="connsiteY81" fmla="*/ 659442 h 1981028"/>
                  <a:gd name="connsiteX82" fmla="*/ 547717 w 1438198"/>
                  <a:gd name="connsiteY82" fmla="*/ 617038 h 1981028"/>
                  <a:gd name="connsiteX83" fmla="*/ 537116 w 1438198"/>
                  <a:gd name="connsiteY83" fmla="*/ 585236 h 1981028"/>
                  <a:gd name="connsiteX84" fmla="*/ 515914 w 1438198"/>
                  <a:gd name="connsiteY84" fmla="*/ 560500 h 1981028"/>
                  <a:gd name="connsiteX85" fmla="*/ 498246 w 1438198"/>
                  <a:gd name="connsiteY85" fmla="*/ 518096 h 1981028"/>
                  <a:gd name="connsiteX86" fmla="*/ 473510 w 1438198"/>
                  <a:gd name="connsiteY86" fmla="*/ 496894 h 1981028"/>
                  <a:gd name="connsiteX87" fmla="*/ 491178 w 1438198"/>
                  <a:gd name="connsiteY87" fmla="*/ 472159 h 1981028"/>
                  <a:gd name="connsiteX88" fmla="*/ 491178 w 1438198"/>
                  <a:gd name="connsiteY88" fmla="*/ 447423 h 1981028"/>
                  <a:gd name="connsiteX89" fmla="*/ 526515 w 1438198"/>
                  <a:gd name="connsiteY89" fmla="*/ 450957 h 1981028"/>
                  <a:gd name="connsiteX90" fmla="*/ 547717 w 1438198"/>
                  <a:gd name="connsiteY90" fmla="*/ 422687 h 1981028"/>
                  <a:gd name="connsiteX91" fmla="*/ 561851 w 1438198"/>
                  <a:gd name="connsiteY91" fmla="*/ 362615 h 1981028"/>
                  <a:gd name="connsiteX92" fmla="*/ 544183 w 1438198"/>
                  <a:gd name="connsiteY92" fmla="*/ 337880 h 1981028"/>
                  <a:gd name="connsiteX93" fmla="*/ 526515 w 1438198"/>
                  <a:gd name="connsiteY93" fmla="*/ 309611 h 1981028"/>
                  <a:gd name="connsiteX94" fmla="*/ 494712 w 1438198"/>
                  <a:gd name="connsiteY94" fmla="*/ 246005 h 1981028"/>
                  <a:gd name="connsiteX95" fmla="*/ 462909 w 1438198"/>
                  <a:gd name="connsiteY95" fmla="*/ 242471 h 1981028"/>
                  <a:gd name="connsiteX96" fmla="*/ 441707 w 1438198"/>
                  <a:gd name="connsiteY96" fmla="*/ 185933 h 1981028"/>
                  <a:gd name="connsiteX97" fmla="*/ 438174 w 1438198"/>
                  <a:gd name="connsiteY97" fmla="*/ 143529 h 1981028"/>
                  <a:gd name="connsiteX98" fmla="*/ 427573 w 1438198"/>
                  <a:gd name="connsiteY98" fmla="*/ 69322 h 1981028"/>
                  <a:gd name="connsiteX99" fmla="*/ 441707 w 1438198"/>
                  <a:gd name="connsiteY99" fmla="*/ 37519 h 1981028"/>
                  <a:gd name="connsiteX100" fmla="*/ 438821 w 1438198"/>
                  <a:gd name="connsiteY100" fmla="*/ 0 h 1981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438198" h="1981028">
                    <a:moveTo>
                      <a:pt x="1392261" y="0"/>
                    </a:moveTo>
                    <a:lnTo>
                      <a:pt x="1392261" y="44587"/>
                    </a:lnTo>
                    <a:lnTo>
                      <a:pt x="1427597" y="69322"/>
                    </a:lnTo>
                    <a:lnTo>
                      <a:pt x="1438198" y="101125"/>
                    </a:lnTo>
                    <a:lnTo>
                      <a:pt x="1399328" y="132928"/>
                    </a:lnTo>
                    <a:lnTo>
                      <a:pt x="1353390" y="143529"/>
                    </a:lnTo>
                    <a:lnTo>
                      <a:pt x="1349857" y="157664"/>
                    </a:lnTo>
                    <a:lnTo>
                      <a:pt x="1381660" y="210668"/>
                    </a:lnTo>
                    <a:lnTo>
                      <a:pt x="1328655" y="246005"/>
                    </a:lnTo>
                    <a:lnTo>
                      <a:pt x="1296852" y="313144"/>
                    </a:lnTo>
                    <a:lnTo>
                      <a:pt x="1293318" y="355548"/>
                    </a:lnTo>
                    <a:lnTo>
                      <a:pt x="1233246" y="475692"/>
                    </a:lnTo>
                    <a:lnTo>
                      <a:pt x="1151972" y="730115"/>
                    </a:lnTo>
                    <a:lnTo>
                      <a:pt x="1074232" y="1019875"/>
                    </a:lnTo>
                    <a:lnTo>
                      <a:pt x="1045962" y="1189490"/>
                    </a:lnTo>
                    <a:lnTo>
                      <a:pt x="1063631" y="1235428"/>
                    </a:lnTo>
                    <a:lnTo>
                      <a:pt x="1102501" y="1295500"/>
                    </a:lnTo>
                    <a:lnTo>
                      <a:pt x="1088366" y="1369706"/>
                    </a:lnTo>
                    <a:lnTo>
                      <a:pt x="1067164" y="1433312"/>
                    </a:lnTo>
                    <a:lnTo>
                      <a:pt x="1070698" y="1500451"/>
                    </a:lnTo>
                    <a:lnTo>
                      <a:pt x="1081299" y="1556990"/>
                    </a:lnTo>
                    <a:lnTo>
                      <a:pt x="1035361" y="1571125"/>
                    </a:lnTo>
                    <a:lnTo>
                      <a:pt x="978823" y="1645331"/>
                    </a:lnTo>
                    <a:lnTo>
                      <a:pt x="939953" y="1698336"/>
                    </a:lnTo>
                    <a:lnTo>
                      <a:pt x="943486" y="1769009"/>
                    </a:lnTo>
                    <a:lnTo>
                      <a:pt x="954087" y="1846749"/>
                    </a:lnTo>
                    <a:lnTo>
                      <a:pt x="922284" y="1889153"/>
                    </a:lnTo>
                    <a:lnTo>
                      <a:pt x="886948" y="1935091"/>
                    </a:lnTo>
                    <a:lnTo>
                      <a:pt x="901082" y="1981028"/>
                    </a:lnTo>
                    <a:lnTo>
                      <a:pt x="865746" y="1977494"/>
                    </a:lnTo>
                    <a:lnTo>
                      <a:pt x="848078" y="1942158"/>
                    </a:lnTo>
                    <a:lnTo>
                      <a:pt x="798606" y="1956293"/>
                    </a:lnTo>
                    <a:lnTo>
                      <a:pt x="756203" y="1949225"/>
                    </a:lnTo>
                    <a:lnTo>
                      <a:pt x="742068" y="1875019"/>
                    </a:lnTo>
                    <a:lnTo>
                      <a:pt x="699664" y="1857350"/>
                    </a:lnTo>
                    <a:lnTo>
                      <a:pt x="685529" y="1825547"/>
                    </a:lnTo>
                    <a:lnTo>
                      <a:pt x="643126" y="1825547"/>
                    </a:lnTo>
                    <a:lnTo>
                      <a:pt x="646659" y="1779610"/>
                    </a:lnTo>
                    <a:lnTo>
                      <a:pt x="671395" y="1740740"/>
                    </a:lnTo>
                    <a:lnTo>
                      <a:pt x="696130" y="1708937"/>
                    </a:lnTo>
                    <a:lnTo>
                      <a:pt x="678462" y="1655932"/>
                    </a:lnTo>
                    <a:lnTo>
                      <a:pt x="696130" y="1641797"/>
                    </a:lnTo>
                    <a:lnTo>
                      <a:pt x="678462" y="1592326"/>
                    </a:lnTo>
                    <a:lnTo>
                      <a:pt x="667861" y="1553456"/>
                    </a:lnTo>
                    <a:lnTo>
                      <a:pt x="639592" y="1528721"/>
                    </a:lnTo>
                    <a:lnTo>
                      <a:pt x="590121" y="1535788"/>
                    </a:lnTo>
                    <a:lnTo>
                      <a:pt x="515914" y="1500451"/>
                    </a:lnTo>
                    <a:lnTo>
                      <a:pt x="473510" y="1521653"/>
                    </a:lnTo>
                    <a:lnTo>
                      <a:pt x="462909" y="1496918"/>
                    </a:lnTo>
                    <a:lnTo>
                      <a:pt x="452308" y="1468649"/>
                    </a:lnTo>
                    <a:lnTo>
                      <a:pt x="445241" y="1433312"/>
                    </a:lnTo>
                    <a:lnTo>
                      <a:pt x="431106" y="1341437"/>
                    </a:lnTo>
                    <a:lnTo>
                      <a:pt x="385169" y="1327303"/>
                    </a:lnTo>
                    <a:lnTo>
                      <a:pt x="388702" y="1302567"/>
                    </a:lnTo>
                    <a:lnTo>
                      <a:pt x="367500" y="1274298"/>
                    </a:lnTo>
                    <a:lnTo>
                      <a:pt x="321563" y="1288432"/>
                    </a:lnTo>
                    <a:lnTo>
                      <a:pt x="293294" y="1260163"/>
                    </a:lnTo>
                    <a:lnTo>
                      <a:pt x="233222" y="1231894"/>
                    </a:lnTo>
                    <a:lnTo>
                      <a:pt x="236755" y="1196557"/>
                    </a:lnTo>
                    <a:lnTo>
                      <a:pt x="275625" y="1125884"/>
                    </a:lnTo>
                    <a:lnTo>
                      <a:pt x="236755" y="1048144"/>
                    </a:lnTo>
                    <a:lnTo>
                      <a:pt x="197885" y="1023408"/>
                    </a:lnTo>
                    <a:lnTo>
                      <a:pt x="134279" y="998673"/>
                    </a:lnTo>
                    <a:lnTo>
                      <a:pt x="88342" y="896197"/>
                    </a:lnTo>
                    <a:lnTo>
                      <a:pt x="49471" y="853793"/>
                    </a:lnTo>
                    <a:lnTo>
                      <a:pt x="0" y="825524"/>
                    </a:lnTo>
                    <a:lnTo>
                      <a:pt x="0" y="811389"/>
                    </a:lnTo>
                    <a:lnTo>
                      <a:pt x="28269" y="754851"/>
                    </a:lnTo>
                    <a:lnTo>
                      <a:pt x="60072" y="754851"/>
                    </a:lnTo>
                    <a:lnTo>
                      <a:pt x="162548" y="761918"/>
                    </a:lnTo>
                    <a:lnTo>
                      <a:pt x="187284" y="751317"/>
                    </a:lnTo>
                    <a:lnTo>
                      <a:pt x="208486" y="765452"/>
                    </a:lnTo>
                    <a:lnTo>
                      <a:pt x="233222" y="719514"/>
                    </a:lnTo>
                    <a:lnTo>
                      <a:pt x="275625" y="701846"/>
                    </a:lnTo>
                    <a:lnTo>
                      <a:pt x="325097" y="726582"/>
                    </a:lnTo>
                    <a:lnTo>
                      <a:pt x="381635" y="708913"/>
                    </a:lnTo>
                    <a:lnTo>
                      <a:pt x="395770" y="687711"/>
                    </a:lnTo>
                    <a:lnTo>
                      <a:pt x="402837" y="662976"/>
                    </a:lnTo>
                    <a:lnTo>
                      <a:pt x="424039" y="627639"/>
                    </a:lnTo>
                    <a:lnTo>
                      <a:pt x="452308" y="641774"/>
                    </a:lnTo>
                    <a:lnTo>
                      <a:pt x="515914" y="673577"/>
                    </a:lnTo>
                    <a:lnTo>
                      <a:pt x="544183" y="659442"/>
                    </a:lnTo>
                    <a:lnTo>
                      <a:pt x="547717" y="617038"/>
                    </a:lnTo>
                    <a:lnTo>
                      <a:pt x="537116" y="585236"/>
                    </a:lnTo>
                    <a:lnTo>
                      <a:pt x="515914" y="560500"/>
                    </a:lnTo>
                    <a:lnTo>
                      <a:pt x="498246" y="518096"/>
                    </a:lnTo>
                    <a:lnTo>
                      <a:pt x="473510" y="496894"/>
                    </a:lnTo>
                    <a:lnTo>
                      <a:pt x="491178" y="472159"/>
                    </a:lnTo>
                    <a:lnTo>
                      <a:pt x="491178" y="447423"/>
                    </a:lnTo>
                    <a:lnTo>
                      <a:pt x="526515" y="450957"/>
                    </a:lnTo>
                    <a:lnTo>
                      <a:pt x="547717" y="422687"/>
                    </a:lnTo>
                    <a:lnTo>
                      <a:pt x="561851" y="362615"/>
                    </a:lnTo>
                    <a:lnTo>
                      <a:pt x="544183" y="337880"/>
                    </a:lnTo>
                    <a:lnTo>
                      <a:pt x="526515" y="309611"/>
                    </a:lnTo>
                    <a:lnTo>
                      <a:pt x="494712" y="246005"/>
                    </a:lnTo>
                    <a:lnTo>
                      <a:pt x="462909" y="242471"/>
                    </a:lnTo>
                    <a:lnTo>
                      <a:pt x="441707" y="185933"/>
                    </a:lnTo>
                    <a:lnTo>
                      <a:pt x="438174" y="143529"/>
                    </a:lnTo>
                    <a:lnTo>
                      <a:pt x="427573" y="69322"/>
                    </a:lnTo>
                    <a:lnTo>
                      <a:pt x="441707" y="37519"/>
                    </a:lnTo>
                    <a:lnTo>
                      <a:pt x="438821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0ED19947-9AAA-143B-748B-317E7EC2D461}"/>
                  </a:ext>
                </a:extLst>
              </p:cNvPr>
              <p:cNvSpPr/>
              <p:nvPr/>
            </p:nvSpPr>
            <p:spPr>
              <a:xfrm>
                <a:off x="1040678" y="4366079"/>
                <a:ext cx="1519472" cy="1961179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599A7BFD-B17B-F6F7-FB64-992C179CC885}"/>
                  </a:ext>
                </a:extLst>
              </p:cNvPr>
              <p:cNvSpPr/>
              <p:nvPr/>
            </p:nvSpPr>
            <p:spPr>
              <a:xfrm>
                <a:off x="1155225" y="4156415"/>
                <a:ext cx="79508" cy="85397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E2EB7C75-CBA2-1825-9132-AE538CC9B8E4}"/>
                  </a:ext>
                </a:extLst>
              </p:cNvPr>
              <p:cNvSpPr/>
              <p:nvPr/>
            </p:nvSpPr>
            <p:spPr>
              <a:xfrm>
                <a:off x="990325" y="4283038"/>
                <a:ext cx="159015" cy="234104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64D5B419-DF29-A532-8E2C-B568DB2C54A3}"/>
                  </a:ext>
                </a:extLst>
              </p:cNvPr>
              <p:cNvSpPr/>
              <p:nvPr/>
            </p:nvSpPr>
            <p:spPr>
              <a:xfrm>
                <a:off x="811430" y="3755200"/>
                <a:ext cx="695687" cy="605137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A6821DD8-0E03-A8E7-4C17-C3AD934BA262}"/>
                </a:ext>
              </a:extLst>
            </p:cNvPr>
            <p:cNvGrpSpPr/>
            <p:nvPr/>
          </p:nvGrpSpPr>
          <p:grpSpPr>
            <a:xfrm>
              <a:off x="7173960" y="3922231"/>
              <a:ext cx="1479727" cy="1123786"/>
              <a:chOff x="1571572" y="1877535"/>
              <a:chExt cx="993631" cy="754618"/>
            </a:xfrm>
          </p:grpSpPr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6B9CDDF8-A118-B576-F5BB-40601283E244}"/>
                  </a:ext>
                </a:extLst>
              </p:cNvPr>
              <p:cNvSpPr/>
              <p:nvPr/>
            </p:nvSpPr>
            <p:spPr>
              <a:xfrm rot="778049">
                <a:off x="2457562" y="2140898"/>
                <a:ext cx="107641" cy="24800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F6551AB7-33CC-8FD0-EAFF-A982ED95DB07}"/>
                  </a:ext>
                </a:extLst>
              </p:cNvPr>
              <p:cNvSpPr/>
              <p:nvPr/>
            </p:nvSpPr>
            <p:spPr>
              <a:xfrm rot="702486">
                <a:off x="1571572" y="2425482"/>
                <a:ext cx="529594" cy="20667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鹿児島</a:t>
                </a:r>
              </a:p>
            </p:txBody>
          </p:sp>
          <p:sp>
            <p:nvSpPr>
              <p:cNvPr id="297" name="正方形/長方形 296">
                <a:extLst>
                  <a:ext uri="{FF2B5EF4-FFF2-40B4-BE49-F238E27FC236}">
                    <a16:creationId xmlns:a16="http://schemas.microsoft.com/office/drawing/2014/main" id="{78FB7444-DA0C-69E8-7C77-0ADF24B4CE76}"/>
                  </a:ext>
                </a:extLst>
              </p:cNvPr>
              <p:cNvSpPr/>
              <p:nvPr/>
            </p:nvSpPr>
            <p:spPr>
              <a:xfrm>
                <a:off x="2004374" y="1877535"/>
                <a:ext cx="107641" cy="24800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462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760A45-40E8-E3C8-EDDE-5EE1E0059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15F854-6FE7-0576-9D8C-00A5A4B83F9E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鹿児島県のおとなり、隣接する県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52" name="グループ化 551">
            <a:extLst>
              <a:ext uri="{FF2B5EF4-FFF2-40B4-BE49-F238E27FC236}">
                <a16:creationId xmlns:a16="http://schemas.microsoft.com/office/drawing/2014/main" id="{EE2658B0-84AC-2057-275E-54B91312E0BA}"/>
              </a:ext>
            </a:extLst>
          </p:cNvPr>
          <p:cNvGrpSpPr/>
          <p:nvPr/>
        </p:nvGrpSpPr>
        <p:grpSpPr>
          <a:xfrm>
            <a:off x="1200793" y="966788"/>
            <a:ext cx="1682933" cy="2462212"/>
            <a:chOff x="1200793" y="966788"/>
            <a:chExt cx="1682933" cy="2462212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2243268-B4BC-1B96-9956-6116669507B1}"/>
                </a:ext>
              </a:extLst>
            </p:cNvPr>
            <p:cNvGrpSpPr/>
            <p:nvPr/>
          </p:nvGrpSpPr>
          <p:grpSpPr>
            <a:xfrm>
              <a:off x="1200793" y="966788"/>
              <a:ext cx="1682933" cy="2462212"/>
              <a:chOff x="1403993" y="1081089"/>
              <a:chExt cx="1682933" cy="2462212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3D0A67B-9306-ECCA-70C5-7FFB60553FD9}"/>
                  </a:ext>
                </a:extLst>
              </p:cNvPr>
              <p:cNvSpPr/>
              <p:nvPr/>
            </p:nvSpPr>
            <p:spPr>
              <a:xfrm>
                <a:off x="1664016" y="1081089"/>
                <a:ext cx="919103" cy="1249219"/>
              </a:xfrm>
              <a:custGeom>
                <a:avLst/>
                <a:gdLst>
                  <a:gd name="connsiteX0" fmla="*/ 654508 w 919103"/>
                  <a:gd name="connsiteY0" fmla="*/ 0 h 1249219"/>
                  <a:gd name="connsiteX1" fmla="*/ 703942 w 919103"/>
                  <a:gd name="connsiteY1" fmla="*/ 13842 h 1249219"/>
                  <a:gd name="connsiteX2" fmla="*/ 717784 w 919103"/>
                  <a:gd name="connsiteY2" fmla="*/ 33615 h 1249219"/>
                  <a:gd name="connsiteX3" fmla="*/ 755354 w 919103"/>
                  <a:gd name="connsiteY3" fmla="*/ 65252 h 1249219"/>
                  <a:gd name="connsiteX4" fmla="*/ 767218 w 919103"/>
                  <a:gd name="connsiteY4" fmla="*/ 122597 h 1249219"/>
                  <a:gd name="connsiteX5" fmla="*/ 808743 w 919103"/>
                  <a:gd name="connsiteY5" fmla="*/ 162144 h 1249219"/>
                  <a:gd name="connsiteX6" fmla="*/ 814675 w 919103"/>
                  <a:gd name="connsiteY6" fmla="*/ 201691 h 1249219"/>
                  <a:gd name="connsiteX7" fmla="*/ 830494 w 919103"/>
                  <a:gd name="connsiteY7" fmla="*/ 215532 h 1249219"/>
                  <a:gd name="connsiteX8" fmla="*/ 832471 w 919103"/>
                  <a:gd name="connsiteY8" fmla="*/ 233329 h 1249219"/>
                  <a:gd name="connsiteX9" fmla="*/ 852245 w 919103"/>
                  <a:gd name="connsiteY9" fmla="*/ 251126 h 1249219"/>
                  <a:gd name="connsiteX10" fmla="*/ 834449 w 919103"/>
                  <a:gd name="connsiteY10" fmla="*/ 272876 h 1249219"/>
                  <a:gd name="connsiteX11" fmla="*/ 842358 w 919103"/>
                  <a:gd name="connsiteY11" fmla="*/ 349993 h 1249219"/>
                  <a:gd name="connsiteX12" fmla="*/ 889815 w 919103"/>
                  <a:gd name="connsiteY12" fmla="*/ 381631 h 1249219"/>
                  <a:gd name="connsiteX13" fmla="*/ 917498 w 919103"/>
                  <a:gd name="connsiteY13" fmla="*/ 403382 h 1249219"/>
                  <a:gd name="connsiteX14" fmla="*/ 919103 w 919103"/>
                  <a:gd name="connsiteY14" fmla="*/ 414616 h 1249219"/>
                  <a:gd name="connsiteX15" fmla="*/ 917498 w 919103"/>
                  <a:gd name="connsiteY15" fmla="*/ 414456 h 1249219"/>
                  <a:gd name="connsiteX16" fmla="*/ 865295 w 919103"/>
                  <a:gd name="connsiteY16" fmla="*/ 416828 h 1249219"/>
                  <a:gd name="connsiteX17" fmla="*/ 851058 w 919103"/>
                  <a:gd name="connsiteY17" fmla="*/ 438184 h 1249219"/>
                  <a:gd name="connsiteX18" fmla="*/ 834448 w 919103"/>
                  <a:gd name="connsiteY18" fmla="*/ 459539 h 1249219"/>
                  <a:gd name="connsiteX19" fmla="*/ 834448 w 919103"/>
                  <a:gd name="connsiteY19" fmla="*/ 469031 h 1249219"/>
                  <a:gd name="connsiteX20" fmla="*/ 843940 w 919103"/>
                  <a:gd name="connsiteY20" fmla="*/ 485641 h 1249219"/>
                  <a:gd name="connsiteX21" fmla="*/ 822584 w 919103"/>
                  <a:gd name="connsiteY21" fmla="*/ 518860 h 1249219"/>
                  <a:gd name="connsiteX22" fmla="*/ 782246 w 919103"/>
                  <a:gd name="connsiteY22" fmla="*/ 533097 h 1249219"/>
                  <a:gd name="connsiteX23" fmla="*/ 775127 w 919103"/>
                  <a:gd name="connsiteY23" fmla="*/ 566317 h 1249219"/>
                  <a:gd name="connsiteX24" fmla="*/ 772754 w 919103"/>
                  <a:gd name="connsiteY24" fmla="*/ 585300 h 1249219"/>
                  <a:gd name="connsiteX25" fmla="*/ 756145 w 919103"/>
                  <a:gd name="connsiteY25" fmla="*/ 585300 h 1249219"/>
                  <a:gd name="connsiteX26" fmla="*/ 730043 w 919103"/>
                  <a:gd name="connsiteY26" fmla="*/ 616147 h 1249219"/>
                  <a:gd name="connsiteX27" fmla="*/ 718179 w 919103"/>
                  <a:gd name="connsiteY27" fmla="*/ 639875 h 1249219"/>
                  <a:gd name="connsiteX28" fmla="*/ 718179 w 919103"/>
                  <a:gd name="connsiteY28" fmla="*/ 677840 h 1249219"/>
                  <a:gd name="connsiteX29" fmla="*/ 699196 w 919103"/>
                  <a:gd name="connsiteY29" fmla="*/ 694450 h 1249219"/>
                  <a:gd name="connsiteX30" fmla="*/ 654112 w 919103"/>
                  <a:gd name="connsiteY30" fmla="*/ 684959 h 1249219"/>
                  <a:gd name="connsiteX31" fmla="*/ 637503 w 919103"/>
                  <a:gd name="connsiteY31" fmla="*/ 718179 h 1249219"/>
                  <a:gd name="connsiteX32" fmla="*/ 620893 w 919103"/>
                  <a:gd name="connsiteY32" fmla="*/ 725297 h 1249219"/>
                  <a:gd name="connsiteX33" fmla="*/ 623266 w 919103"/>
                  <a:gd name="connsiteY33" fmla="*/ 756144 h 1249219"/>
                  <a:gd name="connsiteX34" fmla="*/ 613774 w 919103"/>
                  <a:gd name="connsiteY34" fmla="*/ 777500 h 1249219"/>
                  <a:gd name="connsiteX35" fmla="*/ 620893 w 919103"/>
                  <a:gd name="connsiteY35" fmla="*/ 827329 h 1249219"/>
                  <a:gd name="connsiteX36" fmla="*/ 623266 w 919103"/>
                  <a:gd name="connsiteY36" fmla="*/ 855803 h 1249219"/>
                  <a:gd name="connsiteX37" fmla="*/ 637503 w 919103"/>
                  <a:gd name="connsiteY37" fmla="*/ 893769 h 1249219"/>
                  <a:gd name="connsiteX38" fmla="*/ 658858 w 919103"/>
                  <a:gd name="connsiteY38" fmla="*/ 896141 h 1249219"/>
                  <a:gd name="connsiteX39" fmla="*/ 680214 w 919103"/>
                  <a:gd name="connsiteY39" fmla="*/ 938852 h 1249219"/>
                  <a:gd name="connsiteX40" fmla="*/ 692078 w 919103"/>
                  <a:gd name="connsiteY40" fmla="*/ 957835 h 1249219"/>
                  <a:gd name="connsiteX41" fmla="*/ 703942 w 919103"/>
                  <a:gd name="connsiteY41" fmla="*/ 974445 h 1249219"/>
                  <a:gd name="connsiteX42" fmla="*/ 694451 w 919103"/>
                  <a:gd name="connsiteY42" fmla="*/ 1014783 h 1249219"/>
                  <a:gd name="connsiteX43" fmla="*/ 680214 w 919103"/>
                  <a:gd name="connsiteY43" fmla="*/ 1033766 h 1249219"/>
                  <a:gd name="connsiteX44" fmla="*/ 656485 w 919103"/>
                  <a:gd name="connsiteY44" fmla="*/ 1031393 h 1249219"/>
                  <a:gd name="connsiteX45" fmla="*/ 656485 w 919103"/>
                  <a:gd name="connsiteY45" fmla="*/ 1048003 h 1249219"/>
                  <a:gd name="connsiteX46" fmla="*/ 644621 w 919103"/>
                  <a:gd name="connsiteY46" fmla="*/ 1064613 h 1249219"/>
                  <a:gd name="connsiteX47" fmla="*/ 661231 w 919103"/>
                  <a:gd name="connsiteY47" fmla="*/ 1078850 h 1249219"/>
                  <a:gd name="connsiteX48" fmla="*/ 673095 w 919103"/>
                  <a:gd name="connsiteY48" fmla="*/ 1107324 h 1249219"/>
                  <a:gd name="connsiteX49" fmla="*/ 687332 w 919103"/>
                  <a:gd name="connsiteY49" fmla="*/ 1123934 h 1249219"/>
                  <a:gd name="connsiteX50" fmla="*/ 694451 w 919103"/>
                  <a:gd name="connsiteY50" fmla="*/ 1145289 h 1249219"/>
                  <a:gd name="connsiteX51" fmla="*/ 692078 w 919103"/>
                  <a:gd name="connsiteY51" fmla="*/ 1173763 h 1249219"/>
                  <a:gd name="connsiteX52" fmla="*/ 673095 w 919103"/>
                  <a:gd name="connsiteY52" fmla="*/ 1183255 h 1249219"/>
                  <a:gd name="connsiteX53" fmla="*/ 630384 w 919103"/>
                  <a:gd name="connsiteY53" fmla="*/ 1161899 h 1249219"/>
                  <a:gd name="connsiteX54" fmla="*/ 611401 w 919103"/>
                  <a:gd name="connsiteY54" fmla="*/ 1152408 h 1249219"/>
                  <a:gd name="connsiteX55" fmla="*/ 597164 w 919103"/>
                  <a:gd name="connsiteY55" fmla="*/ 1176136 h 1249219"/>
                  <a:gd name="connsiteX56" fmla="*/ 592419 w 919103"/>
                  <a:gd name="connsiteY56" fmla="*/ 1192746 h 1249219"/>
                  <a:gd name="connsiteX57" fmla="*/ 582927 w 919103"/>
                  <a:gd name="connsiteY57" fmla="*/ 1206983 h 1249219"/>
                  <a:gd name="connsiteX58" fmla="*/ 544962 w 919103"/>
                  <a:gd name="connsiteY58" fmla="*/ 1218847 h 1249219"/>
                  <a:gd name="connsiteX59" fmla="*/ 511742 w 919103"/>
                  <a:gd name="connsiteY59" fmla="*/ 1202237 h 1249219"/>
                  <a:gd name="connsiteX60" fmla="*/ 483268 w 919103"/>
                  <a:gd name="connsiteY60" fmla="*/ 1214102 h 1249219"/>
                  <a:gd name="connsiteX61" fmla="*/ 466658 w 919103"/>
                  <a:gd name="connsiteY61" fmla="*/ 1244948 h 1249219"/>
                  <a:gd name="connsiteX62" fmla="*/ 452421 w 919103"/>
                  <a:gd name="connsiteY62" fmla="*/ 1235457 h 1249219"/>
                  <a:gd name="connsiteX63" fmla="*/ 435811 w 919103"/>
                  <a:gd name="connsiteY63" fmla="*/ 1242576 h 1249219"/>
                  <a:gd name="connsiteX64" fmla="*/ 366999 w 919103"/>
                  <a:gd name="connsiteY64" fmla="*/ 1237830 h 1249219"/>
                  <a:gd name="connsiteX65" fmla="*/ 345643 w 919103"/>
                  <a:gd name="connsiteY65" fmla="*/ 1237830 h 1249219"/>
                  <a:gd name="connsiteX66" fmla="*/ 339949 w 919103"/>
                  <a:gd name="connsiteY66" fmla="*/ 1249219 h 1249219"/>
                  <a:gd name="connsiteX67" fmla="*/ 336152 w 919103"/>
                  <a:gd name="connsiteY67" fmla="*/ 1247321 h 1249219"/>
                  <a:gd name="connsiteX68" fmla="*/ 340086 w 919103"/>
                  <a:gd name="connsiteY68" fmla="*/ 1248944 h 1249219"/>
                  <a:gd name="connsiteX69" fmla="*/ 340429 w 919103"/>
                  <a:gd name="connsiteY69" fmla="*/ 1248258 h 1249219"/>
                  <a:gd name="connsiteX70" fmla="*/ 281577 w 919103"/>
                  <a:gd name="connsiteY70" fmla="*/ 1211729 h 1249219"/>
                  <a:gd name="connsiteX71" fmla="*/ 274458 w 919103"/>
                  <a:gd name="connsiteY71" fmla="*/ 1197492 h 1249219"/>
                  <a:gd name="connsiteX72" fmla="*/ 238866 w 919103"/>
                  <a:gd name="connsiteY72" fmla="*/ 1180882 h 1249219"/>
                  <a:gd name="connsiteX73" fmla="*/ 231747 w 919103"/>
                  <a:gd name="connsiteY73" fmla="*/ 1154781 h 1249219"/>
                  <a:gd name="connsiteX74" fmla="*/ 210391 w 919103"/>
                  <a:gd name="connsiteY74" fmla="*/ 1145289 h 1249219"/>
                  <a:gd name="connsiteX75" fmla="*/ 203273 w 919103"/>
                  <a:gd name="connsiteY75" fmla="*/ 1178509 h 1249219"/>
                  <a:gd name="connsiteX76" fmla="*/ 165308 w 919103"/>
                  <a:gd name="connsiteY76" fmla="*/ 1183255 h 1249219"/>
                  <a:gd name="connsiteX77" fmla="*/ 160562 w 919103"/>
                  <a:gd name="connsiteY77" fmla="*/ 1199865 h 1249219"/>
                  <a:gd name="connsiteX78" fmla="*/ 105987 w 919103"/>
                  <a:gd name="connsiteY78" fmla="*/ 1190373 h 1249219"/>
                  <a:gd name="connsiteX79" fmla="*/ 103614 w 919103"/>
                  <a:gd name="connsiteY79" fmla="*/ 1221220 h 1249219"/>
                  <a:gd name="connsiteX80" fmla="*/ 46666 w 919103"/>
                  <a:gd name="connsiteY80" fmla="*/ 1218847 h 1249219"/>
                  <a:gd name="connsiteX81" fmla="*/ 146 w 919103"/>
                  <a:gd name="connsiteY81" fmla="*/ 1165351 h 1249219"/>
                  <a:gd name="connsiteX82" fmla="*/ 0 w 919103"/>
                  <a:gd name="connsiteY82" fmla="*/ 1164667 h 1249219"/>
                  <a:gd name="connsiteX83" fmla="*/ 5932 w 919103"/>
                  <a:gd name="connsiteY83" fmla="*/ 1123143 h 1249219"/>
                  <a:gd name="connsiteX84" fmla="*/ 29661 w 919103"/>
                  <a:gd name="connsiteY84" fmla="*/ 1099414 h 1249219"/>
                  <a:gd name="connsiteX85" fmla="*/ 61298 w 919103"/>
                  <a:gd name="connsiteY85" fmla="*/ 1075686 h 1249219"/>
                  <a:gd name="connsiteX86" fmla="*/ 69208 w 919103"/>
                  <a:gd name="connsiteY86" fmla="*/ 1042071 h 1249219"/>
                  <a:gd name="connsiteX87" fmla="*/ 112710 w 919103"/>
                  <a:gd name="connsiteY87" fmla="*/ 1012410 h 1249219"/>
                  <a:gd name="connsiteX88" fmla="*/ 100846 w 919103"/>
                  <a:gd name="connsiteY88" fmla="*/ 988682 h 1249219"/>
                  <a:gd name="connsiteX89" fmla="*/ 132484 w 919103"/>
                  <a:gd name="connsiteY89" fmla="*/ 943202 h 1249219"/>
                  <a:gd name="connsiteX90" fmla="*/ 126551 w 919103"/>
                  <a:gd name="connsiteY90" fmla="*/ 937271 h 1249219"/>
                  <a:gd name="connsiteX91" fmla="*/ 193782 w 919103"/>
                  <a:gd name="connsiteY91" fmla="*/ 866085 h 1249219"/>
                  <a:gd name="connsiteX92" fmla="*/ 189827 w 919103"/>
                  <a:gd name="connsiteY92" fmla="*/ 822583 h 1249219"/>
                  <a:gd name="connsiteX93" fmla="*/ 170054 w 919103"/>
                  <a:gd name="connsiteY93" fmla="*/ 790946 h 1249219"/>
                  <a:gd name="connsiteX94" fmla="*/ 185872 w 919103"/>
                  <a:gd name="connsiteY94" fmla="*/ 783036 h 1249219"/>
                  <a:gd name="connsiteX95" fmla="*/ 162144 w 919103"/>
                  <a:gd name="connsiteY95" fmla="*/ 743489 h 1249219"/>
                  <a:gd name="connsiteX96" fmla="*/ 177963 w 919103"/>
                  <a:gd name="connsiteY96" fmla="*/ 727670 h 1249219"/>
                  <a:gd name="connsiteX97" fmla="*/ 280786 w 919103"/>
                  <a:gd name="connsiteY97" fmla="*/ 646599 h 1249219"/>
                  <a:gd name="connsiteX98" fmla="*/ 264967 w 919103"/>
                  <a:gd name="connsiteY98" fmla="*/ 636711 h 1249219"/>
                  <a:gd name="connsiteX99" fmla="*/ 223442 w 919103"/>
                  <a:gd name="connsiteY99" fmla="*/ 638689 h 1249219"/>
                  <a:gd name="connsiteX100" fmla="*/ 172031 w 919103"/>
                  <a:gd name="connsiteY100" fmla="*/ 652530 h 1249219"/>
                  <a:gd name="connsiteX101" fmla="*/ 87004 w 919103"/>
                  <a:gd name="connsiteY101" fmla="*/ 672304 h 1249219"/>
                  <a:gd name="connsiteX102" fmla="*/ 83049 w 919103"/>
                  <a:gd name="connsiteY102" fmla="*/ 692077 h 1249219"/>
                  <a:gd name="connsiteX103" fmla="*/ 75140 w 919103"/>
                  <a:gd name="connsiteY103" fmla="*/ 723715 h 1249219"/>
                  <a:gd name="connsiteX104" fmla="*/ 35593 w 919103"/>
                  <a:gd name="connsiteY104" fmla="*/ 729647 h 1249219"/>
                  <a:gd name="connsiteX105" fmla="*/ 45479 w 919103"/>
                  <a:gd name="connsiteY105" fmla="*/ 698009 h 1249219"/>
                  <a:gd name="connsiteX106" fmla="*/ 27683 w 919103"/>
                  <a:gd name="connsiteY106" fmla="*/ 678236 h 1249219"/>
                  <a:gd name="connsiteX107" fmla="*/ 45479 w 919103"/>
                  <a:gd name="connsiteY107" fmla="*/ 664394 h 1249219"/>
                  <a:gd name="connsiteX108" fmla="*/ 75140 w 919103"/>
                  <a:gd name="connsiteY108" fmla="*/ 640666 h 1249219"/>
                  <a:gd name="connsiteX109" fmla="*/ 114687 w 919103"/>
                  <a:gd name="connsiteY109" fmla="*/ 626824 h 1249219"/>
                  <a:gd name="connsiteX110" fmla="*/ 164121 w 919103"/>
                  <a:gd name="connsiteY110" fmla="*/ 599142 h 1249219"/>
                  <a:gd name="connsiteX111" fmla="*/ 191805 w 919103"/>
                  <a:gd name="connsiteY111" fmla="*/ 563548 h 1249219"/>
                  <a:gd name="connsiteX112" fmla="*/ 223442 w 919103"/>
                  <a:gd name="connsiteY112" fmla="*/ 537843 h 1249219"/>
                  <a:gd name="connsiteX113" fmla="*/ 225420 w 919103"/>
                  <a:gd name="connsiteY113" fmla="*/ 480500 h 1249219"/>
                  <a:gd name="connsiteX114" fmla="*/ 239261 w 919103"/>
                  <a:gd name="connsiteY114" fmla="*/ 462703 h 1249219"/>
                  <a:gd name="connsiteX115" fmla="*/ 185872 w 919103"/>
                  <a:gd name="connsiteY115" fmla="*/ 391518 h 1249219"/>
                  <a:gd name="connsiteX116" fmla="*/ 154235 w 919103"/>
                  <a:gd name="connsiteY116" fmla="*/ 391518 h 1249219"/>
                  <a:gd name="connsiteX117" fmla="*/ 146325 w 919103"/>
                  <a:gd name="connsiteY117" fmla="*/ 369768 h 1249219"/>
                  <a:gd name="connsiteX118" fmla="*/ 146325 w 919103"/>
                  <a:gd name="connsiteY118" fmla="*/ 348016 h 1249219"/>
                  <a:gd name="connsiteX119" fmla="*/ 104800 w 919103"/>
                  <a:gd name="connsiteY119" fmla="*/ 326264 h 1249219"/>
                  <a:gd name="connsiteX120" fmla="*/ 81072 w 919103"/>
                  <a:gd name="connsiteY120" fmla="*/ 314402 h 1249219"/>
                  <a:gd name="connsiteX121" fmla="*/ 61298 w 919103"/>
                  <a:gd name="connsiteY121" fmla="*/ 304514 h 1249219"/>
                  <a:gd name="connsiteX122" fmla="*/ 61298 w 919103"/>
                  <a:gd name="connsiteY122" fmla="*/ 241238 h 1249219"/>
                  <a:gd name="connsiteX123" fmla="*/ 40996 w 919103"/>
                  <a:gd name="connsiteY123" fmla="*/ 217552 h 1249219"/>
                  <a:gd name="connsiteX124" fmla="*/ 120224 w 919103"/>
                  <a:gd name="connsiteY124" fmla="*/ 219883 h 1249219"/>
                  <a:gd name="connsiteX125" fmla="*/ 134461 w 919103"/>
                  <a:gd name="connsiteY125" fmla="*/ 205646 h 1249219"/>
                  <a:gd name="connsiteX126" fmla="*/ 127342 w 919103"/>
                  <a:gd name="connsiteY126" fmla="*/ 158189 h 1249219"/>
                  <a:gd name="connsiteX127" fmla="*/ 196155 w 919103"/>
                  <a:gd name="connsiteY127" fmla="*/ 132088 h 1249219"/>
                  <a:gd name="connsiteX128" fmla="*/ 189036 w 919103"/>
                  <a:gd name="connsiteY128" fmla="*/ 113105 h 1249219"/>
                  <a:gd name="connsiteX129" fmla="*/ 208019 w 919103"/>
                  <a:gd name="connsiteY129" fmla="*/ 94123 h 1249219"/>
                  <a:gd name="connsiteX130" fmla="*/ 279204 w 919103"/>
                  <a:gd name="connsiteY130" fmla="*/ 91750 h 1249219"/>
                  <a:gd name="connsiteX131" fmla="*/ 300560 w 919103"/>
                  <a:gd name="connsiteY131" fmla="*/ 37175 h 1249219"/>
                  <a:gd name="connsiteX132" fmla="*/ 319542 w 919103"/>
                  <a:gd name="connsiteY132" fmla="*/ 51412 h 1249219"/>
                  <a:gd name="connsiteX133" fmla="*/ 350389 w 919103"/>
                  <a:gd name="connsiteY133" fmla="*/ 39547 h 1249219"/>
                  <a:gd name="connsiteX134" fmla="*/ 381236 w 919103"/>
                  <a:gd name="connsiteY134" fmla="*/ 77513 h 1249219"/>
                  <a:gd name="connsiteX135" fmla="*/ 409710 w 919103"/>
                  <a:gd name="connsiteY135" fmla="*/ 87004 h 1249219"/>
                  <a:gd name="connsiteX136" fmla="*/ 454794 w 919103"/>
                  <a:gd name="connsiteY136" fmla="*/ 101241 h 1249219"/>
                  <a:gd name="connsiteX137" fmla="*/ 444191 w 919103"/>
                  <a:gd name="connsiteY137" fmla="*/ 97893 h 1249219"/>
                  <a:gd name="connsiteX138" fmla="*/ 450840 w 919103"/>
                  <a:gd name="connsiteY138" fmla="*/ 116665 h 1249219"/>
                  <a:gd name="connsiteX139" fmla="*/ 494342 w 919103"/>
                  <a:gd name="connsiteY139" fmla="*/ 120619 h 1249219"/>
                  <a:gd name="connsiteX140" fmla="*/ 502251 w 919103"/>
                  <a:gd name="connsiteY140" fmla="*/ 144347 h 1249219"/>
                  <a:gd name="connsiteX141" fmla="*/ 524002 w 919103"/>
                  <a:gd name="connsiteY141" fmla="*/ 160166 h 1249219"/>
                  <a:gd name="connsiteX142" fmla="*/ 543776 w 919103"/>
                  <a:gd name="connsiteY142" fmla="*/ 156212 h 1249219"/>
                  <a:gd name="connsiteX143" fmla="*/ 553663 w 919103"/>
                  <a:gd name="connsiteY143" fmla="*/ 162144 h 1249219"/>
                  <a:gd name="connsiteX144" fmla="*/ 557617 w 919103"/>
                  <a:gd name="connsiteY144" fmla="*/ 162144 h 1249219"/>
                  <a:gd name="connsiteX145" fmla="*/ 569482 w 919103"/>
                  <a:gd name="connsiteY145" fmla="*/ 191804 h 1249219"/>
                  <a:gd name="connsiteX146" fmla="*/ 593210 w 919103"/>
                  <a:gd name="connsiteY146" fmla="*/ 191804 h 1249219"/>
                  <a:gd name="connsiteX147" fmla="*/ 607051 w 919103"/>
                  <a:gd name="connsiteY147" fmla="*/ 175985 h 1249219"/>
                  <a:gd name="connsiteX148" fmla="*/ 620893 w 919103"/>
                  <a:gd name="connsiteY148" fmla="*/ 162144 h 1249219"/>
                  <a:gd name="connsiteX149" fmla="*/ 620893 w 919103"/>
                  <a:gd name="connsiteY149" fmla="*/ 154234 h 1249219"/>
                  <a:gd name="connsiteX150" fmla="*/ 607051 w 919103"/>
                  <a:gd name="connsiteY150" fmla="*/ 142370 h 1249219"/>
                  <a:gd name="connsiteX151" fmla="*/ 618916 w 919103"/>
                  <a:gd name="connsiteY151" fmla="*/ 126551 h 1249219"/>
                  <a:gd name="connsiteX152" fmla="*/ 595187 w 919103"/>
                  <a:gd name="connsiteY152" fmla="*/ 85027 h 1249219"/>
                  <a:gd name="connsiteX153" fmla="*/ 585300 w 919103"/>
                  <a:gd name="connsiteY153" fmla="*/ 67230 h 1249219"/>
                  <a:gd name="connsiteX154" fmla="*/ 583323 w 919103"/>
                  <a:gd name="connsiteY154" fmla="*/ 19774 h 1249219"/>
                  <a:gd name="connsiteX155" fmla="*/ 611006 w 919103"/>
                  <a:gd name="connsiteY155" fmla="*/ 19774 h 1249219"/>
                  <a:gd name="connsiteX156" fmla="*/ 654508 w 919103"/>
                  <a:gd name="connsiteY156" fmla="*/ 0 h 124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919103" h="1249219">
                    <a:moveTo>
                      <a:pt x="654508" y="0"/>
                    </a:moveTo>
                    <a:lnTo>
                      <a:pt x="703942" y="13842"/>
                    </a:lnTo>
                    <a:lnTo>
                      <a:pt x="717784" y="33615"/>
                    </a:lnTo>
                    <a:lnTo>
                      <a:pt x="755354" y="65252"/>
                    </a:lnTo>
                    <a:lnTo>
                      <a:pt x="767218" y="122597"/>
                    </a:lnTo>
                    <a:lnTo>
                      <a:pt x="808743" y="162144"/>
                    </a:lnTo>
                    <a:lnTo>
                      <a:pt x="814675" y="201691"/>
                    </a:lnTo>
                    <a:lnTo>
                      <a:pt x="830494" y="215532"/>
                    </a:lnTo>
                    <a:lnTo>
                      <a:pt x="832471" y="233329"/>
                    </a:lnTo>
                    <a:lnTo>
                      <a:pt x="852245" y="251126"/>
                    </a:lnTo>
                    <a:lnTo>
                      <a:pt x="834449" y="272876"/>
                    </a:lnTo>
                    <a:lnTo>
                      <a:pt x="842358" y="349993"/>
                    </a:lnTo>
                    <a:lnTo>
                      <a:pt x="889815" y="381631"/>
                    </a:lnTo>
                    <a:lnTo>
                      <a:pt x="917498" y="403382"/>
                    </a:lnTo>
                    <a:lnTo>
                      <a:pt x="919103" y="414616"/>
                    </a:lnTo>
                    <a:lnTo>
                      <a:pt x="917498" y="414456"/>
                    </a:lnTo>
                    <a:lnTo>
                      <a:pt x="865295" y="416828"/>
                    </a:lnTo>
                    <a:lnTo>
                      <a:pt x="851058" y="438184"/>
                    </a:lnTo>
                    <a:lnTo>
                      <a:pt x="834448" y="459539"/>
                    </a:lnTo>
                    <a:lnTo>
                      <a:pt x="834448" y="469031"/>
                    </a:lnTo>
                    <a:lnTo>
                      <a:pt x="843940" y="485641"/>
                    </a:lnTo>
                    <a:lnTo>
                      <a:pt x="822584" y="518860"/>
                    </a:lnTo>
                    <a:lnTo>
                      <a:pt x="782246" y="533097"/>
                    </a:lnTo>
                    <a:lnTo>
                      <a:pt x="775127" y="566317"/>
                    </a:lnTo>
                    <a:lnTo>
                      <a:pt x="772754" y="585300"/>
                    </a:lnTo>
                    <a:lnTo>
                      <a:pt x="756145" y="585300"/>
                    </a:lnTo>
                    <a:lnTo>
                      <a:pt x="730043" y="616147"/>
                    </a:lnTo>
                    <a:lnTo>
                      <a:pt x="718179" y="639875"/>
                    </a:lnTo>
                    <a:lnTo>
                      <a:pt x="718179" y="677840"/>
                    </a:lnTo>
                    <a:lnTo>
                      <a:pt x="699196" y="694450"/>
                    </a:lnTo>
                    <a:lnTo>
                      <a:pt x="654112" y="684959"/>
                    </a:lnTo>
                    <a:lnTo>
                      <a:pt x="637503" y="718179"/>
                    </a:lnTo>
                    <a:lnTo>
                      <a:pt x="620893" y="725297"/>
                    </a:lnTo>
                    <a:lnTo>
                      <a:pt x="623266" y="756144"/>
                    </a:lnTo>
                    <a:lnTo>
                      <a:pt x="613774" y="777500"/>
                    </a:lnTo>
                    <a:lnTo>
                      <a:pt x="620893" y="827329"/>
                    </a:lnTo>
                    <a:lnTo>
                      <a:pt x="623266" y="855803"/>
                    </a:lnTo>
                    <a:lnTo>
                      <a:pt x="637503" y="893769"/>
                    </a:lnTo>
                    <a:lnTo>
                      <a:pt x="658858" y="896141"/>
                    </a:lnTo>
                    <a:lnTo>
                      <a:pt x="680214" y="938852"/>
                    </a:lnTo>
                    <a:lnTo>
                      <a:pt x="692078" y="957835"/>
                    </a:lnTo>
                    <a:lnTo>
                      <a:pt x="703942" y="974445"/>
                    </a:lnTo>
                    <a:lnTo>
                      <a:pt x="694451" y="1014783"/>
                    </a:lnTo>
                    <a:lnTo>
                      <a:pt x="680214" y="1033766"/>
                    </a:lnTo>
                    <a:lnTo>
                      <a:pt x="656485" y="1031393"/>
                    </a:lnTo>
                    <a:lnTo>
                      <a:pt x="656485" y="1048003"/>
                    </a:lnTo>
                    <a:lnTo>
                      <a:pt x="644621" y="1064613"/>
                    </a:lnTo>
                    <a:lnTo>
                      <a:pt x="661231" y="1078850"/>
                    </a:lnTo>
                    <a:lnTo>
                      <a:pt x="673095" y="1107324"/>
                    </a:lnTo>
                    <a:lnTo>
                      <a:pt x="687332" y="1123934"/>
                    </a:lnTo>
                    <a:lnTo>
                      <a:pt x="694451" y="1145289"/>
                    </a:lnTo>
                    <a:lnTo>
                      <a:pt x="692078" y="1173763"/>
                    </a:lnTo>
                    <a:lnTo>
                      <a:pt x="673095" y="1183255"/>
                    </a:lnTo>
                    <a:lnTo>
                      <a:pt x="630384" y="1161899"/>
                    </a:lnTo>
                    <a:lnTo>
                      <a:pt x="611401" y="1152408"/>
                    </a:lnTo>
                    <a:lnTo>
                      <a:pt x="597164" y="1176136"/>
                    </a:lnTo>
                    <a:lnTo>
                      <a:pt x="592419" y="1192746"/>
                    </a:lnTo>
                    <a:lnTo>
                      <a:pt x="582927" y="1206983"/>
                    </a:lnTo>
                    <a:lnTo>
                      <a:pt x="544962" y="1218847"/>
                    </a:lnTo>
                    <a:lnTo>
                      <a:pt x="511742" y="1202237"/>
                    </a:lnTo>
                    <a:lnTo>
                      <a:pt x="483268" y="1214102"/>
                    </a:lnTo>
                    <a:lnTo>
                      <a:pt x="466658" y="1244948"/>
                    </a:lnTo>
                    <a:lnTo>
                      <a:pt x="452421" y="1235457"/>
                    </a:lnTo>
                    <a:lnTo>
                      <a:pt x="435811" y="1242576"/>
                    </a:lnTo>
                    <a:lnTo>
                      <a:pt x="366999" y="1237830"/>
                    </a:lnTo>
                    <a:lnTo>
                      <a:pt x="345643" y="1237830"/>
                    </a:lnTo>
                    <a:lnTo>
                      <a:pt x="339949" y="1249219"/>
                    </a:lnTo>
                    <a:lnTo>
                      <a:pt x="336152" y="1247321"/>
                    </a:lnTo>
                    <a:lnTo>
                      <a:pt x="340086" y="1248944"/>
                    </a:lnTo>
                    <a:lnTo>
                      <a:pt x="340429" y="1248258"/>
                    </a:lnTo>
                    <a:lnTo>
                      <a:pt x="281577" y="1211729"/>
                    </a:lnTo>
                    <a:lnTo>
                      <a:pt x="274458" y="1197492"/>
                    </a:lnTo>
                    <a:lnTo>
                      <a:pt x="238866" y="1180882"/>
                    </a:lnTo>
                    <a:lnTo>
                      <a:pt x="231747" y="1154781"/>
                    </a:lnTo>
                    <a:lnTo>
                      <a:pt x="210391" y="1145289"/>
                    </a:lnTo>
                    <a:lnTo>
                      <a:pt x="203273" y="1178509"/>
                    </a:lnTo>
                    <a:lnTo>
                      <a:pt x="165308" y="1183255"/>
                    </a:lnTo>
                    <a:lnTo>
                      <a:pt x="160562" y="1199865"/>
                    </a:lnTo>
                    <a:lnTo>
                      <a:pt x="105987" y="1190373"/>
                    </a:lnTo>
                    <a:lnTo>
                      <a:pt x="103614" y="1221220"/>
                    </a:lnTo>
                    <a:lnTo>
                      <a:pt x="46666" y="1218847"/>
                    </a:lnTo>
                    <a:lnTo>
                      <a:pt x="146" y="1165351"/>
                    </a:lnTo>
                    <a:lnTo>
                      <a:pt x="0" y="1164667"/>
                    </a:lnTo>
                    <a:lnTo>
                      <a:pt x="5932" y="1123143"/>
                    </a:lnTo>
                    <a:lnTo>
                      <a:pt x="29661" y="1099414"/>
                    </a:lnTo>
                    <a:lnTo>
                      <a:pt x="61298" y="1075686"/>
                    </a:lnTo>
                    <a:lnTo>
                      <a:pt x="69208" y="1042071"/>
                    </a:lnTo>
                    <a:lnTo>
                      <a:pt x="112710" y="1012410"/>
                    </a:lnTo>
                    <a:lnTo>
                      <a:pt x="100846" y="988682"/>
                    </a:lnTo>
                    <a:lnTo>
                      <a:pt x="132484" y="943202"/>
                    </a:lnTo>
                    <a:lnTo>
                      <a:pt x="126551" y="937271"/>
                    </a:lnTo>
                    <a:lnTo>
                      <a:pt x="193782" y="866085"/>
                    </a:lnTo>
                    <a:lnTo>
                      <a:pt x="189827" y="822583"/>
                    </a:lnTo>
                    <a:lnTo>
                      <a:pt x="170054" y="790946"/>
                    </a:lnTo>
                    <a:lnTo>
                      <a:pt x="185872" y="783036"/>
                    </a:lnTo>
                    <a:lnTo>
                      <a:pt x="162144" y="743489"/>
                    </a:lnTo>
                    <a:lnTo>
                      <a:pt x="177963" y="727670"/>
                    </a:lnTo>
                    <a:lnTo>
                      <a:pt x="280786" y="646599"/>
                    </a:lnTo>
                    <a:lnTo>
                      <a:pt x="264967" y="636711"/>
                    </a:lnTo>
                    <a:lnTo>
                      <a:pt x="223442" y="638689"/>
                    </a:lnTo>
                    <a:lnTo>
                      <a:pt x="172031" y="652530"/>
                    </a:lnTo>
                    <a:lnTo>
                      <a:pt x="87004" y="672304"/>
                    </a:lnTo>
                    <a:lnTo>
                      <a:pt x="83049" y="692077"/>
                    </a:lnTo>
                    <a:lnTo>
                      <a:pt x="75140" y="723715"/>
                    </a:lnTo>
                    <a:lnTo>
                      <a:pt x="35593" y="729647"/>
                    </a:lnTo>
                    <a:lnTo>
                      <a:pt x="45479" y="698009"/>
                    </a:lnTo>
                    <a:lnTo>
                      <a:pt x="27683" y="678236"/>
                    </a:lnTo>
                    <a:lnTo>
                      <a:pt x="45479" y="664394"/>
                    </a:lnTo>
                    <a:lnTo>
                      <a:pt x="75140" y="640666"/>
                    </a:lnTo>
                    <a:lnTo>
                      <a:pt x="114687" y="626824"/>
                    </a:lnTo>
                    <a:lnTo>
                      <a:pt x="164121" y="599142"/>
                    </a:lnTo>
                    <a:lnTo>
                      <a:pt x="191805" y="563548"/>
                    </a:lnTo>
                    <a:lnTo>
                      <a:pt x="223442" y="537843"/>
                    </a:lnTo>
                    <a:lnTo>
                      <a:pt x="225420" y="480500"/>
                    </a:lnTo>
                    <a:lnTo>
                      <a:pt x="239261" y="462703"/>
                    </a:lnTo>
                    <a:lnTo>
                      <a:pt x="185872" y="391518"/>
                    </a:lnTo>
                    <a:lnTo>
                      <a:pt x="154235" y="391518"/>
                    </a:lnTo>
                    <a:lnTo>
                      <a:pt x="146325" y="369768"/>
                    </a:lnTo>
                    <a:lnTo>
                      <a:pt x="146325" y="348016"/>
                    </a:lnTo>
                    <a:lnTo>
                      <a:pt x="104800" y="326264"/>
                    </a:lnTo>
                    <a:lnTo>
                      <a:pt x="81072" y="314402"/>
                    </a:lnTo>
                    <a:lnTo>
                      <a:pt x="61298" y="304514"/>
                    </a:lnTo>
                    <a:lnTo>
                      <a:pt x="61298" y="241238"/>
                    </a:lnTo>
                    <a:lnTo>
                      <a:pt x="40996" y="217552"/>
                    </a:lnTo>
                    <a:lnTo>
                      <a:pt x="120224" y="219883"/>
                    </a:lnTo>
                    <a:lnTo>
                      <a:pt x="134461" y="205646"/>
                    </a:lnTo>
                    <a:lnTo>
                      <a:pt x="127342" y="158189"/>
                    </a:lnTo>
                    <a:lnTo>
                      <a:pt x="196155" y="132088"/>
                    </a:lnTo>
                    <a:lnTo>
                      <a:pt x="189036" y="113105"/>
                    </a:lnTo>
                    <a:lnTo>
                      <a:pt x="208019" y="94123"/>
                    </a:lnTo>
                    <a:lnTo>
                      <a:pt x="279204" y="91750"/>
                    </a:lnTo>
                    <a:lnTo>
                      <a:pt x="300560" y="37175"/>
                    </a:lnTo>
                    <a:lnTo>
                      <a:pt x="319542" y="51412"/>
                    </a:lnTo>
                    <a:lnTo>
                      <a:pt x="350389" y="39547"/>
                    </a:lnTo>
                    <a:lnTo>
                      <a:pt x="381236" y="77513"/>
                    </a:lnTo>
                    <a:lnTo>
                      <a:pt x="409710" y="87004"/>
                    </a:lnTo>
                    <a:lnTo>
                      <a:pt x="454794" y="101241"/>
                    </a:lnTo>
                    <a:lnTo>
                      <a:pt x="444191" y="97893"/>
                    </a:lnTo>
                    <a:lnTo>
                      <a:pt x="450840" y="116665"/>
                    </a:lnTo>
                    <a:lnTo>
                      <a:pt x="494342" y="120619"/>
                    </a:lnTo>
                    <a:lnTo>
                      <a:pt x="502251" y="144347"/>
                    </a:lnTo>
                    <a:lnTo>
                      <a:pt x="524002" y="160166"/>
                    </a:lnTo>
                    <a:lnTo>
                      <a:pt x="543776" y="156212"/>
                    </a:lnTo>
                    <a:lnTo>
                      <a:pt x="553663" y="162144"/>
                    </a:lnTo>
                    <a:lnTo>
                      <a:pt x="557617" y="162144"/>
                    </a:lnTo>
                    <a:lnTo>
                      <a:pt x="569482" y="191804"/>
                    </a:lnTo>
                    <a:lnTo>
                      <a:pt x="593210" y="191804"/>
                    </a:lnTo>
                    <a:lnTo>
                      <a:pt x="607051" y="175985"/>
                    </a:lnTo>
                    <a:lnTo>
                      <a:pt x="620893" y="162144"/>
                    </a:lnTo>
                    <a:lnTo>
                      <a:pt x="620893" y="154234"/>
                    </a:lnTo>
                    <a:lnTo>
                      <a:pt x="607051" y="142370"/>
                    </a:lnTo>
                    <a:lnTo>
                      <a:pt x="618916" y="126551"/>
                    </a:lnTo>
                    <a:lnTo>
                      <a:pt x="595187" y="85027"/>
                    </a:lnTo>
                    <a:lnTo>
                      <a:pt x="585300" y="67230"/>
                    </a:lnTo>
                    <a:lnTo>
                      <a:pt x="583323" y="19774"/>
                    </a:lnTo>
                    <a:lnTo>
                      <a:pt x="611006" y="19774"/>
                    </a:lnTo>
                    <a:lnTo>
                      <a:pt x="654508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B737F70-9758-1E78-BE96-64AD8839ACD7}"/>
                  </a:ext>
                </a:extLst>
              </p:cNvPr>
              <p:cNvSpPr/>
              <p:nvPr/>
            </p:nvSpPr>
            <p:spPr>
              <a:xfrm>
                <a:off x="1990676" y="1483679"/>
                <a:ext cx="1096250" cy="1658611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8866EE5-FA64-1D59-FBC6-F60DA3F2ABEA}"/>
                  </a:ext>
                </a:extLst>
              </p:cNvPr>
              <p:cNvSpPr/>
              <p:nvPr/>
            </p:nvSpPr>
            <p:spPr>
              <a:xfrm>
                <a:off x="1437805" y="2226377"/>
                <a:ext cx="1020319" cy="1316924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09336CB-A579-05C7-866B-966970E22BCE}"/>
                  </a:ext>
                </a:extLst>
              </p:cNvPr>
              <p:cNvSpPr/>
              <p:nvPr/>
            </p:nvSpPr>
            <p:spPr>
              <a:xfrm>
                <a:off x="1514723" y="2085588"/>
                <a:ext cx="53389" cy="57344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2BC6F6D-DD80-96F8-6A7A-D77A2E8739FC}"/>
                  </a:ext>
                </a:extLst>
              </p:cNvPr>
              <p:cNvSpPr/>
              <p:nvPr/>
            </p:nvSpPr>
            <p:spPr>
              <a:xfrm>
                <a:off x="1403993" y="2170615"/>
                <a:ext cx="106778" cy="157200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7994F354-F5DE-097E-7A20-28F755F7DE99}"/>
                </a:ext>
              </a:extLst>
            </p:cNvPr>
            <p:cNvGrpSpPr/>
            <p:nvPr/>
          </p:nvGrpSpPr>
          <p:grpSpPr>
            <a:xfrm>
              <a:off x="1427701" y="2298540"/>
              <a:ext cx="346965" cy="156435"/>
              <a:chOff x="5559286" y="1975686"/>
              <a:chExt cx="346965" cy="156435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914EA9F-9462-F886-B6B4-C86DE2FA838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61057191-7B1F-8848-F673-3CD9A6468E3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93B86D2C-F930-9E4F-067C-F1AD9C83AFF9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77F8E07-5441-D963-AA1E-28C82C3A47E7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7FE4801-819E-2E82-25F1-5EB7E4D96DCA}"/>
                </a:ext>
              </a:extLst>
            </p:cNvPr>
            <p:cNvGrpSpPr/>
            <p:nvPr/>
          </p:nvGrpSpPr>
          <p:grpSpPr>
            <a:xfrm>
              <a:off x="2284857" y="1636958"/>
              <a:ext cx="346965" cy="156435"/>
              <a:chOff x="5559286" y="1975686"/>
              <a:chExt cx="346965" cy="156435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DD9D2C9F-54D5-B5AF-953B-A0C160B1ECD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B863820C-6123-3F63-DD7F-5363D76D03B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585AE77F-817D-D6EF-0432-AB82EF6454FF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21EE739F-B612-3B54-70D5-E042D5E419A6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F6769C5F-134B-6F0B-C31D-2202103E4EAE}"/>
                </a:ext>
              </a:extLst>
            </p:cNvPr>
            <p:cNvGrpSpPr/>
            <p:nvPr/>
          </p:nvGrpSpPr>
          <p:grpSpPr>
            <a:xfrm>
              <a:off x="1751457" y="1217858"/>
              <a:ext cx="346965" cy="156435"/>
              <a:chOff x="5559286" y="1975686"/>
              <a:chExt cx="346965" cy="156435"/>
            </a:xfrm>
          </p:grpSpPr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E180274E-65C0-D47D-EDF5-55FFDC846A2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49D1DEA2-0D11-1028-A82B-CD4824A5EBD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05C80776-295C-0B7C-7E1D-1F8A74369476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EC8FBB8E-13D6-B93D-C7FE-7ADFA2ECA80D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A3E77A44-E7A8-D62A-1D17-FE93948D67BC}"/>
              </a:ext>
            </a:extLst>
          </p:cNvPr>
          <p:cNvGrpSpPr/>
          <p:nvPr/>
        </p:nvGrpSpPr>
        <p:grpSpPr>
          <a:xfrm>
            <a:off x="6630174" y="4656392"/>
            <a:ext cx="2552325" cy="1120937"/>
            <a:chOff x="5005709" y="3756945"/>
            <a:chExt cx="2552325" cy="1120937"/>
          </a:xfrm>
        </p:grpSpPr>
        <p:sp>
          <p:nvSpPr>
            <p:cNvPr id="266" name="台形 265">
              <a:extLst>
                <a:ext uri="{FF2B5EF4-FFF2-40B4-BE49-F238E27FC236}">
                  <a16:creationId xmlns:a16="http://schemas.microsoft.com/office/drawing/2014/main" id="{D055BBDD-573F-66A8-1F4C-75590825A31A}"/>
                </a:ext>
              </a:extLst>
            </p:cNvPr>
            <p:cNvSpPr/>
            <p:nvPr/>
          </p:nvSpPr>
          <p:spPr>
            <a:xfrm rot="8100000" flipH="1">
              <a:off x="7359382" y="433928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96DF8099-DFED-C04A-D942-CD975C604438}"/>
                </a:ext>
              </a:extLst>
            </p:cNvPr>
            <p:cNvGrpSpPr/>
            <p:nvPr/>
          </p:nvGrpSpPr>
          <p:grpSpPr>
            <a:xfrm>
              <a:off x="6909593" y="4582058"/>
              <a:ext cx="160531" cy="295824"/>
              <a:chOff x="5146675" y="2893474"/>
              <a:chExt cx="276225" cy="577278"/>
            </a:xfrm>
          </p:grpSpPr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F9164AE5-8D78-E1F4-4887-FD1B775ADB2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1542FEBA-86BF-8E23-6CB0-0BBD7E755DD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F2360116-4ACD-ADCA-5C29-4D55557AC53B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9A65F75C-7F5B-202E-9C7E-194607E2C5ED}"/>
                </a:ext>
              </a:extLst>
            </p:cNvPr>
            <p:cNvGrpSpPr/>
            <p:nvPr/>
          </p:nvGrpSpPr>
          <p:grpSpPr>
            <a:xfrm>
              <a:off x="7092950" y="4582058"/>
              <a:ext cx="160531" cy="295824"/>
              <a:chOff x="5146675" y="2893474"/>
              <a:chExt cx="276225" cy="577278"/>
            </a:xfrm>
          </p:grpSpPr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1DB8BF6B-74DD-499A-8C8E-3BE3DE698E9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1F40BE1D-209C-EB68-83D3-F4F789F3C2B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F3AD4F5-D5B3-C206-9E29-1E48782275BE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7FAB122B-CDFA-3448-96B0-C5CAC762CA00}"/>
                </a:ext>
              </a:extLst>
            </p:cNvPr>
            <p:cNvSpPr/>
            <p:nvPr/>
          </p:nvSpPr>
          <p:spPr>
            <a:xfrm rot="10800000">
              <a:off x="6880224" y="4531806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台形 269">
              <a:extLst>
                <a:ext uri="{FF2B5EF4-FFF2-40B4-BE49-F238E27FC236}">
                  <a16:creationId xmlns:a16="http://schemas.microsoft.com/office/drawing/2014/main" id="{EA68E92C-9279-2663-3A8F-D777F67B5296}"/>
                </a:ext>
              </a:extLst>
            </p:cNvPr>
            <p:cNvSpPr/>
            <p:nvPr/>
          </p:nvSpPr>
          <p:spPr>
            <a:xfrm rot="13500000">
              <a:off x="6758777" y="4339284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365C9E85-6F9D-B05A-9D17-2203BE074FFC}"/>
                </a:ext>
              </a:extLst>
            </p:cNvPr>
            <p:cNvSpPr/>
            <p:nvPr/>
          </p:nvSpPr>
          <p:spPr>
            <a:xfrm>
              <a:off x="6761627" y="4228759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F2473BCF-002C-A436-1885-AE488E10BD58}"/>
                </a:ext>
              </a:extLst>
            </p:cNvPr>
            <p:cNvGrpSpPr/>
            <p:nvPr/>
          </p:nvGrpSpPr>
          <p:grpSpPr>
            <a:xfrm>
              <a:off x="5883859" y="4228759"/>
              <a:ext cx="732515" cy="649123"/>
              <a:chOff x="5445709" y="4203669"/>
              <a:chExt cx="732515" cy="649123"/>
            </a:xfrm>
          </p:grpSpPr>
          <p:sp>
            <p:nvSpPr>
              <p:cNvPr id="104" name="台形 103">
                <a:extLst>
                  <a:ext uri="{FF2B5EF4-FFF2-40B4-BE49-F238E27FC236}">
                    <a16:creationId xmlns:a16="http://schemas.microsoft.com/office/drawing/2014/main" id="{03A17940-CAA8-8956-07DF-478FC0D22487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2C7B73A4-68FE-54F5-144C-8CD5810DD6B5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21" name="台形 120">
                  <a:extLst>
                    <a:ext uri="{FF2B5EF4-FFF2-40B4-BE49-F238E27FC236}">
                      <a16:creationId xmlns:a16="http://schemas.microsoft.com/office/drawing/2014/main" id="{A310F632-2750-AD87-7791-1F624DCF560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99FC36C7-4290-7FFA-3FFF-29CD9B9F6AA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EF9F49DF-617A-256C-CB66-1596B4C5F46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3FA416C8-B022-B88A-4A1B-8647C955458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18" name="台形 117">
                  <a:extLst>
                    <a:ext uri="{FF2B5EF4-FFF2-40B4-BE49-F238E27FC236}">
                      <a16:creationId xmlns:a16="http://schemas.microsoft.com/office/drawing/2014/main" id="{AE8F81F9-D08D-C3ED-0B86-36925C8ADAB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台形 118">
                  <a:extLst>
                    <a:ext uri="{FF2B5EF4-FFF2-40B4-BE49-F238E27FC236}">
                      <a16:creationId xmlns:a16="http://schemas.microsoft.com/office/drawing/2014/main" id="{6008BFB6-F2AC-81B5-516C-A8FE682AFF8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54BAEF02-8824-3AA2-795E-D1D50BC395E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659E36B-722E-AA50-1715-CB3B5CF18D9A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>
                <a:extLst>
                  <a:ext uri="{FF2B5EF4-FFF2-40B4-BE49-F238E27FC236}">
                    <a16:creationId xmlns:a16="http://schemas.microsoft.com/office/drawing/2014/main" id="{05A26058-C513-99FC-8A1F-FB68CFF2E775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504B9E3-724C-DC7A-6156-3A45F1EDF166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AD7DC008-95BB-9F85-FC99-A83F378A4387}"/>
                </a:ext>
              </a:extLst>
            </p:cNvPr>
            <p:cNvGrpSpPr/>
            <p:nvPr/>
          </p:nvGrpSpPr>
          <p:grpSpPr>
            <a:xfrm>
              <a:off x="5005709" y="4228759"/>
              <a:ext cx="820090" cy="649123"/>
              <a:chOff x="5358134" y="4203669"/>
              <a:chExt cx="820090" cy="649123"/>
            </a:xfrm>
          </p:grpSpPr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D16B0277-9323-3FFE-AA35-7DED0395989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5F10E7D5-B110-2E27-96AB-FFDC6FE69C0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C8D33234-344F-3607-9616-15D8A3876F5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台形 100">
                  <a:extLst>
                    <a:ext uri="{FF2B5EF4-FFF2-40B4-BE49-F238E27FC236}">
                      <a16:creationId xmlns:a16="http://schemas.microsoft.com/office/drawing/2014/main" id="{8C994086-8A95-03B7-CC93-657CDF816E5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1E08DC7D-0A98-5E4F-575F-7EA85DF4B48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19A604CC-EC9C-844A-9904-7CB91037415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2CE68FBE-0599-D906-645D-04F31FC0CC9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台形 96">
                  <a:extLst>
                    <a:ext uri="{FF2B5EF4-FFF2-40B4-BE49-F238E27FC236}">
                      <a16:creationId xmlns:a16="http://schemas.microsoft.com/office/drawing/2014/main" id="{93EC57AF-2BB1-0B80-6A37-8194EAC26C2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4EA79776-913D-2594-F6C8-6D17B0E4B84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856DF767-7916-0D55-75EE-3F9859623994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80324E3D-69B3-5FE3-9A61-0B46B2E09E1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AE3D17A-94FB-48DE-4DC6-CCF981F566A9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9A1F4913-2E22-194D-C059-7EB1A9EB792B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56405682-12C5-77A8-0759-2F984B8A9D4E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18463EB-1038-BD66-0287-3B60EFB361C8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D866F461-D039-FE5D-5328-F82004EBCB41}"/>
                </a:ext>
              </a:extLst>
            </p:cNvPr>
            <p:cNvGrpSpPr/>
            <p:nvPr/>
          </p:nvGrpSpPr>
          <p:grpSpPr>
            <a:xfrm>
              <a:off x="578799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BB7FB5FF-FA3C-7209-EE2B-2D53A75364C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B95C0D64-FA6D-BA8C-5652-FDE30EBE380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3ADA2AA8-D4DD-24C5-15FA-5EC7DF106C9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A4D8A6F3-E791-59A3-E6EC-42FB2BB866CE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35AE4D49-2959-E323-380B-4A5B3E2267F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42ACF2F5-C3A4-1E71-8935-DDE6EDEE79B3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E5552432-0CFA-27C4-5C9A-0230184D9DB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CE19985B-7F4C-7F7A-6552-83C905B42A25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F203BA8C-B09E-63A9-6481-A969291DC10F}"/>
                </a:ext>
              </a:extLst>
            </p:cNvPr>
            <p:cNvGrpSpPr/>
            <p:nvPr/>
          </p:nvGrpSpPr>
          <p:grpSpPr>
            <a:xfrm>
              <a:off x="658174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549E90A1-C704-1CC9-0560-83B2E906931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01C74E7-5C93-0470-E068-0134B38BF762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4C6E79AF-6774-EF6E-CCD2-0F654B6C27DE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832C10A9-AE02-22E8-D549-C6A66670DEAF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B4C64AFC-0F0A-C2AC-709B-1504E3D6F91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F2334BB1-541F-CE96-761C-15616B338E2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79285800-6A2C-B350-FD70-C3CE3DCD6677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2064D9F8-90A5-6BF6-333B-91B690F97613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90A594E4-801A-2432-0BFD-1A368DEEE1C4}"/>
                </a:ext>
              </a:extLst>
            </p:cNvPr>
            <p:cNvGrpSpPr/>
            <p:nvPr/>
          </p:nvGrpSpPr>
          <p:grpSpPr>
            <a:xfrm>
              <a:off x="7361906" y="4452208"/>
              <a:ext cx="196128" cy="185649"/>
              <a:chOff x="8095331" y="5472437"/>
              <a:chExt cx="196128" cy="185649"/>
            </a:xfrm>
          </p:grpSpPr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F52F75E6-4E2F-3D5C-628D-05D0E80473BB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D495DE2D-4085-C4FF-A65C-67BE48CC71E9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7EEBC76E-AD21-63C3-12CC-072EF46E8BA0}"/>
                </a:ext>
              </a:extLst>
            </p:cNvPr>
            <p:cNvGrpSpPr/>
            <p:nvPr/>
          </p:nvGrpSpPr>
          <p:grpSpPr>
            <a:xfrm>
              <a:off x="5233802" y="3756945"/>
              <a:ext cx="527424" cy="527424"/>
              <a:chOff x="5209989" y="3310357"/>
              <a:chExt cx="527424" cy="527424"/>
            </a:xfrm>
          </p:grpSpPr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0042E877-6007-C2A7-BE35-BFBBE3B908A9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AA345E74-D585-89C8-FA7D-EA449AACD41D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　本</a:t>
                </a:r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582DF6D5-EAAA-386A-A828-8CF07285C3FF}"/>
                </a:ext>
              </a:extLst>
            </p:cNvPr>
            <p:cNvGrpSpPr/>
            <p:nvPr/>
          </p:nvGrpSpPr>
          <p:grpSpPr>
            <a:xfrm>
              <a:off x="6024377" y="3756945"/>
              <a:ext cx="527424" cy="527424"/>
              <a:chOff x="5209989" y="3310357"/>
              <a:chExt cx="527424" cy="527424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9354C23C-5709-937C-61FD-CF5779D143FD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E7EF2230-1AD7-17E4-4877-E83B424FBBE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8887B81C-2E80-2E9A-D506-82DAF01EB315}"/>
                </a:ext>
              </a:extLst>
            </p:cNvPr>
            <p:cNvGrpSpPr/>
            <p:nvPr/>
          </p:nvGrpSpPr>
          <p:grpSpPr>
            <a:xfrm>
              <a:off x="6802569" y="3756945"/>
              <a:ext cx="527424" cy="527424"/>
              <a:chOff x="5209989" y="3310357"/>
              <a:chExt cx="527424" cy="527424"/>
            </a:xfrm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25FE2225-0326-B4B6-ED0E-41642823343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88CDD032-1BF4-02BD-5772-BA9399FE50C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崎</a:t>
                </a:r>
              </a:p>
            </p:txBody>
          </p:sp>
        </p:grpSp>
      </p:grpSp>
      <p:grpSp>
        <p:nvGrpSpPr>
          <p:cNvPr id="551" name="グループ化 550">
            <a:extLst>
              <a:ext uri="{FF2B5EF4-FFF2-40B4-BE49-F238E27FC236}">
                <a16:creationId xmlns:a16="http://schemas.microsoft.com/office/drawing/2014/main" id="{301F1FD8-1F44-46CE-515A-DECA1142CF58}"/>
              </a:ext>
            </a:extLst>
          </p:cNvPr>
          <p:cNvGrpSpPr/>
          <p:nvPr/>
        </p:nvGrpSpPr>
        <p:grpSpPr>
          <a:xfrm>
            <a:off x="3921845" y="1116354"/>
            <a:ext cx="2145958" cy="2281897"/>
            <a:chOff x="3921845" y="1116354"/>
            <a:chExt cx="2145958" cy="2281897"/>
          </a:xfrm>
        </p:grpSpPr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6DF5F816-45AC-A82C-CA42-C0BA60EE93FA}"/>
                </a:ext>
              </a:extLst>
            </p:cNvPr>
            <p:cNvSpPr/>
            <p:nvPr/>
          </p:nvSpPr>
          <p:spPr>
            <a:xfrm>
              <a:off x="3921845" y="1116354"/>
              <a:ext cx="807227" cy="1097160"/>
            </a:xfrm>
            <a:custGeom>
              <a:avLst/>
              <a:gdLst>
                <a:gd name="connsiteX0" fmla="*/ 654508 w 919103"/>
                <a:gd name="connsiteY0" fmla="*/ 0 h 1249219"/>
                <a:gd name="connsiteX1" fmla="*/ 703942 w 919103"/>
                <a:gd name="connsiteY1" fmla="*/ 13842 h 1249219"/>
                <a:gd name="connsiteX2" fmla="*/ 717784 w 919103"/>
                <a:gd name="connsiteY2" fmla="*/ 33615 h 1249219"/>
                <a:gd name="connsiteX3" fmla="*/ 755354 w 919103"/>
                <a:gd name="connsiteY3" fmla="*/ 65252 h 1249219"/>
                <a:gd name="connsiteX4" fmla="*/ 767218 w 919103"/>
                <a:gd name="connsiteY4" fmla="*/ 122597 h 1249219"/>
                <a:gd name="connsiteX5" fmla="*/ 808743 w 919103"/>
                <a:gd name="connsiteY5" fmla="*/ 162144 h 1249219"/>
                <a:gd name="connsiteX6" fmla="*/ 814675 w 919103"/>
                <a:gd name="connsiteY6" fmla="*/ 201691 h 1249219"/>
                <a:gd name="connsiteX7" fmla="*/ 830494 w 919103"/>
                <a:gd name="connsiteY7" fmla="*/ 215532 h 1249219"/>
                <a:gd name="connsiteX8" fmla="*/ 832471 w 919103"/>
                <a:gd name="connsiteY8" fmla="*/ 233329 h 1249219"/>
                <a:gd name="connsiteX9" fmla="*/ 852245 w 919103"/>
                <a:gd name="connsiteY9" fmla="*/ 251126 h 1249219"/>
                <a:gd name="connsiteX10" fmla="*/ 834449 w 919103"/>
                <a:gd name="connsiteY10" fmla="*/ 272876 h 1249219"/>
                <a:gd name="connsiteX11" fmla="*/ 842358 w 919103"/>
                <a:gd name="connsiteY11" fmla="*/ 349993 h 1249219"/>
                <a:gd name="connsiteX12" fmla="*/ 889815 w 919103"/>
                <a:gd name="connsiteY12" fmla="*/ 381631 h 1249219"/>
                <a:gd name="connsiteX13" fmla="*/ 917498 w 919103"/>
                <a:gd name="connsiteY13" fmla="*/ 403382 h 1249219"/>
                <a:gd name="connsiteX14" fmla="*/ 919103 w 919103"/>
                <a:gd name="connsiteY14" fmla="*/ 414616 h 1249219"/>
                <a:gd name="connsiteX15" fmla="*/ 917498 w 919103"/>
                <a:gd name="connsiteY15" fmla="*/ 414456 h 1249219"/>
                <a:gd name="connsiteX16" fmla="*/ 865295 w 919103"/>
                <a:gd name="connsiteY16" fmla="*/ 416828 h 1249219"/>
                <a:gd name="connsiteX17" fmla="*/ 851058 w 919103"/>
                <a:gd name="connsiteY17" fmla="*/ 438184 h 1249219"/>
                <a:gd name="connsiteX18" fmla="*/ 834448 w 919103"/>
                <a:gd name="connsiteY18" fmla="*/ 459539 h 1249219"/>
                <a:gd name="connsiteX19" fmla="*/ 834448 w 919103"/>
                <a:gd name="connsiteY19" fmla="*/ 469031 h 1249219"/>
                <a:gd name="connsiteX20" fmla="*/ 843940 w 919103"/>
                <a:gd name="connsiteY20" fmla="*/ 485641 h 1249219"/>
                <a:gd name="connsiteX21" fmla="*/ 822584 w 919103"/>
                <a:gd name="connsiteY21" fmla="*/ 518860 h 1249219"/>
                <a:gd name="connsiteX22" fmla="*/ 782246 w 919103"/>
                <a:gd name="connsiteY22" fmla="*/ 533097 h 1249219"/>
                <a:gd name="connsiteX23" fmla="*/ 775127 w 919103"/>
                <a:gd name="connsiteY23" fmla="*/ 566317 h 1249219"/>
                <a:gd name="connsiteX24" fmla="*/ 772754 w 919103"/>
                <a:gd name="connsiteY24" fmla="*/ 585300 h 1249219"/>
                <a:gd name="connsiteX25" fmla="*/ 756145 w 919103"/>
                <a:gd name="connsiteY25" fmla="*/ 585300 h 1249219"/>
                <a:gd name="connsiteX26" fmla="*/ 730043 w 919103"/>
                <a:gd name="connsiteY26" fmla="*/ 616147 h 1249219"/>
                <a:gd name="connsiteX27" fmla="*/ 718179 w 919103"/>
                <a:gd name="connsiteY27" fmla="*/ 639875 h 1249219"/>
                <a:gd name="connsiteX28" fmla="*/ 718179 w 919103"/>
                <a:gd name="connsiteY28" fmla="*/ 677840 h 1249219"/>
                <a:gd name="connsiteX29" fmla="*/ 699196 w 919103"/>
                <a:gd name="connsiteY29" fmla="*/ 694450 h 1249219"/>
                <a:gd name="connsiteX30" fmla="*/ 654112 w 919103"/>
                <a:gd name="connsiteY30" fmla="*/ 684959 h 1249219"/>
                <a:gd name="connsiteX31" fmla="*/ 637503 w 919103"/>
                <a:gd name="connsiteY31" fmla="*/ 718179 h 1249219"/>
                <a:gd name="connsiteX32" fmla="*/ 620893 w 919103"/>
                <a:gd name="connsiteY32" fmla="*/ 725297 h 1249219"/>
                <a:gd name="connsiteX33" fmla="*/ 623266 w 919103"/>
                <a:gd name="connsiteY33" fmla="*/ 756144 h 1249219"/>
                <a:gd name="connsiteX34" fmla="*/ 613774 w 919103"/>
                <a:gd name="connsiteY34" fmla="*/ 777500 h 1249219"/>
                <a:gd name="connsiteX35" fmla="*/ 620893 w 919103"/>
                <a:gd name="connsiteY35" fmla="*/ 827329 h 1249219"/>
                <a:gd name="connsiteX36" fmla="*/ 623266 w 919103"/>
                <a:gd name="connsiteY36" fmla="*/ 855803 h 1249219"/>
                <a:gd name="connsiteX37" fmla="*/ 637503 w 919103"/>
                <a:gd name="connsiteY37" fmla="*/ 893769 h 1249219"/>
                <a:gd name="connsiteX38" fmla="*/ 658858 w 919103"/>
                <a:gd name="connsiteY38" fmla="*/ 896141 h 1249219"/>
                <a:gd name="connsiteX39" fmla="*/ 680214 w 919103"/>
                <a:gd name="connsiteY39" fmla="*/ 938852 h 1249219"/>
                <a:gd name="connsiteX40" fmla="*/ 692078 w 919103"/>
                <a:gd name="connsiteY40" fmla="*/ 957835 h 1249219"/>
                <a:gd name="connsiteX41" fmla="*/ 703942 w 919103"/>
                <a:gd name="connsiteY41" fmla="*/ 974445 h 1249219"/>
                <a:gd name="connsiteX42" fmla="*/ 694451 w 919103"/>
                <a:gd name="connsiteY42" fmla="*/ 1014783 h 1249219"/>
                <a:gd name="connsiteX43" fmla="*/ 680214 w 919103"/>
                <a:gd name="connsiteY43" fmla="*/ 1033766 h 1249219"/>
                <a:gd name="connsiteX44" fmla="*/ 656485 w 919103"/>
                <a:gd name="connsiteY44" fmla="*/ 1031393 h 1249219"/>
                <a:gd name="connsiteX45" fmla="*/ 656485 w 919103"/>
                <a:gd name="connsiteY45" fmla="*/ 1048003 h 1249219"/>
                <a:gd name="connsiteX46" fmla="*/ 644621 w 919103"/>
                <a:gd name="connsiteY46" fmla="*/ 1064613 h 1249219"/>
                <a:gd name="connsiteX47" fmla="*/ 661231 w 919103"/>
                <a:gd name="connsiteY47" fmla="*/ 1078850 h 1249219"/>
                <a:gd name="connsiteX48" fmla="*/ 673095 w 919103"/>
                <a:gd name="connsiteY48" fmla="*/ 1107324 h 1249219"/>
                <a:gd name="connsiteX49" fmla="*/ 687332 w 919103"/>
                <a:gd name="connsiteY49" fmla="*/ 1123934 h 1249219"/>
                <a:gd name="connsiteX50" fmla="*/ 694451 w 919103"/>
                <a:gd name="connsiteY50" fmla="*/ 1145289 h 1249219"/>
                <a:gd name="connsiteX51" fmla="*/ 692078 w 919103"/>
                <a:gd name="connsiteY51" fmla="*/ 1173763 h 1249219"/>
                <a:gd name="connsiteX52" fmla="*/ 673095 w 919103"/>
                <a:gd name="connsiteY52" fmla="*/ 1183255 h 1249219"/>
                <a:gd name="connsiteX53" fmla="*/ 630384 w 919103"/>
                <a:gd name="connsiteY53" fmla="*/ 1161899 h 1249219"/>
                <a:gd name="connsiteX54" fmla="*/ 611401 w 919103"/>
                <a:gd name="connsiteY54" fmla="*/ 1152408 h 1249219"/>
                <a:gd name="connsiteX55" fmla="*/ 597164 w 919103"/>
                <a:gd name="connsiteY55" fmla="*/ 1176136 h 1249219"/>
                <a:gd name="connsiteX56" fmla="*/ 592419 w 919103"/>
                <a:gd name="connsiteY56" fmla="*/ 1192746 h 1249219"/>
                <a:gd name="connsiteX57" fmla="*/ 582927 w 919103"/>
                <a:gd name="connsiteY57" fmla="*/ 1206983 h 1249219"/>
                <a:gd name="connsiteX58" fmla="*/ 544962 w 919103"/>
                <a:gd name="connsiteY58" fmla="*/ 1218847 h 1249219"/>
                <a:gd name="connsiteX59" fmla="*/ 511742 w 919103"/>
                <a:gd name="connsiteY59" fmla="*/ 1202237 h 1249219"/>
                <a:gd name="connsiteX60" fmla="*/ 483268 w 919103"/>
                <a:gd name="connsiteY60" fmla="*/ 1214102 h 1249219"/>
                <a:gd name="connsiteX61" fmla="*/ 466658 w 919103"/>
                <a:gd name="connsiteY61" fmla="*/ 1244948 h 1249219"/>
                <a:gd name="connsiteX62" fmla="*/ 452421 w 919103"/>
                <a:gd name="connsiteY62" fmla="*/ 1235457 h 1249219"/>
                <a:gd name="connsiteX63" fmla="*/ 435811 w 919103"/>
                <a:gd name="connsiteY63" fmla="*/ 1242576 h 1249219"/>
                <a:gd name="connsiteX64" fmla="*/ 366999 w 919103"/>
                <a:gd name="connsiteY64" fmla="*/ 1237830 h 1249219"/>
                <a:gd name="connsiteX65" fmla="*/ 345643 w 919103"/>
                <a:gd name="connsiteY65" fmla="*/ 1237830 h 1249219"/>
                <a:gd name="connsiteX66" fmla="*/ 339949 w 919103"/>
                <a:gd name="connsiteY66" fmla="*/ 1249219 h 1249219"/>
                <a:gd name="connsiteX67" fmla="*/ 336152 w 919103"/>
                <a:gd name="connsiteY67" fmla="*/ 1247321 h 1249219"/>
                <a:gd name="connsiteX68" fmla="*/ 340086 w 919103"/>
                <a:gd name="connsiteY68" fmla="*/ 1248944 h 1249219"/>
                <a:gd name="connsiteX69" fmla="*/ 340429 w 919103"/>
                <a:gd name="connsiteY69" fmla="*/ 1248258 h 1249219"/>
                <a:gd name="connsiteX70" fmla="*/ 281577 w 919103"/>
                <a:gd name="connsiteY70" fmla="*/ 1211729 h 1249219"/>
                <a:gd name="connsiteX71" fmla="*/ 274458 w 919103"/>
                <a:gd name="connsiteY71" fmla="*/ 1197492 h 1249219"/>
                <a:gd name="connsiteX72" fmla="*/ 238866 w 919103"/>
                <a:gd name="connsiteY72" fmla="*/ 1180882 h 1249219"/>
                <a:gd name="connsiteX73" fmla="*/ 231747 w 919103"/>
                <a:gd name="connsiteY73" fmla="*/ 1154781 h 1249219"/>
                <a:gd name="connsiteX74" fmla="*/ 210391 w 919103"/>
                <a:gd name="connsiteY74" fmla="*/ 1145289 h 1249219"/>
                <a:gd name="connsiteX75" fmla="*/ 203273 w 919103"/>
                <a:gd name="connsiteY75" fmla="*/ 1178509 h 1249219"/>
                <a:gd name="connsiteX76" fmla="*/ 165308 w 919103"/>
                <a:gd name="connsiteY76" fmla="*/ 1183255 h 1249219"/>
                <a:gd name="connsiteX77" fmla="*/ 160562 w 919103"/>
                <a:gd name="connsiteY77" fmla="*/ 1199865 h 1249219"/>
                <a:gd name="connsiteX78" fmla="*/ 105987 w 919103"/>
                <a:gd name="connsiteY78" fmla="*/ 1190373 h 1249219"/>
                <a:gd name="connsiteX79" fmla="*/ 103614 w 919103"/>
                <a:gd name="connsiteY79" fmla="*/ 1221220 h 1249219"/>
                <a:gd name="connsiteX80" fmla="*/ 46666 w 919103"/>
                <a:gd name="connsiteY80" fmla="*/ 1218847 h 1249219"/>
                <a:gd name="connsiteX81" fmla="*/ 146 w 919103"/>
                <a:gd name="connsiteY81" fmla="*/ 1165351 h 1249219"/>
                <a:gd name="connsiteX82" fmla="*/ 0 w 919103"/>
                <a:gd name="connsiteY82" fmla="*/ 1164667 h 1249219"/>
                <a:gd name="connsiteX83" fmla="*/ 5932 w 919103"/>
                <a:gd name="connsiteY83" fmla="*/ 1123143 h 1249219"/>
                <a:gd name="connsiteX84" fmla="*/ 29661 w 919103"/>
                <a:gd name="connsiteY84" fmla="*/ 1099414 h 1249219"/>
                <a:gd name="connsiteX85" fmla="*/ 61298 w 919103"/>
                <a:gd name="connsiteY85" fmla="*/ 1075686 h 1249219"/>
                <a:gd name="connsiteX86" fmla="*/ 69208 w 919103"/>
                <a:gd name="connsiteY86" fmla="*/ 1042071 h 1249219"/>
                <a:gd name="connsiteX87" fmla="*/ 112710 w 919103"/>
                <a:gd name="connsiteY87" fmla="*/ 1012410 h 1249219"/>
                <a:gd name="connsiteX88" fmla="*/ 100846 w 919103"/>
                <a:gd name="connsiteY88" fmla="*/ 988682 h 1249219"/>
                <a:gd name="connsiteX89" fmla="*/ 132484 w 919103"/>
                <a:gd name="connsiteY89" fmla="*/ 943202 h 1249219"/>
                <a:gd name="connsiteX90" fmla="*/ 126551 w 919103"/>
                <a:gd name="connsiteY90" fmla="*/ 937271 h 1249219"/>
                <a:gd name="connsiteX91" fmla="*/ 193782 w 919103"/>
                <a:gd name="connsiteY91" fmla="*/ 866085 h 1249219"/>
                <a:gd name="connsiteX92" fmla="*/ 189827 w 919103"/>
                <a:gd name="connsiteY92" fmla="*/ 822583 h 1249219"/>
                <a:gd name="connsiteX93" fmla="*/ 170054 w 919103"/>
                <a:gd name="connsiteY93" fmla="*/ 790946 h 1249219"/>
                <a:gd name="connsiteX94" fmla="*/ 185872 w 919103"/>
                <a:gd name="connsiteY94" fmla="*/ 783036 h 1249219"/>
                <a:gd name="connsiteX95" fmla="*/ 162144 w 919103"/>
                <a:gd name="connsiteY95" fmla="*/ 743489 h 1249219"/>
                <a:gd name="connsiteX96" fmla="*/ 177963 w 919103"/>
                <a:gd name="connsiteY96" fmla="*/ 727670 h 1249219"/>
                <a:gd name="connsiteX97" fmla="*/ 280786 w 919103"/>
                <a:gd name="connsiteY97" fmla="*/ 646599 h 1249219"/>
                <a:gd name="connsiteX98" fmla="*/ 264967 w 919103"/>
                <a:gd name="connsiteY98" fmla="*/ 636711 h 1249219"/>
                <a:gd name="connsiteX99" fmla="*/ 223442 w 919103"/>
                <a:gd name="connsiteY99" fmla="*/ 638689 h 1249219"/>
                <a:gd name="connsiteX100" fmla="*/ 172031 w 919103"/>
                <a:gd name="connsiteY100" fmla="*/ 652530 h 1249219"/>
                <a:gd name="connsiteX101" fmla="*/ 87004 w 919103"/>
                <a:gd name="connsiteY101" fmla="*/ 672304 h 1249219"/>
                <a:gd name="connsiteX102" fmla="*/ 83049 w 919103"/>
                <a:gd name="connsiteY102" fmla="*/ 692077 h 1249219"/>
                <a:gd name="connsiteX103" fmla="*/ 75140 w 919103"/>
                <a:gd name="connsiteY103" fmla="*/ 723715 h 1249219"/>
                <a:gd name="connsiteX104" fmla="*/ 35593 w 919103"/>
                <a:gd name="connsiteY104" fmla="*/ 729647 h 1249219"/>
                <a:gd name="connsiteX105" fmla="*/ 45479 w 919103"/>
                <a:gd name="connsiteY105" fmla="*/ 698009 h 1249219"/>
                <a:gd name="connsiteX106" fmla="*/ 27683 w 919103"/>
                <a:gd name="connsiteY106" fmla="*/ 678236 h 1249219"/>
                <a:gd name="connsiteX107" fmla="*/ 45479 w 919103"/>
                <a:gd name="connsiteY107" fmla="*/ 664394 h 1249219"/>
                <a:gd name="connsiteX108" fmla="*/ 75140 w 919103"/>
                <a:gd name="connsiteY108" fmla="*/ 640666 h 1249219"/>
                <a:gd name="connsiteX109" fmla="*/ 114687 w 919103"/>
                <a:gd name="connsiteY109" fmla="*/ 626824 h 1249219"/>
                <a:gd name="connsiteX110" fmla="*/ 164121 w 919103"/>
                <a:gd name="connsiteY110" fmla="*/ 599142 h 1249219"/>
                <a:gd name="connsiteX111" fmla="*/ 191805 w 919103"/>
                <a:gd name="connsiteY111" fmla="*/ 563548 h 1249219"/>
                <a:gd name="connsiteX112" fmla="*/ 223442 w 919103"/>
                <a:gd name="connsiteY112" fmla="*/ 537843 h 1249219"/>
                <a:gd name="connsiteX113" fmla="*/ 225420 w 919103"/>
                <a:gd name="connsiteY113" fmla="*/ 480500 h 1249219"/>
                <a:gd name="connsiteX114" fmla="*/ 239261 w 919103"/>
                <a:gd name="connsiteY114" fmla="*/ 462703 h 1249219"/>
                <a:gd name="connsiteX115" fmla="*/ 185872 w 919103"/>
                <a:gd name="connsiteY115" fmla="*/ 391518 h 1249219"/>
                <a:gd name="connsiteX116" fmla="*/ 154235 w 919103"/>
                <a:gd name="connsiteY116" fmla="*/ 391518 h 1249219"/>
                <a:gd name="connsiteX117" fmla="*/ 146325 w 919103"/>
                <a:gd name="connsiteY117" fmla="*/ 369768 h 1249219"/>
                <a:gd name="connsiteX118" fmla="*/ 146325 w 919103"/>
                <a:gd name="connsiteY118" fmla="*/ 348016 h 1249219"/>
                <a:gd name="connsiteX119" fmla="*/ 104800 w 919103"/>
                <a:gd name="connsiteY119" fmla="*/ 326264 h 1249219"/>
                <a:gd name="connsiteX120" fmla="*/ 81072 w 919103"/>
                <a:gd name="connsiteY120" fmla="*/ 314402 h 1249219"/>
                <a:gd name="connsiteX121" fmla="*/ 61298 w 919103"/>
                <a:gd name="connsiteY121" fmla="*/ 304514 h 1249219"/>
                <a:gd name="connsiteX122" fmla="*/ 61298 w 919103"/>
                <a:gd name="connsiteY122" fmla="*/ 241238 h 1249219"/>
                <a:gd name="connsiteX123" fmla="*/ 40996 w 919103"/>
                <a:gd name="connsiteY123" fmla="*/ 217552 h 1249219"/>
                <a:gd name="connsiteX124" fmla="*/ 120224 w 919103"/>
                <a:gd name="connsiteY124" fmla="*/ 219883 h 1249219"/>
                <a:gd name="connsiteX125" fmla="*/ 134461 w 919103"/>
                <a:gd name="connsiteY125" fmla="*/ 205646 h 1249219"/>
                <a:gd name="connsiteX126" fmla="*/ 127342 w 919103"/>
                <a:gd name="connsiteY126" fmla="*/ 158189 h 1249219"/>
                <a:gd name="connsiteX127" fmla="*/ 196155 w 919103"/>
                <a:gd name="connsiteY127" fmla="*/ 132088 h 1249219"/>
                <a:gd name="connsiteX128" fmla="*/ 189036 w 919103"/>
                <a:gd name="connsiteY128" fmla="*/ 113105 h 1249219"/>
                <a:gd name="connsiteX129" fmla="*/ 208019 w 919103"/>
                <a:gd name="connsiteY129" fmla="*/ 94123 h 1249219"/>
                <a:gd name="connsiteX130" fmla="*/ 279204 w 919103"/>
                <a:gd name="connsiteY130" fmla="*/ 91750 h 1249219"/>
                <a:gd name="connsiteX131" fmla="*/ 300560 w 919103"/>
                <a:gd name="connsiteY131" fmla="*/ 37175 h 1249219"/>
                <a:gd name="connsiteX132" fmla="*/ 319542 w 919103"/>
                <a:gd name="connsiteY132" fmla="*/ 51412 h 1249219"/>
                <a:gd name="connsiteX133" fmla="*/ 350389 w 919103"/>
                <a:gd name="connsiteY133" fmla="*/ 39547 h 1249219"/>
                <a:gd name="connsiteX134" fmla="*/ 381236 w 919103"/>
                <a:gd name="connsiteY134" fmla="*/ 77513 h 1249219"/>
                <a:gd name="connsiteX135" fmla="*/ 409710 w 919103"/>
                <a:gd name="connsiteY135" fmla="*/ 87004 h 1249219"/>
                <a:gd name="connsiteX136" fmla="*/ 454794 w 919103"/>
                <a:gd name="connsiteY136" fmla="*/ 101241 h 1249219"/>
                <a:gd name="connsiteX137" fmla="*/ 444191 w 919103"/>
                <a:gd name="connsiteY137" fmla="*/ 97893 h 1249219"/>
                <a:gd name="connsiteX138" fmla="*/ 450840 w 919103"/>
                <a:gd name="connsiteY138" fmla="*/ 116665 h 1249219"/>
                <a:gd name="connsiteX139" fmla="*/ 494342 w 919103"/>
                <a:gd name="connsiteY139" fmla="*/ 120619 h 1249219"/>
                <a:gd name="connsiteX140" fmla="*/ 502251 w 919103"/>
                <a:gd name="connsiteY140" fmla="*/ 144347 h 1249219"/>
                <a:gd name="connsiteX141" fmla="*/ 524002 w 919103"/>
                <a:gd name="connsiteY141" fmla="*/ 160166 h 1249219"/>
                <a:gd name="connsiteX142" fmla="*/ 543776 w 919103"/>
                <a:gd name="connsiteY142" fmla="*/ 156212 h 1249219"/>
                <a:gd name="connsiteX143" fmla="*/ 553663 w 919103"/>
                <a:gd name="connsiteY143" fmla="*/ 162144 h 1249219"/>
                <a:gd name="connsiteX144" fmla="*/ 557617 w 919103"/>
                <a:gd name="connsiteY144" fmla="*/ 162144 h 1249219"/>
                <a:gd name="connsiteX145" fmla="*/ 569482 w 919103"/>
                <a:gd name="connsiteY145" fmla="*/ 191804 h 1249219"/>
                <a:gd name="connsiteX146" fmla="*/ 593210 w 919103"/>
                <a:gd name="connsiteY146" fmla="*/ 191804 h 1249219"/>
                <a:gd name="connsiteX147" fmla="*/ 607051 w 919103"/>
                <a:gd name="connsiteY147" fmla="*/ 175985 h 1249219"/>
                <a:gd name="connsiteX148" fmla="*/ 620893 w 919103"/>
                <a:gd name="connsiteY148" fmla="*/ 162144 h 1249219"/>
                <a:gd name="connsiteX149" fmla="*/ 620893 w 919103"/>
                <a:gd name="connsiteY149" fmla="*/ 154234 h 1249219"/>
                <a:gd name="connsiteX150" fmla="*/ 607051 w 919103"/>
                <a:gd name="connsiteY150" fmla="*/ 142370 h 1249219"/>
                <a:gd name="connsiteX151" fmla="*/ 618916 w 919103"/>
                <a:gd name="connsiteY151" fmla="*/ 126551 h 1249219"/>
                <a:gd name="connsiteX152" fmla="*/ 595187 w 919103"/>
                <a:gd name="connsiteY152" fmla="*/ 85027 h 1249219"/>
                <a:gd name="connsiteX153" fmla="*/ 585300 w 919103"/>
                <a:gd name="connsiteY153" fmla="*/ 67230 h 1249219"/>
                <a:gd name="connsiteX154" fmla="*/ 583323 w 919103"/>
                <a:gd name="connsiteY154" fmla="*/ 19774 h 1249219"/>
                <a:gd name="connsiteX155" fmla="*/ 611006 w 919103"/>
                <a:gd name="connsiteY155" fmla="*/ 19774 h 1249219"/>
                <a:gd name="connsiteX156" fmla="*/ 654508 w 919103"/>
                <a:gd name="connsiteY156" fmla="*/ 0 h 124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919103" h="1249219">
                  <a:moveTo>
                    <a:pt x="654508" y="0"/>
                  </a:moveTo>
                  <a:lnTo>
                    <a:pt x="703942" y="13842"/>
                  </a:lnTo>
                  <a:lnTo>
                    <a:pt x="717784" y="33615"/>
                  </a:lnTo>
                  <a:lnTo>
                    <a:pt x="755354" y="65252"/>
                  </a:lnTo>
                  <a:lnTo>
                    <a:pt x="767218" y="122597"/>
                  </a:lnTo>
                  <a:lnTo>
                    <a:pt x="808743" y="162144"/>
                  </a:lnTo>
                  <a:lnTo>
                    <a:pt x="814675" y="201691"/>
                  </a:lnTo>
                  <a:lnTo>
                    <a:pt x="830494" y="215532"/>
                  </a:lnTo>
                  <a:lnTo>
                    <a:pt x="832471" y="233329"/>
                  </a:lnTo>
                  <a:lnTo>
                    <a:pt x="852245" y="251126"/>
                  </a:lnTo>
                  <a:lnTo>
                    <a:pt x="834449" y="272876"/>
                  </a:lnTo>
                  <a:lnTo>
                    <a:pt x="842358" y="349993"/>
                  </a:lnTo>
                  <a:lnTo>
                    <a:pt x="889815" y="381631"/>
                  </a:lnTo>
                  <a:lnTo>
                    <a:pt x="917498" y="403382"/>
                  </a:lnTo>
                  <a:lnTo>
                    <a:pt x="919103" y="414616"/>
                  </a:lnTo>
                  <a:lnTo>
                    <a:pt x="917498" y="414456"/>
                  </a:lnTo>
                  <a:lnTo>
                    <a:pt x="865295" y="416828"/>
                  </a:lnTo>
                  <a:lnTo>
                    <a:pt x="851058" y="438184"/>
                  </a:lnTo>
                  <a:lnTo>
                    <a:pt x="834448" y="459539"/>
                  </a:lnTo>
                  <a:lnTo>
                    <a:pt x="834448" y="469031"/>
                  </a:lnTo>
                  <a:lnTo>
                    <a:pt x="843940" y="485641"/>
                  </a:lnTo>
                  <a:lnTo>
                    <a:pt x="822584" y="518860"/>
                  </a:lnTo>
                  <a:lnTo>
                    <a:pt x="782246" y="533097"/>
                  </a:lnTo>
                  <a:lnTo>
                    <a:pt x="775127" y="566317"/>
                  </a:lnTo>
                  <a:lnTo>
                    <a:pt x="772754" y="585300"/>
                  </a:lnTo>
                  <a:lnTo>
                    <a:pt x="756145" y="585300"/>
                  </a:lnTo>
                  <a:lnTo>
                    <a:pt x="730043" y="616147"/>
                  </a:lnTo>
                  <a:lnTo>
                    <a:pt x="718179" y="639875"/>
                  </a:lnTo>
                  <a:lnTo>
                    <a:pt x="718179" y="677840"/>
                  </a:lnTo>
                  <a:lnTo>
                    <a:pt x="699196" y="694450"/>
                  </a:lnTo>
                  <a:lnTo>
                    <a:pt x="654112" y="684959"/>
                  </a:lnTo>
                  <a:lnTo>
                    <a:pt x="637503" y="718179"/>
                  </a:lnTo>
                  <a:lnTo>
                    <a:pt x="620893" y="725297"/>
                  </a:lnTo>
                  <a:lnTo>
                    <a:pt x="623266" y="756144"/>
                  </a:lnTo>
                  <a:lnTo>
                    <a:pt x="613774" y="777500"/>
                  </a:lnTo>
                  <a:lnTo>
                    <a:pt x="620893" y="827329"/>
                  </a:lnTo>
                  <a:lnTo>
                    <a:pt x="623266" y="855803"/>
                  </a:lnTo>
                  <a:lnTo>
                    <a:pt x="637503" y="893769"/>
                  </a:lnTo>
                  <a:lnTo>
                    <a:pt x="658858" y="896141"/>
                  </a:lnTo>
                  <a:lnTo>
                    <a:pt x="680214" y="938852"/>
                  </a:lnTo>
                  <a:lnTo>
                    <a:pt x="692078" y="957835"/>
                  </a:lnTo>
                  <a:lnTo>
                    <a:pt x="703942" y="974445"/>
                  </a:lnTo>
                  <a:lnTo>
                    <a:pt x="694451" y="1014783"/>
                  </a:lnTo>
                  <a:lnTo>
                    <a:pt x="680214" y="1033766"/>
                  </a:lnTo>
                  <a:lnTo>
                    <a:pt x="656485" y="1031393"/>
                  </a:lnTo>
                  <a:lnTo>
                    <a:pt x="656485" y="1048003"/>
                  </a:lnTo>
                  <a:lnTo>
                    <a:pt x="644621" y="1064613"/>
                  </a:lnTo>
                  <a:lnTo>
                    <a:pt x="661231" y="1078850"/>
                  </a:lnTo>
                  <a:lnTo>
                    <a:pt x="673095" y="1107324"/>
                  </a:lnTo>
                  <a:lnTo>
                    <a:pt x="687332" y="1123934"/>
                  </a:lnTo>
                  <a:lnTo>
                    <a:pt x="694451" y="1145289"/>
                  </a:lnTo>
                  <a:lnTo>
                    <a:pt x="692078" y="1173763"/>
                  </a:lnTo>
                  <a:lnTo>
                    <a:pt x="673095" y="1183255"/>
                  </a:lnTo>
                  <a:lnTo>
                    <a:pt x="630384" y="1161899"/>
                  </a:lnTo>
                  <a:lnTo>
                    <a:pt x="611401" y="1152408"/>
                  </a:lnTo>
                  <a:lnTo>
                    <a:pt x="597164" y="1176136"/>
                  </a:lnTo>
                  <a:lnTo>
                    <a:pt x="592419" y="1192746"/>
                  </a:lnTo>
                  <a:lnTo>
                    <a:pt x="582927" y="1206983"/>
                  </a:lnTo>
                  <a:lnTo>
                    <a:pt x="544962" y="1218847"/>
                  </a:lnTo>
                  <a:lnTo>
                    <a:pt x="511742" y="1202237"/>
                  </a:lnTo>
                  <a:lnTo>
                    <a:pt x="483268" y="1214102"/>
                  </a:lnTo>
                  <a:lnTo>
                    <a:pt x="466658" y="1244948"/>
                  </a:lnTo>
                  <a:lnTo>
                    <a:pt x="452421" y="1235457"/>
                  </a:lnTo>
                  <a:lnTo>
                    <a:pt x="435811" y="1242576"/>
                  </a:lnTo>
                  <a:lnTo>
                    <a:pt x="366999" y="1237830"/>
                  </a:lnTo>
                  <a:lnTo>
                    <a:pt x="345643" y="1237830"/>
                  </a:lnTo>
                  <a:lnTo>
                    <a:pt x="339949" y="1249219"/>
                  </a:lnTo>
                  <a:lnTo>
                    <a:pt x="336152" y="1247321"/>
                  </a:lnTo>
                  <a:lnTo>
                    <a:pt x="340086" y="1248944"/>
                  </a:lnTo>
                  <a:lnTo>
                    <a:pt x="340429" y="1248258"/>
                  </a:lnTo>
                  <a:lnTo>
                    <a:pt x="281577" y="1211729"/>
                  </a:lnTo>
                  <a:lnTo>
                    <a:pt x="274458" y="1197492"/>
                  </a:lnTo>
                  <a:lnTo>
                    <a:pt x="238866" y="1180882"/>
                  </a:lnTo>
                  <a:lnTo>
                    <a:pt x="231747" y="1154781"/>
                  </a:lnTo>
                  <a:lnTo>
                    <a:pt x="210391" y="1145289"/>
                  </a:lnTo>
                  <a:lnTo>
                    <a:pt x="203273" y="1178509"/>
                  </a:lnTo>
                  <a:lnTo>
                    <a:pt x="165308" y="1183255"/>
                  </a:lnTo>
                  <a:lnTo>
                    <a:pt x="160562" y="1199865"/>
                  </a:lnTo>
                  <a:lnTo>
                    <a:pt x="105987" y="1190373"/>
                  </a:lnTo>
                  <a:lnTo>
                    <a:pt x="103614" y="1221220"/>
                  </a:lnTo>
                  <a:lnTo>
                    <a:pt x="46666" y="1218847"/>
                  </a:lnTo>
                  <a:lnTo>
                    <a:pt x="146" y="1165351"/>
                  </a:lnTo>
                  <a:lnTo>
                    <a:pt x="0" y="1164667"/>
                  </a:lnTo>
                  <a:lnTo>
                    <a:pt x="5932" y="1123143"/>
                  </a:lnTo>
                  <a:lnTo>
                    <a:pt x="29661" y="1099414"/>
                  </a:lnTo>
                  <a:lnTo>
                    <a:pt x="61298" y="1075686"/>
                  </a:lnTo>
                  <a:lnTo>
                    <a:pt x="69208" y="1042071"/>
                  </a:lnTo>
                  <a:lnTo>
                    <a:pt x="112710" y="1012410"/>
                  </a:lnTo>
                  <a:lnTo>
                    <a:pt x="100846" y="988682"/>
                  </a:lnTo>
                  <a:lnTo>
                    <a:pt x="132484" y="943202"/>
                  </a:lnTo>
                  <a:lnTo>
                    <a:pt x="126551" y="937271"/>
                  </a:lnTo>
                  <a:lnTo>
                    <a:pt x="193782" y="866085"/>
                  </a:lnTo>
                  <a:lnTo>
                    <a:pt x="189827" y="822583"/>
                  </a:lnTo>
                  <a:lnTo>
                    <a:pt x="170054" y="790946"/>
                  </a:lnTo>
                  <a:lnTo>
                    <a:pt x="185872" y="783036"/>
                  </a:lnTo>
                  <a:lnTo>
                    <a:pt x="162144" y="743489"/>
                  </a:lnTo>
                  <a:lnTo>
                    <a:pt x="177963" y="727670"/>
                  </a:lnTo>
                  <a:lnTo>
                    <a:pt x="280786" y="646599"/>
                  </a:lnTo>
                  <a:lnTo>
                    <a:pt x="264967" y="636711"/>
                  </a:lnTo>
                  <a:lnTo>
                    <a:pt x="223442" y="638689"/>
                  </a:lnTo>
                  <a:lnTo>
                    <a:pt x="172031" y="652530"/>
                  </a:lnTo>
                  <a:lnTo>
                    <a:pt x="87004" y="672304"/>
                  </a:lnTo>
                  <a:lnTo>
                    <a:pt x="83049" y="692077"/>
                  </a:lnTo>
                  <a:lnTo>
                    <a:pt x="75140" y="723715"/>
                  </a:lnTo>
                  <a:lnTo>
                    <a:pt x="35593" y="729647"/>
                  </a:lnTo>
                  <a:lnTo>
                    <a:pt x="45479" y="698009"/>
                  </a:lnTo>
                  <a:lnTo>
                    <a:pt x="27683" y="678236"/>
                  </a:lnTo>
                  <a:lnTo>
                    <a:pt x="45479" y="664394"/>
                  </a:lnTo>
                  <a:lnTo>
                    <a:pt x="75140" y="640666"/>
                  </a:lnTo>
                  <a:lnTo>
                    <a:pt x="114687" y="626824"/>
                  </a:lnTo>
                  <a:lnTo>
                    <a:pt x="164121" y="599142"/>
                  </a:lnTo>
                  <a:lnTo>
                    <a:pt x="191805" y="563548"/>
                  </a:lnTo>
                  <a:lnTo>
                    <a:pt x="223442" y="537843"/>
                  </a:lnTo>
                  <a:lnTo>
                    <a:pt x="225420" y="480500"/>
                  </a:lnTo>
                  <a:lnTo>
                    <a:pt x="239261" y="462703"/>
                  </a:lnTo>
                  <a:lnTo>
                    <a:pt x="185872" y="391518"/>
                  </a:lnTo>
                  <a:lnTo>
                    <a:pt x="154235" y="391518"/>
                  </a:lnTo>
                  <a:lnTo>
                    <a:pt x="146325" y="369768"/>
                  </a:lnTo>
                  <a:lnTo>
                    <a:pt x="146325" y="348016"/>
                  </a:lnTo>
                  <a:lnTo>
                    <a:pt x="104800" y="326264"/>
                  </a:lnTo>
                  <a:lnTo>
                    <a:pt x="81072" y="314402"/>
                  </a:lnTo>
                  <a:lnTo>
                    <a:pt x="61298" y="304514"/>
                  </a:lnTo>
                  <a:lnTo>
                    <a:pt x="61298" y="241238"/>
                  </a:lnTo>
                  <a:lnTo>
                    <a:pt x="40996" y="217552"/>
                  </a:lnTo>
                  <a:lnTo>
                    <a:pt x="120224" y="219883"/>
                  </a:lnTo>
                  <a:lnTo>
                    <a:pt x="134461" y="205646"/>
                  </a:lnTo>
                  <a:lnTo>
                    <a:pt x="127342" y="158189"/>
                  </a:lnTo>
                  <a:lnTo>
                    <a:pt x="196155" y="132088"/>
                  </a:lnTo>
                  <a:lnTo>
                    <a:pt x="189036" y="113105"/>
                  </a:lnTo>
                  <a:lnTo>
                    <a:pt x="208019" y="94123"/>
                  </a:lnTo>
                  <a:lnTo>
                    <a:pt x="279204" y="91750"/>
                  </a:lnTo>
                  <a:lnTo>
                    <a:pt x="300560" y="37175"/>
                  </a:lnTo>
                  <a:lnTo>
                    <a:pt x="319542" y="51412"/>
                  </a:lnTo>
                  <a:lnTo>
                    <a:pt x="350389" y="39547"/>
                  </a:lnTo>
                  <a:lnTo>
                    <a:pt x="381236" y="77513"/>
                  </a:lnTo>
                  <a:lnTo>
                    <a:pt x="409710" y="87004"/>
                  </a:lnTo>
                  <a:lnTo>
                    <a:pt x="454794" y="101241"/>
                  </a:lnTo>
                  <a:lnTo>
                    <a:pt x="444191" y="97893"/>
                  </a:lnTo>
                  <a:lnTo>
                    <a:pt x="450840" y="116665"/>
                  </a:lnTo>
                  <a:lnTo>
                    <a:pt x="494342" y="120619"/>
                  </a:lnTo>
                  <a:lnTo>
                    <a:pt x="502251" y="144347"/>
                  </a:lnTo>
                  <a:lnTo>
                    <a:pt x="524002" y="160166"/>
                  </a:lnTo>
                  <a:lnTo>
                    <a:pt x="543776" y="156212"/>
                  </a:lnTo>
                  <a:lnTo>
                    <a:pt x="553663" y="162144"/>
                  </a:lnTo>
                  <a:lnTo>
                    <a:pt x="557617" y="162144"/>
                  </a:lnTo>
                  <a:lnTo>
                    <a:pt x="569482" y="191804"/>
                  </a:lnTo>
                  <a:lnTo>
                    <a:pt x="593210" y="191804"/>
                  </a:lnTo>
                  <a:lnTo>
                    <a:pt x="607051" y="175985"/>
                  </a:lnTo>
                  <a:lnTo>
                    <a:pt x="620893" y="162144"/>
                  </a:lnTo>
                  <a:lnTo>
                    <a:pt x="620893" y="154234"/>
                  </a:lnTo>
                  <a:lnTo>
                    <a:pt x="607051" y="142370"/>
                  </a:lnTo>
                  <a:lnTo>
                    <a:pt x="618916" y="126551"/>
                  </a:lnTo>
                  <a:lnTo>
                    <a:pt x="595187" y="85027"/>
                  </a:lnTo>
                  <a:lnTo>
                    <a:pt x="585300" y="67230"/>
                  </a:lnTo>
                  <a:lnTo>
                    <a:pt x="583323" y="19774"/>
                  </a:lnTo>
                  <a:lnTo>
                    <a:pt x="611006" y="19774"/>
                  </a:lnTo>
                  <a:lnTo>
                    <a:pt x="65450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7EC28819-F439-9ABC-E114-B51707EA8713}"/>
                </a:ext>
              </a:extLst>
            </p:cNvPr>
            <p:cNvSpPr/>
            <p:nvPr/>
          </p:nvSpPr>
          <p:spPr>
            <a:xfrm>
              <a:off x="5104991" y="1644839"/>
              <a:ext cx="962812" cy="1456720"/>
            </a:xfrm>
            <a:custGeom>
              <a:avLst/>
              <a:gdLst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55270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48412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520440" h="5326380">
                  <a:moveTo>
                    <a:pt x="3512820" y="403860"/>
                  </a:moveTo>
                  <a:lnTo>
                    <a:pt x="3459480" y="365760"/>
                  </a:lnTo>
                  <a:lnTo>
                    <a:pt x="3459480" y="198120"/>
                  </a:lnTo>
                  <a:lnTo>
                    <a:pt x="3520440" y="83820"/>
                  </a:lnTo>
                  <a:lnTo>
                    <a:pt x="3451860" y="76200"/>
                  </a:lnTo>
                  <a:lnTo>
                    <a:pt x="3383280" y="53340"/>
                  </a:lnTo>
                  <a:lnTo>
                    <a:pt x="3307080" y="60960"/>
                  </a:lnTo>
                  <a:lnTo>
                    <a:pt x="3261360" y="30480"/>
                  </a:lnTo>
                  <a:lnTo>
                    <a:pt x="3139440" y="38100"/>
                  </a:lnTo>
                  <a:lnTo>
                    <a:pt x="3086100" y="182880"/>
                  </a:lnTo>
                  <a:lnTo>
                    <a:pt x="3032760" y="259080"/>
                  </a:lnTo>
                  <a:lnTo>
                    <a:pt x="2926080" y="259080"/>
                  </a:lnTo>
                  <a:lnTo>
                    <a:pt x="2766060" y="259080"/>
                  </a:lnTo>
                  <a:lnTo>
                    <a:pt x="2697480" y="259080"/>
                  </a:lnTo>
                  <a:lnTo>
                    <a:pt x="2659380" y="327660"/>
                  </a:lnTo>
                  <a:lnTo>
                    <a:pt x="2537460" y="289560"/>
                  </a:lnTo>
                  <a:lnTo>
                    <a:pt x="2438400" y="236220"/>
                  </a:lnTo>
                  <a:lnTo>
                    <a:pt x="2476500" y="175260"/>
                  </a:lnTo>
                  <a:lnTo>
                    <a:pt x="2407920" y="99060"/>
                  </a:lnTo>
                  <a:lnTo>
                    <a:pt x="2346960" y="0"/>
                  </a:lnTo>
                  <a:lnTo>
                    <a:pt x="2255520" y="38100"/>
                  </a:lnTo>
                  <a:lnTo>
                    <a:pt x="2225040" y="83820"/>
                  </a:lnTo>
                  <a:lnTo>
                    <a:pt x="2186940" y="114300"/>
                  </a:lnTo>
                  <a:lnTo>
                    <a:pt x="2065020" y="114300"/>
                  </a:lnTo>
                  <a:lnTo>
                    <a:pt x="1981200" y="114300"/>
                  </a:lnTo>
                  <a:lnTo>
                    <a:pt x="1973580" y="45720"/>
                  </a:lnTo>
                  <a:lnTo>
                    <a:pt x="1897380" y="38100"/>
                  </a:lnTo>
                  <a:lnTo>
                    <a:pt x="1729740" y="45720"/>
                  </a:lnTo>
                  <a:lnTo>
                    <a:pt x="1684020" y="114300"/>
                  </a:lnTo>
                  <a:lnTo>
                    <a:pt x="1630680" y="182880"/>
                  </a:lnTo>
                  <a:lnTo>
                    <a:pt x="1630680" y="213360"/>
                  </a:lnTo>
                  <a:lnTo>
                    <a:pt x="1661160" y="266700"/>
                  </a:lnTo>
                  <a:lnTo>
                    <a:pt x="1592580" y="373380"/>
                  </a:lnTo>
                  <a:lnTo>
                    <a:pt x="1463040" y="419100"/>
                  </a:lnTo>
                  <a:lnTo>
                    <a:pt x="1440180" y="525780"/>
                  </a:lnTo>
                  <a:lnTo>
                    <a:pt x="1432560" y="586740"/>
                  </a:lnTo>
                  <a:lnTo>
                    <a:pt x="1379220" y="586740"/>
                  </a:lnTo>
                  <a:lnTo>
                    <a:pt x="1295400" y="685800"/>
                  </a:lnTo>
                  <a:lnTo>
                    <a:pt x="1257300" y="762000"/>
                  </a:lnTo>
                  <a:lnTo>
                    <a:pt x="1257300" y="762000"/>
                  </a:lnTo>
                  <a:lnTo>
                    <a:pt x="1257300" y="883920"/>
                  </a:lnTo>
                  <a:lnTo>
                    <a:pt x="1196340" y="937260"/>
                  </a:lnTo>
                  <a:lnTo>
                    <a:pt x="1051560" y="906780"/>
                  </a:lnTo>
                  <a:lnTo>
                    <a:pt x="998220" y="1013460"/>
                  </a:lnTo>
                  <a:lnTo>
                    <a:pt x="944880" y="1036320"/>
                  </a:lnTo>
                  <a:lnTo>
                    <a:pt x="952500" y="1135380"/>
                  </a:lnTo>
                  <a:lnTo>
                    <a:pt x="922020" y="1203960"/>
                  </a:lnTo>
                  <a:lnTo>
                    <a:pt x="944880" y="1363980"/>
                  </a:lnTo>
                  <a:lnTo>
                    <a:pt x="952500" y="1455420"/>
                  </a:lnTo>
                  <a:lnTo>
                    <a:pt x="998220" y="1577340"/>
                  </a:lnTo>
                  <a:lnTo>
                    <a:pt x="1066800" y="1584960"/>
                  </a:lnTo>
                  <a:lnTo>
                    <a:pt x="1135380" y="1722120"/>
                  </a:lnTo>
                  <a:lnTo>
                    <a:pt x="1173480" y="1783080"/>
                  </a:lnTo>
                  <a:lnTo>
                    <a:pt x="1211580" y="1836420"/>
                  </a:lnTo>
                  <a:lnTo>
                    <a:pt x="1181100" y="1965960"/>
                  </a:lnTo>
                  <a:lnTo>
                    <a:pt x="1135380" y="2026920"/>
                  </a:lnTo>
                  <a:lnTo>
                    <a:pt x="1059180" y="2019300"/>
                  </a:lnTo>
                  <a:lnTo>
                    <a:pt x="1059180" y="2072640"/>
                  </a:lnTo>
                  <a:lnTo>
                    <a:pt x="1021080" y="2125980"/>
                  </a:lnTo>
                  <a:lnTo>
                    <a:pt x="1021080" y="2125980"/>
                  </a:lnTo>
                  <a:lnTo>
                    <a:pt x="1074420" y="2171700"/>
                  </a:lnTo>
                  <a:lnTo>
                    <a:pt x="1112520" y="2263140"/>
                  </a:lnTo>
                  <a:lnTo>
                    <a:pt x="1158240" y="2316480"/>
                  </a:lnTo>
                  <a:lnTo>
                    <a:pt x="1181100" y="2385060"/>
                  </a:lnTo>
                  <a:lnTo>
                    <a:pt x="1173480" y="2476500"/>
                  </a:lnTo>
                  <a:lnTo>
                    <a:pt x="1112520" y="2506980"/>
                  </a:lnTo>
                  <a:lnTo>
                    <a:pt x="1112520" y="2506980"/>
                  </a:lnTo>
                  <a:lnTo>
                    <a:pt x="975360" y="2438400"/>
                  </a:lnTo>
                  <a:lnTo>
                    <a:pt x="914400" y="2407920"/>
                  </a:lnTo>
                  <a:lnTo>
                    <a:pt x="868680" y="2484120"/>
                  </a:lnTo>
                  <a:lnTo>
                    <a:pt x="853440" y="2537460"/>
                  </a:lnTo>
                  <a:lnTo>
                    <a:pt x="822960" y="2583180"/>
                  </a:lnTo>
                  <a:lnTo>
                    <a:pt x="822960" y="2583180"/>
                  </a:lnTo>
                  <a:lnTo>
                    <a:pt x="701040" y="2621280"/>
                  </a:lnTo>
                  <a:lnTo>
                    <a:pt x="594360" y="2567940"/>
                  </a:lnTo>
                  <a:lnTo>
                    <a:pt x="502920" y="2606040"/>
                  </a:lnTo>
                  <a:lnTo>
                    <a:pt x="449580" y="2705100"/>
                  </a:lnTo>
                  <a:lnTo>
                    <a:pt x="403860" y="2674620"/>
                  </a:lnTo>
                  <a:lnTo>
                    <a:pt x="350520" y="2697480"/>
                  </a:lnTo>
                  <a:lnTo>
                    <a:pt x="129540" y="2682240"/>
                  </a:lnTo>
                  <a:lnTo>
                    <a:pt x="60960" y="2682240"/>
                  </a:lnTo>
                  <a:lnTo>
                    <a:pt x="0" y="2804160"/>
                  </a:lnTo>
                  <a:lnTo>
                    <a:pt x="0" y="2834640"/>
                  </a:lnTo>
                  <a:lnTo>
                    <a:pt x="106680" y="2895600"/>
                  </a:lnTo>
                  <a:lnTo>
                    <a:pt x="190500" y="2987040"/>
                  </a:lnTo>
                  <a:lnTo>
                    <a:pt x="289560" y="3208020"/>
                  </a:lnTo>
                  <a:lnTo>
                    <a:pt x="426720" y="3261360"/>
                  </a:lnTo>
                  <a:lnTo>
                    <a:pt x="510540" y="3314700"/>
                  </a:lnTo>
                  <a:lnTo>
                    <a:pt x="594360" y="3482340"/>
                  </a:lnTo>
                  <a:lnTo>
                    <a:pt x="510540" y="3634740"/>
                  </a:lnTo>
                  <a:lnTo>
                    <a:pt x="502920" y="3710940"/>
                  </a:lnTo>
                  <a:lnTo>
                    <a:pt x="632460" y="3771900"/>
                  </a:lnTo>
                  <a:lnTo>
                    <a:pt x="693420" y="3832860"/>
                  </a:lnTo>
                  <a:lnTo>
                    <a:pt x="792480" y="3802380"/>
                  </a:lnTo>
                  <a:lnTo>
                    <a:pt x="838200" y="3863340"/>
                  </a:lnTo>
                  <a:lnTo>
                    <a:pt x="830580" y="3916680"/>
                  </a:lnTo>
                  <a:lnTo>
                    <a:pt x="929640" y="3947160"/>
                  </a:lnTo>
                  <a:lnTo>
                    <a:pt x="960120" y="4145280"/>
                  </a:lnTo>
                  <a:lnTo>
                    <a:pt x="975360" y="4221480"/>
                  </a:lnTo>
                  <a:lnTo>
                    <a:pt x="998220" y="4282440"/>
                  </a:lnTo>
                  <a:lnTo>
                    <a:pt x="1021080" y="4335780"/>
                  </a:lnTo>
                  <a:lnTo>
                    <a:pt x="1112520" y="4290060"/>
                  </a:lnTo>
                  <a:lnTo>
                    <a:pt x="1272540" y="4366260"/>
                  </a:lnTo>
                  <a:lnTo>
                    <a:pt x="1379220" y="4351020"/>
                  </a:lnTo>
                  <a:lnTo>
                    <a:pt x="1440180" y="4404360"/>
                  </a:lnTo>
                  <a:lnTo>
                    <a:pt x="1463040" y="4488180"/>
                  </a:lnTo>
                  <a:lnTo>
                    <a:pt x="1463040" y="4488180"/>
                  </a:lnTo>
                  <a:lnTo>
                    <a:pt x="1501140" y="4594860"/>
                  </a:lnTo>
                  <a:lnTo>
                    <a:pt x="1463040" y="4625340"/>
                  </a:lnTo>
                  <a:lnTo>
                    <a:pt x="1501140" y="4739640"/>
                  </a:lnTo>
                  <a:lnTo>
                    <a:pt x="1447800" y="4808220"/>
                  </a:lnTo>
                  <a:lnTo>
                    <a:pt x="1394460" y="4892040"/>
                  </a:lnTo>
                  <a:lnTo>
                    <a:pt x="1386840" y="4991100"/>
                  </a:lnTo>
                  <a:lnTo>
                    <a:pt x="1478280" y="4991100"/>
                  </a:lnTo>
                  <a:lnTo>
                    <a:pt x="1508760" y="5059680"/>
                  </a:lnTo>
                  <a:lnTo>
                    <a:pt x="1600200" y="5097780"/>
                  </a:lnTo>
                  <a:lnTo>
                    <a:pt x="1630680" y="5257800"/>
                  </a:lnTo>
                  <a:lnTo>
                    <a:pt x="1722120" y="5273040"/>
                  </a:lnTo>
                  <a:lnTo>
                    <a:pt x="1828800" y="5242560"/>
                  </a:lnTo>
                  <a:lnTo>
                    <a:pt x="1866900" y="5318760"/>
                  </a:lnTo>
                  <a:lnTo>
                    <a:pt x="1943100" y="5326380"/>
                  </a:lnTo>
                  <a:lnTo>
                    <a:pt x="1912620" y="5227320"/>
                  </a:lnTo>
                  <a:lnTo>
                    <a:pt x="1988820" y="5128260"/>
                  </a:lnTo>
                  <a:lnTo>
                    <a:pt x="2057400" y="5036820"/>
                  </a:lnTo>
                  <a:lnTo>
                    <a:pt x="2034540" y="4869180"/>
                  </a:lnTo>
                  <a:lnTo>
                    <a:pt x="2026920" y="4716780"/>
                  </a:lnTo>
                  <a:lnTo>
                    <a:pt x="2110740" y="4602480"/>
                  </a:lnTo>
                  <a:lnTo>
                    <a:pt x="2232660" y="4442460"/>
                  </a:lnTo>
                  <a:lnTo>
                    <a:pt x="2331720" y="4411980"/>
                  </a:lnTo>
                  <a:lnTo>
                    <a:pt x="2308860" y="4290060"/>
                  </a:lnTo>
                  <a:lnTo>
                    <a:pt x="2301240" y="4145280"/>
                  </a:lnTo>
                  <a:lnTo>
                    <a:pt x="2346960" y="4008120"/>
                  </a:lnTo>
                  <a:lnTo>
                    <a:pt x="2377440" y="3848100"/>
                  </a:lnTo>
                  <a:lnTo>
                    <a:pt x="2293620" y="3718560"/>
                  </a:lnTo>
                  <a:lnTo>
                    <a:pt x="2255520" y="3619500"/>
                  </a:lnTo>
                  <a:lnTo>
                    <a:pt x="2316480" y="3253740"/>
                  </a:lnTo>
                  <a:lnTo>
                    <a:pt x="2484120" y="2628900"/>
                  </a:lnTo>
                  <a:lnTo>
                    <a:pt x="2659380" y="2080260"/>
                  </a:lnTo>
                  <a:lnTo>
                    <a:pt x="2788920" y="1821180"/>
                  </a:lnTo>
                  <a:lnTo>
                    <a:pt x="2796540" y="1729740"/>
                  </a:lnTo>
                  <a:lnTo>
                    <a:pt x="2865120" y="1584960"/>
                  </a:lnTo>
                  <a:lnTo>
                    <a:pt x="2979420" y="1508760"/>
                  </a:lnTo>
                  <a:lnTo>
                    <a:pt x="2910840" y="1394460"/>
                  </a:lnTo>
                  <a:lnTo>
                    <a:pt x="2918460" y="1363980"/>
                  </a:lnTo>
                  <a:lnTo>
                    <a:pt x="3017520" y="1341120"/>
                  </a:lnTo>
                  <a:lnTo>
                    <a:pt x="3101340" y="1272540"/>
                  </a:lnTo>
                  <a:lnTo>
                    <a:pt x="3078480" y="1203960"/>
                  </a:lnTo>
                  <a:lnTo>
                    <a:pt x="3002280" y="1150620"/>
                  </a:lnTo>
                  <a:lnTo>
                    <a:pt x="3002280" y="1021080"/>
                  </a:lnTo>
                  <a:lnTo>
                    <a:pt x="3032760" y="944880"/>
                  </a:lnTo>
                  <a:lnTo>
                    <a:pt x="3139440" y="914400"/>
                  </a:lnTo>
                  <a:lnTo>
                    <a:pt x="3246120" y="708660"/>
                  </a:lnTo>
                  <a:lnTo>
                    <a:pt x="3246120" y="632460"/>
                  </a:lnTo>
                  <a:lnTo>
                    <a:pt x="3329940" y="624840"/>
                  </a:lnTo>
                  <a:lnTo>
                    <a:pt x="3360420" y="571500"/>
                  </a:lnTo>
                  <a:lnTo>
                    <a:pt x="3390900" y="525780"/>
                  </a:lnTo>
                  <a:lnTo>
                    <a:pt x="3459480" y="541020"/>
                  </a:lnTo>
                  <a:lnTo>
                    <a:pt x="3467100" y="441960"/>
                  </a:lnTo>
                  <a:lnTo>
                    <a:pt x="3512820" y="403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C4206E68-F3ED-337E-CC84-26BDD479173B}"/>
                </a:ext>
              </a:extLst>
            </p:cNvPr>
            <p:cNvSpPr/>
            <p:nvPr/>
          </p:nvSpPr>
          <p:spPr>
            <a:xfrm>
              <a:off x="4307934" y="2241627"/>
              <a:ext cx="896123" cy="1156624"/>
            </a:xfrm>
            <a:custGeom>
              <a:avLst/>
              <a:gdLst>
                <a:gd name="connsiteX0" fmla="*/ 1402080 w 3276600"/>
                <a:gd name="connsiteY0" fmla="*/ 0 h 4229100"/>
                <a:gd name="connsiteX1" fmla="*/ 1470660 w 3276600"/>
                <a:gd name="connsiteY1" fmla="*/ 30480 h 4229100"/>
                <a:gd name="connsiteX2" fmla="*/ 1493520 w 3276600"/>
                <a:gd name="connsiteY2" fmla="*/ 114300 h 4229100"/>
                <a:gd name="connsiteX3" fmla="*/ 1607820 w 3276600"/>
                <a:gd name="connsiteY3" fmla="*/ 167640 h 4229100"/>
                <a:gd name="connsiteX4" fmla="*/ 1630680 w 3276600"/>
                <a:gd name="connsiteY4" fmla="*/ 213360 h 4229100"/>
                <a:gd name="connsiteX5" fmla="*/ 1819676 w 3276600"/>
                <a:gd name="connsiteY5" fmla="*/ 330668 h 4229100"/>
                <a:gd name="connsiteX6" fmla="*/ 1818573 w 3276600"/>
                <a:gd name="connsiteY6" fmla="*/ 332872 h 4229100"/>
                <a:gd name="connsiteX7" fmla="*/ 1805940 w 3276600"/>
                <a:gd name="connsiteY7" fmla="*/ 327660 h 4229100"/>
                <a:gd name="connsiteX8" fmla="*/ 1818132 w 3276600"/>
                <a:gd name="connsiteY8" fmla="*/ 333756 h 4229100"/>
                <a:gd name="connsiteX9" fmla="*/ 1775460 w 3276600"/>
                <a:gd name="connsiteY9" fmla="*/ 419100 h 4229100"/>
                <a:gd name="connsiteX10" fmla="*/ 1775460 w 3276600"/>
                <a:gd name="connsiteY10" fmla="*/ 449580 h 4229100"/>
                <a:gd name="connsiteX11" fmla="*/ 1882140 w 3276600"/>
                <a:gd name="connsiteY11" fmla="*/ 510540 h 4229100"/>
                <a:gd name="connsiteX12" fmla="*/ 1965960 w 3276600"/>
                <a:gd name="connsiteY12" fmla="*/ 601980 h 4229100"/>
                <a:gd name="connsiteX13" fmla="*/ 2065020 w 3276600"/>
                <a:gd name="connsiteY13" fmla="*/ 822960 h 4229100"/>
                <a:gd name="connsiteX14" fmla="*/ 2202180 w 3276600"/>
                <a:gd name="connsiteY14" fmla="*/ 876300 h 4229100"/>
                <a:gd name="connsiteX15" fmla="*/ 2286000 w 3276600"/>
                <a:gd name="connsiteY15" fmla="*/ 929640 h 4229100"/>
                <a:gd name="connsiteX16" fmla="*/ 2369820 w 3276600"/>
                <a:gd name="connsiteY16" fmla="*/ 1097280 h 4229100"/>
                <a:gd name="connsiteX17" fmla="*/ 2286000 w 3276600"/>
                <a:gd name="connsiteY17" fmla="*/ 1249680 h 4229100"/>
                <a:gd name="connsiteX18" fmla="*/ 2278380 w 3276600"/>
                <a:gd name="connsiteY18" fmla="*/ 1325880 h 4229100"/>
                <a:gd name="connsiteX19" fmla="*/ 2407920 w 3276600"/>
                <a:gd name="connsiteY19" fmla="*/ 1386840 h 4229100"/>
                <a:gd name="connsiteX20" fmla="*/ 2468880 w 3276600"/>
                <a:gd name="connsiteY20" fmla="*/ 1447800 h 4229100"/>
                <a:gd name="connsiteX21" fmla="*/ 2567940 w 3276600"/>
                <a:gd name="connsiteY21" fmla="*/ 1417320 h 4229100"/>
                <a:gd name="connsiteX22" fmla="*/ 2613660 w 3276600"/>
                <a:gd name="connsiteY22" fmla="*/ 1478280 h 4229100"/>
                <a:gd name="connsiteX23" fmla="*/ 2606040 w 3276600"/>
                <a:gd name="connsiteY23" fmla="*/ 1531620 h 4229100"/>
                <a:gd name="connsiteX24" fmla="*/ 2705100 w 3276600"/>
                <a:gd name="connsiteY24" fmla="*/ 1562100 h 4229100"/>
                <a:gd name="connsiteX25" fmla="*/ 2735580 w 3276600"/>
                <a:gd name="connsiteY25" fmla="*/ 1760220 h 4229100"/>
                <a:gd name="connsiteX26" fmla="*/ 2750820 w 3276600"/>
                <a:gd name="connsiteY26" fmla="*/ 1836420 h 4229100"/>
                <a:gd name="connsiteX27" fmla="*/ 2773680 w 3276600"/>
                <a:gd name="connsiteY27" fmla="*/ 1897380 h 4229100"/>
                <a:gd name="connsiteX28" fmla="*/ 2796540 w 3276600"/>
                <a:gd name="connsiteY28" fmla="*/ 1950720 h 4229100"/>
                <a:gd name="connsiteX29" fmla="*/ 2887980 w 3276600"/>
                <a:gd name="connsiteY29" fmla="*/ 1905000 h 4229100"/>
                <a:gd name="connsiteX30" fmla="*/ 3048000 w 3276600"/>
                <a:gd name="connsiteY30" fmla="*/ 1981200 h 4229100"/>
                <a:gd name="connsiteX31" fmla="*/ 3154680 w 3276600"/>
                <a:gd name="connsiteY31" fmla="*/ 1965960 h 4229100"/>
                <a:gd name="connsiteX32" fmla="*/ 3215640 w 3276600"/>
                <a:gd name="connsiteY32" fmla="*/ 2019300 h 4229100"/>
                <a:gd name="connsiteX33" fmla="*/ 3238500 w 3276600"/>
                <a:gd name="connsiteY33" fmla="*/ 2103120 h 4229100"/>
                <a:gd name="connsiteX34" fmla="*/ 3276600 w 3276600"/>
                <a:gd name="connsiteY34" fmla="*/ 2209800 h 4229100"/>
                <a:gd name="connsiteX35" fmla="*/ 3238500 w 3276600"/>
                <a:gd name="connsiteY35" fmla="*/ 2240280 h 4229100"/>
                <a:gd name="connsiteX36" fmla="*/ 3276600 w 3276600"/>
                <a:gd name="connsiteY36" fmla="*/ 2354580 h 4229100"/>
                <a:gd name="connsiteX37" fmla="*/ 3223260 w 3276600"/>
                <a:gd name="connsiteY37" fmla="*/ 2423160 h 4229100"/>
                <a:gd name="connsiteX38" fmla="*/ 3169920 w 3276600"/>
                <a:gd name="connsiteY38" fmla="*/ 2506980 h 4229100"/>
                <a:gd name="connsiteX39" fmla="*/ 3163606 w 3276600"/>
                <a:gd name="connsiteY39" fmla="*/ 2589060 h 4229100"/>
                <a:gd name="connsiteX40" fmla="*/ 3116580 w 3276600"/>
                <a:gd name="connsiteY40" fmla="*/ 2583180 h 4229100"/>
                <a:gd name="connsiteX41" fmla="*/ 2987040 w 3276600"/>
                <a:gd name="connsiteY41" fmla="*/ 2545080 h 4229100"/>
                <a:gd name="connsiteX42" fmla="*/ 2948940 w 3276600"/>
                <a:gd name="connsiteY42" fmla="*/ 2606040 h 4229100"/>
                <a:gd name="connsiteX43" fmla="*/ 2910840 w 3276600"/>
                <a:gd name="connsiteY43" fmla="*/ 2606040 h 4229100"/>
                <a:gd name="connsiteX44" fmla="*/ 2857500 w 3276600"/>
                <a:gd name="connsiteY44" fmla="*/ 2628900 h 4229100"/>
                <a:gd name="connsiteX45" fmla="*/ 2811780 w 3276600"/>
                <a:gd name="connsiteY45" fmla="*/ 2712720 h 4229100"/>
                <a:gd name="connsiteX46" fmla="*/ 2735580 w 3276600"/>
                <a:gd name="connsiteY46" fmla="*/ 2788920 h 4229100"/>
                <a:gd name="connsiteX47" fmla="*/ 2720340 w 3276600"/>
                <a:gd name="connsiteY47" fmla="*/ 2964180 h 4229100"/>
                <a:gd name="connsiteX48" fmla="*/ 2766060 w 3276600"/>
                <a:gd name="connsiteY48" fmla="*/ 2987040 h 4229100"/>
                <a:gd name="connsiteX49" fmla="*/ 2948940 w 3276600"/>
                <a:gd name="connsiteY49" fmla="*/ 3040380 h 4229100"/>
                <a:gd name="connsiteX50" fmla="*/ 2994660 w 3276600"/>
                <a:gd name="connsiteY50" fmla="*/ 3108960 h 4229100"/>
                <a:gd name="connsiteX51" fmla="*/ 2994660 w 3276600"/>
                <a:gd name="connsiteY51" fmla="*/ 3154680 h 4229100"/>
                <a:gd name="connsiteX52" fmla="*/ 2887980 w 3276600"/>
                <a:gd name="connsiteY52" fmla="*/ 3253740 h 4229100"/>
                <a:gd name="connsiteX53" fmla="*/ 3040380 w 3276600"/>
                <a:gd name="connsiteY53" fmla="*/ 3238500 h 4229100"/>
                <a:gd name="connsiteX54" fmla="*/ 3063240 w 3276600"/>
                <a:gd name="connsiteY54" fmla="*/ 3268980 h 4229100"/>
                <a:gd name="connsiteX55" fmla="*/ 2857500 w 3276600"/>
                <a:gd name="connsiteY55" fmla="*/ 3421380 h 4229100"/>
                <a:gd name="connsiteX56" fmla="*/ 2705100 w 3276600"/>
                <a:gd name="connsiteY56" fmla="*/ 3451860 h 4229100"/>
                <a:gd name="connsiteX57" fmla="*/ 2667000 w 3276600"/>
                <a:gd name="connsiteY57" fmla="*/ 3550920 h 4229100"/>
                <a:gd name="connsiteX58" fmla="*/ 2644140 w 3276600"/>
                <a:gd name="connsiteY58" fmla="*/ 3596640 h 4229100"/>
                <a:gd name="connsiteX59" fmla="*/ 2606040 w 3276600"/>
                <a:gd name="connsiteY59" fmla="*/ 3680460 h 4229100"/>
                <a:gd name="connsiteX60" fmla="*/ 2598420 w 3276600"/>
                <a:gd name="connsiteY60" fmla="*/ 3718560 h 4229100"/>
                <a:gd name="connsiteX61" fmla="*/ 2232660 w 3276600"/>
                <a:gd name="connsiteY61" fmla="*/ 3924300 h 4229100"/>
                <a:gd name="connsiteX62" fmla="*/ 2042160 w 3276600"/>
                <a:gd name="connsiteY62" fmla="*/ 3962400 h 4229100"/>
                <a:gd name="connsiteX63" fmla="*/ 1661160 w 3276600"/>
                <a:gd name="connsiteY63" fmla="*/ 4229100 h 4229100"/>
                <a:gd name="connsiteX64" fmla="*/ 1684020 w 3276600"/>
                <a:gd name="connsiteY64" fmla="*/ 4046220 h 4229100"/>
                <a:gd name="connsiteX65" fmla="*/ 1600200 w 3276600"/>
                <a:gd name="connsiteY65" fmla="*/ 3985260 h 4229100"/>
                <a:gd name="connsiteX66" fmla="*/ 1851660 w 3276600"/>
                <a:gd name="connsiteY66" fmla="*/ 3832860 h 4229100"/>
                <a:gd name="connsiteX67" fmla="*/ 1965960 w 3276600"/>
                <a:gd name="connsiteY67" fmla="*/ 3604260 h 4229100"/>
                <a:gd name="connsiteX68" fmla="*/ 1935480 w 3276600"/>
                <a:gd name="connsiteY68" fmla="*/ 3497580 h 4229100"/>
                <a:gd name="connsiteX69" fmla="*/ 1981200 w 3276600"/>
                <a:gd name="connsiteY69" fmla="*/ 3413760 h 4229100"/>
                <a:gd name="connsiteX70" fmla="*/ 2026920 w 3276600"/>
                <a:gd name="connsiteY70" fmla="*/ 3307080 h 4229100"/>
                <a:gd name="connsiteX71" fmla="*/ 2042160 w 3276600"/>
                <a:gd name="connsiteY71" fmla="*/ 3025140 h 4229100"/>
                <a:gd name="connsiteX72" fmla="*/ 1912620 w 3276600"/>
                <a:gd name="connsiteY72" fmla="*/ 2750820 h 4229100"/>
                <a:gd name="connsiteX73" fmla="*/ 1859280 w 3276600"/>
                <a:gd name="connsiteY73" fmla="*/ 2667000 h 4229100"/>
                <a:gd name="connsiteX74" fmla="*/ 1752600 w 3276600"/>
                <a:gd name="connsiteY74" fmla="*/ 2628900 h 4229100"/>
                <a:gd name="connsiteX75" fmla="*/ 1729740 w 3276600"/>
                <a:gd name="connsiteY75" fmla="*/ 2575560 h 4229100"/>
                <a:gd name="connsiteX76" fmla="*/ 1744980 w 3276600"/>
                <a:gd name="connsiteY76" fmla="*/ 2301240 h 4229100"/>
                <a:gd name="connsiteX77" fmla="*/ 1714500 w 3276600"/>
                <a:gd name="connsiteY77" fmla="*/ 2286000 h 4229100"/>
                <a:gd name="connsiteX78" fmla="*/ 1653540 w 3276600"/>
                <a:gd name="connsiteY78" fmla="*/ 2286000 h 4229100"/>
                <a:gd name="connsiteX79" fmla="*/ 1516380 w 3276600"/>
                <a:gd name="connsiteY79" fmla="*/ 2286000 h 4229100"/>
                <a:gd name="connsiteX80" fmla="*/ 1478280 w 3276600"/>
                <a:gd name="connsiteY80" fmla="*/ 2225040 h 4229100"/>
                <a:gd name="connsiteX81" fmla="*/ 1447800 w 3276600"/>
                <a:gd name="connsiteY81" fmla="*/ 2110740 h 4229100"/>
                <a:gd name="connsiteX82" fmla="*/ 1478280 w 3276600"/>
                <a:gd name="connsiteY82" fmla="*/ 2072640 h 4229100"/>
                <a:gd name="connsiteX83" fmla="*/ 1562100 w 3276600"/>
                <a:gd name="connsiteY83" fmla="*/ 2004060 h 4229100"/>
                <a:gd name="connsiteX84" fmla="*/ 1684020 w 3276600"/>
                <a:gd name="connsiteY84" fmla="*/ 2011680 h 4229100"/>
                <a:gd name="connsiteX85" fmla="*/ 1798320 w 3276600"/>
                <a:gd name="connsiteY85" fmla="*/ 2095500 h 4229100"/>
                <a:gd name="connsiteX86" fmla="*/ 1798320 w 3276600"/>
                <a:gd name="connsiteY86" fmla="*/ 2255520 h 4229100"/>
                <a:gd name="connsiteX87" fmla="*/ 1851660 w 3276600"/>
                <a:gd name="connsiteY87" fmla="*/ 2255520 h 4229100"/>
                <a:gd name="connsiteX88" fmla="*/ 1981200 w 3276600"/>
                <a:gd name="connsiteY88" fmla="*/ 2225040 h 4229100"/>
                <a:gd name="connsiteX89" fmla="*/ 2042160 w 3276600"/>
                <a:gd name="connsiteY89" fmla="*/ 2133600 h 4229100"/>
                <a:gd name="connsiteX90" fmla="*/ 2065020 w 3276600"/>
                <a:gd name="connsiteY90" fmla="*/ 1958340 h 4229100"/>
                <a:gd name="connsiteX91" fmla="*/ 2110740 w 3276600"/>
                <a:gd name="connsiteY91" fmla="*/ 1874520 h 4229100"/>
                <a:gd name="connsiteX92" fmla="*/ 2034540 w 3276600"/>
                <a:gd name="connsiteY92" fmla="*/ 1744980 h 4229100"/>
                <a:gd name="connsiteX93" fmla="*/ 1965960 w 3276600"/>
                <a:gd name="connsiteY93" fmla="*/ 1722120 h 4229100"/>
                <a:gd name="connsiteX94" fmla="*/ 1859280 w 3276600"/>
                <a:gd name="connsiteY94" fmla="*/ 1722120 h 4229100"/>
                <a:gd name="connsiteX95" fmla="*/ 1798320 w 3276600"/>
                <a:gd name="connsiteY95" fmla="*/ 1653540 h 4229100"/>
                <a:gd name="connsiteX96" fmla="*/ 1691640 w 3276600"/>
                <a:gd name="connsiteY96" fmla="*/ 1600200 h 4229100"/>
                <a:gd name="connsiteX97" fmla="*/ 1478280 w 3276600"/>
                <a:gd name="connsiteY97" fmla="*/ 1729740 h 4229100"/>
                <a:gd name="connsiteX98" fmla="*/ 1470660 w 3276600"/>
                <a:gd name="connsiteY98" fmla="*/ 1798320 h 4229100"/>
                <a:gd name="connsiteX99" fmla="*/ 1478280 w 3276600"/>
                <a:gd name="connsiteY99" fmla="*/ 1920240 h 4229100"/>
                <a:gd name="connsiteX100" fmla="*/ 1432560 w 3276600"/>
                <a:gd name="connsiteY100" fmla="*/ 2004060 h 4229100"/>
                <a:gd name="connsiteX101" fmla="*/ 1356360 w 3276600"/>
                <a:gd name="connsiteY101" fmla="*/ 2065020 h 4229100"/>
                <a:gd name="connsiteX102" fmla="*/ 1318260 w 3276600"/>
                <a:gd name="connsiteY102" fmla="*/ 2316480 h 4229100"/>
                <a:gd name="connsiteX103" fmla="*/ 1196340 w 3276600"/>
                <a:gd name="connsiteY103" fmla="*/ 2476500 h 4229100"/>
                <a:gd name="connsiteX104" fmla="*/ 1219200 w 3276600"/>
                <a:gd name="connsiteY104" fmla="*/ 2827020 h 4229100"/>
                <a:gd name="connsiteX105" fmla="*/ 1272540 w 3276600"/>
                <a:gd name="connsiteY105" fmla="*/ 3025140 h 4229100"/>
                <a:gd name="connsiteX106" fmla="*/ 1356360 w 3276600"/>
                <a:gd name="connsiteY106" fmla="*/ 3131820 h 4229100"/>
                <a:gd name="connsiteX107" fmla="*/ 1562100 w 3276600"/>
                <a:gd name="connsiteY107" fmla="*/ 3268980 h 4229100"/>
                <a:gd name="connsiteX108" fmla="*/ 1676400 w 3276600"/>
                <a:gd name="connsiteY108" fmla="*/ 3268980 h 4229100"/>
                <a:gd name="connsiteX109" fmla="*/ 1630680 w 3276600"/>
                <a:gd name="connsiteY109" fmla="*/ 3368040 h 4229100"/>
                <a:gd name="connsiteX110" fmla="*/ 1524000 w 3276600"/>
                <a:gd name="connsiteY110" fmla="*/ 3604260 h 4229100"/>
                <a:gd name="connsiteX111" fmla="*/ 1463040 w 3276600"/>
                <a:gd name="connsiteY111" fmla="*/ 3611880 h 4229100"/>
                <a:gd name="connsiteX112" fmla="*/ 1402080 w 3276600"/>
                <a:gd name="connsiteY112" fmla="*/ 3665220 h 4229100"/>
                <a:gd name="connsiteX113" fmla="*/ 1333500 w 3276600"/>
                <a:gd name="connsiteY113" fmla="*/ 3611880 h 4229100"/>
                <a:gd name="connsiteX114" fmla="*/ 1219200 w 3276600"/>
                <a:gd name="connsiteY114" fmla="*/ 3642360 h 4229100"/>
                <a:gd name="connsiteX115" fmla="*/ 1158240 w 3276600"/>
                <a:gd name="connsiteY115" fmla="*/ 3596640 h 4229100"/>
                <a:gd name="connsiteX116" fmla="*/ 1181100 w 3276600"/>
                <a:gd name="connsiteY116" fmla="*/ 3474720 h 4229100"/>
                <a:gd name="connsiteX117" fmla="*/ 1036320 w 3276600"/>
                <a:gd name="connsiteY117" fmla="*/ 3352800 h 4229100"/>
                <a:gd name="connsiteX118" fmla="*/ 853440 w 3276600"/>
                <a:gd name="connsiteY118" fmla="*/ 3345180 h 4229100"/>
                <a:gd name="connsiteX119" fmla="*/ 601980 w 3276600"/>
                <a:gd name="connsiteY119" fmla="*/ 3337560 h 4229100"/>
                <a:gd name="connsiteX120" fmla="*/ 518160 w 3276600"/>
                <a:gd name="connsiteY120" fmla="*/ 3299460 h 4229100"/>
                <a:gd name="connsiteX121" fmla="*/ 480060 w 3276600"/>
                <a:gd name="connsiteY121" fmla="*/ 3345180 h 4229100"/>
                <a:gd name="connsiteX122" fmla="*/ 304800 w 3276600"/>
                <a:gd name="connsiteY122" fmla="*/ 3368040 h 4229100"/>
                <a:gd name="connsiteX123" fmla="*/ 297180 w 3276600"/>
                <a:gd name="connsiteY123" fmla="*/ 3314700 h 4229100"/>
                <a:gd name="connsiteX124" fmla="*/ 259080 w 3276600"/>
                <a:gd name="connsiteY124" fmla="*/ 3268980 h 4229100"/>
                <a:gd name="connsiteX125" fmla="*/ 236220 w 3276600"/>
                <a:gd name="connsiteY125" fmla="*/ 3208020 h 4229100"/>
                <a:gd name="connsiteX126" fmla="*/ 251460 w 3276600"/>
                <a:gd name="connsiteY126" fmla="*/ 3139440 h 4229100"/>
                <a:gd name="connsiteX127" fmla="*/ 152400 w 3276600"/>
                <a:gd name="connsiteY127" fmla="*/ 3101340 h 4229100"/>
                <a:gd name="connsiteX128" fmla="*/ 220980 w 3276600"/>
                <a:gd name="connsiteY128" fmla="*/ 3040380 h 4229100"/>
                <a:gd name="connsiteX129" fmla="*/ 182880 w 3276600"/>
                <a:gd name="connsiteY129" fmla="*/ 2971800 h 4229100"/>
                <a:gd name="connsiteX130" fmla="*/ 114300 w 3276600"/>
                <a:gd name="connsiteY130" fmla="*/ 2903220 h 4229100"/>
                <a:gd name="connsiteX131" fmla="*/ 0 w 3276600"/>
                <a:gd name="connsiteY131" fmla="*/ 2788920 h 4229100"/>
                <a:gd name="connsiteX132" fmla="*/ 0 w 3276600"/>
                <a:gd name="connsiteY132" fmla="*/ 2727960 h 4229100"/>
                <a:gd name="connsiteX133" fmla="*/ 106680 w 3276600"/>
                <a:gd name="connsiteY133" fmla="*/ 2689860 h 4229100"/>
                <a:gd name="connsiteX134" fmla="*/ 182880 w 3276600"/>
                <a:gd name="connsiteY134" fmla="*/ 2766060 h 4229100"/>
                <a:gd name="connsiteX135" fmla="*/ 297180 w 3276600"/>
                <a:gd name="connsiteY135" fmla="*/ 2819400 h 4229100"/>
                <a:gd name="connsiteX136" fmla="*/ 457200 w 3276600"/>
                <a:gd name="connsiteY136" fmla="*/ 2720340 h 4229100"/>
                <a:gd name="connsiteX137" fmla="*/ 579120 w 3276600"/>
                <a:gd name="connsiteY137" fmla="*/ 2499360 h 4229100"/>
                <a:gd name="connsiteX138" fmla="*/ 640080 w 3276600"/>
                <a:gd name="connsiteY138" fmla="*/ 2164080 h 4229100"/>
                <a:gd name="connsiteX139" fmla="*/ 601980 w 3276600"/>
                <a:gd name="connsiteY139" fmla="*/ 1943100 h 4229100"/>
                <a:gd name="connsiteX140" fmla="*/ 327660 w 3276600"/>
                <a:gd name="connsiteY140" fmla="*/ 1592580 h 4229100"/>
                <a:gd name="connsiteX141" fmla="*/ 220980 w 3276600"/>
                <a:gd name="connsiteY141" fmla="*/ 1569720 h 4229100"/>
                <a:gd name="connsiteX142" fmla="*/ 167640 w 3276600"/>
                <a:gd name="connsiteY142" fmla="*/ 1577340 h 4229100"/>
                <a:gd name="connsiteX143" fmla="*/ 167640 w 3276600"/>
                <a:gd name="connsiteY143" fmla="*/ 1546860 h 4229100"/>
                <a:gd name="connsiteX144" fmla="*/ 129540 w 3276600"/>
                <a:gd name="connsiteY144" fmla="*/ 1432560 h 4229100"/>
                <a:gd name="connsiteX145" fmla="*/ 167640 w 3276600"/>
                <a:gd name="connsiteY145" fmla="*/ 1211580 h 4229100"/>
                <a:gd name="connsiteX146" fmla="*/ 297180 w 3276600"/>
                <a:gd name="connsiteY146" fmla="*/ 1005840 h 4229100"/>
                <a:gd name="connsiteX147" fmla="*/ 243840 w 3276600"/>
                <a:gd name="connsiteY147" fmla="*/ 807720 h 4229100"/>
                <a:gd name="connsiteX148" fmla="*/ 144780 w 3276600"/>
                <a:gd name="connsiteY148" fmla="*/ 609600 h 4229100"/>
                <a:gd name="connsiteX149" fmla="*/ 236220 w 3276600"/>
                <a:gd name="connsiteY149" fmla="*/ 403860 h 4229100"/>
                <a:gd name="connsiteX150" fmla="*/ 129540 w 3276600"/>
                <a:gd name="connsiteY150" fmla="*/ 342900 h 4229100"/>
                <a:gd name="connsiteX151" fmla="*/ 121920 w 3276600"/>
                <a:gd name="connsiteY151" fmla="*/ 274320 h 4229100"/>
                <a:gd name="connsiteX152" fmla="*/ 198120 w 3276600"/>
                <a:gd name="connsiteY152" fmla="*/ 213360 h 4229100"/>
                <a:gd name="connsiteX153" fmla="*/ 358140 w 3276600"/>
                <a:gd name="connsiteY153" fmla="*/ 198120 h 4229100"/>
                <a:gd name="connsiteX154" fmla="*/ 563880 w 3276600"/>
                <a:gd name="connsiteY154" fmla="*/ 266700 h 4229100"/>
                <a:gd name="connsiteX155" fmla="*/ 647700 w 3276600"/>
                <a:gd name="connsiteY155" fmla="*/ 220980 h 4229100"/>
                <a:gd name="connsiteX156" fmla="*/ 723900 w 3276600"/>
                <a:gd name="connsiteY156" fmla="*/ 60960 h 4229100"/>
                <a:gd name="connsiteX157" fmla="*/ 876300 w 3276600"/>
                <a:gd name="connsiteY157" fmla="*/ 236220 h 4229100"/>
                <a:gd name="connsiteX158" fmla="*/ 1059180 w 3276600"/>
                <a:gd name="connsiteY158" fmla="*/ 243840 h 4229100"/>
                <a:gd name="connsiteX159" fmla="*/ 1066800 w 3276600"/>
                <a:gd name="connsiteY159" fmla="*/ 144780 h 4229100"/>
                <a:gd name="connsiteX160" fmla="*/ 1242060 w 3276600"/>
                <a:gd name="connsiteY160" fmla="*/ 175260 h 4229100"/>
                <a:gd name="connsiteX161" fmla="*/ 1257300 w 3276600"/>
                <a:gd name="connsiteY161" fmla="*/ 121920 h 4229100"/>
                <a:gd name="connsiteX162" fmla="*/ 1379220 w 3276600"/>
                <a:gd name="connsiteY162" fmla="*/ 106680 h 422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3276600" h="4229100">
                  <a:moveTo>
                    <a:pt x="1402080" y="0"/>
                  </a:moveTo>
                  <a:lnTo>
                    <a:pt x="1470660" y="30480"/>
                  </a:lnTo>
                  <a:lnTo>
                    <a:pt x="1493520" y="114300"/>
                  </a:lnTo>
                  <a:lnTo>
                    <a:pt x="1607820" y="167640"/>
                  </a:lnTo>
                  <a:lnTo>
                    <a:pt x="1630680" y="213360"/>
                  </a:lnTo>
                  <a:lnTo>
                    <a:pt x="1819676" y="330668"/>
                  </a:lnTo>
                  <a:lnTo>
                    <a:pt x="1818573" y="332872"/>
                  </a:lnTo>
                  <a:lnTo>
                    <a:pt x="1805940" y="327660"/>
                  </a:lnTo>
                  <a:lnTo>
                    <a:pt x="1818132" y="333756"/>
                  </a:lnTo>
                  <a:lnTo>
                    <a:pt x="1775460" y="419100"/>
                  </a:lnTo>
                  <a:lnTo>
                    <a:pt x="1775460" y="449580"/>
                  </a:lnTo>
                  <a:lnTo>
                    <a:pt x="1882140" y="510540"/>
                  </a:lnTo>
                  <a:lnTo>
                    <a:pt x="1965960" y="601980"/>
                  </a:lnTo>
                  <a:lnTo>
                    <a:pt x="2065020" y="822960"/>
                  </a:lnTo>
                  <a:lnTo>
                    <a:pt x="2202180" y="876300"/>
                  </a:lnTo>
                  <a:lnTo>
                    <a:pt x="2286000" y="929640"/>
                  </a:lnTo>
                  <a:lnTo>
                    <a:pt x="2369820" y="1097280"/>
                  </a:lnTo>
                  <a:lnTo>
                    <a:pt x="2286000" y="1249680"/>
                  </a:lnTo>
                  <a:lnTo>
                    <a:pt x="2278380" y="1325880"/>
                  </a:lnTo>
                  <a:lnTo>
                    <a:pt x="2407920" y="1386840"/>
                  </a:lnTo>
                  <a:lnTo>
                    <a:pt x="2468880" y="1447800"/>
                  </a:lnTo>
                  <a:lnTo>
                    <a:pt x="2567940" y="1417320"/>
                  </a:lnTo>
                  <a:lnTo>
                    <a:pt x="2613660" y="1478280"/>
                  </a:lnTo>
                  <a:lnTo>
                    <a:pt x="2606040" y="1531620"/>
                  </a:lnTo>
                  <a:lnTo>
                    <a:pt x="2705100" y="1562100"/>
                  </a:lnTo>
                  <a:lnTo>
                    <a:pt x="2735580" y="1760220"/>
                  </a:lnTo>
                  <a:lnTo>
                    <a:pt x="2750820" y="1836420"/>
                  </a:lnTo>
                  <a:lnTo>
                    <a:pt x="2773680" y="1897380"/>
                  </a:lnTo>
                  <a:lnTo>
                    <a:pt x="2796540" y="1950720"/>
                  </a:lnTo>
                  <a:lnTo>
                    <a:pt x="2887980" y="1905000"/>
                  </a:lnTo>
                  <a:lnTo>
                    <a:pt x="3048000" y="1981200"/>
                  </a:lnTo>
                  <a:lnTo>
                    <a:pt x="3154680" y="1965960"/>
                  </a:lnTo>
                  <a:lnTo>
                    <a:pt x="3215640" y="2019300"/>
                  </a:lnTo>
                  <a:lnTo>
                    <a:pt x="3238500" y="2103120"/>
                  </a:lnTo>
                  <a:lnTo>
                    <a:pt x="3276600" y="2209800"/>
                  </a:lnTo>
                  <a:lnTo>
                    <a:pt x="3238500" y="2240280"/>
                  </a:lnTo>
                  <a:lnTo>
                    <a:pt x="3276600" y="2354580"/>
                  </a:lnTo>
                  <a:lnTo>
                    <a:pt x="3223260" y="2423160"/>
                  </a:lnTo>
                  <a:lnTo>
                    <a:pt x="3169920" y="2506980"/>
                  </a:lnTo>
                  <a:lnTo>
                    <a:pt x="3163606" y="2589060"/>
                  </a:lnTo>
                  <a:lnTo>
                    <a:pt x="3116580" y="2583180"/>
                  </a:lnTo>
                  <a:lnTo>
                    <a:pt x="2987040" y="2545080"/>
                  </a:lnTo>
                  <a:lnTo>
                    <a:pt x="2948940" y="2606040"/>
                  </a:lnTo>
                  <a:lnTo>
                    <a:pt x="2910840" y="2606040"/>
                  </a:lnTo>
                  <a:lnTo>
                    <a:pt x="2857500" y="2628900"/>
                  </a:lnTo>
                  <a:lnTo>
                    <a:pt x="2811780" y="2712720"/>
                  </a:lnTo>
                  <a:lnTo>
                    <a:pt x="2735580" y="2788920"/>
                  </a:lnTo>
                  <a:lnTo>
                    <a:pt x="2720340" y="2964180"/>
                  </a:lnTo>
                  <a:lnTo>
                    <a:pt x="2766060" y="2987040"/>
                  </a:lnTo>
                  <a:lnTo>
                    <a:pt x="2948940" y="3040380"/>
                  </a:lnTo>
                  <a:lnTo>
                    <a:pt x="2994660" y="3108960"/>
                  </a:lnTo>
                  <a:lnTo>
                    <a:pt x="2994660" y="3154680"/>
                  </a:lnTo>
                  <a:lnTo>
                    <a:pt x="2887980" y="3253740"/>
                  </a:lnTo>
                  <a:lnTo>
                    <a:pt x="3040380" y="3238500"/>
                  </a:lnTo>
                  <a:lnTo>
                    <a:pt x="3063240" y="3268980"/>
                  </a:lnTo>
                  <a:lnTo>
                    <a:pt x="2857500" y="3421380"/>
                  </a:lnTo>
                  <a:lnTo>
                    <a:pt x="2705100" y="3451860"/>
                  </a:lnTo>
                  <a:lnTo>
                    <a:pt x="2667000" y="3550920"/>
                  </a:lnTo>
                  <a:lnTo>
                    <a:pt x="2644140" y="3596640"/>
                  </a:lnTo>
                  <a:lnTo>
                    <a:pt x="2606040" y="3680460"/>
                  </a:lnTo>
                  <a:lnTo>
                    <a:pt x="2598420" y="3718560"/>
                  </a:lnTo>
                  <a:lnTo>
                    <a:pt x="2232660" y="3924300"/>
                  </a:lnTo>
                  <a:lnTo>
                    <a:pt x="2042160" y="3962400"/>
                  </a:lnTo>
                  <a:lnTo>
                    <a:pt x="1661160" y="4229100"/>
                  </a:lnTo>
                  <a:lnTo>
                    <a:pt x="1684020" y="4046220"/>
                  </a:lnTo>
                  <a:lnTo>
                    <a:pt x="1600200" y="3985260"/>
                  </a:lnTo>
                  <a:lnTo>
                    <a:pt x="1851660" y="3832860"/>
                  </a:lnTo>
                  <a:lnTo>
                    <a:pt x="1965960" y="3604260"/>
                  </a:lnTo>
                  <a:lnTo>
                    <a:pt x="1935480" y="3497580"/>
                  </a:lnTo>
                  <a:lnTo>
                    <a:pt x="1981200" y="3413760"/>
                  </a:lnTo>
                  <a:lnTo>
                    <a:pt x="2026920" y="3307080"/>
                  </a:lnTo>
                  <a:lnTo>
                    <a:pt x="2042160" y="3025140"/>
                  </a:lnTo>
                  <a:lnTo>
                    <a:pt x="1912620" y="2750820"/>
                  </a:lnTo>
                  <a:lnTo>
                    <a:pt x="1859280" y="2667000"/>
                  </a:lnTo>
                  <a:lnTo>
                    <a:pt x="1752600" y="2628900"/>
                  </a:lnTo>
                  <a:lnTo>
                    <a:pt x="1729740" y="2575560"/>
                  </a:lnTo>
                  <a:lnTo>
                    <a:pt x="1744980" y="2301240"/>
                  </a:lnTo>
                  <a:lnTo>
                    <a:pt x="1714500" y="2286000"/>
                  </a:lnTo>
                  <a:lnTo>
                    <a:pt x="1653540" y="2286000"/>
                  </a:lnTo>
                  <a:lnTo>
                    <a:pt x="1516380" y="2286000"/>
                  </a:lnTo>
                  <a:lnTo>
                    <a:pt x="1478280" y="2225040"/>
                  </a:lnTo>
                  <a:lnTo>
                    <a:pt x="1447800" y="2110740"/>
                  </a:lnTo>
                  <a:lnTo>
                    <a:pt x="1478280" y="2072640"/>
                  </a:lnTo>
                  <a:lnTo>
                    <a:pt x="1562100" y="2004060"/>
                  </a:lnTo>
                  <a:lnTo>
                    <a:pt x="1684020" y="2011680"/>
                  </a:lnTo>
                  <a:lnTo>
                    <a:pt x="1798320" y="2095500"/>
                  </a:lnTo>
                  <a:lnTo>
                    <a:pt x="1798320" y="2255520"/>
                  </a:lnTo>
                  <a:lnTo>
                    <a:pt x="1851660" y="2255520"/>
                  </a:lnTo>
                  <a:lnTo>
                    <a:pt x="1981200" y="2225040"/>
                  </a:lnTo>
                  <a:lnTo>
                    <a:pt x="2042160" y="2133600"/>
                  </a:lnTo>
                  <a:lnTo>
                    <a:pt x="2065020" y="1958340"/>
                  </a:lnTo>
                  <a:lnTo>
                    <a:pt x="2110740" y="1874520"/>
                  </a:lnTo>
                  <a:lnTo>
                    <a:pt x="2034540" y="1744980"/>
                  </a:lnTo>
                  <a:lnTo>
                    <a:pt x="1965960" y="1722120"/>
                  </a:lnTo>
                  <a:lnTo>
                    <a:pt x="1859280" y="1722120"/>
                  </a:lnTo>
                  <a:lnTo>
                    <a:pt x="1798320" y="1653540"/>
                  </a:lnTo>
                  <a:lnTo>
                    <a:pt x="1691640" y="1600200"/>
                  </a:lnTo>
                  <a:lnTo>
                    <a:pt x="1478280" y="1729740"/>
                  </a:lnTo>
                  <a:lnTo>
                    <a:pt x="1470660" y="1798320"/>
                  </a:lnTo>
                  <a:lnTo>
                    <a:pt x="1478280" y="1920240"/>
                  </a:lnTo>
                  <a:lnTo>
                    <a:pt x="1432560" y="2004060"/>
                  </a:lnTo>
                  <a:lnTo>
                    <a:pt x="1356360" y="2065020"/>
                  </a:lnTo>
                  <a:lnTo>
                    <a:pt x="1318260" y="2316480"/>
                  </a:lnTo>
                  <a:lnTo>
                    <a:pt x="1196340" y="2476500"/>
                  </a:lnTo>
                  <a:lnTo>
                    <a:pt x="1219200" y="2827020"/>
                  </a:lnTo>
                  <a:lnTo>
                    <a:pt x="1272540" y="3025140"/>
                  </a:lnTo>
                  <a:lnTo>
                    <a:pt x="1356360" y="3131820"/>
                  </a:lnTo>
                  <a:lnTo>
                    <a:pt x="1562100" y="3268980"/>
                  </a:lnTo>
                  <a:lnTo>
                    <a:pt x="1676400" y="3268980"/>
                  </a:lnTo>
                  <a:lnTo>
                    <a:pt x="1630680" y="3368040"/>
                  </a:lnTo>
                  <a:lnTo>
                    <a:pt x="1524000" y="3604260"/>
                  </a:lnTo>
                  <a:lnTo>
                    <a:pt x="1463040" y="3611880"/>
                  </a:lnTo>
                  <a:lnTo>
                    <a:pt x="1402080" y="3665220"/>
                  </a:lnTo>
                  <a:lnTo>
                    <a:pt x="1333500" y="3611880"/>
                  </a:lnTo>
                  <a:lnTo>
                    <a:pt x="1219200" y="3642360"/>
                  </a:lnTo>
                  <a:lnTo>
                    <a:pt x="1158240" y="3596640"/>
                  </a:lnTo>
                  <a:lnTo>
                    <a:pt x="1181100" y="3474720"/>
                  </a:lnTo>
                  <a:lnTo>
                    <a:pt x="1036320" y="3352800"/>
                  </a:lnTo>
                  <a:lnTo>
                    <a:pt x="853440" y="3345180"/>
                  </a:lnTo>
                  <a:lnTo>
                    <a:pt x="601980" y="3337560"/>
                  </a:lnTo>
                  <a:lnTo>
                    <a:pt x="518160" y="3299460"/>
                  </a:lnTo>
                  <a:lnTo>
                    <a:pt x="480060" y="3345180"/>
                  </a:lnTo>
                  <a:lnTo>
                    <a:pt x="304800" y="3368040"/>
                  </a:lnTo>
                  <a:lnTo>
                    <a:pt x="297180" y="3314700"/>
                  </a:lnTo>
                  <a:lnTo>
                    <a:pt x="259080" y="3268980"/>
                  </a:lnTo>
                  <a:lnTo>
                    <a:pt x="236220" y="3208020"/>
                  </a:lnTo>
                  <a:lnTo>
                    <a:pt x="251460" y="3139440"/>
                  </a:lnTo>
                  <a:lnTo>
                    <a:pt x="152400" y="3101340"/>
                  </a:lnTo>
                  <a:lnTo>
                    <a:pt x="220980" y="3040380"/>
                  </a:lnTo>
                  <a:lnTo>
                    <a:pt x="182880" y="2971800"/>
                  </a:lnTo>
                  <a:lnTo>
                    <a:pt x="114300" y="2903220"/>
                  </a:lnTo>
                  <a:lnTo>
                    <a:pt x="0" y="2788920"/>
                  </a:lnTo>
                  <a:lnTo>
                    <a:pt x="0" y="2727960"/>
                  </a:lnTo>
                  <a:lnTo>
                    <a:pt x="106680" y="2689860"/>
                  </a:lnTo>
                  <a:lnTo>
                    <a:pt x="182880" y="2766060"/>
                  </a:lnTo>
                  <a:lnTo>
                    <a:pt x="297180" y="2819400"/>
                  </a:lnTo>
                  <a:lnTo>
                    <a:pt x="457200" y="2720340"/>
                  </a:lnTo>
                  <a:lnTo>
                    <a:pt x="579120" y="2499360"/>
                  </a:lnTo>
                  <a:lnTo>
                    <a:pt x="640080" y="2164080"/>
                  </a:lnTo>
                  <a:lnTo>
                    <a:pt x="601980" y="1943100"/>
                  </a:lnTo>
                  <a:lnTo>
                    <a:pt x="327660" y="1592580"/>
                  </a:lnTo>
                  <a:lnTo>
                    <a:pt x="220980" y="1569720"/>
                  </a:lnTo>
                  <a:lnTo>
                    <a:pt x="167640" y="1577340"/>
                  </a:lnTo>
                  <a:lnTo>
                    <a:pt x="167640" y="1546860"/>
                  </a:lnTo>
                  <a:lnTo>
                    <a:pt x="129540" y="1432560"/>
                  </a:lnTo>
                  <a:lnTo>
                    <a:pt x="167640" y="1211580"/>
                  </a:lnTo>
                  <a:lnTo>
                    <a:pt x="297180" y="1005840"/>
                  </a:lnTo>
                  <a:lnTo>
                    <a:pt x="243840" y="807720"/>
                  </a:lnTo>
                  <a:lnTo>
                    <a:pt x="144780" y="609600"/>
                  </a:lnTo>
                  <a:lnTo>
                    <a:pt x="236220" y="403860"/>
                  </a:lnTo>
                  <a:lnTo>
                    <a:pt x="129540" y="342900"/>
                  </a:lnTo>
                  <a:lnTo>
                    <a:pt x="121920" y="274320"/>
                  </a:lnTo>
                  <a:lnTo>
                    <a:pt x="198120" y="213360"/>
                  </a:lnTo>
                  <a:lnTo>
                    <a:pt x="358140" y="198120"/>
                  </a:lnTo>
                  <a:lnTo>
                    <a:pt x="563880" y="266700"/>
                  </a:lnTo>
                  <a:lnTo>
                    <a:pt x="647700" y="220980"/>
                  </a:lnTo>
                  <a:lnTo>
                    <a:pt x="723900" y="60960"/>
                  </a:lnTo>
                  <a:lnTo>
                    <a:pt x="876300" y="236220"/>
                  </a:lnTo>
                  <a:lnTo>
                    <a:pt x="1059180" y="243840"/>
                  </a:lnTo>
                  <a:lnTo>
                    <a:pt x="1066800" y="144780"/>
                  </a:lnTo>
                  <a:lnTo>
                    <a:pt x="1242060" y="175260"/>
                  </a:lnTo>
                  <a:lnTo>
                    <a:pt x="1257300" y="121920"/>
                  </a:lnTo>
                  <a:lnTo>
                    <a:pt x="1379220" y="10668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194CCDC-4BD4-FA49-62A2-5A858E8B8160}"/>
                </a:ext>
              </a:extLst>
            </p:cNvPr>
            <p:cNvGrpSpPr/>
            <p:nvPr/>
          </p:nvGrpSpPr>
          <p:grpSpPr>
            <a:xfrm>
              <a:off x="4477526" y="2405394"/>
              <a:ext cx="304732" cy="137393"/>
              <a:chOff x="5559286" y="1975686"/>
              <a:chExt cx="346965" cy="156435"/>
            </a:xfrm>
          </p:grpSpPr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65AA1A19-E4A9-3261-8577-8D20FD0ECD4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EE475837-B2E6-9459-D2F6-377047289F3F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0B91BA40-B5B4-5DCA-420D-FBC6F73D5817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96B07A06-0EA5-3B4B-6B65-B88F53DEE47C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90041457-8764-E58D-B2A4-F3CEBAF50BBF}"/>
                </a:ext>
              </a:extLst>
            </p:cNvPr>
            <p:cNvGrpSpPr/>
            <p:nvPr/>
          </p:nvGrpSpPr>
          <p:grpSpPr>
            <a:xfrm>
              <a:off x="5541830" y="1879848"/>
              <a:ext cx="304732" cy="137393"/>
              <a:chOff x="5559286" y="1975686"/>
              <a:chExt cx="346965" cy="156435"/>
            </a:xfrm>
          </p:grpSpPr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F92DBD99-CFA9-F4E5-2169-86D79E7CCA3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AA7F5896-1172-EB1C-AEB0-F4881A6077B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8C573775-5D8E-E6FA-E4BF-EDD042E588C1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CB0CCC38-9585-6209-8674-7BC9BAE3704D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EE16B429-A037-6164-347A-531A058E25FE}"/>
                </a:ext>
              </a:extLst>
            </p:cNvPr>
            <p:cNvGrpSpPr/>
            <p:nvPr/>
          </p:nvGrpSpPr>
          <p:grpSpPr>
            <a:xfrm>
              <a:off x="4177109" y="1336863"/>
              <a:ext cx="304732" cy="137393"/>
              <a:chOff x="5559286" y="1975686"/>
              <a:chExt cx="346965" cy="156435"/>
            </a:xfrm>
          </p:grpSpPr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334307D7-2BB8-3997-6480-D650778984B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D351DCE5-5BBD-D6F9-7C3F-8E8FA0BC1AC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82F36EEE-AC7E-FA20-3472-BF8945403B2C}"/>
                  </a:ext>
                </a:extLst>
              </p:cNvPr>
              <p:cNvSpPr/>
              <p:nvPr/>
            </p:nvSpPr>
            <p:spPr>
              <a:xfrm>
                <a:off x="561448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71BF11FA-D1D0-D059-D7BD-DB0FB1A4C64A}"/>
                  </a:ext>
                </a:extLst>
              </p:cNvPr>
              <p:cNvSpPr/>
              <p:nvPr/>
            </p:nvSpPr>
            <p:spPr>
              <a:xfrm>
                <a:off x="580501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9" name="グループ化 548">
            <a:extLst>
              <a:ext uri="{FF2B5EF4-FFF2-40B4-BE49-F238E27FC236}">
                <a16:creationId xmlns:a16="http://schemas.microsoft.com/office/drawing/2014/main" id="{0E9E40BA-CBEC-6789-BC3F-19273667ED22}"/>
              </a:ext>
            </a:extLst>
          </p:cNvPr>
          <p:cNvGrpSpPr/>
          <p:nvPr/>
        </p:nvGrpSpPr>
        <p:grpSpPr>
          <a:xfrm>
            <a:off x="3714254" y="4402126"/>
            <a:ext cx="2552325" cy="1542843"/>
            <a:chOff x="3714254" y="4402126"/>
            <a:chExt cx="2552325" cy="1542843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D60CEA19-8AD1-1779-CA84-C747F7677A08}"/>
                </a:ext>
              </a:extLst>
            </p:cNvPr>
            <p:cNvGrpSpPr/>
            <p:nvPr/>
          </p:nvGrpSpPr>
          <p:grpSpPr>
            <a:xfrm>
              <a:off x="3714254" y="5295846"/>
              <a:ext cx="2552325" cy="649123"/>
              <a:chOff x="5005709" y="4228759"/>
              <a:chExt cx="2552325" cy="649123"/>
            </a:xfrm>
          </p:grpSpPr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023C47FE-DAA1-1FA7-74F3-0930AE904824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7E267BFD-7F6B-0496-8F44-29BCD78A3E12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366" name="台形 365">
                  <a:extLst>
                    <a:ext uri="{FF2B5EF4-FFF2-40B4-BE49-F238E27FC236}">
                      <a16:creationId xmlns:a16="http://schemas.microsoft.com/office/drawing/2014/main" id="{F57AF995-5B2C-F9D6-1BAC-9AD7C86B4C1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台形 366">
                  <a:extLst>
                    <a:ext uri="{FF2B5EF4-FFF2-40B4-BE49-F238E27FC236}">
                      <a16:creationId xmlns:a16="http://schemas.microsoft.com/office/drawing/2014/main" id="{5BC34B86-BD88-CB28-39A2-3B55735DD3E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5F587DE7-DCE1-6932-16A6-00AD1EE1983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6BF911C8-FA68-F077-4B97-121349192AB3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39B78902-E394-DF0C-B5CC-F76CC8B2CE6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台形 363">
                  <a:extLst>
                    <a:ext uri="{FF2B5EF4-FFF2-40B4-BE49-F238E27FC236}">
                      <a16:creationId xmlns:a16="http://schemas.microsoft.com/office/drawing/2014/main" id="{E096236C-5551-B2D6-A5E8-CC1F6EABC2B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6779CA20-1E95-B7FD-FF41-9E57CD42234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E3860418-FF2C-3271-FC6B-46D24EF103FA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603156B0-01CD-A98F-E547-B1773535EA56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51221DB2-3F02-66D2-F860-B6719A14C2BF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85BACDE7-3AF7-981F-B6DC-749505284C25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テキスト ボックス 307">
                <a:extLst>
                  <a:ext uri="{FF2B5EF4-FFF2-40B4-BE49-F238E27FC236}">
                    <a16:creationId xmlns:a16="http://schemas.microsoft.com/office/drawing/2014/main" id="{8E31A1D8-0C71-9E75-68F2-8BBAA075B9DD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崎</a:t>
                </a:r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B24FD9FE-7814-7209-57D5-1BC98758B4B8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5F57CABD-B2BD-B5F4-48C8-2F3F4686136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AEB3A75F-AC8C-7F4C-4717-18064D0730E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60" name="台形 359">
                    <a:extLst>
                      <a:ext uri="{FF2B5EF4-FFF2-40B4-BE49-F238E27FC236}">
                        <a16:creationId xmlns:a16="http://schemas.microsoft.com/office/drawing/2014/main" id="{2A897C21-4E31-2D88-197E-AFD546D4BA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台形 360">
                    <a:extLst>
                      <a:ext uri="{FF2B5EF4-FFF2-40B4-BE49-F238E27FC236}">
                        <a16:creationId xmlns:a16="http://schemas.microsoft.com/office/drawing/2014/main" id="{CDF40D9E-C8A2-7E0F-3272-36871DCF02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E8287299-19CF-DBDE-014F-43E98CA3970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9145E55E-B9B7-6C0B-BF0B-CCB8E8EF3C0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57" name="台形 356">
                    <a:extLst>
                      <a:ext uri="{FF2B5EF4-FFF2-40B4-BE49-F238E27FC236}">
                        <a16:creationId xmlns:a16="http://schemas.microsoft.com/office/drawing/2014/main" id="{086F1D5A-E234-8E72-1F41-BD1CEC3E709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台形 357">
                    <a:extLst>
                      <a:ext uri="{FF2B5EF4-FFF2-40B4-BE49-F238E27FC236}">
                        <a16:creationId xmlns:a16="http://schemas.microsoft.com/office/drawing/2014/main" id="{F4317690-1C20-3EB1-8093-7EF041440A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D3155190-5385-E821-C3ED-21D1506C604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E9DA7D4D-6CC1-483D-24A4-90DC4C57177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台形 352">
                  <a:extLst>
                    <a:ext uri="{FF2B5EF4-FFF2-40B4-BE49-F238E27FC236}">
                      <a16:creationId xmlns:a16="http://schemas.microsoft.com/office/drawing/2014/main" id="{B4AEE43E-C498-4836-9BD2-5769DE25296D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518CA5A1-BE84-CBF2-72F4-1101DC2EC7D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正方形/長方形 354">
                  <a:extLst>
                    <a:ext uri="{FF2B5EF4-FFF2-40B4-BE49-F238E27FC236}">
                      <a16:creationId xmlns:a16="http://schemas.microsoft.com/office/drawing/2014/main" id="{743D323F-6B30-9D1E-D95E-268D684D834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テキスト ボックス 355">
                  <a:extLst>
                    <a:ext uri="{FF2B5EF4-FFF2-40B4-BE49-F238E27FC236}">
                      <a16:creationId xmlns:a16="http://schemas.microsoft.com/office/drawing/2014/main" id="{7727C49B-ED89-D520-CBC9-0D1EC78F206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鹿児島</a:t>
                  </a: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94F5D701-5E25-712F-A9FA-D9AC94445118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332" name="台形 331">
                  <a:extLst>
                    <a:ext uri="{FF2B5EF4-FFF2-40B4-BE49-F238E27FC236}">
                      <a16:creationId xmlns:a16="http://schemas.microsoft.com/office/drawing/2014/main" id="{8D894F70-C731-CD31-6E85-F537FC64042A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A3AD2FC8-9685-1B41-833D-CB9B557009EC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46" name="台形 345">
                    <a:extLst>
                      <a:ext uri="{FF2B5EF4-FFF2-40B4-BE49-F238E27FC236}">
                        <a16:creationId xmlns:a16="http://schemas.microsoft.com/office/drawing/2014/main" id="{97CDE544-5426-B90A-55DB-EF2C02790E3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台形 346">
                    <a:extLst>
                      <a:ext uri="{FF2B5EF4-FFF2-40B4-BE49-F238E27FC236}">
                        <a16:creationId xmlns:a16="http://schemas.microsoft.com/office/drawing/2014/main" id="{ED4E86B8-F5E7-FE7B-884E-840BD97C66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E9604C4E-BAF2-AD63-3319-100F1C10976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C36A9C52-17C3-5E9B-9922-9E80C4F8B71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43" name="台形 342">
                    <a:extLst>
                      <a:ext uri="{FF2B5EF4-FFF2-40B4-BE49-F238E27FC236}">
                        <a16:creationId xmlns:a16="http://schemas.microsoft.com/office/drawing/2014/main" id="{E15EAC89-B008-0AC9-6E5D-7968F1EC6F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台形 343">
                    <a:extLst>
                      <a:ext uri="{FF2B5EF4-FFF2-40B4-BE49-F238E27FC236}">
                        <a16:creationId xmlns:a16="http://schemas.microsoft.com/office/drawing/2014/main" id="{37B48FEF-6053-F3E3-43A7-17CD0E59F7D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5AE86B48-A91F-0D26-F66B-4F9D3A75203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121554C9-456D-D5E1-3AF9-E5478772252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台形 335">
                  <a:extLst>
                    <a:ext uri="{FF2B5EF4-FFF2-40B4-BE49-F238E27FC236}">
                      <a16:creationId xmlns:a16="http://schemas.microsoft.com/office/drawing/2014/main" id="{BEAD1E9B-D9C7-88BA-6105-09D93D5B714D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534BE515-4A90-96DE-6BFB-6450838B1EF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E6EBB8A2-D863-522E-201E-A4D154810785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B550BFBE-79F9-DEB3-2F97-1D0FA2630BC3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DF873978-9D4E-F66E-0265-F56D52583080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9" name="正方形/長方形 338">
                  <a:extLst>
                    <a:ext uri="{FF2B5EF4-FFF2-40B4-BE49-F238E27FC236}">
                      <a16:creationId xmlns:a16="http://schemas.microsoft.com/office/drawing/2014/main" id="{C1691CE3-F8DD-B85B-1160-3269E50ABD75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テキスト ボックス 339">
                  <a:extLst>
                    <a:ext uri="{FF2B5EF4-FFF2-40B4-BE49-F238E27FC236}">
                      <a16:creationId xmlns:a16="http://schemas.microsoft.com/office/drawing/2014/main" id="{9DC1D5A9-34C8-52D3-ECCA-CAB9C6446F1E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　本</a:t>
                  </a:r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25E658A7-D50E-F913-CF59-D776E3BA30FB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24" name="四角形: 上の 2 つの角を丸める 323">
                  <a:extLst>
                    <a:ext uri="{FF2B5EF4-FFF2-40B4-BE49-F238E27FC236}">
                      <a16:creationId xmlns:a16="http://schemas.microsoft.com/office/drawing/2014/main" id="{B7D59BA1-CB7B-8407-6D91-1ECA0F8448E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65876BE-16CF-7226-A436-06337D98A7E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AB78C6C3-5610-866F-23DA-FB293F20495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27" name="四角形: 上の 2 つの角を丸める 326">
                  <a:extLst>
                    <a:ext uri="{FF2B5EF4-FFF2-40B4-BE49-F238E27FC236}">
                      <a16:creationId xmlns:a16="http://schemas.microsoft.com/office/drawing/2014/main" id="{2C520B15-5595-6F0C-856C-7D3028C39C9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FED7626A-7092-D552-82A4-8482B8813EB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9BBEF51-C83D-8A8C-EEFF-C1AD29A3753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四角形: 上の 2 つの角を丸める 329">
                  <a:extLst>
                    <a:ext uri="{FF2B5EF4-FFF2-40B4-BE49-F238E27FC236}">
                      <a16:creationId xmlns:a16="http://schemas.microsoft.com/office/drawing/2014/main" id="{05E7707F-55D8-BE2A-181D-00F21EED87B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330">
                  <a:extLst>
                    <a:ext uri="{FF2B5EF4-FFF2-40B4-BE49-F238E27FC236}">
                      <a16:creationId xmlns:a16="http://schemas.microsoft.com/office/drawing/2014/main" id="{D59B3B5E-2E2E-CBF2-50F1-FCF65B827E1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D6479564-B198-A771-8AC9-27498B5544AF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C9A4E4B2-D12A-25AB-7988-A5328EE676A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5A872C4F-B2A2-98B0-18E4-BD5BEA79C10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FCBE9FBC-61B2-D97C-57EE-1F89D382515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331C4FBD-A25B-22CB-35CF-3A34C8D67F1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CAE0F2F7-36DA-1428-7497-276C66172AD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3F69F88D-63B1-7887-D933-E5B3472A971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CA131629-9590-E7B7-B5BE-7BAA9BD2C83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83C7EAEF-FBE0-84D2-A777-E9D499E0567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9D7BA6BD-3BA7-001F-56E1-E17F9EDEBB06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00AD02AB-A1A1-6877-70F2-DC5825C07C0F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CB66A9D0-C420-2026-D0FB-AFCE3F6BA62D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C5CF7F8D-D87F-0505-7B8B-31AE5C803D1B}"/>
                </a:ext>
              </a:extLst>
            </p:cNvPr>
            <p:cNvSpPr/>
            <p:nvPr/>
          </p:nvSpPr>
          <p:spPr>
            <a:xfrm>
              <a:off x="3976726" y="4603581"/>
              <a:ext cx="550534" cy="748268"/>
            </a:xfrm>
            <a:custGeom>
              <a:avLst/>
              <a:gdLst>
                <a:gd name="connsiteX0" fmla="*/ 654508 w 919103"/>
                <a:gd name="connsiteY0" fmla="*/ 0 h 1249219"/>
                <a:gd name="connsiteX1" fmla="*/ 703942 w 919103"/>
                <a:gd name="connsiteY1" fmla="*/ 13842 h 1249219"/>
                <a:gd name="connsiteX2" fmla="*/ 717784 w 919103"/>
                <a:gd name="connsiteY2" fmla="*/ 33615 h 1249219"/>
                <a:gd name="connsiteX3" fmla="*/ 755354 w 919103"/>
                <a:gd name="connsiteY3" fmla="*/ 65252 h 1249219"/>
                <a:gd name="connsiteX4" fmla="*/ 767218 w 919103"/>
                <a:gd name="connsiteY4" fmla="*/ 122597 h 1249219"/>
                <a:gd name="connsiteX5" fmla="*/ 808743 w 919103"/>
                <a:gd name="connsiteY5" fmla="*/ 162144 h 1249219"/>
                <a:gd name="connsiteX6" fmla="*/ 814675 w 919103"/>
                <a:gd name="connsiteY6" fmla="*/ 201691 h 1249219"/>
                <a:gd name="connsiteX7" fmla="*/ 830494 w 919103"/>
                <a:gd name="connsiteY7" fmla="*/ 215532 h 1249219"/>
                <a:gd name="connsiteX8" fmla="*/ 832471 w 919103"/>
                <a:gd name="connsiteY8" fmla="*/ 233329 h 1249219"/>
                <a:gd name="connsiteX9" fmla="*/ 852245 w 919103"/>
                <a:gd name="connsiteY9" fmla="*/ 251126 h 1249219"/>
                <a:gd name="connsiteX10" fmla="*/ 834449 w 919103"/>
                <a:gd name="connsiteY10" fmla="*/ 272876 h 1249219"/>
                <a:gd name="connsiteX11" fmla="*/ 842358 w 919103"/>
                <a:gd name="connsiteY11" fmla="*/ 349993 h 1249219"/>
                <a:gd name="connsiteX12" fmla="*/ 889815 w 919103"/>
                <a:gd name="connsiteY12" fmla="*/ 381631 h 1249219"/>
                <a:gd name="connsiteX13" fmla="*/ 917498 w 919103"/>
                <a:gd name="connsiteY13" fmla="*/ 403382 h 1249219"/>
                <a:gd name="connsiteX14" fmla="*/ 919103 w 919103"/>
                <a:gd name="connsiteY14" fmla="*/ 414616 h 1249219"/>
                <a:gd name="connsiteX15" fmla="*/ 917498 w 919103"/>
                <a:gd name="connsiteY15" fmla="*/ 414456 h 1249219"/>
                <a:gd name="connsiteX16" fmla="*/ 865295 w 919103"/>
                <a:gd name="connsiteY16" fmla="*/ 416828 h 1249219"/>
                <a:gd name="connsiteX17" fmla="*/ 851058 w 919103"/>
                <a:gd name="connsiteY17" fmla="*/ 438184 h 1249219"/>
                <a:gd name="connsiteX18" fmla="*/ 834448 w 919103"/>
                <a:gd name="connsiteY18" fmla="*/ 459539 h 1249219"/>
                <a:gd name="connsiteX19" fmla="*/ 834448 w 919103"/>
                <a:gd name="connsiteY19" fmla="*/ 469031 h 1249219"/>
                <a:gd name="connsiteX20" fmla="*/ 843940 w 919103"/>
                <a:gd name="connsiteY20" fmla="*/ 485641 h 1249219"/>
                <a:gd name="connsiteX21" fmla="*/ 822584 w 919103"/>
                <a:gd name="connsiteY21" fmla="*/ 518860 h 1249219"/>
                <a:gd name="connsiteX22" fmla="*/ 782246 w 919103"/>
                <a:gd name="connsiteY22" fmla="*/ 533097 h 1249219"/>
                <a:gd name="connsiteX23" fmla="*/ 775127 w 919103"/>
                <a:gd name="connsiteY23" fmla="*/ 566317 h 1249219"/>
                <a:gd name="connsiteX24" fmla="*/ 772754 w 919103"/>
                <a:gd name="connsiteY24" fmla="*/ 585300 h 1249219"/>
                <a:gd name="connsiteX25" fmla="*/ 756145 w 919103"/>
                <a:gd name="connsiteY25" fmla="*/ 585300 h 1249219"/>
                <a:gd name="connsiteX26" fmla="*/ 730043 w 919103"/>
                <a:gd name="connsiteY26" fmla="*/ 616147 h 1249219"/>
                <a:gd name="connsiteX27" fmla="*/ 718179 w 919103"/>
                <a:gd name="connsiteY27" fmla="*/ 639875 h 1249219"/>
                <a:gd name="connsiteX28" fmla="*/ 718179 w 919103"/>
                <a:gd name="connsiteY28" fmla="*/ 677840 h 1249219"/>
                <a:gd name="connsiteX29" fmla="*/ 699196 w 919103"/>
                <a:gd name="connsiteY29" fmla="*/ 694450 h 1249219"/>
                <a:gd name="connsiteX30" fmla="*/ 654112 w 919103"/>
                <a:gd name="connsiteY30" fmla="*/ 684959 h 1249219"/>
                <a:gd name="connsiteX31" fmla="*/ 637503 w 919103"/>
                <a:gd name="connsiteY31" fmla="*/ 718179 h 1249219"/>
                <a:gd name="connsiteX32" fmla="*/ 620893 w 919103"/>
                <a:gd name="connsiteY32" fmla="*/ 725297 h 1249219"/>
                <a:gd name="connsiteX33" fmla="*/ 623266 w 919103"/>
                <a:gd name="connsiteY33" fmla="*/ 756144 h 1249219"/>
                <a:gd name="connsiteX34" fmla="*/ 613774 w 919103"/>
                <a:gd name="connsiteY34" fmla="*/ 777500 h 1249219"/>
                <a:gd name="connsiteX35" fmla="*/ 620893 w 919103"/>
                <a:gd name="connsiteY35" fmla="*/ 827329 h 1249219"/>
                <a:gd name="connsiteX36" fmla="*/ 623266 w 919103"/>
                <a:gd name="connsiteY36" fmla="*/ 855803 h 1249219"/>
                <a:gd name="connsiteX37" fmla="*/ 637503 w 919103"/>
                <a:gd name="connsiteY37" fmla="*/ 893769 h 1249219"/>
                <a:gd name="connsiteX38" fmla="*/ 658858 w 919103"/>
                <a:gd name="connsiteY38" fmla="*/ 896141 h 1249219"/>
                <a:gd name="connsiteX39" fmla="*/ 680214 w 919103"/>
                <a:gd name="connsiteY39" fmla="*/ 938852 h 1249219"/>
                <a:gd name="connsiteX40" fmla="*/ 692078 w 919103"/>
                <a:gd name="connsiteY40" fmla="*/ 957835 h 1249219"/>
                <a:gd name="connsiteX41" fmla="*/ 703942 w 919103"/>
                <a:gd name="connsiteY41" fmla="*/ 974445 h 1249219"/>
                <a:gd name="connsiteX42" fmla="*/ 694451 w 919103"/>
                <a:gd name="connsiteY42" fmla="*/ 1014783 h 1249219"/>
                <a:gd name="connsiteX43" fmla="*/ 680214 w 919103"/>
                <a:gd name="connsiteY43" fmla="*/ 1033766 h 1249219"/>
                <a:gd name="connsiteX44" fmla="*/ 656485 w 919103"/>
                <a:gd name="connsiteY44" fmla="*/ 1031393 h 1249219"/>
                <a:gd name="connsiteX45" fmla="*/ 656485 w 919103"/>
                <a:gd name="connsiteY45" fmla="*/ 1048003 h 1249219"/>
                <a:gd name="connsiteX46" fmla="*/ 644621 w 919103"/>
                <a:gd name="connsiteY46" fmla="*/ 1064613 h 1249219"/>
                <a:gd name="connsiteX47" fmla="*/ 661231 w 919103"/>
                <a:gd name="connsiteY47" fmla="*/ 1078850 h 1249219"/>
                <a:gd name="connsiteX48" fmla="*/ 673095 w 919103"/>
                <a:gd name="connsiteY48" fmla="*/ 1107324 h 1249219"/>
                <a:gd name="connsiteX49" fmla="*/ 687332 w 919103"/>
                <a:gd name="connsiteY49" fmla="*/ 1123934 h 1249219"/>
                <a:gd name="connsiteX50" fmla="*/ 694451 w 919103"/>
                <a:gd name="connsiteY50" fmla="*/ 1145289 h 1249219"/>
                <a:gd name="connsiteX51" fmla="*/ 692078 w 919103"/>
                <a:gd name="connsiteY51" fmla="*/ 1173763 h 1249219"/>
                <a:gd name="connsiteX52" fmla="*/ 673095 w 919103"/>
                <a:gd name="connsiteY52" fmla="*/ 1183255 h 1249219"/>
                <a:gd name="connsiteX53" fmla="*/ 630384 w 919103"/>
                <a:gd name="connsiteY53" fmla="*/ 1161899 h 1249219"/>
                <a:gd name="connsiteX54" fmla="*/ 611401 w 919103"/>
                <a:gd name="connsiteY54" fmla="*/ 1152408 h 1249219"/>
                <a:gd name="connsiteX55" fmla="*/ 597164 w 919103"/>
                <a:gd name="connsiteY55" fmla="*/ 1176136 h 1249219"/>
                <a:gd name="connsiteX56" fmla="*/ 592419 w 919103"/>
                <a:gd name="connsiteY56" fmla="*/ 1192746 h 1249219"/>
                <a:gd name="connsiteX57" fmla="*/ 582927 w 919103"/>
                <a:gd name="connsiteY57" fmla="*/ 1206983 h 1249219"/>
                <a:gd name="connsiteX58" fmla="*/ 544962 w 919103"/>
                <a:gd name="connsiteY58" fmla="*/ 1218847 h 1249219"/>
                <a:gd name="connsiteX59" fmla="*/ 511742 w 919103"/>
                <a:gd name="connsiteY59" fmla="*/ 1202237 h 1249219"/>
                <a:gd name="connsiteX60" fmla="*/ 483268 w 919103"/>
                <a:gd name="connsiteY60" fmla="*/ 1214102 h 1249219"/>
                <a:gd name="connsiteX61" fmla="*/ 466658 w 919103"/>
                <a:gd name="connsiteY61" fmla="*/ 1244948 h 1249219"/>
                <a:gd name="connsiteX62" fmla="*/ 452421 w 919103"/>
                <a:gd name="connsiteY62" fmla="*/ 1235457 h 1249219"/>
                <a:gd name="connsiteX63" fmla="*/ 435811 w 919103"/>
                <a:gd name="connsiteY63" fmla="*/ 1242576 h 1249219"/>
                <a:gd name="connsiteX64" fmla="*/ 366999 w 919103"/>
                <a:gd name="connsiteY64" fmla="*/ 1237830 h 1249219"/>
                <a:gd name="connsiteX65" fmla="*/ 345643 w 919103"/>
                <a:gd name="connsiteY65" fmla="*/ 1237830 h 1249219"/>
                <a:gd name="connsiteX66" fmla="*/ 339949 w 919103"/>
                <a:gd name="connsiteY66" fmla="*/ 1249219 h 1249219"/>
                <a:gd name="connsiteX67" fmla="*/ 336152 w 919103"/>
                <a:gd name="connsiteY67" fmla="*/ 1247321 h 1249219"/>
                <a:gd name="connsiteX68" fmla="*/ 340086 w 919103"/>
                <a:gd name="connsiteY68" fmla="*/ 1248944 h 1249219"/>
                <a:gd name="connsiteX69" fmla="*/ 340429 w 919103"/>
                <a:gd name="connsiteY69" fmla="*/ 1248258 h 1249219"/>
                <a:gd name="connsiteX70" fmla="*/ 281577 w 919103"/>
                <a:gd name="connsiteY70" fmla="*/ 1211729 h 1249219"/>
                <a:gd name="connsiteX71" fmla="*/ 274458 w 919103"/>
                <a:gd name="connsiteY71" fmla="*/ 1197492 h 1249219"/>
                <a:gd name="connsiteX72" fmla="*/ 238866 w 919103"/>
                <a:gd name="connsiteY72" fmla="*/ 1180882 h 1249219"/>
                <a:gd name="connsiteX73" fmla="*/ 231747 w 919103"/>
                <a:gd name="connsiteY73" fmla="*/ 1154781 h 1249219"/>
                <a:gd name="connsiteX74" fmla="*/ 210391 w 919103"/>
                <a:gd name="connsiteY74" fmla="*/ 1145289 h 1249219"/>
                <a:gd name="connsiteX75" fmla="*/ 203273 w 919103"/>
                <a:gd name="connsiteY75" fmla="*/ 1178509 h 1249219"/>
                <a:gd name="connsiteX76" fmla="*/ 165308 w 919103"/>
                <a:gd name="connsiteY76" fmla="*/ 1183255 h 1249219"/>
                <a:gd name="connsiteX77" fmla="*/ 160562 w 919103"/>
                <a:gd name="connsiteY77" fmla="*/ 1199865 h 1249219"/>
                <a:gd name="connsiteX78" fmla="*/ 105987 w 919103"/>
                <a:gd name="connsiteY78" fmla="*/ 1190373 h 1249219"/>
                <a:gd name="connsiteX79" fmla="*/ 103614 w 919103"/>
                <a:gd name="connsiteY79" fmla="*/ 1221220 h 1249219"/>
                <a:gd name="connsiteX80" fmla="*/ 46666 w 919103"/>
                <a:gd name="connsiteY80" fmla="*/ 1218847 h 1249219"/>
                <a:gd name="connsiteX81" fmla="*/ 146 w 919103"/>
                <a:gd name="connsiteY81" fmla="*/ 1165351 h 1249219"/>
                <a:gd name="connsiteX82" fmla="*/ 0 w 919103"/>
                <a:gd name="connsiteY82" fmla="*/ 1164667 h 1249219"/>
                <a:gd name="connsiteX83" fmla="*/ 5932 w 919103"/>
                <a:gd name="connsiteY83" fmla="*/ 1123143 h 1249219"/>
                <a:gd name="connsiteX84" fmla="*/ 29661 w 919103"/>
                <a:gd name="connsiteY84" fmla="*/ 1099414 h 1249219"/>
                <a:gd name="connsiteX85" fmla="*/ 61298 w 919103"/>
                <a:gd name="connsiteY85" fmla="*/ 1075686 h 1249219"/>
                <a:gd name="connsiteX86" fmla="*/ 69208 w 919103"/>
                <a:gd name="connsiteY86" fmla="*/ 1042071 h 1249219"/>
                <a:gd name="connsiteX87" fmla="*/ 112710 w 919103"/>
                <a:gd name="connsiteY87" fmla="*/ 1012410 h 1249219"/>
                <a:gd name="connsiteX88" fmla="*/ 100846 w 919103"/>
                <a:gd name="connsiteY88" fmla="*/ 988682 h 1249219"/>
                <a:gd name="connsiteX89" fmla="*/ 132484 w 919103"/>
                <a:gd name="connsiteY89" fmla="*/ 943202 h 1249219"/>
                <a:gd name="connsiteX90" fmla="*/ 126551 w 919103"/>
                <a:gd name="connsiteY90" fmla="*/ 937271 h 1249219"/>
                <a:gd name="connsiteX91" fmla="*/ 193782 w 919103"/>
                <a:gd name="connsiteY91" fmla="*/ 866085 h 1249219"/>
                <a:gd name="connsiteX92" fmla="*/ 189827 w 919103"/>
                <a:gd name="connsiteY92" fmla="*/ 822583 h 1249219"/>
                <a:gd name="connsiteX93" fmla="*/ 170054 w 919103"/>
                <a:gd name="connsiteY93" fmla="*/ 790946 h 1249219"/>
                <a:gd name="connsiteX94" fmla="*/ 185872 w 919103"/>
                <a:gd name="connsiteY94" fmla="*/ 783036 h 1249219"/>
                <a:gd name="connsiteX95" fmla="*/ 162144 w 919103"/>
                <a:gd name="connsiteY95" fmla="*/ 743489 h 1249219"/>
                <a:gd name="connsiteX96" fmla="*/ 177963 w 919103"/>
                <a:gd name="connsiteY96" fmla="*/ 727670 h 1249219"/>
                <a:gd name="connsiteX97" fmla="*/ 280786 w 919103"/>
                <a:gd name="connsiteY97" fmla="*/ 646599 h 1249219"/>
                <a:gd name="connsiteX98" fmla="*/ 264967 w 919103"/>
                <a:gd name="connsiteY98" fmla="*/ 636711 h 1249219"/>
                <a:gd name="connsiteX99" fmla="*/ 223442 w 919103"/>
                <a:gd name="connsiteY99" fmla="*/ 638689 h 1249219"/>
                <a:gd name="connsiteX100" fmla="*/ 172031 w 919103"/>
                <a:gd name="connsiteY100" fmla="*/ 652530 h 1249219"/>
                <a:gd name="connsiteX101" fmla="*/ 87004 w 919103"/>
                <a:gd name="connsiteY101" fmla="*/ 672304 h 1249219"/>
                <a:gd name="connsiteX102" fmla="*/ 83049 w 919103"/>
                <a:gd name="connsiteY102" fmla="*/ 692077 h 1249219"/>
                <a:gd name="connsiteX103" fmla="*/ 75140 w 919103"/>
                <a:gd name="connsiteY103" fmla="*/ 723715 h 1249219"/>
                <a:gd name="connsiteX104" fmla="*/ 35593 w 919103"/>
                <a:gd name="connsiteY104" fmla="*/ 729647 h 1249219"/>
                <a:gd name="connsiteX105" fmla="*/ 45479 w 919103"/>
                <a:gd name="connsiteY105" fmla="*/ 698009 h 1249219"/>
                <a:gd name="connsiteX106" fmla="*/ 27683 w 919103"/>
                <a:gd name="connsiteY106" fmla="*/ 678236 h 1249219"/>
                <a:gd name="connsiteX107" fmla="*/ 45479 w 919103"/>
                <a:gd name="connsiteY107" fmla="*/ 664394 h 1249219"/>
                <a:gd name="connsiteX108" fmla="*/ 75140 w 919103"/>
                <a:gd name="connsiteY108" fmla="*/ 640666 h 1249219"/>
                <a:gd name="connsiteX109" fmla="*/ 114687 w 919103"/>
                <a:gd name="connsiteY109" fmla="*/ 626824 h 1249219"/>
                <a:gd name="connsiteX110" fmla="*/ 164121 w 919103"/>
                <a:gd name="connsiteY110" fmla="*/ 599142 h 1249219"/>
                <a:gd name="connsiteX111" fmla="*/ 191805 w 919103"/>
                <a:gd name="connsiteY111" fmla="*/ 563548 h 1249219"/>
                <a:gd name="connsiteX112" fmla="*/ 223442 w 919103"/>
                <a:gd name="connsiteY112" fmla="*/ 537843 h 1249219"/>
                <a:gd name="connsiteX113" fmla="*/ 225420 w 919103"/>
                <a:gd name="connsiteY113" fmla="*/ 480500 h 1249219"/>
                <a:gd name="connsiteX114" fmla="*/ 239261 w 919103"/>
                <a:gd name="connsiteY114" fmla="*/ 462703 h 1249219"/>
                <a:gd name="connsiteX115" fmla="*/ 185872 w 919103"/>
                <a:gd name="connsiteY115" fmla="*/ 391518 h 1249219"/>
                <a:gd name="connsiteX116" fmla="*/ 154235 w 919103"/>
                <a:gd name="connsiteY116" fmla="*/ 391518 h 1249219"/>
                <a:gd name="connsiteX117" fmla="*/ 146325 w 919103"/>
                <a:gd name="connsiteY117" fmla="*/ 369768 h 1249219"/>
                <a:gd name="connsiteX118" fmla="*/ 146325 w 919103"/>
                <a:gd name="connsiteY118" fmla="*/ 348016 h 1249219"/>
                <a:gd name="connsiteX119" fmla="*/ 104800 w 919103"/>
                <a:gd name="connsiteY119" fmla="*/ 326264 h 1249219"/>
                <a:gd name="connsiteX120" fmla="*/ 81072 w 919103"/>
                <a:gd name="connsiteY120" fmla="*/ 314402 h 1249219"/>
                <a:gd name="connsiteX121" fmla="*/ 61298 w 919103"/>
                <a:gd name="connsiteY121" fmla="*/ 304514 h 1249219"/>
                <a:gd name="connsiteX122" fmla="*/ 61298 w 919103"/>
                <a:gd name="connsiteY122" fmla="*/ 241238 h 1249219"/>
                <a:gd name="connsiteX123" fmla="*/ 40996 w 919103"/>
                <a:gd name="connsiteY123" fmla="*/ 217552 h 1249219"/>
                <a:gd name="connsiteX124" fmla="*/ 120224 w 919103"/>
                <a:gd name="connsiteY124" fmla="*/ 219883 h 1249219"/>
                <a:gd name="connsiteX125" fmla="*/ 134461 w 919103"/>
                <a:gd name="connsiteY125" fmla="*/ 205646 h 1249219"/>
                <a:gd name="connsiteX126" fmla="*/ 127342 w 919103"/>
                <a:gd name="connsiteY126" fmla="*/ 158189 h 1249219"/>
                <a:gd name="connsiteX127" fmla="*/ 196155 w 919103"/>
                <a:gd name="connsiteY127" fmla="*/ 132088 h 1249219"/>
                <a:gd name="connsiteX128" fmla="*/ 189036 w 919103"/>
                <a:gd name="connsiteY128" fmla="*/ 113105 h 1249219"/>
                <a:gd name="connsiteX129" fmla="*/ 208019 w 919103"/>
                <a:gd name="connsiteY129" fmla="*/ 94123 h 1249219"/>
                <a:gd name="connsiteX130" fmla="*/ 279204 w 919103"/>
                <a:gd name="connsiteY130" fmla="*/ 91750 h 1249219"/>
                <a:gd name="connsiteX131" fmla="*/ 300560 w 919103"/>
                <a:gd name="connsiteY131" fmla="*/ 37175 h 1249219"/>
                <a:gd name="connsiteX132" fmla="*/ 319542 w 919103"/>
                <a:gd name="connsiteY132" fmla="*/ 51412 h 1249219"/>
                <a:gd name="connsiteX133" fmla="*/ 350389 w 919103"/>
                <a:gd name="connsiteY133" fmla="*/ 39547 h 1249219"/>
                <a:gd name="connsiteX134" fmla="*/ 381236 w 919103"/>
                <a:gd name="connsiteY134" fmla="*/ 77513 h 1249219"/>
                <a:gd name="connsiteX135" fmla="*/ 409710 w 919103"/>
                <a:gd name="connsiteY135" fmla="*/ 87004 h 1249219"/>
                <a:gd name="connsiteX136" fmla="*/ 454794 w 919103"/>
                <a:gd name="connsiteY136" fmla="*/ 101241 h 1249219"/>
                <a:gd name="connsiteX137" fmla="*/ 444191 w 919103"/>
                <a:gd name="connsiteY137" fmla="*/ 97893 h 1249219"/>
                <a:gd name="connsiteX138" fmla="*/ 450840 w 919103"/>
                <a:gd name="connsiteY138" fmla="*/ 116665 h 1249219"/>
                <a:gd name="connsiteX139" fmla="*/ 494342 w 919103"/>
                <a:gd name="connsiteY139" fmla="*/ 120619 h 1249219"/>
                <a:gd name="connsiteX140" fmla="*/ 502251 w 919103"/>
                <a:gd name="connsiteY140" fmla="*/ 144347 h 1249219"/>
                <a:gd name="connsiteX141" fmla="*/ 524002 w 919103"/>
                <a:gd name="connsiteY141" fmla="*/ 160166 h 1249219"/>
                <a:gd name="connsiteX142" fmla="*/ 543776 w 919103"/>
                <a:gd name="connsiteY142" fmla="*/ 156212 h 1249219"/>
                <a:gd name="connsiteX143" fmla="*/ 553663 w 919103"/>
                <a:gd name="connsiteY143" fmla="*/ 162144 h 1249219"/>
                <a:gd name="connsiteX144" fmla="*/ 557617 w 919103"/>
                <a:gd name="connsiteY144" fmla="*/ 162144 h 1249219"/>
                <a:gd name="connsiteX145" fmla="*/ 569482 w 919103"/>
                <a:gd name="connsiteY145" fmla="*/ 191804 h 1249219"/>
                <a:gd name="connsiteX146" fmla="*/ 593210 w 919103"/>
                <a:gd name="connsiteY146" fmla="*/ 191804 h 1249219"/>
                <a:gd name="connsiteX147" fmla="*/ 607051 w 919103"/>
                <a:gd name="connsiteY147" fmla="*/ 175985 h 1249219"/>
                <a:gd name="connsiteX148" fmla="*/ 620893 w 919103"/>
                <a:gd name="connsiteY148" fmla="*/ 162144 h 1249219"/>
                <a:gd name="connsiteX149" fmla="*/ 620893 w 919103"/>
                <a:gd name="connsiteY149" fmla="*/ 154234 h 1249219"/>
                <a:gd name="connsiteX150" fmla="*/ 607051 w 919103"/>
                <a:gd name="connsiteY150" fmla="*/ 142370 h 1249219"/>
                <a:gd name="connsiteX151" fmla="*/ 618916 w 919103"/>
                <a:gd name="connsiteY151" fmla="*/ 126551 h 1249219"/>
                <a:gd name="connsiteX152" fmla="*/ 595187 w 919103"/>
                <a:gd name="connsiteY152" fmla="*/ 85027 h 1249219"/>
                <a:gd name="connsiteX153" fmla="*/ 585300 w 919103"/>
                <a:gd name="connsiteY153" fmla="*/ 67230 h 1249219"/>
                <a:gd name="connsiteX154" fmla="*/ 583323 w 919103"/>
                <a:gd name="connsiteY154" fmla="*/ 19774 h 1249219"/>
                <a:gd name="connsiteX155" fmla="*/ 611006 w 919103"/>
                <a:gd name="connsiteY155" fmla="*/ 19774 h 1249219"/>
                <a:gd name="connsiteX156" fmla="*/ 654508 w 919103"/>
                <a:gd name="connsiteY156" fmla="*/ 0 h 124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919103" h="1249219">
                  <a:moveTo>
                    <a:pt x="654508" y="0"/>
                  </a:moveTo>
                  <a:lnTo>
                    <a:pt x="703942" y="13842"/>
                  </a:lnTo>
                  <a:lnTo>
                    <a:pt x="717784" y="33615"/>
                  </a:lnTo>
                  <a:lnTo>
                    <a:pt x="755354" y="65252"/>
                  </a:lnTo>
                  <a:lnTo>
                    <a:pt x="767218" y="122597"/>
                  </a:lnTo>
                  <a:lnTo>
                    <a:pt x="808743" y="162144"/>
                  </a:lnTo>
                  <a:lnTo>
                    <a:pt x="814675" y="201691"/>
                  </a:lnTo>
                  <a:lnTo>
                    <a:pt x="830494" y="215532"/>
                  </a:lnTo>
                  <a:lnTo>
                    <a:pt x="832471" y="233329"/>
                  </a:lnTo>
                  <a:lnTo>
                    <a:pt x="852245" y="251126"/>
                  </a:lnTo>
                  <a:lnTo>
                    <a:pt x="834449" y="272876"/>
                  </a:lnTo>
                  <a:lnTo>
                    <a:pt x="842358" y="349993"/>
                  </a:lnTo>
                  <a:lnTo>
                    <a:pt x="889815" y="381631"/>
                  </a:lnTo>
                  <a:lnTo>
                    <a:pt x="917498" y="403382"/>
                  </a:lnTo>
                  <a:lnTo>
                    <a:pt x="919103" y="414616"/>
                  </a:lnTo>
                  <a:lnTo>
                    <a:pt x="917498" y="414456"/>
                  </a:lnTo>
                  <a:lnTo>
                    <a:pt x="865295" y="416828"/>
                  </a:lnTo>
                  <a:lnTo>
                    <a:pt x="851058" y="438184"/>
                  </a:lnTo>
                  <a:lnTo>
                    <a:pt x="834448" y="459539"/>
                  </a:lnTo>
                  <a:lnTo>
                    <a:pt x="834448" y="469031"/>
                  </a:lnTo>
                  <a:lnTo>
                    <a:pt x="843940" y="485641"/>
                  </a:lnTo>
                  <a:lnTo>
                    <a:pt x="822584" y="518860"/>
                  </a:lnTo>
                  <a:lnTo>
                    <a:pt x="782246" y="533097"/>
                  </a:lnTo>
                  <a:lnTo>
                    <a:pt x="775127" y="566317"/>
                  </a:lnTo>
                  <a:lnTo>
                    <a:pt x="772754" y="585300"/>
                  </a:lnTo>
                  <a:lnTo>
                    <a:pt x="756145" y="585300"/>
                  </a:lnTo>
                  <a:lnTo>
                    <a:pt x="730043" y="616147"/>
                  </a:lnTo>
                  <a:lnTo>
                    <a:pt x="718179" y="639875"/>
                  </a:lnTo>
                  <a:lnTo>
                    <a:pt x="718179" y="677840"/>
                  </a:lnTo>
                  <a:lnTo>
                    <a:pt x="699196" y="694450"/>
                  </a:lnTo>
                  <a:lnTo>
                    <a:pt x="654112" y="684959"/>
                  </a:lnTo>
                  <a:lnTo>
                    <a:pt x="637503" y="718179"/>
                  </a:lnTo>
                  <a:lnTo>
                    <a:pt x="620893" y="725297"/>
                  </a:lnTo>
                  <a:lnTo>
                    <a:pt x="623266" y="756144"/>
                  </a:lnTo>
                  <a:lnTo>
                    <a:pt x="613774" y="777500"/>
                  </a:lnTo>
                  <a:lnTo>
                    <a:pt x="620893" y="827329"/>
                  </a:lnTo>
                  <a:lnTo>
                    <a:pt x="623266" y="855803"/>
                  </a:lnTo>
                  <a:lnTo>
                    <a:pt x="637503" y="893769"/>
                  </a:lnTo>
                  <a:lnTo>
                    <a:pt x="658858" y="896141"/>
                  </a:lnTo>
                  <a:lnTo>
                    <a:pt x="680214" y="938852"/>
                  </a:lnTo>
                  <a:lnTo>
                    <a:pt x="692078" y="957835"/>
                  </a:lnTo>
                  <a:lnTo>
                    <a:pt x="703942" y="974445"/>
                  </a:lnTo>
                  <a:lnTo>
                    <a:pt x="694451" y="1014783"/>
                  </a:lnTo>
                  <a:lnTo>
                    <a:pt x="680214" y="1033766"/>
                  </a:lnTo>
                  <a:lnTo>
                    <a:pt x="656485" y="1031393"/>
                  </a:lnTo>
                  <a:lnTo>
                    <a:pt x="656485" y="1048003"/>
                  </a:lnTo>
                  <a:lnTo>
                    <a:pt x="644621" y="1064613"/>
                  </a:lnTo>
                  <a:lnTo>
                    <a:pt x="661231" y="1078850"/>
                  </a:lnTo>
                  <a:lnTo>
                    <a:pt x="673095" y="1107324"/>
                  </a:lnTo>
                  <a:lnTo>
                    <a:pt x="687332" y="1123934"/>
                  </a:lnTo>
                  <a:lnTo>
                    <a:pt x="694451" y="1145289"/>
                  </a:lnTo>
                  <a:lnTo>
                    <a:pt x="692078" y="1173763"/>
                  </a:lnTo>
                  <a:lnTo>
                    <a:pt x="673095" y="1183255"/>
                  </a:lnTo>
                  <a:lnTo>
                    <a:pt x="630384" y="1161899"/>
                  </a:lnTo>
                  <a:lnTo>
                    <a:pt x="611401" y="1152408"/>
                  </a:lnTo>
                  <a:lnTo>
                    <a:pt x="597164" y="1176136"/>
                  </a:lnTo>
                  <a:lnTo>
                    <a:pt x="592419" y="1192746"/>
                  </a:lnTo>
                  <a:lnTo>
                    <a:pt x="582927" y="1206983"/>
                  </a:lnTo>
                  <a:lnTo>
                    <a:pt x="544962" y="1218847"/>
                  </a:lnTo>
                  <a:lnTo>
                    <a:pt x="511742" y="1202237"/>
                  </a:lnTo>
                  <a:lnTo>
                    <a:pt x="483268" y="1214102"/>
                  </a:lnTo>
                  <a:lnTo>
                    <a:pt x="466658" y="1244948"/>
                  </a:lnTo>
                  <a:lnTo>
                    <a:pt x="452421" y="1235457"/>
                  </a:lnTo>
                  <a:lnTo>
                    <a:pt x="435811" y="1242576"/>
                  </a:lnTo>
                  <a:lnTo>
                    <a:pt x="366999" y="1237830"/>
                  </a:lnTo>
                  <a:lnTo>
                    <a:pt x="345643" y="1237830"/>
                  </a:lnTo>
                  <a:lnTo>
                    <a:pt x="339949" y="1249219"/>
                  </a:lnTo>
                  <a:lnTo>
                    <a:pt x="336152" y="1247321"/>
                  </a:lnTo>
                  <a:lnTo>
                    <a:pt x="340086" y="1248944"/>
                  </a:lnTo>
                  <a:lnTo>
                    <a:pt x="340429" y="1248258"/>
                  </a:lnTo>
                  <a:lnTo>
                    <a:pt x="281577" y="1211729"/>
                  </a:lnTo>
                  <a:lnTo>
                    <a:pt x="274458" y="1197492"/>
                  </a:lnTo>
                  <a:lnTo>
                    <a:pt x="238866" y="1180882"/>
                  </a:lnTo>
                  <a:lnTo>
                    <a:pt x="231747" y="1154781"/>
                  </a:lnTo>
                  <a:lnTo>
                    <a:pt x="210391" y="1145289"/>
                  </a:lnTo>
                  <a:lnTo>
                    <a:pt x="203273" y="1178509"/>
                  </a:lnTo>
                  <a:lnTo>
                    <a:pt x="165308" y="1183255"/>
                  </a:lnTo>
                  <a:lnTo>
                    <a:pt x="160562" y="1199865"/>
                  </a:lnTo>
                  <a:lnTo>
                    <a:pt x="105987" y="1190373"/>
                  </a:lnTo>
                  <a:lnTo>
                    <a:pt x="103614" y="1221220"/>
                  </a:lnTo>
                  <a:lnTo>
                    <a:pt x="46666" y="1218847"/>
                  </a:lnTo>
                  <a:lnTo>
                    <a:pt x="146" y="1165351"/>
                  </a:lnTo>
                  <a:lnTo>
                    <a:pt x="0" y="1164667"/>
                  </a:lnTo>
                  <a:lnTo>
                    <a:pt x="5932" y="1123143"/>
                  </a:lnTo>
                  <a:lnTo>
                    <a:pt x="29661" y="1099414"/>
                  </a:lnTo>
                  <a:lnTo>
                    <a:pt x="61298" y="1075686"/>
                  </a:lnTo>
                  <a:lnTo>
                    <a:pt x="69208" y="1042071"/>
                  </a:lnTo>
                  <a:lnTo>
                    <a:pt x="112710" y="1012410"/>
                  </a:lnTo>
                  <a:lnTo>
                    <a:pt x="100846" y="988682"/>
                  </a:lnTo>
                  <a:lnTo>
                    <a:pt x="132484" y="943202"/>
                  </a:lnTo>
                  <a:lnTo>
                    <a:pt x="126551" y="937271"/>
                  </a:lnTo>
                  <a:lnTo>
                    <a:pt x="193782" y="866085"/>
                  </a:lnTo>
                  <a:lnTo>
                    <a:pt x="189827" y="822583"/>
                  </a:lnTo>
                  <a:lnTo>
                    <a:pt x="170054" y="790946"/>
                  </a:lnTo>
                  <a:lnTo>
                    <a:pt x="185872" y="783036"/>
                  </a:lnTo>
                  <a:lnTo>
                    <a:pt x="162144" y="743489"/>
                  </a:lnTo>
                  <a:lnTo>
                    <a:pt x="177963" y="727670"/>
                  </a:lnTo>
                  <a:lnTo>
                    <a:pt x="280786" y="646599"/>
                  </a:lnTo>
                  <a:lnTo>
                    <a:pt x="264967" y="636711"/>
                  </a:lnTo>
                  <a:lnTo>
                    <a:pt x="223442" y="638689"/>
                  </a:lnTo>
                  <a:lnTo>
                    <a:pt x="172031" y="652530"/>
                  </a:lnTo>
                  <a:lnTo>
                    <a:pt x="87004" y="672304"/>
                  </a:lnTo>
                  <a:lnTo>
                    <a:pt x="83049" y="692077"/>
                  </a:lnTo>
                  <a:lnTo>
                    <a:pt x="75140" y="723715"/>
                  </a:lnTo>
                  <a:lnTo>
                    <a:pt x="35593" y="729647"/>
                  </a:lnTo>
                  <a:lnTo>
                    <a:pt x="45479" y="698009"/>
                  </a:lnTo>
                  <a:lnTo>
                    <a:pt x="27683" y="678236"/>
                  </a:lnTo>
                  <a:lnTo>
                    <a:pt x="45479" y="664394"/>
                  </a:lnTo>
                  <a:lnTo>
                    <a:pt x="75140" y="640666"/>
                  </a:lnTo>
                  <a:lnTo>
                    <a:pt x="114687" y="626824"/>
                  </a:lnTo>
                  <a:lnTo>
                    <a:pt x="164121" y="599142"/>
                  </a:lnTo>
                  <a:lnTo>
                    <a:pt x="191805" y="563548"/>
                  </a:lnTo>
                  <a:lnTo>
                    <a:pt x="223442" y="537843"/>
                  </a:lnTo>
                  <a:lnTo>
                    <a:pt x="225420" y="480500"/>
                  </a:lnTo>
                  <a:lnTo>
                    <a:pt x="239261" y="462703"/>
                  </a:lnTo>
                  <a:lnTo>
                    <a:pt x="185872" y="391518"/>
                  </a:lnTo>
                  <a:lnTo>
                    <a:pt x="154235" y="391518"/>
                  </a:lnTo>
                  <a:lnTo>
                    <a:pt x="146325" y="369768"/>
                  </a:lnTo>
                  <a:lnTo>
                    <a:pt x="146325" y="348016"/>
                  </a:lnTo>
                  <a:lnTo>
                    <a:pt x="104800" y="326264"/>
                  </a:lnTo>
                  <a:lnTo>
                    <a:pt x="81072" y="314402"/>
                  </a:lnTo>
                  <a:lnTo>
                    <a:pt x="61298" y="304514"/>
                  </a:lnTo>
                  <a:lnTo>
                    <a:pt x="61298" y="241238"/>
                  </a:lnTo>
                  <a:lnTo>
                    <a:pt x="40996" y="217552"/>
                  </a:lnTo>
                  <a:lnTo>
                    <a:pt x="120224" y="219883"/>
                  </a:lnTo>
                  <a:lnTo>
                    <a:pt x="134461" y="205646"/>
                  </a:lnTo>
                  <a:lnTo>
                    <a:pt x="127342" y="158189"/>
                  </a:lnTo>
                  <a:lnTo>
                    <a:pt x="196155" y="132088"/>
                  </a:lnTo>
                  <a:lnTo>
                    <a:pt x="189036" y="113105"/>
                  </a:lnTo>
                  <a:lnTo>
                    <a:pt x="208019" y="94123"/>
                  </a:lnTo>
                  <a:lnTo>
                    <a:pt x="279204" y="91750"/>
                  </a:lnTo>
                  <a:lnTo>
                    <a:pt x="300560" y="37175"/>
                  </a:lnTo>
                  <a:lnTo>
                    <a:pt x="319542" y="51412"/>
                  </a:lnTo>
                  <a:lnTo>
                    <a:pt x="350389" y="39547"/>
                  </a:lnTo>
                  <a:lnTo>
                    <a:pt x="381236" y="77513"/>
                  </a:lnTo>
                  <a:lnTo>
                    <a:pt x="409710" y="87004"/>
                  </a:lnTo>
                  <a:lnTo>
                    <a:pt x="454794" y="101241"/>
                  </a:lnTo>
                  <a:lnTo>
                    <a:pt x="444191" y="97893"/>
                  </a:lnTo>
                  <a:lnTo>
                    <a:pt x="450840" y="116665"/>
                  </a:lnTo>
                  <a:lnTo>
                    <a:pt x="494342" y="120619"/>
                  </a:lnTo>
                  <a:lnTo>
                    <a:pt x="502251" y="144347"/>
                  </a:lnTo>
                  <a:lnTo>
                    <a:pt x="524002" y="160166"/>
                  </a:lnTo>
                  <a:lnTo>
                    <a:pt x="543776" y="156212"/>
                  </a:lnTo>
                  <a:lnTo>
                    <a:pt x="553663" y="162144"/>
                  </a:lnTo>
                  <a:lnTo>
                    <a:pt x="557617" y="162144"/>
                  </a:lnTo>
                  <a:lnTo>
                    <a:pt x="569482" y="191804"/>
                  </a:lnTo>
                  <a:lnTo>
                    <a:pt x="593210" y="191804"/>
                  </a:lnTo>
                  <a:lnTo>
                    <a:pt x="607051" y="175985"/>
                  </a:lnTo>
                  <a:lnTo>
                    <a:pt x="620893" y="162144"/>
                  </a:lnTo>
                  <a:lnTo>
                    <a:pt x="620893" y="154234"/>
                  </a:lnTo>
                  <a:lnTo>
                    <a:pt x="607051" y="142370"/>
                  </a:lnTo>
                  <a:lnTo>
                    <a:pt x="618916" y="126551"/>
                  </a:lnTo>
                  <a:lnTo>
                    <a:pt x="595187" y="85027"/>
                  </a:lnTo>
                  <a:lnTo>
                    <a:pt x="585300" y="67230"/>
                  </a:lnTo>
                  <a:lnTo>
                    <a:pt x="583323" y="19774"/>
                  </a:lnTo>
                  <a:lnTo>
                    <a:pt x="611006" y="19774"/>
                  </a:lnTo>
                  <a:lnTo>
                    <a:pt x="65450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BB3091FE-D2AF-0B8D-E105-482D55A7300E}"/>
                </a:ext>
              </a:extLst>
            </p:cNvPr>
            <p:cNvSpPr/>
            <p:nvPr/>
          </p:nvSpPr>
          <p:spPr>
            <a:xfrm>
              <a:off x="5491694" y="4402126"/>
              <a:ext cx="656640" cy="993486"/>
            </a:xfrm>
            <a:custGeom>
              <a:avLst/>
              <a:gdLst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55270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48412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520440" h="5326380">
                  <a:moveTo>
                    <a:pt x="3512820" y="403860"/>
                  </a:moveTo>
                  <a:lnTo>
                    <a:pt x="3459480" y="365760"/>
                  </a:lnTo>
                  <a:lnTo>
                    <a:pt x="3459480" y="198120"/>
                  </a:lnTo>
                  <a:lnTo>
                    <a:pt x="3520440" y="83820"/>
                  </a:lnTo>
                  <a:lnTo>
                    <a:pt x="3451860" y="76200"/>
                  </a:lnTo>
                  <a:lnTo>
                    <a:pt x="3383280" y="53340"/>
                  </a:lnTo>
                  <a:lnTo>
                    <a:pt x="3307080" y="60960"/>
                  </a:lnTo>
                  <a:lnTo>
                    <a:pt x="3261360" y="30480"/>
                  </a:lnTo>
                  <a:lnTo>
                    <a:pt x="3139440" y="38100"/>
                  </a:lnTo>
                  <a:lnTo>
                    <a:pt x="3086100" y="182880"/>
                  </a:lnTo>
                  <a:lnTo>
                    <a:pt x="3032760" y="259080"/>
                  </a:lnTo>
                  <a:lnTo>
                    <a:pt x="2926080" y="259080"/>
                  </a:lnTo>
                  <a:lnTo>
                    <a:pt x="2766060" y="259080"/>
                  </a:lnTo>
                  <a:lnTo>
                    <a:pt x="2697480" y="259080"/>
                  </a:lnTo>
                  <a:lnTo>
                    <a:pt x="2659380" y="327660"/>
                  </a:lnTo>
                  <a:lnTo>
                    <a:pt x="2537460" y="289560"/>
                  </a:lnTo>
                  <a:lnTo>
                    <a:pt x="2438400" y="236220"/>
                  </a:lnTo>
                  <a:lnTo>
                    <a:pt x="2476500" y="175260"/>
                  </a:lnTo>
                  <a:lnTo>
                    <a:pt x="2407920" y="99060"/>
                  </a:lnTo>
                  <a:lnTo>
                    <a:pt x="2346960" y="0"/>
                  </a:lnTo>
                  <a:lnTo>
                    <a:pt x="2255520" y="38100"/>
                  </a:lnTo>
                  <a:lnTo>
                    <a:pt x="2225040" y="83820"/>
                  </a:lnTo>
                  <a:lnTo>
                    <a:pt x="2186940" y="114300"/>
                  </a:lnTo>
                  <a:lnTo>
                    <a:pt x="2065020" y="114300"/>
                  </a:lnTo>
                  <a:lnTo>
                    <a:pt x="1981200" y="114300"/>
                  </a:lnTo>
                  <a:lnTo>
                    <a:pt x="1973580" y="45720"/>
                  </a:lnTo>
                  <a:lnTo>
                    <a:pt x="1897380" y="38100"/>
                  </a:lnTo>
                  <a:lnTo>
                    <a:pt x="1729740" y="45720"/>
                  </a:lnTo>
                  <a:lnTo>
                    <a:pt x="1684020" y="114300"/>
                  </a:lnTo>
                  <a:lnTo>
                    <a:pt x="1630680" y="182880"/>
                  </a:lnTo>
                  <a:lnTo>
                    <a:pt x="1630680" y="213360"/>
                  </a:lnTo>
                  <a:lnTo>
                    <a:pt x="1661160" y="266700"/>
                  </a:lnTo>
                  <a:lnTo>
                    <a:pt x="1592580" y="373380"/>
                  </a:lnTo>
                  <a:lnTo>
                    <a:pt x="1463040" y="419100"/>
                  </a:lnTo>
                  <a:lnTo>
                    <a:pt x="1440180" y="525780"/>
                  </a:lnTo>
                  <a:lnTo>
                    <a:pt x="1432560" y="586740"/>
                  </a:lnTo>
                  <a:lnTo>
                    <a:pt x="1379220" y="586740"/>
                  </a:lnTo>
                  <a:lnTo>
                    <a:pt x="1295400" y="685800"/>
                  </a:lnTo>
                  <a:lnTo>
                    <a:pt x="1257300" y="762000"/>
                  </a:lnTo>
                  <a:lnTo>
                    <a:pt x="1257300" y="762000"/>
                  </a:lnTo>
                  <a:lnTo>
                    <a:pt x="1257300" y="883920"/>
                  </a:lnTo>
                  <a:lnTo>
                    <a:pt x="1196340" y="937260"/>
                  </a:lnTo>
                  <a:lnTo>
                    <a:pt x="1051560" y="906780"/>
                  </a:lnTo>
                  <a:lnTo>
                    <a:pt x="998220" y="1013460"/>
                  </a:lnTo>
                  <a:lnTo>
                    <a:pt x="944880" y="1036320"/>
                  </a:lnTo>
                  <a:lnTo>
                    <a:pt x="952500" y="1135380"/>
                  </a:lnTo>
                  <a:lnTo>
                    <a:pt x="922020" y="1203960"/>
                  </a:lnTo>
                  <a:lnTo>
                    <a:pt x="944880" y="1363980"/>
                  </a:lnTo>
                  <a:lnTo>
                    <a:pt x="952500" y="1455420"/>
                  </a:lnTo>
                  <a:lnTo>
                    <a:pt x="998220" y="1577340"/>
                  </a:lnTo>
                  <a:lnTo>
                    <a:pt x="1066800" y="1584960"/>
                  </a:lnTo>
                  <a:lnTo>
                    <a:pt x="1135380" y="1722120"/>
                  </a:lnTo>
                  <a:lnTo>
                    <a:pt x="1173480" y="1783080"/>
                  </a:lnTo>
                  <a:lnTo>
                    <a:pt x="1211580" y="1836420"/>
                  </a:lnTo>
                  <a:lnTo>
                    <a:pt x="1181100" y="1965960"/>
                  </a:lnTo>
                  <a:lnTo>
                    <a:pt x="1135380" y="2026920"/>
                  </a:lnTo>
                  <a:lnTo>
                    <a:pt x="1059180" y="2019300"/>
                  </a:lnTo>
                  <a:lnTo>
                    <a:pt x="1059180" y="2072640"/>
                  </a:lnTo>
                  <a:lnTo>
                    <a:pt x="1021080" y="2125980"/>
                  </a:lnTo>
                  <a:lnTo>
                    <a:pt x="1021080" y="2125980"/>
                  </a:lnTo>
                  <a:lnTo>
                    <a:pt x="1074420" y="2171700"/>
                  </a:lnTo>
                  <a:lnTo>
                    <a:pt x="1112520" y="2263140"/>
                  </a:lnTo>
                  <a:lnTo>
                    <a:pt x="1158240" y="2316480"/>
                  </a:lnTo>
                  <a:lnTo>
                    <a:pt x="1181100" y="2385060"/>
                  </a:lnTo>
                  <a:lnTo>
                    <a:pt x="1173480" y="2476500"/>
                  </a:lnTo>
                  <a:lnTo>
                    <a:pt x="1112520" y="2506980"/>
                  </a:lnTo>
                  <a:lnTo>
                    <a:pt x="1112520" y="2506980"/>
                  </a:lnTo>
                  <a:lnTo>
                    <a:pt x="975360" y="2438400"/>
                  </a:lnTo>
                  <a:lnTo>
                    <a:pt x="914400" y="2407920"/>
                  </a:lnTo>
                  <a:lnTo>
                    <a:pt x="868680" y="2484120"/>
                  </a:lnTo>
                  <a:lnTo>
                    <a:pt x="853440" y="2537460"/>
                  </a:lnTo>
                  <a:lnTo>
                    <a:pt x="822960" y="2583180"/>
                  </a:lnTo>
                  <a:lnTo>
                    <a:pt x="822960" y="2583180"/>
                  </a:lnTo>
                  <a:lnTo>
                    <a:pt x="701040" y="2621280"/>
                  </a:lnTo>
                  <a:lnTo>
                    <a:pt x="594360" y="2567940"/>
                  </a:lnTo>
                  <a:lnTo>
                    <a:pt x="502920" y="2606040"/>
                  </a:lnTo>
                  <a:lnTo>
                    <a:pt x="449580" y="2705100"/>
                  </a:lnTo>
                  <a:lnTo>
                    <a:pt x="403860" y="2674620"/>
                  </a:lnTo>
                  <a:lnTo>
                    <a:pt x="350520" y="2697480"/>
                  </a:lnTo>
                  <a:lnTo>
                    <a:pt x="129540" y="2682240"/>
                  </a:lnTo>
                  <a:lnTo>
                    <a:pt x="60960" y="2682240"/>
                  </a:lnTo>
                  <a:lnTo>
                    <a:pt x="0" y="2804160"/>
                  </a:lnTo>
                  <a:lnTo>
                    <a:pt x="0" y="2834640"/>
                  </a:lnTo>
                  <a:lnTo>
                    <a:pt x="106680" y="2895600"/>
                  </a:lnTo>
                  <a:lnTo>
                    <a:pt x="190500" y="2987040"/>
                  </a:lnTo>
                  <a:lnTo>
                    <a:pt x="289560" y="3208020"/>
                  </a:lnTo>
                  <a:lnTo>
                    <a:pt x="426720" y="3261360"/>
                  </a:lnTo>
                  <a:lnTo>
                    <a:pt x="510540" y="3314700"/>
                  </a:lnTo>
                  <a:lnTo>
                    <a:pt x="594360" y="3482340"/>
                  </a:lnTo>
                  <a:lnTo>
                    <a:pt x="510540" y="3634740"/>
                  </a:lnTo>
                  <a:lnTo>
                    <a:pt x="502920" y="3710940"/>
                  </a:lnTo>
                  <a:lnTo>
                    <a:pt x="632460" y="3771900"/>
                  </a:lnTo>
                  <a:lnTo>
                    <a:pt x="693420" y="3832860"/>
                  </a:lnTo>
                  <a:lnTo>
                    <a:pt x="792480" y="3802380"/>
                  </a:lnTo>
                  <a:lnTo>
                    <a:pt x="838200" y="3863340"/>
                  </a:lnTo>
                  <a:lnTo>
                    <a:pt x="830580" y="3916680"/>
                  </a:lnTo>
                  <a:lnTo>
                    <a:pt x="929640" y="3947160"/>
                  </a:lnTo>
                  <a:lnTo>
                    <a:pt x="960120" y="4145280"/>
                  </a:lnTo>
                  <a:lnTo>
                    <a:pt x="975360" y="4221480"/>
                  </a:lnTo>
                  <a:lnTo>
                    <a:pt x="998220" y="4282440"/>
                  </a:lnTo>
                  <a:lnTo>
                    <a:pt x="1021080" y="4335780"/>
                  </a:lnTo>
                  <a:lnTo>
                    <a:pt x="1112520" y="4290060"/>
                  </a:lnTo>
                  <a:lnTo>
                    <a:pt x="1272540" y="4366260"/>
                  </a:lnTo>
                  <a:lnTo>
                    <a:pt x="1379220" y="4351020"/>
                  </a:lnTo>
                  <a:lnTo>
                    <a:pt x="1440180" y="4404360"/>
                  </a:lnTo>
                  <a:lnTo>
                    <a:pt x="1463040" y="4488180"/>
                  </a:lnTo>
                  <a:lnTo>
                    <a:pt x="1463040" y="4488180"/>
                  </a:lnTo>
                  <a:lnTo>
                    <a:pt x="1501140" y="4594860"/>
                  </a:lnTo>
                  <a:lnTo>
                    <a:pt x="1463040" y="4625340"/>
                  </a:lnTo>
                  <a:lnTo>
                    <a:pt x="1501140" y="4739640"/>
                  </a:lnTo>
                  <a:lnTo>
                    <a:pt x="1447800" y="4808220"/>
                  </a:lnTo>
                  <a:lnTo>
                    <a:pt x="1394460" y="4892040"/>
                  </a:lnTo>
                  <a:lnTo>
                    <a:pt x="1386840" y="4991100"/>
                  </a:lnTo>
                  <a:lnTo>
                    <a:pt x="1478280" y="4991100"/>
                  </a:lnTo>
                  <a:lnTo>
                    <a:pt x="1508760" y="5059680"/>
                  </a:lnTo>
                  <a:lnTo>
                    <a:pt x="1600200" y="5097780"/>
                  </a:lnTo>
                  <a:lnTo>
                    <a:pt x="1630680" y="5257800"/>
                  </a:lnTo>
                  <a:lnTo>
                    <a:pt x="1722120" y="5273040"/>
                  </a:lnTo>
                  <a:lnTo>
                    <a:pt x="1828800" y="5242560"/>
                  </a:lnTo>
                  <a:lnTo>
                    <a:pt x="1866900" y="5318760"/>
                  </a:lnTo>
                  <a:lnTo>
                    <a:pt x="1943100" y="5326380"/>
                  </a:lnTo>
                  <a:lnTo>
                    <a:pt x="1912620" y="5227320"/>
                  </a:lnTo>
                  <a:lnTo>
                    <a:pt x="1988820" y="5128260"/>
                  </a:lnTo>
                  <a:lnTo>
                    <a:pt x="2057400" y="5036820"/>
                  </a:lnTo>
                  <a:lnTo>
                    <a:pt x="2034540" y="4869180"/>
                  </a:lnTo>
                  <a:lnTo>
                    <a:pt x="2026920" y="4716780"/>
                  </a:lnTo>
                  <a:lnTo>
                    <a:pt x="2110740" y="4602480"/>
                  </a:lnTo>
                  <a:lnTo>
                    <a:pt x="2232660" y="4442460"/>
                  </a:lnTo>
                  <a:lnTo>
                    <a:pt x="2331720" y="4411980"/>
                  </a:lnTo>
                  <a:lnTo>
                    <a:pt x="2308860" y="4290060"/>
                  </a:lnTo>
                  <a:lnTo>
                    <a:pt x="2301240" y="4145280"/>
                  </a:lnTo>
                  <a:lnTo>
                    <a:pt x="2346960" y="4008120"/>
                  </a:lnTo>
                  <a:lnTo>
                    <a:pt x="2377440" y="3848100"/>
                  </a:lnTo>
                  <a:lnTo>
                    <a:pt x="2293620" y="3718560"/>
                  </a:lnTo>
                  <a:lnTo>
                    <a:pt x="2255520" y="3619500"/>
                  </a:lnTo>
                  <a:lnTo>
                    <a:pt x="2316480" y="3253740"/>
                  </a:lnTo>
                  <a:lnTo>
                    <a:pt x="2484120" y="2628900"/>
                  </a:lnTo>
                  <a:lnTo>
                    <a:pt x="2659380" y="2080260"/>
                  </a:lnTo>
                  <a:lnTo>
                    <a:pt x="2788920" y="1821180"/>
                  </a:lnTo>
                  <a:lnTo>
                    <a:pt x="2796540" y="1729740"/>
                  </a:lnTo>
                  <a:lnTo>
                    <a:pt x="2865120" y="1584960"/>
                  </a:lnTo>
                  <a:lnTo>
                    <a:pt x="2979420" y="1508760"/>
                  </a:lnTo>
                  <a:lnTo>
                    <a:pt x="2910840" y="1394460"/>
                  </a:lnTo>
                  <a:lnTo>
                    <a:pt x="2918460" y="1363980"/>
                  </a:lnTo>
                  <a:lnTo>
                    <a:pt x="3017520" y="1341120"/>
                  </a:lnTo>
                  <a:lnTo>
                    <a:pt x="3101340" y="1272540"/>
                  </a:lnTo>
                  <a:lnTo>
                    <a:pt x="3078480" y="1203960"/>
                  </a:lnTo>
                  <a:lnTo>
                    <a:pt x="3002280" y="1150620"/>
                  </a:lnTo>
                  <a:lnTo>
                    <a:pt x="3002280" y="1021080"/>
                  </a:lnTo>
                  <a:lnTo>
                    <a:pt x="3032760" y="944880"/>
                  </a:lnTo>
                  <a:lnTo>
                    <a:pt x="3139440" y="914400"/>
                  </a:lnTo>
                  <a:lnTo>
                    <a:pt x="3246120" y="708660"/>
                  </a:lnTo>
                  <a:lnTo>
                    <a:pt x="3246120" y="632460"/>
                  </a:lnTo>
                  <a:lnTo>
                    <a:pt x="3329940" y="624840"/>
                  </a:lnTo>
                  <a:lnTo>
                    <a:pt x="3360420" y="571500"/>
                  </a:lnTo>
                  <a:lnTo>
                    <a:pt x="3390900" y="525780"/>
                  </a:lnTo>
                  <a:lnTo>
                    <a:pt x="3459480" y="541020"/>
                  </a:lnTo>
                  <a:lnTo>
                    <a:pt x="3467100" y="441960"/>
                  </a:lnTo>
                  <a:lnTo>
                    <a:pt x="3512820" y="403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629A297C-1E27-8F6D-C68E-18A15AA4BE89}"/>
                </a:ext>
              </a:extLst>
            </p:cNvPr>
            <p:cNvSpPr/>
            <p:nvPr/>
          </p:nvSpPr>
          <p:spPr>
            <a:xfrm>
              <a:off x="4707994" y="4601247"/>
              <a:ext cx="611160" cy="788822"/>
            </a:xfrm>
            <a:custGeom>
              <a:avLst/>
              <a:gdLst>
                <a:gd name="connsiteX0" fmla="*/ 1402080 w 3276600"/>
                <a:gd name="connsiteY0" fmla="*/ 0 h 4229100"/>
                <a:gd name="connsiteX1" fmla="*/ 1470660 w 3276600"/>
                <a:gd name="connsiteY1" fmla="*/ 30480 h 4229100"/>
                <a:gd name="connsiteX2" fmla="*/ 1493520 w 3276600"/>
                <a:gd name="connsiteY2" fmla="*/ 114300 h 4229100"/>
                <a:gd name="connsiteX3" fmla="*/ 1607820 w 3276600"/>
                <a:gd name="connsiteY3" fmla="*/ 167640 h 4229100"/>
                <a:gd name="connsiteX4" fmla="*/ 1630680 w 3276600"/>
                <a:gd name="connsiteY4" fmla="*/ 213360 h 4229100"/>
                <a:gd name="connsiteX5" fmla="*/ 1819676 w 3276600"/>
                <a:gd name="connsiteY5" fmla="*/ 330668 h 4229100"/>
                <a:gd name="connsiteX6" fmla="*/ 1818573 w 3276600"/>
                <a:gd name="connsiteY6" fmla="*/ 332872 h 4229100"/>
                <a:gd name="connsiteX7" fmla="*/ 1805940 w 3276600"/>
                <a:gd name="connsiteY7" fmla="*/ 327660 h 4229100"/>
                <a:gd name="connsiteX8" fmla="*/ 1818132 w 3276600"/>
                <a:gd name="connsiteY8" fmla="*/ 333756 h 4229100"/>
                <a:gd name="connsiteX9" fmla="*/ 1775460 w 3276600"/>
                <a:gd name="connsiteY9" fmla="*/ 419100 h 4229100"/>
                <a:gd name="connsiteX10" fmla="*/ 1775460 w 3276600"/>
                <a:gd name="connsiteY10" fmla="*/ 449580 h 4229100"/>
                <a:gd name="connsiteX11" fmla="*/ 1882140 w 3276600"/>
                <a:gd name="connsiteY11" fmla="*/ 510540 h 4229100"/>
                <a:gd name="connsiteX12" fmla="*/ 1965960 w 3276600"/>
                <a:gd name="connsiteY12" fmla="*/ 601980 h 4229100"/>
                <a:gd name="connsiteX13" fmla="*/ 2065020 w 3276600"/>
                <a:gd name="connsiteY13" fmla="*/ 822960 h 4229100"/>
                <a:gd name="connsiteX14" fmla="*/ 2202180 w 3276600"/>
                <a:gd name="connsiteY14" fmla="*/ 876300 h 4229100"/>
                <a:gd name="connsiteX15" fmla="*/ 2286000 w 3276600"/>
                <a:gd name="connsiteY15" fmla="*/ 929640 h 4229100"/>
                <a:gd name="connsiteX16" fmla="*/ 2369820 w 3276600"/>
                <a:gd name="connsiteY16" fmla="*/ 1097280 h 4229100"/>
                <a:gd name="connsiteX17" fmla="*/ 2286000 w 3276600"/>
                <a:gd name="connsiteY17" fmla="*/ 1249680 h 4229100"/>
                <a:gd name="connsiteX18" fmla="*/ 2278380 w 3276600"/>
                <a:gd name="connsiteY18" fmla="*/ 1325880 h 4229100"/>
                <a:gd name="connsiteX19" fmla="*/ 2407920 w 3276600"/>
                <a:gd name="connsiteY19" fmla="*/ 1386840 h 4229100"/>
                <a:gd name="connsiteX20" fmla="*/ 2468880 w 3276600"/>
                <a:gd name="connsiteY20" fmla="*/ 1447800 h 4229100"/>
                <a:gd name="connsiteX21" fmla="*/ 2567940 w 3276600"/>
                <a:gd name="connsiteY21" fmla="*/ 1417320 h 4229100"/>
                <a:gd name="connsiteX22" fmla="*/ 2613660 w 3276600"/>
                <a:gd name="connsiteY22" fmla="*/ 1478280 h 4229100"/>
                <a:gd name="connsiteX23" fmla="*/ 2606040 w 3276600"/>
                <a:gd name="connsiteY23" fmla="*/ 1531620 h 4229100"/>
                <a:gd name="connsiteX24" fmla="*/ 2705100 w 3276600"/>
                <a:gd name="connsiteY24" fmla="*/ 1562100 h 4229100"/>
                <a:gd name="connsiteX25" fmla="*/ 2735580 w 3276600"/>
                <a:gd name="connsiteY25" fmla="*/ 1760220 h 4229100"/>
                <a:gd name="connsiteX26" fmla="*/ 2750820 w 3276600"/>
                <a:gd name="connsiteY26" fmla="*/ 1836420 h 4229100"/>
                <a:gd name="connsiteX27" fmla="*/ 2773680 w 3276600"/>
                <a:gd name="connsiteY27" fmla="*/ 1897380 h 4229100"/>
                <a:gd name="connsiteX28" fmla="*/ 2796540 w 3276600"/>
                <a:gd name="connsiteY28" fmla="*/ 1950720 h 4229100"/>
                <a:gd name="connsiteX29" fmla="*/ 2887980 w 3276600"/>
                <a:gd name="connsiteY29" fmla="*/ 1905000 h 4229100"/>
                <a:gd name="connsiteX30" fmla="*/ 3048000 w 3276600"/>
                <a:gd name="connsiteY30" fmla="*/ 1981200 h 4229100"/>
                <a:gd name="connsiteX31" fmla="*/ 3154680 w 3276600"/>
                <a:gd name="connsiteY31" fmla="*/ 1965960 h 4229100"/>
                <a:gd name="connsiteX32" fmla="*/ 3215640 w 3276600"/>
                <a:gd name="connsiteY32" fmla="*/ 2019300 h 4229100"/>
                <a:gd name="connsiteX33" fmla="*/ 3238500 w 3276600"/>
                <a:gd name="connsiteY33" fmla="*/ 2103120 h 4229100"/>
                <a:gd name="connsiteX34" fmla="*/ 3276600 w 3276600"/>
                <a:gd name="connsiteY34" fmla="*/ 2209800 h 4229100"/>
                <a:gd name="connsiteX35" fmla="*/ 3238500 w 3276600"/>
                <a:gd name="connsiteY35" fmla="*/ 2240280 h 4229100"/>
                <a:gd name="connsiteX36" fmla="*/ 3276600 w 3276600"/>
                <a:gd name="connsiteY36" fmla="*/ 2354580 h 4229100"/>
                <a:gd name="connsiteX37" fmla="*/ 3223260 w 3276600"/>
                <a:gd name="connsiteY37" fmla="*/ 2423160 h 4229100"/>
                <a:gd name="connsiteX38" fmla="*/ 3169920 w 3276600"/>
                <a:gd name="connsiteY38" fmla="*/ 2506980 h 4229100"/>
                <a:gd name="connsiteX39" fmla="*/ 3163606 w 3276600"/>
                <a:gd name="connsiteY39" fmla="*/ 2589060 h 4229100"/>
                <a:gd name="connsiteX40" fmla="*/ 3116580 w 3276600"/>
                <a:gd name="connsiteY40" fmla="*/ 2583180 h 4229100"/>
                <a:gd name="connsiteX41" fmla="*/ 2987040 w 3276600"/>
                <a:gd name="connsiteY41" fmla="*/ 2545080 h 4229100"/>
                <a:gd name="connsiteX42" fmla="*/ 2948940 w 3276600"/>
                <a:gd name="connsiteY42" fmla="*/ 2606040 h 4229100"/>
                <a:gd name="connsiteX43" fmla="*/ 2910840 w 3276600"/>
                <a:gd name="connsiteY43" fmla="*/ 2606040 h 4229100"/>
                <a:gd name="connsiteX44" fmla="*/ 2857500 w 3276600"/>
                <a:gd name="connsiteY44" fmla="*/ 2628900 h 4229100"/>
                <a:gd name="connsiteX45" fmla="*/ 2811780 w 3276600"/>
                <a:gd name="connsiteY45" fmla="*/ 2712720 h 4229100"/>
                <a:gd name="connsiteX46" fmla="*/ 2735580 w 3276600"/>
                <a:gd name="connsiteY46" fmla="*/ 2788920 h 4229100"/>
                <a:gd name="connsiteX47" fmla="*/ 2720340 w 3276600"/>
                <a:gd name="connsiteY47" fmla="*/ 2964180 h 4229100"/>
                <a:gd name="connsiteX48" fmla="*/ 2766060 w 3276600"/>
                <a:gd name="connsiteY48" fmla="*/ 2987040 h 4229100"/>
                <a:gd name="connsiteX49" fmla="*/ 2948940 w 3276600"/>
                <a:gd name="connsiteY49" fmla="*/ 3040380 h 4229100"/>
                <a:gd name="connsiteX50" fmla="*/ 2994660 w 3276600"/>
                <a:gd name="connsiteY50" fmla="*/ 3108960 h 4229100"/>
                <a:gd name="connsiteX51" fmla="*/ 2994660 w 3276600"/>
                <a:gd name="connsiteY51" fmla="*/ 3154680 h 4229100"/>
                <a:gd name="connsiteX52" fmla="*/ 2887980 w 3276600"/>
                <a:gd name="connsiteY52" fmla="*/ 3253740 h 4229100"/>
                <a:gd name="connsiteX53" fmla="*/ 3040380 w 3276600"/>
                <a:gd name="connsiteY53" fmla="*/ 3238500 h 4229100"/>
                <a:gd name="connsiteX54" fmla="*/ 3063240 w 3276600"/>
                <a:gd name="connsiteY54" fmla="*/ 3268980 h 4229100"/>
                <a:gd name="connsiteX55" fmla="*/ 2857500 w 3276600"/>
                <a:gd name="connsiteY55" fmla="*/ 3421380 h 4229100"/>
                <a:gd name="connsiteX56" fmla="*/ 2705100 w 3276600"/>
                <a:gd name="connsiteY56" fmla="*/ 3451860 h 4229100"/>
                <a:gd name="connsiteX57" fmla="*/ 2667000 w 3276600"/>
                <a:gd name="connsiteY57" fmla="*/ 3550920 h 4229100"/>
                <a:gd name="connsiteX58" fmla="*/ 2644140 w 3276600"/>
                <a:gd name="connsiteY58" fmla="*/ 3596640 h 4229100"/>
                <a:gd name="connsiteX59" fmla="*/ 2606040 w 3276600"/>
                <a:gd name="connsiteY59" fmla="*/ 3680460 h 4229100"/>
                <a:gd name="connsiteX60" fmla="*/ 2598420 w 3276600"/>
                <a:gd name="connsiteY60" fmla="*/ 3718560 h 4229100"/>
                <a:gd name="connsiteX61" fmla="*/ 2232660 w 3276600"/>
                <a:gd name="connsiteY61" fmla="*/ 3924300 h 4229100"/>
                <a:gd name="connsiteX62" fmla="*/ 2042160 w 3276600"/>
                <a:gd name="connsiteY62" fmla="*/ 3962400 h 4229100"/>
                <a:gd name="connsiteX63" fmla="*/ 1661160 w 3276600"/>
                <a:gd name="connsiteY63" fmla="*/ 4229100 h 4229100"/>
                <a:gd name="connsiteX64" fmla="*/ 1684020 w 3276600"/>
                <a:gd name="connsiteY64" fmla="*/ 4046220 h 4229100"/>
                <a:gd name="connsiteX65" fmla="*/ 1600200 w 3276600"/>
                <a:gd name="connsiteY65" fmla="*/ 3985260 h 4229100"/>
                <a:gd name="connsiteX66" fmla="*/ 1851660 w 3276600"/>
                <a:gd name="connsiteY66" fmla="*/ 3832860 h 4229100"/>
                <a:gd name="connsiteX67" fmla="*/ 1965960 w 3276600"/>
                <a:gd name="connsiteY67" fmla="*/ 3604260 h 4229100"/>
                <a:gd name="connsiteX68" fmla="*/ 1935480 w 3276600"/>
                <a:gd name="connsiteY68" fmla="*/ 3497580 h 4229100"/>
                <a:gd name="connsiteX69" fmla="*/ 1981200 w 3276600"/>
                <a:gd name="connsiteY69" fmla="*/ 3413760 h 4229100"/>
                <a:gd name="connsiteX70" fmla="*/ 2026920 w 3276600"/>
                <a:gd name="connsiteY70" fmla="*/ 3307080 h 4229100"/>
                <a:gd name="connsiteX71" fmla="*/ 2042160 w 3276600"/>
                <a:gd name="connsiteY71" fmla="*/ 3025140 h 4229100"/>
                <a:gd name="connsiteX72" fmla="*/ 1912620 w 3276600"/>
                <a:gd name="connsiteY72" fmla="*/ 2750820 h 4229100"/>
                <a:gd name="connsiteX73" fmla="*/ 1859280 w 3276600"/>
                <a:gd name="connsiteY73" fmla="*/ 2667000 h 4229100"/>
                <a:gd name="connsiteX74" fmla="*/ 1752600 w 3276600"/>
                <a:gd name="connsiteY74" fmla="*/ 2628900 h 4229100"/>
                <a:gd name="connsiteX75" fmla="*/ 1729740 w 3276600"/>
                <a:gd name="connsiteY75" fmla="*/ 2575560 h 4229100"/>
                <a:gd name="connsiteX76" fmla="*/ 1744980 w 3276600"/>
                <a:gd name="connsiteY76" fmla="*/ 2301240 h 4229100"/>
                <a:gd name="connsiteX77" fmla="*/ 1714500 w 3276600"/>
                <a:gd name="connsiteY77" fmla="*/ 2286000 h 4229100"/>
                <a:gd name="connsiteX78" fmla="*/ 1653540 w 3276600"/>
                <a:gd name="connsiteY78" fmla="*/ 2286000 h 4229100"/>
                <a:gd name="connsiteX79" fmla="*/ 1516380 w 3276600"/>
                <a:gd name="connsiteY79" fmla="*/ 2286000 h 4229100"/>
                <a:gd name="connsiteX80" fmla="*/ 1478280 w 3276600"/>
                <a:gd name="connsiteY80" fmla="*/ 2225040 h 4229100"/>
                <a:gd name="connsiteX81" fmla="*/ 1447800 w 3276600"/>
                <a:gd name="connsiteY81" fmla="*/ 2110740 h 4229100"/>
                <a:gd name="connsiteX82" fmla="*/ 1478280 w 3276600"/>
                <a:gd name="connsiteY82" fmla="*/ 2072640 h 4229100"/>
                <a:gd name="connsiteX83" fmla="*/ 1562100 w 3276600"/>
                <a:gd name="connsiteY83" fmla="*/ 2004060 h 4229100"/>
                <a:gd name="connsiteX84" fmla="*/ 1684020 w 3276600"/>
                <a:gd name="connsiteY84" fmla="*/ 2011680 h 4229100"/>
                <a:gd name="connsiteX85" fmla="*/ 1798320 w 3276600"/>
                <a:gd name="connsiteY85" fmla="*/ 2095500 h 4229100"/>
                <a:gd name="connsiteX86" fmla="*/ 1798320 w 3276600"/>
                <a:gd name="connsiteY86" fmla="*/ 2255520 h 4229100"/>
                <a:gd name="connsiteX87" fmla="*/ 1851660 w 3276600"/>
                <a:gd name="connsiteY87" fmla="*/ 2255520 h 4229100"/>
                <a:gd name="connsiteX88" fmla="*/ 1981200 w 3276600"/>
                <a:gd name="connsiteY88" fmla="*/ 2225040 h 4229100"/>
                <a:gd name="connsiteX89" fmla="*/ 2042160 w 3276600"/>
                <a:gd name="connsiteY89" fmla="*/ 2133600 h 4229100"/>
                <a:gd name="connsiteX90" fmla="*/ 2065020 w 3276600"/>
                <a:gd name="connsiteY90" fmla="*/ 1958340 h 4229100"/>
                <a:gd name="connsiteX91" fmla="*/ 2110740 w 3276600"/>
                <a:gd name="connsiteY91" fmla="*/ 1874520 h 4229100"/>
                <a:gd name="connsiteX92" fmla="*/ 2034540 w 3276600"/>
                <a:gd name="connsiteY92" fmla="*/ 1744980 h 4229100"/>
                <a:gd name="connsiteX93" fmla="*/ 1965960 w 3276600"/>
                <a:gd name="connsiteY93" fmla="*/ 1722120 h 4229100"/>
                <a:gd name="connsiteX94" fmla="*/ 1859280 w 3276600"/>
                <a:gd name="connsiteY94" fmla="*/ 1722120 h 4229100"/>
                <a:gd name="connsiteX95" fmla="*/ 1798320 w 3276600"/>
                <a:gd name="connsiteY95" fmla="*/ 1653540 h 4229100"/>
                <a:gd name="connsiteX96" fmla="*/ 1691640 w 3276600"/>
                <a:gd name="connsiteY96" fmla="*/ 1600200 h 4229100"/>
                <a:gd name="connsiteX97" fmla="*/ 1478280 w 3276600"/>
                <a:gd name="connsiteY97" fmla="*/ 1729740 h 4229100"/>
                <a:gd name="connsiteX98" fmla="*/ 1470660 w 3276600"/>
                <a:gd name="connsiteY98" fmla="*/ 1798320 h 4229100"/>
                <a:gd name="connsiteX99" fmla="*/ 1478280 w 3276600"/>
                <a:gd name="connsiteY99" fmla="*/ 1920240 h 4229100"/>
                <a:gd name="connsiteX100" fmla="*/ 1432560 w 3276600"/>
                <a:gd name="connsiteY100" fmla="*/ 2004060 h 4229100"/>
                <a:gd name="connsiteX101" fmla="*/ 1356360 w 3276600"/>
                <a:gd name="connsiteY101" fmla="*/ 2065020 h 4229100"/>
                <a:gd name="connsiteX102" fmla="*/ 1318260 w 3276600"/>
                <a:gd name="connsiteY102" fmla="*/ 2316480 h 4229100"/>
                <a:gd name="connsiteX103" fmla="*/ 1196340 w 3276600"/>
                <a:gd name="connsiteY103" fmla="*/ 2476500 h 4229100"/>
                <a:gd name="connsiteX104" fmla="*/ 1219200 w 3276600"/>
                <a:gd name="connsiteY104" fmla="*/ 2827020 h 4229100"/>
                <a:gd name="connsiteX105" fmla="*/ 1272540 w 3276600"/>
                <a:gd name="connsiteY105" fmla="*/ 3025140 h 4229100"/>
                <a:gd name="connsiteX106" fmla="*/ 1356360 w 3276600"/>
                <a:gd name="connsiteY106" fmla="*/ 3131820 h 4229100"/>
                <a:gd name="connsiteX107" fmla="*/ 1562100 w 3276600"/>
                <a:gd name="connsiteY107" fmla="*/ 3268980 h 4229100"/>
                <a:gd name="connsiteX108" fmla="*/ 1676400 w 3276600"/>
                <a:gd name="connsiteY108" fmla="*/ 3268980 h 4229100"/>
                <a:gd name="connsiteX109" fmla="*/ 1630680 w 3276600"/>
                <a:gd name="connsiteY109" fmla="*/ 3368040 h 4229100"/>
                <a:gd name="connsiteX110" fmla="*/ 1524000 w 3276600"/>
                <a:gd name="connsiteY110" fmla="*/ 3604260 h 4229100"/>
                <a:gd name="connsiteX111" fmla="*/ 1463040 w 3276600"/>
                <a:gd name="connsiteY111" fmla="*/ 3611880 h 4229100"/>
                <a:gd name="connsiteX112" fmla="*/ 1402080 w 3276600"/>
                <a:gd name="connsiteY112" fmla="*/ 3665220 h 4229100"/>
                <a:gd name="connsiteX113" fmla="*/ 1333500 w 3276600"/>
                <a:gd name="connsiteY113" fmla="*/ 3611880 h 4229100"/>
                <a:gd name="connsiteX114" fmla="*/ 1219200 w 3276600"/>
                <a:gd name="connsiteY114" fmla="*/ 3642360 h 4229100"/>
                <a:gd name="connsiteX115" fmla="*/ 1158240 w 3276600"/>
                <a:gd name="connsiteY115" fmla="*/ 3596640 h 4229100"/>
                <a:gd name="connsiteX116" fmla="*/ 1181100 w 3276600"/>
                <a:gd name="connsiteY116" fmla="*/ 3474720 h 4229100"/>
                <a:gd name="connsiteX117" fmla="*/ 1036320 w 3276600"/>
                <a:gd name="connsiteY117" fmla="*/ 3352800 h 4229100"/>
                <a:gd name="connsiteX118" fmla="*/ 853440 w 3276600"/>
                <a:gd name="connsiteY118" fmla="*/ 3345180 h 4229100"/>
                <a:gd name="connsiteX119" fmla="*/ 601980 w 3276600"/>
                <a:gd name="connsiteY119" fmla="*/ 3337560 h 4229100"/>
                <a:gd name="connsiteX120" fmla="*/ 518160 w 3276600"/>
                <a:gd name="connsiteY120" fmla="*/ 3299460 h 4229100"/>
                <a:gd name="connsiteX121" fmla="*/ 480060 w 3276600"/>
                <a:gd name="connsiteY121" fmla="*/ 3345180 h 4229100"/>
                <a:gd name="connsiteX122" fmla="*/ 304800 w 3276600"/>
                <a:gd name="connsiteY122" fmla="*/ 3368040 h 4229100"/>
                <a:gd name="connsiteX123" fmla="*/ 297180 w 3276600"/>
                <a:gd name="connsiteY123" fmla="*/ 3314700 h 4229100"/>
                <a:gd name="connsiteX124" fmla="*/ 259080 w 3276600"/>
                <a:gd name="connsiteY124" fmla="*/ 3268980 h 4229100"/>
                <a:gd name="connsiteX125" fmla="*/ 236220 w 3276600"/>
                <a:gd name="connsiteY125" fmla="*/ 3208020 h 4229100"/>
                <a:gd name="connsiteX126" fmla="*/ 251460 w 3276600"/>
                <a:gd name="connsiteY126" fmla="*/ 3139440 h 4229100"/>
                <a:gd name="connsiteX127" fmla="*/ 152400 w 3276600"/>
                <a:gd name="connsiteY127" fmla="*/ 3101340 h 4229100"/>
                <a:gd name="connsiteX128" fmla="*/ 220980 w 3276600"/>
                <a:gd name="connsiteY128" fmla="*/ 3040380 h 4229100"/>
                <a:gd name="connsiteX129" fmla="*/ 182880 w 3276600"/>
                <a:gd name="connsiteY129" fmla="*/ 2971800 h 4229100"/>
                <a:gd name="connsiteX130" fmla="*/ 114300 w 3276600"/>
                <a:gd name="connsiteY130" fmla="*/ 2903220 h 4229100"/>
                <a:gd name="connsiteX131" fmla="*/ 0 w 3276600"/>
                <a:gd name="connsiteY131" fmla="*/ 2788920 h 4229100"/>
                <a:gd name="connsiteX132" fmla="*/ 0 w 3276600"/>
                <a:gd name="connsiteY132" fmla="*/ 2727960 h 4229100"/>
                <a:gd name="connsiteX133" fmla="*/ 106680 w 3276600"/>
                <a:gd name="connsiteY133" fmla="*/ 2689860 h 4229100"/>
                <a:gd name="connsiteX134" fmla="*/ 182880 w 3276600"/>
                <a:gd name="connsiteY134" fmla="*/ 2766060 h 4229100"/>
                <a:gd name="connsiteX135" fmla="*/ 297180 w 3276600"/>
                <a:gd name="connsiteY135" fmla="*/ 2819400 h 4229100"/>
                <a:gd name="connsiteX136" fmla="*/ 457200 w 3276600"/>
                <a:gd name="connsiteY136" fmla="*/ 2720340 h 4229100"/>
                <a:gd name="connsiteX137" fmla="*/ 579120 w 3276600"/>
                <a:gd name="connsiteY137" fmla="*/ 2499360 h 4229100"/>
                <a:gd name="connsiteX138" fmla="*/ 640080 w 3276600"/>
                <a:gd name="connsiteY138" fmla="*/ 2164080 h 4229100"/>
                <a:gd name="connsiteX139" fmla="*/ 601980 w 3276600"/>
                <a:gd name="connsiteY139" fmla="*/ 1943100 h 4229100"/>
                <a:gd name="connsiteX140" fmla="*/ 327660 w 3276600"/>
                <a:gd name="connsiteY140" fmla="*/ 1592580 h 4229100"/>
                <a:gd name="connsiteX141" fmla="*/ 220980 w 3276600"/>
                <a:gd name="connsiteY141" fmla="*/ 1569720 h 4229100"/>
                <a:gd name="connsiteX142" fmla="*/ 167640 w 3276600"/>
                <a:gd name="connsiteY142" fmla="*/ 1577340 h 4229100"/>
                <a:gd name="connsiteX143" fmla="*/ 167640 w 3276600"/>
                <a:gd name="connsiteY143" fmla="*/ 1546860 h 4229100"/>
                <a:gd name="connsiteX144" fmla="*/ 129540 w 3276600"/>
                <a:gd name="connsiteY144" fmla="*/ 1432560 h 4229100"/>
                <a:gd name="connsiteX145" fmla="*/ 167640 w 3276600"/>
                <a:gd name="connsiteY145" fmla="*/ 1211580 h 4229100"/>
                <a:gd name="connsiteX146" fmla="*/ 297180 w 3276600"/>
                <a:gd name="connsiteY146" fmla="*/ 1005840 h 4229100"/>
                <a:gd name="connsiteX147" fmla="*/ 243840 w 3276600"/>
                <a:gd name="connsiteY147" fmla="*/ 807720 h 4229100"/>
                <a:gd name="connsiteX148" fmla="*/ 144780 w 3276600"/>
                <a:gd name="connsiteY148" fmla="*/ 609600 h 4229100"/>
                <a:gd name="connsiteX149" fmla="*/ 236220 w 3276600"/>
                <a:gd name="connsiteY149" fmla="*/ 403860 h 4229100"/>
                <a:gd name="connsiteX150" fmla="*/ 129540 w 3276600"/>
                <a:gd name="connsiteY150" fmla="*/ 342900 h 4229100"/>
                <a:gd name="connsiteX151" fmla="*/ 121920 w 3276600"/>
                <a:gd name="connsiteY151" fmla="*/ 274320 h 4229100"/>
                <a:gd name="connsiteX152" fmla="*/ 198120 w 3276600"/>
                <a:gd name="connsiteY152" fmla="*/ 213360 h 4229100"/>
                <a:gd name="connsiteX153" fmla="*/ 358140 w 3276600"/>
                <a:gd name="connsiteY153" fmla="*/ 198120 h 4229100"/>
                <a:gd name="connsiteX154" fmla="*/ 563880 w 3276600"/>
                <a:gd name="connsiteY154" fmla="*/ 266700 h 4229100"/>
                <a:gd name="connsiteX155" fmla="*/ 647700 w 3276600"/>
                <a:gd name="connsiteY155" fmla="*/ 220980 h 4229100"/>
                <a:gd name="connsiteX156" fmla="*/ 723900 w 3276600"/>
                <a:gd name="connsiteY156" fmla="*/ 60960 h 4229100"/>
                <a:gd name="connsiteX157" fmla="*/ 876300 w 3276600"/>
                <a:gd name="connsiteY157" fmla="*/ 236220 h 4229100"/>
                <a:gd name="connsiteX158" fmla="*/ 1059180 w 3276600"/>
                <a:gd name="connsiteY158" fmla="*/ 243840 h 4229100"/>
                <a:gd name="connsiteX159" fmla="*/ 1066800 w 3276600"/>
                <a:gd name="connsiteY159" fmla="*/ 144780 h 4229100"/>
                <a:gd name="connsiteX160" fmla="*/ 1242060 w 3276600"/>
                <a:gd name="connsiteY160" fmla="*/ 175260 h 4229100"/>
                <a:gd name="connsiteX161" fmla="*/ 1257300 w 3276600"/>
                <a:gd name="connsiteY161" fmla="*/ 121920 h 4229100"/>
                <a:gd name="connsiteX162" fmla="*/ 1379220 w 3276600"/>
                <a:gd name="connsiteY162" fmla="*/ 106680 h 422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3276600" h="4229100">
                  <a:moveTo>
                    <a:pt x="1402080" y="0"/>
                  </a:moveTo>
                  <a:lnTo>
                    <a:pt x="1470660" y="30480"/>
                  </a:lnTo>
                  <a:lnTo>
                    <a:pt x="1493520" y="114300"/>
                  </a:lnTo>
                  <a:lnTo>
                    <a:pt x="1607820" y="167640"/>
                  </a:lnTo>
                  <a:lnTo>
                    <a:pt x="1630680" y="213360"/>
                  </a:lnTo>
                  <a:lnTo>
                    <a:pt x="1819676" y="330668"/>
                  </a:lnTo>
                  <a:lnTo>
                    <a:pt x="1818573" y="332872"/>
                  </a:lnTo>
                  <a:lnTo>
                    <a:pt x="1805940" y="327660"/>
                  </a:lnTo>
                  <a:lnTo>
                    <a:pt x="1818132" y="333756"/>
                  </a:lnTo>
                  <a:lnTo>
                    <a:pt x="1775460" y="419100"/>
                  </a:lnTo>
                  <a:lnTo>
                    <a:pt x="1775460" y="449580"/>
                  </a:lnTo>
                  <a:lnTo>
                    <a:pt x="1882140" y="510540"/>
                  </a:lnTo>
                  <a:lnTo>
                    <a:pt x="1965960" y="601980"/>
                  </a:lnTo>
                  <a:lnTo>
                    <a:pt x="2065020" y="822960"/>
                  </a:lnTo>
                  <a:lnTo>
                    <a:pt x="2202180" y="876300"/>
                  </a:lnTo>
                  <a:lnTo>
                    <a:pt x="2286000" y="929640"/>
                  </a:lnTo>
                  <a:lnTo>
                    <a:pt x="2369820" y="1097280"/>
                  </a:lnTo>
                  <a:lnTo>
                    <a:pt x="2286000" y="1249680"/>
                  </a:lnTo>
                  <a:lnTo>
                    <a:pt x="2278380" y="1325880"/>
                  </a:lnTo>
                  <a:lnTo>
                    <a:pt x="2407920" y="1386840"/>
                  </a:lnTo>
                  <a:lnTo>
                    <a:pt x="2468880" y="1447800"/>
                  </a:lnTo>
                  <a:lnTo>
                    <a:pt x="2567940" y="1417320"/>
                  </a:lnTo>
                  <a:lnTo>
                    <a:pt x="2613660" y="1478280"/>
                  </a:lnTo>
                  <a:lnTo>
                    <a:pt x="2606040" y="1531620"/>
                  </a:lnTo>
                  <a:lnTo>
                    <a:pt x="2705100" y="1562100"/>
                  </a:lnTo>
                  <a:lnTo>
                    <a:pt x="2735580" y="1760220"/>
                  </a:lnTo>
                  <a:lnTo>
                    <a:pt x="2750820" y="1836420"/>
                  </a:lnTo>
                  <a:lnTo>
                    <a:pt x="2773680" y="1897380"/>
                  </a:lnTo>
                  <a:lnTo>
                    <a:pt x="2796540" y="1950720"/>
                  </a:lnTo>
                  <a:lnTo>
                    <a:pt x="2887980" y="1905000"/>
                  </a:lnTo>
                  <a:lnTo>
                    <a:pt x="3048000" y="1981200"/>
                  </a:lnTo>
                  <a:lnTo>
                    <a:pt x="3154680" y="1965960"/>
                  </a:lnTo>
                  <a:lnTo>
                    <a:pt x="3215640" y="2019300"/>
                  </a:lnTo>
                  <a:lnTo>
                    <a:pt x="3238500" y="2103120"/>
                  </a:lnTo>
                  <a:lnTo>
                    <a:pt x="3276600" y="2209800"/>
                  </a:lnTo>
                  <a:lnTo>
                    <a:pt x="3238500" y="2240280"/>
                  </a:lnTo>
                  <a:lnTo>
                    <a:pt x="3276600" y="2354580"/>
                  </a:lnTo>
                  <a:lnTo>
                    <a:pt x="3223260" y="2423160"/>
                  </a:lnTo>
                  <a:lnTo>
                    <a:pt x="3169920" y="2506980"/>
                  </a:lnTo>
                  <a:lnTo>
                    <a:pt x="3163606" y="2589060"/>
                  </a:lnTo>
                  <a:lnTo>
                    <a:pt x="3116580" y="2583180"/>
                  </a:lnTo>
                  <a:lnTo>
                    <a:pt x="2987040" y="2545080"/>
                  </a:lnTo>
                  <a:lnTo>
                    <a:pt x="2948940" y="2606040"/>
                  </a:lnTo>
                  <a:lnTo>
                    <a:pt x="2910840" y="2606040"/>
                  </a:lnTo>
                  <a:lnTo>
                    <a:pt x="2857500" y="2628900"/>
                  </a:lnTo>
                  <a:lnTo>
                    <a:pt x="2811780" y="2712720"/>
                  </a:lnTo>
                  <a:lnTo>
                    <a:pt x="2735580" y="2788920"/>
                  </a:lnTo>
                  <a:lnTo>
                    <a:pt x="2720340" y="2964180"/>
                  </a:lnTo>
                  <a:lnTo>
                    <a:pt x="2766060" y="2987040"/>
                  </a:lnTo>
                  <a:lnTo>
                    <a:pt x="2948940" y="3040380"/>
                  </a:lnTo>
                  <a:lnTo>
                    <a:pt x="2994660" y="3108960"/>
                  </a:lnTo>
                  <a:lnTo>
                    <a:pt x="2994660" y="3154680"/>
                  </a:lnTo>
                  <a:lnTo>
                    <a:pt x="2887980" y="3253740"/>
                  </a:lnTo>
                  <a:lnTo>
                    <a:pt x="3040380" y="3238500"/>
                  </a:lnTo>
                  <a:lnTo>
                    <a:pt x="3063240" y="3268980"/>
                  </a:lnTo>
                  <a:lnTo>
                    <a:pt x="2857500" y="3421380"/>
                  </a:lnTo>
                  <a:lnTo>
                    <a:pt x="2705100" y="3451860"/>
                  </a:lnTo>
                  <a:lnTo>
                    <a:pt x="2667000" y="3550920"/>
                  </a:lnTo>
                  <a:lnTo>
                    <a:pt x="2644140" y="3596640"/>
                  </a:lnTo>
                  <a:lnTo>
                    <a:pt x="2606040" y="3680460"/>
                  </a:lnTo>
                  <a:lnTo>
                    <a:pt x="2598420" y="3718560"/>
                  </a:lnTo>
                  <a:lnTo>
                    <a:pt x="2232660" y="3924300"/>
                  </a:lnTo>
                  <a:lnTo>
                    <a:pt x="2042160" y="3962400"/>
                  </a:lnTo>
                  <a:lnTo>
                    <a:pt x="1661160" y="4229100"/>
                  </a:lnTo>
                  <a:lnTo>
                    <a:pt x="1684020" y="4046220"/>
                  </a:lnTo>
                  <a:lnTo>
                    <a:pt x="1600200" y="3985260"/>
                  </a:lnTo>
                  <a:lnTo>
                    <a:pt x="1851660" y="3832860"/>
                  </a:lnTo>
                  <a:lnTo>
                    <a:pt x="1965960" y="3604260"/>
                  </a:lnTo>
                  <a:lnTo>
                    <a:pt x="1935480" y="3497580"/>
                  </a:lnTo>
                  <a:lnTo>
                    <a:pt x="1981200" y="3413760"/>
                  </a:lnTo>
                  <a:lnTo>
                    <a:pt x="2026920" y="3307080"/>
                  </a:lnTo>
                  <a:lnTo>
                    <a:pt x="2042160" y="3025140"/>
                  </a:lnTo>
                  <a:lnTo>
                    <a:pt x="1912620" y="2750820"/>
                  </a:lnTo>
                  <a:lnTo>
                    <a:pt x="1859280" y="2667000"/>
                  </a:lnTo>
                  <a:lnTo>
                    <a:pt x="1752600" y="2628900"/>
                  </a:lnTo>
                  <a:lnTo>
                    <a:pt x="1729740" y="2575560"/>
                  </a:lnTo>
                  <a:lnTo>
                    <a:pt x="1744980" y="2301240"/>
                  </a:lnTo>
                  <a:lnTo>
                    <a:pt x="1714500" y="2286000"/>
                  </a:lnTo>
                  <a:lnTo>
                    <a:pt x="1653540" y="2286000"/>
                  </a:lnTo>
                  <a:lnTo>
                    <a:pt x="1516380" y="2286000"/>
                  </a:lnTo>
                  <a:lnTo>
                    <a:pt x="1478280" y="2225040"/>
                  </a:lnTo>
                  <a:lnTo>
                    <a:pt x="1447800" y="2110740"/>
                  </a:lnTo>
                  <a:lnTo>
                    <a:pt x="1478280" y="2072640"/>
                  </a:lnTo>
                  <a:lnTo>
                    <a:pt x="1562100" y="2004060"/>
                  </a:lnTo>
                  <a:lnTo>
                    <a:pt x="1684020" y="2011680"/>
                  </a:lnTo>
                  <a:lnTo>
                    <a:pt x="1798320" y="2095500"/>
                  </a:lnTo>
                  <a:lnTo>
                    <a:pt x="1798320" y="2255520"/>
                  </a:lnTo>
                  <a:lnTo>
                    <a:pt x="1851660" y="2255520"/>
                  </a:lnTo>
                  <a:lnTo>
                    <a:pt x="1981200" y="2225040"/>
                  </a:lnTo>
                  <a:lnTo>
                    <a:pt x="2042160" y="2133600"/>
                  </a:lnTo>
                  <a:lnTo>
                    <a:pt x="2065020" y="1958340"/>
                  </a:lnTo>
                  <a:lnTo>
                    <a:pt x="2110740" y="1874520"/>
                  </a:lnTo>
                  <a:lnTo>
                    <a:pt x="2034540" y="1744980"/>
                  </a:lnTo>
                  <a:lnTo>
                    <a:pt x="1965960" y="1722120"/>
                  </a:lnTo>
                  <a:lnTo>
                    <a:pt x="1859280" y="1722120"/>
                  </a:lnTo>
                  <a:lnTo>
                    <a:pt x="1798320" y="1653540"/>
                  </a:lnTo>
                  <a:lnTo>
                    <a:pt x="1691640" y="1600200"/>
                  </a:lnTo>
                  <a:lnTo>
                    <a:pt x="1478280" y="1729740"/>
                  </a:lnTo>
                  <a:lnTo>
                    <a:pt x="1470660" y="1798320"/>
                  </a:lnTo>
                  <a:lnTo>
                    <a:pt x="1478280" y="1920240"/>
                  </a:lnTo>
                  <a:lnTo>
                    <a:pt x="1432560" y="2004060"/>
                  </a:lnTo>
                  <a:lnTo>
                    <a:pt x="1356360" y="2065020"/>
                  </a:lnTo>
                  <a:lnTo>
                    <a:pt x="1318260" y="2316480"/>
                  </a:lnTo>
                  <a:lnTo>
                    <a:pt x="1196340" y="2476500"/>
                  </a:lnTo>
                  <a:lnTo>
                    <a:pt x="1219200" y="2827020"/>
                  </a:lnTo>
                  <a:lnTo>
                    <a:pt x="1272540" y="3025140"/>
                  </a:lnTo>
                  <a:lnTo>
                    <a:pt x="1356360" y="3131820"/>
                  </a:lnTo>
                  <a:lnTo>
                    <a:pt x="1562100" y="3268980"/>
                  </a:lnTo>
                  <a:lnTo>
                    <a:pt x="1676400" y="3268980"/>
                  </a:lnTo>
                  <a:lnTo>
                    <a:pt x="1630680" y="3368040"/>
                  </a:lnTo>
                  <a:lnTo>
                    <a:pt x="1524000" y="3604260"/>
                  </a:lnTo>
                  <a:lnTo>
                    <a:pt x="1463040" y="3611880"/>
                  </a:lnTo>
                  <a:lnTo>
                    <a:pt x="1402080" y="3665220"/>
                  </a:lnTo>
                  <a:lnTo>
                    <a:pt x="1333500" y="3611880"/>
                  </a:lnTo>
                  <a:lnTo>
                    <a:pt x="1219200" y="3642360"/>
                  </a:lnTo>
                  <a:lnTo>
                    <a:pt x="1158240" y="3596640"/>
                  </a:lnTo>
                  <a:lnTo>
                    <a:pt x="1181100" y="3474720"/>
                  </a:lnTo>
                  <a:lnTo>
                    <a:pt x="1036320" y="3352800"/>
                  </a:lnTo>
                  <a:lnTo>
                    <a:pt x="853440" y="3345180"/>
                  </a:lnTo>
                  <a:lnTo>
                    <a:pt x="601980" y="3337560"/>
                  </a:lnTo>
                  <a:lnTo>
                    <a:pt x="518160" y="3299460"/>
                  </a:lnTo>
                  <a:lnTo>
                    <a:pt x="480060" y="3345180"/>
                  </a:lnTo>
                  <a:lnTo>
                    <a:pt x="304800" y="3368040"/>
                  </a:lnTo>
                  <a:lnTo>
                    <a:pt x="297180" y="3314700"/>
                  </a:lnTo>
                  <a:lnTo>
                    <a:pt x="259080" y="3268980"/>
                  </a:lnTo>
                  <a:lnTo>
                    <a:pt x="236220" y="3208020"/>
                  </a:lnTo>
                  <a:lnTo>
                    <a:pt x="251460" y="3139440"/>
                  </a:lnTo>
                  <a:lnTo>
                    <a:pt x="152400" y="3101340"/>
                  </a:lnTo>
                  <a:lnTo>
                    <a:pt x="220980" y="3040380"/>
                  </a:lnTo>
                  <a:lnTo>
                    <a:pt x="182880" y="2971800"/>
                  </a:lnTo>
                  <a:lnTo>
                    <a:pt x="114300" y="2903220"/>
                  </a:lnTo>
                  <a:lnTo>
                    <a:pt x="0" y="2788920"/>
                  </a:lnTo>
                  <a:lnTo>
                    <a:pt x="0" y="2727960"/>
                  </a:lnTo>
                  <a:lnTo>
                    <a:pt x="106680" y="2689860"/>
                  </a:lnTo>
                  <a:lnTo>
                    <a:pt x="182880" y="2766060"/>
                  </a:lnTo>
                  <a:lnTo>
                    <a:pt x="297180" y="2819400"/>
                  </a:lnTo>
                  <a:lnTo>
                    <a:pt x="457200" y="2720340"/>
                  </a:lnTo>
                  <a:lnTo>
                    <a:pt x="579120" y="2499360"/>
                  </a:lnTo>
                  <a:lnTo>
                    <a:pt x="640080" y="2164080"/>
                  </a:lnTo>
                  <a:lnTo>
                    <a:pt x="601980" y="1943100"/>
                  </a:lnTo>
                  <a:lnTo>
                    <a:pt x="327660" y="1592580"/>
                  </a:lnTo>
                  <a:lnTo>
                    <a:pt x="220980" y="1569720"/>
                  </a:lnTo>
                  <a:lnTo>
                    <a:pt x="167640" y="1577340"/>
                  </a:lnTo>
                  <a:lnTo>
                    <a:pt x="167640" y="1546860"/>
                  </a:lnTo>
                  <a:lnTo>
                    <a:pt x="129540" y="1432560"/>
                  </a:lnTo>
                  <a:lnTo>
                    <a:pt x="167640" y="1211580"/>
                  </a:lnTo>
                  <a:lnTo>
                    <a:pt x="297180" y="1005840"/>
                  </a:lnTo>
                  <a:lnTo>
                    <a:pt x="243840" y="807720"/>
                  </a:lnTo>
                  <a:lnTo>
                    <a:pt x="144780" y="609600"/>
                  </a:lnTo>
                  <a:lnTo>
                    <a:pt x="236220" y="403860"/>
                  </a:lnTo>
                  <a:lnTo>
                    <a:pt x="129540" y="342900"/>
                  </a:lnTo>
                  <a:lnTo>
                    <a:pt x="121920" y="274320"/>
                  </a:lnTo>
                  <a:lnTo>
                    <a:pt x="198120" y="213360"/>
                  </a:lnTo>
                  <a:lnTo>
                    <a:pt x="358140" y="198120"/>
                  </a:lnTo>
                  <a:lnTo>
                    <a:pt x="563880" y="266700"/>
                  </a:lnTo>
                  <a:lnTo>
                    <a:pt x="647700" y="220980"/>
                  </a:lnTo>
                  <a:lnTo>
                    <a:pt x="723900" y="60960"/>
                  </a:lnTo>
                  <a:lnTo>
                    <a:pt x="876300" y="236220"/>
                  </a:lnTo>
                  <a:lnTo>
                    <a:pt x="1059180" y="243840"/>
                  </a:lnTo>
                  <a:lnTo>
                    <a:pt x="1066800" y="144780"/>
                  </a:lnTo>
                  <a:lnTo>
                    <a:pt x="1242060" y="175260"/>
                  </a:lnTo>
                  <a:lnTo>
                    <a:pt x="1257300" y="121920"/>
                  </a:lnTo>
                  <a:lnTo>
                    <a:pt x="1379220" y="10668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CD2B18BE-C7A6-08B3-57FF-D2292C3A9086}"/>
                </a:ext>
              </a:extLst>
            </p:cNvPr>
            <p:cNvGrpSpPr/>
            <p:nvPr/>
          </p:nvGrpSpPr>
          <p:grpSpPr>
            <a:xfrm>
              <a:off x="4185706" y="4788751"/>
              <a:ext cx="167420" cy="226400"/>
              <a:chOff x="4965309" y="3938588"/>
              <a:chExt cx="232961" cy="315032"/>
            </a:xfrm>
          </p:grpSpPr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F0B93A31-03E2-80CA-E60F-6392F9405AE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16AF12D4-4AAD-6AA1-D9DA-CE2AAF24F1C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月 437">
                <a:extLst>
                  <a:ext uri="{FF2B5EF4-FFF2-40B4-BE49-F238E27FC236}">
                    <a16:creationId xmlns:a16="http://schemas.microsoft.com/office/drawing/2014/main" id="{C0927129-02F6-375F-DA9A-B74B9D04665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9A59D43C-901D-984F-E431-80F021511D64}"/>
                </a:ext>
              </a:extLst>
            </p:cNvPr>
            <p:cNvGrpSpPr/>
            <p:nvPr/>
          </p:nvGrpSpPr>
          <p:grpSpPr>
            <a:xfrm>
              <a:off x="4846154" y="4681630"/>
              <a:ext cx="167420" cy="226400"/>
              <a:chOff x="4965309" y="3938588"/>
              <a:chExt cx="232961" cy="315032"/>
            </a:xfrm>
          </p:grpSpPr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29404604-1CB4-BD77-25B6-4E7AA118164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四角形: 角を丸くする 440">
                <a:extLst>
                  <a:ext uri="{FF2B5EF4-FFF2-40B4-BE49-F238E27FC236}">
                    <a16:creationId xmlns:a16="http://schemas.microsoft.com/office/drawing/2014/main" id="{E959685C-D766-0975-4374-582858F5831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51C1F4DD-E450-0E51-37D4-2062410905D5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E3DBBC9C-C859-674D-F572-D960D2D61A36}"/>
                </a:ext>
              </a:extLst>
            </p:cNvPr>
            <p:cNvGrpSpPr/>
            <p:nvPr/>
          </p:nvGrpSpPr>
          <p:grpSpPr>
            <a:xfrm flipH="1">
              <a:off x="5777865" y="4532363"/>
              <a:ext cx="167420" cy="226400"/>
              <a:chOff x="4965309" y="3938588"/>
              <a:chExt cx="232961" cy="315032"/>
            </a:xfrm>
          </p:grpSpPr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3DE3DC52-B341-3ECD-28B5-84C8DB33D02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角を丸くする 444">
                <a:extLst>
                  <a:ext uri="{FF2B5EF4-FFF2-40B4-BE49-F238E27FC236}">
                    <a16:creationId xmlns:a16="http://schemas.microsoft.com/office/drawing/2014/main" id="{C653D0EA-93E0-BAB0-653F-46A02E45085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月 445">
                <a:extLst>
                  <a:ext uri="{FF2B5EF4-FFF2-40B4-BE49-F238E27FC236}">
                    <a16:creationId xmlns:a16="http://schemas.microsoft.com/office/drawing/2014/main" id="{B1DBC0F9-A19B-A5CB-C44C-14E8426AF5C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48" name="グループ化 547">
            <a:extLst>
              <a:ext uri="{FF2B5EF4-FFF2-40B4-BE49-F238E27FC236}">
                <a16:creationId xmlns:a16="http://schemas.microsoft.com/office/drawing/2014/main" id="{075A479E-4105-C599-7B0E-635E156E7064}"/>
              </a:ext>
            </a:extLst>
          </p:cNvPr>
          <p:cNvGrpSpPr/>
          <p:nvPr/>
        </p:nvGrpSpPr>
        <p:grpSpPr>
          <a:xfrm>
            <a:off x="732929" y="4402126"/>
            <a:ext cx="2552325" cy="1542843"/>
            <a:chOff x="732929" y="4402126"/>
            <a:chExt cx="2552325" cy="1542843"/>
          </a:xfrm>
        </p:grpSpPr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47554ECA-FA87-798D-C0FF-C3FB2BD1C652}"/>
                </a:ext>
              </a:extLst>
            </p:cNvPr>
            <p:cNvGrpSpPr/>
            <p:nvPr/>
          </p:nvGrpSpPr>
          <p:grpSpPr>
            <a:xfrm>
              <a:off x="732929" y="5295846"/>
              <a:ext cx="2552325" cy="649123"/>
              <a:chOff x="5005709" y="4228759"/>
              <a:chExt cx="2552325" cy="649123"/>
            </a:xfrm>
          </p:grpSpPr>
          <p:sp>
            <p:nvSpPr>
              <p:cNvPr id="448" name="台形 447">
                <a:extLst>
                  <a:ext uri="{FF2B5EF4-FFF2-40B4-BE49-F238E27FC236}">
                    <a16:creationId xmlns:a16="http://schemas.microsoft.com/office/drawing/2014/main" id="{008897CD-8869-0A7D-BB75-34F67B2C2575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E78F6385-AE37-061E-DC63-7C502A9C4C1C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513" name="台形 512">
                  <a:extLst>
                    <a:ext uri="{FF2B5EF4-FFF2-40B4-BE49-F238E27FC236}">
                      <a16:creationId xmlns:a16="http://schemas.microsoft.com/office/drawing/2014/main" id="{2914EDF7-1EC2-61CF-BD5E-075CC5F9094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台形 513">
                  <a:extLst>
                    <a:ext uri="{FF2B5EF4-FFF2-40B4-BE49-F238E27FC236}">
                      <a16:creationId xmlns:a16="http://schemas.microsoft.com/office/drawing/2014/main" id="{71CE7815-FCC4-921F-8012-F59E05FCAE7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B4A4B4E4-F2EC-D5F9-930A-B267B429799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423A5DB7-6E9F-EDAA-1454-20432006F78D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510" name="台形 509">
                  <a:extLst>
                    <a:ext uri="{FF2B5EF4-FFF2-40B4-BE49-F238E27FC236}">
                      <a16:creationId xmlns:a16="http://schemas.microsoft.com/office/drawing/2014/main" id="{95ED227F-99CF-21FF-F1BF-429EBF14C36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台形 510">
                  <a:extLst>
                    <a:ext uri="{FF2B5EF4-FFF2-40B4-BE49-F238E27FC236}">
                      <a16:creationId xmlns:a16="http://schemas.microsoft.com/office/drawing/2014/main" id="{356894C9-3940-CEE6-9681-3CEBDD6016D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EC08F997-8DBE-6243-B289-D8080430EB9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CFE39C21-A4EB-0AAF-6B93-088062ABBF5C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台形 451">
                <a:extLst>
                  <a:ext uri="{FF2B5EF4-FFF2-40B4-BE49-F238E27FC236}">
                    <a16:creationId xmlns:a16="http://schemas.microsoft.com/office/drawing/2014/main" id="{306D3141-DE96-8ABC-D6D4-BBAF456F374C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CCB413EB-269B-FC96-E516-7B56518F4D09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48689D1A-A1DC-6C75-826A-B0898D0BE85A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テキスト ボックス 454">
                <a:extLst>
                  <a:ext uri="{FF2B5EF4-FFF2-40B4-BE49-F238E27FC236}">
                    <a16:creationId xmlns:a16="http://schemas.microsoft.com/office/drawing/2014/main" id="{B35EF216-7B19-500A-C21B-98E599985C79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崎</a:t>
                </a:r>
              </a:p>
            </p:txBody>
          </p: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61F7DEF7-FEA9-27FC-3CD4-30CE1CE985D3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496" name="台形 495">
                  <a:extLst>
                    <a:ext uri="{FF2B5EF4-FFF2-40B4-BE49-F238E27FC236}">
                      <a16:creationId xmlns:a16="http://schemas.microsoft.com/office/drawing/2014/main" id="{E21593DC-2872-B9DE-80BD-AF85139041C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47FD6279-7808-F2CF-9155-5090A4DDDDE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07" name="台形 506">
                    <a:extLst>
                      <a:ext uri="{FF2B5EF4-FFF2-40B4-BE49-F238E27FC236}">
                        <a16:creationId xmlns:a16="http://schemas.microsoft.com/office/drawing/2014/main" id="{7EAF08AB-EF77-F718-CA81-4CB944BE3C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台形 507">
                    <a:extLst>
                      <a:ext uri="{FF2B5EF4-FFF2-40B4-BE49-F238E27FC236}">
                        <a16:creationId xmlns:a16="http://schemas.microsoft.com/office/drawing/2014/main" id="{918CB900-A82B-8802-48AD-679D39575CD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6611884E-AB97-393D-86BE-7DC1D08374F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CDDA2F1F-B201-4F3B-84EA-25B85B198C4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04" name="台形 503">
                    <a:extLst>
                      <a:ext uri="{FF2B5EF4-FFF2-40B4-BE49-F238E27FC236}">
                        <a16:creationId xmlns:a16="http://schemas.microsoft.com/office/drawing/2014/main" id="{0BA30345-FB9E-B7EA-C769-C39206E949B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台形 504">
                    <a:extLst>
                      <a:ext uri="{FF2B5EF4-FFF2-40B4-BE49-F238E27FC236}">
                        <a16:creationId xmlns:a16="http://schemas.microsoft.com/office/drawing/2014/main" id="{015B12A1-AB97-BDAB-7D90-5B8D1EA8492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786F68C4-45D5-219C-AC06-B82026282E1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9610336F-E6AC-DA62-F1B0-9F5A8B058B2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台形 499">
                  <a:extLst>
                    <a:ext uri="{FF2B5EF4-FFF2-40B4-BE49-F238E27FC236}">
                      <a16:creationId xmlns:a16="http://schemas.microsoft.com/office/drawing/2014/main" id="{835D8C45-DC3D-B4A2-70A6-3545F34E184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6F618B87-A238-13E3-8EA2-3AFFE0237D88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正方形/長方形 501">
                  <a:extLst>
                    <a:ext uri="{FF2B5EF4-FFF2-40B4-BE49-F238E27FC236}">
                      <a16:creationId xmlns:a16="http://schemas.microsoft.com/office/drawing/2014/main" id="{977BC5F3-536D-E656-0974-006936CF175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テキスト ボックス 502">
                  <a:extLst>
                    <a:ext uri="{FF2B5EF4-FFF2-40B4-BE49-F238E27FC236}">
                      <a16:creationId xmlns:a16="http://schemas.microsoft.com/office/drawing/2014/main" id="{1FA17124-EA33-D3B6-3C63-73E81767EED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鹿児島</a:t>
                  </a: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53BE7874-9272-7602-C329-AD6D25B1A8B3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479" name="台形 478">
                  <a:extLst>
                    <a:ext uri="{FF2B5EF4-FFF2-40B4-BE49-F238E27FC236}">
                      <a16:creationId xmlns:a16="http://schemas.microsoft.com/office/drawing/2014/main" id="{31B10045-53BB-7380-B4C0-95D2C336BF1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4B011B67-6A92-2629-3F6A-20856998904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93" name="台形 492">
                    <a:extLst>
                      <a:ext uri="{FF2B5EF4-FFF2-40B4-BE49-F238E27FC236}">
                        <a16:creationId xmlns:a16="http://schemas.microsoft.com/office/drawing/2014/main" id="{59F9AD40-C80F-A422-87F2-DBCA9DC09CB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台形 493">
                    <a:extLst>
                      <a:ext uri="{FF2B5EF4-FFF2-40B4-BE49-F238E27FC236}">
                        <a16:creationId xmlns:a16="http://schemas.microsoft.com/office/drawing/2014/main" id="{05A3233C-A62D-2BB1-4586-20F88BCF5A5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2A05A95B-A56D-FE62-97CD-93B8B41DB47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55CA87F7-58B7-71F5-B35A-74385526587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90" name="台形 489">
                    <a:extLst>
                      <a:ext uri="{FF2B5EF4-FFF2-40B4-BE49-F238E27FC236}">
                        <a16:creationId xmlns:a16="http://schemas.microsoft.com/office/drawing/2014/main" id="{E0A9B0A6-F536-09F1-A7FC-A91F3D4E2D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台形 490">
                    <a:extLst>
                      <a:ext uri="{FF2B5EF4-FFF2-40B4-BE49-F238E27FC236}">
                        <a16:creationId xmlns:a16="http://schemas.microsoft.com/office/drawing/2014/main" id="{A479AAE8-C081-7B16-2476-EC66B67C5B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8FC96F20-DE6D-34F4-8A2B-5E2DA4D551D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7A54E1E3-663B-6EDC-1DC9-D1D6679ADF2F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台形 482">
                  <a:extLst>
                    <a:ext uri="{FF2B5EF4-FFF2-40B4-BE49-F238E27FC236}">
                      <a16:creationId xmlns:a16="http://schemas.microsoft.com/office/drawing/2014/main" id="{279CF7AC-E799-85D9-81E8-588D76F2E43C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74442073-E777-6FE9-1CA8-6FD7591E3077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2921ADAD-7AE4-E52F-C0A7-6F4B34EED160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88" name="四角形: 上の 2 つの角を丸める 487">
                    <a:extLst>
                      <a:ext uri="{FF2B5EF4-FFF2-40B4-BE49-F238E27FC236}">
                        <a16:creationId xmlns:a16="http://schemas.microsoft.com/office/drawing/2014/main" id="{D393BCFC-3800-34D6-D5D8-9C58DA5D5034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FCD2F6F9-2B7E-7BD1-68D4-D4D81D9E3141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6" name="正方形/長方形 485">
                  <a:extLst>
                    <a:ext uri="{FF2B5EF4-FFF2-40B4-BE49-F238E27FC236}">
                      <a16:creationId xmlns:a16="http://schemas.microsoft.com/office/drawing/2014/main" id="{C1B7646D-F7D1-155B-FA0D-3A7315E6D94E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テキスト ボックス 486">
                  <a:extLst>
                    <a:ext uri="{FF2B5EF4-FFF2-40B4-BE49-F238E27FC236}">
                      <a16:creationId xmlns:a16="http://schemas.microsoft.com/office/drawing/2014/main" id="{1E463CDF-83FA-B113-D08E-696751FD7B0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　本</a:t>
                  </a:r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85E1A2EC-F323-5B6E-2368-5E63219781B3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71" name="四角形: 上の 2 つの角を丸める 470">
                  <a:extLst>
                    <a:ext uri="{FF2B5EF4-FFF2-40B4-BE49-F238E27FC236}">
                      <a16:creationId xmlns:a16="http://schemas.microsoft.com/office/drawing/2014/main" id="{5A9CB4CB-E665-0582-6D70-4B20165D742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8E9D764A-0079-2DC2-93C0-20644132044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四角形: 上の 2 つの角を丸める 472">
                  <a:extLst>
                    <a:ext uri="{FF2B5EF4-FFF2-40B4-BE49-F238E27FC236}">
                      <a16:creationId xmlns:a16="http://schemas.microsoft.com/office/drawing/2014/main" id="{21B26F85-6500-9924-4751-59A0CA7EF83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74" name="四角形: 上の 2 つの角を丸める 473">
                  <a:extLst>
                    <a:ext uri="{FF2B5EF4-FFF2-40B4-BE49-F238E27FC236}">
                      <a16:creationId xmlns:a16="http://schemas.microsoft.com/office/drawing/2014/main" id="{EC8142F6-76F8-13AE-7166-90B6C21ECA5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上の 2 つの角を丸める 474">
                  <a:extLst>
                    <a:ext uri="{FF2B5EF4-FFF2-40B4-BE49-F238E27FC236}">
                      <a16:creationId xmlns:a16="http://schemas.microsoft.com/office/drawing/2014/main" id="{BD8F3B95-E76B-A023-D7AB-7EF01E0B2FA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四角形: 上の 2 つの角を丸める 475">
                  <a:extLst>
                    <a:ext uri="{FF2B5EF4-FFF2-40B4-BE49-F238E27FC236}">
                      <a16:creationId xmlns:a16="http://schemas.microsoft.com/office/drawing/2014/main" id="{48A3F048-4773-3269-94F2-2A2B87EA771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四角形: 上の 2 つの角を丸める 476">
                  <a:extLst>
                    <a:ext uri="{FF2B5EF4-FFF2-40B4-BE49-F238E27FC236}">
                      <a16:creationId xmlns:a16="http://schemas.microsoft.com/office/drawing/2014/main" id="{2D6CC016-0607-3C50-8049-CCECE2144F3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四角形: 上の 2 つの角を丸める 477">
                  <a:extLst>
                    <a:ext uri="{FF2B5EF4-FFF2-40B4-BE49-F238E27FC236}">
                      <a16:creationId xmlns:a16="http://schemas.microsoft.com/office/drawing/2014/main" id="{352A07AE-5337-51BA-1375-BEA9E21F847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4236C687-23C5-823E-767A-C65BAF2029BA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63" name="四角形: 上の 2 つの角を丸める 462">
                  <a:extLst>
                    <a:ext uri="{FF2B5EF4-FFF2-40B4-BE49-F238E27FC236}">
                      <a16:creationId xmlns:a16="http://schemas.microsoft.com/office/drawing/2014/main" id="{0B9270BC-F1A7-CF31-2736-AE641921920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6F829BB8-7847-AAF7-60C9-0B10F68FE20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四角形: 上の 2 つの角を丸める 464">
                  <a:extLst>
                    <a:ext uri="{FF2B5EF4-FFF2-40B4-BE49-F238E27FC236}">
                      <a16:creationId xmlns:a16="http://schemas.microsoft.com/office/drawing/2014/main" id="{D39C24E5-A2F1-B9A3-063E-D3B69BAC2F4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B507E518-ADCA-AA0A-08C0-FCDBA265DDC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81ADB52A-1BF2-5561-1534-E6A198ADCEC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5092160B-457C-D30D-6B2D-4D7C7B613AA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6E63A142-F28E-6192-9F1F-D8CEB783700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四角形: 上の 2 つの角を丸める 469">
                  <a:extLst>
                    <a:ext uri="{FF2B5EF4-FFF2-40B4-BE49-F238E27FC236}">
                      <a16:creationId xmlns:a16="http://schemas.microsoft.com/office/drawing/2014/main" id="{9CAFEAE9-BDD6-B7BE-AF81-9E286B815E8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329EF605-4FF4-E882-F611-7F814E7E027E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461" name="四角形: 上の 2 つの角を丸める 460">
                  <a:extLst>
                    <a:ext uri="{FF2B5EF4-FFF2-40B4-BE49-F238E27FC236}">
                      <a16:creationId xmlns:a16="http://schemas.microsoft.com/office/drawing/2014/main" id="{44CFCECF-92BE-B646-FD55-E08B0A5E9836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CDDADFA2-A3C5-C58C-8502-AE1E1BEA4A28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0137A90D-6D5E-DF69-B201-3B33EBC1BE50}"/>
                </a:ext>
              </a:extLst>
            </p:cNvPr>
            <p:cNvSpPr/>
            <p:nvPr/>
          </p:nvSpPr>
          <p:spPr>
            <a:xfrm>
              <a:off x="995401" y="4603581"/>
              <a:ext cx="550534" cy="748268"/>
            </a:xfrm>
            <a:custGeom>
              <a:avLst/>
              <a:gdLst>
                <a:gd name="connsiteX0" fmla="*/ 654508 w 919103"/>
                <a:gd name="connsiteY0" fmla="*/ 0 h 1249219"/>
                <a:gd name="connsiteX1" fmla="*/ 703942 w 919103"/>
                <a:gd name="connsiteY1" fmla="*/ 13842 h 1249219"/>
                <a:gd name="connsiteX2" fmla="*/ 717784 w 919103"/>
                <a:gd name="connsiteY2" fmla="*/ 33615 h 1249219"/>
                <a:gd name="connsiteX3" fmla="*/ 755354 w 919103"/>
                <a:gd name="connsiteY3" fmla="*/ 65252 h 1249219"/>
                <a:gd name="connsiteX4" fmla="*/ 767218 w 919103"/>
                <a:gd name="connsiteY4" fmla="*/ 122597 h 1249219"/>
                <a:gd name="connsiteX5" fmla="*/ 808743 w 919103"/>
                <a:gd name="connsiteY5" fmla="*/ 162144 h 1249219"/>
                <a:gd name="connsiteX6" fmla="*/ 814675 w 919103"/>
                <a:gd name="connsiteY6" fmla="*/ 201691 h 1249219"/>
                <a:gd name="connsiteX7" fmla="*/ 830494 w 919103"/>
                <a:gd name="connsiteY7" fmla="*/ 215532 h 1249219"/>
                <a:gd name="connsiteX8" fmla="*/ 832471 w 919103"/>
                <a:gd name="connsiteY8" fmla="*/ 233329 h 1249219"/>
                <a:gd name="connsiteX9" fmla="*/ 852245 w 919103"/>
                <a:gd name="connsiteY9" fmla="*/ 251126 h 1249219"/>
                <a:gd name="connsiteX10" fmla="*/ 834449 w 919103"/>
                <a:gd name="connsiteY10" fmla="*/ 272876 h 1249219"/>
                <a:gd name="connsiteX11" fmla="*/ 842358 w 919103"/>
                <a:gd name="connsiteY11" fmla="*/ 349993 h 1249219"/>
                <a:gd name="connsiteX12" fmla="*/ 889815 w 919103"/>
                <a:gd name="connsiteY12" fmla="*/ 381631 h 1249219"/>
                <a:gd name="connsiteX13" fmla="*/ 917498 w 919103"/>
                <a:gd name="connsiteY13" fmla="*/ 403382 h 1249219"/>
                <a:gd name="connsiteX14" fmla="*/ 919103 w 919103"/>
                <a:gd name="connsiteY14" fmla="*/ 414616 h 1249219"/>
                <a:gd name="connsiteX15" fmla="*/ 917498 w 919103"/>
                <a:gd name="connsiteY15" fmla="*/ 414456 h 1249219"/>
                <a:gd name="connsiteX16" fmla="*/ 865295 w 919103"/>
                <a:gd name="connsiteY16" fmla="*/ 416828 h 1249219"/>
                <a:gd name="connsiteX17" fmla="*/ 851058 w 919103"/>
                <a:gd name="connsiteY17" fmla="*/ 438184 h 1249219"/>
                <a:gd name="connsiteX18" fmla="*/ 834448 w 919103"/>
                <a:gd name="connsiteY18" fmla="*/ 459539 h 1249219"/>
                <a:gd name="connsiteX19" fmla="*/ 834448 w 919103"/>
                <a:gd name="connsiteY19" fmla="*/ 469031 h 1249219"/>
                <a:gd name="connsiteX20" fmla="*/ 843940 w 919103"/>
                <a:gd name="connsiteY20" fmla="*/ 485641 h 1249219"/>
                <a:gd name="connsiteX21" fmla="*/ 822584 w 919103"/>
                <a:gd name="connsiteY21" fmla="*/ 518860 h 1249219"/>
                <a:gd name="connsiteX22" fmla="*/ 782246 w 919103"/>
                <a:gd name="connsiteY22" fmla="*/ 533097 h 1249219"/>
                <a:gd name="connsiteX23" fmla="*/ 775127 w 919103"/>
                <a:gd name="connsiteY23" fmla="*/ 566317 h 1249219"/>
                <a:gd name="connsiteX24" fmla="*/ 772754 w 919103"/>
                <a:gd name="connsiteY24" fmla="*/ 585300 h 1249219"/>
                <a:gd name="connsiteX25" fmla="*/ 756145 w 919103"/>
                <a:gd name="connsiteY25" fmla="*/ 585300 h 1249219"/>
                <a:gd name="connsiteX26" fmla="*/ 730043 w 919103"/>
                <a:gd name="connsiteY26" fmla="*/ 616147 h 1249219"/>
                <a:gd name="connsiteX27" fmla="*/ 718179 w 919103"/>
                <a:gd name="connsiteY27" fmla="*/ 639875 h 1249219"/>
                <a:gd name="connsiteX28" fmla="*/ 718179 w 919103"/>
                <a:gd name="connsiteY28" fmla="*/ 677840 h 1249219"/>
                <a:gd name="connsiteX29" fmla="*/ 699196 w 919103"/>
                <a:gd name="connsiteY29" fmla="*/ 694450 h 1249219"/>
                <a:gd name="connsiteX30" fmla="*/ 654112 w 919103"/>
                <a:gd name="connsiteY30" fmla="*/ 684959 h 1249219"/>
                <a:gd name="connsiteX31" fmla="*/ 637503 w 919103"/>
                <a:gd name="connsiteY31" fmla="*/ 718179 h 1249219"/>
                <a:gd name="connsiteX32" fmla="*/ 620893 w 919103"/>
                <a:gd name="connsiteY32" fmla="*/ 725297 h 1249219"/>
                <a:gd name="connsiteX33" fmla="*/ 623266 w 919103"/>
                <a:gd name="connsiteY33" fmla="*/ 756144 h 1249219"/>
                <a:gd name="connsiteX34" fmla="*/ 613774 w 919103"/>
                <a:gd name="connsiteY34" fmla="*/ 777500 h 1249219"/>
                <a:gd name="connsiteX35" fmla="*/ 620893 w 919103"/>
                <a:gd name="connsiteY35" fmla="*/ 827329 h 1249219"/>
                <a:gd name="connsiteX36" fmla="*/ 623266 w 919103"/>
                <a:gd name="connsiteY36" fmla="*/ 855803 h 1249219"/>
                <a:gd name="connsiteX37" fmla="*/ 637503 w 919103"/>
                <a:gd name="connsiteY37" fmla="*/ 893769 h 1249219"/>
                <a:gd name="connsiteX38" fmla="*/ 658858 w 919103"/>
                <a:gd name="connsiteY38" fmla="*/ 896141 h 1249219"/>
                <a:gd name="connsiteX39" fmla="*/ 680214 w 919103"/>
                <a:gd name="connsiteY39" fmla="*/ 938852 h 1249219"/>
                <a:gd name="connsiteX40" fmla="*/ 692078 w 919103"/>
                <a:gd name="connsiteY40" fmla="*/ 957835 h 1249219"/>
                <a:gd name="connsiteX41" fmla="*/ 703942 w 919103"/>
                <a:gd name="connsiteY41" fmla="*/ 974445 h 1249219"/>
                <a:gd name="connsiteX42" fmla="*/ 694451 w 919103"/>
                <a:gd name="connsiteY42" fmla="*/ 1014783 h 1249219"/>
                <a:gd name="connsiteX43" fmla="*/ 680214 w 919103"/>
                <a:gd name="connsiteY43" fmla="*/ 1033766 h 1249219"/>
                <a:gd name="connsiteX44" fmla="*/ 656485 w 919103"/>
                <a:gd name="connsiteY44" fmla="*/ 1031393 h 1249219"/>
                <a:gd name="connsiteX45" fmla="*/ 656485 w 919103"/>
                <a:gd name="connsiteY45" fmla="*/ 1048003 h 1249219"/>
                <a:gd name="connsiteX46" fmla="*/ 644621 w 919103"/>
                <a:gd name="connsiteY46" fmla="*/ 1064613 h 1249219"/>
                <a:gd name="connsiteX47" fmla="*/ 661231 w 919103"/>
                <a:gd name="connsiteY47" fmla="*/ 1078850 h 1249219"/>
                <a:gd name="connsiteX48" fmla="*/ 673095 w 919103"/>
                <a:gd name="connsiteY48" fmla="*/ 1107324 h 1249219"/>
                <a:gd name="connsiteX49" fmla="*/ 687332 w 919103"/>
                <a:gd name="connsiteY49" fmla="*/ 1123934 h 1249219"/>
                <a:gd name="connsiteX50" fmla="*/ 694451 w 919103"/>
                <a:gd name="connsiteY50" fmla="*/ 1145289 h 1249219"/>
                <a:gd name="connsiteX51" fmla="*/ 692078 w 919103"/>
                <a:gd name="connsiteY51" fmla="*/ 1173763 h 1249219"/>
                <a:gd name="connsiteX52" fmla="*/ 673095 w 919103"/>
                <a:gd name="connsiteY52" fmla="*/ 1183255 h 1249219"/>
                <a:gd name="connsiteX53" fmla="*/ 630384 w 919103"/>
                <a:gd name="connsiteY53" fmla="*/ 1161899 h 1249219"/>
                <a:gd name="connsiteX54" fmla="*/ 611401 w 919103"/>
                <a:gd name="connsiteY54" fmla="*/ 1152408 h 1249219"/>
                <a:gd name="connsiteX55" fmla="*/ 597164 w 919103"/>
                <a:gd name="connsiteY55" fmla="*/ 1176136 h 1249219"/>
                <a:gd name="connsiteX56" fmla="*/ 592419 w 919103"/>
                <a:gd name="connsiteY56" fmla="*/ 1192746 h 1249219"/>
                <a:gd name="connsiteX57" fmla="*/ 582927 w 919103"/>
                <a:gd name="connsiteY57" fmla="*/ 1206983 h 1249219"/>
                <a:gd name="connsiteX58" fmla="*/ 544962 w 919103"/>
                <a:gd name="connsiteY58" fmla="*/ 1218847 h 1249219"/>
                <a:gd name="connsiteX59" fmla="*/ 511742 w 919103"/>
                <a:gd name="connsiteY59" fmla="*/ 1202237 h 1249219"/>
                <a:gd name="connsiteX60" fmla="*/ 483268 w 919103"/>
                <a:gd name="connsiteY60" fmla="*/ 1214102 h 1249219"/>
                <a:gd name="connsiteX61" fmla="*/ 466658 w 919103"/>
                <a:gd name="connsiteY61" fmla="*/ 1244948 h 1249219"/>
                <a:gd name="connsiteX62" fmla="*/ 452421 w 919103"/>
                <a:gd name="connsiteY62" fmla="*/ 1235457 h 1249219"/>
                <a:gd name="connsiteX63" fmla="*/ 435811 w 919103"/>
                <a:gd name="connsiteY63" fmla="*/ 1242576 h 1249219"/>
                <a:gd name="connsiteX64" fmla="*/ 366999 w 919103"/>
                <a:gd name="connsiteY64" fmla="*/ 1237830 h 1249219"/>
                <a:gd name="connsiteX65" fmla="*/ 345643 w 919103"/>
                <a:gd name="connsiteY65" fmla="*/ 1237830 h 1249219"/>
                <a:gd name="connsiteX66" fmla="*/ 339949 w 919103"/>
                <a:gd name="connsiteY66" fmla="*/ 1249219 h 1249219"/>
                <a:gd name="connsiteX67" fmla="*/ 336152 w 919103"/>
                <a:gd name="connsiteY67" fmla="*/ 1247321 h 1249219"/>
                <a:gd name="connsiteX68" fmla="*/ 340086 w 919103"/>
                <a:gd name="connsiteY68" fmla="*/ 1248944 h 1249219"/>
                <a:gd name="connsiteX69" fmla="*/ 340429 w 919103"/>
                <a:gd name="connsiteY69" fmla="*/ 1248258 h 1249219"/>
                <a:gd name="connsiteX70" fmla="*/ 281577 w 919103"/>
                <a:gd name="connsiteY70" fmla="*/ 1211729 h 1249219"/>
                <a:gd name="connsiteX71" fmla="*/ 274458 w 919103"/>
                <a:gd name="connsiteY71" fmla="*/ 1197492 h 1249219"/>
                <a:gd name="connsiteX72" fmla="*/ 238866 w 919103"/>
                <a:gd name="connsiteY72" fmla="*/ 1180882 h 1249219"/>
                <a:gd name="connsiteX73" fmla="*/ 231747 w 919103"/>
                <a:gd name="connsiteY73" fmla="*/ 1154781 h 1249219"/>
                <a:gd name="connsiteX74" fmla="*/ 210391 w 919103"/>
                <a:gd name="connsiteY74" fmla="*/ 1145289 h 1249219"/>
                <a:gd name="connsiteX75" fmla="*/ 203273 w 919103"/>
                <a:gd name="connsiteY75" fmla="*/ 1178509 h 1249219"/>
                <a:gd name="connsiteX76" fmla="*/ 165308 w 919103"/>
                <a:gd name="connsiteY76" fmla="*/ 1183255 h 1249219"/>
                <a:gd name="connsiteX77" fmla="*/ 160562 w 919103"/>
                <a:gd name="connsiteY77" fmla="*/ 1199865 h 1249219"/>
                <a:gd name="connsiteX78" fmla="*/ 105987 w 919103"/>
                <a:gd name="connsiteY78" fmla="*/ 1190373 h 1249219"/>
                <a:gd name="connsiteX79" fmla="*/ 103614 w 919103"/>
                <a:gd name="connsiteY79" fmla="*/ 1221220 h 1249219"/>
                <a:gd name="connsiteX80" fmla="*/ 46666 w 919103"/>
                <a:gd name="connsiteY80" fmla="*/ 1218847 h 1249219"/>
                <a:gd name="connsiteX81" fmla="*/ 146 w 919103"/>
                <a:gd name="connsiteY81" fmla="*/ 1165351 h 1249219"/>
                <a:gd name="connsiteX82" fmla="*/ 0 w 919103"/>
                <a:gd name="connsiteY82" fmla="*/ 1164667 h 1249219"/>
                <a:gd name="connsiteX83" fmla="*/ 5932 w 919103"/>
                <a:gd name="connsiteY83" fmla="*/ 1123143 h 1249219"/>
                <a:gd name="connsiteX84" fmla="*/ 29661 w 919103"/>
                <a:gd name="connsiteY84" fmla="*/ 1099414 h 1249219"/>
                <a:gd name="connsiteX85" fmla="*/ 61298 w 919103"/>
                <a:gd name="connsiteY85" fmla="*/ 1075686 h 1249219"/>
                <a:gd name="connsiteX86" fmla="*/ 69208 w 919103"/>
                <a:gd name="connsiteY86" fmla="*/ 1042071 h 1249219"/>
                <a:gd name="connsiteX87" fmla="*/ 112710 w 919103"/>
                <a:gd name="connsiteY87" fmla="*/ 1012410 h 1249219"/>
                <a:gd name="connsiteX88" fmla="*/ 100846 w 919103"/>
                <a:gd name="connsiteY88" fmla="*/ 988682 h 1249219"/>
                <a:gd name="connsiteX89" fmla="*/ 132484 w 919103"/>
                <a:gd name="connsiteY89" fmla="*/ 943202 h 1249219"/>
                <a:gd name="connsiteX90" fmla="*/ 126551 w 919103"/>
                <a:gd name="connsiteY90" fmla="*/ 937271 h 1249219"/>
                <a:gd name="connsiteX91" fmla="*/ 193782 w 919103"/>
                <a:gd name="connsiteY91" fmla="*/ 866085 h 1249219"/>
                <a:gd name="connsiteX92" fmla="*/ 189827 w 919103"/>
                <a:gd name="connsiteY92" fmla="*/ 822583 h 1249219"/>
                <a:gd name="connsiteX93" fmla="*/ 170054 w 919103"/>
                <a:gd name="connsiteY93" fmla="*/ 790946 h 1249219"/>
                <a:gd name="connsiteX94" fmla="*/ 185872 w 919103"/>
                <a:gd name="connsiteY94" fmla="*/ 783036 h 1249219"/>
                <a:gd name="connsiteX95" fmla="*/ 162144 w 919103"/>
                <a:gd name="connsiteY95" fmla="*/ 743489 h 1249219"/>
                <a:gd name="connsiteX96" fmla="*/ 177963 w 919103"/>
                <a:gd name="connsiteY96" fmla="*/ 727670 h 1249219"/>
                <a:gd name="connsiteX97" fmla="*/ 280786 w 919103"/>
                <a:gd name="connsiteY97" fmla="*/ 646599 h 1249219"/>
                <a:gd name="connsiteX98" fmla="*/ 264967 w 919103"/>
                <a:gd name="connsiteY98" fmla="*/ 636711 h 1249219"/>
                <a:gd name="connsiteX99" fmla="*/ 223442 w 919103"/>
                <a:gd name="connsiteY99" fmla="*/ 638689 h 1249219"/>
                <a:gd name="connsiteX100" fmla="*/ 172031 w 919103"/>
                <a:gd name="connsiteY100" fmla="*/ 652530 h 1249219"/>
                <a:gd name="connsiteX101" fmla="*/ 87004 w 919103"/>
                <a:gd name="connsiteY101" fmla="*/ 672304 h 1249219"/>
                <a:gd name="connsiteX102" fmla="*/ 83049 w 919103"/>
                <a:gd name="connsiteY102" fmla="*/ 692077 h 1249219"/>
                <a:gd name="connsiteX103" fmla="*/ 75140 w 919103"/>
                <a:gd name="connsiteY103" fmla="*/ 723715 h 1249219"/>
                <a:gd name="connsiteX104" fmla="*/ 35593 w 919103"/>
                <a:gd name="connsiteY104" fmla="*/ 729647 h 1249219"/>
                <a:gd name="connsiteX105" fmla="*/ 45479 w 919103"/>
                <a:gd name="connsiteY105" fmla="*/ 698009 h 1249219"/>
                <a:gd name="connsiteX106" fmla="*/ 27683 w 919103"/>
                <a:gd name="connsiteY106" fmla="*/ 678236 h 1249219"/>
                <a:gd name="connsiteX107" fmla="*/ 45479 w 919103"/>
                <a:gd name="connsiteY107" fmla="*/ 664394 h 1249219"/>
                <a:gd name="connsiteX108" fmla="*/ 75140 w 919103"/>
                <a:gd name="connsiteY108" fmla="*/ 640666 h 1249219"/>
                <a:gd name="connsiteX109" fmla="*/ 114687 w 919103"/>
                <a:gd name="connsiteY109" fmla="*/ 626824 h 1249219"/>
                <a:gd name="connsiteX110" fmla="*/ 164121 w 919103"/>
                <a:gd name="connsiteY110" fmla="*/ 599142 h 1249219"/>
                <a:gd name="connsiteX111" fmla="*/ 191805 w 919103"/>
                <a:gd name="connsiteY111" fmla="*/ 563548 h 1249219"/>
                <a:gd name="connsiteX112" fmla="*/ 223442 w 919103"/>
                <a:gd name="connsiteY112" fmla="*/ 537843 h 1249219"/>
                <a:gd name="connsiteX113" fmla="*/ 225420 w 919103"/>
                <a:gd name="connsiteY113" fmla="*/ 480500 h 1249219"/>
                <a:gd name="connsiteX114" fmla="*/ 239261 w 919103"/>
                <a:gd name="connsiteY114" fmla="*/ 462703 h 1249219"/>
                <a:gd name="connsiteX115" fmla="*/ 185872 w 919103"/>
                <a:gd name="connsiteY115" fmla="*/ 391518 h 1249219"/>
                <a:gd name="connsiteX116" fmla="*/ 154235 w 919103"/>
                <a:gd name="connsiteY116" fmla="*/ 391518 h 1249219"/>
                <a:gd name="connsiteX117" fmla="*/ 146325 w 919103"/>
                <a:gd name="connsiteY117" fmla="*/ 369768 h 1249219"/>
                <a:gd name="connsiteX118" fmla="*/ 146325 w 919103"/>
                <a:gd name="connsiteY118" fmla="*/ 348016 h 1249219"/>
                <a:gd name="connsiteX119" fmla="*/ 104800 w 919103"/>
                <a:gd name="connsiteY119" fmla="*/ 326264 h 1249219"/>
                <a:gd name="connsiteX120" fmla="*/ 81072 w 919103"/>
                <a:gd name="connsiteY120" fmla="*/ 314402 h 1249219"/>
                <a:gd name="connsiteX121" fmla="*/ 61298 w 919103"/>
                <a:gd name="connsiteY121" fmla="*/ 304514 h 1249219"/>
                <a:gd name="connsiteX122" fmla="*/ 61298 w 919103"/>
                <a:gd name="connsiteY122" fmla="*/ 241238 h 1249219"/>
                <a:gd name="connsiteX123" fmla="*/ 40996 w 919103"/>
                <a:gd name="connsiteY123" fmla="*/ 217552 h 1249219"/>
                <a:gd name="connsiteX124" fmla="*/ 120224 w 919103"/>
                <a:gd name="connsiteY124" fmla="*/ 219883 h 1249219"/>
                <a:gd name="connsiteX125" fmla="*/ 134461 w 919103"/>
                <a:gd name="connsiteY125" fmla="*/ 205646 h 1249219"/>
                <a:gd name="connsiteX126" fmla="*/ 127342 w 919103"/>
                <a:gd name="connsiteY126" fmla="*/ 158189 h 1249219"/>
                <a:gd name="connsiteX127" fmla="*/ 196155 w 919103"/>
                <a:gd name="connsiteY127" fmla="*/ 132088 h 1249219"/>
                <a:gd name="connsiteX128" fmla="*/ 189036 w 919103"/>
                <a:gd name="connsiteY128" fmla="*/ 113105 h 1249219"/>
                <a:gd name="connsiteX129" fmla="*/ 208019 w 919103"/>
                <a:gd name="connsiteY129" fmla="*/ 94123 h 1249219"/>
                <a:gd name="connsiteX130" fmla="*/ 279204 w 919103"/>
                <a:gd name="connsiteY130" fmla="*/ 91750 h 1249219"/>
                <a:gd name="connsiteX131" fmla="*/ 300560 w 919103"/>
                <a:gd name="connsiteY131" fmla="*/ 37175 h 1249219"/>
                <a:gd name="connsiteX132" fmla="*/ 319542 w 919103"/>
                <a:gd name="connsiteY132" fmla="*/ 51412 h 1249219"/>
                <a:gd name="connsiteX133" fmla="*/ 350389 w 919103"/>
                <a:gd name="connsiteY133" fmla="*/ 39547 h 1249219"/>
                <a:gd name="connsiteX134" fmla="*/ 381236 w 919103"/>
                <a:gd name="connsiteY134" fmla="*/ 77513 h 1249219"/>
                <a:gd name="connsiteX135" fmla="*/ 409710 w 919103"/>
                <a:gd name="connsiteY135" fmla="*/ 87004 h 1249219"/>
                <a:gd name="connsiteX136" fmla="*/ 454794 w 919103"/>
                <a:gd name="connsiteY136" fmla="*/ 101241 h 1249219"/>
                <a:gd name="connsiteX137" fmla="*/ 444191 w 919103"/>
                <a:gd name="connsiteY137" fmla="*/ 97893 h 1249219"/>
                <a:gd name="connsiteX138" fmla="*/ 450840 w 919103"/>
                <a:gd name="connsiteY138" fmla="*/ 116665 h 1249219"/>
                <a:gd name="connsiteX139" fmla="*/ 494342 w 919103"/>
                <a:gd name="connsiteY139" fmla="*/ 120619 h 1249219"/>
                <a:gd name="connsiteX140" fmla="*/ 502251 w 919103"/>
                <a:gd name="connsiteY140" fmla="*/ 144347 h 1249219"/>
                <a:gd name="connsiteX141" fmla="*/ 524002 w 919103"/>
                <a:gd name="connsiteY141" fmla="*/ 160166 h 1249219"/>
                <a:gd name="connsiteX142" fmla="*/ 543776 w 919103"/>
                <a:gd name="connsiteY142" fmla="*/ 156212 h 1249219"/>
                <a:gd name="connsiteX143" fmla="*/ 553663 w 919103"/>
                <a:gd name="connsiteY143" fmla="*/ 162144 h 1249219"/>
                <a:gd name="connsiteX144" fmla="*/ 557617 w 919103"/>
                <a:gd name="connsiteY144" fmla="*/ 162144 h 1249219"/>
                <a:gd name="connsiteX145" fmla="*/ 569482 w 919103"/>
                <a:gd name="connsiteY145" fmla="*/ 191804 h 1249219"/>
                <a:gd name="connsiteX146" fmla="*/ 593210 w 919103"/>
                <a:gd name="connsiteY146" fmla="*/ 191804 h 1249219"/>
                <a:gd name="connsiteX147" fmla="*/ 607051 w 919103"/>
                <a:gd name="connsiteY147" fmla="*/ 175985 h 1249219"/>
                <a:gd name="connsiteX148" fmla="*/ 620893 w 919103"/>
                <a:gd name="connsiteY148" fmla="*/ 162144 h 1249219"/>
                <a:gd name="connsiteX149" fmla="*/ 620893 w 919103"/>
                <a:gd name="connsiteY149" fmla="*/ 154234 h 1249219"/>
                <a:gd name="connsiteX150" fmla="*/ 607051 w 919103"/>
                <a:gd name="connsiteY150" fmla="*/ 142370 h 1249219"/>
                <a:gd name="connsiteX151" fmla="*/ 618916 w 919103"/>
                <a:gd name="connsiteY151" fmla="*/ 126551 h 1249219"/>
                <a:gd name="connsiteX152" fmla="*/ 595187 w 919103"/>
                <a:gd name="connsiteY152" fmla="*/ 85027 h 1249219"/>
                <a:gd name="connsiteX153" fmla="*/ 585300 w 919103"/>
                <a:gd name="connsiteY153" fmla="*/ 67230 h 1249219"/>
                <a:gd name="connsiteX154" fmla="*/ 583323 w 919103"/>
                <a:gd name="connsiteY154" fmla="*/ 19774 h 1249219"/>
                <a:gd name="connsiteX155" fmla="*/ 611006 w 919103"/>
                <a:gd name="connsiteY155" fmla="*/ 19774 h 1249219"/>
                <a:gd name="connsiteX156" fmla="*/ 654508 w 919103"/>
                <a:gd name="connsiteY156" fmla="*/ 0 h 124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919103" h="1249219">
                  <a:moveTo>
                    <a:pt x="654508" y="0"/>
                  </a:moveTo>
                  <a:lnTo>
                    <a:pt x="703942" y="13842"/>
                  </a:lnTo>
                  <a:lnTo>
                    <a:pt x="717784" y="33615"/>
                  </a:lnTo>
                  <a:lnTo>
                    <a:pt x="755354" y="65252"/>
                  </a:lnTo>
                  <a:lnTo>
                    <a:pt x="767218" y="122597"/>
                  </a:lnTo>
                  <a:lnTo>
                    <a:pt x="808743" y="162144"/>
                  </a:lnTo>
                  <a:lnTo>
                    <a:pt x="814675" y="201691"/>
                  </a:lnTo>
                  <a:lnTo>
                    <a:pt x="830494" y="215532"/>
                  </a:lnTo>
                  <a:lnTo>
                    <a:pt x="832471" y="233329"/>
                  </a:lnTo>
                  <a:lnTo>
                    <a:pt x="852245" y="251126"/>
                  </a:lnTo>
                  <a:lnTo>
                    <a:pt x="834449" y="272876"/>
                  </a:lnTo>
                  <a:lnTo>
                    <a:pt x="842358" y="349993"/>
                  </a:lnTo>
                  <a:lnTo>
                    <a:pt x="889815" y="381631"/>
                  </a:lnTo>
                  <a:lnTo>
                    <a:pt x="917498" y="403382"/>
                  </a:lnTo>
                  <a:lnTo>
                    <a:pt x="919103" y="414616"/>
                  </a:lnTo>
                  <a:lnTo>
                    <a:pt x="917498" y="414456"/>
                  </a:lnTo>
                  <a:lnTo>
                    <a:pt x="865295" y="416828"/>
                  </a:lnTo>
                  <a:lnTo>
                    <a:pt x="851058" y="438184"/>
                  </a:lnTo>
                  <a:lnTo>
                    <a:pt x="834448" y="459539"/>
                  </a:lnTo>
                  <a:lnTo>
                    <a:pt x="834448" y="469031"/>
                  </a:lnTo>
                  <a:lnTo>
                    <a:pt x="843940" y="485641"/>
                  </a:lnTo>
                  <a:lnTo>
                    <a:pt x="822584" y="518860"/>
                  </a:lnTo>
                  <a:lnTo>
                    <a:pt x="782246" y="533097"/>
                  </a:lnTo>
                  <a:lnTo>
                    <a:pt x="775127" y="566317"/>
                  </a:lnTo>
                  <a:lnTo>
                    <a:pt x="772754" y="585300"/>
                  </a:lnTo>
                  <a:lnTo>
                    <a:pt x="756145" y="585300"/>
                  </a:lnTo>
                  <a:lnTo>
                    <a:pt x="730043" y="616147"/>
                  </a:lnTo>
                  <a:lnTo>
                    <a:pt x="718179" y="639875"/>
                  </a:lnTo>
                  <a:lnTo>
                    <a:pt x="718179" y="677840"/>
                  </a:lnTo>
                  <a:lnTo>
                    <a:pt x="699196" y="694450"/>
                  </a:lnTo>
                  <a:lnTo>
                    <a:pt x="654112" y="684959"/>
                  </a:lnTo>
                  <a:lnTo>
                    <a:pt x="637503" y="718179"/>
                  </a:lnTo>
                  <a:lnTo>
                    <a:pt x="620893" y="725297"/>
                  </a:lnTo>
                  <a:lnTo>
                    <a:pt x="623266" y="756144"/>
                  </a:lnTo>
                  <a:lnTo>
                    <a:pt x="613774" y="777500"/>
                  </a:lnTo>
                  <a:lnTo>
                    <a:pt x="620893" y="827329"/>
                  </a:lnTo>
                  <a:lnTo>
                    <a:pt x="623266" y="855803"/>
                  </a:lnTo>
                  <a:lnTo>
                    <a:pt x="637503" y="893769"/>
                  </a:lnTo>
                  <a:lnTo>
                    <a:pt x="658858" y="896141"/>
                  </a:lnTo>
                  <a:lnTo>
                    <a:pt x="680214" y="938852"/>
                  </a:lnTo>
                  <a:lnTo>
                    <a:pt x="692078" y="957835"/>
                  </a:lnTo>
                  <a:lnTo>
                    <a:pt x="703942" y="974445"/>
                  </a:lnTo>
                  <a:lnTo>
                    <a:pt x="694451" y="1014783"/>
                  </a:lnTo>
                  <a:lnTo>
                    <a:pt x="680214" y="1033766"/>
                  </a:lnTo>
                  <a:lnTo>
                    <a:pt x="656485" y="1031393"/>
                  </a:lnTo>
                  <a:lnTo>
                    <a:pt x="656485" y="1048003"/>
                  </a:lnTo>
                  <a:lnTo>
                    <a:pt x="644621" y="1064613"/>
                  </a:lnTo>
                  <a:lnTo>
                    <a:pt x="661231" y="1078850"/>
                  </a:lnTo>
                  <a:lnTo>
                    <a:pt x="673095" y="1107324"/>
                  </a:lnTo>
                  <a:lnTo>
                    <a:pt x="687332" y="1123934"/>
                  </a:lnTo>
                  <a:lnTo>
                    <a:pt x="694451" y="1145289"/>
                  </a:lnTo>
                  <a:lnTo>
                    <a:pt x="692078" y="1173763"/>
                  </a:lnTo>
                  <a:lnTo>
                    <a:pt x="673095" y="1183255"/>
                  </a:lnTo>
                  <a:lnTo>
                    <a:pt x="630384" y="1161899"/>
                  </a:lnTo>
                  <a:lnTo>
                    <a:pt x="611401" y="1152408"/>
                  </a:lnTo>
                  <a:lnTo>
                    <a:pt x="597164" y="1176136"/>
                  </a:lnTo>
                  <a:lnTo>
                    <a:pt x="592419" y="1192746"/>
                  </a:lnTo>
                  <a:lnTo>
                    <a:pt x="582927" y="1206983"/>
                  </a:lnTo>
                  <a:lnTo>
                    <a:pt x="544962" y="1218847"/>
                  </a:lnTo>
                  <a:lnTo>
                    <a:pt x="511742" y="1202237"/>
                  </a:lnTo>
                  <a:lnTo>
                    <a:pt x="483268" y="1214102"/>
                  </a:lnTo>
                  <a:lnTo>
                    <a:pt x="466658" y="1244948"/>
                  </a:lnTo>
                  <a:lnTo>
                    <a:pt x="452421" y="1235457"/>
                  </a:lnTo>
                  <a:lnTo>
                    <a:pt x="435811" y="1242576"/>
                  </a:lnTo>
                  <a:lnTo>
                    <a:pt x="366999" y="1237830"/>
                  </a:lnTo>
                  <a:lnTo>
                    <a:pt x="345643" y="1237830"/>
                  </a:lnTo>
                  <a:lnTo>
                    <a:pt x="339949" y="1249219"/>
                  </a:lnTo>
                  <a:lnTo>
                    <a:pt x="336152" y="1247321"/>
                  </a:lnTo>
                  <a:lnTo>
                    <a:pt x="340086" y="1248944"/>
                  </a:lnTo>
                  <a:lnTo>
                    <a:pt x="340429" y="1248258"/>
                  </a:lnTo>
                  <a:lnTo>
                    <a:pt x="281577" y="1211729"/>
                  </a:lnTo>
                  <a:lnTo>
                    <a:pt x="274458" y="1197492"/>
                  </a:lnTo>
                  <a:lnTo>
                    <a:pt x="238866" y="1180882"/>
                  </a:lnTo>
                  <a:lnTo>
                    <a:pt x="231747" y="1154781"/>
                  </a:lnTo>
                  <a:lnTo>
                    <a:pt x="210391" y="1145289"/>
                  </a:lnTo>
                  <a:lnTo>
                    <a:pt x="203273" y="1178509"/>
                  </a:lnTo>
                  <a:lnTo>
                    <a:pt x="165308" y="1183255"/>
                  </a:lnTo>
                  <a:lnTo>
                    <a:pt x="160562" y="1199865"/>
                  </a:lnTo>
                  <a:lnTo>
                    <a:pt x="105987" y="1190373"/>
                  </a:lnTo>
                  <a:lnTo>
                    <a:pt x="103614" y="1221220"/>
                  </a:lnTo>
                  <a:lnTo>
                    <a:pt x="46666" y="1218847"/>
                  </a:lnTo>
                  <a:lnTo>
                    <a:pt x="146" y="1165351"/>
                  </a:lnTo>
                  <a:lnTo>
                    <a:pt x="0" y="1164667"/>
                  </a:lnTo>
                  <a:lnTo>
                    <a:pt x="5932" y="1123143"/>
                  </a:lnTo>
                  <a:lnTo>
                    <a:pt x="29661" y="1099414"/>
                  </a:lnTo>
                  <a:lnTo>
                    <a:pt x="61298" y="1075686"/>
                  </a:lnTo>
                  <a:lnTo>
                    <a:pt x="69208" y="1042071"/>
                  </a:lnTo>
                  <a:lnTo>
                    <a:pt x="112710" y="1012410"/>
                  </a:lnTo>
                  <a:lnTo>
                    <a:pt x="100846" y="988682"/>
                  </a:lnTo>
                  <a:lnTo>
                    <a:pt x="132484" y="943202"/>
                  </a:lnTo>
                  <a:lnTo>
                    <a:pt x="126551" y="937271"/>
                  </a:lnTo>
                  <a:lnTo>
                    <a:pt x="193782" y="866085"/>
                  </a:lnTo>
                  <a:lnTo>
                    <a:pt x="189827" y="822583"/>
                  </a:lnTo>
                  <a:lnTo>
                    <a:pt x="170054" y="790946"/>
                  </a:lnTo>
                  <a:lnTo>
                    <a:pt x="185872" y="783036"/>
                  </a:lnTo>
                  <a:lnTo>
                    <a:pt x="162144" y="743489"/>
                  </a:lnTo>
                  <a:lnTo>
                    <a:pt x="177963" y="727670"/>
                  </a:lnTo>
                  <a:lnTo>
                    <a:pt x="280786" y="646599"/>
                  </a:lnTo>
                  <a:lnTo>
                    <a:pt x="264967" y="636711"/>
                  </a:lnTo>
                  <a:lnTo>
                    <a:pt x="223442" y="638689"/>
                  </a:lnTo>
                  <a:lnTo>
                    <a:pt x="172031" y="652530"/>
                  </a:lnTo>
                  <a:lnTo>
                    <a:pt x="87004" y="672304"/>
                  </a:lnTo>
                  <a:lnTo>
                    <a:pt x="83049" y="692077"/>
                  </a:lnTo>
                  <a:lnTo>
                    <a:pt x="75140" y="723715"/>
                  </a:lnTo>
                  <a:lnTo>
                    <a:pt x="35593" y="729647"/>
                  </a:lnTo>
                  <a:lnTo>
                    <a:pt x="45479" y="698009"/>
                  </a:lnTo>
                  <a:lnTo>
                    <a:pt x="27683" y="678236"/>
                  </a:lnTo>
                  <a:lnTo>
                    <a:pt x="45479" y="664394"/>
                  </a:lnTo>
                  <a:lnTo>
                    <a:pt x="75140" y="640666"/>
                  </a:lnTo>
                  <a:lnTo>
                    <a:pt x="114687" y="626824"/>
                  </a:lnTo>
                  <a:lnTo>
                    <a:pt x="164121" y="599142"/>
                  </a:lnTo>
                  <a:lnTo>
                    <a:pt x="191805" y="563548"/>
                  </a:lnTo>
                  <a:lnTo>
                    <a:pt x="223442" y="537843"/>
                  </a:lnTo>
                  <a:lnTo>
                    <a:pt x="225420" y="480500"/>
                  </a:lnTo>
                  <a:lnTo>
                    <a:pt x="239261" y="462703"/>
                  </a:lnTo>
                  <a:lnTo>
                    <a:pt x="185872" y="391518"/>
                  </a:lnTo>
                  <a:lnTo>
                    <a:pt x="154235" y="391518"/>
                  </a:lnTo>
                  <a:lnTo>
                    <a:pt x="146325" y="369768"/>
                  </a:lnTo>
                  <a:lnTo>
                    <a:pt x="146325" y="348016"/>
                  </a:lnTo>
                  <a:lnTo>
                    <a:pt x="104800" y="326264"/>
                  </a:lnTo>
                  <a:lnTo>
                    <a:pt x="81072" y="314402"/>
                  </a:lnTo>
                  <a:lnTo>
                    <a:pt x="61298" y="304514"/>
                  </a:lnTo>
                  <a:lnTo>
                    <a:pt x="61298" y="241238"/>
                  </a:lnTo>
                  <a:lnTo>
                    <a:pt x="40996" y="217552"/>
                  </a:lnTo>
                  <a:lnTo>
                    <a:pt x="120224" y="219883"/>
                  </a:lnTo>
                  <a:lnTo>
                    <a:pt x="134461" y="205646"/>
                  </a:lnTo>
                  <a:lnTo>
                    <a:pt x="127342" y="158189"/>
                  </a:lnTo>
                  <a:lnTo>
                    <a:pt x="196155" y="132088"/>
                  </a:lnTo>
                  <a:lnTo>
                    <a:pt x="189036" y="113105"/>
                  </a:lnTo>
                  <a:lnTo>
                    <a:pt x="208019" y="94123"/>
                  </a:lnTo>
                  <a:lnTo>
                    <a:pt x="279204" y="91750"/>
                  </a:lnTo>
                  <a:lnTo>
                    <a:pt x="300560" y="37175"/>
                  </a:lnTo>
                  <a:lnTo>
                    <a:pt x="319542" y="51412"/>
                  </a:lnTo>
                  <a:lnTo>
                    <a:pt x="350389" y="39547"/>
                  </a:lnTo>
                  <a:lnTo>
                    <a:pt x="381236" y="77513"/>
                  </a:lnTo>
                  <a:lnTo>
                    <a:pt x="409710" y="87004"/>
                  </a:lnTo>
                  <a:lnTo>
                    <a:pt x="454794" y="101241"/>
                  </a:lnTo>
                  <a:lnTo>
                    <a:pt x="444191" y="97893"/>
                  </a:lnTo>
                  <a:lnTo>
                    <a:pt x="450840" y="116665"/>
                  </a:lnTo>
                  <a:lnTo>
                    <a:pt x="494342" y="120619"/>
                  </a:lnTo>
                  <a:lnTo>
                    <a:pt x="502251" y="144347"/>
                  </a:lnTo>
                  <a:lnTo>
                    <a:pt x="524002" y="160166"/>
                  </a:lnTo>
                  <a:lnTo>
                    <a:pt x="543776" y="156212"/>
                  </a:lnTo>
                  <a:lnTo>
                    <a:pt x="553663" y="162144"/>
                  </a:lnTo>
                  <a:lnTo>
                    <a:pt x="557617" y="162144"/>
                  </a:lnTo>
                  <a:lnTo>
                    <a:pt x="569482" y="191804"/>
                  </a:lnTo>
                  <a:lnTo>
                    <a:pt x="593210" y="191804"/>
                  </a:lnTo>
                  <a:lnTo>
                    <a:pt x="607051" y="175985"/>
                  </a:lnTo>
                  <a:lnTo>
                    <a:pt x="620893" y="162144"/>
                  </a:lnTo>
                  <a:lnTo>
                    <a:pt x="620893" y="154234"/>
                  </a:lnTo>
                  <a:lnTo>
                    <a:pt x="607051" y="142370"/>
                  </a:lnTo>
                  <a:lnTo>
                    <a:pt x="618916" y="126551"/>
                  </a:lnTo>
                  <a:lnTo>
                    <a:pt x="595187" y="85027"/>
                  </a:lnTo>
                  <a:lnTo>
                    <a:pt x="585300" y="67230"/>
                  </a:lnTo>
                  <a:lnTo>
                    <a:pt x="583323" y="19774"/>
                  </a:lnTo>
                  <a:lnTo>
                    <a:pt x="611006" y="19774"/>
                  </a:lnTo>
                  <a:lnTo>
                    <a:pt x="65450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30F5032E-5B74-E58C-35DC-660FA880A7B3}"/>
                </a:ext>
              </a:extLst>
            </p:cNvPr>
            <p:cNvSpPr/>
            <p:nvPr/>
          </p:nvSpPr>
          <p:spPr>
            <a:xfrm>
              <a:off x="2510369" y="4402126"/>
              <a:ext cx="656640" cy="993486"/>
            </a:xfrm>
            <a:custGeom>
              <a:avLst/>
              <a:gdLst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55270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48412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520440" h="5326380">
                  <a:moveTo>
                    <a:pt x="3512820" y="403860"/>
                  </a:moveTo>
                  <a:lnTo>
                    <a:pt x="3459480" y="365760"/>
                  </a:lnTo>
                  <a:lnTo>
                    <a:pt x="3459480" y="198120"/>
                  </a:lnTo>
                  <a:lnTo>
                    <a:pt x="3520440" y="83820"/>
                  </a:lnTo>
                  <a:lnTo>
                    <a:pt x="3451860" y="76200"/>
                  </a:lnTo>
                  <a:lnTo>
                    <a:pt x="3383280" y="53340"/>
                  </a:lnTo>
                  <a:lnTo>
                    <a:pt x="3307080" y="60960"/>
                  </a:lnTo>
                  <a:lnTo>
                    <a:pt x="3261360" y="30480"/>
                  </a:lnTo>
                  <a:lnTo>
                    <a:pt x="3139440" y="38100"/>
                  </a:lnTo>
                  <a:lnTo>
                    <a:pt x="3086100" y="182880"/>
                  </a:lnTo>
                  <a:lnTo>
                    <a:pt x="3032760" y="259080"/>
                  </a:lnTo>
                  <a:lnTo>
                    <a:pt x="2926080" y="259080"/>
                  </a:lnTo>
                  <a:lnTo>
                    <a:pt x="2766060" y="259080"/>
                  </a:lnTo>
                  <a:lnTo>
                    <a:pt x="2697480" y="259080"/>
                  </a:lnTo>
                  <a:lnTo>
                    <a:pt x="2659380" y="327660"/>
                  </a:lnTo>
                  <a:lnTo>
                    <a:pt x="2537460" y="289560"/>
                  </a:lnTo>
                  <a:lnTo>
                    <a:pt x="2438400" y="236220"/>
                  </a:lnTo>
                  <a:lnTo>
                    <a:pt x="2476500" y="175260"/>
                  </a:lnTo>
                  <a:lnTo>
                    <a:pt x="2407920" y="99060"/>
                  </a:lnTo>
                  <a:lnTo>
                    <a:pt x="2346960" y="0"/>
                  </a:lnTo>
                  <a:lnTo>
                    <a:pt x="2255520" y="38100"/>
                  </a:lnTo>
                  <a:lnTo>
                    <a:pt x="2225040" y="83820"/>
                  </a:lnTo>
                  <a:lnTo>
                    <a:pt x="2186940" y="114300"/>
                  </a:lnTo>
                  <a:lnTo>
                    <a:pt x="2065020" y="114300"/>
                  </a:lnTo>
                  <a:lnTo>
                    <a:pt x="1981200" y="114300"/>
                  </a:lnTo>
                  <a:lnTo>
                    <a:pt x="1973580" y="45720"/>
                  </a:lnTo>
                  <a:lnTo>
                    <a:pt x="1897380" y="38100"/>
                  </a:lnTo>
                  <a:lnTo>
                    <a:pt x="1729740" y="45720"/>
                  </a:lnTo>
                  <a:lnTo>
                    <a:pt x="1684020" y="114300"/>
                  </a:lnTo>
                  <a:lnTo>
                    <a:pt x="1630680" y="182880"/>
                  </a:lnTo>
                  <a:lnTo>
                    <a:pt x="1630680" y="213360"/>
                  </a:lnTo>
                  <a:lnTo>
                    <a:pt x="1661160" y="266700"/>
                  </a:lnTo>
                  <a:lnTo>
                    <a:pt x="1592580" y="373380"/>
                  </a:lnTo>
                  <a:lnTo>
                    <a:pt x="1463040" y="419100"/>
                  </a:lnTo>
                  <a:lnTo>
                    <a:pt x="1440180" y="525780"/>
                  </a:lnTo>
                  <a:lnTo>
                    <a:pt x="1432560" y="586740"/>
                  </a:lnTo>
                  <a:lnTo>
                    <a:pt x="1379220" y="586740"/>
                  </a:lnTo>
                  <a:lnTo>
                    <a:pt x="1295400" y="685800"/>
                  </a:lnTo>
                  <a:lnTo>
                    <a:pt x="1257300" y="762000"/>
                  </a:lnTo>
                  <a:lnTo>
                    <a:pt x="1257300" y="762000"/>
                  </a:lnTo>
                  <a:lnTo>
                    <a:pt x="1257300" y="883920"/>
                  </a:lnTo>
                  <a:lnTo>
                    <a:pt x="1196340" y="937260"/>
                  </a:lnTo>
                  <a:lnTo>
                    <a:pt x="1051560" y="906780"/>
                  </a:lnTo>
                  <a:lnTo>
                    <a:pt x="998220" y="1013460"/>
                  </a:lnTo>
                  <a:lnTo>
                    <a:pt x="944880" y="1036320"/>
                  </a:lnTo>
                  <a:lnTo>
                    <a:pt x="952500" y="1135380"/>
                  </a:lnTo>
                  <a:lnTo>
                    <a:pt x="922020" y="1203960"/>
                  </a:lnTo>
                  <a:lnTo>
                    <a:pt x="944880" y="1363980"/>
                  </a:lnTo>
                  <a:lnTo>
                    <a:pt x="952500" y="1455420"/>
                  </a:lnTo>
                  <a:lnTo>
                    <a:pt x="998220" y="1577340"/>
                  </a:lnTo>
                  <a:lnTo>
                    <a:pt x="1066800" y="1584960"/>
                  </a:lnTo>
                  <a:lnTo>
                    <a:pt x="1135380" y="1722120"/>
                  </a:lnTo>
                  <a:lnTo>
                    <a:pt x="1173480" y="1783080"/>
                  </a:lnTo>
                  <a:lnTo>
                    <a:pt x="1211580" y="1836420"/>
                  </a:lnTo>
                  <a:lnTo>
                    <a:pt x="1181100" y="1965960"/>
                  </a:lnTo>
                  <a:lnTo>
                    <a:pt x="1135380" y="2026920"/>
                  </a:lnTo>
                  <a:lnTo>
                    <a:pt x="1059180" y="2019300"/>
                  </a:lnTo>
                  <a:lnTo>
                    <a:pt x="1059180" y="2072640"/>
                  </a:lnTo>
                  <a:lnTo>
                    <a:pt x="1021080" y="2125980"/>
                  </a:lnTo>
                  <a:lnTo>
                    <a:pt x="1021080" y="2125980"/>
                  </a:lnTo>
                  <a:lnTo>
                    <a:pt x="1074420" y="2171700"/>
                  </a:lnTo>
                  <a:lnTo>
                    <a:pt x="1112520" y="2263140"/>
                  </a:lnTo>
                  <a:lnTo>
                    <a:pt x="1158240" y="2316480"/>
                  </a:lnTo>
                  <a:lnTo>
                    <a:pt x="1181100" y="2385060"/>
                  </a:lnTo>
                  <a:lnTo>
                    <a:pt x="1173480" y="2476500"/>
                  </a:lnTo>
                  <a:lnTo>
                    <a:pt x="1112520" y="2506980"/>
                  </a:lnTo>
                  <a:lnTo>
                    <a:pt x="1112520" y="2506980"/>
                  </a:lnTo>
                  <a:lnTo>
                    <a:pt x="975360" y="2438400"/>
                  </a:lnTo>
                  <a:lnTo>
                    <a:pt x="914400" y="2407920"/>
                  </a:lnTo>
                  <a:lnTo>
                    <a:pt x="868680" y="2484120"/>
                  </a:lnTo>
                  <a:lnTo>
                    <a:pt x="853440" y="2537460"/>
                  </a:lnTo>
                  <a:lnTo>
                    <a:pt x="822960" y="2583180"/>
                  </a:lnTo>
                  <a:lnTo>
                    <a:pt x="822960" y="2583180"/>
                  </a:lnTo>
                  <a:lnTo>
                    <a:pt x="701040" y="2621280"/>
                  </a:lnTo>
                  <a:lnTo>
                    <a:pt x="594360" y="2567940"/>
                  </a:lnTo>
                  <a:lnTo>
                    <a:pt x="502920" y="2606040"/>
                  </a:lnTo>
                  <a:lnTo>
                    <a:pt x="449580" y="2705100"/>
                  </a:lnTo>
                  <a:lnTo>
                    <a:pt x="403860" y="2674620"/>
                  </a:lnTo>
                  <a:lnTo>
                    <a:pt x="350520" y="2697480"/>
                  </a:lnTo>
                  <a:lnTo>
                    <a:pt x="129540" y="2682240"/>
                  </a:lnTo>
                  <a:lnTo>
                    <a:pt x="60960" y="2682240"/>
                  </a:lnTo>
                  <a:lnTo>
                    <a:pt x="0" y="2804160"/>
                  </a:lnTo>
                  <a:lnTo>
                    <a:pt x="0" y="2834640"/>
                  </a:lnTo>
                  <a:lnTo>
                    <a:pt x="106680" y="2895600"/>
                  </a:lnTo>
                  <a:lnTo>
                    <a:pt x="190500" y="2987040"/>
                  </a:lnTo>
                  <a:lnTo>
                    <a:pt x="289560" y="3208020"/>
                  </a:lnTo>
                  <a:lnTo>
                    <a:pt x="426720" y="3261360"/>
                  </a:lnTo>
                  <a:lnTo>
                    <a:pt x="510540" y="3314700"/>
                  </a:lnTo>
                  <a:lnTo>
                    <a:pt x="594360" y="3482340"/>
                  </a:lnTo>
                  <a:lnTo>
                    <a:pt x="510540" y="3634740"/>
                  </a:lnTo>
                  <a:lnTo>
                    <a:pt x="502920" y="3710940"/>
                  </a:lnTo>
                  <a:lnTo>
                    <a:pt x="632460" y="3771900"/>
                  </a:lnTo>
                  <a:lnTo>
                    <a:pt x="693420" y="3832860"/>
                  </a:lnTo>
                  <a:lnTo>
                    <a:pt x="792480" y="3802380"/>
                  </a:lnTo>
                  <a:lnTo>
                    <a:pt x="838200" y="3863340"/>
                  </a:lnTo>
                  <a:lnTo>
                    <a:pt x="830580" y="3916680"/>
                  </a:lnTo>
                  <a:lnTo>
                    <a:pt x="929640" y="3947160"/>
                  </a:lnTo>
                  <a:lnTo>
                    <a:pt x="960120" y="4145280"/>
                  </a:lnTo>
                  <a:lnTo>
                    <a:pt x="975360" y="4221480"/>
                  </a:lnTo>
                  <a:lnTo>
                    <a:pt x="998220" y="4282440"/>
                  </a:lnTo>
                  <a:lnTo>
                    <a:pt x="1021080" y="4335780"/>
                  </a:lnTo>
                  <a:lnTo>
                    <a:pt x="1112520" y="4290060"/>
                  </a:lnTo>
                  <a:lnTo>
                    <a:pt x="1272540" y="4366260"/>
                  </a:lnTo>
                  <a:lnTo>
                    <a:pt x="1379220" y="4351020"/>
                  </a:lnTo>
                  <a:lnTo>
                    <a:pt x="1440180" y="4404360"/>
                  </a:lnTo>
                  <a:lnTo>
                    <a:pt x="1463040" y="4488180"/>
                  </a:lnTo>
                  <a:lnTo>
                    <a:pt x="1463040" y="4488180"/>
                  </a:lnTo>
                  <a:lnTo>
                    <a:pt x="1501140" y="4594860"/>
                  </a:lnTo>
                  <a:lnTo>
                    <a:pt x="1463040" y="4625340"/>
                  </a:lnTo>
                  <a:lnTo>
                    <a:pt x="1501140" y="4739640"/>
                  </a:lnTo>
                  <a:lnTo>
                    <a:pt x="1447800" y="4808220"/>
                  </a:lnTo>
                  <a:lnTo>
                    <a:pt x="1394460" y="4892040"/>
                  </a:lnTo>
                  <a:lnTo>
                    <a:pt x="1386840" y="4991100"/>
                  </a:lnTo>
                  <a:lnTo>
                    <a:pt x="1478280" y="4991100"/>
                  </a:lnTo>
                  <a:lnTo>
                    <a:pt x="1508760" y="5059680"/>
                  </a:lnTo>
                  <a:lnTo>
                    <a:pt x="1600200" y="5097780"/>
                  </a:lnTo>
                  <a:lnTo>
                    <a:pt x="1630680" y="5257800"/>
                  </a:lnTo>
                  <a:lnTo>
                    <a:pt x="1722120" y="5273040"/>
                  </a:lnTo>
                  <a:lnTo>
                    <a:pt x="1828800" y="5242560"/>
                  </a:lnTo>
                  <a:lnTo>
                    <a:pt x="1866900" y="5318760"/>
                  </a:lnTo>
                  <a:lnTo>
                    <a:pt x="1943100" y="5326380"/>
                  </a:lnTo>
                  <a:lnTo>
                    <a:pt x="1912620" y="5227320"/>
                  </a:lnTo>
                  <a:lnTo>
                    <a:pt x="1988820" y="5128260"/>
                  </a:lnTo>
                  <a:lnTo>
                    <a:pt x="2057400" y="5036820"/>
                  </a:lnTo>
                  <a:lnTo>
                    <a:pt x="2034540" y="4869180"/>
                  </a:lnTo>
                  <a:lnTo>
                    <a:pt x="2026920" y="4716780"/>
                  </a:lnTo>
                  <a:lnTo>
                    <a:pt x="2110740" y="4602480"/>
                  </a:lnTo>
                  <a:lnTo>
                    <a:pt x="2232660" y="4442460"/>
                  </a:lnTo>
                  <a:lnTo>
                    <a:pt x="2331720" y="4411980"/>
                  </a:lnTo>
                  <a:lnTo>
                    <a:pt x="2308860" y="4290060"/>
                  </a:lnTo>
                  <a:lnTo>
                    <a:pt x="2301240" y="4145280"/>
                  </a:lnTo>
                  <a:lnTo>
                    <a:pt x="2346960" y="4008120"/>
                  </a:lnTo>
                  <a:lnTo>
                    <a:pt x="2377440" y="3848100"/>
                  </a:lnTo>
                  <a:lnTo>
                    <a:pt x="2293620" y="3718560"/>
                  </a:lnTo>
                  <a:lnTo>
                    <a:pt x="2255520" y="3619500"/>
                  </a:lnTo>
                  <a:lnTo>
                    <a:pt x="2316480" y="3253740"/>
                  </a:lnTo>
                  <a:lnTo>
                    <a:pt x="2484120" y="2628900"/>
                  </a:lnTo>
                  <a:lnTo>
                    <a:pt x="2659380" y="2080260"/>
                  </a:lnTo>
                  <a:lnTo>
                    <a:pt x="2788920" y="1821180"/>
                  </a:lnTo>
                  <a:lnTo>
                    <a:pt x="2796540" y="1729740"/>
                  </a:lnTo>
                  <a:lnTo>
                    <a:pt x="2865120" y="1584960"/>
                  </a:lnTo>
                  <a:lnTo>
                    <a:pt x="2979420" y="1508760"/>
                  </a:lnTo>
                  <a:lnTo>
                    <a:pt x="2910840" y="1394460"/>
                  </a:lnTo>
                  <a:lnTo>
                    <a:pt x="2918460" y="1363980"/>
                  </a:lnTo>
                  <a:lnTo>
                    <a:pt x="3017520" y="1341120"/>
                  </a:lnTo>
                  <a:lnTo>
                    <a:pt x="3101340" y="1272540"/>
                  </a:lnTo>
                  <a:lnTo>
                    <a:pt x="3078480" y="1203960"/>
                  </a:lnTo>
                  <a:lnTo>
                    <a:pt x="3002280" y="1150620"/>
                  </a:lnTo>
                  <a:lnTo>
                    <a:pt x="3002280" y="1021080"/>
                  </a:lnTo>
                  <a:lnTo>
                    <a:pt x="3032760" y="944880"/>
                  </a:lnTo>
                  <a:lnTo>
                    <a:pt x="3139440" y="914400"/>
                  </a:lnTo>
                  <a:lnTo>
                    <a:pt x="3246120" y="708660"/>
                  </a:lnTo>
                  <a:lnTo>
                    <a:pt x="3246120" y="632460"/>
                  </a:lnTo>
                  <a:lnTo>
                    <a:pt x="3329940" y="624840"/>
                  </a:lnTo>
                  <a:lnTo>
                    <a:pt x="3360420" y="571500"/>
                  </a:lnTo>
                  <a:lnTo>
                    <a:pt x="3390900" y="525780"/>
                  </a:lnTo>
                  <a:lnTo>
                    <a:pt x="3459480" y="541020"/>
                  </a:lnTo>
                  <a:lnTo>
                    <a:pt x="3467100" y="441960"/>
                  </a:lnTo>
                  <a:lnTo>
                    <a:pt x="3512820" y="403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F419AF44-B40A-1156-440A-AF134CB1F6CD}"/>
                </a:ext>
              </a:extLst>
            </p:cNvPr>
            <p:cNvSpPr/>
            <p:nvPr/>
          </p:nvSpPr>
          <p:spPr>
            <a:xfrm>
              <a:off x="1726669" y="4601247"/>
              <a:ext cx="611160" cy="788822"/>
            </a:xfrm>
            <a:custGeom>
              <a:avLst/>
              <a:gdLst>
                <a:gd name="connsiteX0" fmla="*/ 1402080 w 3276600"/>
                <a:gd name="connsiteY0" fmla="*/ 0 h 4229100"/>
                <a:gd name="connsiteX1" fmla="*/ 1470660 w 3276600"/>
                <a:gd name="connsiteY1" fmla="*/ 30480 h 4229100"/>
                <a:gd name="connsiteX2" fmla="*/ 1493520 w 3276600"/>
                <a:gd name="connsiteY2" fmla="*/ 114300 h 4229100"/>
                <a:gd name="connsiteX3" fmla="*/ 1607820 w 3276600"/>
                <a:gd name="connsiteY3" fmla="*/ 167640 h 4229100"/>
                <a:gd name="connsiteX4" fmla="*/ 1630680 w 3276600"/>
                <a:gd name="connsiteY4" fmla="*/ 213360 h 4229100"/>
                <a:gd name="connsiteX5" fmla="*/ 1819676 w 3276600"/>
                <a:gd name="connsiteY5" fmla="*/ 330668 h 4229100"/>
                <a:gd name="connsiteX6" fmla="*/ 1818573 w 3276600"/>
                <a:gd name="connsiteY6" fmla="*/ 332872 h 4229100"/>
                <a:gd name="connsiteX7" fmla="*/ 1805940 w 3276600"/>
                <a:gd name="connsiteY7" fmla="*/ 327660 h 4229100"/>
                <a:gd name="connsiteX8" fmla="*/ 1818132 w 3276600"/>
                <a:gd name="connsiteY8" fmla="*/ 333756 h 4229100"/>
                <a:gd name="connsiteX9" fmla="*/ 1775460 w 3276600"/>
                <a:gd name="connsiteY9" fmla="*/ 419100 h 4229100"/>
                <a:gd name="connsiteX10" fmla="*/ 1775460 w 3276600"/>
                <a:gd name="connsiteY10" fmla="*/ 449580 h 4229100"/>
                <a:gd name="connsiteX11" fmla="*/ 1882140 w 3276600"/>
                <a:gd name="connsiteY11" fmla="*/ 510540 h 4229100"/>
                <a:gd name="connsiteX12" fmla="*/ 1965960 w 3276600"/>
                <a:gd name="connsiteY12" fmla="*/ 601980 h 4229100"/>
                <a:gd name="connsiteX13" fmla="*/ 2065020 w 3276600"/>
                <a:gd name="connsiteY13" fmla="*/ 822960 h 4229100"/>
                <a:gd name="connsiteX14" fmla="*/ 2202180 w 3276600"/>
                <a:gd name="connsiteY14" fmla="*/ 876300 h 4229100"/>
                <a:gd name="connsiteX15" fmla="*/ 2286000 w 3276600"/>
                <a:gd name="connsiteY15" fmla="*/ 929640 h 4229100"/>
                <a:gd name="connsiteX16" fmla="*/ 2369820 w 3276600"/>
                <a:gd name="connsiteY16" fmla="*/ 1097280 h 4229100"/>
                <a:gd name="connsiteX17" fmla="*/ 2286000 w 3276600"/>
                <a:gd name="connsiteY17" fmla="*/ 1249680 h 4229100"/>
                <a:gd name="connsiteX18" fmla="*/ 2278380 w 3276600"/>
                <a:gd name="connsiteY18" fmla="*/ 1325880 h 4229100"/>
                <a:gd name="connsiteX19" fmla="*/ 2407920 w 3276600"/>
                <a:gd name="connsiteY19" fmla="*/ 1386840 h 4229100"/>
                <a:gd name="connsiteX20" fmla="*/ 2468880 w 3276600"/>
                <a:gd name="connsiteY20" fmla="*/ 1447800 h 4229100"/>
                <a:gd name="connsiteX21" fmla="*/ 2567940 w 3276600"/>
                <a:gd name="connsiteY21" fmla="*/ 1417320 h 4229100"/>
                <a:gd name="connsiteX22" fmla="*/ 2613660 w 3276600"/>
                <a:gd name="connsiteY22" fmla="*/ 1478280 h 4229100"/>
                <a:gd name="connsiteX23" fmla="*/ 2606040 w 3276600"/>
                <a:gd name="connsiteY23" fmla="*/ 1531620 h 4229100"/>
                <a:gd name="connsiteX24" fmla="*/ 2705100 w 3276600"/>
                <a:gd name="connsiteY24" fmla="*/ 1562100 h 4229100"/>
                <a:gd name="connsiteX25" fmla="*/ 2735580 w 3276600"/>
                <a:gd name="connsiteY25" fmla="*/ 1760220 h 4229100"/>
                <a:gd name="connsiteX26" fmla="*/ 2750820 w 3276600"/>
                <a:gd name="connsiteY26" fmla="*/ 1836420 h 4229100"/>
                <a:gd name="connsiteX27" fmla="*/ 2773680 w 3276600"/>
                <a:gd name="connsiteY27" fmla="*/ 1897380 h 4229100"/>
                <a:gd name="connsiteX28" fmla="*/ 2796540 w 3276600"/>
                <a:gd name="connsiteY28" fmla="*/ 1950720 h 4229100"/>
                <a:gd name="connsiteX29" fmla="*/ 2887980 w 3276600"/>
                <a:gd name="connsiteY29" fmla="*/ 1905000 h 4229100"/>
                <a:gd name="connsiteX30" fmla="*/ 3048000 w 3276600"/>
                <a:gd name="connsiteY30" fmla="*/ 1981200 h 4229100"/>
                <a:gd name="connsiteX31" fmla="*/ 3154680 w 3276600"/>
                <a:gd name="connsiteY31" fmla="*/ 1965960 h 4229100"/>
                <a:gd name="connsiteX32" fmla="*/ 3215640 w 3276600"/>
                <a:gd name="connsiteY32" fmla="*/ 2019300 h 4229100"/>
                <a:gd name="connsiteX33" fmla="*/ 3238500 w 3276600"/>
                <a:gd name="connsiteY33" fmla="*/ 2103120 h 4229100"/>
                <a:gd name="connsiteX34" fmla="*/ 3276600 w 3276600"/>
                <a:gd name="connsiteY34" fmla="*/ 2209800 h 4229100"/>
                <a:gd name="connsiteX35" fmla="*/ 3238500 w 3276600"/>
                <a:gd name="connsiteY35" fmla="*/ 2240280 h 4229100"/>
                <a:gd name="connsiteX36" fmla="*/ 3276600 w 3276600"/>
                <a:gd name="connsiteY36" fmla="*/ 2354580 h 4229100"/>
                <a:gd name="connsiteX37" fmla="*/ 3223260 w 3276600"/>
                <a:gd name="connsiteY37" fmla="*/ 2423160 h 4229100"/>
                <a:gd name="connsiteX38" fmla="*/ 3169920 w 3276600"/>
                <a:gd name="connsiteY38" fmla="*/ 2506980 h 4229100"/>
                <a:gd name="connsiteX39" fmla="*/ 3163606 w 3276600"/>
                <a:gd name="connsiteY39" fmla="*/ 2589060 h 4229100"/>
                <a:gd name="connsiteX40" fmla="*/ 3116580 w 3276600"/>
                <a:gd name="connsiteY40" fmla="*/ 2583180 h 4229100"/>
                <a:gd name="connsiteX41" fmla="*/ 2987040 w 3276600"/>
                <a:gd name="connsiteY41" fmla="*/ 2545080 h 4229100"/>
                <a:gd name="connsiteX42" fmla="*/ 2948940 w 3276600"/>
                <a:gd name="connsiteY42" fmla="*/ 2606040 h 4229100"/>
                <a:gd name="connsiteX43" fmla="*/ 2910840 w 3276600"/>
                <a:gd name="connsiteY43" fmla="*/ 2606040 h 4229100"/>
                <a:gd name="connsiteX44" fmla="*/ 2857500 w 3276600"/>
                <a:gd name="connsiteY44" fmla="*/ 2628900 h 4229100"/>
                <a:gd name="connsiteX45" fmla="*/ 2811780 w 3276600"/>
                <a:gd name="connsiteY45" fmla="*/ 2712720 h 4229100"/>
                <a:gd name="connsiteX46" fmla="*/ 2735580 w 3276600"/>
                <a:gd name="connsiteY46" fmla="*/ 2788920 h 4229100"/>
                <a:gd name="connsiteX47" fmla="*/ 2720340 w 3276600"/>
                <a:gd name="connsiteY47" fmla="*/ 2964180 h 4229100"/>
                <a:gd name="connsiteX48" fmla="*/ 2766060 w 3276600"/>
                <a:gd name="connsiteY48" fmla="*/ 2987040 h 4229100"/>
                <a:gd name="connsiteX49" fmla="*/ 2948940 w 3276600"/>
                <a:gd name="connsiteY49" fmla="*/ 3040380 h 4229100"/>
                <a:gd name="connsiteX50" fmla="*/ 2994660 w 3276600"/>
                <a:gd name="connsiteY50" fmla="*/ 3108960 h 4229100"/>
                <a:gd name="connsiteX51" fmla="*/ 2994660 w 3276600"/>
                <a:gd name="connsiteY51" fmla="*/ 3154680 h 4229100"/>
                <a:gd name="connsiteX52" fmla="*/ 2887980 w 3276600"/>
                <a:gd name="connsiteY52" fmla="*/ 3253740 h 4229100"/>
                <a:gd name="connsiteX53" fmla="*/ 3040380 w 3276600"/>
                <a:gd name="connsiteY53" fmla="*/ 3238500 h 4229100"/>
                <a:gd name="connsiteX54" fmla="*/ 3063240 w 3276600"/>
                <a:gd name="connsiteY54" fmla="*/ 3268980 h 4229100"/>
                <a:gd name="connsiteX55" fmla="*/ 2857500 w 3276600"/>
                <a:gd name="connsiteY55" fmla="*/ 3421380 h 4229100"/>
                <a:gd name="connsiteX56" fmla="*/ 2705100 w 3276600"/>
                <a:gd name="connsiteY56" fmla="*/ 3451860 h 4229100"/>
                <a:gd name="connsiteX57" fmla="*/ 2667000 w 3276600"/>
                <a:gd name="connsiteY57" fmla="*/ 3550920 h 4229100"/>
                <a:gd name="connsiteX58" fmla="*/ 2644140 w 3276600"/>
                <a:gd name="connsiteY58" fmla="*/ 3596640 h 4229100"/>
                <a:gd name="connsiteX59" fmla="*/ 2606040 w 3276600"/>
                <a:gd name="connsiteY59" fmla="*/ 3680460 h 4229100"/>
                <a:gd name="connsiteX60" fmla="*/ 2598420 w 3276600"/>
                <a:gd name="connsiteY60" fmla="*/ 3718560 h 4229100"/>
                <a:gd name="connsiteX61" fmla="*/ 2232660 w 3276600"/>
                <a:gd name="connsiteY61" fmla="*/ 3924300 h 4229100"/>
                <a:gd name="connsiteX62" fmla="*/ 2042160 w 3276600"/>
                <a:gd name="connsiteY62" fmla="*/ 3962400 h 4229100"/>
                <a:gd name="connsiteX63" fmla="*/ 1661160 w 3276600"/>
                <a:gd name="connsiteY63" fmla="*/ 4229100 h 4229100"/>
                <a:gd name="connsiteX64" fmla="*/ 1684020 w 3276600"/>
                <a:gd name="connsiteY64" fmla="*/ 4046220 h 4229100"/>
                <a:gd name="connsiteX65" fmla="*/ 1600200 w 3276600"/>
                <a:gd name="connsiteY65" fmla="*/ 3985260 h 4229100"/>
                <a:gd name="connsiteX66" fmla="*/ 1851660 w 3276600"/>
                <a:gd name="connsiteY66" fmla="*/ 3832860 h 4229100"/>
                <a:gd name="connsiteX67" fmla="*/ 1965960 w 3276600"/>
                <a:gd name="connsiteY67" fmla="*/ 3604260 h 4229100"/>
                <a:gd name="connsiteX68" fmla="*/ 1935480 w 3276600"/>
                <a:gd name="connsiteY68" fmla="*/ 3497580 h 4229100"/>
                <a:gd name="connsiteX69" fmla="*/ 1981200 w 3276600"/>
                <a:gd name="connsiteY69" fmla="*/ 3413760 h 4229100"/>
                <a:gd name="connsiteX70" fmla="*/ 2026920 w 3276600"/>
                <a:gd name="connsiteY70" fmla="*/ 3307080 h 4229100"/>
                <a:gd name="connsiteX71" fmla="*/ 2042160 w 3276600"/>
                <a:gd name="connsiteY71" fmla="*/ 3025140 h 4229100"/>
                <a:gd name="connsiteX72" fmla="*/ 1912620 w 3276600"/>
                <a:gd name="connsiteY72" fmla="*/ 2750820 h 4229100"/>
                <a:gd name="connsiteX73" fmla="*/ 1859280 w 3276600"/>
                <a:gd name="connsiteY73" fmla="*/ 2667000 h 4229100"/>
                <a:gd name="connsiteX74" fmla="*/ 1752600 w 3276600"/>
                <a:gd name="connsiteY74" fmla="*/ 2628900 h 4229100"/>
                <a:gd name="connsiteX75" fmla="*/ 1729740 w 3276600"/>
                <a:gd name="connsiteY75" fmla="*/ 2575560 h 4229100"/>
                <a:gd name="connsiteX76" fmla="*/ 1744980 w 3276600"/>
                <a:gd name="connsiteY76" fmla="*/ 2301240 h 4229100"/>
                <a:gd name="connsiteX77" fmla="*/ 1714500 w 3276600"/>
                <a:gd name="connsiteY77" fmla="*/ 2286000 h 4229100"/>
                <a:gd name="connsiteX78" fmla="*/ 1653540 w 3276600"/>
                <a:gd name="connsiteY78" fmla="*/ 2286000 h 4229100"/>
                <a:gd name="connsiteX79" fmla="*/ 1516380 w 3276600"/>
                <a:gd name="connsiteY79" fmla="*/ 2286000 h 4229100"/>
                <a:gd name="connsiteX80" fmla="*/ 1478280 w 3276600"/>
                <a:gd name="connsiteY80" fmla="*/ 2225040 h 4229100"/>
                <a:gd name="connsiteX81" fmla="*/ 1447800 w 3276600"/>
                <a:gd name="connsiteY81" fmla="*/ 2110740 h 4229100"/>
                <a:gd name="connsiteX82" fmla="*/ 1478280 w 3276600"/>
                <a:gd name="connsiteY82" fmla="*/ 2072640 h 4229100"/>
                <a:gd name="connsiteX83" fmla="*/ 1562100 w 3276600"/>
                <a:gd name="connsiteY83" fmla="*/ 2004060 h 4229100"/>
                <a:gd name="connsiteX84" fmla="*/ 1684020 w 3276600"/>
                <a:gd name="connsiteY84" fmla="*/ 2011680 h 4229100"/>
                <a:gd name="connsiteX85" fmla="*/ 1798320 w 3276600"/>
                <a:gd name="connsiteY85" fmla="*/ 2095500 h 4229100"/>
                <a:gd name="connsiteX86" fmla="*/ 1798320 w 3276600"/>
                <a:gd name="connsiteY86" fmla="*/ 2255520 h 4229100"/>
                <a:gd name="connsiteX87" fmla="*/ 1851660 w 3276600"/>
                <a:gd name="connsiteY87" fmla="*/ 2255520 h 4229100"/>
                <a:gd name="connsiteX88" fmla="*/ 1981200 w 3276600"/>
                <a:gd name="connsiteY88" fmla="*/ 2225040 h 4229100"/>
                <a:gd name="connsiteX89" fmla="*/ 2042160 w 3276600"/>
                <a:gd name="connsiteY89" fmla="*/ 2133600 h 4229100"/>
                <a:gd name="connsiteX90" fmla="*/ 2065020 w 3276600"/>
                <a:gd name="connsiteY90" fmla="*/ 1958340 h 4229100"/>
                <a:gd name="connsiteX91" fmla="*/ 2110740 w 3276600"/>
                <a:gd name="connsiteY91" fmla="*/ 1874520 h 4229100"/>
                <a:gd name="connsiteX92" fmla="*/ 2034540 w 3276600"/>
                <a:gd name="connsiteY92" fmla="*/ 1744980 h 4229100"/>
                <a:gd name="connsiteX93" fmla="*/ 1965960 w 3276600"/>
                <a:gd name="connsiteY93" fmla="*/ 1722120 h 4229100"/>
                <a:gd name="connsiteX94" fmla="*/ 1859280 w 3276600"/>
                <a:gd name="connsiteY94" fmla="*/ 1722120 h 4229100"/>
                <a:gd name="connsiteX95" fmla="*/ 1798320 w 3276600"/>
                <a:gd name="connsiteY95" fmla="*/ 1653540 h 4229100"/>
                <a:gd name="connsiteX96" fmla="*/ 1691640 w 3276600"/>
                <a:gd name="connsiteY96" fmla="*/ 1600200 h 4229100"/>
                <a:gd name="connsiteX97" fmla="*/ 1478280 w 3276600"/>
                <a:gd name="connsiteY97" fmla="*/ 1729740 h 4229100"/>
                <a:gd name="connsiteX98" fmla="*/ 1470660 w 3276600"/>
                <a:gd name="connsiteY98" fmla="*/ 1798320 h 4229100"/>
                <a:gd name="connsiteX99" fmla="*/ 1478280 w 3276600"/>
                <a:gd name="connsiteY99" fmla="*/ 1920240 h 4229100"/>
                <a:gd name="connsiteX100" fmla="*/ 1432560 w 3276600"/>
                <a:gd name="connsiteY100" fmla="*/ 2004060 h 4229100"/>
                <a:gd name="connsiteX101" fmla="*/ 1356360 w 3276600"/>
                <a:gd name="connsiteY101" fmla="*/ 2065020 h 4229100"/>
                <a:gd name="connsiteX102" fmla="*/ 1318260 w 3276600"/>
                <a:gd name="connsiteY102" fmla="*/ 2316480 h 4229100"/>
                <a:gd name="connsiteX103" fmla="*/ 1196340 w 3276600"/>
                <a:gd name="connsiteY103" fmla="*/ 2476500 h 4229100"/>
                <a:gd name="connsiteX104" fmla="*/ 1219200 w 3276600"/>
                <a:gd name="connsiteY104" fmla="*/ 2827020 h 4229100"/>
                <a:gd name="connsiteX105" fmla="*/ 1272540 w 3276600"/>
                <a:gd name="connsiteY105" fmla="*/ 3025140 h 4229100"/>
                <a:gd name="connsiteX106" fmla="*/ 1356360 w 3276600"/>
                <a:gd name="connsiteY106" fmla="*/ 3131820 h 4229100"/>
                <a:gd name="connsiteX107" fmla="*/ 1562100 w 3276600"/>
                <a:gd name="connsiteY107" fmla="*/ 3268980 h 4229100"/>
                <a:gd name="connsiteX108" fmla="*/ 1676400 w 3276600"/>
                <a:gd name="connsiteY108" fmla="*/ 3268980 h 4229100"/>
                <a:gd name="connsiteX109" fmla="*/ 1630680 w 3276600"/>
                <a:gd name="connsiteY109" fmla="*/ 3368040 h 4229100"/>
                <a:gd name="connsiteX110" fmla="*/ 1524000 w 3276600"/>
                <a:gd name="connsiteY110" fmla="*/ 3604260 h 4229100"/>
                <a:gd name="connsiteX111" fmla="*/ 1463040 w 3276600"/>
                <a:gd name="connsiteY111" fmla="*/ 3611880 h 4229100"/>
                <a:gd name="connsiteX112" fmla="*/ 1402080 w 3276600"/>
                <a:gd name="connsiteY112" fmla="*/ 3665220 h 4229100"/>
                <a:gd name="connsiteX113" fmla="*/ 1333500 w 3276600"/>
                <a:gd name="connsiteY113" fmla="*/ 3611880 h 4229100"/>
                <a:gd name="connsiteX114" fmla="*/ 1219200 w 3276600"/>
                <a:gd name="connsiteY114" fmla="*/ 3642360 h 4229100"/>
                <a:gd name="connsiteX115" fmla="*/ 1158240 w 3276600"/>
                <a:gd name="connsiteY115" fmla="*/ 3596640 h 4229100"/>
                <a:gd name="connsiteX116" fmla="*/ 1181100 w 3276600"/>
                <a:gd name="connsiteY116" fmla="*/ 3474720 h 4229100"/>
                <a:gd name="connsiteX117" fmla="*/ 1036320 w 3276600"/>
                <a:gd name="connsiteY117" fmla="*/ 3352800 h 4229100"/>
                <a:gd name="connsiteX118" fmla="*/ 853440 w 3276600"/>
                <a:gd name="connsiteY118" fmla="*/ 3345180 h 4229100"/>
                <a:gd name="connsiteX119" fmla="*/ 601980 w 3276600"/>
                <a:gd name="connsiteY119" fmla="*/ 3337560 h 4229100"/>
                <a:gd name="connsiteX120" fmla="*/ 518160 w 3276600"/>
                <a:gd name="connsiteY120" fmla="*/ 3299460 h 4229100"/>
                <a:gd name="connsiteX121" fmla="*/ 480060 w 3276600"/>
                <a:gd name="connsiteY121" fmla="*/ 3345180 h 4229100"/>
                <a:gd name="connsiteX122" fmla="*/ 304800 w 3276600"/>
                <a:gd name="connsiteY122" fmla="*/ 3368040 h 4229100"/>
                <a:gd name="connsiteX123" fmla="*/ 297180 w 3276600"/>
                <a:gd name="connsiteY123" fmla="*/ 3314700 h 4229100"/>
                <a:gd name="connsiteX124" fmla="*/ 259080 w 3276600"/>
                <a:gd name="connsiteY124" fmla="*/ 3268980 h 4229100"/>
                <a:gd name="connsiteX125" fmla="*/ 236220 w 3276600"/>
                <a:gd name="connsiteY125" fmla="*/ 3208020 h 4229100"/>
                <a:gd name="connsiteX126" fmla="*/ 251460 w 3276600"/>
                <a:gd name="connsiteY126" fmla="*/ 3139440 h 4229100"/>
                <a:gd name="connsiteX127" fmla="*/ 152400 w 3276600"/>
                <a:gd name="connsiteY127" fmla="*/ 3101340 h 4229100"/>
                <a:gd name="connsiteX128" fmla="*/ 220980 w 3276600"/>
                <a:gd name="connsiteY128" fmla="*/ 3040380 h 4229100"/>
                <a:gd name="connsiteX129" fmla="*/ 182880 w 3276600"/>
                <a:gd name="connsiteY129" fmla="*/ 2971800 h 4229100"/>
                <a:gd name="connsiteX130" fmla="*/ 114300 w 3276600"/>
                <a:gd name="connsiteY130" fmla="*/ 2903220 h 4229100"/>
                <a:gd name="connsiteX131" fmla="*/ 0 w 3276600"/>
                <a:gd name="connsiteY131" fmla="*/ 2788920 h 4229100"/>
                <a:gd name="connsiteX132" fmla="*/ 0 w 3276600"/>
                <a:gd name="connsiteY132" fmla="*/ 2727960 h 4229100"/>
                <a:gd name="connsiteX133" fmla="*/ 106680 w 3276600"/>
                <a:gd name="connsiteY133" fmla="*/ 2689860 h 4229100"/>
                <a:gd name="connsiteX134" fmla="*/ 182880 w 3276600"/>
                <a:gd name="connsiteY134" fmla="*/ 2766060 h 4229100"/>
                <a:gd name="connsiteX135" fmla="*/ 297180 w 3276600"/>
                <a:gd name="connsiteY135" fmla="*/ 2819400 h 4229100"/>
                <a:gd name="connsiteX136" fmla="*/ 457200 w 3276600"/>
                <a:gd name="connsiteY136" fmla="*/ 2720340 h 4229100"/>
                <a:gd name="connsiteX137" fmla="*/ 579120 w 3276600"/>
                <a:gd name="connsiteY137" fmla="*/ 2499360 h 4229100"/>
                <a:gd name="connsiteX138" fmla="*/ 640080 w 3276600"/>
                <a:gd name="connsiteY138" fmla="*/ 2164080 h 4229100"/>
                <a:gd name="connsiteX139" fmla="*/ 601980 w 3276600"/>
                <a:gd name="connsiteY139" fmla="*/ 1943100 h 4229100"/>
                <a:gd name="connsiteX140" fmla="*/ 327660 w 3276600"/>
                <a:gd name="connsiteY140" fmla="*/ 1592580 h 4229100"/>
                <a:gd name="connsiteX141" fmla="*/ 220980 w 3276600"/>
                <a:gd name="connsiteY141" fmla="*/ 1569720 h 4229100"/>
                <a:gd name="connsiteX142" fmla="*/ 167640 w 3276600"/>
                <a:gd name="connsiteY142" fmla="*/ 1577340 h 4229100"/>
                <a:gd name="connsiteX143" fmla="*/ 167640 w 3276600"/>
                <a:gd name="connsiteY143" fmla="*/ 1546860 h 4229100"/>
                <a:gd name="connsiteX144" fmla="*/ 129540 w 3276600"/>
                <a:gd name="connsiteY144" fmla="*/ 1432560 h 4229100"/>
                <a:gd name="connsiteX145" fmla="*/ 167640 w 3276600"/>
                <a:gd name="connsiteY145" fmla="*/ 1211580 h 4229100"/>
                <a:gd name="connsiteX146" fmla="*/ 297180 w 3276600"/>
                <a:gd name="connsiteY146" fmla="*/ 1005840 h 4229100"/>
                <a:gd name="connsiteX147" fmla="*/ 243840 w 3276600"/>
                <a:gd name="connsiteY147" fmla="*/ 807720 h 4229100"/>
                <a:gd name="connsiteX148" fmla="*/ 144780 w 3276600"/>
                <a:gd name="connsiteY148" fmla="*/ 609600 h 4229100"/>
                <a:gd name="connsiteX149" fmla="*/ 236220 w 3276600"/>
                <a:gd name="connsiteY149" fmla="*/ 403860 h 4229100"/>
                <a:gd name="connsiteX150" fmla="*/ 129540 w 3276600"/>
                <a:gd name="connsiteY150" fmla="*/ 342900 h 4229100"/>
                <a:gd name="connsiteX151" fmla="*/ 121920 w 3276600"/>
                <a:gd name="connsiteY151" fmla="*/ 274320 h 4229100"/>
                <a:gd name="connsiteX152" fmla="*/ 198120 w 3276600"/>
                <a:gd name="connsiteY152" fmla="*/ 213360 h 4229100"/>
                <a:gd name="connsiteX153" fmla="*/ 358140 w 3276600"/>
                <a:gd name="connsiteY153" fmla="*/ 198120 h 4229100"/>
                <a:gd name="connsiteX154" fmla="*/ 563880 w 3276600"/>
                <a:gd name="connsiteY154" fmla="*/ 266700 h 4229100"/>
                <a:gd name="connsiteX155" fmla="*/ 647700 w 3276600"/>
                <a:gd name="connsiteY155" fmla="*/ 220980 h 4229100"/>
                <a:gd name="connsiteX156" fmla="*/ 723900 w 3276600"/>
                <a:gd name="connsiteY156" fmla="*/ 60960 h 4229100"/>
                <a:gd name="connsiteX157" fmla="*/ 876300 w 3276600"/>
                <a:gd name="connsiteY157" fmla="*/ 236220 h 4229100"/>
                <a:gd name="connsiteX158" fmla="*/ 1059180 w 3276600"/>
                <a:gd name="connsiteY158" fmla="*/ 243840 h 4229100"/>
                <a:gd name="connsiteX159" fmla="*/ 1066800 w 3276600"/>
                <a:gd name="connsiteY159" fmla="*/ 144780 h 4229100"/>
                <a:gd name="connsiteX160" fmla="*/ 1242060 w 3276600"/>
                <a:gd name="connsiteY160" fmla="*/ 175260 h 4229100"/>
                <a:gd name="connsiteX161" fmla="*/ 1257300 w 3276600"/>
                <a:gd name="connsiteY161" fmla="*/ 121920 h 4229100"/>
                <a:gd name="connsiteX162" fmla="*/ 1379220 w 3276600"/>
                <a:gd name="connsiteY162" fmla="*/ 106680 h 422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3276600" h="4229100">
                  <a:moveTo>
                    <a:pt x="1402080" y="0"/>
                  </a:moveTo>
                  <a:lnTo>
                    <a:pt x="1470660" y="30480"/>
                  </a:lnTo>
                  <a:lnTo>
                    <a:pt x="1493520" y="114300"/>
                  </a:lnTo>
                  <a:lnTo>
                    <a:pt x="1607820" y="167640"/>
                  </a:lnTo>
                  <a:lnTo>
                    <a:pt x="1630680" y="213360"/>
                  </a:lnTo>
                  <a:lnTo>
                    <a:pt x="1819676" y="330668"/>
                  </a:lnTo>
                  <a:lnTo>
                    <a:pt x="1818573" y="332872"/>
                  </a:lnTo>
                  <a:lnTo>
                    <a:pt x="1805940" y="327660"/>
                  </a:lnTo>
                  <a:lnTo>
                    <a:pt x="1818132" y="333756"/>
                  </a:lnTo>
                  <a:lnTo>
                    <a:pt x="1775460" y="419100"/>
                  </a:lnTo>
                  <a:lnTo>
                    <a:pt x="1775460" y="449580"/>
                  </a:lnTo>
                  <a:lnTo>
                    <a:pt x="1882140" y="510540"/>
                  </a:lnTo>
                  <a:lnTo>
                    <a:pt x="1965960" y="601980"/>
                  </a:lnTo>
                  <a:lnTo>
                    <a:pt x="2065020" y="822960"/>
                  </a:lnTo>
                  <a:lnTo>
                    <a:pt x="2202180" y="876300"/>
                  </a:lnTo>
                  <a:lnTo>
                    <a:pt x="2286000" y="929640"/>
                  </a:lnTo>
                  <a:lnTo>
                    <a:pt x="2369820" y="1097280"/>
                  </a:lnTo>
                  <a:lnTo>
                    <a:pt x="2286000" y="1249680"/>
                  </a:lnTo>
                  <a:lnTo>
                    <a:pt x="2278380" y="1325880"/>
                  </a:lnTo>
                  <a:lnTo>
                    <a:pt x="2407920" y="1386840"/>
                  </a:lnTo>
                  <a:lnTo>
                    <a:pt x="2468880" y="1447800"/>
                  </a:lnTo>
                  <a:lnTo>
                    <a:pt x="2567940" y="1417320"/>
                  </a:lnTo>
                  <a:lnTo>
                    <a:pt x="2613660" y="1478280"/>
                  </a:lnTo>
                  <a:lnTo>
                    <a:pt x="2606040" y="1531620"/>
                  </a:lnTo>
                  <a:lnTo>
                    <a:pt x="2705100" y="1562100"/>
                  </a:lnTo>
                  <a:lnTo>
                    <a:pt x="2735580" y="1760220"/>
                  </a:lnTo>
                  <a:lnTo>
                    <a:pt x="2750820" y="1836420"/>
                  </a:lnTo>
                  <a:lnTo>
                    <a:pt x="2773680" y="1897380"/>
                  </a:lnTo>
                  <a:lnTo>
                    <a:pt x="2796540" y="1950720"/>
                  </a:lnTo>
                  <a:lnTo>
                    <a:pt x="2887980" y="1905000"/>
                  </a:lnTo>
                  <a:lnTo>
                    <a:pt x="3048000" y="1981200"/>
                  </a:lnTo>
                  <a:lnTo>
                    <a:pt x="3154680" y="1965960"/>
                  </a:lnTo>
                  <a:lnTo>
                    <a:pt x="3215640" y="2019300"/>
                  </a:lnTo>
                  <a:lnTo>
                    <a:pt x="3238500" y="2103120"/>
                  </a:lnTo>
                  <a:lnTo>
                    <a:pt x="3276600" y="2209800"/>
                  </a:lnTo>
                  <a:lnTo>
                    <a:pt x="3238500" y="2240280"/>
                  </a:lnTo>
                  <a:lnTo>
                    <a:pt x="3276600" y="2354580"/>
                  </a:lnTo>
                  <a:lnTo>
                    <a:pt x="3223260" y="2423160"/>
                  </a:lnTo>
                  <a:lnTo>
                    <a:pt x="3169920" y="2506980"/>
                  </a:lnTo>
                  <a:lnTo>
                    <a:pt x="3163606" y="2589060"/>
                  </a:lnTo>
                  <a:lnTo>
                    <a:pt x="3116580" y="2583180"/>
                  </a:lnTo>
                  <a:lnTo>
                    <a:pt x="2987040" y="2545080"/>
                  </a:lnTo>
                  <a:lnTo>
                    <a:pt x="2948940" y="2606040"/>
                  </a:lnTo>
                  <a:lnTo>
                    <a:pt x="2910840" y="2606040"/>
                  </a:lnTo>
                  <a:lnTo>
                    <a:pt x="2857500" y="2628900"/>
                  </a:lnTo>
                  <a:lnTo>
                    <a:pt x="2811780" y="2712720"/>
                  </a:lnTo>
                  <a:lnTo>
                    <a:pt x="2735580" y="2788920"/>
                  </a:lnTo>
                  <a:lnTo>
                    <a:pt x="2720340" y="2964180"/>
                  </a:lnTo>
                  <a:lnTo>
                    <a:pt x="2766060" y="2987040"/>
                  </a:lnTo>
                  <a:lnTo>
                    <a:pt x="2948940" y="3040380"/>
                  </a:lnTo>
                  <a:lnTo>
                    <a:pt x="2994660" y="3108960"/>
                  </a:lnTo>
                  <a:lnTo>
                    <a:pt x="2994660" y="3154680"/>
                  </a:lnTo>
                  <a:lnTo>
                    <a:pt x="2887980" y="3253740"/>
                  </a:lnTo>
                  <a:lnTo>
                    <a:pt x="3040380" y="3238500"/>
                  </a:lnTo>
                  <a:lnTo>
                    <a:pt x="3063240" y="3268980"/>
                  </a:lnTo>
                  <a:lnTo>
                    <a:pt x="2857500" y="3421380"/>
                  </a:lnTo>
                  <a:lnTo>
                    <a:pt x="2705100" y="3451860"/>
                  </a:lnTo>
                  <a:lnTo>
                    <a:pt x="2667000" y="3550920"/>
                  </a:lnTo>
                  <a:lnTo>
                    <a:pt x="2644140" y="3596640"/>
                  </a:lnTo>
                  <a:lnTo>
                    <a:pt x="2606040" y="3680460"/>
                  </a:lnTo>
                  <a:lnTo>
                    <a:pt x="2598420" y="3718560"/>
                  </a:lnTo>
                  <a:lnTo>
                    <a:pt x="2232660" y="3924300"/>
                  </a:lnTo>
                  <a:lnTo>
                    <a:pt x="2042160" y="3962400"/>
                  </a:lnTo>
                  <a:lnTo>
                    <a:pt x="1661160" y="4229100"/>
                  </a:lnTo>
                  <a:lnTo>
                    <a:pt x="1684020" y="4046220"/>
                  </a:lnTo>
                  <a:lnTo>
                    <a:pt x="1600200" y="3985260"/>
                  </a:lnTo>
                  <a:lnTo>
                    <a:pt x="1851660" y="3832860"/>
                  </a:lnTo>
                  <a:lnTo>
                    <a:pt x="1965960" y="3604260"/>
                  </a:lnTo>
                  <a:lnTo>
                    <a:pt x="1935480" y="3497580"/>
                  </a:lnTo>
                  <a:lnTo>
                    <a:pt x="1981200" y="3413760"/>
                  </a:lnTo>
                  <a:lnTo>
                    <a:pt x="2026920" y="3307080"/>
                  </a:lnTo>
                  <a:lnTo>
                    <a:pt x="2042160" y="3025140"/>
                  </a:lnTo>
                  <a:lnTo>
                    <a:pt x="1912620" y="2750820"/>
                  </a:lnTo>
                  <a:lnTo>
                    <a:pt x="1859280" y="2667000"/>
                  </a:lnTo>
                  <a:lnTo>
                    <a:pt x="1752600" y="2628900"/>
                  </a:lnTo>
                  <a:lnTo>
                    <a:pt x="1729740" y="2575560"/>
                  </a:lnTo>
                  <a:lnTo>
                    <a:pt x="1744980" y="2301240"/>
                  </a:lnTo>
                  <a:lnTo>
                    <a:pt x="1714500" y="2286000"/>
                  </a:lnTo>
                  <a:lnTo>
                    <a:pt x="1653540" y="2286000"/>
                  </a:lnTo>
                  <a:lnTo>
                    <a:pt x="1516380" y="2286000"/>
                  </a:lnTo>
                  <a:lnTo>
                    <a:pt x="1478280" y="2225040"/>
                  </a:lnTo>
                  <a:lnTo>
                    <a:pt x="1447800" y="2110740"/>
                  </a:lnTo>
                  <a:lnTo>
                    <a:pt x="1478280" y="2072640"/>
                  </a:lnTo>
                  <a:lnTo>
                    <a:pt x="1562100" y="2004060"/>
                  </a:lnTo>
                  <a:lnTo>
                    <a:pt x="1684020" y="2011680"/>
                  </a:lnTo>
                  <a:lnTo>
                    <a:pt x="1798320" y="2095500"/>
                  </a:lnTo>
                  <a:lnTo>
                    <a:pt x="1798320" y="2255520"/>
                  </a:lnTo>
                  <a:lnTo>
                    <a:pt x="1851660" y="2255520"/>
                  </a:lnTo>
                  <a:lnTo>
                    <a:pt x="1981200" y="2225040"/>
                  </a:lnTo>
                  <a:lnTo>
                    <a:pt x="2042160" y="2133600"/>
                  </a:lnTo>
                  <a:lnTo>
                    <a:pt x="2065020" y="1958340"/>
                  </a:lnTo>
                  <a:lnTo>
                    <a:pt x="2110740" y="1874520"/>
                  </a:lnTo>
                  <a:lnTo>
                    <a:pt x="2034540" y="1744980"/>
                  </a:lnTo>
                  <a:lnTo>
                    <a:pt x="1965960" y="1722120"/>
                  </a:lnTo>
                  <a:lnTo>
                    <a:pt x="1859280" y="1722120"/>
                  </a:lnTo>
                  <a:lnTo>
                    <a:pt x="1798320" y="1653540"/>
                  </a:lnTo>
                  <a:lnTo>
                    <a:pt x="1691640" y="1600200"/>
                  </a:lnTo>
                  <a:lnTo>
                    <a:pt x="1478280" y="1729740"/>
                  </a:lnTo>
                  <a:lnTo>
                    <a:pt x="1470660" y="1798320"/>
                  </a:lnTo>
                  <a:lnTo>
                    <a:pt x="1478280" y="1920240"/>
                  </a:lnTo>
                  <a:lnTo>
                    <a:pt x="1432560" y="2004060"/>
                  </a:lnTo>
                  <a:lnTo>
                    <a:pt x="1356360" y="2065020"/>
                  </a:lnTo>
                  <a:lnTo>
                    <a:pt x="1318260" y="2316480"/>
                  </a:lnTo>
                  <a:lnTo>
                    <a:pt x="1196340" y="2476500"/>
                  </a:lnTo>
                  <a:lnTo>
                    <a:pt x="1219200" y="2827020"/>
                  </a:lnTo>
                  <a:lnTo>
                    <a:pt x="1272540" y="3025140"/>
                  </a:lnTo>
                  <a:lnTo>
                    <a:pt x="1356360" y="3131820"/>
                  </a:lnTo>
                  <a:lnTo>
                    <a:pt x="1562100" y="3268980"/>
                  </a:lnTo>
                  <a:lnTo>
                    <a:pt x="1676400" y="3268980"/>
                  </a:lnTo>
                  <a:lnTo>
                    <a:pt x="1630680" y="3368040"/>
                  </a:lnTo>
                  <a:lnTo>
                    <a:pt x="1524000" y="3604260"/>
                  </a:lnTo>
                  <a:lnTo>
                    <a:pt x="1463040" y="3611880"/>
                  </a:lnTo>
                  <a:lnTo>
                    <a:pt x="1402080" y="3665220"/>
                  </a:lnTo>
                  <a:lnTo>
                    <a:pt x="1333500" y="3611880"/>
                  </a:lnTo>
                  <a:lnTo>
                    <a:pt x="1219200" y="3642360"/>
                  </a:lnTo>
                  <a:lnTo>
                    <a:pt x="1158240" y="3596640"/>
                  </a:lnTo>
                  <a:lnTo>
                    <a:pt x="1181100" y="3474720"/>
                  </a:lnTo>
                  <a:lnTo>
                    <a:pt x="1036320" y="3352800"/>
                  </a:lnTo>
                  <a:lnTo>
                    <a:pt x="853440" y="3345180"/>
                  </a:lnTo>
                  <a:lnTo>
                    <a:pt x="601980" y="3337560"/>
                  </a:lnTo>
                  <a:lnTo>
                    <a:pt x="518160" y="3299460"/>
                  </a:lnTo>
                  <a:lnTo>
                    <a:pt x="480060" y="3345180"/>
                  </a:lnTo>
                  <a:lnTo>
                    <a:pt x="304800" y="3368040"/>
                  </a:lnTo>
                  <a:lnTo>
                    <a:pt x="297180" y="3314700"/>
                  </a:lnTo>
                  <a:lnTo>
                    <a:pt x="259080" y="3268980"/>
                  </a:lnTo>
                  <a:lnTo>
                    <a:pt x="236220" y="3208020"/>
                  </a:lnTo>
                  <a:lnTo>
                    <a:pt x="251460" y="3139440"/>
                  </a:lnTo>
                  <a:lnTo>
                    <a:pt x="152400" y="3101340"/>
                  </a:lnTo>
                  <a:lnTo>
                    <a:pt x="220980" y="3040380"/>
                  </a:lnTo>
                  <a:lnTo>
                    <a:pt x="182880" y="2971800"/>
                  </a:lnTo>
                  <a:lnTo>
                    <a:pt x="114300" y="2903220"/>
                  </a:lnTo>
                  <a:lnTo>
                    <a:pt x="0" y="2788920"/>
                  </a:lnTo>
                  <a:lnTo>
                    <a:pt x="0" y="2727960"/>
                  </a:lnTo>
                  <a:lnTo>
                    <a:pt x="106680" y="2689860"/>
                  </a:lnTo>
                  <a:lnTo>
                    <a:pt x="182880" y="2766060"/>
                  </a:lnTo>
                  <a:lnTo>
                    <a:pt x="297180" y="2819400"/>
                  </a:lnTo>
                  <a:lnTo>
                    <a:pt x="457200" y="2720340"/>
                  </a:lnTo>
                  <a:lnTo>
                    <a:pt x="579120" y="2499360"/>
                  </a:lnTo>
                  <a:lnTo>
                    <a:pt x="640080" y="2164080"/>
                  </a:lnTo>
                  <a:lnTo>
                    <a:pt x="601980" y="1943100"/>
                  </a:lnTo>
                  <a:lnTo>
                    <a:pt x="327660" y="1592580"/>
                  </a:lnTo>
                  <a:lnTo>
                    <a:pt x="220980" y="1569720"/>
                  </a:lnTo>
                  <a:lnTo>
                    <a:pt x="167640" y="1577340"/>
                  </a:lnTo>
                  <a:lnTo>
                    <a:pt x="167640" y="1546860"/>
                  </a:lnTo>
                  <a:lnTo>
                    <a:pt x="129540" y="1432560"/>
                  </a:lnTo>
                  <a:lnTo>
                    <a:pt x="167640" y="1211580"/>
                  </a:lnTo>
                  <a:lnTo>
                    <a:pt x="297180" y="1005840"/>
                  </a:lnTo>
                  <a:lnTo>
                    <a:pt x="243840" y="807720"/>
                  </a:lnTo>
                  <a:lnTo>
                    <a:pt x="144780" y="609600"/>
                  </a:lnTo>
                  <a:lnTo>
                    <a:pt x="236220" y="403860"/>
                  </a:lnTo>
                  <a:lnTo>
                    <a:pt x="129540" y="342900"/>
                  </a:lnTo>
                  <a:lnTo>
                    <a:pt x="121920" y="274320"/>
                  </a:lnTo>
                  <a:lnTo>
                    <a:pt x="198120" y="213360"/>
                  </a:lnTo>
                  <a:lnTo>
                    <a:pt x="358140" y="198120"/>
                  </a:lnTo>
                  <a:lnTo>
                    <a:pt x="563880" y="266700"/>
                  </a:lnTo>
                  <a:lnTo>
                    <a:pt x="647700" y="220980"/>
                  </a:lnTo>
                  <a:lnTo>
                    <a:pt x="723900" y="60960"/>
                  </a:lnTo>
                  <a:lnTo>
                    <a:pt x="876300" y="236220"/>
                  </a:lnTo>
                  <a:lnTo>
                    <a:pt x="1059180" y="243840"/>
                  </a:lnTo>
                  <a:lnTo>
                    <a:pt x="1066800" y="144780"/>
                  </a:lnTo>
                  <a:lnTo>
                    <a:pt x="1242060" y="175260"/>
                  </a:lnTo>
                  <a:lnTo>
                    <a:pt x="1257300" y="121920"/>
                  </a:lnTo>
                  <a:lnTo>
                    <a:pt x="1379220" y="10668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5C02C3B2-4B18-14B6-64C0-AE4FD894E23A}"/>
              </a:ext>
            </a:extLst>
          </p:cNvPr>
          <p:cNvGrpSpPr/>
          <p:nvPr/>
        </p:nvGrpSpPr>
        <p:grpSpPr>
          <a:xfrm>
            <a:off x="6903170" y="1144929"/>
            <a:ext cx="2145958" cy="2281897"/>
            <a:chOff x="6903170" y="1144929"/>
            <a:chExt cx="2145958" cy="2281897"/>
          </a:xfrm>
        </p:grpSpPr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FA6897EB-01B8-902C-3DF4-DD9749D1999D}"/>
                </a:ext>
              </a:extLst>
            </p:cNvPr>
            <p:cNvGrpSpPr/>
            <p:nvPr/>
          </p:nvGrpSpPr>
          <p:grpSpPr>
            <a:xfrm rot="20007441">
              <a:off x="8159589" y="2939193"/>
              <a:ext cx="511662" cy="448624"/>
              <a:chOff x="7830602" y="3040956"/>
              <a:chExt cx="447858" cy="392679"/>
            </a:xfrm>
          </p:grpSpPr>
          <p:sp>
            <p:nvSpPr>
              <p:cNvPr id="383" name="台形 382">
                <a:extLst>
                  <a:ext uri="{FF2B5EF4-FFF2-40B4-BE49-F238E27FC236}">
                    <a16:creationId xmlns:a16="http://schemas.microsoft.com/office/drawing/2014/main" id="{D12A97B5-CDBD-6708-A756-A433AD7F2F7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台形 383">
                <a:extLst>
                  <a:ext uri="{FF2B5EF4-FFF2-40B4-BE49-F238E27FC236}">
                    <a16:creationId xmlns:a16="http://schemas.microsoft.com/office/drawing/2014/main" id="{92EB14FB-E6FA-ED8C-16BF-2A4FE29753C8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四角形: 上の 2 つの角を丸める 384">
                <a:extLst>
                  <a:ext uri="{FF2B5EF4-FFF2-40B4-BE49-F238E27FC236}">
                    <a16:creationId xmlns:a16="http://schemas.microsoft.com/office/drawing/2014/main" id="{7F686137-F3CF-9E4D-5418-DA7B2862BB4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D8936084-9DA2-0918-33DA-B5FD82C6DCC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88D30AB4-9D3D-D6ED-36E2-719DE05C5447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A8BF5600-59E5-5E15-08B4-52A0C193CE6D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EDC10A26-917E-2453-99EC-9F9F86A4F70C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上の 2 つの角を丸める 389">
                <a:extLst>
                  <a:ext uri="{FF2B5EF4-FFF2-40B4-BE49-F238E27FC236}">
                    <a16:creationId xmlns:a16="http://schemas.microsoft.com/office/drawing/2014/main" id="{E3435A82-F7D7-A85E-55C8-936C9F57A8F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上の 2 つの角を丸める 390">
                <a:extLst>
                  <a:ext uri="{FF2B5EF4-FFF2-40B4-BE49-F238E27FC236}">
                    <a16:creationId xmlns:a16="http://schemas.microsoft.com/office/drawing/2014/main" id="{CF83E335-A33F-1B82-91B8-10AFBF35588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上の 2 つの角を丸める 391">
                <a:extLst>
                  <a:ext uri="{FF2B5EF4-FFF2-40B4-BE49-F238E27FC236}">
                    <a16:creationId xmlns:a16="http://schemas.microsoft.com/office/drawing/2014/main" id="{FED545E6-37B0-0DC2-1673-A95A28490D7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1AE842A7-ABF2-E11B-20B3-942A32AED538}"/>
                </a:ext>
              </a:extLst>
            </p:cNvPr>
            <p:cNvGrpSpPr/>
            <p:nvPr/>
          </p:nvGrpSpPr>
          <p:grpSpPr>
            <a:xfrm rot="4220155">
              <a:off x="6922438" y="2271183"/>
              <a:ext cx="511662" cy="448624"/>
              <a:chOff x="7830602" y="3040956"/>
              <a:chExt cx="447858" cy="392679"/>
            </a:xfrm>
          </p:grpSpPr>
          <p:sp>
            <p:nvSpPr>
              <p:cNvPr id="538" name="台形 537">
                <a:extLst>
                  <a:ext uri="{FF2B5EF4-FFF2-40B4-BE49-F238E27FC236}">
                    <a16:creationId xmlns:a16="http://schemas.microsoft.com/office/drawing/2014/main" id="{EFF2B1F5-42B9-F2F9-B2DD-44A8ED69073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台形 538">
                <a:extLst>
                  <a:ext uri="{FF2B5EF4-FFF2-40B4-BE49-F238E27FC236}">
                    <a16:creationId xmlns:a16="http://schemas.microsoft.com/office/drawing/2014/main" id="{DB5189F7-00CA-6535-114A-B595CDA6446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四角形: 上の 2 つの角を丸める 539">
                <a:extLst>
                  <a:ext uri="{FF2B5EF4-FFF2-40B4-BE49-F238E27FC236}">
                    <a16:creationId xmlns:a16="http://schemas.microsoft.com/office/drawing/2014/main" id="{EC1F9464-DD5F-A6A8-E703-04C29107177D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7EDDFFBF-3ECC-5312-E882-BC3C8E048F1F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四角形: 上の 2 つの角を丸める 541">
                <a:extLst>
                  <a:ext uri="{FF2B5EF4-FFF2-40B4-BE49-F238E27FC236}">
                    <a16:creationId xmlns:a16="http://schemas.microsoft.com/office/drawing/2014/main" id="{86E0B711-6C28-1DEA-741C-81DF9445E47D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43" name="四角形: 上の 2 つの角を丸める 542">
                <a:extLst>
                  <a:ext uri="{FF2B5EF4-FFF2-40B4-BE49-F238E27FC236}">
                    <a16:creationId xmlns:a16="http://schemas.microsoft.com/office/drawing/2014/main" id="{7A0D5F4A-4485-4D41-E544-E0554B82EE92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四角形: 上の 2 つの角を丸める 543">
                <a:extLst>
                  <a:ext uri="{FF2B5EF4-FFF2-40B4-BE49-F238E27FC236}">
                    <a16:creationId xmlns:a16="http://schemas.microsoft.com/office/drawing/2014/main" id="{5270FF67-E4DB-463C-8213-E3771A41B28B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四角形: 上の 2 つの角を丸める 544">
                <a:extLst>
                  <a:ext uri="{FF2B5EF4-FFF2-40B4-BE49-F238E27FC236}">
                    <a16:creationId xmlns:a16="http://schemas.microsoft.com/office/drawing/2014/main" id="{8EB33026-EF7C-0072-CB8F-95AA6B34340C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四角形: 上の 2 つの角を丸める 545">
                <a:extLst>
                  <a:ext uri="{FF2B5EF4-FFF2-40B4-BE49-F238E27FC236}">
                    <a16:creationId xmlns:a16="http://schemas.microsoft.com/office/drawing/2014/main" id="{977062B1-8C93-4A14-52A1-3F8BF1A0A2A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四角形: 上の 2 つの角を丸める 546">
                <a:extLst>
                  <a:ext uri="{FF2B5EF4-FFF2-40B4-BE49-F238E27FC236}">
                    <a16:creationId xmlns:a16="http://schemas.microsoft.com/office/drawing/2014/main" id="{9BF5723F-905B-3EFC-9B25-A9DD5F37298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BF4BBABE-0323-514F-F445-D8BB56B4EB2A}"/>
                </a:ext>
              </a:extLst>
            </p:cNvPr>
            <p:cNvSpPr/>
            <p:nvPr/>
          </p:nvSpPr>
          <p:spPr>
            <a:xfrm>
              <a:off x="6903170" y="1144929"/>
              <a:ext cx="807227" cy="1097160"/>
            </a:xfrm>
            <a:custGeom>
              <a:avLst/>
              <a:gdLst>
                <a:gd name="connsiteX0" fmla="*/ 654508 w 919103"/>
                <a:gd name="connsiteY0" fmla="*/ 0 h 1249219"/>
                <a:gd name="connsiteX1" fmla="*/ 703942 w 919103"/>
                <a:gd name="connsiteY1" fmla="*/ 13842 h 1249219"/>
                <a:gd name="connsiteX2" fmla="*/ 717784 w 919103"/>
                <a:gd name="connsiteY2" fmla="*/ 33615 h 1249219"/>
                <a:gd name="connsiteX3" fmla="*/ 755354 w 919103"/>
                <a:gd name="connsiteY3" fmla="*/ 65252 h 1249219"/>
                <a:gd name="connsiteX4" fmla="*/ 767218 w 919103"/>
                <a:gd name="connsiteY4" fmla="*/ 122597 h 1249219"/>
                <a:gd name="connsiteX5" fmla="*/ 808743 w 919103"/>
                <a:gd name="connsiteY5" fmla="*/ 162144 h 1249219"/>
                <a:gd name="connsiteX6" fmla="*/ 814675 w 919103"/>
                <a:gd name="connsiteY6" fmla="*/ 201691 h 1249219"/>
                <a:gd name="connsiteX7" fmla="*/ 830494 w 919103"/>
                <a:gd name="connsiteY7" fmla="*/ 215532 h 1249219"/>
                <a:gd name="connsiteX8" fmla="*/ 832471 w 919103"/>
                <a:gd name="connsiteY8" fmla="*/ 233329 h 1249219"/>
                <a:gd name="connsiteX9" fmla="*/ 852245 w 919103"/>
                <a:gd name="connsiteY9" fmla="*/ 251126 h 1249219"/>
                <a:gd name="connsiteX10" fmla="*/ 834449 w 919103"/>
                <a:gd name="connsiteY10" fmla="*/ 272876 h 1249219"/>
                <a:gd name="connsiteX11" fmla="*/ 842358 w 919103"/>
                <a:gd name="connsiteY11" fmla="*/ 349993 h 1249219"/>
                <a:gd name="connsiteX12" fmla="*/ 889815 w 919103"/>
                <a:gd name="connsiteY12" fmla="*/ 381631 h 1249219"/>
                <a:gd name="connsiteX13" fmla="*/ 917498 w 919103"/>
                <a:gd name="connsiteY13" fmla="*/ 403382 h 1249219"/>
                <a:gd name="connsiteX14" fmla="*/ 919103 w 919103"/>
                <a:gd name="connsiteY14" fmla="*/ 414616 h 1249219"/>
                <a:gd name="connsiteX15" fmla="*/ 917498 w 919103"/>
                <a:gd name="connsiteY15" fmla="*/ 414456 h 1249219"/>
                <a:gd name="connsiteX16" fmla="*/ 865295 w 919103"/>
                <a:gd name="connsiteY16" fmla="*/ 416828 h 1249219"/>
                <a:gd name="connsiteX17" fmla="*/ 851058 w 919103"/>
                <a:gd name="connsiteY17" fmla="*/ 438184 h 1249219"/>
                <a:gd name="connsiteX18" fmla="*/ 834448 w 919103"/>
                <a:gd name="connsiteY18" fmla="*/ 459539 h 1249219"/>
                <a:gd name="connsiteX19" fmla="*/ 834448 w 919103"/>
                <a:gd name="connsiteY19" fmla="*/ 469031 h 1249219"/>
                <a:gd name="connsiteX20" fmla="*/ 843940 w 919103"/>
                <a:gd name="connsiteY20" fmla="*/ 485641 h 1249219"/>
                <a:gd name="connsiteX21" fmla="*/ 822584 w 919103"/>
                <a:gd name="connsiteY21" fmla="*/ 518860 h 1249219"/>
                <a:gd name="connsiteX22" fmla="*/ 782246 w 919103"/>
                <a:gd name="connsiteY22" fmla="*/ 533097 h 1249219"/>
                <a:gd name="connsiteX23" fmla="*/ 775127 w 919103"/>
                <a:gd name="connsiteY23" fmla="*/ 566317 h 1249219"/>
                <a:gd name="connsiteX24" fmla="*/ 772754 w 919103"/>
                <a:gd name="connsiteY24" fmla="*/ 585300 h 1249219"/>
                <a:gd name="connsiteX25" fmla="*/ 756145 w 919103"/>
                <a:gd name="connsiteY25" fmla="*/ 585300 h 1249219"/>
                <a:gd name="connsiteX26" fmla="*/ 730043 w 919103"/>
                <a:gd name="connsiteY26" fmla="*/ 616147 h 1249219"/>
                <a:gd name="connsiteX27" fmla="*/ 718179 w 919103"/>
                <a:gd name="connsiteY27" fmla="*/ 639875 h 1249219"/>
                <a:gd name="connsiteX28" fmla="*/ 718179 w 919103"/>
                <a:gd name="connsiteY28" fmla="*/ 677840 h 1249219"/>
                <a:gd name="connsiteX29" fmla="*/ 699196 w 919103"/>
                <a:gd name="connsiteY29" fmla="*/ 694450 h 1249219"/>
                <a:gd name="connsiteX30" fmla="*/ 654112 w 919103"/>
                <a:gd name="connsiteY30" fmla="*/ 684959 h 1249219"/>
                <a:gd name="connsiteX31" fmla="*/ 637503 w 919103"/>
                <a:gd name="connsiteY31" fmla="*/ 718179 h 1249219"/>
                <a:gd name="connsiteX32" fmla="*/ 620893 w 919103"/>
                <a:gd name="connsiteY32" fmla="*/ 725297 h 1249219"/>
                <a:gd name="connsiteX33" fmla="*/ 623266 w 919103"/>
                <a:gd name="connsiteY33" fmla="*/ 756144 h 1249219"/>
                <a:gd name="connsiteX34" fmla="*/ 613774 w 919103"/>
                <a:gd name="connsiteY34" fmla="*/ 777500 h 1249219"/>
                <a:gd name="connsiteX35" fmla="*/ 620893 w 919103"/>
                <a:gd name="connsiteY35" fmla="*/ 827329 h 1249219"/>
                <a:gd name="connsiteX36" fmla="*/ 623266 w 919103"/>
                <a:gd name="connsiteY36" fmla="*/ 855803 h 1249219"/>
                <a:gd name="connsiteX37" fmla="*/ 637503 w 919103"/>
                <a:gd name="connsiteY37" fmla="*/ 893769 h 1249219"/>
                <a:gd name="connsiteX38" fmla="*/ 658858 w 919103"/>
                <a:gd name="connsiteY38" fmla="*/ 896141 h 1249219"/>
                <a:gd name="connsiteX39" fmla="*/ 680214 w 919103"/>
                <a:gd name="connsiteY39" fmla="*/ 938852 h 1249219"/>
                <a:gd name="connsiteX40" fmla="*/ 692078 w 919103"/>
                <a:gd name="connsiteY40" fmla="*/ 957835 h 1249219"/>
                <a:gd name="connsiteX41" fmla="*/ 703942 w 919103"/>
                <a:gd name="connsiteY41" fmla="*/ 974445 h 1249219"/>
                <a:gd name="connsiteX42" fmla="*/ 694451 w 919103"/>
                <a:gd name="connsiteY42" fmla="*/ 1014783 h 1249219"/>
                <a:gd name="connsiteX43" fmla="*/ 680214 w 919103"/>
                <a:gd name="connsiteY43" fmla="*/ 1033766 h 1249219"/>
                <a:gd name="connsiteX44" fmla="*/ 656485 w 919103"/>
                <a:gd name="connsiteY44" fmla="*/ 1031393 h 1249219"/>
                <a:gd name="connsiteX45" fmla="*/ 656485 w 919103"/>
                <a:gd name="connsiteY45" fmla="*/ 1048003 h 1249219"/>
                <a:gd name="connsiteX46" fmla="*/ 644621 w 919103"/>
                <a:gd name="connsiteY46" fmla="*/ 1064613 h 1249219"/>
                <a:gd name="connsiteX47" fmla="*/ 661231 w 919103"/>
                <a:gd name="connsiteY47" fmla="*/ 1078850 h 1249219"/>
                <a:gd name="connsiteX48" fmla="*/ 673095 w 919103"/>
                <a:gd name="connsiteY48" fmla="*/ 1107324 h 1249219"/>
                <a:gd name="connsiteX49" fmla="*/ 687332 w 919103"/>
                <a:gd name="connsiteY49" fmla="*/ 1123934 h 1249219"/>
                <a:gd name="connsiteX50" fmla="*/ 694451 w 919103"/>
                <a:gd name="connsiteY50" fmla="*/ 1145289 h 1249219"/>
                <a:gd name="connsiteX51" fmla="*/ 692078 w 919103"/>
                <a:gd name="connsiteY51" fmla="*/ 1173763 h 1249219"/>
                <a:gd name="connsiteX52" fmla="*/ 673095 w 919103"/>
                <a:gd name="connsiteY52" fmla="*/ 1183255 h 1249219"/>
                <a:gd name="connsiteX53" fmla="*/ 630384 w 919103"/>
                <a:gd name="connsiteY53" fmla="*/ 1161899 h 1249219"/>
                <a:gd name="connsiteX54" fmla="*/ 611401 w 919103"/>
                <a:gd name="connsiteY54" fmla="*/ 1152408 h 1249219"/>
                <a:gd name="connsiteX55" fmla="*/ 597164 w 919103"/>
                <a:gd name="connsiteY55" fmla="*/ 1176136 h 1249219"/>
                <a:gd name="connsiteX56" fmla="*/ 592419 w 919103"/>
                <a:gd name="connsiteY56" fmla="*/ 1192746 h 1249219"/>
                <a:gd name="connsiteX57" fmla="*/ 582927 w 919103"/>
                <a:gd name="connsiteY57" fmla="*/ 1206983 h 1249219"/>
                <a:gd name="connsiteX58" fmla="*/ 544962 w 919103"/>
                <a:gd name="connsiteY58" fmla="*/ 1218847 h 1249219"/>
                <a:gd name="connsiteX59" fmla="*/ 511742 w 919103"/>
                <a:gd name="connsiteY59" fmla="*/ 1202237 h 1249219"/>
                <a:gd name="connsiteX60" fmla="*/ 483268 w 919103"/>
                <a:gd name="connsiteY60" fmla="*/ 1214102 h 1249219"/>
                <a:gd name="connsiteX61" fmla="*/ 466658 w 919103"/>
                <a:gd name="connsiteY61" fmla="*/ 1244948 h 1249219"/>
                <a:gd name="connsiteX62" fmla="*/ 452421 w 919103"/>
                <a:gd name="connsiteY62" fmla="*/ 1235457 h 1249219"/>
                <a:gd name="connsiteX63" fmla="*/ 435811 w 919103"/>
                <a:gd name="connsiteY63" fmla="*/ 1242576 h 1249219"/>
                <a:gd name="connsiteX64" fmla="*/ 366999 w 919103"/>
                <a:gd name="connsiteY64" fmla="*/ 1237830 h 1249219"/>
                <a:gd name="connsiteX65" fmla="*/ 345643 w 919103"/>
                <a:gd name="connsiteY65" fmla="*/ 1237830 h 1249219"/>
                <a:gd name="connsiteX66" fmla="*/ 339949 w 919103"/>
                <a:gd name="connsiteY66" fmla="*/ 1249219 h 1249219"/>
                <a:gd name="connsiteX67" fmla="*/ 336152 w 919103"/>
                <a:gd name="connsiteY67" fmla="*/ 1247321 h 1249219"/>
                <a:gd name="connsiteX68" fmla="*/ 340086 w 919103"/>
                <a:gd name="connsiteY68" fmla="*/ 1248944 h 1249219"/>
                <a:gd name="connsiteX69" fmla="*/ 340429 w 919103"/>
                <a:gd name="connsiteY69" fmla="*/ 1248258 h 1249219"/>
                <a:gd name="connsiteX70" fmla="*/ 281577 w 919103"/>
                <a:gd name="connsiteY70" fmla="*/ 1211729 h 1249219"/>
                <a:gd name="connsiteX71" fmla="*/ 274458 w 919103"/>
                <a:gd name="connsiteY71" fmla="*/ 1197492 h 1249219"/>
                <a:gd name="connsiteX72" fmla="*/ 238866 w 919103"/>
                <a:gd name="connsiteY72" fmla="*/ 1180882 h 1249219"/>
                <a:gd name="connsiteX73" fmla="*/ 231747 w 919103"/>
                <a:gd name="connsiteY73" fmla="*/ 1154781 h 1249219"/>
                <a:gd name="connsiteX74" fmla="*/ 210391 w 919103"/>
                <a:gd name="connsiteY74" fmla="*/ 1145289 h 1249219"/>
                <a:gd name="connsiteX75" fmla="*/ 203273 w 919103"/>
                <a:gd name="connsiteY75" fmla="*/ 1178509 h 1249219"/>
                <a:gd name="connsiteX76" fmla="*/ 165308 w 919103"/>
                <a:gd name="connsiteY76" fmla="*/ 1183255 h 1249219"/>
                <a:gd name="connsiteX77" fmla="*/ 160562 w 919103"/>
                <a:gd name="connsiteY77" fmla="*/ 1199865 h 1249219"/>
                <a:gd name="connsiteX78" fmla="*/ 105987 w 919103"/>
                <a:gd name="connsiteY78" fmla="*/ 1190373 h 1249219"/>
                <a:gd name="connsiteX79" fmla="*/ 103614 w 919103"/>
                <a:gd name="connsiteY79" fmla="*/ 1221220 h 1249219"/>
                <a:gd name="connsiteX80" fmla="*/ 46666 w 919103"/>
                <a:gd name="connsiteY80" fmla="*/ 1218847 h 1249219"/>
                <a:gd name="connsiteX81" fmla="*/ 146 w 919103"/>
                <a:gd name="connsiteY81" fmla="*/ 1165351 h 1249219"/>
                <a:gd name="connsiteX82" fmla="*/ 0 w 919103"/>
                <a:gd name="connsiteY82" fmla="*/ 1164667 h 1249219"/>
                <a:gd name="connsiteX83" fmla="*/ 5932 w 919103"/>
                <a:gd name="connsiteY83" fmla="*/ 1123143 h 1249219"/>
                <a:gd name="connsiteX84" fmla="*/ 29661 w 919103"/>
                <a:gd name="connsiteY84" fmla="*/ 1099414 h 1249219"/>
                <a:gd name="connsiteX85" fmla="*/ 61298 w 919103"/>
                <a:gd name="connsiteY85" fmla="*/ 1075686 h 1249219"/>
                <a:gd name="connsiteX86" fmla="*/ 69208 w 919103"/>
                <a:gd name="connsiteY86" fmla="*/ 1042071 h 1249219"/>
                <a:gd name="connsiteX87" fmla="*/ 112710 w 919103"/>
                <a:gd name="connsiteY87" fmla="*/ 1012410 h 1249219"/>
                <a:gd name="connsiteX88" fmla="*/ 100846 w 919103"/>
                <a:gd name="connsiteY88" fmla="*/ 988682 h 1249219"/>
                <a:gd name="connsiteX89" fmla="*/ 132484 w 919103"/>
                <a:gd name="connsiteY89" fmla="*/ 943202 h 1249219"/>
                <a:gd name="connsiteX90" fmla="*/ 126551 w 919103"/>
                <a:gd name="connsiteY90" fmla="*/ 937271 h 1249219"/>
                <a:gd name="connsiteX91" fmla="*/ 193782 w 919103"/>
                <a:gd name="connsiteY91" fmla="*/ 866085 h 1249219"/>
                <a:gd name="connsiteX92" fmla="*/ 189827 w 919103"/>
                <a:gd name="connsiteY92" fmla="*/ 822583 h 1249219"/>
                <a:gd name="connsiteX93" fmla="*/ 170054 w 919103"/>
                <a:gd name="connsiteY93" fmla="*/ 790946 h 1249219"/>
                <a:gd name="connsiteX94" fmla="*/ 185872 w 919103"/>
                <a:gd name="connsiteY94" fmla="*/ 783036 h 1249219"/>
                <a:gd name="connsiteX95" fmla="*/ 162144 w 919103"/>
                <a:gd name="connsiteY95" fmla="*/ 743489 h 1249219"/>
                <a:gd name="connsiteX96" fmla="*/ 177963 w 919103"/>
                <a:gd name="connsiteY96" fmla="*/ 727670 h 1249219"/>
                <a:gd name="connsiteX97" fmla="*/ 280786 w 919103"/>
                <a:gd name="connsiteY97" fmla="*/ 646599 h 1249219"/>
                <a:gd name="connsiteX98" fmla="*/ 264967 w 919103"/>
                <a:gd name="connsiteY98" fmla="*/ 636711 h 1249219"/>
                <a:gd name="connsiteX99" fmla="*/ 223442 w 919103"/>
                <a:gd name="connsiteY99" fmla="*/ 638689 h 1249219"/>
                <a:gd name="connsiteX100" fmla="*/ 172031 w 919103"/>
                <a:gd name="connsiteY100" fmla="*/ 652530 h 1249219"/>
                <a:gd name="connsiteX101" fmla="*/ 87004 w 919103"/>
                <a:gd name="connsiteY101" fmla="*/ 672304 h 1249219"/>
                <a:gd name="connsiteX102" fmla="*/ 83049 w 919103"/>
                <a:gd name="connsiteY102" fmla="*/ 692077 h 1249219"/>
                <a:gd name="connsiteX103" fmla="*/ 75140 w 919103"/>
                <a:gd name="connsiteY103" fmla="*/ 723715 h 1249219"/>
                <a:gd name="connsiteX104" fmla="*/ 35593 w 919103"/>
                <a:gd name="connsiteY104" fmla="*/ 729647 h 1249219"/>
                <a:gd name="connsiteX105" fmla="*/ 45479 w 919103"/>
                <a:gd name="connsiteY105" fmla="*/ 698009 h 1249219"/>
                <a:gd name="connsiteX106" fmla="*/ 27683 w 919103"/>
                <a:gd name="connsiteY106" fmla="*/ 678236 h 1249219"/>
                <a:gd name="connsiteX107" fmla="*/ 45479 w 919103"/>
                <a:gd name="connsiteY107" fmla="*/ 664394 h 1249219"/>
                <a:gd name="connsiteX108" fmla="*/ 75140 w 919103"/>
                <a:gd name="connsiteY108" fmla="*/ 640666 h 1249219"/>
                <a:gd name="connsiteX109" fmla="*/ 114687 w 919103"/>
                <a:gd name="connsiteY109" fmla="*/ 626824 h 1249219"/>
                <a:gd name="connsiteX110" fmla="*/ 164121 w 919103"/>
                <a:gd name="connsiteY110" fmla="*/ 599142 h 1249219"/>
                <a:gd name="connsiteX111" fmla="*/ 191805 w 919103"/>
                <a:gd name="connsiteY111" fmla="*/ 563548 h 1249219"/>
                <a:gd name="connsiteX112" fmla="*/ 223442 w 919103"/>
                <a:gd name="connsiteY112" fmla="*/ 537843 h 1249219"/>
                <a:gd name="connsiteX113" fmla="*/ 225420 w 919103"/>
                <a:gd name="connsiteY113" fmla="*/ 480500 h 1249219"/>
                <a:gd name="connsiteX114" fmla="*/ 239261 w 919103"/>
                <a:gd name="connsiteY114" fmla="*/ 462703 h 1249219"/>
                <a:gd name="connsiteX115" fmla="*/ 185872 w 919103"/>
                <a:gd name="connsiteY115" fmla="*/ 391518 h 1249219"/>
                <a:gd name="connsiteX116" fmla="*/ 154235 w 919103"/>
                <a:gd name="connsiteY116" fmla="*/ 391518 h 1249219"/>
                <a:gd name="connsiteX117" fmla="*/ 146325 w 919103"/>
                <a:gd name="connsiteY117" fmla="*/ 369768 h 1249219"/>
                <a:gd name="connsiteX118" fmla="*/ 146325 w 919103"/>
                <a:gd name="connsiteY118" fmla="*/ 348016 h 1249219"/>
                <a:gd name="connsiteX119" fmla="*/ 104800 w 919103"/>
                <a:gd name="connsiteY119" fmla="*/ 326264 h 1249219"/>
                <a:gd name="connsiteX120" fmla="*/ 81072 w 919103"/>
                <a:gd name="connsiteY120" fmla="*/ 314402 h 1249219"/>
                <a:gd name="connsiteX121" fmla="*/ 61298 w 919103"/>
                <a:gd name="connsiteY121" fmla="*/ 304514 h 1249219"/>
                <a:gd name="connsiteX122" fmla="*/ 61298 w 919103"/>
                <a:gd name="connsiteY122" fmla="*/ 241238 h 1249219"/>
                <a:gd name="connsiteX123" fmla="*/ 40996 w 919103"/>
                <a:gd name="connsiteY123" fmla="*/ 217552 h 1249219"/>
                <a:gd name="connsiteX124" fmla="*/ 120224 w 919103"/>
                <a:gd name="connsiteY124" fmla="*/ 219883 h 1249219"/>
                <a:gd name="connsiteX125" fmla="*/ 134461 w 919103"/>
                <a:gd name="connsiteY125" fmla="*/ 205646 h 1249219"/>
                <a:gd name="connsiteX126" fmla="*/ 127342 w 919103"/>
                <a:gd name="connsiteY126" fmla="*/ 158189 h 1249219"/>
                <a:gd name="connsiteX127" fmla="*/ 196155 w 919103"/>
                <a:gd name="connsiteY127" fmla="*/ 132088 h 1249219"/>
                <a:gd name="connsiteX128" fmla="*/ 189036 w 919103"/>
                <a:gd name="connsiteY128" fmla="*/ 113105 h 1249219"/>
                <a:gd name="connsiteX129" fmla="*/ 208019 w 919103"/>
                <a:gd name="connsiteY129" fmla="*/ 94123 h 1249219"/>
                <a:gd name="connsiteX130" fmla="*/ 279204 w 919103"/>
                <a:gd name="connsiteY130" fmla="*/ 91750 h 1249219"/>
                <a:gd name="connsiteX131" fmla="*/ 300560 w 919103"/>
                <a:gd name="connsiteY131" fmla="*/ 37175 h 1249219"/>
                <a:gd name="connsiteX132" fmla="*/ 319542 w 919103"/>
                <a:gd name="connsiteY132" fmla="*/ 51412 h 1249219"/>
                <a:gd name="connsiteX133" fmla="*/ 350389 w 919103"/>
                <a:gd name="connsiteY133" fmla="*/ 39547 h 1249219"/>
                <a:gd name="connsiteX134" fmla="*/ 381236 w 919103"/>
                <a:gd name="connsiteY134" fmla="*/ 77513 h 1249219"/>
                <a:gd name="connsiteX135" fmla="*/ 409710 w 919103"/>
                <a:gd name="connsiteY135" fmla="*/ 87004 h 1249219"/>
                <a:gd name="connsiteX136" fmla="*/ 454794 w 919103"/>
                <a:gd name="connsiteY136" fmla="*/ 101241 h 1249219"/>
                <a:gd name="connsiteX137" fmla="*/ 444191 w 919103"/>
                <a:gd name="connsiteY137" fmla="*/ 97893 h 1249219"/>
                <a:gd name="connsiteX138" fmla="*/ 450840 w 919103"/>
                <a:gd name="connsiteY138" fmla="*/ 116665 h 1249219"/>
                <a:gd name="connsiteX139" fmla="*/ 494342 w 919103"/>
                <a:gd name="connsiteY139" fmla="*/ 120619 h 1249219"/>
                <a:gd name="connsiteX140" fmla="*/ 502251 w 919103"/>
                <a:gd name="connsiteY140" fmla="*/ 144347 h 1249219"/>
                <a:gd name="connsiteX141" fmla="*/ 524002 w 919103"/>
                <a:gd name="connsiteY141" fmla="*/ 160166 h 1249219"/>
                <a:gd name="connsiteX142" fmla="*/ 543776 w 919103"/>
                <a:gd name="connsiteY142" fmla="*/ 156212 h 1249219"/>
                <a:gd name="connsiteX143" fmla="*/ 553663 w 919103"/>
                <a:gd name="connsiteY143" fmla="*/ 162144 h 1249219"/>
                <a:gd name="connsiteX144" fmla="*/ 557617 w 919103"/>
                <a:gd name="connsiteY144" fmla="*/ 162144 h 1249219"/>
                <a:gd name="connsiteX145" fmla="*/ 569482 w 919103"/>
                <a:gd name="connsiteY145" fmla="*/ 191804 h 1249219"/>
                <a:gd name="connsiteX146" fmla="*/ 593210 w 919103"/>
                <a:gd name="connsiteY146" fmla="*/ 191804 h 1249219"/>
                <a:gd name="connsiteX147" fmla="*/ 607051 w 919103"/>
                <a:gd name="connsiteY147" fmla="*/ 175985 h 1249219"/>
                <a:gd name="connsiteX148" fmla="*/ 620893 w 919103"/>
                <a:gd name="connsiteY148" fmla="*/ 162144 h 1249219"/>
                <a:gd name="connsiteX149" fmla="*/ 620893 w 919103"/>
                <a:gd name="connsiteY149" fmla="*/ 154234 h 1249219"/>
                <a:gd name="connsiteX150" fmla="*/ 607051 w 919103"/>
                <a:gd name="connsiteY150" fmla="*/ 142370 h 1249219"/>
                <a:gd name="connsiteX151" fmla="*/ 618916 w 919103"/>
                <a:gd name="connsiteY151" fmla="*/ 126551 h 1249219"/>
                <a:gd name="connsiteX152" fmla="*/ 595187 w 919103"/>
                <a:gd name="connsiteY152" fmla="*/ 85027 h 1249219"/>
                <a:gd name="connsiteX153" fmla="*/ 585300 w 919103"/>
                <a:gd name="connsiteY153" fmla="*/ 67230 h 1249219"/>
                <a:gd name="connsiteX154" fmla="*/ 583323 w 919103"/>
                <a:gd name="connsiteY154" fmla="*/ 19774 h 1249219"/>
                <a:gd name="connsiteX155" fmla="*/ 611006 w 919103"/>
                <a:gd name="connsiteY155" fmla="*/ 19774 h 1249219"/>
                <a:gd name="connsiteX156" fmla="*/ 654508 w 919103"/>
                <a:gd name="connsiteY156" fmla="*/ 0 h 124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919103" h="1249219">
                  <a:moveTo>
                    <a:pt x="654508" y="0"/>
                  </a:moveTo>
                  <a:lnTo>
                    <a:pt x="703942" y="13842"/>
                  </a:lnTo>
                  <a:lnTo>
                    <a:pt x="717784" y="33615"/>
                  </a:lnTo>
                  <a:lnTo>
                    <a:pt x="755354" y="65252"/>
                  </a:lnTo>
                  <a:lnTo>
                    <a:pt x="767218" y="122597"/>
                  </a:lnTo>
                  <a:lnTo>
                    <a:pt x="808743" y="162144"/>
                  </a:lnTo>
                  <a:lnTo>
                    <a:pt x="814675" y="201691"/>
                  </a:lnTo>
                  <a:lnTo>
                    <a:pt x="830494" y="215532"/>
                  </a:lnTo>
                  <a:lnTo>
                    <a:pt x="832471" y="233329"/>
                  </a:lnTo>
                  <a:lnTo>
                    <a:pt x="852245" y="251126"/>
                  </a:lnTo>
                  <a:lnTo>
                    <a:pt x="834449" y="272876"/>
                  </a:lnTo>
                  <a:lnTo>
                    <a:pt x="842358" y="349993"/>
                  </a:lnTo>
                  <a:lnTo>
                    <a:pt x="889815" y="381631"/>
                  </a:lnTo>
                  <a:lnTo>
                    <a:pt x="917498" y="403382"/>
                  </a:lnTo>
                  <a:lnTo>
                    <a:pt x="919103" y="414616"/>
                  </a:lnTo>
                  <a:lnTo>
                    <a:pt x="917498" y="414456"/>
                  </a:lnTo>
                  <a:lnTo>
                    <a:pt x="865295" y="416828"/>
                  </a:lnTo>
                  <a:lnTo>
                    <a:pt x="851058" y="438184"/>
                  </a:lnTo>
                  <a:lnTo>
                    <a:pt x="834448" y="459539"/>
                  </a:lnTo>
                  <a:lnTo>
                    <a:pt x="834448" y="469031"/>
                  </a:lnTo>
                  <a:lnTo>
                    <a:pt x="843940" y="485641"/>
                  </a:lnTo>
                  <a:lnTo>
                    <a:pt x="822584" y="518860"/>
                  </a:lnTo>
                  <a:lnTo>
                    <a:pt x="782246" y="533097"/>
                  </a:lnTo>
                  <a:lnTo>
                    <a:pt x="775127" y="566317"/>
                  </a:lnTo>
                  <a:lnTo>
                    <a:pt x="772754" y="585300"/>
                  </a:lnTo>
                  <a:lnTo>
                    <a:pt x="756145" y="585300"/>
                  </a:lnTo>
                  <a:lnTo>
                    <a:pt x="730043" y="616147"/>
                  </a:lnTo>
                  <a:lnTo>
                    <a:pt x="718179" y="639875"/>
                  </a:lnTo>
                  <a:lnTo>
                    <a:pt x="718179" y="677840"/>
                  </a:lnTo>
                  <a:lnTo>
                    <a:pt x="699196" y="694450"/>
                  </a:lnTo>
                  <a:lnTo>
                    <a:pt x="654112" y="684959"/>
                  </a:lnTo>
                  <a:lnTo>
                    <a:pt x="637503" y="718179"/>
                  </a:lnTo>
                  <a:lnTo>
                    <a:pt x="620893" y="725297"/>
                  </a:lnTo>
                  <a:lnTo>
                    <a:pt x="623266" y="756144"/>
                  </a:lnTo>
                  <a:lnTo>
                    <a:pt x="613774" y="777500"/>
                  </a:lnTo>
                  <a:lnTo>
                    <a:pt x="620893" y="827329"/>
                  </a:lnTo>
                  <a:lnTo>
                    <a:pt x="623266" y="855803"/>
                  </a:lnTo>
                  <a:lnTo>
                    <a:pt x="637503" y="893769"/>
                  </a:lnTo>
                  <a:lnTo>
                    <a:pt x="658858" y="896141"/>
                  </a:lnTo>
                  <a:lnTo>
                    <a:pt x="680214" y="938852"/>
                  </a:lnTo>
                  <a:lnTo>
                    <a:pt x="692078" y="957835"/>
                  </a:lnTo>
                  <a:lnTo>
                    <a:pt x="703942" y="974445"/>
                  </a:lnTo>
                  <a:lnTo>
                    <a:pt x="694451" y="1014783"/>
                  </a:lnTo>
                  <a:lnTo>
                    <a:pt x="680214" y="1033766"/>
                  </a:lnTo>
                  <a:lnTo>
                    <a:pt x="656485" y="1031393"/>
                  </a:lnTo>
                  <a:lnTo>
                    <a:pt x="656485" y="1048003"/>
                  </a:lnTo>
                  <a:lnTo>
                    <a:pt x="644621" y="1064613"/>
                  </a:lnTo>
                  <a:lnTo>
                    <a:pt x="661231" y="1078850"/>
                  </a:lnTo>
                  <a:lnTo>
                    <a:pt x="673095" y="1107324"/>
                  </a:lnTo>
                  <a:lnTo>
                    <a:pt x="687332" y="1123934"/>
                  </a:lnTo>
                  <a:lnTo>
                    <a:pt x="694451" y="1145289"/>
                  </a:lnTo>
                  <a:lnTo>
                    <a:pt x="692078" y="1173763"/>
                  </a:lnTo>
                  <a:lnTo>
                    <a:pt x="673095" y="1183255"/>
                  </a:lnTo>
                  <a:lnTo>
                    <a:pt x="630384" y="1161899"/>
                  </a:lnTo>
                  <a:lnTo>
                    <a:pt x="611401" y="1152408"/>
                  </a:lnTo>
                  <a:lnTo>
                    <a:pt x="597164" y="1176136"/>
                  </a:lnTo>
                  <a:lnTo>
                    <a:pt x="592419" y="1192746"/>
                  </a:lnTo>
                  <a:lnTo>
                    <a:pt x="582927" y="1206983"/>
                  </a:lnTo>
                  <a:lnTo>
                    <a:pt x="544962" y="1218847"/>
                  </a:lnTo>
                  <a:lnTo>
                    <a:pt x="511742" y="1202237"/>
                  </a:lnTo>
                  <a:lnTo>
                    <a:pt x="483268" y="1214102"/>
                  </a:lnTo>
                  <a:lnTo>
                    <a:pt x="466658" y="1244948"/>
                  </a:lnTo>
                  <a:lnTo>
                    <a:pt x="452421" y="1235457"/>
                  </a:lnTo>
                  <a:lnTo>
                    <a:pt x="435811" y="1242576"/>
                  </a:lnTo>
                  <a:lnTo>
                    <a:pt x="366999" y="1237830"/>
                  </a:lnTo>
                  <a:lnTo>
                    <a:pt x="345643" y="1237830"/>
                  </a:lnTo>
                  <a:lnTo>
                    <a:pt x="339949" y="1249219"/>
                  </a:lnTo>
                  <a:lnTo>
                    <a:pt x="336152" y="1247321"/>
                  </a:lnTo>
                  <a:lnTo>
                    <a:pt x="340086" y="1248944"/>
                  </a:lnTo>
                  <a:lnTo>
                    <a:pt x="340429" y="1248258"/>
                  </a:lnTo>
                  <a:lnTo>
                    <a:pt x="281577" y="1211729"/>
                  </a:lnTo>
                  <a:lnTo>
                    <a:pt x="274458" y="1197492"/>
                  </a:lnTo>
                  <a:lnTo>
                    <a:pt x="238866" y="1180882"/>
                  </a:lnTo>
                  <a:lnTo>
                    <a:pt x="231747" y="1154781"/>
                  </a:lnTo>
                  <a:lnTo>
                    <a:pt x="210391" y="1145289"/>
                  </a:lnTo>
                  <a:lnTo>
                    <a:pt x="203273" y="1178509"/>
                  </a:lnTo>
                  <a:lnTo>
                    <a:pt x="165308" y="1183255"/>
                  </a:lnTo>
                  <a:lnTo>
                    <a:pt x="160562" y="1199865"/>
                  </a:lnTo>
                  <a:lnTo>
                    <a:pt x="105987" y="1190373"/>
                  </a:lnTo>
                  <a:lnTo>
                    <a:pt x="103614" y="1221220"/>
                  </a:lnTo>
                  <a:lnTo>
                    <a:pt x="46666" y="1218847"/>
                  </a:lnTo>
                  <a:lnTo>
                    <a:pt x="146" y="1165351"/>
                  </a:lnTo>
                  <a:lnTo>
                    <a:pt x="0" y="1164667"/>
                  </a:lnTo>
                  <a:lnTo>
                    <a:pt x="5932" y="1123143"/>
                  </a:lnTo>
                  <a:lnTo>
                    <a:pt x="29661" y="1099414"/>
                  </a:lnTo>
                  <a:lnTo>
                    <a:pt x="61298" y="1075686"/>
                  </a:lnTo>
                  <a:lnTo>
                    <a:pt x="69208" y="1042071"/>
                  </a:lnTo>
                  <a:lnTo>
                    <a:pt x="112710" y="1012410"/>
                  </a:lnTo>
                  <a:lnTo>
                    <a:pt x="100846" y="988682"/>
                  </a:lnTo>
                  <a:lnTo>
                    <a:pt x="132484" y="943202"/>
                  </a:lnTo>
                  <a:lnTo>
                    <a:pt x="126551" y="937271"/>
                  </a:lnTo>
                  <a:lnTo>
                    <a:pt x="193782" y="866085"/>
                  </a:lnTo>
                  <a:lnTo>
                    <a:pt x="189827" y="822583"/>
                  </a:lnTo>
                  <a:lnTo>
                    <a:pt x="170054" y="790946"/>
                  </a:lnTo>
                  <a:lnTo>
                    <a:pt x="185872" y="783036"/>
                  </a:lnTo>
                  <a:lnTo>
                    <a:pt x="162144" y="743489"/>
                  </a:lnTo>
                  <a:lnTo>
                    <a:pt x="177963" y="727670"/>
                  </a:lnTo>
                  <a:lnTo>
                    <a:pt x="280786" y="646599"/>
                  </a:lnTo>
                  <a:lnTo>
                    <a:pt x="264967" y="636711"/>
                  </a:lnTo>
                  <a:lnTo>
                    <a:pt x="223442" y="638689"/>
                  </a:lnTo>
                  <a:lnTo>
                    <a:pt x="172031" y="652530"/>
                  </a:lnTo>
                  <a:lnTo>
                    <a:pt x="87004" y="672304"/>
                  </a:lnTo>
                  <a:lnTo>
                    <a:pt x="83049" y="692077"/>
                  </a:lnTo>
                  <a:lnTo>
                    <a:pt x="75140" y="723715"/>
                  </a:lnTo>
                  <a:lnTo>
                    <a:pt x="35593" y="729647"/>
                  </a:lnTo>
                  <a:lnTo>
                    <a:pt x="45479" y="698009"/>
                  </a:lnTo>
                  <a:lnTo>
                    <a:pt x="27683" y="678236"/>
                  </a:lnTo>
                  <a:lnTo>
                    <a:pt x="45479" y="664394"/>
                  </a:lnTo>
                  <a:lnTo>
                    <a:pt x="75140" y="640666"/>
                  </a:lnTo>
                  <a:lnTo>
                    <a:pt x="114687" y="626824"/>
                  </a:lnTo>
                  <a:lnTo>
                    <a:pt x="164121" y="599142"/>
                  </a:lnTo>
                  <a:lnTo>
                    <a:pt x="191805" y="563548"/>
                  </a:lnTo>
                  <a:lnTo>
                    <a:pt x="223442" y="537843"/>
                  </a:lnTo>
                  <a:lnTo>
                    <a:pt x="225420" y="480500"/>
                  </a:lnTo>
                  <a:lnTo>
                    <a:pt x="239261" y="462703"/>
                  </a:lnTo>
                  <a:lnTo>
                    <a:pt x="185872" y="391518"/>
                  </a:lnTo>
                  <a:lnTo>
                    <a:pt x="154235" y="391518"/>
                  </a:lnTo>
                  <a:lnTo>
                    <a:pt x="146325" y="369768"/>
                  </a:lnTo>
                  <a:lnTo>
                    <a:pt x="146325" y="348016"/>
                  </a:lnTo>
                  <a:lnTo>
                    <a:pt x="104800" y="326264"/>
                  </a:lnTo>
                  <a:lnTo>
                    <a:pt x="81072" y="314402"/>
                  </a:lnTo>
                  <a:lnTo>
                    <a:pt x="61298" y="304514"/>
                  </a:lnTo>
                  <a:lnTo>
                    <a:pt x="61298" y="241238"/>
                  </a:lnTo>
                  <a:lnTo>
                    <a:pt x="40996" y="217552"/>
                  </a:lnTo>
                  <a:lnTo>
                    <a:pt x="120224" y="219883"/>
                  </a:lnTo>
                  <a:lnTo>
                    <a:pt x="134461" y="205646"/>
                  </a:lnTo>
                  <a:lnTo>
                    <a:pt x="127342" y="158189"/>
                  </a:lnTo>
                  <a:lnTo>
                    <a:pt x="196155" y="132088"/>
                  </a:lnTo>
                  <a:lnTo>
                    <a:pt x="189036" y="113105"/>
                  </a:lnTo>
                  <a:lnTo>
                    <a:pt x="208019" y="94123"/>
                  </a:lnTo>
                  <a:lnTo>
                    <a:pt x="279204" y="91750"/>
                  </a:lnTo>
                  <a:lnTo>
                    <a:pt x="300560" y="37175"/>
                  </a:lnTo>
                  <a:lnTo>
                    <a:pt x="319542" y="51412"/>
                  </a:lnTo>
                  <a:lnTo>
                    <a:pt x="350389" y="39547"/>
                  </a:lnTo>
                  <a:lnTo>
                    <a:pt x="381236" y="77513"/>
                  </a:lnTo>
                  <a:lnTo>
                    <a:pt x="409710" y="87004"/>
                  </a:lnTo>
                  <a:lnTo>
                    <a:pt x="454794" y="101241"/>
                  </a:lnTo>
                  <a:lnTo>
                    <a:pt x="444191" y="97893"/>
                  </a:lnTo>
                  <a:lnTo>
                    <a:pt x="450840" y="116665"/>
                  </a:lnTo>
                  <a:lnTo>
                    <a:pt x="494342" y="120619"/>
                  </a:lnTo>
                  <a:lnTo>
                    <a:pt x="502251" y="144347"/>
                  </a:lnTo>
                  <a:lnTo>
                    <a:pt x="524002" y="160166"/>
                  </a:lnTo>
                  <a:lnTo>
                    <a:pt x="543776" y="156212"/>
                  </a:lnTo>
                  <a:lnTo>
                    <a:pt x="553663" y="162144"/>
                  </a:lnTo>
                  <a:lnTo>
                    <a:pt x="557617" y="162144"/>
                  </a:lnTo>
                  <a:lnTo>
                    <a:pt x="569482" y="191804"/>
                  </a:lnTo>
                  <a:lnTo>
                    <a:pt x="593210" y="191804"/>
                  </a:lnTo>
                  <a:lnTo>
                    <a:pt x="607051" y="175985"/>
                  </a:lnTo>
                  <a:lnTo>
                    <a:pt x="620893" y="162144"/>
                  </a:lnTo>
                  <a:lnTo>
                    <a:pt x="620893" y="154234"/>
                  </a:lnTo>
                  <a:lnTo>
                    <a:pt x="607051" y="142370"/>
                  </a:lnTo>
                  <a:lnTo>
                    <a:pt x="618916" y="126551"/>
                  </a:lnTo>
                  <a:lnTo>
                    <a:pt x="595187" y="85027"/>
                  </a:lnTo>
                  <a:lnTo>
                    <a:pt x="585300" y="67230"/>
                  </a:lnTo>
                  <a:lnTo>
                    <a:pt x="583323" y="19774"/>
                  </a:lnTo>
                  <a:lnTo>
                    <a:pt x="611006" y="19774"/>
                  </a:lnTo>
                  <a:lnTo>
                    <a:pt x="65450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25120B1F-C8D7-CB98-0E3E-24E6B9869FBF}"/>
                </a:ext>
              </a:extLst>
            </p:cNvPr>
            <p:cNvSpPr/>
            <p:nvPr/>
          </p:nvSpPr>
          <p:spPr>
            <a:xfrm>
              <a:off x="8086316" y="1673414"/>
              <a:ext cx="962812" cy="1456720"/>
            </a:xfrm>
            <a:custGeom>
              <a:avLst/>
              <a:gdLst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55270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48412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520440" h="5326380">
                  <a:moveTo>
                    <a:pt x="3512820" y="403860"/>
                  </a:moveTo>
                  <a:lnTo>
                    <a:pt x="3459480" y="365760"/>
                  </a:lnTo>
                  <a:lnTo>
                    <a:pt x="3459480" y="198120"/>
                  </a:lnTo>
                  <a:lnTo>
                    <a:pt x="3520440" y="83820"/>
                  </a:lnTo>
                  <a:lnTo>
                    <a:pt x="3451860" y="76200"/>
                  </a:lnTo>
                  <a:lnTo>
                    <a:pt x="3383280" y="53340"/>
                  </a:lnTo>
                  <a:lnTo>
                    <a:pt x="3307080" y="60960"/>
                  </a:lnTo>
                  <a:lnTo>
                    <a:pt x="3261360" y="30480"/>
                  </a:lnTo>
                  <a:lnTo>
                    <a:pt x="3139440" y="38100"/>
                  </a:lnTo>
                  <a:lnTo>
                    <a:pt x="3086100" y="182880"/>
                  </a:lnTo>
                  <a:lnTo>
                    <a:pt x="3032760" y="259080"/>
                  </a:lnTo>
                  <a:lnTo>
                    <a:pt x="2926080" y="259080"/>
                  </a:lnTo>
                  <a:lnTo>
                    <a:pt x="2766060" y="259080"/>
                  </a:lnTo>
                  <a:lnTo>
                    <a:pt x="2697480" y="259080"/>
                  </a:lnTo>
                  <a:lnTo>
                    <a:pt x="2659380" y="327660"/>
                  </a:lnTo>
                  <a:lnTo>
                    <a:pt x="2537460" y="289560"/>
                  </a:lnTo>
                  <a:lnTo>
                    <a:pt x="2438400" y="236220"/>
                  </a:lnTo>
                  <a:lnTo>
                    <a:pt x="2476500" y="175260"/>
                  </a:lnTo>
                  <a:lnTo>
                    <a:pt x="2407920" y="99060"/>
                  </a:lnTo>
                  <a:lnTo>
                    <a:pt x="2346960" y="0"/>
                  </a:lnTo>
                  <a:lnTo>
                    <a:pt x="2255520" y="38100"/>
                  </a:lnTo>
                  <a:lnTo>
                    <a:pt x="2225040" y="83820"/>
                  </a:lnTo>
                  <a:lnTo>
                    <a:pt x="2186940" y="114300"/>
                  </a:lnTo>
                  <a:lnTo>
                    <a:pt x="2065020" y="114300"/>
                  </a:lnTo>
                  <a:lnTo>
                    <a:pt x="1981200" y="114300"/>
                  </a:lnTo>
                  <a:lnTo>
                    <a:pt x="1973580" y="45720"/>
                  </a:lnTo>
                  <a:lnTo>
                    <a:pt x="1897380" y="38100"/>
                  </a:lnTo>
                  <a:lnTo>
                    <a:pt x="1729740" y="45720"/>
                  </a:lnTo>
                  <a:lnTo>
                    <a:pt x="1684020" y="114300"/>
                  </a:lnTo>
                  <a:lnTo>
                    <a:pt x="1630680" y="182880"/>
                  </a:lnTo>
                  <a:lnTo>
                    <a:pt x="1630680" y="213360"/>
                  </a:lnTo>
                  <a:lnTo>
                    <a:pt x="1661160" y="266700"/>
                  </a:lnTo>
                  <a:lnTo>
                    <a:pt x="1592580" y="373380"/>
                  </a:lnTo>
                  <a:lnTo>
                    <a:pt x="1463040" y="419100"/>
                  </a:lnTo>
                  <a:lnTo>
                    <a:pt x="1440180" y="525780"/>
                  </a:lnTo>
                  <a:lnTo>
                    <a:pt x="1432560" y="586740"/>
                  </a:lnTo>
                  <a:lnTo>
                    <a:pt x="1379220" y="586740"/>
                  </a:lnTo>
                  <a:lnTo>
                    <a:pt x="1295400" y="685800"/>
                  </a:lnTo>
                  <a:lnTo>
                    <a:pt x="1257300" y="762000"/>
                  </a:lnTo>
                  <a:lnTo>
                    <a:pt x="1257300" y="762000"/>
                  </a:lnTo>
                  <a:lnTo>
                    <a:pt x="1257300" y="883920"/>
                  </a:lnTo>
                  <a:lnTo>
                    <a:pt x="1196340" y="937260"/>
                  </a:lnTo>
                  <a:lnTo>
                    <a:pt x="1051560" y="906780"/>
                  </a:lnTo>
                  <a:lnTo>
                    <a:pt x="998220" y="1013460"/>
                  </a:lnTo>
                  <a:lnTo>
                    <a:pt x="944880" y="1036320"/>
                  </a:lnTo>
                  <a:lnTo>
                    <a:pt x="952500" y="1135380"/>
                  </a:lnTo>
                  <a:lnTo>
                    <a:pt x="922020" y="1203960"/>
                  </a:lnTo>
                  <a:lnTo>
                    <a:pt x="944880" y="1363980"/>
                  </a:lnTo>
                  <a:lnTo>
                    <a:pt x="952500" y="1455420"/>
                  </a:lnTo>
                  <a:lnTo>
                    <a:pt x="998220" y="1577340"/>
                  </a:lnTo>
                  <a:lnTo>
                    <a:pt x="1066800" y="1584960"/>
                  </a:lnTo>
                  <a:lnTo>
                    <a:pt x="1135380" y="1722120"/>
                  </a:lnTo>
                  <a:lnTo>
                    <a:pt x="1173480" y="1783080"/>
                  </a:lnTo>
                  <a:lnTo>
                    <a:pt x="1211580" y="1836420"/>
                  </a:lnTo>
                  <a:lnTo>
                    <a:pt x="1181100" y="1965960"/>
                  </a:lnTo>
                  <a:lnTo>
                    <a:pt x="1135380" y="2026920"/>
                  </a:lnTo>
                  <a:lnTo>
                    <a:pt x="1059180" y="2019300"/>
                  </a:lnTo>
                  <a:lnTo>
                    <a:pt x="1059180" y="2072640"/>
                  </a:lnTo>
                  <a:lnTo>
                    <a:pt x="1021080" y="2125980"/>
                  </a:lnTo>
                  <a:lnTo>
                    <a:pt x="1021080" y="2125980"/>
                  </a:lnTo>
                  <a:lnTo>
                    <a:pt x="1074420" y="2171700"/>
                  </a:lnTo>
                  <a:lnTo>
                    <a:pt x="1112520" y="2263140"/>
                  </a:lnTo>
                  <a:lnTo>
                    <a:pt x="1158240" y="2316480"/>
                  </a:lnTo>
                  <a:lnTo>
                    <a:pt x="1181100" y="2385060"/>
                  </a:lnTo>
                  <a:lnTo>
                    <a:pt x="1173480" y="2476500"/>
                  </a:lnTo>
                  <a:lnTo>
                    <a:pt x="1112520" y="2506980"/>
                  </a:lnTo>
                  <a:lnTo>
                    <a:pt x="1112520" y="2506980"/>
                  </a:lnTo>
                  <a:lnTo>
                    <a:pt x="975360" y="2438400"/>
                  </a:lnTo>
                  <a:lnTo>
                    <a:pt x="914400" y="2407920"/>
                  </a:lnTo>
                  <a:lnTo>
                    <a:pt x="868680" y="2484120"/>
                  </a:lnTo>
                  <a:lnTo>
                    <a:pt x="853440" y="2537460"/>
                  </a:lnTo>
                  <a:lnTo>
                    <a:pt x="822960" y="2583180"/>
                  </a:lnTo>
                  <a:lnTo>
                    <a:pt x="822960" y="2583180"/>
                  </a:lnTo>
                  <a:lnTo>
                    <a:pt x="701040" y="2621280"/>
                  </a:lnTo>
                  <a:lnTo>
                    <a:pt x="594360" y="2567940"/>
                  </a:lnTo>
                  <a:lnTo>
                    <a:pt x="502920" y="2606040"/>
                  </a:lnTo>
                  <a:lnTo>
                    <a:pt x="449580" y="2705100"/>
                  </a:lnTo>
                  <a:lnTo>
                    <a:pt x="403860" y="2674620"/>
                  </a:lnTo>
                  <a:lnTo>
                    <a:pt x="350520" y="2697480"/>
                  </a:lnTo>
                  <a:lnTo>
                    <a:pt x="129540" y="2682240"/>
                  </a:lnTo>
                  <a:lnTo>
                    <a:pt x="60960" y="2682240"/>
                  </a:lnTo>
                  <a:lnTo>
                    <a:pt x="0" y="2804160"/>
                  </a:lnTo>
                  <a:lnTo>
                    <a:pt x="0" y="2834640"/>
                  </a:lnTo>
                  <a:lnTo>
                    <a:pt x="106680" y="2895600"/>
                  </a:lnTo>
                  <a:lnTo>
                    <a:pt x="190500" y="2987040"/>
                  </a:lnTo>
                  <a:lnTo>
                    <a:pt x="289560" y="3208020"/>
                  </a:lnTo>
                  <a:lnTo>
                    <a:pt x="426720" y="3261360"/>
                  </a:lnTo>
                  <a:lnTo>
                    <a:pt x="510540" y="3314700"/>
                  </a:lnTo>
                  <a:lnTo>
                    <a:pt x="594360" y="3482340"/>
                  </a:lnTo>
                  <a:lnTo>
                    <a:pt x="510540" y="3634740"/>
                  </a:lnTo>
                  <a:lnTo>
                    <a:pt x="502920" y="3710940"/>
                  </a:lnTo>
                  <a:lnTo>
                    <a:pt x="632460" y="3771900"/>
                  </a:lnTo>
                  <a:lnTo>
                    <a:pt x="693420" y="3832860"/>
                  </a:lnTo>
                  <a:lnTo>
                    <a:pt x="792480" y="3802380"/>
                  </a:lnTo>
                  <a:lnTo>
                    <a:pt x="838200" y="3863340"/>
                  </a:lnTo>
                  <a:lnTo>
                    <a:pt x="830580" y="3916680"/>
                  </a:lnTo>
                  <a:lnTo>
                    <a:pt x="929640" y="3947160"/>
                  </a:lnTo>
                  <a:lnTo>
                    <a:pt x="960120" y="4145280"/>
                  </a:lnTo>
                  <a:lnTo>
                    <a:pt x="975360" y="4221480"/>
                  </a:lnTo>
                  <a:lnTo>
                    <a:pt x="998220" y="4282440"/>
                  </a:lnTo>
                  <a:lnTo>
                    <a:pt x="1021080" y="4335780"/>
                  </a:lnTo>
                  <a:lnTo>
                    <a:pt x="1112520" y="4290060"/>
                  </a:lnTo>
                  <a:lnTo>
                    <a:pt x="1272540" y="4366260"/>
                  </a:lnTo>
                  <a:lnTo>
                    <a:pt x="1379220" y="4351020"/>
                  </a:lnTo>
                  <a:lnTo>
                    <a:pt x="1440180" y="4404360"/>
                  </a:lnTo>
                  <a:lnTo>
                    <a:pt x="1463040" y="4488180"/>
                  </a:lnTo>
                  <a:lnTo>
                    <a:pt x="1463040" y="4488180"/>
                  </a:lnTo>
                  <a:lnTo>
                    <a:pt x="1501140" y="4594860"/>
                  </a:lnTo>
                  <a:lnTo>
                    <a:pt x="1463040" y="4625340"/>
                  </a:lnTo>
                  <a:lnTo>
                    <a:pt x="1501140" y="4739640"/>
                  </a:lnTo>
                  <a:lnTo>
                    <a:pt x="1447800" y="4808220"/>
                  </a:lnTo>
                  <a:lnTo>
                    <a:pt x="1394460" y="4892040"/>
                  </a:lnTo>
                  <a:lnTo>
                    <a:pt x="1386840" y="4991100"/>
                  </a:lnTo>
                  <a:lnTo>
                    <a:pt x="1478280" y="4991100"/>
                  </a:lnTo>
                  <a:lnTo>
                    <a:pt x="1508760" y="5059680"/>
                  </a:lnTo>
                  <a:lnTo>
                    <a:pt x="1600200" y="5097780"/>
                  </a:lnTo>
                  <a:lnTo>
                    <a:pt x="1630680" y="5257800"/>
                  </a:lnTo>
                  <a:lnTo>
                    <a:pt x="1722120" y="5273040"/>
                  </a:lnTo>
                  <a:lnTo>
                    <a:pt x="1828800" y="5242560"/>
                  </a:lnTo>
                  <a:lnTo>
                    <a:pt x="1866900" y="5318760"/>
                  </a:lnTo>
                  <a:lnTo>
                    <a:pt x="1943100" y="5326380"/>
                  </a:lnTo>
                  <a:lnTo>
                    <a:pt x="1912620" y="5227320"/>
                  </a:lnTo>
                  <a:lnTo>
                    <a:pt x="1988820" y="5128260"/>
                  </a:lnTo>
                  <a:lnTo>
                    <a:pt x="2057400" y="5036820"/>
                  </a:lnTo>
                  <a:lnTo>
                    <a:pt x="2034540" y="4869180"/>
                  </a:lnTo>
                  <a:lnTo>
                    <a:pt x="2026920" y="4716780"/>
                  </a:lnTo>
                  <a:lnTo>
                    <a:pt x="2110740" y="4602480"/>
                  </a:lnTo>
                  <a:lnTo>
                    <a:pt x="2232660" y="4442460"/>
                  </a:lnTo>
                  <a:lnTo>
                    <a:pt x="2331720" y="4411980"/>
                  </a:lnTo>
                  <a:lnTo>
                    <a:pt x="2308860" y="4290060"/>
                  </a:lnTo>
                  <a:lnTo>
                    <a:pt x="2301240" y="4145280"/>
                  </a:lnTo>
                  <a:lnTo>
                    <a:pt x="2346960" y="4008120"/>
                  </a:lnTo>
                  <a:lnTo>
                    <a:pt x="2377440" y="3848100"/>
                  </a:lnTo>
                  <a:lnTo>
                    <a:pt x="2293620" y="3718560"/>
                  </a:lnTo>
                  <a:lnTo>
                    <a:pt x="2255520" y="3619500"/>
                  </a:lnTo>
                  <a:lnTo>
                    <a:pt x="2316480" y="3253740"/>
                  </a:lnTo>
                  <a:lnTo>
                    <a:pt x="2484120" y="2628900"/>
                  </a:lnTo>
                  <a:lnTo>
                    <a:pt x="2659380" y="2080260"/>
                  </a:lnTo>
                  <a:lnTo>
                    <a:pt x="2788920" y="1821180"/>
                  </a:lnTo>
                  <a:lnTo>
                    <a:pt x="2796540" y="1729740"/>
                  </a:lnTo>
                  <a:lnTo>
                    <a:pt x="2865120" y="1584960"/>
                  </a:lnTo>
                  <a:lnTo>
                    <a:pt x="2979420" y="1508760"/>
                  </a:lnTo>
                  <a:lnTo>
                    <a:pt x="2910840" y="1394460"/>
                  </a:lnTo>
                  <a:lnTo>
                    <a:pt x="2918460" y="1363980"/>
                  </a:lnTo>
                  <a:lnTo>
                    <a:pt x="3017520" y="1341120"/>
                  </a:lnTo>
                  <a:lnTo>
                    <a:pt x="3101340" y="1272540"/>
                  </a:lnTo>
                  <a:lnTo>
                    <a:pt x="3078480" y="1203960"/>
                  </a:lnTo>
                  <a:lnTo>
                    <a:pt x="3002280" y="1150620"/>
                  </a:lnTo>
                  <a:lnTo>
                    <a:pt x="3002280" y="1021080"/>
                  </a:lnTo>
                  <a:lnTo>
                    <a:pt x="3032760" y="944880"/>
                  </a:lnTo>
                  <a:lnTo>
                    <a:pt x="3139440" y="914400"/>
                  </a:lnTo>
                  <a:lnTo>
                    <a:pt x="3246120" y="708660"/>
                  </a:lnTo>
                  <a:lnTo>
                    <a:pt x="3246120" y="632460"/>
                  </a:lnTo>
                  <a:lnTo>
                    <a:pt x="3329940" y="624840"/>
                  </a:lnTo>
                  <a:lnTo>
                    <a:pt x="3360420" y="571500"/>
                  </a:lnTo>
                  <a:lnTo>
                    <a:pt x="3390900" y="525780"/>
                  </a:lnTo>
                  <a:lnTo>
                    <a:pt x="3459480" y="541020"/>
                  </a:lnTo>
                  <a:lnTo>
                    <a:pt x="3467100" y="441960"/>
                  </a:lnTo>
                  <a:lnTo>
                    <a:pt x="3512820" y="403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7600DD8E-E269-1813-4F07-F44563236445}"/>
                </a:ext>
              </a:extLst>
            </p:cNvPr>
            <p:cNvSpPr/>
            <p:nvPr/>
          </p:nvSpPr>
          <p:spPr>
            <a:xfrm>
              <a:off x="7289259" y="2270202"/>
              <a:ext cx="896123" cy="1156624"/>
            </a:xfrm>
            <a:custGeom>
              <a:avLst/>
              <a:gdLst>
                <a:gd name="connsiteX0" fmla="*/ 1402080 w 3276600"/>
                <a:gd name="connsiteY0" fmla="*/ 0 h 4229100"/>
                <a:gd name="connsiteX1" fmla="*/ 1470660 w 3276600"/>
                <a:gd name="connsiteY1" fmla="*/ 30480 h 4229100"/>
                <a:gd name="connsiteX2" fmla="*/ 1493520 w 3276600"/>
                <a:gd name="connsiteY2" fmla="*/ 114300 h 4229100"/>
                <a:gd name="connsiteX3" fmla="*/ 1607820 w 3276600"/>
                <a:gd name="connsiteY3" fmla="*/ 167640 h 4229100"/>
                <a:gd name="connsiteX4" fmla="*/ 1630680 w 3276600"/>
                <a:gd name="connsiteY4" fmla="*/ 213360 h 4229100"/>
                <a:gd name="connsiteX5" fmla="*/ 1819676 w 3276600"/>
                <a:gd name="connsiteY5" fmla="*/ 330668 h 4229100"/>
                <a:gd name="connsiteX6" fmla="*/ 1818573 w 3276600"/>
                <a:gd name="connsiteY6" fmla="*/ 332872 h 4229100"/>
                <a:gd name="connsiteX7" fmla="*/ 1805940 w 3276600"/>
                <a:gd name="connsiteY7" fmla="*/ 327660 h 4229100"/>
                <a:gd name="connsiteX8" fmla="*/ 1818132 w 3276600"/>
                <a:gd name="connsiteY8" fmla="*/ 333756 h 4229100"/>
                <a:gd name="connsiteX9" fmla="*/ 1775460 w 3276600"/>
                <a:gd name="connsiteY9" fmla="*/ 419100 h 4229100"/>
                <a:gd name="connsiteX10" fmla="*/ 1775460 w 3276600"/>
                <a:gd name="connsiteY10" fmla="*/ 449580 h 4229100"/>
                <a:gd name="connsiteX11" fmla="*/ 1882140 w 3276600"/>
                <a:gd name="connsiteY11" fmla="*/ 510540 h 4229100"/>
                <a:gd name="connsiteX12" fmla="*/ 1965960 w 3276600"/>
                <a:gd name="connsiteY12" fmla="*/ 601980 h 4229100"/>
                <a:gd name="connsiteX13" fmla="*/ 2065020 w 3276600"/>
                <a:gd name="connsiteY13" fmla="*/ 822960 h 4229100"/>
                <a:gd name="connsiteX14" fmla="*/ 2202180 w 3276600"/>
                <a:gd name="connsiteY14" fmla="*/ 876300 h 4229100"/>
                <a:gd name="connsiteX15" fmla="*/ 2286000 w 3276600"/>
                <a:gd name="connsiteY15" fmla="*/ 929640 h 4229100"/>
                <a:gd name="connsiteX16" fmla="*/ 2369820 w 3276600"/>
                <a:gd name="connsiteY16" fmla="*/ 1097280 h 4229100"/>
                <a:gd name="connsiteX17" fmla="*/ 2286000 w 3276600"/>
                <a:gd name="connsiteY17" fmla="*/ 1249680 h 4229100"/>
                <a:gd name="connsiteX18" fmla="*/ 2278380 w 3276600"/>
                <a:gd name="connsiteY18" fmla="*/ 1325880 h 4229100"/>
                <a:gd name="connsiteX19" fmla="*/ 2407920 w 3276600"/>
                <a:gd name="connsiteY19" fmla="*/ 1386840 h 4229100"/>
                <a:gd name="connsiteX20" fmla="*/ 2468880 w 3276600"/>
                <a:gd name="connsiteY20" fmla="*/ 1447800 h 4229100"/>
                <a:gd name="connsiteX21" fmla="*/ 2567940 w 3276600"/>
                <a:gd name="connsiteY21" fmla="*/ 1417320 h 4229100"/>
                <a:gd name="connsiteX22" fmla="*/ 2613660 w 3276600"/>
                <a:gd name="connsiteY22" fmla="*/ 1478280 h 4229100"/>
                <a:gd name="connsiteX23" fmla="*/ 2606040 w 3276600"/>
                <a:gd name="connsiteY23" fmla="*/ 1531620 h 4229100"/>
                <a:gd name="connsiteX24" fmla="*/ 2705100 w 3276600"/>
                <a:gd name="connsiteY24" fmla="*/ 1562100 h 4229100"/>
                <a:gd name="connsiteX25" fmla="*/ 2735580 w 3276600"/>
                <a:gd name="connsiteY25" fmla="*/ 1760220 h 4229100"/>
                <a:gd name="connsiteX26" fmla="*/ 2750820 w 3276600"/>
                <a:gd name="connsiteY26" fmla="*/ 1836420 h 4229100"/>
                <a:gd name="connsiteX27" fmla="*/ 2773680 w 3276600"/>
                <a:gd name="connsiteY27" fmla="*/ 1897380 h 4229100"/>
                <a:gd name="connsiteX28" fmla="*/ 2796540 w 3276600"/>
                <a:gd name="connsiteY28" fmla="*/ 1950720 h 4229100"/>
                <a:gd name="connsiteX29" fmla="*/ 2887980 w 3276600"/>
                <a:gd name="connsiteY29" fmla="*/ 1905000 h 4229100"/>
                <a:gd name="connsiteX30" fmla="*/ 3048000 w 3276600"/>
                <a:gd name="connsiteY30" fmla="*/ 1981200 h 4229100"/>
                <a:gd name="connsiteX31" fmla="*/ 3154680 w 3276600"/>
                <a:gd name="connsiteY31" fmla="*/ 1965960 h 4229100"/>
                <a:gd name="connsiteX32" fmla="*/ 3215640 w 3276600"/>
                <a:gd name="connsiteY32" fmla="*/ 2019300 h 4229100"/>
                <a:gd name="connsiteX33" fmla="*/ 3238500 w 3276600"/>
                <a:gd name="connsiteY33" fmla="*/ 2103120 h 4229100"/>
                <a:gd name="connsiteX34" fmla="*/ 3276600 w 3276600"/>
                <a:gd name="connsiteY34" fmla="*/ 2209800 h 4229100"/>
                <a:gd name="connsiteX35" fmla="*/ 3238500 w 3276600"/>
                <a:gd name="connsiteY35" fmla="*/ 2240280 h 4229100"/>
                <a:gd name="connsiteX36" fmla="*/ 3276600 w 3276600"/>
                <a:gd name="connsiteY36" fmla="*/ 2354580 h 4229100"/>
                <a:gd name="connsiteX37" fmla="*/ 3223260 w 3276600"/>
                <a:gd name="connsiteY37" fmla="*/ 2423160 h 4229100"/>
                <a:gd name="connsiteX38" fmla="*/ 3169920 w 3276600"/>
                <a:gd name="connsiteY38" fmla="*/ 2506980 h 4229100"/>
                <a:gd name="connsiteX39" fmla="*/ 3163606 w 3276600"/>
                <a:gd name="connsiteY39" fmla="*/ 2589060 h 4229100"/>
                <a:gd name="connsiteX40" fmla="*/ 3116580 w 3276600"/>
                <a:gd name="connsiteY40" fmla="*/ 2583180 h 4229100"/>
                <a:gd name="connsiteX41" fmla="*/ 2987040 w 3276600"/>
                <a:gd name="connsiteY41" fmla="*/ 2545080 h 4229100"/>
                <a:gd name="connsiteX42" fmla="*/ 2948940 w 3276600"/>
                <a:gd name="connsiteY42" fmla="*/ 2606040 h 4229100"/>
                <a:gd name="connsiteX43" fmla="*/ 2910840 w 3276600"/>
                <a:gd name="connsiteY43" fmla="*/ 2606040 h 4229100"/>
                <a:gd name="connsiteX44" fmla="*/ 2857500 w 3276600"/>
                <a:gd name="connsiteY44" fmla="*/ 2628900 h 4229100"/>
                <a:gd name="connsiteX45" fmla="*/ 2811780 w 3276600"/>
                <a:gd name="connsiteY45" fmla="*/ 2712720 h 4229100"/>
                <a:gd name="connsiteX46" fmla="*/ 2735580 w 3276600"/>
                <a:gd name="connsiteY46" fmla="*/ 2788920 h 4229100"/>
                <a:gd name="connsiteX47" fmla="*/ 2720340 w 3276600"/>
                <a:gd name="connsiteY47" fmla="*/ 2964180 h 4229100"/>
                <a:gd name="connsiteX48" fmla="*/ 2766060 w 3276600"/>
                <a:gd name="connsiteY48" fmla="*/ 2987040 h 4229100"/>
                <a:gd name="connsiteX49" fmla="*/ 2948940 w 3276600"/>
                <a:gd name="connsiteY49" fmla="*/ 3040380 h 4229100"/>
                <a:gd name="connsiteX50" fmla="*/ 2994660 w 3276600"/>
                <a:gd name="connsiteY50" fmla="*/ 3108960 h 4229100"/>
                <a:gd name="connsiteX51" fmla="*/ 2994660 w 3276600"/>
                <a:gd name="connsiteY51" fmla="*/ 3154680 h 4229100"/>
                <a:gd name="connsiteX52" fmla="*/ 2887980 w 3276600"/>
                <a:gd name="connsiteY52" fmla="*/ 3253740 h 4229100"/>
                <a:gd name="connsiteX53" fmla="*/ 3040380 w 3276600"/>
                <a:gd name="connsiteY53" fmla="*/ 3238500 h 4229100"/>
                <a:gd name="connsiteX54" fmla="*/ 3063240 w 3276600"/>
                <a:gd name="connsiteY54" fmla="*/ 3268980 h 4229100"/>
                <a:gd name="connsiteX55" fmla="*/ 2857500 w 3276600"/>
                <a:gd name="connsiteY55" fmla="*/ 3421380 h 4229100"/>
                <a:gd name="connsiteX56" fmla="*/ 2705100 w 3276600"/>
                <a:gd name="connsiteY56" fmla="*/ 3451860 h 4229100"/>
                <a:gd name="connsiteX57" fmla="*/ 2667000 w 3276600"/>
                <a:gd name="connsiteY57" fmla="*/ 3550920 h 4229100"/>
                <a:gd name="connsiteX58" fmla="*/ 2644140 w 3276600"/>
                <a:gd name="connsiteY58" fmla="*/ 3596640 h 4229100"/>
                <a:gd name="connsiteX59" fmla="*/ 2606040 w 3276600"/>
                <a:gd name="connsiteY59" fmla="*/ 3680460 h 4229100"/>
                <a:gd name="connsiteX60" fmla="*/ 2598420 w 3276600"/>
                <a:gd name="connsiteY60" fmla="*/ 3718560 h 4229100"/>
                <a:gd name="connsiteX61" fmla="*/ 2232660 w 3276600"/>
                <a:gd name="connsiteY61" fmla="*/ 3924300 h 4229100"/>
                <a:gd name="connsiteX62" fmla="*/ 2042160 w 3276600"/>
                <a:gd name="connsiteY62" fmla="*/ 3962400 h 4229100"/>
                <a:gd name="connsiteX63" fmla="*/ 1661160 w 3276600"/>
                <a:gd name="connsiteY63" fmla="*/ 4229100 h 4229100"/>
                <a:gd name="connsiteX64" fmla="*/ 1684020 w 3276600"/>
                <a:gd name="connsiteY64" fmla="*/ 4046220 h 4229100"/>
                <a:gd name="connsiteX65" fmla="*/ 1600200 w 3276600"/>
                <a:gd name="connsiteY65" fmla="*/ 3985260 h 4229100"/>
                <a:gd name="connsiteX66" fmla="*/ 1851660 w 3276600"/>
                <a:gd name="connsiteY66" fmla="*/ 3832860 h 4229100"/>
                <a:gd name="connsiteX67" fmla="*/ 1965960 w 3276600"/>
                <a:gd name="connsiteY67" fmla="*/ 3604260 h 4229100"/>
                <a:gd name="connsiteX68" fmla="*/ 1935480 w 3276600"/>
                <a:gd name="connsiteY68" fmla="*/ 3497580 h 4229100"/>
                <a:gd name="connsiteX69" fmla="*/ 1981200 w 3276600"/>
                <a:gd name="connsiteY69" fmla="*/ 3413760 h 4229100"/>
                <a:gd name="connsiteX70" fmla="*/ 2026920 w 3276600"/>
                <a:gd name="connsiteY70" fmla="*/ 3307080 h 4229100"/>
                <a:gd name="connsiteX71" fmla="*/ 2042160 w 3276600"/>
                <a:gd name="connsiteY71" fmla="*/ 3025140 h 4229100"/>
                <a:gd name="connsiteX72" fmla="*/ 1912620 w 3276600"/>
                <a:gd name="connsiteY72" fmla="*/ 2750820 h 4229100"/>
                <a:gd name="connsiteX73" fmla="*/ 1859280 w 3276600"/>
                <a:gd name="connsiteY73" fmla="*/ 2667000 h 4229100"/>
                <a:gd name="connsiteX74" fmla="*/ 1752600 w 3276600"/>
                <a:gd name="connsiteY74" fmla="*/ 2628900 h 4229100"/>
                <a:gd name="connsiteX75" fmla="*/ 1729740 w 3276600"/>
                <a:gd name="connsiteY75" fmla="*/ 2575560 h 4229100"/>
                <a:gd name="connsiteX76" fmla="*/ 1744980 w 3276600"/>
                <a:gd name="connsiteY76" fmla="*/ 2301240 h 4229100"/>
                <a:gd name="connsiteX77" fmla="*/ 1714500 w 3276600"/>
                <a:gd name="connsiteY77" fmla="*/ 2286000 h 4229100"/>
                <a:gd name="connsiteX78" fmla="*/ 1653540 w 3276600"/>
                <a:gd name="connsiteY78" fmla="*/ 2286000 h 4229100"/>
                <a:gd name="connsiteX79" fmla="*/ 1516380 w 3276600"/>
                <a:gd name="connsiteY79" fmla="*/ 2286000 h 4229100"/>
                <a:gd name="connsiteX80" fmla="*/ 1478280 w 3276600"/>
                <a:gd name="connsiteY80" fmla="*/ 2225040 h 4229100"/>
                <a:gd name="connsiteX81" fmla="*/ 1447800 w 3276600"/>
                <a:gd name="connsiteY81" fmla="*/ 2110740 h 4229100"/>
                <a:gd name="connsiteX82" fmla="*/ 1478280 w 3276600"/>
                <a:gd name="connsiteY82" fmla="*/ 2072640 h 4229100"/>
                <a:gd name="connsiteX83" fmla="*/ 1562100 w 3276600"/>
                <a:gd name="connsiteY83" fmla="*/ 2004060 h 4229100"/>
                <a:gd name="connsiteX84" fmla="*/ 1684020 w 3276600"/>
                <a:gd name="connsiteY84" fmla="*/ 2011680 h 4229100"/>
                <a:gd name="connsiteX85" fmla="*/ 1798320 w 3276600"/>
                <a:gd name="connsiteY85" fmla="*/ 2095500 h 4229100"/>
                <a:gd name="connsiteX86" fmla="*/ 1798320 w 3276600"/>
                <a:gd name="connsiteY86" fmla="*/ 2255520 h 4229100"/>
                <a:gd name="connsiteX87" fmla="*/ 1851660 w 3276600"/>
                <a:gd name="connsiteY87" fmla="*/ 2255520 h 4229100"/>
                <a:gd name="connsiteX88" fmla="*/ 1981200 w 3276600"/>
                <a:gd name="connsiteY88" fmla="*/ 2225040 h 4229100"/>
                <a:gd name="connsiteX89" fmla="*/ 2042160 w 3276600"/>
                <a:gd name="connsiteY89" fmla="*/ 2133600 h 4229100"/>
                <a:gd name="connsiteX90" fmla="*/ 2065020 w 3276600"/>
                <a:gd name="connsiteY90" fmla="*/ 1958340 h 4229100"/>
                <a:gd name="connsiteX91" fmla="*/ 2110740 w 3276600"/>
                <a:gd name="connsiteY91" fmla="*/ 1874520 h 4229100"/>
                <a:gd name="connsiteX92" fmla="*/ 2034540 w 3276600"/>
                <a:gd name="connsiteY92" fmla="*/ 1744980 h 4229100"/>
                <a:gd name="connsiteX93" fmla="*/ 1965960 w 3276600"/>
                <a:gd name="connsiteY93" fmla="*/ 1722120 h 4229100"/>
                <a:gd name="connsiteX94" fmla="*/ 1859280 w 3276600"/>
                <a:gd name="connsiteY94" fmla="*/ 1722120 h 4229100"/>
                <a:gd name="connsiteX95" fmla="*/ 1798320 w 3276600"/>
                <a:gd name="connsiteY95" fmla="*/ 1653540 h 4229100"/>
                <a:gd name="connsiteX96" fmla="*/ 1691640 w 3276600"/>
                <a:gd name="connsiteY96" fmla="*/ 1600200 h 4229100"/>
                <a:gd name="connsiteX97" fmla="*/ 1478280 w 3276600"/>
                <a:gd name="connsiteY97" fmla="*/ 1729740 h 4229100"/>
                <a:gd name="connsiteX98" fmla="*/ 1470660 w 3276600"/>
                <a:gd name="connsiteY98" fmla="*/ 1798320 h 4229100"/>
                <a:gd name="connsiteX99" fmla="*/ 1478280 w 3276600"/>
                <a:gd name="connsiteY99" fmla="*/ 1920240 h 4229100"/>
                <a:gd name="connsiteX100" fmla="*/ 1432560 w 3276600"/>
                <a:gd name="connsiteY100" fmla="*/ 2004060 h 4229100"/>
                <a:gd name="connsiteX101" fmla="*/ 1356360 w 3276600"/>
                <a:gd name="connsiteY101" fmla="*/ 2065020 h 4229100"/>
                <a:gd name="connsiteX102" fmla="*/ 1318260 w 3276600"/>
                <a:gd name="connsiteY102" fmla="*/ 2316480 h 4229100"/>
                <a:gd name="connsiteX103" fmla="*/ 1196340 w 3276600"/>
                <a:gd name="connsiteY103" fmla="*/ 2476500 h 4229100"/>
                <a:gd name="connsiteX104" fmla="*/ 1219200 w 3276600"/>
                <a:gd name="connsiteY104" fmla="*/ 2827020 h 4229100"/>
                <a:gd name="connsiteX105" fmla="*/ 1272540 w 3276600"/>
                <a:gd name="connsiteY105" fmla="*/ 3025140 h 4229100"/>
                <a:gd name="connsiteX106" fmla="*/ 1356360 w 3276600"/>
                <a:gd name="connsiteY106" fmla="*/ 3131820 h 4229100"/>
                <a:gd name="connsiteX107" fmla="*/ 1562100 w 3276600"/>
                <a:gd name="connsiteY107" fmla="*/ 3268980 h 4229100"/>
                <a:gd name="connsiteX108" fmla="*/ 1676400 w 3276600"/>
                <a:gd name="connsiteY108" fmla="*/ 3268980 h 4229100"/>
                <a:gd name="connsiteX109" fmla="*/ 1630680 w 3276600"/>
                <a:gd name="connsiteY109" fmla="*/ 3368040 h 4229100"/>
                <a:gd name="connsiteX110" fmla="*/ 1524000 w 3276600"/>
                <a:gd name="connsiteY110" fmla="*/ 3604260 h 4229100"/>
                <a:gd name="connsiteX111" fmla="*/ 1463040 w 3276600"/>
                <a:gd name="connsiteY111" fmla="*/ 3611880 h 4229100"/>
                <a:gd name="connsiteX112" fmla="*/ 1402080 w 3276600"/>
                <a:gd name="connsiteY112" fmla="*/ 3665220 h 4229100"/>
                <a:gd name="connsiteX113" fmla="*/ 1333500 w 3276600"/>
                <a:gd name="connsiteY113" fmla="*/ 3611880 h 4229100"/>
                <a:gd name="connsiteX114" fmla="*/ 1219200 w 3276600"/>
                <a:gd name="connsiteY114" fmla="*/ 3642360 h 4229100"/>
                <a:gd name="connsiteX115" fmla="*/ 1158240 w 3276600"/>
                <a:gd name="connsiteY115" fmla="*/ 3596640 h 4229100"/>
                <a:gd name="connsiteX116" fmla="*/ 1181100 w 3276600"/>
                <a:gd name="connsiteY116" fmla="*/ 3474720 h 4229100"/>
                <a:gd name="connsiteX117" fmla="*/ 1036320 w 3276600"/>
                <a:gd name="connsiteY117" fmla="*/ 3352800 h 4229100"/>
                <a:gd name="connsiteX118" fmla="*/ 853440 w 3276600"/>
                <a:gd name="connsiteY118" fmla="*/ 3345180 h 4229100"/>
                <a:gd name="connsiteX119" fmla="*/ 601980 w 3276600"/>
                <a:gd name="connsiteY119" fmla="*/ 3337560 h 4229100"/>
                <a:gd name="connsiteX120" fmla="*/ 518160 w 3276600"/>
                <a:gd name="connsiteY120" fmla="*/ 3299460 h 4229100"/>
                <a:gd name="connsiteX121" fmla="*/ 480060 w 3276600"/>
                <a:gd name="connsiteY121" fmla="*/ 3345180 h 4229100"/>
                <a:gd name="connsiteX122" fmla="*/ 304800 w 3276600"/>
                <a:gd name="connsiteY122" fmla="*/ 3368040 h 4229100"/>
                <a:gd name="connsiteX123" fmla="*/ 297180 w 3276600"/>
                <a:gd name="connsiteY123" fmla="*/ 3314700 h 4229100"/>
                <a:gd name="connsiteX124" fmla="*/ 259080 w 3276600"/>
                <a:gd name="connsiteY124" fmla="*/ 3268980 h 4229100"/>
                <a:gd name="connsiteX125" fmla="*/ 236220 w 3276600"/>
                <a:gd name="connsiteY125" fmla="*/ 3208020 h 4229100"/>
                <a:gd name="connsiteX126" fmla="*/ 251460 w 3276600"/>
                <a:gd name="connsiteY126" fmla="*/ 3139440 h 4229100"/>
                <a:gd name="connsiteX127" fmla="*/ 152400 w 3276600"/>
                <a:gd name="connsiteY127" fmla="*/ 3101340 h 4229100"/>
                <a:gd name="connsiteX128" fmla="*/ 220980 w 3276600"/>
                <a:gd name="connsiteY128" fmla="*/ 3040380 h 4229100"/>
                <a:gd name="connsiteX129" fmla="*/ 182880 w 3276600"/>
                <a:gd name="connsiteY129" fmla="*/ 2971800 h 4229100"/>
                <a:gd name="connsiteX130" fmla="*/ 114300 w 3276600"/>
                <a:gd name="connsiteY130" fmla="*/ 2903220 h 4229100"/>
                <a:gd name="connsiteX131" fmla="*/ 0 w 3276600"/>
                <a:gd name="connsiteY131" fmla="*/ 2788920 h 4229100"/>
                <a:gd name="connsiteX132" fmla="*/ 0 w 3276600"/>
                <a:gd name="connsiteY132" fmla="*/ 2727960 h 4229100"/>
                <a:gd name="connsiteX133" fmla="*/ 106680 w 3276600"/>
                <a:gd name="connsiteY133" fmla="*/ 2689860 h 4229100"/>
                <a:gd name="connsiteX134" fmla="*/ 182880 w 3276600"/>
                <a:gd name="connsiteY134" fmla="*/ 2766060 h 4229100"/>
                <a:gd name="connsiteX135" fmla="*/ 297180 w 3276600"/>
                <a:gd name="connsiteY135" fmla="*/ 2819400 h 4229100"/>
                <a:gd name="connsiteX136" fmla="*/ 457200 w 3276600"/>
                <a:gd name="connsiteY136" fmla="*/ 2720340 h 4229100"/>
                <a:gd name="connsiteX137" fmla="*/ 579120 w 3276600"/>
                <a:gd name="connsiteY137" fmla="*/ 2499360 h 4229100"/>
                <a:gd name="connsiteX138" fmla="*/ 640080 w 3276600"/>
                <a:gd name="connsiteY138" fmla="*/ 2164080 h 4229100"/>
                <a:gd name="connsiteX139" fmla="*/ 601980 w 3276600"/>
                <a:gd name="connsiteY139" fmla="*/ 1943100 h 4229100"/>
                <a:gd name="connsiteX140" fmla="*/ 327660 w 3276600"/>
                <a:gd name="connsiteY140" fmla="*/ 1592580 h 4229100"/>
                <a:gd name="connsiteX141" fmla="*/ 220980 w 3276600"/>
                <a:gd name="connsiteY141" fmla="*/ 1569720 h 4229100"/>
                <a:gd name="connsiteX142" fmla="*/ 167640 w 3276600"/>
                <a:gd name="connsiteY142" fmla="*/ 1577340 h 4229100"/>
                <a:gd name="connsiteX143" fmla="*/ 167640 w 3276600"/>
                <a:gd name="connsiteY143" fmla="*/ 1546860 h 4229100"/>
                <a:gd name="connsiteX144" fmla="*/ 129540 w 3276600"/>
                <a:gd name="connsiteY144" fmla="*/ 1432560 h 4229100"/>
                <a:gd name="connsiteX145" fmla="*/ 167640 w 3276600"/>
                <a:gd name="connsiteY145" fmla="*/ 1211580 h 4229100"/>
                <a:gd name="connsiteX146" fmla="*/ 297180 w 3276600"/>
                <a:gd name="connsiteY146" fmla="*/ 1005840 h 4229100"/>
                <a:gd name="connsiteX147" fmla="*/ 243840 w 3276600"/>
                <a:gd name="connsiteY147" fmla="*/ 807720 h 4229100"/>
                <a:gd name="connsiteX148" fmla="*/ 144780 w 3276600"/>
                <a:gd name="connsiteY148" fmla="*/ 609600 h 4229100"/>
                <a:gd name="connsiteX149" fmla="*/ 236220 w 3276600"/>
                <a:gd name="connsiteY149" fmla="*/ 403860 h 4229100"/>
                <a:gd name="connsiteX150" fmla="*/ 129540 w 3276600"/>
                <a:gd name="connsiteY150" fmla="*/ 342900 h 4229100"/>
                <a:gd name="connsiteX151" fmla="*/ 121920 w 3276600"/>
                <a:gd name="connsiteY151" fmla="*/ 274320 h 4229100"/>
                <a:gd name="connsiteX152" fmla="*/ 198120 w 3276600"/>
                <a:gd name="connsiteY152" fmla="*/ 213360 h 4229100"/>
                <a:gd name="connsiteX153" fmla="*/ 358140 w 3276600"/>
                <a:gd name="connsiteY153" fmla="*/ 198120 h 4229100"/>
                <a:gd name="connsiteX154" fmla="*/ 563880 w 3276600"/>
                <a:gd name="connsiteY154" fmla="*/ 266700 h 4229100"/>
                <a:gd name="connsiteX155" fmla="*/ 647700 w 3276600"/>
                <a:gd name="connsiteY155" fmla="*/ 220980 h 4229100"/>
                <a:gd name="connsiteX156" fmla="*/ 723900 w 3276600"/>
                <a:gd name="connsiteY156" fmla="*/ 60960 h 4229100"/>
                <a:gd name="connsiteX157" fmla="*/ 876300 w 3276600"/>
                <a:gd name="connsiteY157" fmla="*/ 236220 h 4229100"/>
                <a:gd name="connsiteX158" fmla="*/ 1059180 w 3276600"/>
                <a:gd name="connsiteY158" fmla="*/ 243840 h 4229100"/>
                <a:gd name="connsiteX159" fmla="*/ 1066800 w 3276600"/>
                <a:gd name="connsiteY159" fmla="*/ 144780 h 4229100"/>
                <a:gd name="connsiteX160" fmla="*/ 1242060 w 3276600"/>
                <a:gd name="connsiteY160" fmla="*/ 175260 h 4229100"/>
                <a:gd name="connsiteX161" fmla="*/ 1257300 w 3276600"/>
                <a:gd name="connsiteY161" fmla="*/ 121920 h 4229100"/>
                <a:gd name="connsiteX162" fmla="*/ 1379220 w 3276600"/>
                <a:gd name="connsiteY162" fmla="*/ 106680 h 422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3276600" h="4229100">
                  <a:moveTo>
                    <a:pt x="1402080" y="0"/>
                  </a:moveTo>
                  <a:lnTo>
                    <a:pt x="1470660" y="30480"/>
                  </a:lnTo>
                  <a:lnTo>
                    <a:pt x="1493520" y="114300"/>
                  </a:lnTo>
                  <a:lnTo>
                    <a:pt x="1607820" y="167640"/>
                  </a:lnTo>
                  <a:lnTo>
                    <a:pt x="1630680" y="213360"/>
                  </a:lnTo>
                  <a:lnTo>
                    <a:pt x="1819676" y="330668"/>
                  </a:lnTo>
                  <a:lnTo>
                    <a:pt x="1818573" y="332872"/>
                  </a:lnTo>
                  <a:lnTo>
                    <a:pt x="1805940" y="327660"/>
                  </a:lnTo>
                  <a:lnTo>
                    <a:pt x="1818132" y="333756"/>
                  </a:lnTo>
                  <a:lnTo>
                    <a:pt x="1775460" y="419100"/>
                  </a:lnTo>
                  <a:lnTo>
                    <a:pt x="1775460" y="449580"/>
                  </a:lnTo>
                  <a:lnTo>
                    <a:pt x="1882140" y="510540"/>
                  </a:lnTo>
                  <a:lnTo>
                    <a:pt x="1965960" y="601980"/>
                  </a:lnTo>
                  <a:lnTo>
                    <a:pt x="2065020" y="822960"/>
                  </a:lnTo>
                  <a:lnTo>
                    <a:pt x="2202180" y="876300"/>
                  </a:lnTo>
                  <a:lnTo>
                    <a:pt x="2286000" y="929640"/>
                  </a:lnTo>
                  <a:lnTo>
                    <a:pt x="2369820" y="1097280"/>
                  </a:lnTo>
                  <a:lnTo>
                    <a:pt x="2286000" y="1249680"/>
                  </a:lnTo>
                  <a:lnTo>
                    <a:pt x="2278380" y="1325880"/>
                  </a:lnTo>
                  <a:lnTo>
                    <a:pt x="2407920" y="1386840"/>
                  </a:lnTo>
                  <a:lnTo>
                    <a:pt x="2468880" y="1447800"/>
                  </a:lnTo>
                  <a:lnTo>
                    <a:pt x="2567940" y="1417320"/>
                  </a:lnTo>
                  <a:lnTo>
                    <a:pt x="2613660" y="1478280"/>
                  </a:lnTo>
                  <a:lnTo>
                    <a:pt x="2606040" y="1531620"/>
                  </a:lnTo>
                  <a:lnTo>
                    <a:pt x="2705100" y="1562100"/>
                  </a:lnTo>
                  <a:lnTo>
                    <a:pt x="2735580" y="1760220"/>
                  </a:lnTo>
                  <a:lnTo>
                    <a:pt x="2750820" y="1836420"/>
                  </a:lnTo>
                  <a:lnTo>
                    <a:pt x="2773680" y="1897380"/>
                  </a:lnTo>
                  <a:lnTo>
                    <a:pt x="2796540" y="1950720"/>
                  </a:lnTo>
                  <a:lnTo>
                    <a:pt x="2887980" y="1905000"/>
                  </a:lnTo>
                  <a:lnTo>
                    <a:pt x="3048000" y="1981200"/>
                  </a:lnTo>
                  <a:lnTo>
                    <a:pt x="3154680" y="1965960"/>
                  </a:lnTo>
                  <a:lnTo>
                    <a:pt x="3215640" y="2019300"/>
                  </a:lnTo>
                  <a:lnTo>
                    <a:pt x="3238500" y="2103120"/>
                  </a:lnTo>
                  <a:lnTo>
                    <a:pt x="3276600" y="2209800"/>
                  </a:lnTo>
                  <a:lnTo>
                    <a:pt x="3238500" y="2240280"/>
                  </a:lnTo>
                  <a:lnTo>
                    <a:pt x="3276600" y="2354580"/>
                  </a:lnTo>
                  <a:lnTo>
                    <a:pt x="3223260" y="2423160"/>
                  </a:lnTo>
                  <a:lnTo>
                    <a:pt x="3169920" y="2506980"/>
                  </a:lnTo>
                  <a:lnTo>
                    <a:pt x="3163606" y="2589060"/>
                  </a:lnTo>
                  <a:lnTo>
                    <a:pt x="3116580" y="2583180"/>
                  </a:lnTo>
                  <a:lnTo>
                    <a:pt x="2987040" y="2545080"/>
                  </a:lnTo>
                  <a:lnTo>
                    <a:pt x="2948940" y="2606040"/>
                  </a:lnTo>
                  <a:lnTo>
                    <a:pt x="2910840" y="2606040"/>
                  </a:lnTo>
                  <a:lnTo>
                    <a:pt x="2857500" y="2628900"/>
                  </a:lnTo>
                  <a:lnTo>
                    <a:pt x="2811780" y="2712720"/>
                  </a:lnTo>
                  <a:lnTo>
                    <a:pt x="2735580" y="2788920"/>
                  </a:lnTo>
                  <a:lnTo>
                    <a:pt x="2720340" y="2964180"/>
                  </a:lnTo>
                  <a:lnTo>
                    <a:pt x="2766060" y="2987040"/>
                  </a:lnTo>
                  <a:lnTo>
                    <a:pt x="2948940" y="3040380"/>
                  </a:lnTo>
                  <a:lnTo>
                    <a:pt x="2994660" y="3108960"/>
                  </a:lnTo>
                  <a:lnTo>
                    <a:pt x="2994660" y="3154680"/>
                  </a:lnTo>
                  <a:lnTo>
                    <a:pt x="2887980" y="3253740"/>
                  </a:lnTo>
                  <a:lnTo>
                    <a:pt x="3040380" y="3238500"/>
                  </a:lnTo>
                  <a:lnTo>
                    <a:pt x="3063240" y="3268980"/>
                  </a:lnTo>
                  <a:lnTo>
                    <a:pt x="2857500" y="3421380"/>
                  </a:lnTo>
                  <a:lnTo>
                    <a:pt x="2705100" y="3451860"/>
                  </a:lnTo>
                  <a:lnTo>
                    <a:pt x="2667000" y="3550920"/>
                  </a:lnTo>
                  <a:lnTo>
                    <a:pt x="2644140" y="3596640"/>
                  </a:lnTo>
                  <a:lnTo>
                    <a:pt x="2606040" y="3680460"/>
                  </a:lnTo>
                  <a:lnTo>
                    <a:pt x="2598420" y="3718560"/>
                  </a:lnTo>
                  <a:lnTo>
                    <a:pt x="2232660" y="3924300"/>
                  </a:lnTo>
                  <a:lnTo>
                    <a:pt x="2042160" y="3962400"/>
                  </a:lnTo>
                  <a:lnTo>
                    <a:pt x="1661160" y="4229100"/>
                  </a:lnTo>
                  <a:lnTo>
                    <a:pt x="1684020" y="4046220"/>
                  </a:lnTo>
                  <a:lnTo>
                    <a:pt x="1600200" y="3985260"/>
                  </a:lnTo>
                  <a:lnTo>
                    <a:pt x="1851660" y="3832860"/>
                  </a:lnTo>
                  <a:lnTo>
                    <a:pt x="1965960" y="3604260"/>
                  </a:lnTo>
                  <a:lnTo>
                    <a:pt x="1935480" y="3497580"/>
                  </a:lnTo>
                  <a:lnTo>
                    <a:pt x="1981200" y="3413760"/>
                  </a:lnTo>
                  <a:lnTo>
                    <a:pt x="2026920" y="3307080"/>
                  </a:lnTo>
                  <a:lnTo>
                    <a:pt x="2042160" y="3025140"/>
                  </a:lnTo>
                  <a:lnTo>
                    <a:pt x="1912620" y="2750820"/>
                  </a:lnTo>
                  <a:lnTo>
                    <a:pt x="1859280" y="2667000"/>
                  </a:lnTo>
                  <a:lnTo>
                    <a:pt x="1752600" y="2628900"/>
                  </a:lnTo>
                  <a:lnTo>
                    <a:pt x="1729740" y="2575560"/>
                  </a:lnTo>
                  <a:lnTo>
                    <a:pt x="1744980" y="2301240"/>
                  </a:lnTo>
                  <a:lnTo>
                    <a:pt x="1714500" y="2286000"/>
                  </a:lnTo>
                  <a:lnTo>
                    <a:pt x="1653540" y="2286000"/>
                  </a:lnTo>
                  <a:lnTo>
                    <a:pt x="1516380" y="2286000"/>
                  </a:lnTo>
                  <a:lnTo>
                    <a:pt x="1478280" y="2225040"/>
                  </a:lnTo>
                  <a:lnTo>
                    <a:pt x="1447800" y="2110740"/>
                  </a:lnTo>
                  <a:lnTo>
                    <a:pt x="1478280" y="2072640"/>
                  </a:lnTo>
                  <a:lnTo>
                    <a:pt x="1562100" y="2004060"/>
                  </a:lnTo>
                  <a:lnTo>
                    <a:pt x="1684020" y="2011680"/>
                  </a:lnTo>
                  <a:lnTo>
                    <a:pt x="1798320" y="2095500"/>
                  </a:lnTo>
                  <a:lnTo>
                    <a:pt x="1798320" y="2255520"/>
                  </a:lnTo>
                  <a:lnTo>
                    <a:pt x="1851660" y="2255520"/>
                  </a:lnTo>
                  <a:lnTo>
                    <a:pt x="1981200" y="2225040"/>
                  </a:lnTo>
                  <a:lnTo>
                    <a:pt x="2042160" y="2133600"/>
                  </a:lnTo>
                  <a:lnTo>
                    <a:pt x="2065020" y="1958340"/>
                  </a:lnTo>
                  <a:lnTo>
                    <a:pt x="2110740" y="1874520"/>
                  </a:lnTo>
                  <a:lnTo>
                    <a:pt x="2034540" y="1744980"/>
                  </a:lnTo>
                  <a:lnTo>
                    <a:pt x="1965960" y="1722120"/>
                  </a:lnTo>
                  <a:lnTo>
                    <a:pt x="1859280" y="1722120"/>
                  </a:lnTo>
                  <a:lnTo>
                    <a:pt x="1798320" y="1653540"/>
                  </a:lnTo>
                  <a:lnTo>
                    <a:pt x="1691640" y="1600200"/>
                  </a:lnTo>
                  <a:lnTo>
                    <a:pt x="1478280" y="1729740"/>
                  </a:lnTo>
                  <a:lnTo>
                    <a:pt x="1470660" y="1798320"/>
                  </a:lnTo>
                  <a:lnTo>
                    <a:pt x="1478280" y="1920240"/>
                  </a:lnTo>
                  <a:lnTo>
                    <a:pt x="1432560" y="2004060"/>
                  </a:lnTo>
                  <a:lnTo>
                    <a:pt x="1356360" y="2065020"/>
                  </a:lnTo>
                  <a:lnTo>
                    <a:pt x="1318260" y="2316480"/>
                  </a:lnTo>
                  <a:lnTo>
                    <a:pt x="1196340" y="2476500"/>
                  </a:lnTo>
                  <a:lnTo>
                    <a:pt x="1219200" y="2827020"/>
                  </a:lnTo>
                  <a:lnTo>
                    <a:pt x="1272540" y="3025140"/>
                  </a:lnTo>
                  <a:lnTo>
                    <a:pt x="1356360" y="3131820"/>
                  </a:lnTo>
                  <a:lnTo>
                    <a:pt x="1562100" y="3268980"/>
                  </a:lnTo>
                  <a:lnTo>
                    <a:pt x="1676400" y="3268980"/>
                  </a:lnTo>
                  <a:lnTo>
                    <a:pt x="1630680" y="3368040"/>
                  </a:lnTo>
                  <a:lnTo>
                    <a:pt x="1524000" y="3604260"/>
                  </a:lnTo>
                  <a:lnTo>
                    <a:pt x="1463040" y="3611880"/>
                  </a:lnTo>
                  <a:lnTo>
                    <a:pt x="1402080" y="3665220"/>
                  </a:lnTo>
                  <a:lnTo>
                    <a:pt x="1333500" y="3611880"/>
                  </a:lnTo>
                  <a:lnTo>
                    <a:pt x="1219200" y="3642360"/>
                  </a:lnTo>
                  <a:lnTo>
                    <a:pt x="1158240" y="3596640"/>
                  </a:lnTo>
                  <a:lnTo>
                    <a:pt x="1181100" y="3474720"/>
                  </a:lnTo>
                  <a:lnTo>
                    <a:pt x="1036320" y="3352800"/>
                  </a:lnTo>
                  <a:lnTo>
                    <a:pt x="853440" y="3345180"/>
                  </a:lnTo>
                  <a:lnTo>
                    <a:pt x="601980" y="3337560"/>
                  </a:lnTo>
                  <a:lnTo>
                    <a:pt x="518160" y="3299460"/>
                  </a:lnTo>
                  <a:lnTo>
                    <a:pt x="480060" y="3345180"/>
                  </a:lnTo>
                  <a:lnTo>
                    <a:pt x="304800" y="3368040"/>
                  </a:lnTo>
                  <a:lnTo>
                    <a:pt x="297180" y="3314700"/>
                  </a:lnTo>
                  <a:lnTo>
                    <a:pt x="259080" y="3268980"/>
                  </a:lnTo>
                  <a:lnTo>
                    <a:pt x="236220" y="3208020"/>
                  </a:lnTo>
                  <a:lnTo>
                    <a:pt x="251460" y="3139440"/>
                  </a:lnTo>
                  <a:lnTo>
                    <a:pt x="152400" y="3101340"/>
                  </a:lnTo>
                  <a:lnTo>
                    <a:pt x="220980" y="3040380"/>
                  </a:lnTo>
                  <a:lnTo>
                    <a:pt x="182880" y="2971800"/>
                  </a:lnTo>
                  <a:lnTo>
                    <a:pt x="114300" y="2903220"/>
                  </a:lnTo>
                  <a:lnTo>
                    <a:pt x="0" y="2788920"/>
                  </a:lnTo>
                  <a:lnTo>
                    <a:pt x="0" y="2727960"/>
                  </a:lnTo>
                  <a:lnTo>
                    <a:pt x="106680" y="2689860"/>
                  </a:lnTo>
                  <a:lnTo>
                    <a:pt x="182880" y="2766060"/>
                  </a:lnTo>
                  <a:lnTo>
                    <a:pt x="297180" y="2819400"/>
                  </a:lnTo>
                  <a:lnTo>
                    <a:pt x="457200" y="2720340"/>
                  </a:lnTo>
                  <a:lnTo>
                    <a:pt x="579120" y="2499360"/>
                  </a:lnTo>
                  <a:lnTo>
                    <a:pt x="640080" y="2164080"/>
                  </a:lnTo>
                  <a:lnTo>
                    <a:pt x="601980" y="1943100"/>
                  </a:lnTo>
                  <a:lnTo>
                    <a:pt x="327660" y="1592580"/>
                  </a:lnTo>
                  <a:lnTo>
                    <a:pt x="220980" y="1569720"/>
                  </a:lnTo>
                  <a:lnTo>
                    <a:pt x="167640" y="1577340"/>
                  </a:lnTo>
                  <a:lnTo>
                    <a:pt x="167640" y="1546860"/>
                  </a:lnTo>
                  <a:lnTo>
                    <a:pt x="129540" y="1432560"/>
                  </a:lnTo>
                  <a:lnTo>
                    <a:pt x="167640" y="1211580"/>
                  </a:lnTo>
                  <a:lnTo>
                    <a:pt x="297180" y="1005840"/>
                  </a:lnTo>
                  <a:lnTo>
                    <a:pt x="243840" y="807720"/>
                  </a:lnTo>
                  <a:lnTo>
                    <a:pt x="144780" y="609600"/>
                  </a:lnTo>
                  <a:lnTo>
                    <a:pt x="236220" y="403860"/>
                  </a:lnTo>
                  <a:lnTo>
                    <a:pt x="129540" y="342900"/>
                  </a:lnTo>
                  <a:lnTo>
                    <a:pt x="121920" y="274320"/>
                  </a:lnTo>
                  <a:lnTo>
                    <a:pt x="198120" y="213360"/>
                  </a:lnTo>
                  <a:lnTo>
                    <a:pt x="358140" y="198120"/>
                  </a:lnTo>
                  <a:lnTo>
                    <a:pt x="563880" y="266700"/>
                  </a:lnTo>
                  <a:lnTo>
                    <a:pt x="647700" y="220980"/>
                  </a:lnTo>
                  <a:lnTo>
                    <a:pt x="723900" y="60960"/>
                  </a:lnTo>
                  <a:lnTo>
                    <a:pt x="876300" y="236220"/>
                  </a:lnTo>
                  <a:lnTo>
                    <a:pt x="1059180" y="243840"/>
                  </a:lnTo>
                  <a:lnTo>
                    <a:pt x="1066800" y="144780"/>
                  </a:lnTo>
                  <a:lnTo>
                    <a:pt x="1242060" y="175260"/>
                  </a:lnTo>
                  <a:lnTo>
                    <a:pt x="1257300" y="121920"/>
                  </a:lnTo>
                  <a:lnTo>
                    <a:pt x="1379220" y="10668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E26782DB-9618-89C3-47BC-DAF59D083C65}"/>
                </a:ext>
              </a:extLst>
            </p:cNvPr>
            <p:cNvGrpSpPr/>
            <p:nvPr/>
          </p:nvGrpSpPr>
          <p:grpSpPr>
            <a:xfrm>
              <a:off x="7458851" y="2433969"/>
              <a:ext cx="304732" cy="137393"/>
              <a:chOff x="5559286" y="1975686"/>
              <a:chExt cx="346965" cy="156435"/>
            </a:xfrm>
          </p:grpSpPr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505A0F11-73C2-0D66-29D5-2995EAEB343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0923900D-DEDF-050C-813B-327639AB3FE4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505FDF83-63C5-43B0-94AC-14610F9B337B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FEDF0129-0A47-E6EC-30C9-761651B7FDDD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32FB76E6-EA46-7B6F-1FE5-C33AA29DA622}"/>
                </a:ext>
              </a:extLst>
            </p:cNvPr>
            <p:cNvGrpSpPr/>
            <p:nvPr/>
          </p:nvGrpSpPr>
          <p:grpSpPr>
            <a:xfrm>
              <a:off x="8523155" y="1908423"/>
              <a:ext cx="304732" cy="137393"/>
              <a:chOff x="5559286" y="1975686"/>
              <a:chExt cx="346965" cy="156435"/>
            </a:xfrm>
          </p:grpSpPr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1DAE4645-38C9-645F-E470-62A75B6950F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985DAA8C-AE1A-46CC-8E02-D5577A42B00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ECD1DDA9-C1D8-5EE7-53C3-D7C5F3C821B1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FF6DAC1F-246D-9CDD-430F-D41227192F62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C9A193FD-9FE2-9587-B94C-77BB0467CE0E}"/>
                </a:ext>
              </a:extLst>
            </p:cNvPr>
            <p:cNvGrpSpPr/>
            <p:nvPr/>
          </p:nvGrpSpPr>
          <p:grpSpPr>
            <a:xfrm>
              <a:off x="7158434" y="1365438"/>
              <a:ext cx="304732" cy="137393"/>
              <a:chOff x="5559286" y="1975686"/>
              <a:chExt cx="346965" cy="156435"/>
            </a:xfrm>
          </p:grpSpPr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896FED35-BBCE-DC98-AA50-C293EDFAC1C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D2AF62FB-A1EE-5040-26C1-036EAC25115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79F92616-0152-20C3-FDDF-1C012222449A}"/>
                  </a:ext>
                </a:extLst>
              </p:cNvPr>
              <p:cNvSpPr/>
              <p:nvPr/>
            </p:nvSpPr>
            <p:spPr>
              <a:xfrm>
                <a:off x="561448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F0BAC4FF-DAB2-3567-A250-394275DD7DDE}"/>
                  </a:ext>
                </a:extLst>
              </p:cNvPr>
              <p:cNvSpPr/>
              <p:nvPr/>
            </p:nvSpPr>
            <p:spPr>
              <a:xfrm>
                <a:off x="580501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7212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165546</TotalTime>
  <Words>59</Words>
  <Application>Microsoft Office PowerPoint</Application>
  <PresentationFormat>A4 210 x 297 mm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pptxn81_鹿児島県のおとなり、隣接する県のイラスト</dc:title>
  <dc:subject>pptxn81_鹿児島県のおとなり、隣接する県のイラスト</dc:subject>
  <dc:creator>でじけろお</dc:creator>
  <cp:revision>1</cp:revision>
  <dcterms:created xsi:type="dcterms:W3CDTF">2018-05-20T00:31:01Z</dcterms:created>
  <dcterms:modified xsi:type="dcterms:W3CDTF">2025-02-03T15:39:26Z</dcterms:modified>
  <cp:version>1</cp:version>
</cp:coreProperties>
</file>