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82" r:id="rId2"/>
    <p:sldId id="99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FF00"/>
    <a:srgbClr val="99FF99"/>
    <a:srgbClr val="A9D18E"/>
    <a:srgbClr val="E2F0D9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24" autoAdjust="0"/>
    <p:restoredTop sz="94660"/>
  </p:normalViewPr>
  <p:slideViewPr>
    <p:cSldViewPr snapToGrid="0">
      <p:cViewPr varScale="1">
        <p:scale>
          <a:sx n="46" d="100"/>
          <a:sy n="46" d="100"/>
        </p:scale>
        <p:origin x="684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A99D2B-1A70-7E87-D761-B25ADA7231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73EF68-592C-CEED-1379-4C994484B008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大分県のおとなり、隣接する県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D58AC571-B56D-DBB4-A5D2-5752778DFB47}"/>
              </a:ext>
            </a:extLst>
          </p:cNvPr>
          <p:cNvGrpSpPr/>
          <p:nvPr/>
        </p:nvGrpSpPr>
        <p:grpSpPr>
          <a:xfrm>
            <a:off x="673100" y="844550"/>
            <a:ext cx="2698750" cy="2707236"/>
            <a:chOff x="673100" y="844550"/>
            <a:chExt cx="2698750" cy="2707236"/>
          </a:xfrm>
        </p:grpSpPr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57E270E6-61A1-A9B2-DDDB-849D8DCE6B71}"/>
                </a:ext>
              </a:extLst>
            </p:cNvPr>
            <p:cNvGrpSpPr/>
            <p:nvPr/>
          </p:nvGrpSpPr>
          <p:grpSpPr>
            <a:xfrm>
              <a:off x="673100" y="844550"/>
              <a:ext cx="2698750" cy="2707236"/>
              <a:chOff x="673100" y="844550"/>
              <a:chExt cx="2698750" cy="2707236"/>
            </a:xfrm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EBFE3A6B-525D-9401-BA1A-E9BF90735E44}"/>
                  </a:ext>
                </a:extLst>
              </p:cNvPr>
              <p:cNvSpPr/>
              <p:nvPr/>
            </p:nvSpPr>
            <p:spPr>
              <a:xfrm>
                <a:off x="2729849" y="896809"/>
                <a:ext cx="642001" cy="1094879"/>
              </a:xfrm>
              <a:custGeom>
                <a:avLst/>
                <a:gdLst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15255 w 642001"/>
                  <a:gd name="connsiteY4" fmla="*/ 587708 h 1094879"/>
                  <a:gd name="connsiteX5" fmla="*/ 625232 w 642001"/>
                  <a:gd name="connsiteY5" fmla="*/ 632606 h 1094879"/>
                  <a:gd name="connsiteX6" fmla="*/ 636872 w 642001"/>
                  <a:gd name="connsiteY6" fmla="*/ 637595 h 1094879"/>
                  <a:gd name="connsiteX7" fmla="*/ 640198 w 642001"/>
                  <a:gd name="connsiteY7" fmla="*/ 662537 h 1094879"/>
                  <a:gd name="connsiteX8" fmla="*/ 642001 w 642001"/>
                  <a:gd name="connsiteY8" fmla="*/ 663092 h 1094879"/>
                  <a:gd name="connsiteX9" fmla="*/ 642001 w 642001"/>
                  <a:gd name="connsiteY9" fmla="*/ 727822 h 1094879"/>
                  <a:gd name="connsiteX10" fmla="*/ 628558 w 642001"/>
                  <a:gd name="connsiteY10" fmla="*/ 735703 h 1094879"/>
                  <a:gd name="connsiteX11" fmla="*/ 598627 w 642001"/>
                  <a:gd name="connsiteY11" fmla="*/ 744018 h 1094879"/>
                  <a:gd name="connsiteX12" fmla="*/ 581998 w 642001"/>
                  <a:gd name="connsiteY12" fmla="*/ 758983 h 1094879"/>
                  <a:gd name="connsiteX13" fmla="*/ 578672 w 642001"/>
                  <a:gd name="connsiteY13" fmla="*/ 782263 h 1094879"/>
                  <a:gd name="connsiteX14" fmla="*/ 573684 w 642001"/>
                  <a:gd name="connsiteY14" fmla="*/ 820508 h 1094879"/>
                  <a:gd name="connsiteX15" fmla="*/ 543752 w 642001"/>
                  <a:gd name="connsiteY15" fmla="*/ 817183 h 1094879"/>
                  <a:gd name="connsiteX16" fmla="*/ 543752 w 642001"/>
                  <a:gd name="connsiteY16" fmla="*/ 832148 h 1094879"/>
                  <a:gd name="connsiteX17" fmla="*/ 505507 w 642001"/>
                  <a:gd name="connsiteY17" fmla="*/ 875383 h 1094879"/>
                  <a:gd name="connsiteX18" fmla="*/ 467261 w 642001"/>
                  <a:gd name="connsiteY18" fmla="*/ 842125 h 1094879"/>
                  <a:gd name="connsiteX19" fmla="*/ 458947 w 642001"/>
                  <a:gd name="connsiteY19" fmla="*/ 837137 h 1094879"/>
                  <a:gd name="connsiteX20" fmla="*/ 443981 w 642001"/>
                  <a:gd name="connsiteY20" fmla="*/ 845451 h 1094879"/>
                  <a:gd name="connsiteX21" fmla="*/ 457284 w 642001"/>
                  <a:gd name="connsiteY21" fmla="*/ 872057 h 1094879"/>
                  <a:gd name="connsiteX22" fmla="*/ 455621 w 642001"/>
                  <a:gd name="connsiteY22" fmla="*/ 877046 h 1094879"/>
                  <a:gd name="connsiteX23" fmla="*/ 480564 w 642001"/>
                  <a:gd name="connsiteY23" fmla="*/ 910303 h 1094879"/>
                  <a:gd name="connsiteX24" fmla="*/ 492204 w 642001"/>
                  <a:gd name="connsiteY24" fmla="*/ 926930 h 1094879"/>
                  <a:gd name="connsiteX25" fmla="*/ 485553 w 642001"/>
                  <a:gd name="connsiteY25" fmla="*/ 956863 h 1094879"/>
                  <a:gd name="connsiteX26" fmla="*/ 493867 w 642001"/>
                  <a:gd name="connsiteY26" fmla="*/ 973490 h 1094879"/>
                  <a:gd name="connsiteX27" fmla="*/ 502181 w 642001"/>
                  <a:gd name="connsiteY27" fmla="*/ 1063285 h 1094879"/>
                  <a:gd name="connsiteX28" fmla="*/ 482227 w 642001"/>
                  <a:gd name="connsiteY28" fmla="*/ 1066610 h 1094879"/>
                  <a:gd name="connsiteX29" fmla="*/ 483685 w 642001"/>
                  <a:gd name="connsiteY29" fmla="*/ 1081188 h 1094879"/>
                  <a:gd name="connsiteX30" fmla="*/ 482227 w 642001"/>
                  <a:gd name="connsiteY30" fmla="*/ 1081576 h 1094879"/>
                  <a:gd name="connsiteX31" fmla="*/ 430679 w 642001"/>
                  <a:gd name="connsiteY31" fmla="*/ 1094879 h 1094879"/>
                  <a:gd name="connsiteX32" fmla="*/ 419039 w 642001"/>
                  <a:gd name="connsiteY32" fmla="*/ 1071599 h 1094879"/>
                  <a:gd name="connsiteX33" fmla="*/ 409062 w 642001"/>
                  <a:gd name="connsiteY33" fmla="*/ 1071599 h 1094879"/>
                  <a:gd name="connsiteX34" fmla="*/ 390770 w 642001"/>
                  <a:gd name="connsiteY34" fmla="*/ 1066610 h 1094879"/>
                  <a:gd name="connsiteX35" fmla="*/ 385782 w 642001"/>
                  <a:gd name="connsiteY35" fmla="*/ 1051645 h 1094879"/>
                  <a:gd name="connsiteX36" fmla="*/ 360839 w 642001"/>
                  <a:gd name="connsiteY36" fmla="*/ 1044993 h 1094879"/>
                  <a:gd name="connsiteX37" fmla="*/ 360839 w 642001"/>
                  <a:gd name="connsiteY37" fmla="*/ 1016726 h 1094879"/>
                  <a:gd name="connsiteX38" fmla="*/ 349199 w 642001"/>
                  <a:gd name="connsiteY38" fmla="*/ 1006747 h 1094879"/>
                  <a:gd name="connsiteX39" fmla="*/ 339222 w 642001"/>
                  <a:gd name="connsiteY39" fmla="*/ 991782 h 1094879"/>
                  <a:gd name="connsiteX40" fmla="*/ 335896 w 642001"/>
                  <a:gd name="connsiteY40" fmla="*/ 938571 h 1094879"/>
                  <a:gd name="connsiteX41" fmla="*/ 325919 w 642001"/>
                  <a:gd name="connsiteY41" fmla="*/ 926930 h 1094879"/>
                  <a:gd name="connsiteX42" fmla="*/ 329245 w 642001"/>
                  <a:gd name="connsiteY42" fmla="*/ 921942 h 1094879"/>
                  <a:gd name="connsiteX43" fmla="*/ 329245 w 642001"/>
                  <a:gd name="connsiteY43" fmla="*/ 900325 h 1094879"/>
                  <a:gd name="connsiteX44" fmla="*/ 347536 w 642001"/>
                  <a:gd name="connsiteY44" fmla="*/ 893673 h 1094879"/>
                  <a:gd name="connsiteX45" fmla="*/ 337559 w 642001"/>
                  <a:gd name="connsiteY45" fmla="*/ 878708 h 1094879"/>
                  <a:gd name="connsiteX46" fmla="*/ 320930 w 642001"/>
                  <a:gd name="connsiteY46" fmla="*/ 873719 h 1094879"/>
                  <a:gd name="connsiteX47" fmla="*/ 309290 w 642001"/>
                  <a:gd name="connsiteY47" fmla="*/ 870395 h 1094879"/>
                  <a:gd name="connsiteX48" fmla="*/ 309290 w 642001"/>
                  <a:gd name="connsiteY48" fmla="*/ 857092 h 1094879"/>
                  <a:gd name="connsiteX49" fmla="*/ 319268 w 642001"/>
                  <a:gd name="connsiteY49" fmla="*/ 845451 h 1094879"/>
                  <a:gd name="connsiteX50" fmla="*/ 335896 w 642001"/>
                  <a:gd name="connsiteY50" fmla="*/ 847114 h 1094879"/>
                  <a:gd name="connsiteX51" fmla="*/ 349199 w 642001"/>
                  <a:gd name="connsiteY51" fmla="*/ 843789 h 1094879"/>
                  <a:gd name="connsiteX52" fmla="*/ 354187 w 642001"/>
                  <a:gd name="connsiteY52" fmla="*/ 830486 h 1094879"/>
                  <a:gd name="connsiteX53" fmla="*/ 364165 w 642001"/>
                  <a:gd name="connsiteY53" fmla="*/ 805543 h 1094879"/>
                  <a:gd name="connsiteX54" fmla="*/ 387444 w 642001"/>
                  <a:gd name="connsiteY54" fmla="*/ 800554 h 1094879"/>
                  <a:gd name="connsiteX55" fmla="*/ 385782 w 642001"/>
                  <a:gd name="connsiteY55" fmla="*/ 790578 h 1094879"/>
                  <a:gd name="connsiteX56" fmla="*/ 374142 w 642001"/>
                  <a:gd name="connsiteY56" fmla="*/ 782263 h 1094879"/>
                  <a:gd name="connsiteX57" fmla="*/ 380793 w 642001"/>
                  <a:gd name="connsiteY57" fmla="*/ 768960 h 1094879"/>
                  <a:gd name="connsiteX58" fmla="*/ 359176 w 642001"/>
                  <a:gd name="connsiteY58" fmla="*/ 758983 h 1094879"/>
                  <a:gd name="connsiteX59" fmla="*/ 337559 w 642001"/>
                  <a:gd name="connsiteY59" fmla="*/ 752331 h 1094879"/>
                  <a:gd name="connsiteX60" fmla="*/ 344210 w 642001"/>
                  <a:gd name="connsiteY60" fmla="*/ 734040 h 1094879"/>
                  <a:gd name="connsiteX61" fmla="*/ 360839 w 642001"/>
                  <a:gd name="connsiteY61" fmla="*/ 729052 h 1094879"/>
                  <a:gd name="connsiteX62" fmla="*/ 369153 w 642001"/>
                  <a:gd name="connsiteY62" fmla="*/ 715749 h 1094879"/>
                  <a:gd name="connsiteX63" fmla="*/ 345873 w 642001"/>
                  <a:gd name="connsiteY63" fmla="*/ 704109 h 1094879"/>
                  <a:gd name="connsiteX64" fmla="*/ 334233 w 642001"/>
                  <a:gd name="connsiteY64" fmla="*/ 705772 h 1094879"/>
                  <a:gd name="connsiteX65" fmla="*/ 295988 w 642001"/>
                  <a:gd name="connsiteY65" fmla="*/ 705772 h 1094879"/>
                  <a:gd name="connsiteX66" fmla="*/ 289336 w 642001"/>
                  <a:gd name="connsiteY66" fmla="*/ 715749 h 1094879"/>
                  <a:gd name="connsiteX67" fmla="*/ 276033 w 642001"/>
                  <a:gd name="connsiteY67" fmla="*/ 714085 h 1094879"/>
                  <a:gd name="connsiteX68" fmla="*/ 261068 w 642001"/>
                  <a:gd name="connsiteY68" fmla="*/ 700782 h 1094879"/>
                  <a:gd name="connsiteX69" fmla="*/ 261068 w 642001"/>
                  <a:gd name="connsiteY69" fmla="*/ 687480 h 1094879"/>
                  <a:gd name="connsiteX70" fmla="*/ 287673 w 642001"/>
                  <a:gd name="connsiteY70" fmla="*/ 680828 h 1094879"/>
                  <a:gd name="connsiteX71" fmla="*/ 287673 w 642001"/>
                  <a:gd name="connsiteY71" fmla="*/ 659212 h 1094879"/>
                  <a:gd name="connsiteX72" fmla="*/ 272708 w 642001"/>
                  <a:gd name="connsiteY72" fmla="*/ 655886 h 1094879"/>
                  <a:gd name="connsiteX73" fmla="*/ 264393 w 642001"/>
                  <a:gd name="connsiteY73" fmla="*/ 652560 h 1094879"/>
                  <a:gd name="connsiteX74" fmla="*/ 269382 w 642001"/>
                  <a:gd name="connsiteY74" fmla="*/ 639257 h 1094879"/>
                  <a:gd name="connsiteX75" fmla="*/ 269382 w 642001"/>
                  <a:gd name="connsiteY75" fmla="*/ 610989 h 1094879"/>
                  <a:gd name="connsiteX76" fmla="*/ 274371 w 642001"/>
                  <a:gd name="connsiteY76" fmla="*/ 602675 h 1094879"/>
                  <a:gd name="connsiteX77" fmla="*/ 281022 w 642001"/>
                  <a:gd name="connsiteY77" fmla="*/ 576069 h 1094879"/>
                  <a:gd name="connsiteX78" fmla="*/ 262731 w 642001"/>
                  <a:gd name="connsiteY78" fmla="*/ 572743 h 1094879"/>
                  <a:gd name="connsiteX79" fmla="*/ 234462 w 642001"/>
                  <a:gd name="connsiteY79" fmla="*/ 556115 h 1094879"/>
                  <a:gd name="connsiteX80" fmla="*/ 197879 w 642001"/>
                  <a:gd name="connsiteY80" fmla="*/ 564430 h 1094879"/>
                  <a:gd name="connsiteX81" fmla="*/ 159634 w 642001"/>
                  <a:gd name="connsiteY81" fmla="*/ 574406 h 1094879"/>
                  <a:gd name="connsiteX82" fmla="*/ 133028 w 642001"/>
                  <a:gd name="connsiteY82" fmla="*/ 601011 h 1094879"/>
                  <a:gd name="connsiteX83" fmla="*/ 108085 w 642001"/>
                  <a:gd name="connsiteY83" fmla="*/ 617641 h 1094879"/>
                  <a:gd name="connsiteX84" fmla="*/ 81480 w 642001"/>
                  <a:gd name="connsiteY84" fmla="*/ 634268 h 1094879"/>
                  <a:gd name="connsiteX85" fmla="*/ 71503 w 642001"/>
                  <a:gd name="connsiteY85" fmla="*/ 655886 h 1094879"/>
                  <a:gd name="connsiteX86" fmla="*/ 39909 w 642001"/>
                  <a:gd name="connsiteY86" fmla="*/ 654223 h 1094879"/>
                  <a:gd name="connsiteX87" fmla="*/ 34920 w 642001"/>
                  <a:gd name="connsiteY87" fmla="*/ 642583 h 1094879"/>
                  <a:gd name="connsiteX88" fmla="*/ 0 w 642001"/>
                  <a:gd name="connsiteY88" fmla="*/ 649235 h 1094879"/>
                  <a:gd name="connsiteX89" fmla="*/ 58200 w 642001"/>
                  <a:gd name="connsiteY89" fmla="*/ 610989 h 1094879"/>
                  <a:gd name="connsiteX90" fmla="*/ 86468 w 642001"/>
                  <a:gd name="connsiteY90" fmla="*/ 606000 h 1094879"/>
                  <a:gd name="connsiteX91" fmla="*/ 91457 w 642001"/>
                  <a:gd name="connsiteY91" fmla="*/ 586046 h 1094879"/>
                  <a:gd name="connsiteX92" fmla="*/ 109748 w 642001"/>
                  <a:gd name="connsiteY92" fmla="*/ 586046 h 1094879"/>
                  <a:gd name="connsiteX93" fmla="*/ 129703 w 642001"/>
                  <a:gd name="connsiteY93" fmla="*/ 574406 h 1094879"/>
                  <a:gd name="connsiteX94" fmla="*/ 211182 w 642001"/>
                  <a:gd name="connsiteY94" fmla="*/ 532835 h 1094879"/>
                  <a:gd name="connsiteX95" fmla="*/ 289336 w 642001"/>
                  <a:gd name="connsiteY95" fmla="*/ 484613 h 1094879"/>
                  <a:gd name="connsiteX96" fmla="*/ 340885 w 642001"/>
                  <a:gd name="connsiteY96" fmla="*/ 414772 h 1094879"/>
                  <a:gd name="connsiteX97" fmla="*/ 430679 w 642001"/>
                  <a:gd name="connsiteY97" fmla="*/ 376527 h 1094879"/>
                  <a:gd name="connsiteX98" fmla="*/ 483890 w 642001"/>
                  <a:gd name="connsiteY98" fmla="*/ 341606 h 1094879"/>
                  <a:gd name="connsiteX99" fmla="*/ 503844 w 642001"/>
                  <a:gd name="connsiteY99" fmla="*/ 300035 h 1094879"/>
                  <a:gd name="connsiteX100" fmla="*/ 515484 w 642001"/>
                  <a:gd name="connsiteY100" fmla="*/ 281744 h 1094879"/>
                  <a:gd name="connsiteX101" fmla="*/ 505507 w 642001"/>
                  <a:gd name="connsiteY101" fmla="*/ 226870 h 1094879"/>
                  <a:gd name="connsiteX102" fmla="*/ 517147 w 642001"/>
                  <a:gd name="connsiteY102" fmla="*/ 196939 h 1094879"/>
                  <a:gd name="connsiteX103" fmla="*/ 512158 w 642001"/>
                  <a:gd name="connsiteY103" fmla="*/ 178648 h 1094879"/>
                  <a:gd name="connsiteX104" fmla="*/ 525461 w 642001"/>
                  <a:gd name="connsiteY104" fmla="*/ 140402 h 1094879"/>
                  <a:gd name="connsiteX105" fmla="*/ 543752 w 642001"/>
                  <a:gd name="connsiteY105" fmla="*/ 143727 h 1094879"/>
                  <a:gd name="connsiteX106" fmla="*/ 557055 w 642001"/>
                  <a:gd name="connsiteY106" fmla="*/ 138739 h 1094879"/>
                  <a:gd name="connsiteX107" fmla="*/ 567032 w 642001"/>
                  <a:gd name="connsiteY107" fmla="*/ 110470 h 1094879"/>
                  <a:gd name="connsiteX108" fmla="*/ 573684 w 642001"/>
                  <a:gd name="connsiteY108" fmla="*/ 48944 h 1094879"/>
                  <a:gd name="connsiteX109" fmla="*/ 611929 w 642001"/>
                  <a:gd name="connsiteY109" fmla="*/ 22339 h 1094879"/>
                  <a:gd name="connsiteX110" fmla="*/ 625232 w 642001"/>
                  <a:gd name="connsiteY110" fmla="*/ 4048 h 1094879"/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25232 w 642001"/>
                  <a:gd name="connsiteY4" fmla="*/ 632606 h 1094879"/>
                  <a:gd name="connsiteX5" fmla="*/ 636872 w 642001"/>
                  <a:gd name="connsiteY5" fmla="*/ 637595 h 1094879"/>
                  <a:gd name="connsiteX6" fmla="*/ 640198 w 642001"/>
                  <a:gd name="connsiteY6" fmla="*/ 662537 h 1094879"/>
                  <a:gd name="connsiteX7" fmla="*/ 642001 w 642001"/>
                  <a:gd name="connsiteY7" fmla="*/ 663092 h 1094879"/>
                  <a:gd name="connsiteX8" fmla="*/ 642001 w 642001"/>
                  <a:gd name="connsiteY8" fmla="*/ 727822 h 1094879"/>
                  <a:gd name="connsiteX9" fmla="*/ 628558 w 642001"/>
                  <a:gd name="connsiteY9" fmla="*/ 735703 h 1094879"/>
                  <a:gd name="connsiteX10" fmla="*/ 598627 w 642001"/>
                  <a:gd name="connsiteY10" fmla="*/ 744018 h 1094879"/>
                  <a:gd name="connsiteX11" fmla="*/ 581998 w 642001"/>
                  <a:gd name="connsiteY11" fmla="*/ 758983 h 1094879"/>
                  <a:gd name="connsiteX12" fmla="*/ 578672 w 642001"/>
                  <a:gd name="connsiteY12" fmla="*/ 782263 h 1094879"/>
                  <a:gd name="connsiteX13" fmla="*/ 573684 w 642001"/>
                  <a:gd name="connsiteY13" fmla="*/ 820508 h 1094879"/>
                  <a:gd name="connsiteX14" fmla="*/ 543752 w 642001"/>
                  <a:gd name="connsiteY14" fmla="*/ 817183 h 1094879"/>
                  <a:gd name="connsiteX15" fmla="*/ 543752 w 642001"/>
                  <a:gd name="connsiteY15" fmla="*/ 832148 h 1094879"/>
                  <a:gd name="connsiteX16" fmla="*/ 505507 w 642001"/>
                  <a:gd name="connsiteY16" fmla="*/ 875383 h 1094879"/>
                  <a:gd name="connsiteX17" fmla="*/ 467261 w 642001"/>
                  <a:gd name="connsiteY17" fmla="*/ 842125 h 1094879"/>
                  <a:gd name="connsiteX18" fmla="*/ 458947 w 642001"/>
                  <a:gd name="connsiteY18" fmla="*/ 837137 h 1094879"/>
                  <a:gd name="connsiteX19" fmla="*/ 443981 w 642001"/>
                  <a:gd name="connsiteY19" fmla="*/ 845451 h 1094879"/>
                  <a:gd name="connsiteX20" fmla="*/ 457284 w 642001"/>
                  <a:gd name="connsiteY20" fmla="*/ 872057 h 1094879"/>
                  <a:gd name="connsiteX21" fmla="*/ 455621 w 642001"/>
                  <a:gd name="connsiteY21" fmla="*/ 877046 h 1094879"/>
                  <a:gd name="connsiteX22" fmla="*/ 480564 w 642001"/>
                  <a:gd name="connsiteY22" fmla="*/ 910303 h 1094879"/>
                  <a:gd name="connsiteX23" fmla="*/ 492204 w 642001"/>
                  <a:gd name="connsiteY23" fmla="*/ 926930 h 1094879"/>
                  <a:gd name="connsiteX24" fmla="*/ 485553 w 642001"/>
                  <a:gd name="connsiteY24" fmla="*/ 956863 h 1094879"/>
                  <a:gd name="connsiteX25" fmla="*/ 493867 w 642001"/>
                  <a:gd name="connsiteY25" fmla="*/ 973490 h 1094879"/>
                  <a:gd name="connsiteX26" fmla="*/ 502181 w 642001"/>
                  <a:gd name="connsiteY26" fmla="*/ 1063285 h 1094879"/>
                  <a:gd name="connsiteX27" fmla="*/ 482227 w 642001"/>
                  <a:gd name="connsiteY27" fmla="*/ 1066610 h 1094879"/>
                  <a:gd name="connsiteX28" fmla="*/ 483685 w 642001"/>
                  <a:gd name="connsiteY28" fmla="*/ 1081188 h 1094879"/>
                  <a:gd name="connsiteX29" fmla="*/ 482227 w 642001"/>
                  <a:gd name="connsiteY29" fmla="*/ 1081576 h 1094879"/>
                  <a:gd name="connsiteX30" fmla="*/ 430679 w 642001"/>
                  <a:gd name="connsiteY30" fmla="*/ 1094879 h 1094879"/>
                  <a:gd name="connsiteX31" fmla="*/ 419039 w 642001"/>
                  <a:gd name="connsiteY31" fmla="*/ 1071599 h 1094879"/>
                  <a:gd name="connsiteX32" fmla="*/ 409062 w 642001"/>
                  <a:gd name="connsiteY32" fmla="*/ 1071599 h 1094879"/>
                  <a:gd name="connsiteX33" fmla="*/ 390770 w 642001"/>
                  <a:gd name="connsiteY33" fmla="*/ 1066610 h 1094879"/>
                  <a:gd name="connsiteX34" fmla="*/ 385782 w 642001"/>
                  <a:gd name="connsiteY34" fmla="*/ 1051645 h 1094879"/>
                  <a:gd name="connsiteX35" fmla="*/ 360839 w 642001"/>
                  <a:gd name="connsiteY35" fmla="*/ 1044993 h 1094879"/>
                  <a:gd name="connsiteX36" fmla="*/ 360839 w 642001"/>
                  <a:gd name="connsiteY36" fmla="*/ 1016726 h 1094879"/>
                  <a:gd name="connsiteX37" fmla="*/ 349199 w 642001"/>
                  <a:gd name="connsiteY37" fmla="*/ 1006747 h 1094879"/>
                  <a:gd name="connsiteX38" fmla="*/ 339222 w 642001"/>
                  <a:gd name="connsiteY38" fmla="*/ 991782 h 1094879"/>
                  <a:gd name="connsiteX39" fmla="*/ 335896 w 642001"/>
                  <a:gd name="connsiteY39" fmla="*/ 938571 h 1094879"/>
                  <a:gd name="connsiteX40" fmla="*/ 325919 w 642001"/>
                  <a:gd name="connsiteY40" fmla="*/ 926930 h 1094879"/>
                  <a:gd name="connsiteX41" fmla="*/ 329245 w 642001"/>
                  <a:gd name="connsiteY41" fmla="*/ 921942 h 1094879"/>
                  <a:gd name="connsiteX42" fmla="*/ 329245 w 642001"/>
                  <a:gd name="connsiteY42" fmla="*/ 900325 h 1094879"/>
                  <a:gd name="connsiteX43" fmla="*/ 347536 w 642001"/>
                  <a:gd name="connsiteY43" fmla="*/ 893673 h 1094879"/>
                  <a:gd name="connsiteX44" fmla="*/ 337559 w 642001"/>
                  <a:gd name="connsiteY44" fmla="*/ 878708 h 1094879"/>
                  <a:gd name="connsiteX45" fmla="*/ 320930 w 642001"/>
                  <a:gd name="connsiteY45" fmla="*/ 873719 h 1094879"/>
                  <a:gd name="connsiteX46" fmla="*/ 309290 w 642001"/>
                  <a:gd name="connsiteY46" fmla="*/ 870395 h 1094879"/>
                  <a:gd name="connsiteX47" fmla="*/ 309290 w 642001"/>
                  <a:gd name="connsiteY47" fmla="*/ 857092 h 1094879"/>
                  <a:gd name="connsiteX48" fmla="*/ 319268 w 642001"/>
                  <a:gd name="connsiteY48" fmla="*/ 845451 h 1094879"/>
                  <a:gd name="connsiteX49" fmla="*/ 335896 w 642001"/>
                  <a:gd name="connsiteY49" fmla="*/ 847114 h 1094879"/>
                  <a:gd name="connsiteX50" fmla="*/ 349199 w 642001"/>
                  <a:gd name="connsiteY50" fmla="*/ 843789 h 1094879"/>
                  <a:gd name="connsiteX51" fmla="*/ 354187 w 642001"/>
                  <a:gd name="connsiteY51" fmla="*/ 830486 h 1094879"/>
                  <a:gd name="connsiteX52" fmla="*/ 364165 w 642001"/>
                  <a:gd name="connsiteY52" fmla="*/ 805543 h 1094879"/>
                  <a:gd name="connsiteX53" fmla="*/ 387444 w 642001"/>
                  <a:gd name="connsiteY53" fmla="*/ 800554 h 1094879"/>
                  <a:gd name="connsiteX54" fmla="*/ 385782 w 642001"/>
                  <a:gd name="connsiteY54" fmla="*/ 790578 h 1094879"/>
                  <a:gd name="connsiteX55" fmla="*/ 374142 w 642001"/>
                  <a:gd name="connsiteY55" fmla="*/ 782263 h 1094879"/>
                  <a:gd name="connsiteX56" fmla="*/ 380793 w 642001"/>
                  <a:gd name="connsiteY56" fmla="*/ 768960 h 1094879"/>
                  <a:gd name="connsiteX57" fmla="*/ 359176 w 642001"/>
                  <a:gd name="connsiteY57" fmla="*/ 758983 h 1094879"/>
                  <a:gd name="connsiteX58" fmla="*/ 337559 w 642001"/>
                  <a:gd name="connsiteY58" fmla="*/ 752331 h 1094879"/>
                  <a:gd name="connsiteX59" fmla="*/ 344210 w 642001"/>
                  <a:gd name="connsiteY59" fmla="*/ 734040 h 1094879"/>
                  <a:gd name="connsiteX60" fmla="*/ 360839 w 642001"/>
                  <a:gd name="connsiteY60" fmla="*/ 729052 h 1094879"/>
                  <a:gd name="connsiteX61" fmla="*/ 369153 w 642001"/>
                  <a:gd name="connsiteY61" fmla="*/ 715749 h 1094879"/>
                  <a:gd name="connsiteX62" fmla="*/ 345873 w 642001"/>
                  <a:gd name="connsiteY62" fmla="*/ 704109 h 1094879"/>
                  <a:gd name="connsiteX63" fmla="*/ 334233 w 642001"/>
                  <a:gd name="connsiteY63" fmla="*/ 705772 h 1094879"/>
                  <a:gd name="connsiteX64" fmla="*/ 295988 w 642001"/>
                  <a:gd name="connsiteY64" fmla="*/ 705772 h 1094879"/>
                  <a:gd name="connsiteX65" fmla="*/ 289336 w 642001"/>
                  <a:gd name="connsiteY65" fmla="*/ 715749 h 1094879"/>
                  <a:gd name="connsiteX66" fmla="*/ 276033 w 642001"/>
                  <a:gd name="connsiteY66" fmla="*/ 714085 h 1094879"/>
                  <a:gd name="connsiteX67" fmla="*/ 261068 w 642001"/>
                  <a:gd name="connsiteY67" fmla="*/ 700782 h 1094879"/>
                  <a:gd name="connsiteX68" fmla="*/ 261068 w 642001"/>
                  <a:gd name="connsiteY68" fmla="*/ 687480 h 1094879"/>
                  <a:gd name="connsiteX69" fmla="*/ 287673 w 642001"/>
                  <a:gd name="connsiteY69" fmla="*/ 680828 h 1094879"/>
                  <a:gd name="connsiteX70" fmla="*/ 287673 w 642001"/>
                  <a:gd name="connsiteY70" fmla="*/ 659212 h 1094879"/>
                  <a:gd name="connsiteX71" fmla="*/ 272708 w 642001"/>
                  <a:gd name="connsiteY71" fmla="*/ 655886 h 1094879"/>
                  <a:gd name="connsiteX72" fmla="*/ 264393 w 642001"/>
                  <a:gd name="connsiteY72" fmla="*/ 652560 h 1094879"/>
                  <a:gd name="connsiteX73" fmla="*/ 269382 w 642001"/>
                  <a:gd name="connsiteY73" fmla="*/ 639257 h 1094879"/>
                  <a:gd name="connsiteX74" fmla="*/ 269382 w 642001"/>
                  <a:gd name="connsiteY74" fmla="*/ 610989 h 1094879"/>
                  <a:gd name="connsiteX75" fmla="*/ 274371 w 642001"/>
                  <a:gd name="connsiteY75" fmla="*/ 602675 h 1094879"/>
                  <a:gd name="connsiteX76" fmla="*/ 281022 w 642001"/>
                  <a:gd name="connsiteY76" fmla="*/ 576069 h 1094879"/>
                  <a:gd name="connsiteX77" fmla="*/ 262731 w 642001"/>
                  <a:gd name="connsiteY77" fmla="*/ 572743 h 1094879"/>
                  <a:gd name="connsiteX78" fmla="*/ 234462 w 642001"/>
                  <a:gd name="connsiteY78" fmla="*/ 556115 h 1094879"/>
                  <a:gd name="connsiteX79" fmla="*/ 197879 w 642001"/>
                  <a:gd name="connsiteY79" fmla="*/ 564430 h 1094879"/>
                  <a:gd name="connsiteX80" fmla="*/ 159634 w 642001"/>
                  <a:gd name="connsiteY80" fmla="*/ 574406 h 1094879"/>
                  <a:gd name="connsiteX81" fmla="*/ 133028 w 642001"/>
                  <a:gd name="connsiteY81" fmla="*/ 601011 h 1094879"/>
                  <a:gd name="connsiteX82" fmla="*/ 108085 w 642001"/>
                  <a:gd name="connsiteY82" fmla="*/ 617641 h 1094879"/>
                  <a:gd name="connsiteX83" fmla="*/ 81480 w 642001"/>
                  <a:gd name="connsiteY83" fmla="*/ 634268 h 1094879"/>
                  <a:gd name="connsiteX84" fmla="*/ 71503 w 642001"/>
                  <a:gd name="connsiteY84" fmla="*/ 655886 h 1094879"/>
                  <a:gd name="connsiteX85" fmla="*/ 39909 w 642001"/>
                  <a:gd name="connsiteY85" fmla="*/ 654223 h 1094879"/>
                  <a:gd name="connsiteX86" fmla="*/ 34920 w 642001"/>
                  <a:gd name="connsiteY86" fmla="*/ 642583 h 1094879"/>
                  <a:gd name="connsiteX87" fmla="*/ 0 w 642001"/>
                  <a:gd name="connsiteY87" fmla="*/ 649235 h 1094879"/>
                  <a:gd name="connsiteX88" fmla="*/ 58200 w 642001"/>
                  <a:gd name="connsiteY88" fmla="*/ 610989 h 1094879"/>
                  <a:gd name="connsiteX89" fmla="*/ 86468 w 642001"/>
                  <a:gd name="connsiteY89" fmla="*/ 606000 h 1094879"/>
                  <a:gd name="connsiteX90" fmla="*/ 91457 w 642001"/>
                  <a:gd name="connsiteY90" fmla="*/ 586046 h 1094879"/>
                  <a:gd name="connsiteX91" fmla="*/ 109748 w 642001"/>
                  <a:gd name="connsiteY91" fmla="*/ 586046 h 1094879"/>
                  <a:gd name="connsiteX92" fmla="*/ 129703 w 642001"/>
                  <a:gd name="connsiteY92" fmla="*/ 574406 h 1094879"/>
                  <a:gd name="connsiteX93" fmla="*/ 211182 w 642001"/>
                  <a:gd name="connsiteY93" fmla="*/ 532835 h 1094879"/>
                  <a:gd name="connsiteX94" fmla="*/ 289336 w 642001"/>
                  <a:gd name="connsiteY94" fmla="*/ 484613 h 1094879"/>
                  <a:gd name="connsiteX95" fmla="*/ 340885 w 642001"/>
                  <a:gd name="connsiteY95" fmla="*/ 414772 h 1094879"/>
                  <a:gd name="connsiteX96" fmla="*/ 430679 w 642001"/>
                  <a:gd name="connsiteY96" fmla="*/ 376527 h 1094879"/>
                  <a:gd name="connsiteX97" fmla="*/ 483890 w 642001"/>
                  <a:gd name="connsiteY97" fmla="*/ 341606 h 1094879"/>
                  <a:gd name="connsiteX98" fmla="*/ 503844 w 642001"/>
                  <a:gd name="connsiteY98" fmla="*/ 300035 h 1094879"/>
                  <a:gd name="connsiteX99" fmla="*/ 515484 w 642001"/>
                  <a:gd name="connsiteY99" fmla="*/ 281744 h 1094879"/>
                  <a:gd name="connsiteX100" fmla="*/ 505507 w 642001"/>
                  <a:gd name="connsiteY100" fmla="*/ 226870 h 1094879"/>
                  <a:gd name="connsiteX101" fmla="*/ 517147 w 642001"/>
                  <a:gd name="connsiteY101" fmla="*/ 196939 h 1094879"/>
                  <a:gd name="connsiteX102" fmla="*/ 512158 w 642001"/>
                  <a:gd name="connsiteY102" fmla="*/ 178648 h 1094879"/>
                  <a:gd name="connsiteX103" fmla="*/ 525461 w 642001"/>
                  <a:gd name="connsiteY103" fmla="*/ 140402 h 1094879"/>
                  <a:gd name="connsiteX104" fmla="*/ 543752 w 642001"/>
                  <a:gd name="connsiteY104" fmla="*/ 143727 h 1094879"/>
                  <a:gd name="connsiteX105" fmla="*/ 557055 w 642001"/>
                  <a:gd name="connsiteY105" fmla="*/ 138739 h 1094879"/>
                  <a:gd name="connsiteX106" fmla="*/ 567032 w 642001"/>
                  <a:gd name="connsiteY106" fmla="*/ 110470 h 1094879"/>
                  <a:gd name="connsiteX107" fmla="*/ 573684 w 642001"/>
                  <a:gd name="connsiteY107" fmla="*/ 48944 h 1094879"/>
                  <a:gd name="connsiteX108" fmla="*/ 611929 w 642001"/>
                  <a:gd name="connsiteY108" fmla="*/ 22339 h 1094879"/>
                  <a:gd name="connsiteX109" fmla="*/ 625232 w 642001"/>
                  <a:gd name="connsiteY109" fmla="*/ 4048 h 1094879"/>
                  <a:gd name="connsiteX110" fmla="*/ 642001 w 642001"/>
                  <a:gd name="connsiteY110" fmla="*/ 0 h 1094879"/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25232 w 642001"/>
                  <a:gd name="connsiteY4" fmla="*/ 632606 h 1094879"/>
                  <a:gd name="connsiteX5" fmla="*/ 640198 w 642001"/>
                  <a:gd name="connsiteY5" fmla="*/ 662537 h 1094879"/>
                  <a:gd name="connsiteX6" fmla="*/ 642001 w 642001"/>
                  <a:gd name="connsiteY6" fmla="*/ 663092 h 1094879"/>
                  <a:gd name="connsiteX7" fmla="*/ 642001 w 642001"/>
                  <a:gd name="connsiteY7" fmla="*/ 727822 h 1094879"/>
                  <a:gd name="connsiteX8" fmla="*/ 628558 w 642001"/>
                  <a:gd name="connsiteY8" fmla="*/ 735703 h 1094879"/>
                  <a:gd name="connsiteX9" fmla="*/ 598627 w 642001"/>
                  <a:gd name="connsiteY9" fmla="*/ 744018 h 1094879"/>
                  <a:gd name="connsiteX10" fmla="*/ 581998 w 642001"/>
                  <a:gd name="connsiteY10" fmla="*/ 758983 h 1094879"/>
                  <a:gd name="connsiteX11" fmla="*/ 578672 w 642001"/>
                  <a:gd name="connsiteY11" fmla="*/ 782263 h 1094879"/>
                  <a:gd name="connsiteX12" fmla="*/ 573684 w 642001"/>
                  <a:gd name="connsiteY12" fmla="*/ 820508 h 1094879"/>
                  <a:gd name="connsiteX13" fmla="*/ 543752 w 642001"/>
                  <a:gd name="connsiteY13" fmla="*/ 817183 h 1094879"/>
                  <a:gd name="connsiteX14" fmla="*/ 543752 w 642001"/>
                  <a:gd name="connsiteY14" fmla="*/ 832148 h 1094879"/>
                  <a:gd name="connsiteX15" fmla="*/ 505507 w 642001"/>
                  <a:gd name="connsiteY15" fmla="*/ 875383 h 1094879"/>
                  <a:gd name="connsiteX16" fmla="*/ 467261 w 642001"/>
                  <a:gd name="connsiteY16" fmla="*/ 842125 h 1094879"/>
                  <a:gd name="connsiteX17" fmla="*/ 458947 w 642001"/>
                  <a:gd name="connsiteY17" fmla="*/ 837137 h 1094879"/>
                  <a:gd name="connsiteX18" fmla="*/ 443981 w 642001"/>
                  <a:gd name="connsiteY18" fmla="*/ 845451 h 1094879"/>
                  <a:gd name="connsiteX19" fmla="*/ 457284 w 642001"/>
                  <a:gd name="connsiteY19" fmla="*/ 872057 h 1094879"/>
                  <a:gd name="connsiteX20" fmla="*/ 455621 w 642001"/>
                  <a:gd name="connsiteY20" fmla="*/ 877046 h 1094879"/>
                  <a:gd name="connsiteX21" fmla="*/ 480564 w 642001"/>
                  <a:gd name="connsiteY21" fmla="*/ 910303 h 1094879"/>
                  <a:gd name="connsiteX22" fmla="*/ 492204 w 642001"/>
                  <a:gd name="connsiteY22" fmla="*/ 926930 h 1094879"/>
                  <a:gd name="connsiteX23" fmla="*/ 485553 w 642001"/>
                  <a:gd name="connsiteY23" fmla="*/ 956863 h 1094879"/>
                  <a:gd name="connsiteX24" fmla="*/ 493867 w 642001"/>
                  <a:gd name="connsiteY24" fmla="*/ 973490 h 1094879"/>
                  <a:gd name="connsiteX25" fmla="*/ 502181 w 642001"/>
                  <a:gd name="connsiteY25" fmla="*/ 1063285 h 1094879"/>
                  <a:gd name="connsiteX26" fmla="*/ 482227 w 642001"/>
                  <a:gd name="connsiteY26" fmla="*/ 1066610 h 1094879"/>
                  <a:gd name="connsiteX27" fmla="*/ 483685 w 642001"/>
                  <a:gd name="connsiteY27" fmla="*/ 1081188 h 1094879"/>
                  <a:gd name="connsiteX28" fmla="*/ 482227 w 642001"/>
                  <a:gd name="connsiteY28" fmla="*/ 1081576 h 1094879"/>
                  <a:gd name="connsiteX29" fmla="*/ 430679 w 642001"/>
                  <a:gd name="connsiteY29" fmla="*/ 1094879 h 1094879"/>
                  <a:gd name="connsiteX30" fmla="*/ 419039 w 642001"/>
                  <a:gd name="connsiteY30" fmla="*/ 1071599 h 1094879"/>
                  <a:gd name="connsiteX31" fmla="*/ 409062 w 642001"/>
                  <a:gd name="connsiteY31" fmla="*/ 1071599 h 1094879"/>
                  <a:gd name="connsiteX32" fmla="*/ 390770 w 642001"/>
                  <a:gd name="connsiteY32" fmla="*/ 1066610 h 1094879"/>
                  <a:gd name="connsiteX33" fmla="*/ 385782 w 642001"/>
                  <a:gd name="connsiteY33" fmla="*/ 1051645 h 1094879"/>
                  <a:gd name="connsiteX34" fmla="*/ 360839 w 642001"/>
                  <a:gd name="connsiteY34" fmla="*/ 1044993 h 1094879"/>
                  <a:gd name="connsiteX35" fmla="*/ 360839 w 642001"/>
                  <a:gd name="connsiteY35" fmla="*/ 1016726 h 1094879"/>
                  <a:gd name="connsiteX36" fmla="*/ 349199 w 642001"/>
                  <a:gd name="connsiteY36" fmla="*/ 1006747 h 1094879"/>
                  <a:gd name="connsiteX37" fmla="*/ 339222 w 642001"/>
                  <a:gd name="connsiteY37" fmla="*/ 991782 h 1094879"/>
                  <a:gd name="connsiteX38" fmla="*/ 335896 w 642001"/>
                  <a:gd name="connsiteY38" fmla="*/ 938571 h 1094879"/>
                  <a:gd name="connsiteX39" fmla="*/ 325919 w 642001"/>
                  <a:gd name="connsiteY39" fmla="*/ 926930 h 1094879"/>
                  <a:gd name="connsiteX40" fmla="*/ 329245 w 642001"/>
                  <a:gd name="connsiteY40" fmla="*/ 921942 h 1094879"/>
                  <a:gd name="connsiteX41" fmla="*/ 329245 w 642001"/>
                  <a:gd name="connsiteY41" fmla="*/ 900325 h 1094879"/>
                  <a:gd name="connsiteX42" fmla="*/ 347536 w 642001"/>
                  <a:gd name="connsiteY42" fmla="*/ 893673 h 1094879"/>
                  <a:gd name="connsiteX43" fmla="*/ 337559 w 642001"/>
                  <a:gd name="connsiteY43" fmla="*/ 878708 h 1094879"/>
                  <a:gd name="connsiteX44" fmla="*/ 320930 w 642001"/>
                  <a:gd name="connsiteY44" fmla="*/ 873719 h 1094879"/>
                  <a:gd name="connsiteX45" fmla="*/ 309290 w 642001"/>
                  <a:gd name="connsiteY45" fmla="*/ 870395 h 1094879"/>
                  <a:gd name="connsiteX46" fmla="*/ 309290 w 642001"/>
                  <a:gd name="connsiteY46" fmla="*/ 857092 h 1094879"/>
                  <a:gd name="connsiteX47" fmla="*/ 319268 w 642001"/>
                  <a:gd name="connsiteY47" fmla="*/ 845451 h 1094879"/>
                  <a:gd name="connsiteX48" fmla="*/ 335896 w 642001"/>
                  <a:gd name="connsiteY48" fmla="*/ 847114 h 1094879"/>
                  <a:gd name="connsiteX49" fmla="*/ 349199 w 642001"/>
                  <a:gd name="connsiteY49" fmla="*/ 843789 h 1094879"/>
                  <a:gd name="connsiteX50" fmla="*/ 354187 w 642001"/>
                  <a:gd name="connsiteY50" fmla="*/ 830486 h 1094879"/>
                  <a:gd name="connsiteX51" fmla="*/ 364165 w 642001"/>
                  <a:gd name="connsiteY51" fmla="*/ 805543 h 1094879"/>
                  <a:gd name="connsiteX52" fmla="*/ 387444 w 642001"/>
                  <a:gd name="connsiteY52" fmla="*/ 800554 h 1094879"/>
                  <a:gd name="connsiteX53" fmla="*/ 385782 w 642001"/>
                  <a:gd name="connsiteY53" fmla="*/ 790578 h 1094879"/>
                  <a:gd name="connsiteX54" fmla="*/ 374142 w 642001"/>
                  <a:gd name="connsiteY54" fmla="*/ 782263 h 1094879"/>
                  <a:gd name="connsiteX55" fmla="*/ 380793 w 642001"/>
                  <a:gd name="connsiteY55" fmla="*/ 768960 h 1094879"/>
                  <a:gd name="connsiteX56" fmla="*/ 359176 w 642001"/>
                  <a:gd name="connsiteY56" fmla="*/ 758983 h 1094879"/>
                  <a:gd name="connsiteX57" fmla="*/ 337559 w 642001"/>
                  <a:gd name="connsiteY57" fmla="*/ 752331 h 1094879"/>
                  <a:gd name="connsiteX58" fmla="*/ 344210 w 642001"/>
                  <a:gd name="connsiteY58" fmla="*/ 734040 h 1094879"/>
                  <a:gd name="connsiteX59" fmla="*/ 360839 w 642001"/>
                  <a:gd name="connsiteY59" fmla="*/ 729052 h 1094879"/>
                  <a:gd name="connsiteX60" fmla="*/ 369153 w 642001"/>
                  <a:gd name="connsiteY60" fmla="*/ 715749 h 1094879"/>
                  <a:gd name="connsiteX61" fmla="*/ 345873 w 642001"/>
                  <a:gd name="connsiteY61" fmla="*/ 704109 h 1094879"/>
                  <a:gd name="connsiteX62" fmla="*/ 334233 w 642001"/>
                  <a:gd name="connsiteY62" fmla="*/ 705772 h 1094879"/>
                  <a:gd name="connsiteX63" fmla="*/ 295988 w 642001"/>
                  <a:gd name="connsiteY63" fmla="*/ 705772 h 1094879"/>
                  <a:gd name="connsiteX64" fmla="*/ 289336 w 642001"/>
                  <a:gd name="connsiteY64" fmla="*/ 715749 h 1094879"/>
                  <a:gd name="connsiteX65" fmla="*/ 276033 w 642001"/>
                  <a:gd name="connsiteY65" fmla="*/ 714085 h 1094879"/>
                  <a:gd name="connsiteX66" fmla="*/ 261068 w 642001"/>
                  <a:gd name="connsiteY66" fmla="*/ 700782 h 1094879"/>
                  <a:gd name="connsiteX67" fmla="*/ 261068 w 642001"/>
                  <a:gd name="connsiteY67" fmla="*/ 687480 h 1094879"/>
                  <a:gd name="connsiteX68" fmla="*/ 287673 w 642001"/>
                  <a:gd name="connsiteY68" fmla="*/ 680828 h 1094879"/>
                  <a:gd name="connsiteX69" fmla="*/ 287673 w 642001"/>
                  <a:gd name="connsiteY69" fmla="*/ 659212 h 1094879"/>
                  <a:gd name="connsiteX70" fmla="*/ 272708 w 642001"/>
                  <a:gd name="connsiteY70" fmla="*/ 655886 h 1094879"/>
                  <a:gd name="connsiteX71" fmla="*/ 264393 w 642001"/>
                  <a:gd name="connsiteY71" fmla="*/ 652560 h 1094879"/>
                  <a:gd name="connsiteX72" fmla="*/ 269382 w 642001"/>
                  <a:gd name="connsiteY72" fmla="*/ 639257 h 1094879"/>
                  <a:gd name="connsiteX73" fmla="*/ 269382 w 642001"/>
                  <a:gd name="connsiteY73" fmla="*/ 610989 h 1094879"/>
                  <a:gd name="connsiteX74" fmla="*/ 274371 w 642001"/>
                  <a:gd name="connsiteY74" fmla="*/ 602675 h 1094879"/>
                  <a:gd name="connsiteX75" fmla="*/ 281022 w 642001"/>
                  <a:gd name="connsiteY75" fmla="*/ 576069 h 1094879"/>
                  <a:gd name="connsiteX76" fmla="*/ 262731 w 642001"/>
                  <a:gd name="connsiteY76" fmla="*/ 572743 h 1094879"/>
                  <a:gd name="connsiteX77" fmla="*/ 234462 w 642001"/>
                  <a:gd name="connsiteY77" fmla="*/ 556115 h 1094879"/>
                  <a:gd name="connsiteX78" fmla="*/ 197879 w 642001"/>
                  <a:gd name="connsiteY78" fmla="*/ 564430 h 1094879"/>
                  <a:gd name="connsiteX79" fmla="*/ 159634 w 642001"/>
                  <a:gd name="connsiteY79" fmla="*/ 574406 h 1094879"/>
                  <a:gd name="connsiteX80" fmla="*/ 133028 w 642001"/>
                  <a:gd name="connsiteY80" fmla="*/ 601011 h 1094879"/>
                  <a:gd name="connsiteX81" fmla="*/ 108085 w 642001"/>
                  <a:gd name="connsiteY81" fmla="*/ 617641 h 1094879"/>
                  <a:gd name="connsiteX82" fmla="*/ 81480 w 642001"/>
                  <a:gd name="connsiteY82" fmla="*/ 634268 h 1094879"/>
                  <a:gd name="connsiteX83" fmla="*/ 71503 w 642001"/>
                  <a:gd name="connsiteY83" fmla="*/ 655886 h 1094879"/>
                  <a:gd name="connsiteX84" fmla="*/ 39909 w 642001"/>
                  <a:gd name="connsiteY84" fmla="*/ 654223 h 1094879"/>
                  <a:gd name="connsiteX85" fmla="*/ 34920 w 642001"/>
                  <a:gd name="connsiteY85" fmla="*/ 642583 h 1094879"/>
                  <a:gd name="connsiteX86" fmla="*/ 0 w 642001"/>
                  <a:gd name="connsiteY86" fmla="*/ 649235 h 1094879"/>
                  <a:gd name="connsiteX87" fmla="*/ 58200 w 642001"/>
                  <a:gd name="connsiteY87" fmla="*/ 610989 h 1094879"/>
                  <a:gd name="connsiteX88" fmla="*/ 86468 w 642001"/>
                  <a:gd name="connsiteY88" fmla="*/ 606000 h 1094879"/>
                  <a:gd name="connsiteX89" fmla="*/ 91457 w 642001"/>
                  <a:gd name="connsiteY89" fmla="*/ 586046 h 1094879"/>
                  <a:gd name="connsiteX90" fmla="*/ 109748 w 642001"/>
                  <a:gd name="connsiteY90" fmla="*/ 586046 h 1094879"/>
                  <a:gd name="connsiteX91" fmla="*/ 129703 w 642001"/>
                  <a:gd name="connsiteY91" fmla="*/ 574406 h 1094879"/>
                  <a:gd name="connsiteX92" fmla="*/ 211182 w 642001"/>
                  <a:gd name="connsiteY92" fmla="*/ 532835 h 1094879"/>
                  <a:gd name="connsiteX93" fmla="*/ 289336 w 642001"/>
                  <a:gd name="connsiteY93" fmla="*/ 484613 h 1094879"/>
                  <a:gd name="connsiteX94" fmla="*/ 340885 w 642001"/>
                  <a:gd name="connsiteY94" fmla="*/ 414772 h 1094879"/>
                  <a:gd name="connsiteX95" fmla="*/ 430679 w 642001"/>
                  <a:gd name="connsiteY95" fmla="*/ 376527 h 1094879"/>
                  <a:gd name="connsiteX96" fmla="*/ 483890 w 642001"/>
                  <a:gd name="connsiteY96" fmla="*/ 341606 h 1094879"/>
                  <a:gd name="connsiteX97" fmla="*/ 503844 w 642001"/>
                  <a:gd name="connsiteY97" fmla="*/ 300035 h 1094879"/>
                  <a:gd name="connsiteX98" fmla="*/ 515484 w 642001"/>
                  <a:gd name="connsiteY98" fmla="*/ 281744 h 1094879"/>
                  <a:gd name="connsiteX99" fmla="*/ 505507 w 642001"/>
                  <a:gd name="connsiteY99" fmla="*/ 226870 h 1094879"/>
                  <a:gd name="connsiteX100" fmla="*/ 517147 w 642001"/>
                  <a:gd name="connsiteY100" fmla="*/ 196939 h 1094879"/>
                  <a:gd name="connsiteX101" fmla="*/ 512158 w 642001"/>
                  <a:gd name="connsiteY101" fmla="*/ 178648 h 1094879"/>
                  <a:gd name="connsiteX102" fmla="*/ 525461 w 642001"/>
                  <a:gd name="connsiteY102" fmla="*/ 140402 h 1094879"/>
                  <a:gd name="connsiteX103" fmla="*/ 543752 w 642001"/>
                  <a:gd name="connsiteY103" fmla="*/ 143727 h 1094879"/>
                  <a:gd name="connsiteX104" fmla="*/ 557055 w 642001"/>
                  <a:gd name="connsiteY104" fmla="*/ 138739 h 1094879"/>
                  <a:gd name="connsiteX105" fmla="*/ 567032 w 642001"/>
                  <a:gd name="connsiteY105" fmla="*/ 110470 h 1094879"/>
                  <a:gd name="connsiteX106" fmla="*/ 573684 w 642001"/>
                  <a:gd name="connsiteY106" fmla="*/ 48944 h 1094879"/>
                  <a:gd name="connsiteX107" fmla="*/ 611929 w 642001"/>
                  <a:gd name="connsiteY107" fmla="*/ 22339 h 1094879"/>
                  <a:gd name="connsiteX108" fmla="*/ 625232 w 642001"/>
                  <a:gd name="connsiteY108" fmla="*/ 4048 h 1094879"/>
                  <a:gd name="connsiteX109" fmla="*/ 642001 w 642001"/>
                  <a:gd name="connsiteY109" fmla="*/ 0 h 1094879"/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25232 w 642001"/>
                  <a:gd name="connsiteY4" fmla="*/ 632606 h 1094879"/>
                  <a:gd name="connsiteX5" fmla="*/ 640198 w 642001"/>
                  <a:gd name="connsiteY5" fmla="*/ 662537 h 1094879"/>
                  <a:gd name="connsiteX6" fmla="*/ 642001 w 642001"/>
                  <a:gd name="connsiteY6" fmla="*/ 727822 h 1094879"/>
                  <a:gd name="connsiteX7" fmla="*/ 628558 w 642001"/>
                  <a:gd name="connsiteY7" fmla="*/ 735703 h 1094879"/>
                  <a:gd name="connsiteX8" fmla="*/ 598627 w 642001"/>
                  <a:gd name="connsiteY8" fmla="*/ 744018 h 1094879"/>
                  <a:gd name="connsiteX9" fmla="*/ 581998 w 642001"/>
                  <a:gd name="connsiteY9" fmla="*/ 758983 h 1094879"/>
                  <a:gd name="connsiteX10" fmla="*/ 578672 w 642001"/>
                  <a:gd name="connsiteY10" fmla="*/ 782263 h 1094879"/>
                  <a:gd name="connsiteX11" fmla="*/ 573684 w 642001"/>
                  <a:gd name="connsiteY11" fmla="*/ 820508 h 1094879"/>
                  <a:gd name="connsiteX12" fmla="*/ 543752 w 642001"/>
                  <a:gd name="connsiteY12" fmla="*/ 817183 h 1094879"/>
                  <a:gd name="connsiteX13" fmla="*/ 543752 w 642001"/>
                  <a:gd name="connsiteY13" fmla="*/ 832148 h 1094879"/>
                  <a:gd name="connsiteX14" fmla="*/ 505507 w 642001"/>
                  <a:gd name="connsiteY14" fmla="*/ 875383 h 1094879"/>
                  <a:gd name="connsiteX15" fmla="*/ 467261 w 642001"/>
                  <a:gd name="connsiteY15" fmla="*/ 842125 h 1094879"/>
                  <a:gd name="connsiteX16" fmla="*/ 458947 w 642001"/>
                  <a:gd name="connsiteY16" fmla="*/ 837137 h 1094879"/>
                  <a:gd name="connsiteX17" fmla="*/ 443981 w 642001"/>
                  <a:gd name="connsiteY17" fmla="*/ 845451 h 1094879"/>
                  <a:gd name="connsiteX18" fmla="*/ 457284 w 642001"/>
                  <a:gd name="connsiteY18" fmla="*/ 872057 h 1094879"/>
                  <a:gd name="connsiteX19" fmla="*/ 455621 w 642001"/>
                  <a:gd name="connsiteY19" fmla="*/ 877046 h 1094879"/>
                  <a:gd name="connsiteX20" fmla="*/ 480564 w 642001"/>
                  <a:gd name="connsiteY20" fmla="*/ 910303 h 1094879"/>
                  <a:gd name="connsiteX21" fmla="*/ 492204 w 642001"/>
                  <a:gd name="connsiteY21" fmla="*/ 926930 h 1094879"/>
                  <a:gd name="connsiteX22" fmla="*/ 485553 w 642001"/>
                  <a:gd name="connsiteY22" fmla="*/ 956863 h 1094879"/>
                  <a:gd name="connsiteX23" fmla="*/ 493867 w 642001"/>
                  <a:gd name="connsiteY23" fmla="*/ 973490 h 1094879"/>
                  <a:gd name="connsiteX24" fmla="*/ 502181 w 642001"/>
                  <a:gd name="connsiteY24" fmla="*/ 1063285 h 1094879"/>
                  <a:gd name="connsiteX25" fmla="*/ 482227 w 642001"/>
                  <a:gd name="connsiteY25" fmla="*/ 1066610 h 1094879"/>
                  <a:gd name="connsiteX26" fmla="*/ 483685 w 642001"/>
                  <a:gd name="connsiteY26" fmla="*/ 1081188 h 1094879"/>
                  <a:gd name="connsiteX27" fmla="*/ 482227 w 642001"/>
                  <a:gd name="connsiteY27" fmla="*/ 1081576 h 1094879"/>
                  <a:gd name="connsiteX28" fmla="*/ 430679 w 642001"/>
                  <a:gd name="connsiteY28" fmla="*/ 1094879 h 1094879"/>
                  <a:gd name="connsiteX29" fmla="*/ 419039 w 642001"/>
                  <a:gd name="connsiteY29" fmla="*/ 1071599 h 1094879"/>
                  <a:gd name="connsiteX30" fmla="*/ 409062 w 642001"/>
                  <a:gd name="connsiteY30" fmla="*/ 1071599 h 1094879"/>
                  <a:gd name="connsiteX31" fmla="*/ 390770 w 642001"/>
                  <a:gd name="connsiteY31" fmla="*/ 1066610 h 1094879"/>
                  <a:gd name="connsiteX32" fmla="*/ 385782 w 642001"/>
                  <a:gd name="connsiteY32" fmla="*/ 1051645 h 1094879"/>
                  <a:gd name="connsiteX33" fmla="*/ 360839 w 642001"/>
                  <a:gd name="connsiteY33" fmla="*/ 1044993 h 1094879"/>
                  <a:gd name="connsiteX34" fmla="*/ 360839 w 642001"/>
                  <a:gd name="connsiteY34" fmla="*/ 1016726 h 1094879"/>
                  <a:gd name="connsiteX35" fmla="*/ 349199 w 642001"/>
                  <a:gd name="connsiteY35" fmla="*/ 1006747 h 1094879"/>
                  <a:gd name="connsiteX36" fmla="*/ 339222 w 642001"/>
                  <a:gd name="connsiteY36" fmla="*/ 991782 h 1094879"/>
                  <a:gd name="connsiteX37" fmla="*/ 335896 w 642001"/>
                  <a:gd name="connsiteY37" fmla="*/ 938571 h 1094879"/>
                  <a:gd name="connsiteX38" fmla="*/ 325919 w 642001"/>
                  <a:gd name="connsiteY38" fmla="*/ 926930 h 1094879"/>
                  <a:gd name="connsiteX39" fmla="*/ 329245 w 642001"/>
                  <a:gd name="connsiteY39" fmla="*/ 921942 h 1094879"/>
                  <a:gd name="connsiteX40" fmla="*/ 329245 w 642001"/>
                  <a:gd name="connsiteY40" fmla="*/ 900325 h 1094879"/>
                  <a:gd name="connsiteX41" fmla="*/ 347536 w 642001"/>
                  <a:gd name="connsiteY41" fmla="*/ 893673 h 1094879"/>
                  <a:gd name="connsiteX42" fmla="*/ 337559 w 642001"/>
                  <a:gd name="connsiteY42" fmla="*/ 878708 h 1094879"/>
                  <a:gd name="connsiteX43" fmla="*/ 320930 w 642001"/>
                  <a:gd name="connsiteY43" fmla="*/ 873719 h 1094879"/>
                  <a:gd name="connsiteX44" fmla="*/ 309290 w 642001"/>
                  <a:gd name="connsiteY44" fmla="*/ 870395 h 1094879"/>
                  <a:gd name="connsiteX45" fmla="*/ 309290 w 642001"/>
                  <a:gd name="connsiteY45" fmla="*/ 857092 h 1094879"/>
                  <a:gd name="connsiteX46" fmla="*/ 319268 w 642001"/>
                  <a:gd name="connsiteY46" fmla="*/ 845451 h 1094879"/>
                  <a:gd name="connsiteX47" fmla="*/ 335896 w 642001"/>
                  <a:gd name="connsiteY47" fmla="*/ 847114 h 1094879"/>
                  <a:gd name="connsiteX48" fmla="*/ 349199 w 642001"/>
                  <a:gd name="connsiteY48" fmla="*/ 843789 h 1094879"/>
                  <a:gd name="connsiteX49" fmla="*/ 354187 w 642001"/>
                  <a:gd name="connsiteY49" fmla="*/ 830486 h 1094879"/>
                  <a:gd name="connsiteX50" fmla="*/ 364165 w 642001"/>
                  <a:gd name="connsiteY50" fmla="*/ 805543 h 1094879"/>
                  <a:gd name="connsiteX51" fmla="*/ 387444 w 642001"/>
                  <a:gd name="connsiteY51" fmla="*/ 800554 h 1094879"/>
                  <a:gd name="connsiteX52" fmla="*/ 385782 w 642001"/>
                  <a:gd name="connsiteY52" fmla="*/ 790578 h 1094879"/>
                  <a:gd name="connsiteX53" fmla="*/ 374142 w 642001"/>
                  <a:gd name="connsiteY53" fmla="*/ 782263 h 1094879"/>
                  <a:gd name="connsiteX54" fmla="*/ 380793 w 642001"/>
                  <a:gd name="connsiteY54" fmla="*/ 768960 h 1094879"/>
                  <a:gd name="connsiteX55" fmla="*/ 359176 w 642001"/>
                  <a:gd name="connsiteY55" fmla="*/ 758983 h 1094879"/>
                  <a:gd name="connsiteX56" fmla="*/ 337559 w 642001"/>
                  <a:gd name="connsiteY56" fmla="*/ 752331 h 1094879"/>
                  <a:gd name="connsiteX57" fmla="*/ 344210 w 642001"/>
                  <a:gd name="connsiteY57" fmla="*/ 734040 h 1094879"/>
                  <a:gd name="connsiteX58" fmla="*/ 360839 w 642001"/>
                  <a:gd name="connsiteY58" fmla="*/ 729052 h 1094879"/>
                  <a:gd name="connsiteX59" fmla="*/ 369153 w 642001"/>
                  <a:gd name="connsiteY59" fmla="*/ 715749 h 1094879"/>
                  <a:gd name="connsiteX60" fmla="*/ 345873 w 642001"/>
                  <a:gd name="connsiteY60" fmla="*/ 704109 h 1094879"/>
                  <a:gd name="connsiteX61" fmla="*/ 334233 w 642001"/>
                  <a:gd name="connsiteY61" fmla="*/ 705772 h 1094879"/>
                  <a:gd name="connsiteX62" fmla="*/ 295988 w 642001"/>
                  <a:gd name="connsiteY62" fmla="*/ 705772 h 1094879"/>
                  <a:gd name="connsiteX63" fmla="*/ 289336 w 642001"/>
                  <a:gd name="connsiteY63" fmla="*/ 715749 h 1094879"/>
                  <a:gd name="connsiteX64" fmla="*/ 276033 w 642001"/>
                  <a:gd name="connsiteY64" fmla="*/ 714085 h 1094879"/>
                  <a:gd name="connsiteX65" fmla="*/ 261068 w 642001"/>
                  <a:gd name="connsiteY65" fmla="*/ 700782 h 1094879"/>
                  <a:gd name="connsiteX66" fmla="*/ 261068 w 642001"/>
                  <a:gd name="connsiteY66" fmla="*/ 687480 h 1094879"/>
                  <a:gd name="connsiteX67" fmla="*/ 287673 w 642001"/>
                  <a:gd name="connsiteY67" fmla="*/ 680828 h 1094879"/>
                  <a:gd name="connsiteX68" fmla="*/ 287673 w 642001"/>
                  <a:gd name="connsiteY68" fmla="*/ 659212 h 1094879"/>
                  <a:gd name="connsiteX69" fmla="*/ 272708 w 642001"/>
                  <a:gd name="connsiteY69" fmla="*/ 655886 h 1094879"/>
                  <a:gd name="connsiteX70" fmla="*/ 264393 w 642001"/>
                  <a:gd name="connsiteY70" fmla="*/ 652560 h 1094879"/>
                  <a:gd name="connsiteX71" fmla="*/ 269382 w 642001"/>
                  <a:gd name="connsiteY71" fmla="*/ 639257 h 1094879"/>
                  <a:gd name="connsiteX72" fmla="*/ 269382 w 642001"/>
                  <a:gd name="connsiteY72" fmla="*/ 610989 h 1094879"/>
                  <a:gd name="connsiteX73" fmla="*/ 274371 w 642001"/>
                  <a:gd name="connsiteY73" fmla="*/ 602675 h 1094879"/>
                  <a:gd name="connsiteX74" fmla="*/ 281022 w 642001"/>
                  <a:gd name="connsiteY74" fmla="*/ 576069 h 1094879"/>
                  <a:gd name="connsiteX75" fmla="*/ 262731 w 642001"/>
                  <a:gd name="connsiteY75" fmla="*/ 572743 h 1094879"/>
                  <a:gd name="connsiteX76" fmla="*/ 234462 w 642001"/>
                  <a:gd name="connsiteY76" fmla="*/ 556115 h 1094879"/>
                  <a:gd name="connsiteX77" fmla="*/ 197879 w 642001"/>
                  <a:gd name="connsiteY77" fmla="*/ 564430 h 1094879"/>
                  <a:gd name="connsiteX78" fmla="*/ 159634 w 642001"/>
                  <a:gd name="connsiteY78" fmla="*/ 574406 h 1094879"/>
                  <a:gd name="connsiteX79" fmla="*/ 133028 w 642001"/>
                  <a:gd name="connsiteY79" fmla="*/ 601011 h 1094879"/>
                  <a:gd name="connsiteX80" fmla="*/ 108085 w 642001"/>
                  <a:gd name="connsiteY80" fmla="*/ 617641 h 1094879"/>
                  <a:gd name="connsiteX81" fmla="*/ 81480 w 642001"/>
                  <a:gd name="connsiteY81" fmla="*/ 634268 h 1094879"/>
                  <a:gd name="connsiteX82" fmla="*/ 71503 w 642001"/>
                  <a:gd name="connsiteY82" fmla="*/ 655886 h 1094879"/>
                  <a:gd name="connsiteX83" fmla="*/ 39909 w 642001"/>
                  <a:gd name="connsiteY83" fmla="*/ 654223 h 1094879"/>
                  <a:gd name="connsiteX84" fmla="*/ 34920 w 642001"/>
                  <a:gd name="connsiteY84" fmla="*/ 642583 h 1094879"/>
                  <a:gd name="connsiteX85" fmla="*/ 0 w 642001"/>
                  <a:gd name="connsiteY85" fmla="*/ 649235 h 1094879"/>
                  <a:gd name="connsiteX86" fmla="*/ 58200 w 642001"/>
                  <a:gd name="connsiteY86" fmla="*/ 610989 h 1094879"/>
                  <a:gd name="connsiteX87" fmla="*/ 86468 w 642001"/>
                  <a:gd name="connsiteY87" fmla="*/ 606000 h 1094879"/>
                  <a:gd name="connsiteX88" fmla="*/ 91457 w 642001"/>
                  <a:gd name="connsiteY88" fmla="*/ 586046 h 1094879"/>
                  <a:gd name="connsiteX89" fmla="*/ 109748 w 642001"/>
                  <a:gd name="connsiteY89" fmla="*/ 586046 h 1094879"/>
                  <a:gd name="connsiteX90" fmla="*/ 129703 w 642001"/>
                  <a:gd name="connsiteY90" fmla="*/ 574406 h 1094879"/>
                  <a:gd name="connsiteX91" fmla="*/ 211182 w 642001"/>
                  <a:gd name="connsiteY91" fmla="*/ 532835 h 1094879"/>
                  <a:gd name="connsiteX92" fmla="*/ 289336 w 642001"/>
                  <a:gd name="connsiteY92" fmla="*/ 484613 h 1094879"/>
                  <a:gd name="connsiteX93" fmla="*/ 340885 w 642001"/>
                  <a:gd name="connsiteY93" fmla="*/ 414772 h 1094879"/>
                  <a:gd name="connsiteX94" fmla="*/ 430679 w 642001"/>
                  <a:gd name="connsiteY94" fmla="*/ 376527 h 1094879"/>
                  <a:gd name="connsiteX95" fmla="*/ 483890 w 642001"/>
                  <a:gd name="connsiteY95" fmla="*/ 341606 h 1094879"/>
                  <a:gd name="connsiteX96" fmla="*/ 503844 w 642001"/>
                  <a:gd name="connsiteY96" fmla="*/ 300035 h 1094879"/>
                  <a:gd name="connsiteX97" fmla="*/ 515484 w 642001"/>
                  <a:gd name="connsiteY97" fmla="*/ 281744 h 1094879"/>
                  <a:gd name="connsiteX98" fmla="*/ 505507 w 642001"/>
                  <a:gd name="connsiteY98" fmla="*/ 226870 h 1094879"/>
                  <a:gd name="connsiteX99" fmla="*/ 517147 w 642001"/>
                  <a:gd name="connsiteY99" fmla="*/ 196939 h 1094879"/>
                  <a:gd name="connsiteX100" fmla="*/ 512158 w 642001"/>
                  <a:gd name="connsiteY100" fmla="*/ 178648 h 1094879"/>
                  <a:gd name="connsiteX101" fmla="*/ 525461 w 642001"/>
                  <a:gd name="connsiteY101" fmla="*/ 140402 h 1094879"/>
                  <a:gd name="connsiteX102" fmla="*/ 543752 w 642001"/>
                  <a:gd name="connsiteY102" fmla="*/ 143727 h 1094879"/>
                  <a:gd name="connsiteX103" fmla="*/ 557055 w 642001"/>
                  <a:gd name="connsiteY103" fmla="*/ 138739 h 1094879"/>
                  <a:gd name="connsiteX104" fmla="*/ 567032 w 642001"/>
                  <a:gd name="connsiteY104" fmla="*/ 110470 h 1094879"/>
                  <a:gd name="connsiteX105" fmla="*/ 573684 w 642001"/>
                  <a:gd name="connsiteY105" fmla="*/ 48944 h 1094879"/>
                  <a:gd name="connsiteX106" fmla="*/ 611929 w 642001"/>
                  <a:gd name="connsiteY106" fmla="*/ 22339 h 1094879"/>
                  <a:gd name="connsiteX107" fmla="*/ 625232 w 642001"/>
                  <a:gd name="connsiteY107" fmla="*/ 4048 h 1094879"/>
                  <a:gd name="connsiteX108" fmla="*/ 642001 w 642001"/>
                  <a:gd name="connsiteY108" fmla="*/ 0 h 1094879"/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25232 w 642001"/>
                  <a:gd name="connsiteY4" fmla="*/ 632606 h 1094879"/>
                  <a:gd name="connsiteX5" fmla="*/ 642001 w 642001"/>
                  <a:gd name="connsiteY5" fmla="*/ 727822 h 1094879"/>
                  <a:gd name="connsiteX6" fmla="*/ 628558 w 642001"/>
                  <a:gd name="connsiteY6" fmla="*/ 735703 h 1094879"/>
                  <a:gd name="connsiteX7" fmla="*/ 598627 w 642001"/>
                  <a:gd name="connsiteY7" fmla="*/ 744018 h 1094879"/>
                  <a:gd name="connsiteX8" fmla="*/ 581998 w 642001"/>
                  <a:gd name="connsiteY8" fmla="*/ 758983 h 1094879"/>
                  <a:gd name="connsiteX9" fmla="*/ 578672 w 642001"/>
                  <a:gd name="connsiteY9" fmla="*/ 782263 h 1094879"/>
                  <a:gd name="connsiteX10" fmla="*/ 573684 w 642001"/>
                  <a:gd name="connsiteY10" fmla="*/ 820508 h 1094879"/>
                  <a:gd name="connsiteX11" fmla="*/ 543752 w 642001"/>
                  <a:gd name="connsiteY11" fmla="*/ 817183 h 1094879"/>
                  <a:gd name="connsiteX12" fmla="*/ 543752 w 642001"/>
                  <a:gd name="connsiteY12" fmla="*/ 832148 h 1094879"/>
                  <a:gd name="connsiteX13" fmla="*/ 505507 w 642001"/>
                  <a:gd name="connsiteY13" fmla="*/ 875383 h 1094879"/>
                  <a:gd name="connsiteX14" fmla="*/ 467261 w 642001"/>
                  <a:gd name="connsiteY14" fmla="*/ 842125 h 1094879"/>
                  <a:gd name="connsiteX15" fmla="*/ 458947 w 642001"/>
                  <a:gd name="connsiteY15" fmla="*/ 837137 h 1094879"/>
                  <a:gd name="connsiteX16" fmla="*/ 443981 w 642001"/>
                  <a:gd name="connsiteY16" fmla="*/ 845451 h 1094879"/>
                  <a:gd name="connsiteX17" fmla="*/ 457284 w 642001"/>
                  <a:gd name="connsiteY17" fmla="*/ 872057 h 1094879"/>
                  <a:gd name="connsiteX18" fmla="*/ 455621 w 642001"/>
                  <a:gd name="connsiteY18" fmla="*/ 877046 h 1094879"/>
                  <a:gd name="connsiteX19" fmla="*/ 480564 w 642001"/>
                  <a:gd name="connsiteY19" fmla="*/ 910303 h 1094879"/>
                  <a:gd name="connsiteX20" fmla="*/ 492204 w 642001"/>
                  <a:gd name="connsiteY20" fmla="*/ 926930 h 1094879"/>
                  <a:gd name="connsiteX21" fmla="*/ 485553 w 642001"/>
                  <a:gd name="connsiteY21" fmla="*/ 956863 h 1094879"/>
                  <a:gd name="connsiteX22" fmla="*/ 493867 w 642001"/>
                  <a:gd name="connsiteY22" fmla="*/ 973490 h 1094879"/>
                  <a:gd name="connsiteX23" fmla="*/ 502181 w 642001"/>
                  <a:gd name="connsiteY23" fmla="*/ 1063285 h 1094879"/>
                  <a:gd name="connsiteX24" fmla="*/ 482227 w 642001"/>
                  <a:gd name="connsiteY24" fmla="*/ 1066610 h 1094879"/>
                  <a:gd name="connsiteX25" fmla="*/ 483685 w 642001"/>
                  <a:gd name="connsiteY25" fmla="*/ 1081188 h 1094879"/>
                  <a:gd name="connsiteX26" fmla="*/ 482227 w 642001"/>
                  <a:gd name="connsiteY26" fmla="*/ 1081576 h 1094879"/>
                  <a:gd name="connsiteX27" fmla="*/ 430679 w 642001"/>
                  <a:gd name="connsiteY27" fmla="*/ 1094879 h 1094879"/>
                  <a:gd name="connsiteX28" fmla="*/ 419039 w 642001"/>
                  <a:gd name="connsiteY28" fmla="*/ 1071599 h 1094879"/>
                  <a:gd name="connsiteX29" fmla="*/ 409062 w 642001"/>
                  <a:gd name="connsiteY29" fmla="*/ 1071599 h 1094879"/>
                  <a:gd name="connsiteX30" fmla="*/ 390770 w 642001"/>
                  <a:gd name="connsiteY30" fmla="*/ 1066610 h 1094879"/>
                  <a:gd name="connsiteX31" fmla="*/ 385782 w 642001"/>
                  <a:gd name="connsiteY31" fmla="*/ 1051645 h 1094879"/>
                  <a:gd name="connsiteX32" fmla="*/ 360839 w 642001"/>
                  <a:gd name="connsiteY32" fmla="*/ 1044993 h 1094879"/>
                  <a:gd name="connsiteX33" fmla="*/ 360839 w 642001"/>
                  <a:gd name="connsiteY33" fmla="*/ 1016726 h 1094879"/>
                  <a:gd name="connsiteX34" fmla="*/ 349199 w 642001"/>
                  <a:gd name="connsiteY34" fmla="*/ 1006747 h 1094879"/>
                  <a:gd name="connsiteX35" fmla="*/ 339222 w 642001"/>
                  <a:gd name="connsiteY35" fmla="*/ 991782 h 1094879"/>
                  <a:gd name="connsiteX36" fmla="*/ 335896 w 642001"/>
                  <a:gd name="connsiteY36" fmla="*/ 938571 h 1094879"/>
                  <a:gd name="connsiteX37" fmla="*/ 325919 w 642001"/>
                  <a:gd name="connsiteY37" fmla="*/ 926930 h 1094879"/>
                  <a:gd name="connsiteX38" fmla="*/ 329245 w 642001"/>
                  <a:gd name="connsiteY38" fmla="*/ 921942 h 1094879"/>
                  <a:gd name="connsiteX39" fmla="*/ 329245 w 642001"/>
                  <a:gd name="connsiteY39" fmla="*/ 900325 h 1094879"/>
                  <a:gd name="connsiteX40" fmla="*/ 347536 w 642001"/>
                  <a:gd name="connsiteY40" fmla="*/ 893673 h 1094879"/>
                  <a:gd name="connsiteX41" fmla="*/ 337559 w 642001"/>
                  <a:gd name="connsiteY41" fmla="*/ 878708 h 1094879"/>
                  <a:gd name="connsiteX42" fmla="*/ 320930 w 642001"/>
                  <a:gd name="connsiteY42" fmla="*/ 873719 h 1094879"/>
                  <a:gd name="connsiteX43" fmla="*/ 309290 w 642001"/>
                  <a:gd name="connsiteY43" fmla="*/ 870395 h 1094879"/>
                  <a:gd name="connsiteX44" fmla="*/ 309290 w 642001"/>
                  <a:gd name="connsiteY44" fmla="*/ 857092 h 1094879"/>
                  <a:gd name="connsiteX45" fmla="*/ 319268 w 642001"/>
                  <a:gd name="connsiteY45" fmla="*/ 845451 h 1094879"/>
                  <a:gd name="connsiteX46" fmla="*/ 335896 w 642001"/>
                  <a:gd name="connsiteY46" fmla="*/ 847114 h 1094879"/>
                  <a:gd name="connsiteX47" fmla="*/ 349199 w 642001"/>
                  <a:gd name="connsiteY47" fmla="*/ 843789 h 1094879"/>
                  <a:gd name="connsiteX48" fmla="*/ 354187 w 642001"/>
                  <a:gd name="connsiteY48" fmla="*/ 830486 h 1094879"/>
                  <a:gd name="connsiteX49" fmla="*/ 364165 w 642001"/>
                  <a:gd name="connsiteY49" fmla="*/ 805543 h 1094879"/>
                  <a:gd name="connsiteX50" fmla="*/ 387444 w 642001"/>
                  <a:gd name="connsiteY50" fmla="*/ 800554 h 1094879"/>
                  <a:gd name="connsiteX51" fmla="*/ 385782 w 642001"/>
                  <a:gd name="connsiteY51" fmla="*/ 790578 h 1094879"/>
                  <a:gd name="connsiteX52" fmla="*/ 374142 w 642001"/>
                  <a:gd name="connsiteY52" fmla="*/ 782263 h 1094879"/>
                  <a:gd name="connsiteX53" fmla="*/ 380793 w 642001"/>
                  <a:gd name="connsiteY53" fmla="*/ 768960 h 1094879"/>
                  <a:gd name="connsiteX54" fmla="*/ 359176 w 642001"/>
                  <a:gd name="connsiteY54" fmla="*/ 758983 h 1094879"/>
                  <a:gd name="connsiteX55" fmla="*/ 337559 w 642001"/>
                  <a:gd name="connsiteY55" fmla="*/ 752331 h 1094879"/>
                  <a:gd name="connsiteX56" fmla="*/ 344210 w 642001"/>
                  <a:gd name="connsiteY56" fmla="*/ 734040 h 1094879"/>
                  <a:gd name="connsiteX57" fmla="*/ 360839 w 642001"/>
                  <a:gd name="connsiteY57" fmla="*/ 729052 h 1094879"/>
                  <a:gd name="connsiteX58" fmla="*/ 369153 w 642001"/>
                  <a:gd name="connsiteY58" fmla="*/ 715749 h 1094879"/>
                  <a:gd name="connsiteX59" fmla="*/ 345873 w 642001"/>
                  <a:gd name="connsiteY59" fmla="*/ 704109 h 1094879"/>
                  <a:gd name="connsiteX60" fmla="*/ 334233 w 642001"/>
                  <a:gd name="connsiteY60" fmla="*/ 705772 h 1094879"/>
                  <a:gd name="connsiteX61" fmla="*/ 295988 w 642001"/>
                  <a:gd name="connsiteY61" fmla="*/ 705772 h 1094879"/>
                  <a:gd name="connsiteX62" fmla="*/ 289336 w 642001"/>
                  <a:gd name="connsiteY62" fmla="*/ 715749 h 1094879"/>
                  <a:gd name="connsiteX63" fmla="*/ 276033 w 642001"/>
                  <a:gd name="connsiteY63" fmla="*/ 714085 h 1094879"/>
                  <a:gd name="connsiteX64" fmla="*/ 261068 w 642001"/>
                  <a:gd name="connsiteY64" fmla="*/ 700782 h 1094879"/>
                  <a:gd name="connsiteX65" fmla="*/ 261068 w 642001"/>
                  <a:gd name="connsiteY65" fmla="*/ 687480 h 1094879"/>
                  <a:gd name="connsiteX66" fmla="*/ 287673 w 642001"/>
                  <a:gd name="connsiteY66" fmla="*/ 680828 h 1094879"/>
                  <a:gd name="connsiteX67" fmla="*/ 287673 w 642001"/>
                  <a:gd name="connsiteY67" fmla="*/ 659212 h 1094879"/>
                  <a:gd name="connsiteX68" fmla="*/ 272708 w 642001"/>
                  <a:gd name="connsiteY68" fmla="*/ 655886 h 1094879"/>
                  <a:gd name="connsiteX69" fmla="*/ 264393 w 642001"/>
                  <a:gd name="connsiteY69" fmla="*/ 652560 h 1094879"/>
                  <a:gd name="connsiteX70" fmla="*/ 269382 w 642001"/>
                  <a:gd name="connsiteY70" fmla="*/ 639257 h 1094879"/>
                  <a:gd name="connsiteX71" fmla="*/ 269382 w 642001"/>
                  <a:gd name="connsiteY71" fmla="*/ 610989 h 1094879"/>
                  <a:gd name="connsiteX72" fmla="*/ 274371 w 642001"/>
                  <a:gd name="connsiteY72" fmla="*/ 602675 h 1094879"/>
                  <a:gd name="connsiteX73" fmla="*/ 281022 w 642001"/>
                  <a:gd name="connsiteY73" fmla="*/ 576069 h 1094879"/>
                  <a:gd name="connsiteX74" fmla="*/ 262731 w 642001"/>
                  <a:gd name="connsiteY74" fmla="*/ 572743 h 1094879"/>
                  <a:gd name="connsiteX75" fmla="*/ 234462 w 642001"/>
                  <a:gd name="connsiteY75" fmla="*/ 556115 h 1094879"/>
                  <a:gd name="connsiteX76" fmla="*/ 197879 w 642001"/>
                  <a:gd name="connsiteY76" fmla="*/ 564430 h 1094879"/>
                  <a:gd name="connsiteX77" fmla="*/ 159634 w 642001"/>
                  <a:gd name="connsiteY77" fmla="*/ 574406 h 1094879"/>
                  <a:gd name="connsiteX78" fmla="*/ 133028 w 642001"/>
                  <a:gd name="connsiteY78" fmla="*/ 601011 h 1094879"/>
                  <a:gd name="connsiteX79" fmla="*/ 108085 w 642001"/>
                  <a:gd name="connsiteY79" fmla="*/ 617641 h 1094879"/>
                  <a:gd name="connsiteX80" fmla="*/ 81480 w 642001"/>
                  <a:gd name="connsiteY80" fmla="*/ 634268 h 1094879"/>
                  <a:gd name="connsiteX81" fmla="*/ 71503 w 642001"/>
                  <a:gd name="connsiteY81" fmla="*/ 655886 h 1094879"/>
                  <a:gd name="connsiteX82" fmla="*/ 39909 w 642001"/>
                  <a:gd name="connsiteY82" fmla="*/ 654223 h 1094879"/>
                  <a:gd name="connsiteX83" fmla="*/ 34920 w 642001"/>
                  <a:gd name="connsiteY83" fmla="*/ 642583 h 1094879"/>
                  <a:gd name="connsiteX84" fmla="*/ 0 w 642001"/>
                  <a:gd name="connsiteY84" fmla="*/ 649235 h 1094879"/>
                  <a:gd name="connsiteX85" fmla="*/ 58200 w 642001"/>
                  <a:gd name="connsiteY85" fmla="*/ 610989 h 1094879"/>
                  <a:gd name="connsiteX86" fmla="*/ 86468 w 642001"/>
                  <a:gd name="connsiteY86" fmla="*/ 606000 h 1094879"/>
                  <a:gd name="connsiteX87" fmla="*/ 91457 w 642001"/>
                  <a:gd name="connsiteY87" fmla="*/ 586046 h 1094879"/>
                  <a:gd name="connsiteX88" fmla="*/ 109748 w 642001"/>
                  <a:gd name="connsiteY88" fmla="*/ 586046 h 1094879"/>
                  <a:gd name="connsiteX89" fmla="*/ 129703 w 642001"/>
                  <a:gd name="connsiteY89" fmla="*/ 574406 h 1094879"/>
                  <a:gd name="connsiteX90" fmla="*/ 211182 w 642001"/>
                  <a:gd name="connsiteY90" fmla="*/ 532835 h 1094879"/>
                  <a:gd name="connsiteX91" fmla="*/ 289336 w 642001"/>
                  <a:gd name="connsiteY91" fmla="*/ 484613 h 1094879"/>
                  <a:gd name="connsiteX92" fmla="*/ 340885 w 642001"/>
                  <a:gd name="connsiteY92" fmla="*/ 414772 h 1094879"/>
                  <a:gd name="connsiteX93" fmla="*/ 430679 w 642001"/>
                  <a:gd name="connsiteY93" fmla="*/ 376527 h 1094879"/>
                  <a:gd name="connsiteX94" fmla="*/ 483890 w 642001"/>
                  <a:gd name="connsiteY94" fmla="*/ 341606 h 1094879"/>
                  <a:gd name="connsiteX95" fmla="*/ 503844 w 642001"/>
                  <a:gd name="connsiteY95" fmla="*/ 300035 h 1094879"/>
                  <a:gd name="connsiteX96" fmla="*/ 515484 w 642001"/>
                  <a:gd name="connsiteY96" fmla="*/ 281744 h 1094879"/>
                  <a:gd name="connsiteX97" fmla="*/ 505507 w 642001"/>
                  <a:gd name="connsiteY97" fmla="*/ 226870 h 1094879"/>
                  <a:gd name="connsiteX98" fmla="*/ 517147 w 642001"/>
                  <a:gd name="connsiteY98" fmla="*/ 196939 h 1094879"/>
                  <a:gd name="connsiteX99" fmla="*/ 512158 w 642001"/>
                  <a:gd name="connsiteY99" fmla="*/ 178648 h 1094879"/>
                  <a:gd name="connsiteX100" fmla="*/ 525461 w 642001"/>
                  <a:gd name="connsiteY100" fmla="*/ 140402 h 1094879"/>
                  <a:gd name="connsiteX101" fmla="*/ 543752 w 642001"/>
                  <a:gd name="connsiteY101" fmla="*/ 143727 h 1094879"/>
                  <a:gd name="connsiteX102" fmla="*/ 557055 w 642001"/>
                  <a:gd name="connsiteY102" fmla="*/ 138739 h 1094879"/>
                  <a:gd name="connsiteX103" fmla="*/ 567032 w 642001"/>
                  <a:gd name="connsiteY103" fmla="*/ 110470 h 1094879"/>
                  <a:gd name="connsiteX104" fmla="*/ 573684 w 642001"/>
                  <a:gd name="connsiteY104" fmla="*/ 48944 h 1094879"/>
                  <a:gd name="connsiteX105" fmla="*/ 611929 w 642001"/>
                  <a:gd name="connsiteY105" fmla="*/ 22339 h 1094879"/>
                  <a:gd name="connsiteX106" fmla="*/ 625232 w 642001"/>
                  <a:gd name="connsiteY106" fmla="*/ 4048 h 1094879"/>
                  <a:gd name="connsiteX107" fmla="*/ 642001 w 642001"/>
                  <a:gd name="connsiteY107" fmla="*/ 0 h 1094879"/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42001 w 642001"/>
                  <a:gd name="connsiteY4" fmla="*/ 727822 h 1094879"/>
                  <a:gd name="connsiteX5" fmla="*/ 628558 w 642001"/>
                  <a:gd name="connsiteY5" fmla="*/ 735703 h 1094879"/>
                  <a:gd name="connsiteX6" fmla="*/ 598627 w 642001"/>
                  <a:gd name="connsiteY6" fmla="*/ 744018 h 1094879"/>
                  <a:gd name="connsiteX7" fmla="*/ 581998 w 642001"/>
                  <a:gd name="connsiteY7" fmla="*/ 758983 h 1094879"/>
                  <a:gd name="connsiteX8" fmla="*/ 578672 w 642001"/>
                  <a:gd name="connsiteY8" fmla="*/ 782263 h 1094879"/>
                  <a:gd name="connsiteX9" fmla="*/ 573684 w 642001"/>
                  <a:gd name="connsiteY9" fmla="*/ 820508 h 1094879"/>
                  <a:gd name="connsiteX10" fmla="*/ 543752 w 642001"/>
                  <a:gd name="connsiteY10" fmla="*/ 817183 h 1094879"/>
                  <a:gd name="connsiteX11" fmla="*/ 543752 w 642001"/>
                  <a:gd name="connsiteY11" fmla="*/ 832148 h 1094879"/>
                  <a:gd name="connsiteX12" fmla="*/ 505507 w 642001"/>
                  <a:gd name="connsiteY12" fmla="*/ 875383 h 1094879"/>
                  <a:gd name="connsiteX13" fmla="*/ 467261 w 642001"/>
                  <a:gd name="connsiteY13" fmla="*/ 842125 h 1094879"/>
                  <a:gd name="connsiteX14" fmla="*/ 458947 w 642001"/>
                  <a:gd name="connsiteY14" fmla="*/ 837137 h 1094879"/>
                  <a:gd name="connsiteX15" fmla="*/ 443981 w 642001"/>
                  <a:gd name="connsiteY15" fmla="*/ 845451 h 1094879"/>
                  <a:gd name="connsiteX16" fmla="*/ 457284 w 642001"/>
                  <a:gd name="connsiteY16" fmla="*/ 872057 h 1094879"/>
                  <a:gd name="connsiteX17" fmla="*/ 455621 w 642001"/>
                  <a:gd name="connsiteY17" fmla="*/ 877046 h 1094879"/>
                  <a:gd name="connsiteX18" fmla="*/ 480564 w 642001"/>
                  <a:gd name="connsiteY18" fmla="*/ 910303 h 1094879"/>
                  <a:gd name="connsiteX19" fmla="*/ 492204 w 642001"/>
                  <a:gd name="connsiteY19" fmla="*/ 926930 h 1094879"/>
                  <a:gd name="connsiteX20" fmla="*/ 485553 w 642001"/>
                  <a:gd name="connsiteY20" fmla="*/ 956863 h 1094879"/>
                  <a:gd name="connsiteX21" fmla="*/ 493867 w 642001"/>
                  <a:gd name="connsiteY21" fmla="*/ 973490 h 1094879"/>
                  <a:gd name="connsiteX22" fmla="*/ 502181 w 642001"/>
                  <a:gd name="connsiteY22" fmla="*/ 1063285 h 1094879"/>
                  <a:gd name="connsiteX23" fmla="*/ 482227 w 642001"/>
                  <a:gd name="connsiteY23" fmla="*/ 1066610 h 1094879"/>
                  <a:gd name="connsiteX24" fmla="*/ 483685 w 642001"/>
                  <a:gd name="connsiteY24" fmla="*/ 1081188 h 1094879"/>
                  <a:gd name="connsiteX25" fmla="*/ 482227 w 642001"/>
                  <a:gd name="connsiteY25" fmla="*/ 1081576 h 1094879"/>
                  <a:gd name="connsiteX26" fmla="*/ 430679 w 642001"/>
                  <a:gd name="connsiteY26" fmla="*/ 1094879 h 1094879"/>
                  <a:gd name="connsiteX27" fmla="*/ 419039 w 642001"/>
                  <a:gd name="connsiteY27" fmla="*/ 1071599 h 1094879"/>
                  <a:gd name="connsiteX28" fmla="*/ 409062 w 642001"/>
                  <a:gd name="connsiteY28" fmla="*/ 1071599 h 1094879"/>
                  <a:gd name="connsiteX29" fmla="*/ 390770 w 642001"/>
                  <a:gd name="connsiteY29" fmla="*/ 1066610 h 1094879"/>
                  <a:gd name="connsiteX30" fmla="*/ 385782 w 642001"/>
                  <a:gd name="connsiteY30" fmla="*/ 1051645 h 1094879"/>
                  <a:gd name="connsiteX31" fmla="*/ 360839 w 642001"/>
                  <a:gd name="connsiteY31" fmla="*/ 1044993 h 1094879"/>
                  <a:gd name="connsiteX32" fmla="*/ 360839 w 642001"/>
                  <a:gd name="connsiteY32" fmla="*/ 1016726 h 1094879"/>
                  <a:gd name="connsiteX33" fmla="*/ 349199 w 642001"/>
                  <a:gd name="connsiteY33" fmla="*/ 1006747 h 1094879"/>
                  <a:gd name="connsiteX34" fmla="*/ 339222 w 642001"/>
                  <a:gd name="connsiteY34" fmla="*/ 991782 h 1094879"/>
                  <a:gd name="connsiteX35" fmla="*/ 335896 w 642001"/>
                  <a:gd name="connsiteY35" fmla="*/ 938571 h 1094879"/>
                  <a:gd name="connsiteX36" fmla="*/ 325919 w 642001"/>
                  <a:gd name="connsiteY36" fmla="*/ 926930 h 1094879"/>
                  <a:gd name="connsiteX37" fmla="*/ 329245 w 642001"/>
                  <a:gd name="connsiteY37" fmla="*/ 921942 h 1094879"/>
                  <a:gd name="connsiteX38" fmla="*/ 329245 w 642001"/>
                  <a:gd name="connsiteY38" fmla="*/ 900325 h 1094879"/>
                  <a:gd name="connsiteX39" fmla="*/ 347536 w 642001"/>
                  <a:gd name="connsiteY39" fmla="*/ 893673 h 1094879"/>
                  <a:gd name="connsiteX40" fmla="*/ 337559 w 642001"/>
                  <a:gd name="connsiteY40" fmla="*/ 878708 h 1094879"/>
                  <a:gd name="connsiteX41" fmla="*/ 320930 w 642001"/>
                  <a:gd name="connsiteY41" fmla="*/ 873719 h 1094879"/>
                  <a:gd name="connsiteX42" fmla="*/ 309290 w 642001"/>
                  <a:gd name="connsiteY42" fmla="*/ 870395 h 1094879"/>
                  <a:gd name="connsiteX43" fmla="*/ 309290 w 642001"/>
                  <a:gd name="connsiteY43" fmla="*/ 857092 h 1094879"/>
                  <a:gd name="connsiteX44" fmla="*/ 319268 w 642001"/>
                  <a:gd name="connsiteY44" fmla="*/ 845451 h 1094879"/>
                  <a:gd name="connsiteX45" fmla="*/ 335896 w 642001"/>
                  <a:gd name="connsiteY45" fmla="*/ 847114 h 1094879"/>
                  <a:gd name="connsiteX46" fmla="*/ 349199 w 642001"/>
                  <a:gd name="connsiteY46" fmla="*/ 843789 h 1094879"/>
                  <a:gd name="connsiteX47" fmla="*/ 354187 w 642001"/>
                  <a:gd name="connsiteY47" fmla="*/ 830486 h 1094879"/>
                  <a:gd name="connsiteX48" fmla="*/ 364165 w 642001"/>
                  <a:gd name="connsiteY48" fmla="*/ 805543 h 1094879"/>
                  <a:gd name="connsiteX49" fmla="*/ 387444 w 642001"/>
                  <a:gd name="connsiteY49" fmla="*/ 800554 h 1094879"/>
                  <a:gd name="connsiteX50" fmla="*/ 385782 w 642001"/>
                  <a:gd name="connsiteY50" fmla="*/ 790578 h 1094879"/>
                  <a:gd name="connsiteX51" fmla="*/ 374142 w 642001"/>
                  <a:gd name="connsiteY51" fmla="*/ 782263 h 1094879"/>
                  <a:gd name="connsiteX52" fmla="*/ 380793 w 642001"/>
                  <a:gd name="connsiteY52" fmla="*/ 768960 h 1094879"/>
                  <a:gd name="connsiteX53" fmla="*/ 359176 w 642001"/>
                  <a:gd name="connsiteY53" fmla="*/ 758983 h 1094879"/>
                  <a:gd name="connsiteX54" fmla="*/ 337559 w 642001"/>
                  <a:gd name="connsiteY54" fmla="*/ 752331 h 1094879"/>
                  <a:gd name="connsiteX55" fmla="*/ 344210 w 642001"/>
                  <a:gd name="connsiteY55" fmla="*/ 734040 h 1094879"/>
                  <a:gd name="connsiteX56" fmla="*/ 360839 w 642001"/>
                  <a:gd name="connsiteY56" fmla="*/ 729052 h 1094879"/>
                  <a:gd name="connsiteX57" fmla="*/ 369153 w 642001"/>
                  <a:gd name="connsiteY57" fmla="*/ 715749 h 1094879"/>
                  <a:gd name="connsiteX58" fmla="*/ 345873 w 642001"/>
                  <a:gd name="connsiteY58" fmla="*/ 704109 h 1094879"/>
                  <a:gd name="connsiteX59" fmla="*/ 334233 w 642001"/>
                  <a:gd name="connsiteY59" fmla="*/ 705772 h 1094879"/>
                  <a:gd name="connsiteX60" fmla="*/ 295988 w 642001"/>
                  <a:gd name="connsiteY60" fmla="*/ 705772 h 1094879"/>
                  <a:gd name="connsiteX61" fmla="*/ 289336 w 642001"/>
                  <a:gd name="connsiteY61" fmla="*/ 715749 h 1094879"/>
                  <a:gd name="connsiteX62" fmla="*/ 276033 w 642001"/>
                  <a:gd name="connsiteY62" fmla="*/ 714085 h 1094879"/>
                  <a:gd name="connsiteX63" fmla="*/ 261068 w 642001"/>
                  <a:gd name="connsiteY63" fmla="*/ 700782 h 1094879"/>
                  <a:gd name="connsiteX64" fmla="*/ 261068 w 642001"/>
                  <a:gd name="connsiteY64" fmla="*/ 687480 h 1094879"/>
                  <a:gd name="connsiteX65" fmla="*/ 287673 w 642001"/>
                  <a:gd name="connsiteY65" fmla="*/ 680828 h 1094879"/>
                  <a:gd name="connsiteX66" fmla="*/ 287673 w 642001"/>
                  <a:gd name="connsiteY66" fmla="*/ 659212 h 1094879"/>
                  <a:gd name="connsiteX67" fmla="*/ 272708 w 642001"/>
                  <a:gd name="connsiteY67" fmla="*/ 655886 h 1094879"/>
                  <a:gd name="connsiteX68" fmla="*/ 264393 w 642001"/>
                  <a:gd name="connsiteY68" fmla="*/ 652560 h 1094879"/>
                  <a:gd name="connsiteX69" fmla="*/ 269382 w 642001"/>
                  <a:gd name="connsiteY69" fmla="*/ 639257 h 1094879"/>
                  <a:gd name="connsiteX70" fmla="*/ 269382 w 642001"/>
                  <a:gd name="connsiteY70" fmla="*/ 610989 h 1094879"/>
                  <a:gd name="connsiteX71" fmla="*/ 274371 w 642001"/>
                  <a:gd name="connsiteY71" fmla="*/ 602675 h 1094879"/>
                  <a:gd name="connsiteX72" fmla="*/ 281022 w 642001"/>
                  <a:gd name="connsiteY72" fmla="*/ 576069 h 1094879"/>
                  <a:gd name="connsiteX73" fmla="*/ 262731 w 642001"/>
                  <a:gd name="connsiteY73" fmla="*/ 572743 h 1094879"/>
                  <a:gd name="connsiteX74" fmla="*/ 234462 w 642001"/>
                  <a:gd name="connsiteY74" fmla="*/ 556115 h 1094879"/>
                  <a:gd name="connsiteX75" fmla="*/ 197879 w 642001"/>
                  <a:gd name="connsiteY75" fmla="*/ 564430 h 1094879"/>
                  <a:gd name="connsiteX76" fmla="*/ 159634 w 642001"/>
                  <a:gd name="connsiteY76" fmla="*/ 574406 h 1094879"/>
                  <a:gd name="connsiteX77" fmla="*/ 133028 w 642001"/>
                  <a:gd name="connsiteY77" fmla="*/ 601011 h 1094879"/>
                  <a:gd name="connsiteX78" fmla="*/ 108085 w 642001"/>
                  <a:gd name="connsiteY78" fmla="*/ 617641 h 1094879"/>
                  <a:gd name="connsiteX79" fmla="*/ 81480 w 642001"/>
                  <a:gd name="connsiteY79" fmla="*/ 634268 h 1094879"/>
                  <a:gd name="connsiteX80" fmla="*/ 71503 w 642001"/>
                  <a:gd name="connsiteY80" fmla="*/ 655886 h 1094879"/>
                  <a:gd name="connsiteX81" fmla="*/ 39909 w 642001"/>
                  <a:gd name="connsiteY81" fmla="*/ 654223 h 1094879"/>
                  <a:gd name="connsiteX82" fmla="*/ 34920 w 642001"/>
                  <a:gd name="connsiteY82" fmla="*/ 642583 h 1094879"/>
                  <a:gd name="connsiteX83" fmla="*/ 0 w 642001"/>
                  <a:gd name="connsiteY83" fmla="*/ 649235 h 1094879"/>
                  <a:gd name="connsiteX84" fmla="*/ 58200 w 642001"/>
                  <a:gd name="connsiteY84" fmla="*/ 610989 h 1094879"/>
                  <a:gd name="connsiteX85" fmla="*/ 86468 w 642001"/>
                  <a:gd name="connsiteY85" fmla="*/ 606000 h 1094879"/>
                  <a:gd name="connsiteX86" fmla="*/ 91457 w 642001"/>
                  <a:gd name="connsiteY86" fmla="*/ 586046 h 1094879"/>
                  <a:gd name="connsiteX87" fmla="*/ 109748 w 642001"/>
                  <a:gd name="connsiteY87" fmla="*/ 586046 h 1094879"/>
                  <a:gd name="connsiteX88" fmla="*/ 129703 w 642001"/>
                  <a:gd name="connsiteY88" fmla="*/ 574406 h 1094879"/>
                  <a:gd name="connsiteX89" fmla="*/ 211182 w 642001"/>
                  <a:gd name="connsiteY89" fmla="*/ 532835 h 1094879"/>
                  <a:gd name="connsiteX90" fmla="*/ 289336 w 642001"/>
                  <a:gd name="connsiteY90" fmla="*/ 484613 h 1094879"/>
                  <a:gd name="connsiteX91" fmla="*/ 340885 w 642001"/>
                  <a:gd name="connsiteY91" fmla="*/ 414772 h 1094879"/>
                  <a:gd name="connsiteX92" fmla="*/ 430679 w 642001"/>
                  <a:gd name="connsiteY92" fmla="*/ 376527 h 1094879"/>
                  <a:gd name="connsiteX93" fmla="*/ 483890 w 642001"/>
                  <a:gd name="connsiteY93" fmla="*/ 341606 h 1094879"/>
                  <a:gd name="connsiteX94" fmla="*/ 503844 w 642001"/>
                  <a:gd name="connsiteY94" fmla="*/ 300035 h 1094879"/>
                  <a:gd name="connsiteX95" fmla="*/ 515484 w 642001"/>
                  <a:gd name="connsiteY95" fmla="*/ 281744 h 1094879"/>
                  <a:gd name="connsiteX96" fmla="*/ 505507 w 642001"/>
                  <a:gd name="connsiteY96" fmla="*/ 226870 h 1094879"/>
                  <a:gd name="connsiteX97" fmla="*/ 517147 w 642001"/>
                  <a:gd name="connsiteY97" fmla="*/ 196939 h 1094879"/>
                  <a:gd name="connsiteX98" fmla="*/ 512158 w 642001"/>
                  <a:gd name="connsiteY98" fmla="*/ 178648 h 1094879"/>
                  <a:gd name="connsiteX99" fmla="*/ 525461 w 642001"/>
                  <a:gd name="connsiteY99" fmla="*/ 140402 h 1094879"/>
                  <a:gd name="connsiteX100" fmla="*/ 543752 w 642001"/>
                  <a:gd name="connsiteY100" fmla="*/ 143727 h 1094879"/>
                  <a:gd name="connsiteX101" fmla="*/ 557055 w 642001"/>
                  <a:gd name="connsiteY101" fmla="*/ 138739 h 1094879"/>
                  <a:gd name="connsiteX102" fmla="*/ 567032 w 642001"/>
                  <a:gd name="connsiteY102" fmla="*/ 110470 h 1094879"/>
                  <a:gd name="connsiteX103" fmla="*/ 573684 w 642001"/>
                  <a:gd name="connsiteY103" fmla="*/ 48944 h 1094879"/>
                  <a:gd name="connsiteX104" fmla="*/ 611929 w 642001"/>
                  <a:gd name="connsiteY104" fmla="*/ 22339 h 1094879"/>
                  <a:gd name="connsiteX105" fmla="*/ 625232 w 642001"/>
                  <a:gd name="connsiteY105" fmla="*/ 4048 h 1094879"/>
                  <a:gd name="connsiteX106" fmla="*/ 642001 w 642001"/>
                  <a:gd name="connsiteY106" fmla="*/ 0 h 1094879"/>
                  <a:gd name="connsiteX0" fmla="*/ 642001 w 1337040"/>
                  <a:gd name="connsiteY0" fmla="*/ 0 h 1094879"/>
                  <a:gd name="connsiteX1" fmla="*/ 642001 w 1337040"/>
                  <a:gd name="connsiteY1" fmla="*/ 554071 h 1094879"/>
                  <a:gd name="connsiteX2" fmla="*/ 636872 w 1337040"/>
                  <a:gd name="connsiteY2" fmla="*/ 552789 h 1094879"/>
                  <a:gd name="connsiteX3" fmla="*/ 1337040 w 1337040"/>
                  <a:gd name="connsiteY3" fmla="*/ 663156 h 1094879"/>
                  <a:gd name="connsiteX4" fmla="*/ 642001 w 1337040"/>
                  <a:gd name="connsiteY4" fmla="*/ 727822 h 1094879"/>
                  <a:gd name="connsiteX5" fmla="*/ 628558 w 1337040"/>
                  <a:gd name="connsiteY5" fmla="*/ 735703 h 1094879"/>
                  <a:gd name="connsiteX6" fmla="*/ 598627 w 1337040"/>
                  <a:gd name="connsiteY6" fmla="*/ 744018 h 1094879"/>
                  <a:gd name="connsiteX7" fmla="*/ 581998 w 1337040"/>
                  <a:gd name="connsiteY7" fmla="*/ 758983 h 1094879"/>
                  <a:gd name="connsiteX8" fmla="*/ 578672 w 1337040"/>
                  <a:gd name="connsiteY8" fmla="*/ 782263 h 1094879"/>
                  <a:gd name="connsiteX9" fmla="*/ 573684 w 1337040"/>
                  <a:gd name="connsiteY9" fmla="*/ 820508 h 1094879"/>
                  <a:gd name="connsiteX10" fmla="*/ 543752 w 1337040"/>
                  <a:gd name="connsiteY10" fmla="*/ 817183 h 1094879"/>
                  <a:gd name="connsiteX11" fmla="*/ 543752 w 1337040"/>
                  <a:gd name="connsiteY11" fmla="*/ 832148 h 1094879"/>
                  <a:gd name="connsiteX12" fmla="*/ 505507 w 1337040"/>
                  <a:gd name="connsiteY12" fmla="*/ 875383 h 1094879"/>
                  <a:gd name="connsiteX13" fmla="*/ 467261 w 1337040"/>
                  <a:gd name="connsiteY13" fmla="*/ 842125 h 1094879"/>
                  <a:gd name="connsiteX14" fmla="*/ 458947 w 1337040"/>
                  <a:gd name="connsiteY14" fmla="*/ 837137 h 1094879"/>
                  <a:gd name="connsiteX15" fmla="*/ 443981 w 1337040"/>
                  <a:gd name="connsiteY15" fmla="*/ 845451 h 1094879"/>
                  <a:gd name="connsiteX16" fmla="*/ 457284 w 1337040"/>
                  <a:gd name="connsiteY16" fmla="*/ 872057 h 1094879"/>
                  <a:gd name="connsiteX17" fmla="*/ 455621 w 1337040"/>
                  <a:gd name="connsiteY17" fmla="*/ 877046 h 1094879"/>
                  <a:gd name="connsiteX18" fmla="*/ 480564 w 1337040"/>
                  <a:gd name="connsiteY18" fmla="*/ 910303 h 1094879"/>
                  <a:gd name="connsiteX19" fmla="*/ 492204 w 1337040"/>
                  <a:gd name="connsiteY19" fmla="*/ 926930 h 1094879"/>
                  <a:gd name="connsiteX20" fmla="*/ 485553 w 1337040"/>
                  <a:gd name="connsiteY20" fmla="*/ 956863 h 1094879"/>
                  <a:gd name="connsiteX21" fmla="*/ 493867 w 1337040"/>
                  <a:gd name="connsiteY21" fmla="*/ 973490 h 1094879"/>
                  <a:gd name="connsiteX22" fmla="*/ 502181 w 1337040"/>
                  <a:gd name="connsiteY22" fmla="*/ 1063285 h 1094879"/>
                  <a:gd name="connsiteX23" fmla="*/ 482227 w 1337040"/>
                  <a:gd name="connsiteY23" fmla="*/ 1066610 h 1094879"/>
                  <a:gd name="connsiteX24" fmla="*/ 483685 w 1337040"/>
                  <a:gd name="connsiteY24" fmla="*/ 1081188 h 1094879"/>
                  <a:gd name="connsiteX25" fmla="*/ 482227 w 1337040"/>
                  <a:gd name="connsiteY25" fmla="*/ 1081576 h 1094879"/>
                  <a:gd name="connsiteX26" fmla="*/ 430679 w 1337040"/>
                  <a:gd name="connsiteY26" fmla="*/ 1094879 h 1094879"/>
                  <a:gd name="connsiteX27" fmla="*/ 419039 w 1337040"/>
                  <a:gd name="connsiteY27" fmla="*/ 1071599 h 1094879"/>
                  <a:gd name="connsiteX28" fmla="*/ 409062 w 1337040"/>
                  <a:gd name="connsiteY28" fmla="*/ 1071599 h 1094879"/>
                  <a:gd name="connsiteX29" fmla="*/ 390770 w 1337040"/>
                  <a:gd name="connsiteY29" fmla="*/ 1066610 h 1094879"/>
                  <a:gd name="connsiteX30" fmla="*/ 385782 w 1337040"/>
                  <a:gd name="connsiteY30" fmla="*/ 1051645 h 1094879"/>
                  <a:gd name="connsiteX31" fmla="*/ 360839 w 1337040"/>
                  <a:gd name="connsiteY31" fmla="*/ 1044993 h 1094879"/>
                  <a:gd name="connsiteX32" fmla="*/ 360839 w 1337040"/>
                  <a:gd name="connsiteY32" fmla="*/ 1016726 h 1094879"/>
                  <a:gd name="connsiteX33" fmla="*/ 349199 w 1337040"/>
                  <a:gd name="connsiteY33" fmla="*/ 1006747 h 1094879"/>
                  <a:gd name="connsiteX34" fmla="*/ 339222 w 1337040"/>
                  <a:gd name="connsiteY34" fmla="*/ 991782 h 1094879"/>
                  <a:gd name="connsiteX35" fmla="*/ 335896 w 1337040"/>
                  <a:gd name="connsiteY35" fmla="*/ 938571 h 1094879"/>
                  <a:gd name="connsiteX36" fmla="*/ 325919 w 1337040"/>
                  <a:gd name="connsiteY36" fmla="*/ 926930 h 1094879"/>
                  <a:gd name="connsiteX37" fmla="*/ 329245 w 1337040"/>
                  <a:gd name="connsiteY37" fmla="*/ 921942 h 1094879"/>
                  <a:gd name="connsiteX38" fmla="*/ 329245 w 1337040"/>
                  <a:gd name="connsiteY38" fmla="*/ 900325 h 1094879"/>
                  <a:gd name="connsiteX39" fmla="*/ 347536 w 1337040"/>
                  <a:gd name="connsiteY39" fmla="*/ 893673 h 1094879"/>
                  <a:gd name="connsiteX40" fmla="*/ 337559 w 1337040"/>
                  <a:gd name="connsiteY40" fmla="*/ 878708 h 1094879"/>
                  <a:gd name="connsiteX41" fmla="*/ 320930 w 1337040"/>
                  <a:gd name="connsiteY41" fmla="*/ 873719 h 1094879"/>
                  <a:gd name="connsiteX42" fmla="*/ 309290 w 1337040"/>
                  <a:gd name="connsiteY42" fmla="*/ 870395 h 1094879"/>
                  <a:gd name="connsiteX43" fmla="*/ 309290 w 1337040"/>
                  <a:gd name="connsiteY43" fmla="*/ 857092 h 1094879"/>
                  <a:gd name="connsiteX44" fmla="*/ 319268 w 1337040"/>
                  <a:gd name="connsiteY44" fmla="*/ 845451 h 1094879"/>
                  <a:gd name="connsiteX45" fmla="*/ 335896 w 1337040"/>
                  <a:gd name="connsiteY45" fmla="*/ 847114 h 1094879"/>
                  <a:gd name="connsiteX46" fmla="*/ 349199 w 1337040"/>
                  <a:gd name="connsiteY46" fmla="*/ 843789 h 1094879"/>
                  <a:gd name="connsiteX47" fmla="*/ 354187 w 1337040"/>
                  <a:gd name="connsiteY47" fmla="*/ 830486 h 1094879"/>
                  <a:gd name="connsiteX48" fmla="*/ 364165 w 1337040"/>
                  <a:gd name="connsiteY48" fmla="*/ 805543 h 1094879"/>
                  <a:gd name="connsiteX49" fmla="*/ 387444 w 1337040"/>
                  <a:gd name="connsiteY49" fmla="*/ 800554 h 1094879"/>
                  <a:gd name="connsiteX50" fmla="*/ 385782 w 1337040"/>
                  <a:gd name="connsiteY50" fmla="*/ 790578 h 1094879"/>
                  <a:gd name="connsiteX51" fmla="*/ 374142 w 1337040"/>
                  <a:gd name="connsiteY51" fmla="*/ 782263 h 1094879"/>
                  <a:gd name="connsiteX52" fmla="*/ 380793 w 1337040"/>
                  <a:gd name="connsiteY52" fmla="*/ 768960 h 1094879"/>
                  <a:gd name="connsiteX53" fmla="*/ 359176 w 1337040"/>
                  <a:gd name="connsiteY53" fmla="*/ 758983 h 1094879"/>
                  <a:gd name="connsiteX54" fmla="*/ 337559 w 1337040"/>
                  <a:gd name="connsiteY54" fmla="*/ 752331 h 1094879"/>
                  <a:gd name="connsiteX55" fmla="*/ 344210 w 1337040"/>
                  <a:gd name="connsiteY55" fmla="*/ 734040 h 1094879"/>
                  <a:gd name="connsiteX56" fmla="*/ 360839 w 1337040"/>
                  <a:gd name="connsiteY56" fmla="*/ 729052 h 1094879"/>
                  <a:gd name="connsiteX57" fmla="*/ 369153 w 1337040"/>
                  <a:gd name="connsiteY57" fmla="*/ 715749 h 1094879"/>
                  <a:gd name="connsiteX58" fmla="*/ 345873 w 1337040"/>
                  <a:gd name="connsiteY58" fmla="*/ 704109 h 1094879"/>
                  <a:gd name="connsiteX59" fmla="*/ 334233 w 1337040"/>
                  <a:gd name="connsiteY59" fmla="*/ 705772 h 1094879"/>
                  <a:gd name="connsiteX60" fmla="*/ 295988 w 1337040"/>
                  <a:gd name="connsiteY60" fmla="*/ 705772 h 1094879"/>
                  <a:gd name="connsiteX61" fmla="*/ 289336 w 1337040"/>
                  <a:gd name="connsiteY61" fmla="*/ 715749 h 1094879"/>
                  <a:gd name="connsiteX62" fmla="*/ 276033 w 1337040"/>
                  <a:gd name="connsiteY62" fmla="*/ 714085 h 1094879"/>
                  <a:gd name="connsiteX63" fmla="*/ 261068 w 1337040"/>
                  <a:gd name="connsiteY63" fmla="*/ 700782 h 1094879"/>
                  <a:gd name="connsiteX64" fmla="*/ 261068 w 1337040"/>
                  <a:gd name="connsiteY64" fmla="*/ 687480 h 1094879"/>
                  <a:gd name="connsiteX65" fmla="*/ 287673 w 1337040"/>
                  <a:gd name="connsiteY65" fmla="*/ 680828 h 1094879"/>
                  <a:gd name="connsiteX66" fmla="*/ 287673 w 1337040"/>
                  <a:gd name="connsiteY66" fmla="*/ 659212 h 1094879"/>
                  <a:gd name="connsiteX67" fmla="*/ 272708 w 1337040"/>
                  <a:gd name="connsiteY67" fmla="*/ 655886 h 1094879"/>
                  <a:gd name="connsiteX68" fmla="*/ 264393 w 1337040"/>
                  <a:gd name="connsiteY68" fmla="*/ 652560 h 1094879"/>
                  <a:gd name="connsiteX69" fmla="*/ 269382 w 1337040"/>
                  <a:gd name="connsiteY69" fmla="*/ 639257 h 1094879"/>
                  <a:gd name="connsiteX70" fmla="*/ 269382 w 1337040"/>
                  <a:gd name="connsiteY70" fmla="*/ 610989 h 1094879"/>
                  <a:gd name="connsiteX71" fmla="*/ 274371 w 1337040"/>
                  <a:gd name="connsiteY71" fmla="*/ 602675 h 1094879"/>
                  <a:gd name="connsiteX72" fmla="*/ 281022 w 1337040"/>
                  <a:gd name="connsiteY72" fmla="*/ 576069 h 1094879"/>
                  <a:gd name="connsiteX73" fmla="*/ 262731 w 1337040"/>
                  <a:gd name="connsiteY73" fmla="*/ 572743 h 1094879"/>
                  <a:gd name="connsiteX74" fmla="*/ 234462 w 1337040"/>
                  <a:gd name="connsiteY74" fmla="*/ 556115 h 1094879"/>
                  <a:gd name="connsiteX75" fmla="*/ 197879 w 1337040"/>
                  <a:gd name="connsiteY75" fmla="*/ 564430 h 1094879"/>
                  <a:gd name="connsiteX76" fmla="*/ 159634 w 1337040"/>
                  <a:gd name="connsiteY76" fmla="*/ 574406 h 1094879"/>
                  <a:gd name="connsiteX77" fmla="*/ 133028 w 1337040"/>
                  <a:gd name="connsiteY77" fmla="*/ 601011 h 1094879"/>
                  <a:gd name="connsiteX78" fmla="*/ 108085 w 1337040"/>
                  <a:gd name="connsiteY78" fmla="*/ 617641 h 1094879"/>
                  <a:gd name="connsiteX79" fmla="*/ 81480 w 1337040"/>
                  <a:gd name="connsiteY79" fmla="*/ 634268 h 1094879"/>
                  <a:gd name="connsiteX80" fmla="*/ 71503 w 1337040"/>
                  <a:gd name="connsiteY80" fmla="*/ 655886 h 1094879"/>
                  <a:gd name="connsiteX81" fmla="*/ 39909 w 1337040"/>
                  <a:gd name="connsiteY81" fmla="*/ 654223 h 1094879"/>
                  <a:gd name="connsiteX82" fmla="*/ 34920 w 1337040"/>
                  <a:gd name="connsiteY82" fmla="*/ 642583 h 1094879"/>
                  <a:gd name="connsiteX83" fmla="*/ 0 w 1337040"/>
                  <a:gd name="connsiteY83" fmla="*/ 649235 h 1094879"/>
                  <a:gd name="connsiteX84" fmla="*/ 58200 w 1337040"/>
                  <a:gd name="connsiteY84" fmla="*/ 610989 h 1094879"/>
                  <a:gd name="connsiteX85" fmla="*/ 86468 w 1337040"/>
                  <a:gd name="connsiteY85" fmla="*/ 606000 h 1094879"/>
                  <a:gd name="connsiteX86" fmla="*/ 91457 w 1337040"/>
                  <a:gd name="connsiteY86" fmla="*/ 586046 h 1094879"/>
                  <a:gd name="connsiteX87" fmla="*/ 109748 w 1337040"/>
                  <a:gd name="connsiteY87" fmla="*/ 586046 h 1094879"/>
                  <a:gd name="connsiteX88" fmla="*/ 129703 w 1337040"/>
                  <a:gd name="connsiteY88" fmla="*/ 574406 h 1094879"/>
                  <a:gd name="connsiteX89" fmla="*/ 211182 w 1337040"/>
                  <a:gd name="connsiteY89" fmla="*/ 532835 h 1094879"/>
                  <a:gd name="connsiteX90" fmla="*/ 289336 w 1337040"/>
                  <a:gd name="connsiteY90" fmla="*/ 484613 h 1094879"/>
                  <a:gd name="connsiteX91" fmla="*/ 340885 w 1337040"/>
                  <a:gd name="connsiteY91" fmla="*/ 414772 h 1094879"/>
                  <a:gd name="connsiteX92" fmla="*/ 430679 w 1337040"/>
                  <a:gd name="connsiteY92" fmla="*/ 376527 h 1094879"/>
                  <a:gd name="connsiteX93" fmla="*/ 483890 w 1337040"/>
                  <a:gd name="connsiteY93" fmla="*/ 341606 h 1094879"/>
                  <a:gd name="connsiteX94" fmla="*/ 503844 w 1337040"/>
                  <a:gd name="connsiteY94" fmla="*/ 300035 h 1094879"/>
                  <a:gd name="connsiteX95" fmla="*/ 515484 w 1337040"/>
                  <a:gd name="connsiteY95" fmla="*/ 281744 h 1094879"/>
                  <a:gd name="connsiteX96" fmla="*/ 505507 w 1337040"/>
                  <a:gd name="connsiteY96" fmla="*/ 226870 h 1094879"/>
                  <a:gd name="connsiteX97" fmla="*/ 517147 w 1337040"/>
                  <a:gd name="connsiteY97" fmla="*/ 196939 h 1094879"/>
                  <a:gd name="connsiteX98" fmla="*/ 512158 w 1337040"/>
                  <a:gd name="connsiteY98" fmla="*/ 178648 h 1094879"/>
                  <a:gd name="connsiteX99" fmla="*/ 525461 w 1337040"/>
                  <a:gd name="connsiteY99" fmla="*/ 140402 h 1094879"/>
                  <a:gd name="connsiteX100" fmla="*/ 543752 w 1337040"/>
                  <a:gd name="connsiteY100" fmla="*/ 143727 h 1094879"/>
                  <a:gd name="connsiteX101" fmla="*/ 557055 w 1337040"/>
                  <a:gd name="connsiteY101" fmla="*/ 138739 h 1094879"/>
                  <a:gd name="connsiteX102" fmla="*/ 567032 w 1337040"/>
                  <a:gd name="connsiteY102" fmla="*/ 110470 h 1094879"/>
                  <a:gd name="connsiteX103" fmla="*/ 573684 w 1337040"/>
                  <a:gd name="connsiteY103" fmla="*/ 48944 h 1094879"/>
                  <a:gd name="connsiteX104" fmla="*/ 611929 w 1337040"/>
                  <a:gd name="connsiteY104" fmla="*/ 22339 h 1094879"/>
                  <a:gd name="connsiteX105" fmla="*/ 625232 w 1337040"/>
                  <a:gd name="connsiteY105" fmla="*/ 4048 h 1094879"/>
                  <a:gd name="connsiteX106" fmla="*/ 642001 w 1337040"/>
                  <a:gd name="connsiteY106" fmla="*/ 0 h 1094879"/>
                  <a:gd name="connsiteX0" fmla="*/ 1337040 w 1428480"/>
                  <a:gd name="connsiteY0" fmla="*/ 663156 h 1094879"/>
                  <a:gd name="connsiteX1" fmla="*/ 642001 w 1428480"/>
                  <a:gd name="connsiteY1" fmla="*/ 727822 h 1094879"/>
                  <a:gd name="connsiteX2" fmla="*/ 628558 w 1428480"/>
                  <a:gd name="connsiteY2" fmla="*/ 735703 h 1094879"/>
                  <a:gd name="connsiteX3" fmla="*/ 598627 w 1428480"/>
                  <a:gd name="connsiteY3" fmla="*/ 744018 h 1094879"/>
                  <a:gd name="connsiteX4" fmla="*/ 581998 w 1428480"/>
                  <a:gd name="connsiteY4" fmla="*/ 758983 h 1094879"/>
                  <a:gd name="connsiteX5" fmla="*/ 578672 w 1428480"/>
                  <a:gd name="connsiteY5" fmla="*/ 782263 h 1094879"/>
                  <a:gd name="connsiteX6" fmla="*/ 573684 w 1428480"/>
                  <a:gd name="connsiteY6" fmla="*/ 820508 h 1094879"/>
                  <a:gd name="connsiteX7" fmla="*/ 543752 w 1428480"/>
                  <a:gd name="connsiteY7" fmla="*/ 817183 h 1094879"/>
                  <a:gd name="connsiteX8" fmla="*/ 543752 w 1428480"/>
                  <a:gd name="connsiteY8" fmla="*/ 832148 h 1094879"/>
                  <a:gd name="connsiteX9" fmla="*/ 505507 w 1428480"/>
                  <a:gd name="connsiteY9" fmla="*/ 875383 h 1094879"/>
                  <a:gd name="connsiteX10" fmla="*/ 467261 w 1428480"/>
                  <a:gd name="connsiteY10" fmla="*/ 842125 h 1094879"/>
                  <a:gd name="connsiteX11" fmla="*/ 458947 w 1428480"/>
                  <a:gd name="connsiteY11" fmla="*/ 837137 h 1094879"/>
                  <a:gd name="connsiteX12" fmla="*/ 443981 w 1428480"/>
                  <a:gd name="connsiteY12" fmla="*/ 845451 h 1094879"/>
                  <a:gd name="connsiteX13" fmla="*/ 457284 w 1428480"/>
                  <a:gd name="connsiteY13" fmla="*/ 872057 h 1094879"/>
                  <a:gd name="connsiteX14" fmla="*/ 455621 w 1428480"/>
                  <a:gd name="connsiteY14" fmla="*/ 877046 h 1094879"/>
                  <a:gd name="connsiteX15" fmla="*/ 480564 w 1428480"/>
                  <a:gd name="connsiteY15" fmla="*/ 910303 h 1094879"/>
                  <a:gd name="connsiteX16" fmla="*/ 492204 w 1428480"/>
                  <a:gd name="connsiteY16" fmla="*/ 926930 h 1094879"/>
                  <a:gd name="connsiteX17" fmla="*/ 485553 w 1428480"/>
                  <a:gd name="connsiteY17" fmla="*/ 956863 h 1094879"/>
                  <a:gd name="connsiteX18" fmla="*/ 493867 w 1428480"/>
                  <a:gd name="connsiteY18" fmla="*/ 973490 h 1094879"/>
                  <a:gd name="connsiteX19" fmla="*/ 502181 w 1428480"/>
                  <a:gd name="connsiteY19" fmla="*/ 1063285 h 1094879"/>
                  <a:gd name="connsiteX20" fmla="*/ 482227 w 1428480"/>
                  <a:gd name="connsiteY20" fmla="*/ 1066610 h 1094879"/>
                  <a:gd name="connsiteX21" fmla="*/ 483685 w 1428480"/>
                  <a:gd name="connsiteY21" fmla="*/ 1081188 h 1094879"/>
                  <a:gd name="connsiteX22" fmla="*/ 482227 w 1428480"/>
                  <a:gd name="connsiteY22" fmla="*/ 1081576 h 1094879"/>
                  <a:gd name="connsiteX23" fmla="*/ 430679 w 1428480"/>
                  <a:gd name="connsiteY23" fmla="*/ 1094879 h 1094879"/>
                  <a:gd name="connsiteX24" fmla="*/ 419039 w 1428480"/>
                  <a:gd name="connsiteY24" fmla="*/ 1071599 h 1094879"/>
                  <a:gd name="connsiteX25" fmla="*/ 409062 w 1428480"/>
                  <a:gd name="connsiteY25" fmla="*/ 1071599 h 1094879"/>
                  <a:gd name="connsiteX26" fmla="*/ 390770 w 1428480"/>
                  <a:gd name="connsiteY26" fmla="*/ 1066610 h 1094879"/>
                  <a:gd name="connsiteX27" fmla="*/ 385782 w 1428480"/>
                  <a:gd name="connsiteY27" fmla="*/ 1051645 h 1094879"/>
                  <a:gd name="connsiteX28" fmla="*/ 360839 w 1428480"/>
                  <a:gd name="connsiteY28" fmla="*/ 1044993 h 1094879"/>
                  <a:gd name="connsiteX29" fmla="*/ 360839 w 1428480"/>
                  <a:gd name="connsiteY29" fmla="*/ 1016726 h 1094879"/>
                  <a:gd name="connsiteX30" fmla="*/ 349199 w 1428480"/>
                  <a:gd name="connsiteY30" fmla="*/ 1006747 h 1094879"/>
                  <a:gd name="connsiteX31" fmla="*/ 339222 w 1428480"/>
                  <a:gd name="connsiteY31" fmla="*/ 991782 h 1094879"/>
                  <a:gd name="connsiteX32" fmla="*/ 335896 w 1428480"/>
                  <a:gd name="connsiteY32" fmla="*/ 938571 h 1094879"/>
                  <a:gd name="connsiteX33" fmla="*/ 325919 w 1428480"/>
                  <a:gd name="connsiteY33" fmla="*/ 926930 h 1094879"/>
                  <a:gd name="connsiteX34" fmla="*/ 329245 w 1428480"/>
                  <a:gd name="connsiteY34" fmla="*/ 921942 h 1094879"/>
                  <a:gd name="connsiteX35" fmla="*/ 329245 w 1428480"/>
                  <a:gd name="connsiteY35" fmla="*/ 900325 h 1094879"/>
                  <a:gd name="connsiteX36" fmla="*/ 347536 w 1428480"/>
                  <a:gd name="connsiteY36" fmla="*/ 893673 h 1094879"/>
                  <a:gd name="connsiteX37" fmla="*/ 337559 w 1428480"/>
                  <a:gd name="connsiteY37" fmla="*/ 878708 h 1094879"/>
                  <a:gd name="connsiteX38" fmla="*/ 320930 w 1428480"/>
                  <a:gd name="connsiteY38" fmla="*/ 873719 h 1094879"/>
                  <a:gd name="connsiteX39" fmla="*/ 309290 w 1428480"/>
                  <a:gd name="connsiteY39" fmla="*/ 870395 h 1094879"/>
                  <a:gd name="connsiteX40" fmla="*/ 309290 w 1428480"/>
                  <a:gd name="connsiteY40" fmla="*/ 857092 h 1094879"/>
                  <a:gd name="connsiteX41" fmla="*/ 319268 w 1428480"/>
                  <a:gd name="connsiteY41" fmla="*/ 845451 h 1094879"/>
                  <a:gd name="connsiteX42" fmla="*/ 335896 w 1428480"/>
                  <a:gd name="connsiteY42" fmla="*/ 847114 h 1094879"/>
                  <a:gd name="connsiteX43" fmla="*/ 349199 w 1428480"/>
                  <a:gd name="connsiteY43" fmla="*/ 843789 h 1094879"/>
                  <a:gd name="connsiteX44" fmla="*/ 354187 w 1428480"/>
                  <a:gd name="connsiteY44" fmla="*/ 830486 h 1094879"/>
                  <a:gd name="connsiteX45" fmla="*/ 364165 w 1428480"/>
                  <a:gd name="connsiteY45" fmla="*/ 805543 h 1094879"/>
                  <a:gd name="connsiteX46" fmla="*/ 387444 w 1428480"/>
                  <a:gd name="connsiteY46" fmla="*/ 800554 h 1094879"/>
                  <a:gd name="connsiteX47" fmla="*/ 385782 w 1428480"/>
                  <a:gd name="connsiteY47" fmla="*/ 790578 h 1094879"/>
                  <a:gd name="connsiteX48" fmla="*/ 374142 w 1428480"/>
                  <a:gd name="connsiteY48" fmla="*/ 782263 h 1094879"/>
                  <a:gd name="connsiteX49" fmla="*/ 380793 w 1428480"/>
                  <a:gd name="connsiteY49" fmla="*/ 768960 h 1094879"/>
                  <a:gd name="connsiteX50" fmla="*/ 359176 w 1428480"/>
                  <a:gd name="connsiteY50" fmla="*/ 758983 h 1094879"/>
                  <a:gd name="connsiteX51" fmla="*/ 337559 w 1428480"/>
                  <a:gd name="connsiteY51" fmla="*/ 752331 h 1094879"/>
                  <a:gd name="connsiteX52" fmla="*/ 344210 w 1428480"/>
                  <a:gd name="connsiteY52" fmla="*/ 734040 h 1094879"/>
                  <a:gd name="connsiteX53" fmla="*/ 360839 w 1428480"/>
                  <a:gd name="connsiteY53" fmla="*/ 729052 h 1094879"/>
                  <a:gd name="connsiteX54" fmla="*/ 369153 w 1428480"/>
                  <a:gd name="connsiteY54" fmla="*/ 715749 h 1094879"/>
                  <a:gd name="connsiteX55" fmla="*/ 345873 w 1428480"/>
                  <a:gd name="connsiteY55" fmla="*/ 704109 h 1094879"/>
                  <a:gd name="connsiteX56" fmla="*/ 334233 w 1428480"/>
                  <a:gd name="connsiteY56" fmla="*/ 705772 h 1094879"/>
                  <a:gd name="connsiteX57" fmla="*/ 295988 w 1428480"/>
                  <a:gd name="connsiteY57" fmla="*/ 705772 h 1094879"/>
                  <a:gd name="connsiteX58" fmla="*/ 289336 w 1428480"/>
                  <a:gd name="connsiteY58" fmla="*/ 715749 h 1094879"/>
                  <a:gd name="connsiteX59" fmla="*/ 276033 w 1428480"/>
                  <a:gd name="connsiteY59" fmla="*/ 714085 h 1094879"/>
                  <a:gd name="connsiteX60" fmla="*/ 261068 w 1428480"/>
                  <a:gd name="connsiteY60" fmla="*/ 700782 h 1094879"/>
                  <a:gd name="connsiteX61" fmla="*/ 261068 w 1428480"/>
                  <a:gd name="connsiteY61" fmla="*/ 687480 h 1094879"/>
                  <a:gd name="connsiteX62" fmla="*/ 287673 w 1428480"/>
                  <a:gd name="connsiteY62" fmla="*/ 680828 h 1094879"/>
                  <a:gd name="connsiteX63" fmla="*/ 287673 w 1428480"/>
                  <a:gd name="connsiteY63" fmla="*/ 659212 h 1094879"/>
                  <a:gd name="connsiteX64" fmla="*/ 272708 w 1428480"/>
                  <a:gd name="connsiteY64" fmla="*/ 655886 h 1094879"/>
                  <a:gd name="connsiteX65" fmla="*/ 264393 w 1428480"/>
                  <a:gd name="connsiteY65" fmla="*/ 652560 h 1094879"/>
                  <a:gd name="connsiteX66" fmla="*/ 269382 w 1428480"/>
                  <a:gd name="connsiteY66" fmla="*/ 639257 h 1094879"/>
                  <a:gd name="connsiteX67" fmla="*/ 269382 w 1428480"/>
                  <a:gd name="connsiteY67" fmla="*/ 610989 h 1094879"/>
                  <a:gd name="connsiteX68" fmla="*/ 274371 w 1428480"/>
                  <a:gd name="connsiteY68" fmla="*/ 602675 h 1094879"/>
                  <a:gd name="connsiteX69" fmla="*/ 281022 w 1428480"/>
                  <a:gd name="connsiteY69" fmla="*/ 576069 h 1094879"/>
                  <a:gd name="connsiteX70" fmla="*/ 262731 w 1428480"/>
                  <a:gd name="connsiteY70" fmla="*/ 572743 h 1094879"/>
                  <a:gd name="connsiteX71" fmla="*/ 234462 w 1428480"/>
                  <a:gd name="connsiteY71" fmla="*/ 556115 h 1094879"/>
                  <a:gd name="connsiteX72" fmla="*/ 197879 w 1428480"/>
                  <a:gd name="connsiteY72" fmla="*/ 564430 h 1094879"/>
                  <a:gd name="connsiteX73" fmla="*/ 159634 w 1428480"/>
                  <a:gd name="connsiteY73" fmla="*/ 574406 h 1094879"/>
                  <a:gd name="connsiteX74" fmla="*/ 133028 w 1428480"/>
                  <a:gd name="connsiteY74" fmla="*/ 601011 h 1094879"/>
                  <a:gd name="connsiteX75" fmla="*/ 108085 w 1428480"/>
                  <a:gd name="connsiteY75" fmla="*/ 617641 h 1094879"/>
                  <a:gd name="connsiteX76" fmla="*/ 81480 w 1428480"/>
                  <a:gd name="connsiteY76" fmla="*/ 634268 h 1094879"/>
                  <a:gd name="connsiteX77" fmla="*/ 71503 w 1428480"/>
                  <a:gd name="connsiteY77" fmla="*/ 655886 h 1094879"/>
                  <a:gd name="connsiteX78" fmla="*/ 39909 w 1428480"/>
                  <a:gd name="connsiteY78" fmla="*/ 654223 h 1094879"/>
                  <a:gd name="connsiteX79" fmla="*/ 34920 w 1428480"/>
                  <a:gd name="connsiteY79" fmla="*/ 642583 h 1094879"/>
                  <a:gd name="connsiteX80" fmla="*/ 0 w 1428480"/>
                  <a:gd name="connsiteY80" fmla="*/ 649235 h 1094879"/>
                  <a:gd name="connsiteX81" fmla="*/ 58200 w 1428480"/>
                  <a:gd name="connsiteY81" fmla="*/ 610989 h 1094879"/>
                  <a:gd name="connsiteX82" fmla="*/ 86468 w 1428480"/>
                  <a:gd name="connsiteY82" fmla="*/ 606000 h 1094879"/>
                  <a:gd name="connsiteX83" fmla="*/ 91457 w 1428480"/>
                  <a:gd name="connsiteY83" fmla="*/ 586046 h 1094879"/>
                  <a:gd name="connsiteX84" fmla="*/ 109748 w 1428480"/>
                  <a:gd name="connsiteY84" fmla="*/ 586046 h 1094879"/>
                  <a:gd name="connsiteX85" fmla="*/ 129703 w 1428480"/>
                  <a:gd name="connsiteY85" fmla="*/ 574406 h 1094879"/>
                  <a:gd name="connsiteX86" fmla="*/ 211182 w 1428480"/>
                  <a:gd name="connsiteY86" fmla="*/ 532835 h 1094879"/>
                  <a:gd name="connsiteX87" fmla="*/ 289336 w 1428480"/>
                  <a:gd name="connsiteY87" fmla="*/ 484613 h 1094879"/>
                  <a:gd name="connsiteX88" fmla="*/ 340885 w 1428480"/>
                  <a:gd name="connsiteY88" fmla="*/ 414772 h 1094879"/>
                  <a:gd name="connsiteX89" fmla="*/ 430679 w 1428480"/>
                  <a:gd name="connsiteY89" fmla="*/ 376527 h 1094879"/>
                  <a:gd name="connsiteX90" fmla="*/ 483890 w 1428480"/>
                  <a:gd name="connsiteY90" fmla="*/ 341606 h 1094879"/>
                  <a:gd name="connsiteX91" fmla="*/ 503844 w 1428480"/>
                  <a:gd name="connsiteY91" fmla="*/ 300035 h 1094879"/>
                  <a:gd name="connsiteX92" fmla="*/ 515484 w 1428480"/>
                  <a:gd name="connsiteY92" fmla="*/ 281744 h 1094879"/>
                  <a:gd name="connsiteX93" fmla="*/ 505507 w 1428480"/>
                  <a:gd name="connsiteY93" fmla="*/ 226870 h 1094879"/>
                  <a:gd name="connsiteX94" fmla="*/ 517147 w 1428480"/>
                  <a:gd name="connsiteY94" fmla="*/ 196939 h 1094879"/>
                  <a:gd name="connsiteX95" fmla="*/ 512158 w 1428480"/>
                  <a:gd name="connsiteY95" fmla="*/ 178648 h 1094879"/>
                  <a:gd name="connsiteX96" fmla="*/ 525461 w 1428480"/>
                  <a:gd name="connsiteY96" fmla="*/ 140402 h 1094879"/>
                  <a:gd name="connsiteX97" fmla="*/ 543752 w 1428480"/>
                  <a:gd name="connsiteY97" fmla="*/ 143727 h 1094879"/>
                  <a:gd name="connsiteX98" fmla="*/ 557055 w 1428480"/>
                  <a:gd name="connsiteY98" fmla="*/ 138739 h 1094879"/>
                  <a:gd name="connsiteX99" fmla="*/ 567032 w 1428480"/>
                  <a:gd name="connsiteY99" fmla="*/ 110470 h 1094879"/>
                  <a:gd name="connsiteX100" fmla="*/ 573684 w 1428480"/>
                  <a:gd name="connsiteY100" fmla="*/ 48944 h 1094879"/>
                  <a:gd name="connsiteX101" fmla="*/ 611929 w 1428480"/>
                  <a:gd name="connsiteY101" fmla="*/ 22339 h 1094879"/>
                  <a:gd name="connsiteX102" fmla="*/ 625232 w 1428480"/>
                  <a:gd name="connsiteY102" fmla="*/ 4048 h 1094879"/>
                  <a:gd name="connsiteX103" fmla="*/ 642001 w 1428480"/>
                  <a:gd name="connsiteY103" fmla="*/ 0 h 1094879"/>
                  <a:gd name="connsiteX104" fmla="*/ 642001 w 1428480"/>
                  <a:gd name="connsiteY104" fmla="*/ 554071 h 1094879"/>
                  <a:gd name="connsiteX105" fmla="*/ 636872 w 1428480"/>
                  <a:gd name="connsiteY105" fmla="*/ 552789 h 1094879"/>
                  <a:gd name="connsiteX106" fmla="*/ 1428480 w 1428480"/>
                  <a:gd name="connsiteY106" fmla="*/ 754596 h 1094879"/>
                  <a:gd name="connsiteX0" fmla="*/ 1337040 w 1337040"/>
                  <a:gd name="connsiteY0" fmla="*/ 663156 h 1094879"/>
                  <a:gd name="connsiteX1" fmla="*/ 642001 w 1337040"/>
                  <a:gd name="connsiteY1" fmla="*/ 727822 h 1094879"/>
                  <a:gd name="connsiteX2" fmla="*/ 628558 w 1337040"/>
                  <a:gd name="connsiteY2" fmla="*/ 735703 h 1094879"/>
                  <a:gd name="connsiteX3" fmla="*/ 598627 w 1337040"/>
                  <a:gd name="connsiteY3" fmla="*/ 744018 h 1094879"/>
                  <a:gd name="connsiteX4" fmla="*/ 581998 w 1337040"/>
                  <a:gd name="connsiteY4" fmla="*/ 758983 h 1094879"/>
                  <a:gd name="connsiteX5" fmla="*/ 578672 w 1337040"/>
                  <a:gd name="connsiteY5" fmla="*/ 782263 h 1094879"/>
                  <a:gd name="connsiteX6" fmla="*/ 573684 w 1337040"/>
                  <a:gd name="connsiteY6" fmla="*/ 820508 h 1094879"/>
                  <a:gd name="connsiteX7" fmla="*/ 543752 w 1337040"/>
                  <a:gd name="connsiteY7" fmla="*/ 817183 h 1094879"/>
                  <a:gd name="connsiteX8" fmla="*/ 543752 w 1337040"/>
                  <a:gd name="connsiteY8" fmla="*/ 832148 h 1094879"/>
                  <a:gd name="connsiteX9" fmla="*/ 505507 w 1337040"/>
                  <a:gd name="connsiteY9" fmla="*/ 875383 h 1094879"/>
                  <a:gd name="connsiteX10" fmla="*/ 467261 w 1337040"/>
                  <a:gd name="connsiteY10" fmla="*/ 842125 h 1094879"/>
                  <a:gd name="connsiteX11" fmla="*/ 458947 w 1337040"/>
                  <a:gd name="connsiteY11" fmla="*/ 837137 h 1094879"/>
                  <a:gd name="connsiteX12" fmla="*/ 443981 w 1337040"/>
                  <a:gd name="connsiteY12" fmla="*/ 845451 h 1094879"/>
                  <a:gd name="connsiteX13" fmla="*/ 457284 w 1337040"/>
                  <a:gd name="connsiteY13" fmla="*/ 872057 h 1094879"/>
                  <a:gd name="connsiteX14" fmla="*/ 455621 w 1337040"/>
                  <a:gd name="connsiteY14" fmla="*/ 877046 h 1094879"/>
                  <a:gd name="connsiteX15" fmla="*/ 480564 w 1337040"/>
                  <a:gd name="connsiteY15" fmla="*/ 910303 h 1094879"/>
                  <a:gd name="connsiteX16" fmla="*/ 492204 w 1337040"/>
                  <a:gd name="connsiteY16" fmla="*/ 926930 h 1094879"/>
                  <a:gd name="connsiteX17" fmla="*/ 485553 w 1337040"/>
                  <a:gd name="connsiteY17" fmla="*/ 956863 h 1094879"/>
                  <a:gd name="connsiteX18" fmla="*/ 493867 w 1337040"/>
                  <a:gd name="connsiteY18" fmla="*/ 973490 h 1094879"/>
                  <a:gd name="connsiteX19" fmla="*/ 502181 w 1337040"/>
                  <a:gd name="connsiteY19" fmla="*/ 1063285 h 1094879"/>
                  <a:gd name="connsiteX20" fmla="*/ 482227 w 1337040"/>
                  <a:gd name="connsiteY20" fmla="*/ 1066610 h 1094879"/>
                  <a:gd name="connsiteX21" fmla="*/ 483685 w 1337040"/>
                  <a:gd name="connsiteY21" fmla="*/ 1081188 h 1094879"/>
                  <a:gd name="connsiteX22" fmla="*/ 482227 w 1337040"/>
                  <a:gd name="connsiteY22" fmla="*/ 1081576 h 1094879"/>
                  <a:gd name="connsiteX23" fmla="*/ 430679 w 1337040"/>
                  <a:gd name="connsiteY23" fmla="*/ 1094879 h 1094879"/>
                  <a:gd name="connsiteX24" fmla="*/ 419039 w 1337040"/>
                  <a:gd name="connsiteY24" fmla="*/ 1071599 h 1094879"/>
                  <a:gd name="connsiteX25" fmla="*/ 409062 w 1337040"/>
                  <a:gd name="connsiteY25" fmla="*/ 1071599 h 1094879"/>
                  <a:gd name="connsiteX26" fmla="*/ 390770 w 1337040"/>
                  <a:gd name="connsiteY26" fmla="*/ 1066610 h 1094879"/>
                  <a:gd name="connsiteX27" fmla="*/ 385782 w 1337040"/>
                  <a:gd name="connsiteY27" fmla="*/ 1051645 h 1094879"/>
                  <a:gd name="connsiteX28" fmla="*/ 360839 w 1337040"/>
                  <a:gd name="connsiteY28" fmla="*/ 1044993 h 1094879"/>
                  <a:gd name="connsiteX29" fmla="*/ 360839 w 1337040"/>
                  <a:gd name="connsiteY29" fmla="*/ 1016726 h 1094879"/>
                  <a:gd name="connsiteX30" fmla="*/ 349199 w 1337040"/>
                  <a:gd name="connsiteY30" fmla="*/ 1006747 h 1094879"/>
                  <a:gd name="connsiteX31" fmla="*/ 339222 w 1337040"/>
                  <a:gd name="connsiteY31" fmla="*/ 991782 h 1094879"/>
                  <a:gd name="connsiteX32" fmla="*/ 335896 w 1337040"/>
                  <a:gd name="connsiteY32" fmla="*/ 938571 h 1094879"/>
                  <a:gd name="connsiteX33" fmla="*/ 325919 w 1337040"/>
                  <a:gd name="connsiteY33" fmla="*/ 926930 h 1094879"/>
                  <a:gd name="connsiteX34" fmla="*/ 329245 w 1337040"/>
                  <a:gd name="connsiteY34" fmla="*/ 921942 h 1094879"/>
                  <a:gd name="connsiteX35" fmla="*/ 329245 w 1337040"/>
                  <a:gd name="connsiteY35" fmla="*/ 900325 h 1094879"/>
                  <a:gd name="connsiteX36" fmla="*/ 347536 w 1337040"/>
                  <a:gd name="connsiteY36" fmla="*/ 893673 h 1094879"/>
                  <a:gd name="connsiteX37" fmla="*/ 337559 w 1337040"/>
                  <a:gd name="connsiteY37" fmla="*/ 878708 h 1094879"/>
                  <a:gd name="connsiteX38" fmla="*/ 320930 w 1337040"/>
                  <a:gd name="connsiteY38" fmla="*/ 873719 h 1094879"/>
                  <a:gd name="connsiteX39" fmla="*/ 309290 w 1337040"/>
                  <a:gd name="connsiteY39" fmla="*/ 870395 h 1094879"/>
                  <a:gd name="connsiteX40" fmla="*/ 309290 w 1337040"/>
                  <a:gd name="connsiteY40" fmla="*/ 857092 h 1094879"/>
                  <a:gd name="connsiteX41" fmla="*/ 319268 w 1337040"/>
                  <a:gd name="connsiteY41" fmla="*/ 845451 h 1094879"/>
                  <a:gd name="connsiteX42" fmla="*/ 335896 w 1337040"/>
                  <a:gd name="connsiteY42" fmla="*/ 847114 h 1094879"/>
                  <a:gd name="connsiteX43" fmla="*/ 349199 w 1337040"/>
                  <a:gd name="connsiteY43" fmla="*/ 843789 h 1094879"/>
                  <a:gd name="connsiteX44" fmla="*/ 354187 w 1337040"/>
                  <a:gd name="connsiteY44" fmla="*/ 830486 h 1094879"/>
                  <a:gd name="connsiteX45" fmla="*/ 364165 w 1337040"/>
                  <a:gd name="connsiteY45" fmla="*/ 805543 h 1094879"/>
                  <a:gd name="connsiteX46" fmla="*/ 387444 w 1337040"/>
                  <a:gd name="connsiteY46" fmla="*/ 800554 h 1094879"/>
                  <a:gd name="connsiteX47" fmla="*/ 385782 w 1337040"/>
                  <a:gd name="connsiteY47" fmla="*/ 790578 h 1094879"/>
                  <a:gd name="connsiteX48" fmla="*/ 374142 w 1337040"/>
                  <a:gd name="connsiteY48" fmla="*/ 782263 h 1094879"/>
                  <a:gd name="connsiteX49" fmla="*/ 380793 w 1337040"/>
                  <a:gd name="connsiteY49" fmla="*/ 768960 h 1094879"/>
                  <a:gd name="connsiteX50" fmla="*/ 359176 w 1337040"/>
                  <a:gd name="connsiteY50" fmla="*/ 758983 h 1094879"/>
                  <a:gd name="connsiteX51" fmla="*/ 337559 w 1337040"/>
                  <a:gd name="connsiteY51" fmla="*/ 752331 h 1094879"/>
                  <a:gd name="connsiteX52" fmla="*/ 344210 w 1337040"/>
                  <a:gd name="connsiteY52" fmla="*/ 734040 h 1094879"/>
                  <a:gd name="connsiteX53" fmla="*/ 360839 w 1337040"/>
                  <a:gd name="connsiteY53" fmla="*/ 729052 h 1094879"/>
                  <a:gd name="connsiteX54" fmla="*/ 369153 w 1337040"/>
                  <a:gd name="connsiteY54" fmla="*/ 715749 h 1094879"/>
                  <a:gd name="connsiteX55" fmla="*/ 345873 w 1337040"/>
                  <a:gd name="connsiteY55" fmla="*/ 704109 h 1094879"/>
                  <a:gd name="connsiteX56" fmla="*/ 334233 w 1337040"/>
                  <a:gd name="connsiteY56" fmla="*/ 705772 h 1094879"/>
                  <a:gd name="connsiteX57" fmla="*/ 295988 w 1337040"/>
                  <a:gd name="connsiteY57" fmla="*/ 705772 h 1094879"/>
                  <a:gd name="connsiteX58" fmla="*/ 289336 w 1337040"/>
                  <a:gd name="connsiteY58" fmla="*/ 715749 h 1094879"/>
                  <a:gd name="connsiteX59" fmla="*/ 276033 w 1337040"/>
                  <a:gd name="connsiteY59" fmla="*/ 714085 h 1094879"/>
                  <a:gd name="connsiteX60" fmla="*/ 261068 w 1337040"/>
                  <a:gd name="connsiteY60" fmla="*/ 700782 h 1094879"/>
                  <a:gd name="connsiteX61" fmla="*/ 261068 w 1337040"/>
                  <a:gd name="connsiteY61" fmla="*/ 687480 h 1094879"/>
                  <a:gd name="connsiteX62" fmla="*/ 287673 w 1337040"/>
                  <a:gd name="connsiteY62" fmla="*/ 680828 h 1094879"/>
                  <a:gd name="connsiteX63" fmla="*/ 287673 w 1337040"/>
                  <a:gd name="connsiteY63" fmla="*/ 659212 h 1094879"/>
                  <a:gd name="connsiteX64" fmla="*/ 272708 w 1337040"/>
                  <a:gd name="connsiteY64" fmla="*/ 655886 h 1094879"/>
                  <a:gd name="connsiteX65" fmla="*/ 264393 w 1337040"/>
                  <a:gd name="connsiteY65" fmla="*/ 652560 h 1094879"/>
                  <a:gd name="connsiteX66" fmla="*/ 269382 w 1337040"/>
                  <a:gd name="connsiteY66" fmla="*/ 639257 h 1094879"/>
                  <a:gd name="connsiteX67" fmla="*/ 269382 w 1337040"/>
                  <a:gd name="connsiteY67" fmla="*/ 610989 h 1094879"/>
                  <a:gd name="connsiteX68" fmla="*/ 274371 w 1337040"/>
                  <a:gd name="connsiteY68" fmla="*/ 602675 h 1094879"/>
                  <a:gd name="connsiteX69" fmla="*/ 281022 w 1337040"/>
                  <a:gd name="connsiteY69" fmla="*/ 576069 h 1094879"/>
                  <a:gd name="connsiteX70" fmla="*/ 262731 w 1337040"/>
                  <a:gd name="connsiteY70" fmla="*/ 572743 h 1094879"/>
                  <a:gd name="connsiteX71" fmla="*/ 234462 w 1337040"/>
                  <a:gd name="connsiteY71" fmla="*/ 556115 h 1094879"/>
                  <a:gd name="connsiteX72" fmla="*/ 197879 w 1337040"/>
                  <a:gd name="connsiteY72" fmla="*/ 564430 h 1094879"/>
                  <a:gd name="connsiteX73" fmla="*/ 159634 w 1337040"/>
                  <a:gd name="connsiteY73" fmla="*/ 574406 h 1094879"/>
                  <a:gd name="connsiteX74" fmla="*/ 133028 w 1337040"/>
                  <a:gd name="connsiteY74" fmla="*/ 601011 h 1094879"/>
                  <a:gd name="connsiteX75" fmla="*/ 108085 w 1337040"/>
                  <a:gd name="connsiteY75" fmla="*/ 617641 h 1094879"/>
                  <a:gd name="connsiteX76" fmla="*/ 81480 w 1337040"/>
                  <a:gd name="connsiteY76" fmla="*/ 634268 h 1094879"/>
                  <a:gd name="connsiteX77" fmla="*/ 71503 w 1337040"/>
                  <a:gd name="connsiteY77" fmla="*/ 655886 h 1094879"/>
                  <a:gd name="connsiteX78" fmla="*/ 39909 w 1337040"/>
                  <a:gd name="connsiteY78" fmla="*/ 654223 h 1094879"/>
                  <a:gd name="connsiteX79" fmla="*/ 34920 w 1337040"/>
                  <a:gd name="connsiteY79" fmla="*/ 642583 h 1094879"/>
                  <a:gd name="connsiteX80" fmla="*/ 0 w 1337040"/>
                  <a:gd name="connsiteY80" fmla="*/ 649235 h 1094879"/>
                  <a:gd name="connsiteX81" fmla="*/ 58200 w 1337040"/>
                  <a:gd name="connsiteY81" fmla="*/ 610989 h 1094879"/>
                  <a:gd name="connsiteX82" fmla="*/ 86468 w 1337040"/>
                  <a:gd name="connsiteY82" fmla="*/ 606000 h 1094879"/>
                  <a:gd name="connsiteX83" fmla="*/ 91457 w 1337040"/>
                  <a:gd name="connsiteY83" fmla="*/ 586046 h 1094879"/>
                  <a:gd name="connsiteX84" fmla="*/ 109748 w 1337040"/>
                  <a:gd name="connsiteY84" fmla="*/ 586046 h 1094879"/>
                  <a:gd name="connsiteX85" fmla="*/ 129703 w 1337040"/>
                  <a:gd name="connsiteY85" fmla="*/ 574406 h 1094879"/>
                  <a:gd name="connsiteX86" fmla="*/ 211182 w 1337040"/>
                  <a:gd name="connsiteY86" fmla="*/ 532835 h 1094879"/>
                  <a:gd name="connsiteX87" fmla="*/ 289336 w 1337040"/>
                  <a:gd name="connsiteY87" fmla="*/ 484613 h 1094879"/>
                  <a:gd name="connsiteX88" fmla="*/ 340885 w 1337040"/>
                  <a:gd name="connsiteY88" fmla="*/ 414772 h 1094879"/>
                  <a:gd name="connsiteX89" fmla="*/ 430679 w 1337040"/>
                  <a:gd name="connsiteY89" fmla="*/ 376527 h 1094879"/>
                  <a:gd name="connsiteX90" fmla="*/ 483890 w 1337040"/>
                  <a:gd name="connsiteY90" fmla="*/ 341606 h 1094879"/>
                  <a:gd name="connsiteX91" fmla="*/ 503844 w 1337040"/>
                  <a:gd name="connsiteY91" fmla="*/ 300035 h 1094879"/>
                  <a:gd name="connsiteX92" fmla="*/ 515484 w 1337040"/>
                  <a:gd name="connsiteY92" fmla="*/ 281744 h 1094879"/>
                  <a:gd name="connsiteX93" fmla="*/ 505507 w 1337040"/>
                  <a:gd name="connsiteY93" fmla="*/ 226870 h 1094879"/>
                  <a:gd name="connsiteX94" fmla="*/ 517147 w 1337040"/>
                  <a:gd name="connsiteY94" fmla="*/ 196939 h 1094879"/>
                  <a:gd name="connsiteX95" fmla="*/ 512158 w 1337040"/>
                  <a:gd name="connsiteY95" fmla="*/ 178648 h 1094879"/>
                  <a:gd name="connsiteX96" fmla="*/ 525461 w 1337040"/>
                  <a:gd name="connsiteY96" fmla="*/ 140402 h 1094879"/>
                  <a:gd name="connsiteX97" fmla="*/ 543752 w 1337040"/>
                  <a:gd name="connsiteY97" fmla="*/ 143727 h 1094879"/>
                  <a:gd name="connsiteX98" fmla="*/ 557055 w 1337040"/>
                  <a:gd name="connsiteY98" fmla="*/ 138739 h 1094879"/>
                  <a:gd name="connsiteX99" fmla="*/ 567032 w 1337040"/>
                  <a:gd name="connsiteY99" fmla="*/ 110470 h 1094879"/>
                  <a:gd name="connsiteX100" fmla="*/ 573684 w 1337040"/>
                  <a:gd name="connsiteY100" fmla="*/ 48944 h 1094879"/>
                  <a:gd name="connsiteX101" fmla="*/ 611929 w 1337040"/>
                  <a:gd name="connsiteY101" fmla="*/ 22339 h 1094879"/>
                  <a:gd name="connsiteX102" fmla="*/ 625232 w 1337040"/>
                  <a:gd name="connsiteY102" fmla="*/ 4048 h 1094879"/>
                  <a:gd name="connsiteX103" fmla="*/ 642001 w 1337040"/>
                  <a:gd name="connsiteY103" fmla="*/ 0 h 1094879"/>
                  <a:gd name="connsiteX104" fmla="*/ 642001 w 1337040"/>
                  <a:gd name="connsiteY104" fmla="*/ 554071 h 1094879"/>
                  <a:gd name="connsiteX105" fmla="*/ 636872 w 1337040"/>
                  <a:gd name="connsiteY105" fmla="*/ 552789 h 1094879"/>
                  <a:gd name="connsiteX0" fmla="*/ 1337040 w 1337040"/>
                  <a:gd name="connsiteY0" fmla="*/ 663156 h 1094879"/>
                  <a:gd name="connsiteX1" fmla="*/ 642001 w 1337040"/>
                  <a:gd name="connsiteY1" fmla="*/ 727822 h 1094879"/>
                  <a:gd name="connsiteX2" fmla="*/ 628558 w 1337040"/>
                  <a:gd name="connsiteY2" fmla="*/ 735703 h 1094879"/>
                  <a:gd name="connsiteX3" fmla="*/ 598627 w 1337040"/>
                  <a:gd name="connsiteY3" fmla="*/ 744018 h 1094879"/>
                  <a:gd name="connsiteX4" fmla="*/ 581998 w 1337040"/>
                  <a:gd name="connsiteY4" fmla="*/ 758983 h 1094879"/>
                  <a:gd name="connsiteX5" fmla="*/ 578672 w 1337040"/>
                  <a:gd name="connsiteY5" fmla="*/ 782263 h 1094879"/>
                  <a:gd name="connsiteX6" fmla="*/ 573684 w 1337040"/>
                  <a:gd name="connsiteY6" fmla="*/ 820508 h 1094879"/>
                  <a:gd name="connsiteX7" fmla="*/ 543752 w 1337040"/>
                  <a:gd name="connsiteY7" fmla="*/ 817183 h 1094879"/>
                  <a:gd name="connsiteX8" fmla="*/ 543752 w 1337040"/>
                  <a:gd name="connsiteY8" fmla="*/ 832148 h 1094879"/>
                  <a:gd name="connsiteX9" fmla="*/ 505507 w 1337040"/>
                  <a:gd name="connsiteY9" fmla="*/ 875383 h 1094879"/>
                  <a:gd name="connsiteX10" fmla="*/ 467261 w 1337040"/>
                  <a:gd name="connsiteY10" fmla="*/ 842125 h 1094879"/>
                  <a:gd name="connsiteX11" fmla="*/ 458947 w 1337040"/>
                  <a:gd name="connsiteY11" fmla="*/ 837137 h 1094879"/>
                  <a:gd name="connsiteX12" fmla="*/ 443981 w 1337040"/>
                  <a:gd name="connsiteY12" fmla="*/ 845451 h 1094879"/>
                  <a:gd name="connsiteX13" fmla="*/ 457284 w 1337040"/>
                  <a:gd name="connsiteY13" fmla="*/ 872057 h 1094879"/>
                  <a:gd name="connsiteX14" fmla="*/ 455621 w 1337040"/>
                  <a:gd name="connsiteY14" fmla="*/ 877046 h 1094879"/>
                  <a:gd name="connsiteX15" fmla="*/ 480564 w 1337040"/>
                  <a:gd name="connsiteY15" fmla="*/ 910303 h 1094879"/>
                  <a:gd name="connsiteX16" fmla="*/ 492204 w 1337040"/>
                  <a:gd name="connsiteY16" fmla="*/ 926930 h 1094879"/>
                  <a:gd name="connsiteX17" fmla="*/ 485553 w 1337040"/>
                  <a:gd name="connsiteY17" fmla="*/ 956863 h 1094879"/>
                  <a:gd name="connsiteX18" fmla="*/ 493867 w 1337040"/>
                  <a:gd name="connsiteY18" fmla="*/ 973490 h 1094879"/>
                  <a:gd name="connsiteX19" fmla="*/ 502181 w 1337040"/>
                  <a:gd name="connsiteY19" fmla="*/ 1063285 h 1094879"/>
                  <a:gd name="connsiteX20" fmla="*/ 482227 w 1337040"/>
                  <a:gd name="connsiteY20" fmla="*/ 1066610 h 1094879"/>
                  <a:gd name="connsiteX21" fmla="*/ 483685 w 1337040"/>
                  <a:gd name="connsiteY21" fmla="*/ 1081188 h 1094879"/>
                  <a:gd name="connsiteX22" fmla="*/ 482227 w 1337040"/>
                  <a:gd name="connsiteY22" fmla="*/ 1081576 h 1094879"/>
                  <a:gd name="connsiteX23" fmla="*/ 430679 w 1337040"/>
                  <a:gd name="connsiteY23" fmla="*/ 1094879 h 1094879"/>
                  <a:gd name="connsiteX24" fmla="*/ 419039 w 1337040"/>
                  <a:gd name="connsiteY24" fmla="*/ 1071599 h 1094879"/>
                  <a:gd name="connsiteX25" fmla="*/ 409062 w 1337040"/>
                  <a:gd name="connsiteY25" fmla="*/ 1071599 h 1094879"/>
                  <a:gd name="connsiteX26" fmla="*/ 390770 w 1337040"/>
                  <a:gd name="connsiteY26" fmla="*/ 1066610 h 1094879"/>
                  <a:gd name="connsiteX27" fmla="*/ 385782 w 1337040"/>
                  <a:gd name="connsiteY27" fmla="*/ 1051645 h 1094879"/>
                  <a:gd name="connsiteX28" fmla="*/ 360839 w 1337040"/>
                  <a:gd name="connsiteY28" fmla="*/ 1044993 h 1094879"/>
                  <a:gd name="connsiteX29" fmla="*/ 360839 w 1337040"/>
                  <a:gd name="connsiteY29" fmla="*/ 1016726 h 1094879"/>
                  <a:gd name="connsiteX30" fmla="*/ 349199 w 1337040"/>
                  <a:gd name="connsiteY30" fmla="*/ 1006747 h 1094879"/>
                  <a:gd name="connsiteX31" fmla="*/ 339222 w 1337040"/>
                  <a:gd name="connsiteY31" fmla="*/ 991782 h 1094879"/>
                  <a:gd name="connsiteX32" fmla="*/ 335896 w 1337040"/>
                  <a:gd name="connsiteY32" fmla="*/ 938571 h 1094879"/>
                  <a:gd name="connsiteX33" fmla="*/ 325919 w 1337040"/>
                  <a:gd name="connsiteY33" fmla="*/ 926930 h 1094879"/>
                  <a:gd name="connsiteX34" fmla="*/ 329245 w 1337040"/>
                  <a:gd name="connsiteY34" fmla="*/ 921942 h 1094879"/>
                  <a:gd name="connsiteX35" fmla="*/ 329245 w 1337040"/>
                  <a:gd name="connsiteY35" fmla="*/ 900325 h 1094879"/>
                  <a:gd name="connsiteX36" fmla="*/ 347536 w 1337040"/>
                  <a:gd name="connsiteY36" fmla="*/ 893673 h 1094879"/>
                  <a:gd name="connsiteX37" fmla="*/ 337559 w 1337040"/>
                  <a:gd name="connsiteY37" fmla="*/ 878708 h 1094879"/>
                  <a:gd name="connsiteX38" fmla="*/ 320930 w 1337040"/>
                  <a:gd name="connsiteY38" fmla="*/ 873719 h 1094879"/>
                  <a:gd name="connsiteX39" fmla="*/ 309290 w 1337040"/>
                  <a:gd name="connsiteY39" fmla="*/ 870395 h 1094879"/>
                  <a:gd name="connsiteX40" fmla="*/ 309290 w 1337040"/>
                  <a:gd name="connsiteY40" fmla="*/ 857092 h 1094879"/>
                  <a:gd name="connsiteX41" fmla="*/ 319268 w 1337040"/>
                  <a:gd name="connsiteY41" fmla="*/ 845451 h 1094879"/>
                  <a:gd name="connsiteX42" fmla="*/ 335896 w 1337040"/>
                  <a:gd name="connsiteY42" fmla="*/ 847114 h 1094879"/>
                  <a:gd name="connsiteX43" fmla="*/ 349199 w 1337040"/>
                  <a:gd name="connsiteY43" fmla="*/ 843789 h 1094879"/>
                  <a:gd name="connsiteX44" fmla="*/ 354187 w 1337040"/>
                  <a:gd name="connsiteY44" fmla="*/ 830486 h 1094879"/>
                  <a:gd name="connsiteX45" fmla="*/ 364165 w 1337040"/>
                  <a:gd name="connsiteY45" fmla="*/ 805543 h 1094879"/>
                  <a:gd name="connsiteX46" fmla="*/ 387444 w 1337040"/>
                  <a:gd name="connsiteY46" fmla="*/ 800554 h 1094879"/>
                  <a:gd name="connsiteX47" fmla="*/ 385782 w 1337040"/>
                  <a:gd name="connsiteY47" fmla="*/ 790578 h 1094879"/>
                  <a:gd name="connsiteX48" fmla="*/ 374142 w 1337040"/>
                  <a:gd name="connsiteY48" fmla="*/ 782263 h 1094879"/>
                  <a:gd name="connsiteX49" fmla="*/ 380793 w 1337040"/>
                  <a:gd name="connsiteY49" fmla="*/ 768960 h 1094879"/>
                  <a:gd name="connsiteX50" fmla="*/ 359176 w 1337040"/>
                  <a:gd name="connsiteY50" fmla="*/ 758983 h 1094879"/>
                  <a:gd name="connsiteX51" fmla="*/ 337559 w 1337040"/>
                  <a:gd name="connsiteY51" fmla="*/ 752331 h 1094879"/>
                  <a:gd name="connsiteX52" fmla="*/ 344210 w 1337040"/>
                  <a:gd name="connsiteY52" fmla="*/ 734040 h 1094879"/>
                  <a:gd name="connsiteX53" fmla="*/ 360839 w 1337040"/>
                  <a:gd name="connsiteY53" fmla="*/ 729052 h 1094879"/>
                  <a:gd name="connsiteX54" fmla="*/ 369153 w 1337040"/>
                  <a:gd name="connsiteY54" fmla="*/ 715749 h 1094879"/>
                  <a:gd name="connsiteX55" fmla="*/ 345873 w 1337040"/>
                  <a:gd name="connsiteY55" fmla="*/ 704109 h 1094879"/>
                  <a:gd name="connsiteX56" fmla="*/ 334233 w 1337040"/>
                  <a:gd name="connsiteY56" fmla="*/ 705772 h 1094879"/>
                  <a:gd name="connsiteX57" fmla="*/ 295988 w 1337040"/>
                  <a:gd name="connsiteY57" fmla="*/ 705772 h 1094879"/>
                  <a:gd name="connsiteX58" fmla="*/ 289336 w 1337040"/>
                  <a:gd name="connsiteY58" fmla="*/ 715749 h 1094879"/>
                  <a:gd name="connsiteX59" fmla="*/ 276033 w 1337040"/>
                  <a:gd name="connsiteY59" fmla="*/ 714085 h 1094879"/>
                  <a:gd name="connsiteX60" fmla="*/ 261068 w 1337040"/>
                  <a:gd name="connsiteY60" fmla="*/ 700782 h 1094879"/>
                  <a:gd name="connsiteX61" fmla="*/ 261068 w 1337040"/>
                  <a:gd name="connsiteY61" fmla="*/ 687480 h 1094879"/>
                  <a:gd name="connsiteX62" fmla="*/ 287673 w 1337040"/>
                  <a:gd name="connsiteY62" fmla="*/ 680828 h 1094879"/>
                  <a:gd name="connsiteX63" fmla="*/ 287673 w 1337040"/>
                  <a:gd name="connsiteY63" fmla="*/ 659212 h 1094879"/>
                  <a:gd name="connsiteX64" fmla="*/ 272708 w 1337040"/>
                  <a:gd name="connsiteY64" fmla="*/ 655886 h 1094879"/>
                  <a:gd name="connsiteX65" fmla="*/ 264393 w 1337040"/>
                  <a:gd name="connsiteY65" fmla="*/ 652560 h 1094879"/>
                  <a:gd name="connsiteX66" fmla="*/ 269382 w 1337040"/>
                  <a:gd name="connsiteY66" fmla="*/ 639257 h 1094879"/>
                  <a:gd name="connsiteX67" fmla="*/ 269382 w 1337040"/>
                  <a:gd name="connsiteY67" fmla="*/ 610989 h 1094879"/>
                  <a:gd name="connsiteX68" fmla="*/ 274371 w 1337040"/>
                  <a:gd name="connsiteY68" fmla="*/ 602675 h 1094879"/>
                  <a:gd name="connsiteX69" fmla="*/ 281022 w 1337040"/>
                  <a:gd name="connsiteY69" fmla="*/ 576069 h 1094879"/>
                  <a:gd name="connsiteX70" fmla="*/ 262731 w 1337040"/>
                  <a:gd name="connsiteY70" fmla="*/ 572743 h 1094879"/>
                  <a:gd name="connsiteX71" fmla="*/ 234462 w 1337040"/>
                  <a:gd name="connsiteY71" fmla="*/ 556115 h 1094879"/>
                  <a:gd name="connsiteX72" fmla="*/ 197879 w 1337040"/>
                  <a:gd name="connsiteY72" fmla="*/ 564430 h 1094879"/>
                  <a:gd name="connsiteX73" fmla="*/ 159634 w 1337040"/>
                  <a:gd name="connsiteY73" fmla="*/ 574406 h 1094879"/>
                  <a:gd name="connsiteX74" fmla="*/ 133028 w 1337040"/>
                  <a:gd name="connsiteY74" fmla="*/ 601011 h 1094879"/>
                  <a:gd name="connsiteX75" fmla="*/ 108085 w 1337040"/>
                  <a:gd name="connsiteY75" fmla="*/ 617641 h 1094879"/>
                  <a:gd name="connsiteX76" fmla="*/ 81480 w 1337040"/>
                  <a:gd name="connsiteY76" fmla="*/ 634268 h 1094879"/>
                  <a:gd name="connsiteX77" fmla="*/ 71503 w 1337040"/>
                  <a:gd name="connsiteY77" fmla="*/ 655886 h 1094879"/>
                  <a:gd name="connsiteX78" fmla="*/ 39909 w 1337040"/>
                  <a:gd name="connsiteY78" fmla="*/ 654223 h 1094879"/>
                  <a:gd name="connsiteX79" fmla="*/ 34920 w 1337040"/>
                  <a:gd name="connsiteY79" fmla="*/ 642583 h 1094879"/>
                  <a:gd name="connsiteX80" fmla="*/ 0 w 1337040"/>
                  <a:gd name="connsiteY80" fmla="*/ 649235 h 1094879"/>
                  <a:gd name="connsiteX81" fmla="*/ 58200 w 1337040"/>
                  <a:gd name="connsiteY81" fmla="*/ 610989 h 1094879"/>
                  <a:gd name="connsiteX82" fmla="*/ 86468 w 1337040"/>
                  <a:gd name="connsiteY82" fmla="*/ 606000 h 1094879"/>
                  <a:gd name="connsiteX83" fmla="*/ 91457 w 1337040"/>
                  <a:gd name="connsiteY83" fmla="*/ 586046 h 1094879"/>
                  <a:gd name="connsiteX84" fmla="*/ 109748 w 1337040"/>
                  <a:gd name="connsiteY84" fmla="*/ 586046 h 1094879"/>
                  <a:gd name="connsiteX85" fmla="*/ 129703 w 1337040"/>
                  <a:gd name="connsiteY85" fmla="*/ 574406 h 1094879"/>
                  <a:gd name="connsiteX86" fmla="*/ 211182 w 1337040"/>
                  <a:gd name="connsiteY86" fmla="*/ 532835 h 1094879"/>
                  <a:gd name="connsiteX87" fmla="*/ 289336 w 1337040"/>
                  <a:gd name="connsiteY87" fmla="*/ 484613 h 1094879"/>
                  <a:gd name="connsiteX88" fmla="*/ 340885 w 1337040"/>
                  <a:gd name="connsiteY88" fmla="*/ 414772 h 1094879"/>
                  <a:gd name="connsiteX89" fmla="*/ 430679 w 1337040"/>
                  <a:gd name="connsiteY89" fmla="*/ 376527 h 1094879"/>
                  <a:gd name="connsiteX90" fmla="*/ 483890 w 1337040"/>
                  <a:gd name="connsiteY90" fmla="*/ 341606 h 1094879"/>
                  <a:gd name="connsiteX91" fmla="*/ 503844 w 1337040"/>
                  <a:gd name="connsiteY91" fmla="*/ 300035 h 1094879"/>
                  <a:gd name="connsiteX92" fmla="*/ 515484 w 1337040"/>
                  <a:gd name="connsiteY92" fmla="*/ 281744 h 1094879"/>
                  <a:gd name="connsiteX93" fmla="*/ 505507 w 1337040"/>
                  <a:gd name="connsiteY93" fmla="*/ 226870 h 1094879"/>
                  <a:gd name="connsiteX94" fmla="*/ 517147 w 1337040"/>
                  <a:gd name="connsiteY94" fmla="*/ 196939 h 1094879"/>
                  <a:gd name="connsiteX95" fmla="*/ 512158 w 1337040"/>
                  <a:gd name="connsiteY95" fmla="*/ 178648 h 1094879"/>
                  <a:gd name="connsiteX96" fmla="*/ 525461 w 1337040"/>
                  <a:gd name="connsiteY96" fmla="*/ 140402 h 1094879"/>
                  <a:gd name="connsiteX97" fmla="*/ 543752 w 1337040"/>
                  <a:gd name="connsiteY97" fmla="*/ 143727 h 1094879"/>
                  <a:gd name="connsiteX98" fmla="*/ 557055 w 1337040"/>
                  <a:gd name="connsiteY98" fmla="*/ 138739 h 1094879"/>
                  <a:gd name="connsiteX99" fmla="*/ 567032 w 1337040"/>
                  <a:gd name="connsiteY99" fmla="*/ 110470 h 1094879"/>
                  <a:gd name="connsiteX100" fmla="*/ 573684 w 1337040"/>
                  <a:gd name="connsiteY100" fmla="*/ 48944 h 1094879"/>
                  <a:gd name="connsiteX101" fmla="*/ 611929 w 1337040"/>
                  <a:gd name="connsiteY101" fmla="*/ 22339 h 1094879"/>
                  <a:gd name="connsiteX102" fmla="*/ 625232 w 1337040"/>
                  <a:gd name="connsiteY102" fmla="*/ 4048 h 1094879"/>
                  <a:gd name="connsiteX103" fmla="*/ 642001 w 1337040"/>
                  <a:gd name="connsiteY103" fmla="*/ 0 h 1094879"/>
                  <a:gd name="connsiteX104" fmla="*/ 642001 w 1337040"/>
                  <a:gd name="connsiteY104" fmla="*/ 554071 h 1094879"/>
                  <a:gd name="connsiteX0" fmla="*/ 1337040 w 1337040"/>
                  <a:gd name="connsiteY0" fmla="*/ 663156 h 1094879"/>
                  <a:gd name="connsiteX1" fmla="*/ 642001 w 1337040"/>
                  <a:gd name="connsiteY1" fmla="*/ 727822 h 1094879"/>
                  <a:gd name="connsiteX2" fmla="*/ 628558 w 1337040"/>
                  <a:gd name="connsiteY2" fmla="*/ 735703 h 1094879"/>
                  <a:gd name="connsiteX3" fmla="*/ 598627 w 1337040"/>
                  <a:gd name="connsiteY3" fmla="*/ 744018 h 1094879"/>
                  <a:gd name="connsiteX4" fmla="*/ 581998 w 1337040"/>
                  <a:gd name="connsiteY4" fmla="*/ 758983 h 1094879"/>
                  <a:gd name="connsiteX5" fmla="*/ 578672 w 1337040"/>
                  <a:gd name="connsiteY5" fmla="*/ 782263 h 1094879"/>
                  <a:gd name="connsiteX6" fmla="*/ 573684 w 1337040"/>
                  <a:gd name="connsiteY6" fmla="*/ 820508 h 1094879"/>
                  <a:gd name="connsiteX7" fmla="*/ 543752 w 1337040"/>
                  <a:gd name="connsiteY7" fmla="*/ 817183 h 1094879"/>
                  <a:gd name="connsiteX8" fmla="*/ 543752 w 1337040"/>
                  <a:gd name="connsiteY8" fmla="*/ 832148 h 1094879"/>
                  <a:gd name="connsiteX9" fmla="*/ 505507 w 1337040"/>
                  <a:gd name="connsiteY9" fmla="*/ 875383 h 1094879"/>
                  <a:gd name="connsiteX10" fmla="*/ 467261 w 1337040"/>
                  <a:gd name="connsiteY10" fmla="*/ 842125 h 1094879"/>
                  <a:gd name="connsiteX11" fmla="*/ 458947 w 1337040"/>
                  <a:gd name="connsiteY11" fmla="*/ 837137 h 1094879"/>
                  <a:gd name="connsiteX12" fmla="*/ 443981 w 1337040"/>
                  <a:gd name="connsiteY12" fmla="*/ 845451 h 1094879"/>
                  <a:gd name="connsiteX13" fmla="*/ 457284 w 1337040"/>
                  <a:gd name="connsiteY13" fmla="*/ 872057 h 1094879"/>
                  <a:gd name="connsiteX14" fmla="*/ 455621 w 1337040"/>
                  <a:gd name="connsiteY14" fmla="*/ 877046 h 1094879"/>
                  <a:gd name="connsiteX15" fmla="*/ 480564 w 1337040"/>
                  <a:gd name="connsiteY15" fmla="*/ 910303 h 1094879"/>
                  <a:gd name="connsiteX16" fmla="*/ 492204 w 1337040"/>
                  <a:gd name="connsiteY16" fmla="*/ 926930 h 1094879"/>
                  <a:gd name="connsiteX17" fmla="*/ 485553 w 1337040"/>
                  <a:gd name="connsiteY17" fmla="*/ 956863 h 1094879"/>
                  <a:gd name="connsiteX18" fmla="*/ 493867 w 1337040"/>
                  <a:gd name="connsiteY18" fmla="*/ 973490 h 1094879"/>
                  <a:gd name="connsiteX19" fmla="*/ 502181 w 1337040"/>
                  <a:gd name="connsiteY19" fmla="*/ 1063285 h 1094879"/>
                  <a:gd name="connsiteX20" fmla="*/ 482227 w 1337040"/>
                  <a:gd name="connsiteY20" fmla="*/ 1066610 h 1094879"/>
                  <a:gd name="connsiteX21" fmla="*/ 483685 w 1337040"/>
                  <a:gd name="connsiteY21" fmla="*/ 1081188 h 1094879"/>
                  <a:gd name="connsiteX22" fmla="*/ 482227 w 1337040"/>
                  <a:gd name="connsiteY22" fmla="*/ 1081576 h 1094879"/>
                  <a:gd name="connsiteX23" fmla="*/ 430679 w 1337040"/>
                  <a:gd name="connsiteY23" fmla="*/ 1094879 h 1094879"/>
                  <a:gd name="connsiteX24" fmla="*/ 419039 w 1337040"/>
                  <a:gd name="connsiteY24" fmla="*/ 1071599 h 1094879"/>
                  <a:gd name="connsiteX25" fmla="*/ 409062 w 1337040"/>
                  <a:gd name="connsiteY25" fmla="*/ 1071599 h 1094879"/>
                  <a:gd name="connsiteX26" fmla="*/ 390770 w 1337040"/>
                  <a:gd name="connsiteY26" fmla="*/ 1066610 h 1094879"/>
                  <a:gd name="connsiteX27" fmla="*/ 385782 w 1337040"/>
                  <a:gd name="connsiteY27" fmla="*/ 1051645 h 1094879"/>
                  <a:gd name="connsiteX28" fmla="*/ 360839 w 1337040"/>
                  <a:gd name="connsiteY28" fmla="*/ 1044993 h 1094879"/>
                  <a:gd name="connsiteX29" fmla="*/ 360839 w 1337040"/>
                  <a:gd name="connsiteY29" fmla="*/ 1016726 h 1094879"/>
                  <a:gd name="connsiteX30" fmla="*/ 349199 w 1337040"/>
                  <a:gd name="connsiteY30" fmla="*/ 1006747 h 1094879"/>
                  <a:gd name="connsiteX31" fmla="*/ 339222 w 1337040"/>
                  <a:gd name="connsiteY31" fmla="*/ 991782 h 1094879"/>
                  <a:gd name="connsiteX32" fmla="*/ 335896 w 1337040"/>
                  <a:gd name="connsiteY32" fmla="*/ 938571 h 1094879"/>
                  <a:gd name="connsiteX33" fmla="*/ 325919 w 1337040"/>
                  <a:gd name="connsiteY33" fmla="*/ 926930 h 1094879"/>
                  <a:gd name="connsiteX34" fmla="*/ 329245 w 1337040"/>
                  <a:gd name="connsiteY34" fmla="*/ 921942 h 1094879"/>
                  <a:gd name="connsiteX35" fmla="*/ 329245 w 1337040"/>
                  <a:gd name="connsiteY35" fmla="*/ 900325 h 1094879"/>
                  <a:gd name="connsiteX36" fmla="*/ 347536 w 1337040"/>
                  <a:gd name="connsiteY36" fmla="*/ 893673 h 1094879"/>
                  <a:gd name="connsiteX37" fmla="*/ 337559 w 1337040"/>
                  <a:gd name="connsiteY37" fmla="*/ 878708 h 1094879"/>
                  <a:gd name="connsiteX38" fmla="*/ 320930 w 1337040"/>
                  <a:gd name="connsiteY38" fmla="*/ 873719 h 1094879"/>
                  <a:gd name="connsiteX39" fmla="*/ 309290 w 1337040"/>
                  <a:gd name="connsiteY39" fmla="*/ 870395 h 1094879"/>
                  <a:gd name="connsiteX40" fmla="*/ 309290 w 1337040"/>
                  <a:gd name="connsiteY40" fmla="*/ 857092 h 1094879"/>
                  <a:gd name="connsiteX41" fmla="*/ 319268 w 1337040"/>
                  <a:gd name="connsiteY41" fmla="*/ 845451 h 1094879"/>
                  <a:gd name="connsiteX42" fmla="*/ 335896 w 1337040"/>
                  <a:gd name="connsiteY42" fmla="*/ 847114 h 1094879"/>
                  <a:gd name="connsiteX43" fmla="*/ 349199 w 1337040"/>
                  <a:gd name="connsiteY43" fmla="*/ 843789 h 1094879"/>
                  <a:gd name="connsiteX44" fmla="*/ 354187 w 1337040"/>
                  <a:gd name="connsiteY44" fmla="*/ 830486 h 1094879"/>
                  <a:gd name="connsiteX45" fmla="*/ 364165 w 1337040"/>
                  <a:gd name="connsiteY45" fmla="*/ 805543 h 1094879"/>
                  <a:gd name="connsiteX46" fmla="*/ 387444 w 1337040"/>
                  <a:gd name="connsiteY46" fmla="*/ 800554 h 1094879"/>
                  <a:gd name="connsiteX47" fmla="*/ 385782 w 1337040"/>
                  <a:gd name="connsiteY47" fmla="*/ 790578 h 1094879"/>
                  <a:gd name="connsiteX48" fmla="*/ 374142 w 1337040"/>
                  <a:gd name="connsiteY48" fmla="*/ 782263 h 1094879"/>
                  <a:gd name="connsiteX49" fmla="*/ 380793 w 1337040"/>
                  <a:gd name="connsiteY49" fmla="*/ 768960 h 1094879"/>
                  <a:gd name="connsiteX50" fmla="*/ 359176 w 1337040"/>
                  <a:gd name="connsiteY50" fmla="*/ 758983 h 1094879"/>
                  <a:gd name="connsiteX51" fmla="*/ 337559 w 1337040"/>
                  <a:gd name="connsiteY51" fmla="*/ 752331 h 1094879"/>
                  <a:gd name="connsiteX52" fmla="*/ 344210 w 1337040"/>
                  <a:gd name="connsiteY52" fmla="*/ 734040 h 1094879"/>
                  <a:gd name="connsiteX53" fmla="*/ 360839 w 1337040"/>
                  <a:gd name="connsiteY53" fmla="*/ 729052 h 1094879"/>
                  <a:gd name="connsiteX54" fmla="*/ 369153 w 1337040"/>
                  <a:gd name="connsiteY54" fmla="*/ 715749 h 1094879"/>
                  <a:gd name="connsiteX55" fmla="*/ 345873 w 1337040"/>
                  <a:gd name="connsiteY55" fmla="*/ 704109 h 1094879"/>
                  <a:gd name="connsiteX56" fmla="*/ 334233 w 1337040"/>
                  <a:gd name="connsiteY56" fmla="*/ 705772 h 1094879"/>
                  <a:gd name="connsiteX57" fmla="*/ 295988 w 1337040"/>
                  <a:gd name="connsiteY57" fmla="*/ 705772 h 1094879"/>
                  <a:gd name="connsiteX58" fmla="*/ 289336 w 1337040"/>
                  <a:gd name="connsiteY58" fmla="*/ 715749 h 1094879"/>
                  <a:gd name="connsiteX59" fmla="*/ 276033 w 1337040"/>
                  <a:gd name="connsiteY59" fmla="*/ 714085 h 1094879"/>
                  <a:gd name="connsiteX60" fmla="*/ 261068 w 1337040"/>
                  <a:gd name="connsiteY60" fmla="*/ 700782 h 1094879"/>
                  <a:gd name="connsiteX61" fmla="*/ 261068 w 1337040"/>
                  <a:gd name="connsiteY61" fmla="*/ 687480 h 1094879"/>
                  <a:gd name="connsiteX62" fmla="*/ 287673 w 1337040"/>
                  <a:gd name="connsiteY62" fmla="*/ 680828 h 1094879"/>
                  <a:gd name="connsiteX63" fmla="*/ 287673 w 1337040"/>
                  <a:gd name="connsiteY63" fmla="*/ 659212 h 1094879"/>
                  <a:gd name="connsiteX64" fmla="*/ 272708 w 1337040"/>
                  <a:gd name="connsiteY64" fmla="*/ 655886 h 1094879"/>
                  <a:gd name="connsiteX65" fmla="*/ 264393 w 1337040"/>
                  <a:gd name="connsiteY65" fmla="*/ 652560 h 1094879"/>
                  <a:gd name="connsiteX66" fmla="*/ 269382 w 1337040"/>
                  <a:gd name="connsiteY66" fmla="*/ 639257 h 1094879"/>
                  <a:gd name="connsiteX67" fmla="*/ 269382 w 1337040"/>
                  <a:gd name="connsiteY67" fmla="*/ 610989 h 1094879"/>
                  <a:gd name="connsiteX68" fmla="*/ 274371 w 1337040"/>
                  <a:gd name="connsiteY68" fmla="*/ 602675 h 1094879"/>
                  <a:gd name="connsiteX69" fmla="*/ 281022 w 1337040"/>
                  <a:gd name="connsiteY69" fmla="*/ 576069 h 1094879"/>
                  <a:gd name="connsiteX70" fmla="*/ 262731 w 1337040"/>
                  <a:gd name="connsiteY70" fmla="*/ 572743 h 1094879"/>
                  <a:gd name="connsiteX71" fmla="*/ 234462 w 1337040"/>
                  <a:gd name="connsiteY71" fmla="*/ 556115 h 1094879"/>
                  <a:gd name="connsiteX72" fmla="*/ 197879 w 1337040"/>
                  <a:gd name="connsiteY72" fmla="*/ 564430 h 1094879"/>
                  <a:gd name="connsiteX73" fmla="*/ 159634 w 1337040"/>
                  <a:gd name="connsiteY73" fmla="*/ 574406 h 1094879"/>
                  <a:gd name="connsiteX74" fmla="*/ 133028 w 1337040"/>
                  <a:gd name="connsiteY74" fmla="*/ 601011 h 1094879"/>
                  <a:gd name="connsiteX75" fmla="*/ 108085 w 1337040"/>
                  <a:gd name="connsiteY75" fmla="*/ 617641 h 1094879"/>
                  <a:gd name="connsiteX76" fmla="*/ 81480 w 1337040"/>
                  <a:gd name="connsiteY76" fmla="*/ 634268 h 1094879"/>
                  <a:gd name="connsiteX77" fmla="*/ 71503 w 1337040"/>
                  <a:gd name="connsiteY77" fmla="*/ 655886 h 1094879"/>
                  <a:gd name="connsiteX78" fmla="*/ 39909 w 1337040"/>
                  <a:gd name="connsiteY78" fmla="*/ 654223 h 1094879"/>
                  <a:gd name="connsiteX79" fmla="*/ 34920 w 1337040"/>
                  <a:gd name="connsiteY79" fmla="*/ 642583 h 1094879"/>
                  <a:gd name="connsiteX80" fmla="*/ 0 w 1337040"/>
                  <a:gd name="connsiteY80" fmla="*/ 649235 h 1094879"/>
                  <a:gd name="connsiteX81" fmla="*/ 58200 w 1337040"/>
                  <a:gd name="connsiteY81" fmla="*/ 610989 h 1094879"/>
                  <a:gd name="connsiteX82" fmla="*/ 86468 w 1337040"/>
                  <a:gd name="connsiteY82" fmla="*/ 606000 h 1094879"/>
                  <a:gd name="connsiteX83" fmla="*/ 91457 w 1337040"/>
                  <a:gd name="connsiteY83" fmla="*/ 586046 h 1094879"/>
                  <a:gd name="connsiteX84" fmla="*/ 109748 w 1337040"/>
                  <a:gd name="connsiteY84" fmla="*/ 586046 h 1094879"/>
                  <a:gd name="connsiteX85" fmla="*/ 129703 w 1337040"/>
                  <a:gd name="connsiteY85" fmla="*/ 574406 h 1094879"/>
                  <a:gd name="connsiteX86" fmla="*/ 211182 w 1337040"/>
                  <a:gd name="connsiteY86" fmla="*/ 532835 h 1094879"/>
                  <a:gd name="connsiteX87" fmla="*/ 289336 w 1337040"/>
                  <a:gd name="connsiteY87" fmla="*/ 484613 h 1094879"/>
                  <a:gd name="connsiteX88" fmla="*/ 340885 w 1337040"/>
                  <a:gd name="connsiteY88" fmla="*/ 414772 h 1094879"/>
                  <a:gd name="connsiteX89" fmla="*/ 430679 w 1337040"/>
                  <a:gd name="connsiteY89" fmla="*/ 376527 h 1094879"/>
                  <a:gd name="connsiteX90" fmla="*/ 483890 w 1337040"/>
                  <a:gd name="connsiteY90" fmla="*/ 341606 h 1094879"/>
                  <a:gd name="connsiteX91" fmla="*/ 503844 w 1337040"/>
                  <a:gd name="connsiteY91" fmla="*/ 300035 h 1094879"/>
                  <a:gd name="connsiteX92" fmla="*/ 515484 w 1337040"/>
                  <a:gd name="connsiteY92" fmla="*/ 281744 h 1094879"/>
                  <a:gd name="connsiteX93" fmla="*/ 505507 w 1337040"/>
                  <a:gd name="connsiteY93" fmla="*/ 226870 h 1094879"/>
                  <a:gd name="connsiteX94" fmla="*/ 517147 w 1337040"/>
                  <a:gd name="connsiteY94" fmla="*/ 196939 h 1094879"/>
                  <a:gd name="connsiteX95" fmla="*/ 512158 w 1337040"/>
                  <a:gd name="connsiteY95" fmla="*/ 178648 h 1094879"/>
                  <a:gd name="connsiteX96" fmla="*/ 525461 w 1337040"/>
                  <a:gd name="connsiteY96" fmla="*/ 140402 h 1094879"/>
                  <a:gd name="connsiteX97" fmla="*/ 543752 w 1337040"/>
                  <a:gd name="connsiteY97" fmla="*/ 143727 h 1094879"/>
                  <a:gd name="connsiteX98" fmla="*/ 557055 w 1337040"/>
                  <a:gd name="connsiteY98" fmla="*/ 138739 h 1094879"/>
                  <a:gd name="connsiteX99" fmla="*/ 567032 w 1337040"/>
                  <a:gd name="connsiteY99" fmla="*/ 110470 h 1094879"/>
                  <a:gd name="connsiteX100" fmla="*/ 573684 w 1337040"/>
                  <a:gd name="connsiteY100" fmla="*/ 48944 h 1094879"/>
                  <a:gd name="connsiteX101" fmla="*/ 611929 w 1337040"/>
                  <a:gd name="connsiteY101" fmla="*/ 22339 h 1094879"/>
                  <a:gd name="connsiteX102" fmla="*/ 625232 w 1337040"/>
                  <a:gd name="connsiteY102" fmla="*/ 4048 h 1094879"/>
                  <a:gd name="connsiteX103" fmla="*/ 642001 w 1337040"/>
                  <a:gd name="connsiteY103" fmla="*/ 0 h 1094879"/>
                  <a:gd name="connsiteX0" fmla="*/ 642001 w 642001"/>
                  <a:gd name="connsiteY0" fmla="*/ 727822 h 1094879"/>
                  <a:gd name="connsiteX1" fmla="*/ 628558 w 642001"/>
                  <a:gd name="connsiteY1" fmla="*/ 735703 h 1094879"/>
                  <a:gd name="connsiteX2" fmla="*/ 598627 w 642001"/>
                  <a:gd name="connsiteY2" fmla="*/ 744018 h 1094879"/>
                  <a:gd name="connsiteX3" fmla="*/ 581998 w 642001"/>
                  <a:gd name="connsiteY3" fmla="*/ 758983 h 1094879"/>
                  <a:gd name="connsiteX4" fmla="*/ 578672 w 642001"/>
                  <a:gd name="connsiteY4" fmla="*/ 782263 h 1094879"/>
                  <a:gd name="connsiteX5" fmla="*/ 573684 w 642001"/>
                  <a:gd name="connsiteY5" fmla="*/ 820508 h 1094879"/>
                  <a:gd name="connsiteX6" fmla="*/ 543752 w 642001"/>
                  <a:gd name="connsiteY6" fmla="*/ 817183 h 1094879"/>
                  <a:gd name="connsiteX7" fmla="*/ 543752 w 642001"/>
                  <a:gd name="connsiteY7" fmla="*/ 832148 h 1094879"/>
                  <a:gd name="connsiteX8" fmla="*/ 505507 w 642001"/>
                  <a:gd name="connsiteY8" fmla="*/ 875383 h 1094879"/>
                  <a:gd name="connsiteX9" fmla="*/ 467261 w 642001"/>
                  <a:gd name="connsiteY9" fmla="*/ 842125 h 1094879"/>
                  <a:gd name="connsiteX10" fmla="*/ 458947 w 642001"/>
                  <a:gd name="connsiteY10" fmla="*/ 837137 h 1094879"/>
                  <a:gd name="connsiteX11" fmla="*/ 443981 w 642001"/>
                  <a:gd name="connsiteY11" fmla="*/ 845451 h 1094879"/>
                  <a:gd name="connsiteX12" fmla="*/ 457284 w 642001"/>
                  <a:gd name="connsiteY12" fmla="*/ 872057 h 1094879"/>
                  <a:gd name="connsiteX13" fmla="*/ 455621 w 642001"/>
                  <a:gd name="connsiteY13" fmla="*/ 877046 h 1094879"/>
                  <a:gd name="connsiteX14" fmla="*/ 480564 w 642001"/>
                  <a:gd name="connsiteY14" fmla="*/ 910303 h 1094879"/>
                  <a:gd name="connsiteX15" fmla="*/ 492204 w 642001"/>
                  <a:gd name="connsiteY15" fmla="*/ 926930 h 1094879"/>
                  <a:gd name="connsiteX16" fmla="*/ 485553 w 642001"/>
                  <a:gd name="connsiteY16" fmla="*/ 956863 h 1094879"/>
                  <a:gd name="connsiteX17" fmla="*/ 493867 w 642001"/>
                  <a:gd name="connsiteY17" fmla="*/ 973490 h 1094879"/>
                  <a:gd name="connsiteX18" fmla="*/ 502181 w 642001"/>
                  <a:gd name="connsiteY18" fmla="*/ 1063285 h 1094879"/>
                  <a:gd name="connsiteX19" fmla="*/ 482227 w 642001"/>
                  <a:gd name="connsiteY19" fmla="*/ 1066610 h 1094879"/>
                  <a:gd name="connsiteX20" fmla="*/ 483685 w 642001"/>
                  <a:gd name="connsiteY20" fmla="*/ 1081188 h 1094879"/>
                  <a:gd name="connsiteX21" fmla="*/ 482227 w 642001"/>
                  <a:gd name="connsiteY21" fmla="*/ 1081576 h 1094879"/>
                  <a:gd name="connsiteX22" fmla="*/ 430679 w 642001"/>
                  <a:gd name="connsiteY22" fmla="*/ 1094879 h 1094879"/>
                  <a:gd name="connsiteX23" fmla="*/ 419039 w 642001"/>
                  <a:gd name="connsiteY23" fmla="*/ 1071599 h 1094879"/>
                  <a:gd name="connsiteX24" fmla="*/ 409062 w 642001"/>
                  <a:gd name="connsiteY24" fmla="*/ 1071599 h 1094879"/>
                  <a:gd name="connsiteX25" fmla="*/ 390770 w 642001"/>
                  <a:gd name="connsiteY25" fmla="*/ 1066610 h 1094879"/>
                  <a:gd name="connsiteX26" fmla="*/ 385782 w 642001"/>
                  <a:gd name="connsiteY26" fmla="*/ 1051645 h 1094879"/>
                  <a:gd name="connsiteX27" fmla="*/ 360839 w 642001"/>
                  <a:gd name="connsiteY27" fmla="*/ 1044993 h 1094879"/>
                  <a:gd name="connsiteX28" fmla="*/ 360839 w 642001"/>
                  <a:gd name="connsiteY28" fmla="*/ 1016726 h 1094879"/>
                  <a:gd name="connsiteX29" fmla="*/ 349199 w 642001"/>
                  <a:gd name="connsiteY29" fmla="*/ 1006747 h 1094879"/>
                  <a:gd name="connsiteX30" fmla="*/ 339222 w 642001"/>
                  <a:gd name="connsiteY30" fmla="*/ 991782 h 1094879"/>
                  <a:gd name="connsiteX31" fmla="*/ 335896 w 642001"/>
                  <a:gd name="connsiteY31" fmla="*/ 938571 h 1094879"/>
                  <a:gd name="connsiteX32" fmla="*/ 325919 w 642001"/>
                  <a:gd name="connsiteY32" fmla="*/ 926930 h 1094879"/>
                  <a:gd name="connsiteX33" fmla="*/ 329245 w 642001"/>
                  <a:gd name="connsiteY33" fmla="*/ 921942 h 1094879"/>
                  <a:gd name="connsiteX34" fmla="*/ 329245 w 642001"/>
                  <a:gd name="connsiteY34" fmla="*/ 900325 h 1094879"/>
                  <a:gd name="connsiteX35" fmla="*/ 347536 w 642001"/>
                  <a:gd name="connsiteY35" fmla="*/ 893673 h 1094879"/>
                  <a:gd name="connsiteX36" fmla="*/ 337559 w 642001"/>
                  <a:gd name="connsiteY36" fmla="*/ 878708 h 1094879"/>
                  <a:gd name="connsiteX37" fmla="*/ 320930 w 642001"/>
                  <a:gd name="connsiteY37" fmla="*/ 873719 h 1094879"/>
                  <a:gd name="connsiteX38" fmla="*/ 309290 w 642001"/>
                  <a:gd name="connsiteY38" fmla="*/ 870395 h 1094879"/>
                  <a:gd name="connsiteX39" fmla="*/ 309290 w 642001"/>
                  <a:gd name="connsiteY39" fmla="*/ 857092 h 1094879"/>
                  <a:gd name="connsiteX40" fmla="*/ 319268 w 642001"/>
                  <a:gd name="connsiteY40" fmla="*/ 845451 h 1094879"/>
                  <a:gd name="connsiteX41" fmla="*/ 335896 w 642001"/>
                  <a:gd name="connsiteY41" fmla="*/ 847114 h 1094879"/>
                  <a:gd name="connsiteX42" fmla="*/ 349199 w 642001"/>
                  <a:gd name="connsiteY42" fmla="*/ 843789 h 1094879"/>
                  <a:gd name="connsiteX43" fmla="*/ 354187 w 642001"/>
                  <a:gd name="connsiteY43" fmla="*/ 830486 h 1094879"/>
                  <a:gd name="connsiteX44" fmla="*/ 364165 w 642001"/>
                  <a:gd name="connsiteY44" fmla="*/ 805543 h 1094879"/>
                  <a:gd name="connsiteX45" fmla="*/ 387444 w 642001"/>
                  <a:gd name="connsiteY45" fmla="*/ 800554 h 1094879"/>
                  <a:gd name="connsiteX46" fmla="*/ 385782 w 642001"/>
                  <a:gd name="connsiteY46" fmla="*/ 790578 h 1094879"/>
                  <a:gd name="connsiteX47" fmla="*/ 374142 w 642001"/>
                  <a:gd name="connsiteY47" fmla="*/ 782263 h 1094879"/>
                  <a:gd name="connsiteX48" fmla="*/ 380793 w 642001"/>
                  <a:gd name="connsiteY48" fmla="*/ 768960 h 1094879"/>
                  <a:gd name="connsiteX49" fmla="*/ 359176 w 642001"/>
                  <a:gd name="connsiteY49" fmla="*/ 758983 h 1094879"/>
                  <a:gd name="connsiteX50" fmla="*/ 337559 w 642001"/>
                  <a:gd name="connsiteY50" fmla="*/ 752331 h 1094879"/>
                  <a:gd name="connsiteX51" fmla="*/ 344210 w 642001"/>
                  <a:gd name="connsiteY51" fmla="*/ 734040 h 1094879"/>
                  <a:gd name="connsiteX52" fmla="*/ 360839 w 642001"/>
                  <a:gd name="connsiteY52" fmla="*/ 729052 h 1094879"/>
                  <a:gd name="connsiteX53" fmla="*/ 369153 w 642001"/>
                  <a:gd name="connsiteY53" fmla="*/ 715749 h 1094879"/>
                  <a:gd name="connsiteX54" fmla="*/ 345873 w 642001"/>
                  <a:gd name="connsiteY54" fmla="*/ 704109 h 1094879"/>
                  <a:gd name="connsiteX55" fmla="*/ 334233 w 642001"/>
                  <a:gd name="connsiteY55" fmla="*/ 705772 h 1094879"/>
                  <a:gd name="connsiteX56" fmla="*/ 295988 w 642001"/>
                  <a:gd name="connsiteY56" fmla="*/ 705772 h 1094879"/>
                  <a:gd name="connsiteX57" fmla="*/ 289336 w 642001"/>
                  <a:gd name="connsiteY57" fmla="*/ 715749 h 1094879"/>
                  <a:gd name="connsiteX58" fmla="*/ 276033 w 642001"/>
                  <a:gd name="connsiteY58" fmla="*/ 714085 h 1094879"/>
                  <a:gd name="connsiteX59" fmla="*/ 261068 w 642001"/>
                  <a:gd name="connsiteY59" fmla="*/ 700782 h 1094879"/>
                  <a:gd name="connsiteX60" fmla="*/ 261068 w 642001"/>
                  <a:gd name="connsiteY60" fmla="*/ 687480 h 1094879"/>
                  <a:gd name="connsiteX61" fmla="*/ 287673 w 642001"/>
                  <a:gd name="connsiteY61" fmla="*/ 680828 h 1094879"/>
                  <a:gd name="connsiteX62" fmla="*/ 287673 w 642001"/>
                  <a:gd name="connsiteY62" fmla="*/ 659212 h 1094879"/>
                  <a:gd name="connsiteX63" fmla="*/ 272708 w 642001"/>
                  <a:gd name="connsiteY63" fmla="*/ 655886 h 1094879"/>
                  <a:gd name="connsiteX64" fmla="*/ 264393 w 642001"/>
                  <a:gd name="connsiteY64" fmla="*/ 652560 h 1094879"/>
                  <a:gd name="connsiteX65" fmla="*/ 269382 w 642001"/>
                  <a:gd name="connsiteY65" fmla="*/ 639257 h 1094879"/>
                  <a:gd name="connsiteX66" fmla="*/ 269382 w 642001"/>
                  <a:gd name="connsiteY66" fmla="*/ 610989 h 1094879"/>
                  <a:gd name="connsiteX67" fmla="*/ 274371 w 642001"/>
                  <a:gd name="connsiteY67" fmla="*/ 602675 h 1094879"/>
                  <a:gd name="connsiteX68" fmla="*/ 281022 w 642001"/>
                  <a:gd name="connsiteY68" fmla="*/ 576069 h 1094879"/>
                  <a:gd name="connsiteX69" fmla="*/ 262731 w 642001"/>
                  <a:gd name="connsiteY69" fmla="*/ 572743 h 1094879"/>
                  <a:gd name="connsiteX70" fmla="*/ 234462 w 642001"/>
                  <a:gd name="connsiteY70" fmla="*/ 556115 h 1094879"/>
                  <a:gd name="connsiteX71" fmla="*/ 197879 w 642001"/>
                  <a:gd name="connsiteY71" fmla="*/ 564430 h 1094879"/>
                  <a:gd name="connsiteX72" fmla="*/ 159634 w 642001"/>
                  <a:gd name="connsiteY72" fmla="*/ 574406 h 1094879"/>
                  <a:gd name="connsiteX73" fmla="*/ 133028 w 642001"/>
                  <a:gd name="connsiteY73" fmla="*/ 601011 h 1094879"/>
                  <a:gd name="connsiteX74" fmla="*/ 108085 w 642001"/>
                  <a:gd name="connsiteY74" fmla="*/ 617641 h 1094879"/>
                  <a:gd name="connsiteX75" fmla="*/ 81480 w 642001"/>
                  <a:gd name="connsiteY75" fmla="*/ 634268 h 1094879"/>
                  <a:gd name="connsiteX76" fmla="*/ 71503 w 642001"/>
                  <a:gd name="connsiteY76" fmla="*/ 655886 h 1094879"/>
                  <a:gd name="connsiteX77" fmla="*/ 39909 w 642001"/>
                  <a:gd name="connsiteY77" fmla="*/ 654223 h 1094879"/>
                  <a:gd name="connsiteX78" fmla="*/ 34920 w 642001"/>
                  <a:gd name="connsiteY78" fmla="*/ 642583 h 1094879"/>
                  <a:gd name="connsiteX79" fmla="*/ 0 w 642001"/>
                  <a:gd name="connsiteY79" fmla="*/ 649235 h 1094879"/>
                  <a:gd name="connsiteX80" fmla="*/ 58200 w 642001"/>
                  <a:gd name="connsiteY80" fmla="*/ 610989 h 1094879"/>
                  <a:gd name="connsiteX81" fmla="*/ 86468 w 642001"/>
                  <a:gd name="connsiteY81" fmla="*/ 606000 h 1094879"/>
                  <a:gd name="connsiteX82" fmla="*/ 91457 w 642001"/>
                  <a:gd name="connsiteY82" fmla="*/ 586046 h 1094879"/>
                  <a:gd name="connsiteX83" fmla="*/ 109748 w 642001"/>
                  <a:gd name="connsiteY83" fmla="*/ 586046 h 1094879"/>
                  <a:gd name="connsiteX84" fmla="*/ 129703 w 642001"/>
                  <a:gd name="connsiteY84" fmla="*/ 574406 h 1094879"/>
                  <a:gd name="connsiteX85" fmla="*/ 211182 w 642001"/>
                  <a:gd name="connsiteY85" fmla="*/ 532835 h 1094879"/>
                  <a:gd name="connsiteX86" fmla="*/ 289336 w 642001"/>
                  <a:gd name="connsiteY86" fmla="*/ 484613 h 1094879"/>
                  <a:gd name="connsiteX87" fmla="*/ 340885 w 642001"/>
                  <a:gd name="connsiteY87" fmla="*/ 414772 h 1094879"/>
                  <a:gd name="connsiteX88" fmla="*/ 430679 w 642001"/>
                  <a:gd name="connsiteY88" fmla="*/ 376527 h 1094879"/>
                  <a:gd name="connsiteX89" fmla="*/ 483890 w 642001"/>
                  <a:gd name="connsiteY89" fmla="*/ 341606 h 1094879"/>
                  <a:gd name="connsiteX90" fmla="*/ 503844 w 642001"/>
                  <a:gd name="connsiteY90" fmla="*/ 300035 h 1094879"/>
                  <a:gd name="connsiteX91" fmla="*/ 515484 w 642001"/>
                  <a:gd name="connsiteY91" fmla="*/ 281744 h 1094879"/>
                  <a:gd name="connsiteX92" fmla="*/ 505507 w 642001"/>
                  <a:gd name="connsiteY92" fmla="*/ 226870 h 1094879"/>
                  <a:gd name="connsiteX93" fmla="*/ 517147 w 642001"/>
                  <a:gd name="connsiteY93" fmla="*/ 196939 h 1094879"/>
                  <a:gd name="connsiteX94" fmla="*/ 512158 w 642001"/>
                  <a:gd name="connsiteY94" fmla="*/ 178648 h 1094879"/>
                  <a:gd name="connsiteX95" fmla="*/ 525461 w 642001"/>
                  <a:gd name="connsiteY95" fmla="*/ 140402 h 1094879"/>
                  <a:gd name="connsiteX96" fmla="*/ 543752 w 642001"/>
                  <a:gd name="connsiteY96" fmla="*/ 143727 h 1094879"/>
                  <a:gd name="connsiteX97" fmla="*/ 557055 w 642001"/>
                  <a:gd name="connsiteY97" fmla="*/ 138739 h 1094879"/>
                  <a:gd name="connsiteX98" fmla="*/ 567032 w 642001"/>
                  <a:gd name="connsiteY98" fmla="*/ 110470 h 1094879"/>
                  <a:gd name="connsiteX99" fmla="*/ 573684 w 642001"/>
                  <a:gd name="connsiteY99" fmla="*/ 48944 h 1094879"/>
                  <a:gd name="connsiteX100" fmla="*/ 611929 w 642001"/>
                  <a:gd name="connsiteY100" fmla="*/ 22339 h 1094879"/>
                  <a:gd name="connsiteX101" fmla="*/ 625232 w 642001"/>
                  <a:gd name="connsiteY101" fmla="*/ 4048 h 1094879"/>
                  <a:gd name="connsiteX102" fmla="*/ 642001 w 642001"/>
                  <a:gd name="connsiteY102" fmla="*/ 0 h 1094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642001" h="1094879">
                    <a:moveTo>
                      <a:pt x="642001" y="727822"/>
                    </a:moveTo>
                    <a:lnTo>
                      <a:pt x="628558" y="735703"/>
                    </a:lnTo>
                    <a:lnTo>
                      <a:pt x="598627" y="744018"/>
                    </a:lnTo>
                    <a:lnTo>
                      <a:pt x="581998" y="758983"/>
                    </a:lnTo>
                    <a:lnTo>
                      <a:pt x="578672" y="782263"/>
                    </a:lnTo>
                    <a:lnTo>
                      <a:pt x="573684" y="820508"/>
                    </a:lnTo>
                    <a:lnTo>
                      <a:pt x="543752" y="817183"/>
                    </a:lnTo>
                    <a:lnTo>
                      <a:pt x="543752" y="832148"/>
                    </a:lnTo>
                    <a:lnTo>
                      <a:pt x="505507" y="875383"/>
                    </a:lnTo>
                    <a:lnTo>
                      <a:pt x="467261" y="842125"/>
                    </a:lnTo>
                    <a:lnTo>
                      <a:pt x="458947" y="837137"/>
                    </a:lnTo>
                    <a:lnTo>
                      <a:pt x="443981" y="845451"/>
                    </a:lnTo>
                    <a:lnTo>
                      <a:pt x="457284" y="872057"/>
                    </a:lnTo>
                    <a:lnTo>
                      <a:pt x="455621" y="877046"/>
                    </a:lnTo>
                    <a:lnTo>
                      <a:pt x="480564" y="910303"/>
                    </a:lnTo>
                    <a:lnTo>
                      <a:pt x="492204" y="926930"/>
                    </a:lnTo>
                    <a:lnTo>
                      <a:pt x="485553" y="956863"/>
                    </a:lnTo>
                    <a:lnTo>
                      <a:pt x="493867" y="973490"/>
                    </a:lnTo>
                    <a:lnTo>
                      <a:pt x="502181" y="1063285"/>
                    </a:lnTo>
                    <a:lnTo>
                      <a:pt x="482227" y="1066610"/>
                    </a:lnTo>
                    <a:lnTo>
                      <a:pt x="483685" y="1081188"/>
                    </a:lnTo>
                    <a:lnTo>
                      <a:pt x="482227" y="1081576"/>
                    </a:lnTo>
                    <a:lnTo>
                      <a:pt x="430679" y="1094879"/>
                    </a:lnTo>
                    <a:lnTo>
                      <a:pt x="419039" y="1071599"/>
                    </a:lnTo>
                    <a:lnTo>
                      <a:pt x="409062" y="1071599"/>
                    </a:lnTo>
                    <a:lnTo>
                      <a:pt x="390770" y="1066610"/>
                    </a:lnTo>
                    <a:lnTo>
                      <a:pt x="385782" y="1051645"/>
                    </a:lnTo>
                    <a:lnTo>
                      <a:pt x="360839" y="1044993"/>
                    </a:lnTo>
                    <a:lnTo>
                      <a:pt x="360839" y="1016726"/>
                    </a:lnTo>
                    <a:lnTo>
                      <a:pt x="349199" y="1006747"/>
                    </a:lnTo>
                    <a:lnTo>
                      <a:pt x="339222" y="991782"/>
                    </a:lnTo>
                    <a:lnTo>
                      <a:pt x="335896" y="938571"/>
                    </a:lnTo>
                    <a:lnTo>
                      <a:pt x="325919" y="926930"/>
                    </a:lnTo>
                    <a:lnTo>
                      <a:pt x="329245" y="921942"/>
                    </a:lnTo>
                    <a:lnTo>
                      <a:pt x="329245" y="900325"/>
                    </a:lnTo>
                    <a:lnTo>
                      <a:pt x="347536" y="893673"/>
                    </a:lnTo>
                    <a:lnTo>
                      <a:pt x="337559" y="878708"/>
                    </a:lnTo>
                    <a:lnTo>
                      <a:pt x="320930" y="873719"/>
                    </a:lnTo>
                    <a:lnTo>
                      <a:pt x="309290" y="870395"/>
                    </a:lnTo>
                    <a:lnTo>
                      <a:pt x="309290" y="857092"/>
                    </a:lnTo>
                    <a:lnTo>
                      <a:pt x="319268" y="845451"/>
                    </a:lnTo>
                    <a:lnTo>
                      <a:pt x="335896" y="847114"/>
                    </a:lnTo>
                    <a:lnTo>
                      <a:pt x="349199" y="843789"/>
                    </a:lnTo>
                    <a:lnTo>
                      <a:pt x="354187" y="830486"/>
                    </a:lnTo>
                    <a:lnTo>
                      <a:pt x="364165" y="805543"/>
                    </a:lnTo>
                    <a:lnTo>
                      <a:pt x="387444" y="800554"/>
                    </a:lnTo>
                    <a:lnTo>
                      <a:pt x="385782" y="790578"/>
                    </a:lnTo>
                    <a:lnTo>
                      <a:pt x="374142" y="782263"/>
                    </a:lnTo>
                    <a:lnTo>
                      <a:pt x="380793" y="768960"/>
                    </a:lnTo>
                    <a:lnTo>
                      <a:pt x="359176" y="758983"/>
                    </a:lnTo>
                    <a:lnTo>
                      <a:pt x="337559" y="752331"/>
                    </a:lnTo>
                    <a:lnTo>
                      <a:pt x="344210" y="734040"/>
                    </a:lnTo>
                    <a:lnTo>
                      <a:pt x="360839" y="729052"/>
                    </a:lnTo>
                    <a:lnTo>
                      <a:pt x="369153" y="715749"/>
                    </a:lnTo>
                    <a:lnTo>
                      <a:pt x="345873" y="704109"/>
                    </a:lnTo>
                    <a:lnTo>
                      <a:pt x="334233" y="705772"/>
                    </a:lnTo>
                    <a:lnTo>
                      <a:pt x="295988" y="705772"/>
                    </a:lnTo>
                    <a:lnTo>
                      <a:pt x="289336" y="715749"/>
                    </a:lnTo>
                    <a:lnTo>
                      <a:pt x="276033" y="714085"/>
                    </a:lnTo>
                    <a:lnTo>
                      <a:pt x="261068" y="700782"/>
                    </a:lnTo>
                    <a:lnTo>
                      <a:pt x="261068" y="687480"/>
                    </a:lnTo>
                    <a:lnTo>
                      <a:pt x="287673" y="680828"/>
                    </a:lnTo>
                    <a:lnTo>
                      <a:pt x="287673" y="659212"/>
                    </a:lnTo>
                    <a:lnTo>
                      <a:pt x="272708" y="655886"/>
                    </a:lnTo>
                    <a:lnTo>
                      <a:pt x="264393" y="652560"/>
                    </a:lnTo>
                    <a:lnTo>
                      <a:pt x="269382" y="639257"/>
                    </a:lnTo>
                    <a:lnTo>
                      <a:pt x="269382" y="610989"/>
                    </a:lnTo>
                    <a:lnTo>
                      <a:pt x="274371" y="602675"/>
                    </a:lnTo>
                    <a:lnTo>
                      <a:pt x="281022" y="576069"/>
                    </a:lnTo>
                    <a:lnTo>
                      <a:pt x="262731" y="572743"/>
                    </a:lnTo>
                    <a:lnTo>
                      <a:pt x="234462" y="556115"/>
                    </a:lnTo>
                    <a:lnTo>
                      <a:pt x="197879" y="564430"/>
                    </a:lnTo>
                    <a:lnTo>
                      <a:pt x="159634" y="574406"/>
                    </a:lnTo>
                    <a:lnTo>
                      <a:pt x="133028" y="601011"/>
                    </a:lnTo>
                    <a:lnTo>
                      <a:pt x="108085" y="617641"/>
                    </a:lnTo>
                    <a:lnTo>
                      <a:pt x="81480" y="634268"/>
                    </a:lnTo>
                    <a:lnTo>
                      <a:pt x="71503" y="655886"/>
                    </a:lnTo>
                    <a:lnTo>
                      <a:pt x="39909" y="654223"/>
                    </a:lnTo>
                    <a:lnTo>
                      <a:pt x="34920" y="642583"/>
                    </a:lnTo>
                    <a:lnTo>
                      <a:pt x="0" y="649235"/>
                    </a:lnTo>
                    <a:lnTo>
                      <a:pt x="58200" y="610989"/>
                    </a:lnTo>
                    <a:lnTo>
                      <a:pt x="86468" y="606000"/>
                    </a:lnTo>
                    <a:lnTo>
                      <a:pt x="91457" y="586046"/>
                    </a:lnTo>
                    <a:lnTo>
                      <a:pt x="109748" y="586046"/>
                    </a:lnTo>
                    <a:lnTo>
                      <a:pt x="129703" y="574406"/>
                    </a:lnTo>
                    <a:lnTo>
                      <a:pt x="211182" y="532835"/>
                    </a:lnTo>
                    <a:lnTo>
                      <a:pt x="289336" y="484613"/>
                    </a:lnTo>
                    <a:lnTo>
                      <a:pt x="340885" y="414772"/>
                    </a:lnTo>
                    <a:lnTo>
                      <a:pt x="430679" y="376527"/>
                    </a:lnTo>
                    <a:lnTo>
                      <a:pt x="483890" y="341606"/>
                    </a:lnTo>
                    <a:lnTo>
                      <a:pt x="503844" y="300035"/>
                    </a:lnTo>
                    <a:lnTo>
                      <a:pt x="515484" y="281744"/>
                    </a:lnTo>
                    <a:lnTo>
                      <a:pt x="505507" y="226870"/>
                    </a:lnTo>
                    <a:lnTo>
                      <a:pt x="517147" y="196939"/>
                    </a:lnTo>
                    <a:lnTo>
                      <a:pt x="512158" y="178648"/>
                    </a:lnTo>
                    <a:lnTo>
                      <a:pt x="525461" y="140402"/>
                    </a:lnTo>
                    <a:lnTo>
                      <a:pt x="543752" y="143727"/>
                    </a:lnTo>
                    <a:lnTo>
                      <a:pt x="557055" y="138739"/>
                    </a:lnTo>
                    <a:lnTo>
                      <a:pt x="567032" y="110470"/>
                    </a:lnTo>
                    <a:lnTo>
                      <a:pt x="573684" y="48944"/>
                    </a:lnTo>
                    <a:lnTo>
                      <a:pt x="611929" y="22339"/>
                    </a:lnTo>
                    <a:lnTo>
                      <a:pt x="625232" y="4048"/>
                    </a:lnTo>
                    <a:lnTo>
                      <a:pt x="642001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AB99D2C6-F4BD-5207-392A-73413E7E4893}"/>
                  </a:ext>
                </a:extLst>
              </p:cNvPr>
              <p:cNvSpPr/>
              <p:nvPr/>
            </p:nvSpPr>
            <p:spPr>
              <a:xfrm>
                <a:off x="1774371" y="844550"/>
                <a:ext cx="1081855" cy="272478"/>
              </a:xfrm>
              <a:custGeom>
                <a:avLst/>
                <a:gdLst>
                  <a:gd name="connsiteX0" fmla="*/ 0 w 1081855"/>
                  <a:gd name="connsiteY0" fmla="*/ 0 h 272478"/>
                  <a:gd name="connsiteX1" fmla="*/ 1075193 w 1081855"/>
                  <a:gd name="connsiteY1" fmla="*/ 0 h 272478"/>
                  <a:gd name="connsiteX2" fmla="*/ 1081855 w 1081855"/>
                  <a:gd name="connsiteY2" fmla="*/ 64954 h 272478"/>
                  <a:gd name="connsiteX3" fmla="*/ 1075869 w 1081855"/>
                  <a:gd name="connsiteY3" fmla="*/ 108854 h 272478"/>
                  <a:gd name="connsiteX4" fmla="*/ 1059906 w 1081855"/>
                  <a:gd name="connsiteY4" fmla="*/ 136789 h 272478"/>
                  <a:gd name="connsiteX5" fmla="*/ 1014011 w 1081855"/>
                  <a:gd name="connsiteY5" fmla="*/ 150757 h 272478"/>
                  <a:gd name="connsiteX6" fmla="*/ 1021993 w 1081855"/>
                  <a:gd name="connsiteY6" fmla="*/ 226583 h 272478"/>
                  <a:gd name="connsiteX7" fmla="*/ 1027979 w 1081855"/>
                  <a:gd name="connsiteY7" fmla="*/ 244542 h 272478"/>
                  <a:gd name="connsiteX8" fmla="*/ 1027979 w 1081855"/>
                  <a:gd name="connsiteY8" fmla="*/ 264496 h 272478"/>
                  <a:gd name="connsiteX9" fmla="*/ 1016006 w 1081855"/>
                  <a:gd name="connsiteY9" fmla="*/ 272478 h 272478"/>
                  <a:gd name="connsiteX10" fmla="*/ 998048 w 1081855"/>
                  <a:gd name="connsiteY10" fmla="*/ 262501 h 272478"/>
                  <a:gd name="connsiteX11" fmla="*/ 1000043 w 1081855"/>
                  <a:gd name="connsiteY11" fmla="*/ 232570 h 272478"/>
                  <a:gd name="connsiteX12" fmla="*/ 958139 w 1081855"/>
                  <a:gd name="connsiteY12" fmla="*/ 198647 h 272478"/>
                  <a:gd name="connsiteX13" fmla="*/ 940180 w 1081855"/>
                  <a:gd name="connsiteY13" fmla="*/ 206629 h 272478"/>
                  <a:gd name="connsiteX14" fmla="*/ 900272 w 1081855"/>
                  <a:gd name="connsiteY14" fmla="*/ 182684 h 272478"/>
                  <a:gd name="connsiteX15" fmla="*/ 888299 w 1081855"/>
                  <a:gd name="connsiteY15" fmla="*/ 182684 h 272478"/>
                  <a:gd name="connsiteX16" fmla="*/ 880318 w 1081855"/>
                  <a:gd name="connsiteY16" fmla="*/ 160734 h 272478"/>
                  <a:gd name="connsiteX17" fmla="*/ 866350 w 1081855"/>
                  <a:gd name="connsiteY17" fmla="*/ 166721 h 272478"/>
                  <a:gd name="connsiteX18" fmla="*/ 820455 w 1081855"/>
                  <a:gd name="connsiteY18" fmla="*/ 124817 h 272478"/>
                  <a:gd name="connsiteX19" fmla="*/ 798505 w 1081855"/>
                  <a:gd name="connsiteY19" fmla="*/ 106858 h 272478"/>
                  <a:gd name="connsiteX20" fmla="*/ 776631 w 1081855"/>
                  <a:gd name="connsiteY20" fmla="*/ 95191 h 272478"/>
                  <a:gd name="connsiteX21" fmla="*/ 760094 w 1081855"/>
                  <a:gd name="connsiteY21" fmla="*/ 114092 h 272478"/>
                  <a:gd name="connsiteX22" fmla="*/ 737645 w 1081855"/>
                  <a:gd name="connsiteY22" fmla="*/ 109103 h 272478"/>
                  <a:gd name="connsiteX23" fmla="*/ 759632 w 1081855"/>
                  <a:gd name="connsiteY23" fmla="*/ 79469 h 272478"/>
                  <a:gd name="connsiteX24" fmla="*/ 732656 w 1081855"/>
                  <a:gd name="connsiteY24" fmla="*/ 45000 h 272478"/>
                  <a:gd name="connsiteX25" fmla="*/ 722679 w 1081855"/>
                  <a:gd name="connsiteY25" fmla="*/ 50986 h 272478"/>
                  <a:gd name="connsiteX26" fmla="*/ 704720 w 1081855"/>
                  <a:gd name="connsiteY26" fmla="*/ 43005 h 272478"/>
                  <a:gd name="connsiteX27" fmla="*/ 674789 w 1081855"/>
                  <a:gd name="connsiteY27" fmla="*/ 52982 h 272478"/>
                  <a:gd name="connsiteX28" fmla="*/ 630890 w 1081855"/>
                  <a:gd name="connsiteY28" fmla="*/ 68945 h 272478"/>
                  <a:gd name="connsiteX29" fmla="*/ 604949 w 1081855"/>
                  <a:gd name="connsiteY29" fmla="*/ 66950 h 272478"/>
                  <a:gd name="connsiteX30" fmla="*/ 555064 w 1081855"/>
                  <a:gd name="connsiteY30" fmla="*/ 100872 h 272478"/>
                  <a:gd name="connsiteX31" fmla="*/ 519146 w 1081855"/>
                  <a:gd name="connsiteY31" fmla="*/ 92890 h 272478"/>
                  <a:gd name="connsiteX32" fmla="*/ 485224 w 1081855"/>
                  <a:gd name="connsiteY32" fmla="*/ 74931 h 272478"/>
                  <a:gd name="connsiteX33" fmla="*/ 485224 w 1081855"/>
                  <a:gd name="connsiteY33" fmla="*/ 94886 h 272478"/>
                  <a:gd name="connsiteX34" fmla="*/ 479238 w 1081855"/>
                  <a:gd name="connsiteY34" fmla="*/ 104863 h 272478"/>
                  <a:gd name="connsiteX35" fmla="*/ 453297 w 1081855"/>
                  <a:gd name="connsiteY35" fmla="*/ 120826 h 272478"/>
                  <a:gd name="connsiteX36" fmla="*/ 445315 w 1081855"/>
                  <a:gd name="connsiteY36" fmla="*/ 98876 h 272478"/>
                  <a:gd name="connsiteX37" fmla="*/ 435338 w 1081855"/>
                  <a:gd name="connsiteY37" fmla="*/ 74931 h 272478"/>
                  <a:gd name="connsiteX38" fmla="*/ 425361 w 1081855"/>
                  <a:gd name="connsiteY38" fmla="*/ 74931 h 272478"/>
                  <a:gd name="connsiteX39" fmla="*/ 409398 w 1081855"/>
                  <a:gd name="connsiteY39" fmla="*/ 106858 h 272478"/>
                  <a:gd name="connsiteX40" fmla="*/ 391439 w 1081855"/>
                  <a:gd name="connsiteY40" fmla="*/ 128808 h 272478"/>
                  <a:gd name="connsiteX41" fmla="*/ 387448 w 1081855"/>
                  <a:gd name="connsiteY41" fmla="*/ 138785 h 272478"/>
                  <a:gd name="connsiteX42" fmla="*/ 323595 w 1081855"/>
                  <a:gd name="connsiteY42" fmla="*/ 174702 h 272478"/>
                  <a:gd name="connsiteX43" fmla="*/ 283686 w 1081855"/>
                  <a:gd name="connsiteY43" fmla="*/ 156744 h 272478"/>
                  <a:gd name="connsiteX44" fmla="*/ 259741 w 1081855"/>
                  <a:gd name="connsiteY44" fmla="*/ 168716 h 272478"/>
                  <a:gd name="connsiteX45" fmla="*/ 243778 w 1081855"/>
                  <a:gd name="connsiteY45" fmla="*/ 148762 h 272478"/>
                  <a:gd name="connsiteX46" fmla="*/ 249764 w 1081855"/>
                  <a:gd name="connsiteY46" fmla="*/ 130803 h 272478"/>
                  <a:gd name="connsiteX47" fmla="*/ 233800 w 1081855"/>
                  <a:gd name="connsiteY47" fmla="*/ 110849 h 272478"/>
                  <a:gd name="connsiteX48" fmla="*/ 211851 w 1081855"/>
                  <a:gd name="connsiteY48" fmla="*/ 100872 h 272478"/>
                  <a:gd name="connsiteX49" fmla="*/ 191897 w 1081855"/>
                  <a:gd name="connsiteY49" fmla="*/ 76927 h 272478"/>
                  <a:gd name="connsiteX50" fmla="*/ 153984 w 1081855"/>
                  <a:gd name="connsiteY50" fmla="*/ 70941 h 272478"/>
                  <a:gd name="connsiteX51" fmla="*/ 134029 w 1081855"/>
                  <a:gd name="connsiteY51" fmla="*/ 54977 h 272478"/>
                  <a:gd name="connsiteX52" fmla="*/ 116070 w 1081855"/>
                  <a:gd name="connsiteY52" fmla="*/ 106858 h 272478"/>
                  <a:gd name="connsiteX53" fmla="*/ 102103 w 1081855"/>
                  <a:gd name="connsiteY53" fmla="*/ 126812 h 272478"/>
                  <a:gd name="connsiteX54" fmla="*/ 40244 w 1081855"/>
                  <a:gd name="connsiteY54" fmla="*/ 158739 h 272478"/>
                  <a:gd name="connsiteX55" fmla="*/ 34258 w 1081855"/>
                  <a:gd name="connsiteY55" fmla="*/ 130803 h 272478"/>
                  <a:gd name="connsiteX56" fmla="*/ 38249 w 1081855"/>
                  <a:gd name="connsiteY56" fmla="*/ 46996 h 272478"/>
                  <a:gd name="connsiteX57" fmla="*/ 10313 w 1081855"/>
                  <a:gd name="connsiteY57" fmla="*/ 25046 h 272478"/>
                  <a:gd name="connsiteX0" fmla="*/ 0 w 1081855"/>
                  <a:gd name="connsiteY0" fmla="*/ 111125 h 383603"/>
                  <a:gd name="connsiteX1" fmla="*/ 616404 w 1081855"/>
                  <a:gd name="connsiteY1" fmla="*/ 0 h 383603"/>
                  <a:gd name="connsiteX2" fmla="*/ 1075193 w 1081855"/>
                  <a:gd name="connsiteY2" fmla="*/ 111125 h 383603"/>
                  <a:gd name="connsiteX3" fmla="*/ 1081855 w 1081855"/>
                  <a:gd name="connsiteY3" fmla="*/ 176079 h 383603"/>
                  <a:gd name="connsiteX4" fmla="*/ 1075869 w 1081855"/>
                  <a:gd name="connsiteY4" fmla="*/ 219979 h 383603"/>
                  <a:gd name="connsiteX5" fmla="*/ 1059906 w 1081855"/>
                  <a:gd name="connsiteY5" fmla="*/ 247914 h 383603"/>
                  <a:gd name="connsiteX6" fmla="*/ 1014011 w 1081855"/>
                  <a:gd name="connsiteY6" fmla="*/ 261882 h 383603"/>
                  <a:gd name="connsiteX7" fmla="*/ 1021993 w 1081855"/>
                  <a:gd name="connsiteY7" fmla="*/ 337708 h 383603"/>
                  <a:gd name="connsiteX8" fmla="*/ 1027979 w 1081855"/>
                  <a:gd name="connsiteY8" fmla="*/ 355667 h 383603"/>
                  <a:gd name="connsiteX9" fmla="*/ 1027979 w 1081855"/>
                  <a:gd name="connsiteY9" fmla="*/ 375621 h 383603"/>
                  <a:gd name="connsiteX10" fmla="*/ 1016006 w 1081855"/>
                  <a:gd name="connsiteY10" fmla="*/ 383603 h 383603"/>
                  <a:gd name="connsiteX11" fmla="*/ 998048 w 1081855"/>
                  <a:gd name="connsiteY11" fmla="*/ 373626 h 383603"/>
                  <a:gd name="connsiteX12" fmla="*/ 1000043 w 1081855"/>
                  <a:gd name="connsiteY12" fmla="*/ 343695 h 383603"/>
                  <a:gd name="connsiteX13" fmla="*/ 958139 w 1081855"/>
                  <a:gd name="connsiteY13" fmla="*/ 309772 h 383603"/>
                  <a:gd name="connsiteX14" fmla="*/ 940180 w 1081855"/>
                  <a:gd name="connsiteY14" fmla="*/ 317754 h 383603"/>
                  <a:gd name="connsiteX15" fmla="*/ 900272 w 1081855"/>
                  <a:gd name="connsiteY15" fmla="*/ 293809 h 383603"/>
                  <a:gd name="connsiteX16" fmla="*/ 888299 w 1081855"/>
                  <a:gd name="connsiteY16" fmla="*/ 293809 h 383603"/>
                  <a:gd name="connsiteX17" fmla="*/ 880318 w 1081855"/>
                  <a:gd name="connsiteY17" fmla="*/ 271859 h 383603"/>
                  <a:gd name="connsiteX18" fmla="*/ 866350 w 1081855"/>
                  <a:gd name="connsiteY18" fmla="*/ 277846 h 383603"/>
                  <a:gd name="connsiteX19" fmla="*/ 820455 w 1081855"/>
                  <a:gd name="connsiteY19" fmla="*/ 235942 h 383603"/>
                  <a:gd name="connsiteX20" fmla="*/ 798505 w 1081855"/>
                  <a:gd name="connsiteY20" fmla="*/ 217983 h 383603"/>
                  <a:gd name="connsiteX21" fmla="*/ 776631 w 1081855"/>
                  <a:gd name="connsiteY21" fmla="*/ 206316 h 383603"/>
                  <a:gd name="connsiteX22" fmla="*/ 760094 w 1081855"/>
                  <a:gd name="connsiteY22" fmla="*/ 225217 h 383603"/>
                  <a:gd name="connsiteX23" fmla="*/ 737645 w 1081855"/>
                  <a:gd name="connsiteY23" fmla="*/ 220228 h 383603"/>
                  <a:gd name="connsiteX24" fmla="*/ 759632 w 1081855"/>
                  <a:gd name="connsiteY24" fmla="*/ 190594 h 383603"/>
                  <a:gd name="connsiteX25" fmla="*/ 732656 w 1081855"/>
                  <a:gd name="connsiteY25" fmla="*/ 156125 h 383603"/>
                  <a:gd name="connsiteX26" fmla="*/ 722679 w 1081855"/>
                  <a:gd name="connsiteY26" fmla="*/ 162111 h 383603"/>
                  <a:gd name="connsiteX27" fmla="*/ 704720 w 1081855"/>
                  <a:gd name="connsiteY27" fmla="*/ 154130 h 383603"/>
                  <a:gd name="connsiteX28" fmla="*/ 674789 w 1081855"/>
                  <a:gd name="connsiteY28" fmla="*/ 164107 h 383603"/>
                  <a:gd name="connsiteX29" fmla="*/ 630890 w 1081855"/>
                  <a:gd name="connsiteY29" fmla="*/ 180070 h 383603"/>
                  <a:gd name="connsiteX30" fmla="*/ 604949 w 1081855"/>
                  <a:gd name="connsiteY30" fmla="*/ 178075 h 383603"/>
                  <a:gd name="connsiteX31" fmla="*/ 555064 w 1081855"/>
                  <a:gd name="connsiteY31" fmla="*/ 211997 h 383603"/>
                  <a:gd name="connsiteX32" fmla="*/ 519146 w 1081855"/>
                  <a:gd name="connsiteY32" fmla="*/ 204015 h 383603"/>
                  <a:gd name="connsiteX33" fmla="*/ 485224 w 1081855"/>
                  <a:gd name="connsiteY33" fmla="*/ 186056 h 383603"/>
                  <a:gd name="connsiteX34" fmla="*/ 485224 w 1081855"/>
                  <a:gd name="connsiteY34" fmla="*/ 206011 h 383603"/>
                  <a:gd name="connsiteX35" fmla="*/ 479238 w 1081855"/>
                  <a:gd name="connsiteY35" fmla="*/ 215988 h 383603"/>
                  <a:gd name="connsiteX36" fmla="*/ 453297 w 1081855"/>
                  <a:gd name="connsiteY36" fmla="*/ 231951 h 383603"/>
                  <a:gd name="connsiteX37" fmla="*/ 445315 w 1081855"/>
                  <a:gd name="connsiteY37" fmla="*/ 210001 h 383603"/>
                  <a:gd name="connsiteX38" fmla="*/ 435338 w 1081855"/>
                  <a:gd name="connsiteY38" fmla="*/ 186056 h 383603"/>
                  <a:gd name="connsiteX39" fmla="*/ 425361 w 1081855"/>
                  <a:gd name="connsiteY39" fmla="*/ 186056 h 383603"/>
                  <a:gd name="connsiteX40" fmla="*/ 409398 w 1081855"/>
                  <a:gd name="connsiteY40" fmla="*/ 217983 h 383603"/>
                  <a:gd name="connsiteX41" fmla="*/ 391439 w 1081855"/>
                  <a:gd name="connsiteY41" fmla="*/ 239933 h 383603"/>
                  <a:gd name="connsiteX42" fmla="*/ 387448 w 1081855"/>
                  <a:gd name="connsiteY42" fmla="*/ 249910 h 383603"/>
                  <a:gd name="connsiteX43" fmla="*/ 323595 w 1081855"/>
                  <a:gd name="connsiteY43" fmla="*/ 285827 h 383603"/>
                  <a:gd name="connsiteX44" fmla="*/ 283686 w 1081855"/>
                  <a:gd name="connsiteY44" fmla="*/ 267869 h 383603"/>
                  <a:gd name="connsiteX45" fmla="*/ 259741 w 1081855"/>
                  <a:gd name="connsiteY45" fmla="*/ 279841 h 383603"/>
                  <a:gd name="connsiteX46" fmla="*/ 243778 w 1081855"/>
                  <a:gd name="connsiteY46" fmla="*/ 259887 h 383603"/>
                  <a:gd name="connsiteX47" fmla="*/ 249764 w 1081855"/>
                  <a:gd name="connsiteY47" fmla="*/ 241928 h 383603"/>
                  <a:gd name="connsiteX48" fmla="*/ 233800 w 1081855"/>
                  <a:gd name="connsiteY48" fmla="*/ 221974 h 383603"/>
                  <a:gd name="connsiteX49" fmla="*/ 211851 w 1081855"/>
                  <a:gd name="connsiteY49" fmla="*/ 211997 h 383603"/>
                  <a:gd name="connsiteX50" fmla="*/ 191897 w 1081855"/>
                  <a:gd name="connsiteY50" fmla="*/ 188052 h 383603"/>
                  <a:gd name="connsiteX51" fmla="*/ 153984 w 1081855"/>
                  <a:gd name="connsiteY51" fmla="*/ 182066 h 383603"/>
                  <a:gd name="connsiteX52" fmla="*/ 134029 w 1081855"/>
                  <a:gd name="connsiteY52" fmla="*/ 166102 h 383603"/>
                  <a:gd name="connsiteX53" fmla="*/ 116070 w 1081855"/>
                  <a:gd name="connsiteY53" fmla="*/ 217983 h 383603"/>
                  <a:gd name="connsiteX54" fmla="*/ 102103 w 1081855"/>
                  <a:gd name="connsiteY54" fmla="*/ 237937 h 383603"/>
                  <a:gd name="connsiteX55" fmla="*/ 40244 w 1081855"/>
                  <a:gd name="connsiteY55" fmla="*/ 269864 h 383603"/>
                  <a:gd name="connsiteX56" fmla="*/ 34258 w 1081855"/>
                  <a:gd name="connsiteY56" fmla="*/ 241928 h 383603"/>
                  <a:gd name="connsiteX57" fmla="*/ 38249 w 1081855"/>
                  <a:gd name="connsiteY57" fmla="*/ 158121 h 383603"/>
                  <a:gd name="connsiteX58" fmla="*/ 10313 w 1081855"/>
                  <a:gd name="connsiteY58" fmla="*/ 136171 h 383603"/>
                  <a:gd name="connsiteX59" fmla="*/ 0 w 1081855"/>
                  <a:gd name="connsiteY59" fmla="*/ 111125 h 383603"/>
                  <a:gd name="connsiteX0" fmla="*/ 616404 w 1081855"/>
                  <a:gd name="connsiteY0" fmla="*/ 0 h 383603"/>
                  <a:gd name="connsiteX1" fmla="*/ 1075193 w 1081855"/>
                  <a:gd name="connsiteY1" fmla="*/ 111125 h 383603"/>
                  <a:gd name="connsiteX2" fmla="*/ 1081855 w 1081855"/>
                  <a:gd name="connsiteY2" fmla="*/ 176079 h 383603"/>
                  <a:gd name="connsiteX3" fmla="*/ 1075869 w 1081855"/>
                  <a:gd name="connsiteY3" fmla="*/ 219979 h 383603"/>
                  <a:gd name="connsiteX4" fmla="*/ 1059906 w 1081855"/>
                  <a:gd name="connsiteY4" fmla="*/ 247914 h 383603"/>
                  <a:gd name="connsiteX5" fmla="*/ 1014011 w 1081855"/>
                  <a:gd name="connsiteY5" fmla="*/ 261882 h 383603"/>
                  <a:gd name="connsiteX6" fmla="*/ 1021993 w 1081855"/>
                  <a:gd name="connsiteY6" fmla="*/ 337708 h 383603"/>
                  <a:gd name="connsiteX7" fmla="*/ 1027979 w 1081855"/>
                  <a:gd name="connsiteY7" fmla="*/ 355667 h 383603"/>
                  <a:gd name="connsiteX8" fmla="*/ 1027979 w 1081855"/>
                  <a:gd name="connsiteY8" fmla="*/ 375621 h 383603"/>
                  <a:gd name="connsiteX9" fmla="*/ 1016006 w 1081855"/>
                  <a:gd name="connsiteY9" fmla="*/ 383603 h 383603"/>
                  <a:gd name="connsiteX10" fmla="*/ 998048 w 1081855"/>
                  <a:gd name="connsiteY10" fmla="*/ 373626 h 383603"/>
                  <a:gd name="connsiteX11" fmla="*/ 1000043 w 1081855"/>
                  <a:gd name="connsiteY11" fmla="*/ 343695 h 383603"/>
                  <a:gd name="connsiteX12" fmla="*/ 958139 w 1081855"/>
                  <a:gd name="connsiteY12" fmla="*/ 309772 h 383603"/>
                  <a:gd name="connsiteX13" fmla="*/ 940180 w 1081855"/>
                  <a:gd name="connsiteY13" fmla="*/ 317754 h 383603"/>
                  <a:gd name="connsiteX14" fmla="*/ 900272 w 1081855"/>
                  <a:gd name="connsiteY14" fmla="*/ 293809 h 383603"/>
                  <a:gd name="connsiteX15" fmla="*/ 888299 w 1081855"/>
                  <a:gd name="connsiteY15" fmla="*/ 293809 h 383603"/>
                  <a:gd name="connsiteX16" fmla="*/ 880318 w 1081855"/>
                  <a:gd name="connsiteY16" fmla="*/ 271859 h 383603"/>
                  <a:gd name="connsiteX17" fmla="*/ 866350 w 1081855"/>
                  <a:gd name="connsiteY17" fmla="*/ 277846 h 383603"/>
                  <a:gd name="connsiteX18" fmla="*/ 820455 w 1081855"/>
                  <a:gd name="connsiteY18" fmla="*/ 235942 h 383603"/>
                  <a:gd name="connsiteX19" fmla="*/ 798505 w 1081855"/>
                  <a:gd name="connsiteY19" fmla="*/ 217983 h 383603"/>
                  <a:gd name="connsiteX20" fmla="*/ 776631 w 1081855"/>
                  <a:gd name="connsiteY20" fmla="*/ 206316 h 383603"/>
                  <a:gd name="connsiteX21" fmla="*/ 760094 w 1081855"/>
                  <a:gd name="connsiteY21" fmla="*/ 225217 h 383603"/>
                  <a:gd name="connsiteX22" fmla="*/ 737645 w 1081855"/>
                  <a:gd name="connsiteY22" fmla="*/ 220228 h 383603"/>
                  <a:gd name="connsiteX23" fmla="*/ 759632 w 1081855"/>
                  <a:gd name="connsiteY23" fmla="*/ 190594 h 383603"/>
                  <a:gd name="connsiteX24" fmla="*/ 732656 w 1081855"/>
                  <a:gd name="connsiteY24" fmla="*/ 156125 h 383603"/>
                  <a:gd name="connsiteX25" fmla="*/ 722679 w 1081855"/>
                  <a:gd name="connsiteY25" fmla="*/ 162111 h 383603"/>
                  <a:gd name="connsiteX26" fmla="*/ 704720 w 1081855"/>
                  <a:gd name="connsiteY26" fmla="*/ 154130 h 383603"/>
                  <a:gd name="connsiteX27" fmla="*/ 674789 w 1081855"/>
                  <a:gd name="connsiteY27" fmla="*/ 164107 h 383603"/>
                  <a:gd name="connsiteX28" fmla="*/ 630890 w 1081855"/>
                  <a:gd name="connsiteY28" fmla="*/ 180070 h 383603"/>
                  <a:gd name="connsiteX29" fmla="*/ 604949 w 1081855"/>
                  <a:gd name="connsiteY29" fmla="*/ 178075 h 383603"/>
                  <a:gd name="connsiteX30" fmla="*/ 555064 w 1081855"/>
                  <a:gd name="connsiteY30" fmla="*/ 211997 h 383603"/>
                  <a:gd name="connsiteX31" fmla="*/ 519146 w 1081855"/>
                  <a:gd name="connsiteY31" fmla="*/ 204015 h 383603"/>
                  <a:gd name="connsiteX32" fmla="*/ 485224 w 1081855"/>
                  <a:gd name="connsiteY32" fmla="*/ 186056 h 383603"/>
                  <a:gd name="connsiteX33" fmla="*/ 485224 w 1081855"/>
                  <a:gd name="connsiteY33" fmla="*/ 206011 h 383603"/>
                  <a:gd name="connsiteX34" fmla="*/ 479238 w 1081855"/>
                  <a:gd name="connsiteY34" fmla="*/ 215988 h 383603"/>
                  <a:gd name="connsiteX35" fmla="*/ 453297 w 1081855"/>
                  <a:gd name="connsiteY35" fmla="*/ 231951 h 383603"/>
                  <a:gd name="connsiteX36" fmla="*/ 445315 w 1081855"/>
                  <a:gd name="connsiteY36" fmla="*/ 210001 h 383603"/>
                  <a:gd name="connsiteX37" fmla="*/ 435338 w 1081855"/>
                  <a:gd name="connsiteY37" fmla="*/ 186056 h 383603"/>
                  <a:gd name="connsiteX38" fmla="*/ 425361 w 1081855"/>
                  <a:gd name="connsiteY38" fmla="*/ 186056 h 383603"/>
                  <a:gd name="connsiteX39" fmla="*/ 409398 w 1081855"/>
                  <a:gd name="connsiteY39" fmla="*/ 217983 h 383603"/>
                  <a:gd name="connsiteX40" fmla="*/ 391439 w 1081855"/>
                  <a:gd name="connsiteY40" fmla="*/ 239933 h 383603"/>
                  <a:gd name="connsiteX41" fmla="*/ 387448 w 1081855"/>
                  <a:gd name="connsiteY41" fmla="*/ 249910 h 383603"/>
                  <a:gd name="connsiteX42" fmla="*/ 323595 w 1081855"/>
                  <a:gd name="connsiteY42" fmla="*/ 285827 h 383603"/>
                  <a:gd name="connsiteX43" fmla="*/ 283686 w 1081855"/>
                  <a:gd name="connsiteY43" fmla="*/ 267869 h 383603"/>
                  <a:gd name="connsiteX44" fmla="*/ 259741 w 1081855"/>
                  <a:gd name="connsiteY44" fmla="*/ 279841 h 383603"/>
                  <a:gd name="connsiteX45" fmla="*/ 243778 w 1081855"/>
                  <a:gd name="connsiteY45" fmla="*/ 259887 h 383603"/>
                  <a:gd name="connsiteX46" fmla="*/ 249764 w 1081855"/>
                  <a:gd name="connsiteY46" fmla="*/ 241928 h 383603"/>
                  <a:gd name="connsiteX47" fmla="*/ 233800 w 1081855"/>
                  <a:gd name="connsiteY47" fmla="*/ 221974 h 383603"/>
                  <a:gd name="connsiteX48" fmla="*/ 211851 w 1081855"/>
                  <a:gd name="connsiteY48" fmla="*/ 211997 h 383603"/>
                  <a:gd name="connsiteX49" fmla="*/ 191897 w 1081855"/>
                  <a:gd name="connsiteY49" fmla="*/ 188052 h 383603"/>
                  <a:gd name="connsiteX50" fmla="*/ 153984 w 1081855"/>
                  <a:gd name="connsiteY50" fmla="*/ 182066 h 383603"/>
                  <a:gd name="connsiteX51" fmla="*/ 134029 w 1081855"/>
                  <a:gd name="connsiteY51" fmla="*/ 166102 h 383603"/>
                  <a:gd name="connsiteX52" fmla="*/ 116070 w 1081855"/>
                  <a:gd name="connsiteY52" fmla="*/ 217983 h 383603"/>
                  <a:gd name="connsiteX53" fmla="*/ 102103 w 1081855"/>
                  <a:gd name="connsiteY53" fmla="*/ 237937 h 383603"/>
                  <a:gd name="connsiteX54" fmla="*/ 40244 w 1081855"/>
                  <a:gd name="connsiteY54" fmla="*/ 269864 h 383603"/>
                  <a:gd name="connsiteX55" fmla="*/ 34258 w 1081855"/>
                  <a:gd name="connsiteY55" fmla="*/ 241928 h 383603"/>
                  <a:gd name="connsiteX56" fmla="*/ 38249 w 1081855"/>
                  <a:gd name="connsiteY56" fmla="*/ 158121 h 383603"/>
                  <a:gd name="connsiteX57" fmla="*/ 10313 w 1081855"/>
                  <a:gd name="connsiteY57" fmla="*/ 136171 h 383603"/>
                  <a:gd name="connsiteX58" fmla="*/ 0 w 1081855"/>
                  <a:gd name="connsiteY58" fmla="*/ 111125 h 383603"/>
                  <a:gd name="connsiteX59" fmla="*/ 707844 w 1081855"/>
                  <a:gd name="connsiteY59" fmla="*/ 91440 h 383603"/>
                  <a:gd name="connsiteX0" fmla="*/ 616404 w 1081855"/>
                  <a:gd name="connsiteY0" fmla="*/ 0 h 383603"/>
                  <a:gd name="connsiteX1" fmla="*/ 1075193 w 1081855"/>
                  <a:gd name="connsiteY1" fmla="*/ 111125 h 383603"/>
                  <a:gd name="connsiteX2" fmla="*/ 1081855 w 1081855"/>
                  <a:gd name="connsiteY2" fmla="*/ 176079 h 383603"/>
                  <a:gd name="connsiteX3" fmla="*/ 1075869 w 1081855"/>
                  <a:gd name="connsiteY3" fmla="*/ 219979 h 383603"/>
                  <a:gd name="connsiteX4" fmla="*/ 1059906 w 1081855"/>
                  <a:gd name="connsiteY4" fmla="*/ 247914 h 383603"/>
                  <a:gd name="connsiteX5" fmla="*/ 1014011 w 1081855"/>
                  <a:gd name="connsiteY5" fmla="*/ 261882 h 383603"/>
                  <a:gd name="connsiteX6" fmla="*/ 1021993 w 1081855"/>
                  <a:gd name="connsiteY6" fmla="*/ 337708 h 383603"/>
                  <a:gd name="connsiteX7" fmla="*/ 1027979 w 1081855"/>
                  <a:gd name="connsiteY7" fmla="*/ 355667 h 383603"/>
                  <a:gd name="connsiteX8" fmla="*/ 1027979 w 1081855"/>
                  <a:gd name="connsiteY8" fmla="*/ 375621 h 383603"/>
                  <a:gd name="connsiteX9" fmla="*/ 1016006 w 1081855"/>
                  <a:gd name="connsiteY9" fmla="*/ 383603 h 383603"/>
                  <a:gd name="connsiteX10" fmla="*/ 998048 w 1081855"/>
                  <a:gd name="connsiteY10" fmla="*/ 373626 h 383603"/>
                  <a:gd name="connsiteX11" fmla="*/ 1000043 w 1081855"/>
                  <a:gd name="connsiteY11" fmla="*/ 343695 h 383603"/>
                  <a:gd name="connsiteX12" fmla="*/ 958139 w 1081855"/>
                  <a:gd name="connsiteY12" fmla="*/ 309772 h 383603"/>
                  <a:gd name="connsiteX13" fmla="*/ 940180 w 1081855"/>
                  <a:gd name="connsiteY13" fmla="*/ 317754 h 383603"/>
                  <a:gd name="connsiteX14" fmla="*/ 900272 w 1081855"/>
                  <a:gd name="connsiteY14" fmla="*/ 293809 h 383603"/>
                  <a:gd name="connsiteX15" fmla="*/ 888299 w 1081855"/>
                  <a:gd name="connsiteY15" fmla="*/ 293809 h 383603"/>
                  <a:gd name="connsiteX16" fmla="*/ 880318 w 1081855"/>
                  <a:gd name="connsiteY16" fmla="*/ 271859 h 383603"/>
                  <a:gd name="connsiteX17" fmla="*/ 866350 w 1081855"/>
                  <a:gd name="connsiteY17" fmla="*/ 277846 h 383603"/>
                  <a:gd name="connsiteX18" fmla="*/ 820455 w 1081855"/>
                  <a:gd name="connsiteY18" fmla="*/ 235942 h 383603"/>
                  <a:gd name="connsiteX19" fmla="*/ 798505 w 1081855"/>
                  <a:gd name="connsiteY19" fmla="*/ 217983 h 383603"/>
                  <a:gd name="connsiteX20" fmla="*/ 776631 w 1081855"/>
                  <a:gd name="connsiteY20" fmla="*/ 206316 h 383603"/>
                  <a:gd name="connsiteX21" fmla="*/ 760094 w 1081855"/>
                  <a:gd name="connsiteY21" fmla="*/ 225217 h 383603"/>
                  <a:gd name="connsiteX22" fmla="*/ 737645 w 1081855"/>
                  <a:gd name="connsiteY22" fmla="*/ 220228 h 383603"/>
                  <a:gd name="connsiteX23" fmla="*/ 759632 w 1081855"/>
                  <a:gd name="connsiteY23" fmla="*/ 190594 h 383603"/>
                  <a:gd name="connsiteX24" fmla="*/ 732656 w 1081855"/>
                  <a:gd name="connsiteY24" fmla="*/ 156125 h 383603"/>
                  <a:gd name="connsiteX25" fmla="*/ 722679 w 1081855"/>
                  <a:gd name="connsiteY25" fmla="*/ 162111 h 383603"/>
                  <a:gd name="connsiteX26" fmla="*/ 704720 w 1081855"/>
                  <a:gd name="connsiteY26" fmla="*/ 154130 h 383603"/>
                  <a:gd name="connsiteX27" fmla="*/ 674789 w 1081855"/>
                  <a:gd name="connsiteY27" fmla="*/ 164107 h 383603"/>
                  <a:gd name="connsiteX28" fmla="*/ 630890 w 1081855"/>
                  <a:gd name="connsiteY28" fmla="*/ 180070 h 383603"/>
                  <a:gd name="connsiteX29" fmla="*/ 604949 w 1081855"/>
                  <a:gd name="connsiteY29" fmla="*/ 178075 h 383603"/>
                  <a:gd name="connsiteX30" fmla="*/ 555064 w 1081855"/>
                  <a:gd name="connsiteY30" fmla="*/ 211997 h 383603"/>
                  <a:gd name="connsiteX31" fmla="*/ 519146 w 1081855"/>
                  <a:gd name="connsiteY31" fmla="*/ 204015 h 383603"/>
                  <a:gd name="connsiteX32" fmla="*/ 485224 w 1081855"/>
                  <a:gd name="connsiteY32" fmla="*/ 186056 h 383603"/>
                  <a:gd name="connsiteX33" fmla="*/ 485224 w 1081855"/>
                  <a:gd name="connsiteY33" fmla="*/ 206011 h 383603"/>
                  <a:gd name="connsiteX34" fmla="*/ 479238 w 1081855"/>
                  <a:gd name="connsiteY34" fmla="*/ 215988 h 383603"/>
                  <a:gd name="connsiteX35" fmla="*/ 453297 w 1081855"/>
                  <a:gd name="connsiteY35" fmla="*/ 231951 h 383603"/>
                  <a:gd name="connsiteX36" fmla="*/ 445315 w 1081855"/>
                  <a:gd name="connsiteY36" fmla="*/ 210001 h 383603"/>
                  <a:gd name="connsiteX37" fmla="*/ 435338 w 1081855"/>
                  <a:gd name="connsiteY37" fmla="*/ 186056 h 383603"/>
                  <a:gd name="connsiteX38" fmla="*/ 425361 w 1081855"/>
                  <a:gd name="connsiteY38" fmla="*/ 186056 h 383603"/>
                  <a:gd name="connsiteX39" fmla="*/ 409398 w 1081855"/>
                  <a:gd name="connsiteY39" fmla="*/ 217983 h 383603"/>
                  <a:gd name="connsiteX40" fmla="*/ 391439 w 1081855"/>
                  <a:gd name="connsiteY40" fmla="*/ 239933 h 383603"/>
                  <a:gd name="connsiteX41" fmla="*/ 387448 w 1081855"/>
                  <a:gd name="connsiteY41" fmla="*/ 249910 h 383603"/>
                  <a:gd name="connsiteX42" fmla="*/ 323595 w 1081855"/>
                  <a:gd name="connsiteY42" fmla="*/ 285827 h 383603"/>
                  <a:gd name="connsiteX43" fmla="*/ 283686 w 1081855"/>
                  <a:gd name="connsiteY43" fmla="*/ 267869 h 383603"/>
                  <a:gd name="connsiteX44" fmla="*/ 259741 w 1081855"/>
                  <a:gd name="connsiteY44" fmla="*/ 279841 h 383603"/>
                  <a:gd name="connsiteX45" fmla="*/ 243778 w 1081855"/>
                  <a:gd name="connsiteY45" fmla="*/ 259887 h 383603"/>
                  <a:gd name="connsiteX46" fmla="*/ 249764 w 1081855"/>
                  <a:gd name="connsiteY46" fmla="*/ 241928 h 383603"/>
                  <a:gd name="connsiteX47" fmla="*/ 233800 w 1081855"/>
                  <a:gd name="connsiteY47" fmla="*/ 221974 h 383603"/>
                  <a:gd name="connsiteX48" fmla="*/ 211851 w 1081855"/>
                  <a:gd name="connsiteY48" fmla="*/ 211997 h 383603"/>
                  <a:gd name="connsiteX49" fmla="*/ 191897 w 1081855"/>
                  <a:gd name="connsiteY49" fmla="*/ 188052 h 383603"/>
                  <a:gd name="connsiteX50" fmla="*/ 153984 w 1081855"/>
                  <a:gd name="connsiteY50" fmla="*/ 182066 h 383603"/>
                  <a:gd name="connsiteX51" fmla="*/ 134029 w 1081855"/>
                  <a:gd name="connsiteY51" fmla="*/ 166102 h 383603"/>
                  <a:gd name="connsiteX52" fmla="*/ 116070 w 1081855"/>
                  <a:gd name="connsiteY52" fmla="*/ 217983 h 383603"/>
                  <a:gd name="connsiteX53" fmla="*/ 102103 w 1081855"/>
                  <a:gd name="connsiteY53" fmla="*/ 237937 h 383603"/>
                  <a:gd name="connsiteX54" fmla="*/ 40244 w 1081855"/>
                  <a:gd name="connsiteY54" fmla="*/ 269864 h 383603"/>
                  <a:gd name="connsiteX55" fmla="*/ 34258 w 1081855"/>
                  <a:gd name="connsiteY55" fmla="*/ 241928 h 383603"/>
                  <a:gd name="connsiteX56" fmla="*/ 38249 w 1081855"/>
                  <a:gd name="connsiteY56" fmla="*/ 158121 h 383603"/>
                  <a:gd name="connsiteX57" fmla="*/ 10313 w 1081855"/>
                  <a:gd name="connsiteY57" fmla="*/ 136171 h 383603"/>
                  <a:gd name="connsiteX58" fmla="*/ 0 w 1081855"/>
                  <a:gd name="connsiteY58" fmla="*/ 111125 h 383603"/>
                  <a:gd name="connsiteX0" fmla="*/ 1075193 w 1081855"/>
                  <a:gd name="connsiteY0" fmla="*/ 0 h 272478"/>
                  <a:gd name="connsiteX1" fmla="*/ 1081855 w 1081855"/>
                  <a:gd name="connsiteY1" fmla="*/ 64954 h 272478"/>
                  <a:gd name="connsiteX2" fmla="*/ 1075869 w 1081855"/>
                  <a:gd name="connsiteY2" fmla="*/ 108854 h 272478"/>
                  <a:gd name="connsiteX3" fmla="*/ 1059906 w 1081855"/>
                  <a:gd name="connsiteY3" fmla="*/ 136789 h 272478"/>
                  <a:gd name="connsiteX4" fmla="*/ 1014011 w 1081855"/>
                  <a:gd name="connsiteY4" fmla="*/ 150757 h 272478"/>
                  <a:gd name="connsiteX5" fmla="*/ 1021993 w 1081855"/>
                  <a:gd name="connsiteY5" fmla="*/ 226583 h 272478"/>
                  <a:gd name="connsiteX6" fmla="*/ 1027979 w 1081855"/>
                  <a:gd name="connsiteY6" fmla="*/ 244542 h 272478"/>
                  <a:gd name="connsiteX7" fmla="*/ 1027979 w 1081855"/>
                  <a:gd name="connsiteY7" fmla="*/ 264496 h 272478"/>
                  <a:gd name="connsiteX8" fmla="*/ 1016006 w 1081855"/>
                  <a:gd name="connsiteY8" fmla="*/ 272478 h 272478"/>
                  <a:gd name="connsiteX9" fmla="*/ 998048 w 1081855"/>
                  <a:gd name="connsiteY9" fmla="*/ 262501 h 272478"/>
                  <a:gd name="connsiteX10" fmla="*/ 1000043 w 1081855"/>
                  <a:gd name="connsiteY10" fmla="*/ 232570 h 272478"/>
                  <a:gd name="connsiteX11" fmla="*/ 958139 w 1081855"/>
                  <a:gd name="connsiteY11" fmla="*/ 198647 h 272478"/>
                  <a:gd name="connsiteX12" fmla="*/ 940180 w 1081855"/>
                  <a:gd name="connsiteY12" fmla="*/ 206629 h 272478"/>
                  <a:gd name="connsiteX13" fmla="*/ 900272 w 1081855"/>
                  <a:gd name="connsiteY13" fmla="*/ 182684 h 272478"/>
                  <a:gd name="connsiteX14" fmla="*/ 888299 w 1081855"/>
                  <a:gd name="connsiteY14" fmla="*/ 182684 h 272478"/>
                  <a:gd name="connsiteX15" fmla="*/ 880318 w 1081855"/>
                  <a:gd name="connsiteY15" fmla="*/ 160734 h 272478"/>
                  <a:gd name="connsiteX16" fmla="*/ 866350 w 1081855"/>
                  <a:gd name="connsiteY16" fmla="*/ 166721 h 272478"/>
                  <a:gd name="connsiteX17" fmla="*/ 820455 w 1081855"/>
                  <a:gd name="connsiteY17" fmla="*/ 124817 h 272478"/>
                  <a:gd name="connsiteX18" fmla="*/ 798505 w 1081855"/>
                  <a:gd name="connsiteY18" fmla="*/ 106858 h 272478"/>
                  <a:gd name="connsiteX19" fmla="*/ 776631 w 1081855"/>
                  <a:gd name="connsiteY19" fmla="*/ 95191 h 272478"/>
                  <a:gd name="connsiteX20" fmla="*/ 760094 w 1081855"/>
                  <a:gd name="connsiteY20" fmla="*/ 114092 h 272478"/>
                  <a:gd name="connsiteX21" fmla="*/ 737645 w 1081855"/>
                  <a:gd name="connsiteY21" fmla="*/ 109103 h 272478"/>
                  <a:gd name="connsiteX22" fmla="*/ 759632 w 1081855"/>
                  <a:gd name="connsiteY22" fmla="*/ 79469 h 272478"/>
                  <a:gd name="connsiteX23" fmla="*/ 732656 w 1081855"/>
                  <a:gd name="connsiteY23" fmla="*/ 45000 h 272478"/>
                  <a:gd name="connsiteX24" fmla="*/ 722679 w 1081855"/>
                  <a:gd name="connsiteY24" fmla="*/ 50986 h 272478"/>
                  <a:gd name="connsiteX25" fmla="*/ 704720 w 1081855"/>
                  <a:gd name="connsiteY25" fmla="*/ 43005 h 272478"/>
                  <a:gd name="connsiteX26" fmla="*/ 674789 w 1081855"/>
                  <a:gd name="connsiteY26" fmla="*/ 52982 h 272478"/>
                  <a:gd name="connsiteX27" fmla="*/ 630890 w 1081855"/>
                  <a:gd name="connsiteY27" fmla="*/ 68945 h 272478"/>
                  <a:gd name="connsiteX28" fmla="*/ 604949 w 1081855"/>
                  <a:gd name="connsiteY28" fmla="*/ 66950 h 272478"/>
                  <a:gd name="connsiteX29" fmla="*/ 555064 w 1081855"/>
                  <a:gd name="connsiteY29" fmla="*/ 100872 h 272478"/>
                  <a:gd name="connsiteX30" fmla="*/ 519146 w 1081855"/>
                  <a:gd name="connsiteY30" fmla="*/ 92890 h 272478"/>
                  <a:gd name="connsiteX31" fmla="*/ 485224 w 1081855"/>
                  <a:gd name="connsiteY31" fmla="*/ 74931 h 272478"/>
                  <a:gd name="connsiteX32" fmla="*/ 485224 w 1081855"/>
                  <a:gd name="connsiteY32" fmla="*/ 94886 h 272478"/>
                  <a:gd name="connsiteX33" fmla="*/ 479238 w 1081855"/>
                  <a:gd name="connsiteY33" fmla="*/ 104863 h 272478"/>
                  <a:gd name="connsiteX34" fmla="*/ 453297 w 1081855"/>
                  <a:gd name="connsiteY34" fmla="*/ 120826 h 272478"/>
                  <a:gd name="connsiteX35" fmla="*/ 445315 w 1081855"/>
                  <a:gd name="connsiteY35" fmla="*/ 98876 h 272478"/>
                  <a:gd name="connsiteX36" fmla="*/ 435338 w 1081855"/>
                  <a:gd name="connsiteY36" fmla="*/ 74931 h 272478"/>
                  <a:gd name="connsiteX37" fmla="*/ 425361 w 1081855"/>
                  <a:gd name="connsiteY37" fmla="*/ 74931 h 272478"/>
                  <a:gd name="connsiteX38" fmla="*/ 409398 w 1081855"/>
                  <a:gd name="connsiteY38" fmla="*/ 106858 h 272478"/>
                  <a:gd name="connsiteX39" fmla="*/ 391439 w 1081855"/>
                  <a:gd name="connsiteY39" fmla="*/ 128808 h 272478"/>
                  <a:gd name="connsiteX40" fmla="*/ 387448 w 1081855"/>
                  <a:gd name="connsiteY40" fmla="*/ 138785 h 272478"/>
                  <a:gd name="connsiteX41" fmla="*/ 323595 w 1081855"/>
                  <a:gd name="connsiteY41" fmla="*/ 174702 h 272478"/>
                  <a:gd name="connsiteX42" fmla="*/ 283686 w 1081855"/>
                  <a:gd name="connsiteY42" fmla="*/ 156744 h 272478"/>
                  <a:gd name="connsiteX43" fmla="*/ 259741 w 1081855"/>
                  <a:gd name="connsiteY43" fmla="*/ 168716 h 272478"/>
                  <a:gd name="connsiteX44" fmla="*/ 243778 w 1081855"/>
                  <a:gd name="connsiteY44" fmla="*/ 148762 h 272478"/>
                  <a:gd name="connsiteX45" fmla="*/ 249764 w 1081855"/>
                  <a:gd name="connsiteY45" fmla="*/ 130803 h 272478"/>
                  <a:gd name="connsiteX46" fmla="*/ 233800 w 1081855"/>
                  <a:gd name="connsiteY46" fmla="*/ 110849 h 272478"/>
                  <a:gd name="connsiteX47" fmla="*/ 211851 w 1081855"/>
                  <a:gd name="connsiteY47" fmla="*/ 100872 h 272478"/>
                  <a:gd name="connsiteX48" fmla="*/ 191897 w 1081855"/>
                  <a:gd name="connsiteY48" fmla="*/ 76927 h 272478"/>
                  <a:gd name="connsiteX49" fmla="*/ 153984 w 1081855"/>
                  <a:gd name="connsiteY49" fmla="*/ 70941 h 272478"/>
                  <a:gd name="connsiteX50" fmla="*/ 134029 w 1081855"/>
                  <a:gd name="connsiteY50" fmla="*/ 54977 h 272478"/>
                  <a:gd name="connsiteX51" fmla="*/ 116070 w 1081855"/>
                  <a:gd name="connsiteY51" fmla="*/ 106858 h 272478"/>
                  <a:gd name="connsiteX52" fmla="*/ 102103 w 1081855"/>
                  <a:gd name="connsiteY52" fmla="*/ 126812 h 272478"/>
                  <a:gd name="connsiteX53" fmla="*/ 40244 w 1081855"/>
                  <a:gd name="connsiteY53" fmla="*/ 158739 h 272478"/>
                  <a:gd name="connsiteX54" fmla="*/ 34258 w 1081855"/>
                  <a:gd name="connsiteY54" fmla="*/ 130803 h 272478"/>
                  <a:gd name="connsiteX55" fmla="*/ 38249 w 1081855"/>
                  <a:gd name="connsiteY55" fmla="*/ 46996 h 272478"/>
                  <a:gd name="connsiteX56" fmla="*/ 10313 w 1081855"/>
                  <a:gd name="connsiteY56" fmla="*/ 25046 h 272478"/>
                  <a:gd name="connsiteX57" fmla="*/ 0 w 1081855"/>
                  <a:gd name="connsiteY57" fmla="*/ 0 h 272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081855" h="272478">
                    <a:moveTo>
                      <a:pt x="1075193" y="0"/>
                    </a:moveTo>
                    <a:lnTo>
                      <a:pt x="1081855" y="64954"/>
                    </a:lnTo>
                    <a:lnTo>
                      <a:pt x="1075869" y="108854"/>
                    </a:lnTo>
                    <a:lnTo>
                      <a:pt x="1059906" y="136789"/>
                    </a:lnTo>
                    <a:lnTo>
                      <a:pt x="1014011" y="150757"/>
                    </a:lnTo>
                    <a:lnTo>
                      <a:pt x="1021993" y="226583"/>
                    </a:lnTo>
                    <a:lnTo>
                      <a:pt x="1027979" y="244542"/>
                    </a:lnTo>
                    <a:lnTo>
                      <a:pt x="1027979" y="264496"/>
                    </a:lnTo>
                    <a:lnTo>
                      <a:pt x="1016006" y="272478"/>
                    </a:lnTo>
                    <a:lnTo>
                      <a:pt x="998048" y="262501"/>
                    </a:lnTo>
                    <a:lnTo>
                      <a:pt x="1000043" y="232570"/>
                    </a:lnTo>
                    <a:lnTo>
                      <a:pt x="958139" y="198647"/>
                    </a:lnTo>
                    <a:lnTo>
                      <a:pt x="940180" y="206629"/>
                    </a:lnTo>
                    <a:lnTo>
                      <a:pt x="900272" y="182684"/>
                    </a:lnTo>
                    <a:lnTo>
                      <a:pt x="888299" y="182684"/>
                    </a:lnTo>
                    <a:lnTo>
                      <a:pt x="880318" y="160734"/>
                    </a:lnTo>
                    <a:lnTo>
                      <a:pt x="866350" y="166721"/>
                    </a:lnTo>
                    <a:lnTo>
                      <a:pt x="820455" y="124817"/>
                    </a:lnTo>
                    <a:lnTo>
                      <a:pt x="798505" y="106858"/>
                    </a:lnTo>
                    <a:lnTo>
                      <a:pt x="776631" y="95191"/>
                    </a:lnTo>
                    <a:lnTo>
                      <a:pt x="760094" y="114092"/>
                    </a:lnTo>
                    <a:lnTo>
                      <a:pt x="737645" y="109103"/>
                    </a:lnTo>
                    <a:lnTo>
                      <a:pt x="759632" y="79469"/>
                    </a:lnTo>
                    <a:lnTo>
                      <a:pt x="732656" y="45000"/>
                    </a:lnTo>
                    <a:lnTo>
                      <a:pt x="722679" y="50986"/>
                    </a:lnTo>
                    <a:lnTo>
                      <a:pt x="704720" y="43005"/>
                    </a:lnTo>
                    <a:lnTo>
                      <a:pt x="674789" y="52982"/>
                    </a:lnTo>
                    <a:lnTo>
                      <a:pt x="630890" y="68945"/>
                    </a:lnTo>
                    <a:lnTo>
                      <a:pt x="604949" y="66950"/>
                    </a:lnTo>
                    <a:lnTo>
                      <a:pt x="555064" y="100872"/>
                    </a:lnTo>
                    <a:lnTo>
                      <a:pt x="519146" y="92890"/>
                    </a:lnTo>
                    <a:lnTo>
                      <a:pt x="485224" y="74931"/>
                    </a:lnTo>
                    <a:lnTo>
                      <a:pt x="485224" y="94886"/>
                    </a:lnTo>
                    <a:lnTo>
                      <a:pt x="479238" y="104863"/>
                    </a:lnTo>
                    <a:lnTo>
                      <a:pt x="453297" y="120826"/>
                    </a:lnTo>
                    <a:lnTo>
                      <a:pt x="445315" y="98876"/>
                    </a:lnTo>
                    <a:lnTo>
                      <a:pt x="435338" y="74931"/>
                    </a:lnTo>
                    <a:lnTo>
                      <a:pt x="425361" y="74931"/>
                    </a:lnTo>
                    <a:lnTo>
                      <a:pt x="409398" y="106858"/>
                    </a:lnTo>
                    <a:lnTo>
                      <a:pt x="391439" y="128808"/>
                    </a:lnTo>
                    <a:lnTo>
                      <a:pt x="387448" y="138785"/>
                    </a:lnTo>
                    <a:lnTo>
                      <a:pt x="323595" y="174702"/>
                    </a:lnTo>
                    <a:lnTo>
                      <a:pt x="283686" y="156744"/>
                    </a:lnTo>
                    <a:lnTo>
                      <a:pt x="259741" y="168716"/>
                    </a:lnTo>
                    <a:lnTo>
                      <a:pt x="243778" y="148762"/>
                    </a:lnTo>
                    <a:lnTo>
                      <a:pt x="249764" y="130803"/>
                    </a:lnTo>
                    <a:lnTo>
                      <a:pt x="233800" y="110849"/>
                    </a:lnTo>
                    <a:lnTo>
                      <a:pt x="211851" y="100872"/>
                    </a:lnTo>
                    <a:lnTo>
                      <a:pt x="191897" y="76927"/>
                    </a:lnTo>
                    <a:lnTo>
                      <a:pt x="153984" y="70941"/>
                    </a:lnTo>
                    <a:lnTo>
                      <a:pt x="134029" y="54977"/>
                    </a:lnTo>
                    <a:lnTo>
                      <a:pt x="116070" y="106858"/>
                    </a:lnTo>
                    <a:lnTo>
                      <a:pt x="102103" y="126812"/>
                    </a:lnTo>
                    <a:lnTo>
                      <a:pt x="40244" y="158739"/>
                    </a:lnTo>
                    <a:lnTo>
                      <a:pt x="34258" y="130803"/>
                    </a:lnTo>
                    <a:lnTo>
                      <a:pt x="38249" y="46996"/>
                    </a:lnTo>
                    <a:lnTo>
                      <a:pt x="10313" y="2504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6F44003A-5C88-6BE7-CB94-2021607FFF4A}"/>
                  </a:ext>
                </a:extLst>
              </p:cNvPr>
              <p:cNvSpPr/>
              <p:nvPr/>
            </p:nvSpPr>
            <p:spPr>
              <a:xfrm>
                <a:off x="1114223" y="983334"/>
                <a:ext cx="925875" cy="923879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9D12ED62-016D-516C-18AB-FCEE40652A95}"/>
                  </a:ext>
                </a:extLst>
              </p:cNvPr>
              <p:cNvSpPr/>
              <p:nvPr/>
            </p:nvSpPr>
            <p:spPr>
              <a:xfrm>
                <a:off x="1650992" y="2060862"/>
                <a:ext cx="921884" cy="1394798"/>
              </a:xfrm>
              <a:custGeom>
                <a:avLst/>
                <a:gdLst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55270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48412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3520440" h="5326380">
                    <a:moveTo>
                      <a:pt x="3512820" y="403860"/>
                    </a:moveTo>
                    <a:lnTo>
                      <a:pt x="3459480" y="365760"/>
                    </a:lnTo>
                    <a:lnTo>
                      <a:pt x="3459480" y="198120"/>
                    </a:lnTo>
                    <a:lnTo>
                      <a:pt x="3520440" y="83820"/>
                    </a:lnTo>
                    <a:lnTo>
                      <a:pt x="3451860" y="76200"/>
                    </a:lnTo>
                    <a:lnTo>
                      <a:pt x="3383280" y="53340"/>
                    </a:lnTo>
                    <a:lnTo>
                      <a:pt x="3307080" y="60960"/>
                    </a:lnTo>
                    <a:lnTo>
                      <a:pt x="3261360" y="30480"/>
                    </a:lnTo>
                    <a:lnTo>
                      <a:pt x="3139440" y="38100"/>
                    </a:lnTo>
                    <a:lnTo>
                      <a:pt x="3086100" y="182880"/>
                    </a:lnTo>
                    <a:lnTo>
                      <a:pt x="3032760" y="259080"/>
                    </a:lnTo>
                    <a:lnTo>
                      <a:pt x="2926080" y="259080"/>
                    </a:lnTo>
                    <a:lnTo>
                      <a:pt x="2766060" y="259080"/>
                    </a:lnTo>
                    <a:lnTo>
                      <a:pt x="2697480" y="259080"/>
                    </a:lnTo>
                    <a:lnTo>
                      <a:pt x="2659380" y="327660"/>
                    </a:lnTo>
                    <a:lnTo>
                      <a:pt x="2537460" y="289560"/>
                    </a:lnTo>
                    <a:lnTo>
                      <a:pt x="2438400" y="236220"/>
                    </a:lnTo>
                    <a:lnTo>
                      <a:pt x="2476500" y="175260"/>
                    </a:lnTo>
                    <a:lnTo>
                      <a:pt x="2407920" y="99060"/>
                    </a:lnTo>
                    <a:lnTo>
                      <a:pt x="2346960" y="0"/>
                    </a:lnTo>
                    <a:lnTo>
                      <a:pt x="2255520" y="38100"/>
                    </a:lnTo>
                    <a:lnTo>
                      <a:pt x="2225040" y="83820"/>
                    </a:lnTo>
                    <a:lnTo>
                      <a:pt x="2186940" y="114300"/>
                    </a:lnTo>
                    <a:lnTo>
                      <a:pt x="2065020" y="114300"/>
                    </a:lnTo>
                    <a:lnTo>
                      <a:pt x="1981200" y="114300"/>
                    </a:lnTo>
                    <a:lnTo>
                      <a:pt x="1973580" y="45720"/>
                    </a:lnTo>
                    <a:lnTo>
                      <a:pt x="1897380" y="38100"/>
                    </a:lnTo>
                    <a:lnTo>
                      <a:pt x="1729740" y="45720"/>
                    </a:lnTo>
                    <a:lnTo>
                      <a:pt x="1684020" y="114300"/>
                    </a:lnTo>
                    <a:lnTo>
                      <a:pt x="1630680" y="182880"/>
                    </a:lnTo>
                    <a:lnTo>
                      <a:pt x="1630680" y="213360"/>
                    </a:lnTo>
                    <a:lnTo>
                      <a:pt x="1661160" y="266700"/>
                    </a:lnTo>
                    <a:lnTo>
                      <a:pt x="1592580" y="373380"/>
                    </a:lnTo>
                    <a:lnTo>
                      <a:pt x="1463040" y="419100"/>
                    </a:lnTo>
                    <a:lnTo>
                      <a:pt x="1440180" y="525780"/>
                    </a:lnTo>
                    <a:lnTo>
                      <a:pt x="1432560" y="586740"/>
                    </a:lnTo>
                    <a:lnTo>
                      <a:pt x="1379220" y="586740"/>
                    </a:lnTo>
                    <a:lnTo>
                      <a:pt x="1295400" y="685800"/>
                    </a:lnTo>
                    <a:lnTo>
                      <a:pt x="1257300" y="762000"/>
                    </a:lnTo>
                    <a:lnTo>
                      <a:pt x="1257300" y="762000"/>
                    </a:lnTo>
                    <a:lnTo>
                      <a:pt x="1257300" y="883920"/>
                    </a:lnTo>
                    <a:lnTo>
                      <a:pt x="1196340" y="937260"/>
                    </a:lnTo>
                    <a:lnTo>
                      <a:pt x="1051560" y="906780"/>
                    </a:lnTo>
                    <a:lnTo>
                      <a:pt x="998220" y="1013460"/>
                    </a:lnTo>
                    <a:lnTo>
                      <a:pt x="944880" y="1036320"/>
                    </a:lnTo>
                    <a:lnTo>
                      <a:pt x="952500" y="1135380"/>
                    </a:lnTo>
                    <a:lnTo>
                      <a:pt x="922020" y="1203960"/>
                    </a:lnTo>
                    <a:lnTo>
                      <a:pt x="944880" y="1363980"/>
                    </a:lnTo>
                    <a:lnTo>
                      <a:pt x="952500" y="1455420"/>
                    </a:lnTo>
                    <a:lnTo>
                      <a:pt x="998220" y="1577340"/>
                    </a:lnTo>
                    <a:lnTo>
                      <a:pt x="1066800" y="1584960"/>
                    </a:lnTo>
                    <a:lnTo>
                      <a:pt x="1135380" y="1722120"/>
                    </a:lnTo>
                    <a:lnTo>
                      <a:pt x="1173480" y="1783080"/>
                    </a:lnTo>
                    <a:lnTo>
                      <a:pt x="1211580" y="1836420"/>
                    </a:lnTo>
                    <a:lnTo>
                      <a:pt x="1181100" y="1965960"/>
                    </a:lnTo>
                    <a:lnTo>
                      <a:pt x="1135380" y="2026920"/>
                    </a:lnTo>
                    <a:lnTo>
                      <a:pt x="1059180" y="2019300"/>
                    </a:lnTo>
                    <a:lnTo>
                      <a:pt x="1059180" y="2072640"/>
                    </a:lnTo>
                    <a:lnTo>
                      <a:pt x="1021080" y="2125980"/>
                    </a:lnTo>
                    <a:lnTo>
                      <a:pt x="1021080" y="2125980"/>
                    </a:lnTo>
                    <a:lnTo>
                      <a:pt x="1074420" y="2171700"/>
                    </a:lnTo>
                    <a:lnTo>
                      <a:pt x="1112520" y="2263140"/>
                    </a:lnTo>
                    <a:lnTo>
                      <a:pt x="1158240" y="2316480"/>
                    </a:lnTo>
                    <a:lnTo>
                      <a:pt x="1181100" y="2385060"/>
                    </a:lnTo>
                    <a:lnTo>
                      <a:pt x="1173480" y="2476500"/>
                    </a:lnTo>
                    <a:lnTo>
                      <a:pt x="1112520" y="2506980"/>
                    </a:lnTo>
                    <a:lnTo>
                      <a:pt x="1112520" y="2506980"/>
                    </a:lnTo>
                    <a:lnTo>
                      <a:pt x="975360" y="2438400"/>
                    </a:lnTo>
                    <a:lnTo>
                      <a:pt x="914400" y="2407920"/>
                    </a:lnTo>
                    <a:lnTo>
                      <a:pt x="868680" y="2484120"/>
                    </a:lnTo>
                    <a:lnTo>
                      <a:pt x="853440" y="2537460"/>
                    </a:lnTo>
                    <a:lnTo>
                      <a:pt x="822960" y="2583180"/>
                    </a:lnTo>
                    <a:lnTo>
                      <a:pt x="822960" y="2583180"/>
                    </a:lnTo>
                    <a:lnTo>
                      <a:pt x="701040" y="2621280"/>
                    </a:lnTo>
                    <a:lnTo>
                      <a:pt x="594360" y="2567940"/>
                    </a:lnTo>
                    <a:lnTo>
                      <a:pt x="502920" y="2606040"/>
                    </a:lnTo>
                    <a:lnTo>
                      <a:pt x="449580" y="2705100"/>
                    </a:lnTo>
                    <a:lnTo>
                      <a:pt x="403860" y="2674620"/>
                    </a:lnTo>
                    <a:lnTo>
                      <a:pt x="350520" y="2697480"/>
                    </a:lnTo>
                    <a:lnTo>
                      <a:pt x="129540" y="2682240"/>
                    </a:lnTo>
                    <a:lnTo>
                      <a:pt x="60960" y="2682240"/>
                    </a:lnTo>
                    <a:lnTo>
                      <a:pt x="0" y="2804160"/>
                    </a:lnTo>
                    <a:lnTo>
                      <a:pt x="0" y="2834640"/>
                    </a:lnTo>
                    <a:lnTo>
                      <a:pt x="106680" y="2895600"/>
                    </a:lnTo>
                    <a:lnTo>
                      <a:pt x="190500" y="2987040"/>
                    </a:lnTo>
                    <a:lnTo>
                      <a:pt x="289560" y="3208020"/>
                    </a:lnTo>
                    <a:lnTo>
                      <a:pt x="426720" y="3261360"/>
                    </a:lnTo>
                    <a:lnTo>
                      <a:pt x="510540" y="3314700"/>
                    </a:lnTo>
                    <a:lnTo>
                      <a:pt x="594360" y="3482340"/>
                    </a:lnTo>
                    <a:lnTo>
                      <a:pt x="510540" y="3634740"/>
                    </a:lnTo>
                    <a:lnTo>
                      <a:pt x="502920" y="3710940"/>
                    </a:lnTo>
                    <a:lnTo>
                      <a:pt x="632460" y="3771900"/>
                    </a:lnTo>
                    <a:lnTo>
                      <a:pt x="693420" y="3832860"/>
                    </a:lnTo>
                    <a:lnTo>
                      <a:pt x="792480" y="3802380"/>
                    </a:lnTo>
                    <a:lnTo>
                      <a:pt x="838200" y="3863340"/>
                    </a:lnTo>
                    <a:lnTo>
                      <a:pt x="830580" y="3916680"/>
                    </a:lnTo>
                    <a:lnTo>
                      <a:pt x="929640" y="3947160"/>
                    </a:lnTo>
                    <a:lnTo>
                      <a:pt x="960120" y="4145280"/>
                    </a:lnTo>
                    <a:lnTo>
                      <a:pt x="975360" y="4221480"/>
                    </a:lnTo>
                    <a:lnTo>
                      <a:pt x="998220" y="4282440"/>
                    </a:lnTo>
                    <a:lnTo>
                      <a:pt x="1021080" y="4335780"/>
                    </a:lnTo>
                    <a:lnTo>
                      <a:pt x="1112520" y="4290060"/>
                    </a:lnTo>
                    <a:lnTo>
                      <a:pt x="1272540" y="4366260"/>
                    </a:lnTo>
                    <a:lnTo>
                      <a:pt x="1379220" y="4351020"/>
                    </a:lnTo>
                    <a:lnTo>
                      <a:pt x="1440180" y="4404360"/>
                    </a:lnTo>
                    <a:lnTo>
                      <a:pt x="1463040" y="4488180"/>
                    </a:lnTo>
                    <a:lnTo>
                      <a:pt x="1463040" y="4488180"/>
                    </a:lnTo>
                    <a:lnTo>
                      <a:pt x="1501140" y="4594860"/>
                    </a:lnTo>
                    <a:lnTo>
                      <a:pt x="1463040" y="4625340"/>
                    </a:lnTo>
                    <a:lnTo>
                      <a:pt x="1501140" y="4739640"/>
                    </a:lnTo>
                    <a:lnTo>
                      <a:pt x="1447800" y="4808220"/>
                    </a:lnTo>
                    <a:lnTo>
                      <a:pt x="1394460" y="4892040"/>
                    </a:lnTo>
                    <a:lnTo>
                      <a:pt x="1386840" y="4991100"/>
                    </a:lnTo>
                    <a:lnTo>
                      <a:pt x="1478280" y="4991100"/>
                    </a:lnTo>
                    <a:lnTo>
                      <a:pt x="1508760" y="5059680"/>
                    </a:lnTo>
                    <a:lnTo>
                      <a:pt x="1600200" y="5097780"/>
                    </a:lnTo>
                    <a:lnTo>
                      <a:pt x="1630680" y="5257800"/>
                    </a:lnTo>
                    <a:lnTo>
                      <a:pt x="1722120" y="5273040"/>
                    </a:lnTo>
                    <a:lnTo>
                      <a:pt x="1828800" y="5242560"/>
                    </a:lnTo>
                    <a:lnTo>
                      <a:pt x="1866900" y="5318760"/>
                    </a:lnTo>
                    <a:lnTo>
                      <a:pt x="1943100" y="5326380"/>
                    </a:lnTo>
                    <a:lnTo>
                      <a:pt x="1912620" y="5227320"/>
                    </a:lnTo>
                    <a:lnTo>
                      <a:pt x="1988820" y="5128260"/>
                    </a:lnTo>
                    <a:lnTo>
                      <a:pt x="2057400" y="5036820"/>
                    </a:lnTo>
                    <a:lnTo>
                      <a:pt x="2034540" y="4869180"/>
                    </a:lnTo>
                    <a:lnTo>
                      <a:pt x="2026920" y="4716780"/>
                    </a:lnTo>
                    <a:lnTo>
                      <a:pt x="2110740" y="4602480"/>
                    </a:lnTo>
                    <a:lnTo>
                      <a:pt x="2232660" y="4442460"/>
                    </a:lnTo>
                    <a:lnTo>
                      <a:pt x="2331720" y="4411980"/>
                    </a:lnTo>
                    <a:lnTo>
                      <a:pt x="2308860" y="4290060"/>
                    </a:lnTo>
                    <a:lnTo>
                      <a:pt x="2301240" y="4145280"/>
                    </a:lnTo>
                    <a:lnTo>
                      <a:pt x="2346960" y="4008120"/>
                    </a:lnTo>
                    <a:lnTo>
                      <a:pt x="2377440" y="3848100"/>
                    </a:lnTo>
                    <a:lnTo>
                      <a:pt x="2293620" y="3718560"/>
                    </a:lnTo>
                    <a:lnTo>
                      <a:pt x="2255520" y="3619500"/>
                    </a:lnTo>
                    <a:lnTo>
                      <a:pt x="2316480" y="3253740"/>
                    </a:lnTo>
                    <a:lnTo>
                      <a:pt x="2484120" y="2628900"/>
                    </a:lnTo>
                    <a:lnTo>
                      <a:pt x="2659380" y="2080260"/>
                    </a:lnTo>
                    <a:lnTo>
                      <a:pt x="2788920" y="1821180"/>
                    </a:lnTo>
                    <a:lnTo>
                      <a:pt x="2796540" y="1729740"/>
                    </a:lnTo>
                    <a:lnTo>
                      <a:pt x="2865120" y="1584960"/>
                    </a:lnTo>
                    <a:lnTo>
                      <a:pt x="2979420" y="1508760"/>
                    </a:lnTo>
                    <a:lnTo>
                      <a:pt x="2910840" y="1394460"/>
                    </a:lnTo>
                    <a:lnTo>
                      <a:pt x="2918460" y="1363980"/>
                    </a:lnTo>
                    <a:lnTo>
                      <a:pt x="3017520" y="1341120"/>
                    </a:lnTo>
                    <a:lnTo>
                      <a:pt x="3101340" y="1272540"/>
                    </a:lnTo>
                    <a:lnTo>
                      <a:pt x="3078480" y="1203960"/>
                    </a:lnTo>
                    <a:lnTo>
                      <a:pt x="3002280" y="1150620"/>
                    </a:lnTo>
                    <a:lnTo>
                      <a:pt x="3002280" y="1021080"/>
                    </a:lnTo>
                    <a:lnTo>
                      <a:pt x="3032760" y="944880"/>
                    </a:lnTo>
                    <a:lnTo>
                      <a:pt x="3139440" y="914400"/>
                    </a:lnTo>
                    <a:lnTo>
                      <a:pt x="3246120" y="708660"/>
                    </a:lnTo>
                    <a:lnTo>
                      <a:pt x="3246120" y="632460"/>
                    </a:lnTo>
                    <a:lnTo>
                      <a:pt x="3329940" y="624840"/>
                    </a:lnTo>
                    <a:lnTo>
                      <a:pt x="3360420" y="571500"/>
                    </a:lnTo>
                    <a:lnTo>
                      <a:pt x="3390900" y="525780"/>
                    </a:lnTo>
                    <a:lnTo>
                      <a:pt x="3459480" y="541020"/>
                    </a:lnTo>
                    <a:lnTo>
                      <a:pt x="3467100" y="441960"/>
                    </a:lnTo>
                    <a:lnTo>
                      <a:pt x="3512820" y="40386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6B64709B-9BB2-65C0-0DE7-3E542C350CEE}"/>
                  </a:ext>
                </a:extLst>
              </p:cNvPr>
              <p:cNvSpPr/>
              <p:nvPr/>
            </p:nvSpPr>
            <p:spPr>
              <a:xfrm>
                <a:off x="1186059" y="2685428"/>
                <a:ext cx="858031" cy="866358"/>
              </a:xfrm>
              <a:custGeom>
                <a:avLst/>
                <a:gdLst>
                  <a:gd name="connsiteX0" fmla="*/ 367158 w 858031"/>
                  <a:gd name="connsiteY0" fmla="*/ 0 h 866358"/>
                  <a:gd name="connsiteX1" fmla="*/ 385116 w 858031"/>
                  <a:gd name="connsiteY1" fmla="*/ 7982 h 866358"/>
                  <a:gd name="connsiteX2" fmla="*/ 391103 w 858031"/>
                  <a:gd name="connsiteY2" fmla="*/ 29931 h 866358"/>
                  <a:gd name="connsiteX3" fmla="*/ 421034 w 858031"/>
                  <a:gd name="connsiteY3" fmla="*/ 43899 h 866358"/>
                  <a:gd name="connsiteX4" fmla="*/ 427020 w 858031"/>
                  <a:gd name="connsiteY4" fmla="*/ 55872 h 866358"/>
                  <a:gd name="connsiteX5" fmla="*/ 476512 w 858031"/>
                  <a:gd name="connsiteY5" fmla="*/ 86591 h 866358"/>
                  <a:gd name="connsiteX6" fmla="*/ 476223 w 858031"/>
                  <a:gd name="connsiteY6" fmla="*/ 87168 h 866358"/>
                  <a:gd name="connsiteX7" fmla="*/ 472915 w 858031"/>
                  <a:gd name="connsiteY7" fmla="*/ 85803 h 866358"/>
                  <a:gd name="connsiteX8" fmla="*/ 476108 w 858031"/>
                  <a:gd name="connsiteY8" fmla="*/ 87400 h 866358"/>
                  <a:gd name="connsiteX9" fmla="*/ 464933 w 858031"/>
                  <a:gd name="connsiteY9" fmla="*/ 109748 h 866358"/>
                  <a:gd name="connsiteX10" fmla="*/ 464933 w 858031"/>
                  <a:gd name="connsiteY10" fmla="*/ 117730 h 866358"/>
                  <a:gd name="connsiteX11" fmla="*/ 492869 w 858031"/>
                  <a:gd name="connsiteY11" fmla="*/ 133693 h 866358"/>
                  <a:gd name="connsiteX12" fmla="*/ 514819 w 858031"/>
                  <a:gd name="connsiteY12" fmla="*/ 157638 h 866358"/>
                  <a:gd name="connsiteX13" fmla="*/ 540759 w 858031"/>
                  <a:gd name="connsiteY13" fmla="*/ 215506 h 866358"/>
                  <a:gd name="connsiteX14" fmla="*/ 576677 w 858031"/>
                  <a:gd name="connsiteY14" fmla="*/ 229474 h 866358"/>
                  <a:gd name="connsiteX15" fmla="*/ 598626 w 858031"/>
                  <a:gd name="connsiteY15" fmla="*/ 243442 h 866358"/>
                  <a:gd name="connsiteX16" fmla="*/ 620576 w 858031"/>
                  <a:gd name="connsiteY16" fmla="*/ 287341 h 866358"/>
                  <a:gd name="connsiteX17" fmla="*/ 598626 w 858031"/>
                  <a:gd name="connsiteY17" fmla="*/ 327249 h 866358"/>
                  <a:gd name="connsiteX18" fmla="*/ 596631 w 858031"/>
                  <a:gd name="connsiteY18" fmla="*/ 347204 h 866358"/>
                  <a:gd name="connsiteX19" fmla="*/ 630553 w 858031"/>
                  <a:gd name="connsiteY19" fmla="*/ 363167 h 866358"/>
                  <a:gd name="connsiteX20" fmla="*/ 646516 w 858031"/>
                  <a:gd name="connsiteY20" fmla="*/ 379130 h 866358"/>
                  <a:gd name="connsiteX21" fmla="*/ 672457 w 858031"/>
                  <a:gd name="connsiteY21" fmla="*/ 371149 h 866358"/>
                  <a:gd name="connsiteX22" fmla="*/ 684429 w 858031"/>
                  <a:gd name="connsiteY22" fmla="*/ 387112 h 866358"/>
                  <a:gd name="connsiteX23" fmla="*/ 682434 w 858031"/>
                  <a:gd name="connsiteY23" fmla="*/ 401080 h 866358"/>
                  <a:gd name="connsiteX24" fmla="*/ 708375 w 858031"/>
                  <a:gd name="connsiteY24" fmla="*/ 409062 h 866358"/>
                  <a:gd name="connsiteX25" fmla="*/ 716356 w 858031"/>
                  <a:gd name="connsiteY25" fmla="*/ 460943 h 866358"/>
                  <a:gd name="connsiteX26" fmla="*/ 720347 w 858031"/>
                  <a:gd name="connsiteY26" fmla="*/ 480897 h 866358"/>
                  <a:gd name="connsiteX27" fmla="*/ 726333 w 858031"/>
                  <a:gd name="connsiteY27" fmla="*/ 496860 h 866358"/>
                  <a:gd name="connsiteX28" fmla="*/ 732320 w 858031"/>
                  <a:gd name="connsiteY28" fmla="*/ 510828 h 866358"/>
                  <a:gd name="connsiteX29" fmla="*/ 756265 w 858031"/>
                  <a:gd name="connsiteY29" fmla="*/ 498856 h 866358"/>
                  <a:gd name="connsiteX30" fmla="*/ 798168 w 858031"/>
                  <a:gd name="connsiteY30" fmla="*/ 518810 h 866358"/>
                  <a:gd name="connsiteX31" fmla="*/ 826104 w 858031"/>
                  <a:gd name="connsiteY31" fmla="*/ 514819 h 866358"/>
                  <a:gd name="connsiteX32" fmla="*/ 842068 w 858031"/>
                  <a:gd name="connsiteY32" fmla="*/ 528787 h 866358"/>
                  <a:gd name="connsiteX33" fmla="*/ 848054 w 858031"/>
                  <a:gd name="connsiteY33" fmla="*/ 550737 h 866358"/>
                  <a:gd name="connsiteX34" fmla="*/ 858031 w 858031"/>
                  <a:gd name="connsiteY34" fmla="*/ 578672 h 866358"/>
                  <a:gd name="connsiteX35" fmla="*/ 848054 w 858031"/>
                  <a:gd name="connsiteY35" fmla="*/ 586654 h 866358"/>
                  <a:gd name="connsiteX36" fmla="*/ 858031 w 858031"/>
                  <a:gd name="connsiteY36" fmla="*/ 616585 h 866358"/>
                  <a:gd name="connsiteX37" fmla="*/ 844063 w 858031"/>
                  <a:gd name="connsiteY37" fmla="*/ 634544 h 866358"/>
                  <a:gd name="connsiteX38" fmla="*/ 830095 w 858031"/>
                  <a:gd name="connsiteY38" fmla="*/ 656494 h 866358"/>
                  <a:gd name="connsiteX39" fmla="*/ 828442 w 858031"/>
                  <a:gd name="connsiteY39" fmla="*/ 677988 h 866358"/>
                  <a:gd name="connsiteX40" fmla="*/ 816127 w 858031"/>
                  <a:gd name="connsiteY40" fmla="*/ 676448 h 866358"/>
                  <a:gd name="connsiteX41" fmla="*/ 782205 w 858031"/>
                  <a:gd name="connsiteY41" fmla="*/ 666471 h 866358"/>
                  <a:gd name="connsiteX42" fmla="*/ 772228 w 858031"/>
                  <a:gd name="connsiteY42" fmla="*/ 682434 h 866358"/>
                  <a:gd name="connsiteX43" fmla="*/ 762251 w 858031"/>
                  <a:gd name="connsiteY43" fmla="*/ 682434 h 866358"/>
                  <a:gd name="connsiteX44" fmla="*/ 748283 w 858031"/>
                  <a:gd name="connsiteY44" fmla="*/ 688421 h 866358"/>
                  <a:gd name="connsiteX45" fmla="*/ 736310 w 858031"/>
                  <a:gd name="connsiteY45" fmla="*/ 710370 h 866358"/>
                  <a:gd name="connsiteX46" fmla="*/ 716356 w 858031"/>
                  <a:gd name="connsiteY46" fmla="*/ 730324 h 866358"/>
                  <a:gd name="connsiteX47" fmla="*/ 712365 w 858031"/>
                  <a:gd name="connsiteY47" fmla="*/ 776219 h 866358"/>
                  <a:gd name="connsiteX48" fmla="*/ 724338 w 858031"/>
                  <a:gd name="connsiteY48" fmla="*/ 782205 h 866358"/>
                  <a:gd name="connsiteX49" fmla="*/ 772228 w 858031"/>
                  <a:gd name="connsiteY49" fmla="*/ 796173 h 866358"/>
                  <a:gd name="connsiteX50" fmla="*/ 784201 w 858031"/>
                  <a:gd name="connsiteY50" fmla="*/ 814132 h 866358"/>
                  <a:gd name="connsiteX51" fmla="*/ 784201 w 858031"/>
                  <a:gd name="connsiteY51" fmla="*/ 826105 h 866358"/>
                  <a:gd name="connsiteX52" fmla="*/ 756265 w 858031"/>
                  <a:gd name="connsiteY52" fmla="*/ 852045 h 866358"/>
                  <a:gd name="connsiteX53" fmla="*/ 796173 w 858031"/>
                  <a:gd name="connsiteY53" fmla="*/ 848054 h 866358"/>
                  <a:gd name="connsiteX54" fmla="*/ 802159 w 858031"/>
                  <a:gd name="connsiteY54" fmla="*/ 856036 h 866358"/>
                  <a:gd name="connsiteX55" fmla="*/ 788225 w 858031"/>
                  <a:gd name="connsiteY55" fmla="*/ 866358 h 866358"/>
                  <a:gd name="connsiteX56" fmla="*/ 530634 w 858031"/>
                  <a:gd name="connsiteY56" fmla="*/ 866358 h 866358"/>
                  <a:gd name="connsiteX57" fmla="*/ 530782 w 858031"/>
                  <a:gd name="connsiteY57" fmla="*/ 866013 h 866358"/>
                  <a:gd name="connsiteX58" fmla="*/ 534773 w 858031"/>
                  <a:gd name="connsiteY58" fmla="*/ 792183 h 866358"/>
                  <a:gd name="connsiteX59" fmla="*/ 500851 w 858031"/>
                  <a:gd name="connsiteY59" fmla="*/ 720347 h 866358"/>
                  <a:gd name="connsiteX60" fmla="*/ 486883 w 858031"/>
                  <a:gd name="connsiteY60" fmla="*/ 698398 h 866358"/>
                  <a:gd name="connsiteX61" fmla="*/ 458947 w 858031"/>
                  <a:gd name="connsiteY61" fmla="*/ 688421 h 866358"/>
                  <a:gd name="connsiteX62" fmla="*/ 452961 w 858031"/>
                  <a:gd name="connsiteY62" fmla="*/ 674453 h 866358"/>
                  <a:gd name="connsiteX63" fmla="*/ 456951 w 858031"/>
                  <a:gd name="connsiteY63" fmla="*/ 602617 h 866358"/>
                  <a:gd name="connsiteX64" fmla="*/ 448970 w 858031"/>
                  <a:gd name="connsiteY64" fmla="*/ 598627 h 866358"/>
                  <a:gd name="connsiteX65" fmla="*/ 433006 w 858031"/>
                  <a:gd name="connsiteY65" fmla="*/ 598627 h 866358"/>
                  <a:gd name="connsiteX66" fmla="*/ 397089 w 858031"/>
                  <a:gd name="connsiteY66" fmla="*/ 598627 h 866358"/>
                  <a:gd name="connsiteX67" fmla="*/ 387112 w 858031"/>
                  <a:gd name="connsiteY67" fmla="*/ 582663 h 866358"/>
                  <a:gd name="connsiteX68" fmla="*/ 379130 w 858031"/>
                  <a:gd name="connsiteY68" fmla="*/ 552732 h 866358"/>
                  <a:gd name="connsiteX69" fmla="*/ 387112 w 858031"/>
                  <a:gd name="connsiteY69" fmla="*/ 542755 h 866358"/>
                  <a:gd name="connsiteX70" fmla="*/ 409061 w 858031"/>
                  <a:gd name="connsiteY70" fmla="*/ 524796 h 866358"/>
                  <a:gd name="connsiteX71" fmla="*/ 440988 w 858031"/>
                  <a:gd name="connsiteY71" fmla="*/ 526791 h 866358"/>
                  <a:gd name="connsiteX72" fmla="*/ 470919 w 858031"/>
                  <a:gd name="connsiteY72" fmla="*/ 548741 h 866358"/>
                  <a:gd name="connsiteX73" fmla="*/ 470919 w 858031"/>
                  <a:gd name="connsiteY73" fmla="*/ 590645 h 866358"/>
                  <a:gd name="connsiteX74" fmla="*/ 484887 w 858031"/>
                  <a:gd name="connsiteY74" fmla="*/ 590645 h 866358"/>
                  <a:gd name="connsiteX75" fmla="*/ 518810 w 858031"/>
                  <a:gd name="connsiteY75" fmla="*/ 582663 h 866358"/>
                  <a:gd name="connsiteX76" fmla="*/ 534773 w 858031"/>
                  <a:gd name="connsiteY76" fmla="*/ 558718 h 866358"/>
                  <a:gd name="connsiteX77" fmla="*/ 540759 w 858031"/>
                  <a:gd name="connsiteY77" fmla="*/ 512823 h 866358"/>
                  <a:gd name="connsiteX78" fmla="*/ 552732 w 858031"/>
                  <a:gd name="connsiteY78" fmla="*/ 490874 h 866358"/>
                  <a:gd name="connsiteX79" fmla="*/ 532777 w 858031"/>
                  <a:gd name="connsiteY79" fmla="*/ 456952 h 866358"/>
                  <a:gd name="connsiteX80" fmla="*/ 514819 w 858031"/>
                  <a:gd name="connsiteY80" fmla="*/ 450965 h 866358"/>
                  <a:gd name="connsiteX81" fmla="*/ 486883 w 858031"/>
                  <a:gd name="connsiteY81" fmla="*/ 450965 h 866358"/>
                  <a:gd name="connsiteX82" fmla="*/ 470919 w 858031"/>
                  <a:gd name="connsiteY82" fmla="*/ 433007 h 866358"/>
                  <a:gd name="connsiteX83" fmla="*/ 442984 w 858031"/>
                  <a:gd name="connsiteY83" fmla="*/ 419039 h 866358"/>
                  <a:gd name="connsiteX84" fmla="*/ 387112 w 858031"/>
                  <a:gd name="connsiteY84" fmla="*/ 452961 h 866358"/>
                  <a:gd name="connsiteX85" fmla="*/ 385116 w 858031"/>
                  <a:gd name="connsiteY85" fmla="*/ 470920 h 866358"/>
                  <a:gd name="connsiteX86" fmla="*/ 387112 w 858031"/>
                  <a:gd name="connsiteY86" fmla="*/ 502846 h 866358"/>
                  <a:gd name="connsiteX87" fmla="*/ 375139 w 858031"/>
                  <a:gd name="connsiteY87" fmla="*/ 524796 h 866358"/>
                  <a:gd name="connsiteX88" fmla="*/ 355185 w 858031"/>
                  <a:gd name="connsiteY88" fmla="*/ 540759 h 866358"/>
                  <a:gd name="connsiteX89" fmla="*/ 345208 w 858031"/>
                  <a:gd name="connsiteY89" fmla="*/ 606608 h 866358"/>
                  <a:gd name="connsiteX90" fmla="*/ 313281 w 858031"/>
                  <a:gd name="connsiteY90" fmla="*/ 648512 h 866358"/>
                  <a:gd name="connsiteX91" fmla="*/ 319267 w 858031"/>
                  <a:gd name="connsiteY91" fmla="*/ 740302 h 866358"/>
                  <a:gd name="connsiteX92" fmla="*/ 333235 w 858031"/>
                  <a:gd name="connsiteY92" fmla="*/ 792183 h 866358"/>
                  <a:gd name="connsiteX93" fmla="*/ 355185 w 858031"/>
                  <a:gd name="connsiteY93" fmla="*/ 820118 h 866358"/>
                  <a:gd name="connsiteX94" fmla="*/ 409061 w 858031"/>
                  <a:gd name="connsiteY94" fmla="*/ 856036 h 866358"/>
                  <a:gd name="connsiteX95" fmla="*/ 438993 w 858031"/>
                  <a:gd name="connsiteY95" fmla="*/ 856036 h 866358"/>
                  <a:gd name="connsiteX96" fmla="*/ 434229 w 858031"/>
                  <a:gd name="connsiteY96" fmla="*/ 866358 h 866358"/>
                  <a:gd name="connsiteX97" fmla="*/ 140838 w 858031"/>
                  <a:gd name="connsiteY97" fmla="*/ 866358 h 866358"/>
                  <a:gd name="connsiteX98" fmla="*/ 135689 w 858031"/>
                  <a:gd name="connsiteY98" fmla="*/ 864018 h 866358"/>
                  <a:gd name="connsiteX99" fmla="*/ 133738 w 858031"/>
                  <a:gd name="connsiteY99" fmla="*/ 866358 h 866358"/>
                  <a:gd name="connsiteX100" fmla="*/ 76446 w 858031"/>
                  <a:gd name="connsiteY100" fmla="*/ 866358 h 866358"/>
                  <a:gd name="connsiteX101" fmla="*/ 67844 w 858031"/>
                  <a:gd name="connsiteY101" fmla="*/ 856036 h 866358"/>
                  <a:gd name="connsiteX102" fmla="*/ 61858 w 858031"/>
                  <a:gd name="connsiteY102" fmla="*/ 840073 h 866358"/>
                  <a:gd name="connsiteX103" fmla="*/ 65849 w 858031"/>
                  <a:gd name="connsiteY103" fmla="*/ 822114 h 866358"/>
                  <a:gd name="connsiteX104" fmla="*/ 39908 w 858031"/>
                  <a:gd name="connsiteY104" fmla="*/ 812137 h 866358"/>
                  <a:gd name="connsiteX105" fmla="*/ 57867 w 858031"/>
                  <a:gd name="connsiteY105" fmla="*/ 796173 h 866358"/>
                  <a:gd name="connsiteX106" fmla="*/ 47890 w 858031"/>
                  <a:gd name="connsiteY106" fmla="*/ 778215 h 866358"/>
                  <a:gd name="connsiteX107" fmla="*/ 29931 w 858031"/>
                  <a:gd name="connsiteY107" fmla="*/ 760256 h 866358"/>
                  <a:gd name="connsiteX108" fmla="*/ 0 w 858031"/>
                  <a:gd name="connsiteY108" fmla="*/ 730324 h 866358"/>
                  <a:gd name="connsiteX109" fmla="*/ 0 w 858031"/>
                  <a:gd name="connsiteY109" fmla="*/ 714361 h 866358"/>
                  <a:gd name="connsiteX110" fmla="*/ 27936 w 858031"/>
                  <a:gd name="connsiteY110" fmla="*/ 704384 h 866358"/>
                  <a:gd name="connsiteX111" fmla="*/ 47890 w 858031"/>
                  <a:gd name="connsiteY111" fmla="*/ 724338 h 866358"/>
                  <a:gd name="connsiteX112" fmla="*/ 77821 w 858031"/>
                  <a:gd name="connsiteY112" fmla="*/ 738306 h 866358"/>
                  <a:gd name="connsiteX113" fmla="*/ 119725 w 858031"/>
                  <a:gd name="connsiteY113" fmla="*/ 712366 h 866358"/>
                  <a:gd name="connsiteX114" fmla="*/ 151652 w 858031"/>
                  <a:gd name="connsiteY114" fmla="*/ 654498 h 866358"/>
                  <a:gd name="connsiteX115" fmla="*/ 167615 w 858031"/>
                  <a:gd name="connsiteY115" fmla="*/ 566700 h 866358"/>
                  <a:gd name="connsiteX116" fmla="*/ 157638 w 858031"/>
                  <a:gd name="connsiteY116" fmla="*/ 508833 h 866358"/>
                  <a:gd name="connsiteX117" fmla="*/ 85803 w 858031"/>
                  <a:gd name="connsiteY117" fmla="*/ 417043 h 866358"/>
                  <a:gd name="connsiteX118" fmla="*/ 57867 w 858031"/>
                  <a:gd name="connsiteY118" fmla="*/ 411057 h 866358"/>
                  <a:gd name="connsiteX119" fmla="*/ 43899 w 858031"/>
                  <a:gd name="connsiteY119" fmla="*/ 413052 h 866358"/>
                  <a:gd name="connsiteX120" fmla="*/ 43899 w 858031"/>
                  <a:gd name="connsiteY120" fmla="*/ 405071 h 866358"/>
                  <a:gd name="connsiteX121" fmla="*/ 33922 w 858031"/>
                  <a:gd name="connsiteY121" fmla="*/ 375139 h 866358"/>
                  <a:gd name="connsiteX122" fmla="*/ 43899 w 858031"/>
                  <a:gd name="connsiteY122" fmla="*/ 317272 h 866358"/>
                  <a:gd name="connsiteX123" fmla="*/ 77821 w 858031"/>
                  <a:gd name="connsiteY123" fmla="*/ 263396 h 866358"/>
                  <a:gd name="connsiteX124" fmla="*/ 63854 w 858031"/>
                  <a:gd name="connsiteY124" fmla="*/ 211515 h 866358"/>
                  <a:gd name="connsiteX125" fmla="*/ 37913 w 858031"/>
                  <a:gd name="connsiteY125" fmla="*/ 159634 h 866358"/>
                  <a:gd name="connsiteX126" fmla="*/ 61858 w 858031"/>
                  <a:gd name="connsiteY126" fmla="*/ 105757 h 866358"/>
                  <a:gd name="connsiteX127" fmla="*/ 33922 w 858031"/>
                  <a:gd name="connsiteY127" fmla="*/ 89794 h 866358"/>
                  <a:gd name="connsiteX128" fmla="*/ 31927 w 858031"/>
                  <a:gd name="connsiteY128" fmla="*/ 71835 h 866358"/>
                  <a:gd name="connsiteX129" fmla="*/ 51881 w 858031"/>
                  <a:gd name="connsiteY129" fmla="*/ 55872 h 866358"/>
                  <a:gd name="connsiteX130" fmla="*/ 93785 w 858031"/>
                  <a:gd name="connsiteY130" fmla="*/ 51881 h 866358"/>
                  <a:gd name="connsiteX131" fmla="*/ 147661 w 858031"/>
                  <a:gd name="connsiteY131" fmla="*/ 69840 h 866358"/>
                  <a:gd name="connsiteX132" fmla="*/ 169611 w 858031"/>
                  <a:gd name="connsiteY132" fmla="*/ 57867 h 866358"/>
                  <a:gd name="connsiteX133" fmla="*/ 189565 w 858031"/>
                  <a:gd name="connsiteY133" fmla="*/ 15963 h 866358"/>
                  <a:gd name="connsiteX134" fmla="*/ 229473 w 858031"/>
                  <a:gd name="connsiteY134" fmla="*/ 61858 h 866358"/>
                  <a:gd name="connsiteX135" fmla="*/ 277364 w 858031"/>
                  <a:gd name="connsiteY135" fmla="*/ 63854 h 866358"/>
                  <a:gd name="connsiteX136" fmla="*/ 279359 w 858031"/>
                  <a:gd name="connsiteY136" fmla="*/ 37913 h 866358"/>
                  <a:gd name="connsiteX137" fmla="*/ 325254 w 858031"/>
                  <a:gd name="connsiteY137" fmla="*/ 45895 h 866358"/>
                  <a:gd name="connsiteX138" fmla="*/ 329245 w 858031"/>
                  <a:gd name="connsiteY138" fmla="*/ 31927 h 866358"/>
                  <a:gd name="connsiteX139" fmla="*/ 361171 w 858031"/>
                  <a:gd name="connsiteY139" fmla="*/ 27936 h 866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858031" h="866358">
                    <a:moveTo>
                      <a:pt x="367158" y="0"/>
                    </a:moveTo>
                    <a:lnTo>
                      <a:pt x="385116" y="7982"/>
                    </a:lnTo>
                    <a:lnTo>
                      <a:pt x="391103" y="29931"/>
                    </a:lnTo>
                    <a:lnTo>
                      <a:pt x="421034" y="43899"/>
                    </a:lnTo>
                    <a:lnTo>
                      <a:pt x="427020" y="55872"/>
                    </a:lnTo>
                    <a:lnTo>
                      <a:pt x="476512" y="86591"/>
                    </a:lnTo>
                    <a:lnTo>
                      <a:pt x="476223" y="87168"/>
                    </a:lnTo>
                    <a:lnTo>
                      <a:pt x="472915" y="85803"/>
                    </a:lnTo>
                    <a:lnTo>
                      <a:pt x="476108" y="87400"/>
                    </a:lnTo>
                    <a:lnTo>
                      <a:pt x="464933" y="109748"/>
                    </a:lnTo>
                    <a:lnTo>
                      <a:pt x="464933" y="117730"/>
                    </a:lnTo>
                    <a:lnTo>
                      <a:pt x="492869" y="133693"/>
                    </a:lnTo>
                    <a:lnTo>
                      <a:pt x="514819" y="157638"/>
                    </a:lnTo>
                    <a:lnTo>
                      <a:pt x="540759" y="215506"/>
                    </a:lnTo>
                    <a:lnTo>
                      <a:pt x="576677" y="229474"/>
                    </a:lnTo>
                    <a:lnTo>
                      <a:pt x="598626" y="243442"/>
                    </a:lnTo>
                    <a:lnTo>
                      <a:pt x="620576" y="287341"/>
                    </a:lnTo>
                    <a:lnTo>
                      <a:pt x="598626" y="327249"/>
                    </a:lnTo>
                    <a:lnTo>
                      <a:pt x="596631" y="347204"/>
                    </a:lnTo>
                    <a:lnTo>
                      <a:pt x="630553" y="363167"/>
                    </a:lnTo>
                    <a:lnTo>
                      <a:pt x="646516" y="379130"/>
                    </a:lnTo>
                    <a:lnTo>
                      <a:pt x="672457" y="371149"/>
                    </a:lnTo>
                    <a:lnTo>
                      <a:pt x="684429" y="387112"/>
                    </a:lnTo>
                    <a:lnTo>
                      <a:pt x="682434" y="401080"/>
                    </a:lnTo>
                    <a:lnTo>
                      <a:pt x="708375" y="409062"/>
                    </a:lnTo>
                    <a:lnTo>
                      <a:pt x="716356" y="460943"/>
                    </a:lnTo>
                    <a:lnTo>
                      <a:pt x="720347" y="480897"/>
                    </a:lnTo>
                    <a:lnTo>
                      <a:pt x="726333" y="496860"/>
                    </a:lnTo>
                    <a:lnTo>
                      <a:pt x="732320" y="510828"/>
                    </a:lnTo>
                    <a:lnTo>
                      <a:pt x="756265" y="498856"/>
                    </a:lnTo>
                    <a:lnTo>
                      <a:pt x="798168" y="518810"/>
                    </a:lnTo>
                    <a:lnTo>
                      <a:pt x="826104" y="514819"/>
                    </a:lnTo>
                    <a:lnTo>
                      <a:pt x="842068" y="528787"/>
                    </a:lnTo>
                    <a:lnTo>
                      <a:pt x="848054" y="550737"/>
                    </a:lnTo>
                    <a:lnTo>
                      <a:pt x="858031" y="578672"/>
                    </a:lnTo>
                    <a:lnTo>
                      <a:pt x="848054" y="586654"/>
                    </a:lnTo>
                    <a:lnTo>
                      <a:pt x="858031" y="616585"/>
                    </a:lnTo>
                    <a:lnTo>
                      <a:pt x="844063" y="634544"/>
                    </a:lnTo>
                    <a:lnTo>
                      <a:pt x="830095" y="656494"/>
                    </a:lnTo>
                    <a:lnTo>
                      <a:pt x="828442" y="677988"/>
                    </a:lnTo>
                    <a:lnTo>
                      <a:pt x="816127" y="676448"/>
                    </a:lnTo>
                    <a:lnTo>
                      <a:pt x="782205" y="666471"/>
                    </a:lnTo>
                    <a:lnTo>
                      <a:pt x="772228" y="682434"/>
                    </a:lnTo>
                    <a:lnTo>
                      <a:pt x="762251" y="682434"/>
                    </a:lnTo>
                    <a:lnTo>
                      <a:pt x="748283" y="688421"/>
                    </a:lnTo>
                    <a:lnTo>
                      <a:pt x="736310" y="710370"/>
                    </a:lnTo>
                    <a:lnTo>
                      <a:pt x="716356" y="730324"/>
                    </a:lnTo>
                    <a:lnTo>
                      <a:pt x="712365" y="776219"/>
                    </a:lnTo>
                    <a:lnTo>
                      <a:pt x="724338" y="782205"/>
                    </a:lnTo>
                    <a:lnTo>
                      <a:pt x="772228" y="796173"/>
                    </a:lnTo>
                    <a:lnTo>
                      <a:pt x="784201" y="814132"/>
                    </a:lnTo>
                    <a:lnTo>
                      <a:pt x="784201" y="826105"/>
                    </a:lnTo>
                    <a:lnTo>
                      <a:pt x="756265" y="852045"/>
                    </a:lnTo>
                    <a:lnTo>
                      <a:pt x="796173" y="848054"/>
                    </a:lnTo>
                    <a:lnTo>
                      <a:pt x="802159" y="856036"/>
                    </a:lnTo>
                    <a:lnTo>
                      <a:pt x="788225" y="866358"/>
                    </a:lnTo>
                    <a:lnTo>
                      <a:pt x="530634" y="866358"/>
                    </a:lnTo>
                    <a:lnTo>
                      <a:pt x="530782" y="866013"/>
                    </a:lnTo>
                    <a:lnTo>
                      <a:pt x="534773" y="792183"/>
                    </a:lnTo>
                    <a:lnTo>
                      <a:pt x="500851" y="720347"/>
                    </a:lnTo>
                    <a:lnTo>
                      <a:pt x="486883" y="698398"/>
                    </a:lnTo>
                    <a:lnTo>
                      <a:pt x="458947" y="688421"/>
                    </a:lnTo>
                    <a:lnTo>
                      <a:pt x="452961" y="674453"/>
                    </a:lnTo>
                    <a:lnTo>
                      <a:pt x="456951" y="602617"/>
                    </a:lnTo>
                    <a:lnTo>
                      <a:pt x="448970" y="598627"/>
                    </a:lnTo>
                    <a:lnTo>
                      <a:pt x="433006" y="598627"/>
                    </a:lnTo>
                    <a:lnTo>
                      <a:pt x="397089" y="598627"/>
                    </a:lnTo>
                    <a:lnTo>
                      <a:pt x="387112" y="582663"/>
                    </a:lnTo>
                    <a:lnTo>
                      <a:pt x="379130" y="552732"/>
                    </a:lnTo>
                    <a:lnTo>
                      <a:pt x="387112" y="542755"/>
                    </a:lnTo>
                    <a:lnTo>
                      <a:pt x="409061" y="524796"/>
                    </a:lnTo>
                    <a:lnTo>
                      <a:pt x="440988" y="526791"/>
                    </a:lnTo>
                    <a:lnTo>
                      <a:pt x="470919" y="548741"/>
                    </a:lnTo>
                    <a:lnTo>
                      <a:pt x="470919" y="590645"/>
                    </a:lnTo>
                    <a:lnTo>
                      <a:pt x="484887" y="590645"/>
                    </a:lnTo>
                    <a:lnTo>
                      <a:pt x="518810" y="582663"/>
                    </a:lnTo>
                    <a:lnTo>
                      <a:pt x="534773" y="558718"/>
                    </a:lnTo>
                    <a:lnTo>
                      <a:pt x="540759" y="512823"/>
                    </a:lnTo>
                    <a:lnTo>
                      <a:pt x="552732" y="490874"/>
                    </a:lnTo>
                    <a:lnTo>
                      <a:pt x="532777" y="456952"/>
                    </a:lnTo>
                    <a:lnTo>
                      <a:pt x="514819" y="450965"/>
                    </a:lnTo>
                    <a:lnTo>
                      <a:pt x="486883" y="450965"/>
                    </a:lnTo>
                    <a:lnTo>
                      <a:pt x="470919" y="433007"/>
                    </a:lnTo>
                    <a:lnTo>
                      <a:pt x="442984" y="419039"/>
                    </a:lnTo>
                    <a:lnTo>
                      <a:pt x="387112" y="452961"/>
                    </a:lnTo>
                    <a:lnTo>
                      <a:pt x="385116" y="470920"/>
                    </a:lnTo>
                    <a:lnTo>
                      <a:pt x="387112" y="502846"/>
                    </a:lnTo>
                    <a:lnTo>
                      <a:pt x="375139" y="524796"/>
                    </a:lnTo>
                    <a:lnTo>
                      <a:pt x="355185" y="540759"/>
                    </a:lnTo>
                    <a:lnTo>
                      <a:pt x="345208" y="606608"/>
                    </a:lnTo>
                    <a:lnTo>
                      <a:pt x="313281" y="648512"/>
                    </a:lnTo>
                    <a:lnTo>
                      <a:pt x="319267" y="740302"/>
                    </a:lnTo>
                    <a:lnTo>
                      <a:pt x="333235" y="792183"/>
                    </a:lnTo>
                    <a:lnTo>
                      <a:pt x="355185" y="820118"/>
                    </a:lnTo>
                    <a:lnTo>
                      <a:pt x="409061" y="856036"/>
                    </a:lnTo>
                    <a:lnTo>
                      <a:pt x="438993" y="856036"/>
                    </a:lnTo>
                    <a:lnTo>
                      <a:pt x="434229" y="866358"/>
                    </a:lnTo>
                    <a:lnTo>
                      <a:pt x="140838" y="866358"/>
                    </a:lnTo>
                    <a:lnTo>
                      <a:pt x="135689" y="864018"/>
                    </a:lnTo>
                    <a:lnTo>
                      <a:pt x="133738" y="866358"/>
                    </a:lnTo>
                    <a:lnTo>
                      <a:pt x="76446" y="866358"/>
                    </a:lnTo>
                    <a:lnTo>
                      <a:pt x="67844" y="856036"/>
                    </a:lnTo>
                    <a:lnTo>
                      <a:pt x="61858" y="840073"/>
                    </a:lnTo>
                    <a:lnTo>
                      <a:pt x="65849" y="822114"/>
                    </a:lnTo>
                    <a:lnTo>
                      <a:pt x="39908" y="812137"/>
                    </a:lnTo>
                    <a:lnTo>
                      <a:pt x="57867" y="796173"/>
                    </a:lnTo>
                    <a:lnTo>
                      <a:pt x="47890" y="778215"/>
                    </a:lnTo>
                    <a:lnTo>
                      <a:pt x="29931" y="760256"/>
                    </a:lnTo>
                    <a:lnTo>
                      <a:pt x="0" y="730324"/>
                    </a:lnTo>
                    <a:lnTo>
                      <a:pt x="0" y="714361"/>
                    </a:lnTo>
                    <a:lnTo>
                      <a:pt x="27936" y="704384"/>
                    </a:lnTo>
                    <a:lnTo>
                      <a:pt x="47890" y="724338"/>
                    </a:lnTo>
                    <a:lnTo>
                      <a:pt x="77821" y="738306"/>
                    </a:lnTo>
                    <a:lnTo>
                      <a:pt x="119725" y="712366"/>
                    </a:lnTo>
                    <a:lnTo>
                      <a:pt x="151652" y="654498"/>
                    </a:lnTo>
                    <a:lnTo>
                      <a:pt x="167615" y="566700"/>
                    </a:lnTo>
                    <a:lnTo>
                      <a:pt x="157638" y="508833"/>
                    </a:lnTo>
                    <a:lnTo>
                      <a:pt x="85803" y="417043"/>
                    </a:lnTo>
                    <a:lnTo>
                      <a:pt x="57867" y="411057"/>
                    </a:lnTo>
                    <a:lnTo>
                      <a:pt x="43899" y="413052"/>
                    </a:lnTo>
                    <a:lnTo>
                      <a:pt x="43899" y="405071"/>
                    </a:lnTo>
                    <a:lnTo>
                      <a:pt x="33922" y="375139"/>
                    </a:lnTo>
                    <a:lnTo>
                      <a:pt x="43899" y="317272"/>
                    </a:lnTo>
                    <a:lnTo>
                      <a:pt x="77821" y="263396"/>
                    </a:lnTo>
                    <a:lnTo>
                      <a:pt x="63854" y="211515"/>
                    </a:lnTo>
                    <a:lnTo>
                      <a:pt x="37913" y="159634"/>
                    </a:lnTo>
                    <a:lnTo>
                      <a:pt x="61858" y="105757"/>
                    </a:lnTo>
                    <a:lnTo>
                      <a:pt x="33922" y="89794"/>
                    </a:lnTo>
                    <a:lnTo>
                      <a:pt x="31927" y="71835"/>
                    </a:lnTo>
                    <a:lnTo>
                      <a:pt x="51881" y="55872"/>
                    </a:lnTo>
                    <a:lnTo>
                      <a:pt x="93785" y="51881"/>
                    </a:lnTo>
                    <a:lnTo>
                      <a:pt x="147661" y="69840"/>
                    </a:lnTo>
                    <a:lnTo>
                      <a:pt x="169611" y="57867"/>
                    </a:lnTo>
                    <a:lnTo>
                      <a:pt x="189565" y="15963"/>
                    </a:lnTo>
                    <a:lnTo>
                      <a:pt x="229473" y="61858"/>
                    </a:lnTo>
                    <a:lnTo>
                      <a:pt x="277364" y="63854"/>
                    </a:lnTo>
                    <a:lnTo>
                      <a:pt x="279359" y="37913"/>
                    </a:lnTo>
                    <a:lnTo>
                      <a:pt x="325254" y="45895"/>
                    </a:lnTo>
                    <a:lnTo>
                      <a:pt x="329245" y="31927"/>
                    </a:lnTo>
                    <a:lnTo>
                      <a:pt x="361171" y="27936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9D41C19F-82F9-0485-9DC7-56E41D279EBE}"/>
                  </a:ext>
                </a:extLst>
              </p:cNvPr>
              <p:cNvSpPr/>
              <p:nvPr/>
            </p:nvSpPr>
            <p:spPr>
              <a:xfrm>
                <a:off x="1746772" y="1243404"/>
                <a:ext cx="958135" cy="929619"/>
              </a:xfrm>
              <a:custGeom>
                <a:avLst/>
                <a:gdLst>
                  <a:gd name="connsiteX0" fmla="*/ 2312670 w 3658870"/>
                  <a:gd name="connsiteY0" fmla="*/ 0 h 3549980"/>
                  <a:gd name="connsiteX1" fmla="*/ 2407920 w 3658870"/>
                  <a:gd name="connsiteY1" fmla="*/ 44452 h 3549980"/>
                  <a:gd name="connsiteX2" fmla="*/ 2503170 w 3658870"/>
                  <a:gd name="connsiteY2" fmla="*/ 88900 h 3549980"/>
                  <a:gd name="connsiteX3" fmla="*/ 2674620 w 3658870"/>
                  <a:gd name="connsiteY3" fmla="*/ 228600 h 3549980"/>
                  <a:gd name="connsiteX4" fmla="*/ 2700020 w 3658870"/>
                  <a:gd name="connsiteY4" fmla="*/ 317500 h 3549980"/>
                  <a:gd name="connsiteX5" fmla="*/ 2769870 w 3658870"/>
                  <a:gd name="connsiteY5" fmla="*/ 387348 h 3549980"/>
                  <a:gd name="connsiteX6" fmla="*/ 2776220 w 3658870"/>
                  <a:gd name="connsiteY6" fmla="*/ 565148 h 3549980"/>
                  <a:gd name="connsiteX7" fmla="*/ 2719070 w 3658870"/>
                  <a:gd name="connsiteY7" fmla="*/ 679452 h 3549980"/>
                  <a:gd name="connsiteX8" fmla="*/ 2769870 w 3658870"/>
                  <a:gd name="connsiteY8" fmla="*/ 774700 h 3549980"/>
                  <a:gd name="connsiteX9" fmla="*/ 2769870 w 3658870"/>
                  <a:gd name="connsiteY9" fmla="*/ 838200 h 3549980"/>
                  <a:gd name="connsiteX10" fmla="*/ 2706370 w 3658870"/>
                  <a:gd name="connsiteY10" fmla="*/ 876300 h 3549980"/>
                  <a:gd name="connsiteX11" fmla="*/ 2661920 w 3658870"/>
                  <a:gd name="connsiteY11" fmla="*/ 1054100 h 3549980"/>
                  <a:gd name="connsiteX12" fmla="*/ 2573020 w 3658870"/>
                  <a:gd name="connsiteY12" fmla="*/ 1054100 h 3549980"/>
                  <a:gd name="connsiteX13" fmla="*/ 2515870 w 3658870"/>
                  <a:gd name="connsiteY13" fmla="*/ 1016000 h 3549980"/>
                  <a:gd name="connsiteX14" fmla="*/ 2465070 w 3658870"/>
                  <a:gd name="connsiteY14" fmla="*/ 1003300 h 3549980"/>
                  <a:gd name="connsiteX15" fmla="*/ 2439670 w 3658870"/>
                  <a:gd name="connsiteY15" fmla="*/ 1022348 h 3549980"/>
                  <a:gd name="connsiteX16" fmla="*/ 2503170 w 3658870"/>
                  <a:gd name="connsiteY16" fmla="*/ 1143000 h 3549980"/>
                  <a:gd name="connsiteX17" fmla="*/ 2471420 w 3658870"/>
                  <a:gd name="connsiteY17" fmla="*/ 1187452 h 3549980"/>
                  <a:gd name="connsiteX18" fmla="*/ 2344420 w 3658870"/>
                  <a:gd name="connsiteY18" fmla="*/ 1206500 h 3549980"/>
                  <a:gd name="connsiteX19" fmla="*/ 2344420 w 3658870"/>
                  <a:gd name="connsiteY19" fmla="*/ 1295400 h 3549980"/>
                  <a:gd name="connsiteX20" fmla="*/ 2204720 w 3658870"/>
                  <a:gd name="connsiteY20" fmla="*/ 1250948 h 3549980"/>
                  <a:gd name="connsiteX21" fmla="*/ 2166620 w 3658870"/>
                  <a:gd name="connsiteY21" fmla="*/ 1200148 h 3549980"/>
                  <a:gd name="connsiteX22" fmla="*/ 2052320 w 3658870"/>
                  <a:gd name="connsiteY22" fmla="*/ 1231900 h 3549980"/>
                  <a:gd name="connsiteX23" fmla="*/ 2077720 w 3658870"/>
                  <a:gd name="connsiteY23" fmla="*/ 1435100 h 3549980"/>
                  <a:gd name="connsiteX24" fmla="*/ 2077720 w 3658870"/>
                  <a:gd name="connsiteY24" fmla="*/ 1536700 h 3549980"/>
                  <a:gd name="connsiteX25" fmla="*/ 2122170 w 3658870"/>
                  <a:gd name="connsiteY25" fmla="*/ 1562100 h 3549980"/>
                  <a:gd name="connsiteX26" fmla="*/ 2312670 w 3658870"/>
                  <a:gd name="connsiteY26" fmla="*/ 1625600 h 3549980"/>
                  <a:gd name="connsiteX27" fmla="*/ 2338070 w 3658870"/>
                  <a:gd name="connsiteY27" fmla="*/ 1619252 h 3549980"/>
                  <a:gd name="connsiteX28" fmla="*/ 2490470 w 3658870"/>
                  <a:gd name="connsiteY28" fmla="*/ 1587500 h 3549980"/>
                  <a:gd name="connsiteX29" fmla="*/ 2534920 w 3658870"/>
                  <a:gd name="connsiteY29" fmla="*/ 1562100 h 3549980"/>
                  <a:gd name="connsiteX30" fmla="*/ 2604770 w 3658870"/>
                  <a:gd name="connsiteY30" fmla="*/ 1536700 h 3549980"/>
                  <a:gd name="connsiteX31" fmla="*/ 2668270 w 3658870"/>
                  <a:gd name="connsiteY31" fmla="*/ 1536700 h 3549980"/>
                  <a:gd name="connsiteX32" fmla="*/ 2738120 w 3658870"/>
                  <a:gd name="connsiteY32" fmla="*/ 1562100 h 3549980"/>
                  <a:gd name="connsiteX33" fmla="*/ 2807970 w 3658870"/>
                  <a:gd name="connsiteY33" fmla="*/ 1625600 h 3549980"/>
                  <a:gd name="connsiteX34" fmla="*/ 2877820 w 3658870"/>
                  <a:gd name="connsiteY34" fmla="*/ 1612900 h 3549980"/>
                  <a:gd name="connsiteX35" fmla="*/ 2985770 w 3658870"/>
                  <a:gd name="connsiteY35" fmla="*/ 1651000 h 3549980"/>
                  <a:gd name="connsiteX36" fmla="*/ 3144520 w 3658870"/>
                  <a:gd name="connsiteY36" fmla="*/ 1619252 h 3549980"/>
                  <a:gd name="connsiteX37" fmla="*/ 3214370 w 3658870"/>
                  <a:gd name="connsiteY37" fmla="*/ 1562100 h 3549980"/>
                  <a:gd name="connsiteX38" fmla="*/ 3271520 w 3658870"/>
                  <a:gd name="connsiteY38" fmla="*/ 1574800 h 3549980"/>
                  <a:gd name="connsiteX39" fmla="*/ 3195320 w 3658870"/>
                  <a:gd name="connsiteY39" fmla="*/ 1676400 h 3549980"/>
                  <a:gd name="connsiteX40" fmla="*/ 3195320 w 3658870"/>
                  <a:gd name="connsiteY40" fmla="*/ 1746252 h 3549980"/>
                  <a:gd name="connsiteX41" fmla="*/ 3163570 w 3658870"/>
                  <a:gd name="connsiteY41" fmla="*/ 1803400 h 3549980"/>
                  <a:gd name="connsiteX42" fmla="*/ 3169920 w 3658870"/>
                  <a:gd name="connsiteY42" fmla="*/ 1860548 h 3549980"/>
                  <a:gd name="connsiteX43" fmla="*/ 3087370 w 3658870"/>
                  <a:gd name="connsiteY43" fmla="*/ 1873252 h 3549980"/>
                  <a:gd name="connsiteX44" fmla="*/ 3055620 w 3658870"/>
                  <a:gd name="connsiteY44" fmla="*/ 1924052 h 3549980"/>
                  <a:gd name="connsiteX45" fmla="*/ 3061970 w 3658870"/>
                  <a:gd name="connsiteY45" fmla="*/ 2012948 h 3549980"/>
                  <a:gd name="connsiteX46" fmla="*/ 2966720 w 3658870"/>
                  <a:gd name="connsiteY46" fmla="*/ 2076452 h 3549980"/>
                  <a:gd name="connsiteX47" fmla="*/ 3125470 w 3658870"/>
                  <a:gd name="connsiteY47" fmla="*/ 2095500 h 3549980"/>
                  <a:gd name="connsiteX48" fmla="*/ 3176270 w 3658870"/>
                  <a:gd name="connsiteY48" fmla="*/ 2076452 h 3549980"/>
                  <a:gd name="connsiteX49" fmla="*/ 3233420 w 3658870"/>
                  <a:gd name="connsiteY49" fmla="*/ 2063748 h 3549980"/>
                  <a:gd name="connsiteX50" fmla="*/ 3258820 w 3658870"/>
                  <a:gd name="connsiteY50" fmla="*/ 2044700 h 3549980"/>
                  <a:gd name="connsiteX51" fmla="*/ 3290570 w 3658870"/>
                  <a:gd name="connsiteY51" fmla="*/ 2095500 h 3549980"/>
                  <a:gd name="connsiteX52" fmla="*/ 3265170 w 3658870"/>
                  <a:gd name="connsiteY52" fmla="*/ 2152652 h 3549980"/>
                  <a:gd name="connsiteX53" fmla="*/ 3220720 w 3658870"/>
                  <a:gd name="connsiteY53" fmla="*/ 2171700 h 3549980"/>
                  <a:gd name="connsiteX54" fmla="*/ 3176270 w 3658870"/>
                  <a:gd name="connsiteY54" fmla="*/ 2241548 h 3549980"/>
                  <a:gd name="connsiteX55" fmla="*/ 3214370 w 3658870"/>
                  <a:gd name="connsiteY55" fmla="*/ 2254252 h 3549980"/>
                  <a:gd name="connsiteX56" fmla="*/ 3265170 w 3658870"/>
                  <a:gd name="connsiteY56" fmla="*/ 2266948 h 3549980"/>
                  <a:gd name="connsiteX57" fmla="*/ 3335020 w 3658870"/>
                  <a:gd name="connsiteY57" fmla="*/ 2292348 h 3549980"/>
                  <a:gd name="connsiteX58" fmla="*/ 3430270 w 3658870"/>
                  <a:gd name="connsiteY58" fmla="*/ 2286000 h 3549980"/>
                  <a:gd name="connsiteX59" fmla="*/ 3512820 w 3658870"/>
                  <a:gd name="connsiteY59" fmla="*/ 2298700 h 3549980"/>
                  <a:gd name="connsiteX60" fmla="*/ 3563620 w 3658870"/>
                  <a:gd name="connsiteY60" fmla="*/ 2273300 h 3549980"/>
                  <a:gd name="connsiteX61" fmla="*/ 3601720 w 3658870"/>
                  <a:gd name="connsiteY61" fmla="*/ 2330452 h 3549980"/>
                  <a:gd name="connsiteX62" fmla="*/ 3335020 w 3658870"/>
                  <a:gd name="connsiteY62" fmla="*/ 2387600 h 3549980"/>
                  <a:gd name="connsiteX63" fmla="*/ 3335020 w 3658870"/>
                  <a:gd name="connsiteY63" fmla="*/ 2476500 h 3549980"/>
                  <a:gd name="connsiteX64" fmla="*/ 3373120 w 3658870"/>
                  <a:gd name="connsiteY64" fmla="*/ 2514600 h 3549980"/>
                  <a:gd name="connsiteX65" fmla="*/ 3335020 w 3658870"/>
                  <a:gd name="connsiteY65" fmla="*/ 2584452 h 3549980"/>
                  <a:gd name="connsiteX66" fmla="*/ 3341370 w 3658870"/>
                  <a:gd name="connsiteY66" fmla="*/ 2635252 h 3549980"/>
                  <a:gd name="connsiteX67" fmla="*/ 3430270 w 3658870"/>
                  <a:gd name="connsiteY67" fmla="*/ 2654300 h 3549980"/>
                  <a:gd name="connsiteX68" fmla="*/ 3430270 w 3658870"/>
                  <a:gd name="connsiteY68" fmla="*/ 2717800 h 3549980"/>
                  <a:gd name="connsiteX69" fmla="*/ 3519170 w 3658870"/>
                  <a:gd name="connsiteY69" fmla="*/ 2730500 h 3549980"/>
                  <a:gd name="connsiteX70" fmla="*/ 3563620 w 3658870"/>
                  <a:gd name="connsiteY70" fmla="*/ 2781300 h 3549980"/>
                  <a:gd name="connsiteX71" fmla="*/ 3658870 w 3658870"/>
                  <a:gd name="connsiteY71" fmla="*/ 2781300 h 3549980"/>
                  <a:gd name="connsiteX72" fmla="*/ 3633470 w 3658870"/>
                  <a:gd name="connsiteY72" fmla="*/ 2832100 h 3549980"/>
                  <a:gd name="connsiteX73" fmla="*/ 3614420 w 3658870"/>
                  <a:gd name="connsiteY73" fmla="*/ 2901948 h 3549980"/>
                  <a:gd name="connsiteX74" fmla="*/ 3544570 w 3658870"/>
                  <a:gd name="connsiteY74" fmla="*/ 2908300 h 3549980"/>
                  <a:gd name="connsiteX75" fmla="*/ 3582670 w 3658870"/>
                  <a:gd name="connsiteY75" fmla="*/ 2965452 h 3549980"/>
                  <a:gd name="connsiteX76" fmla="*/ 3474720 w 3658870"/>
                  <a:gd name="connsiteY76" fmla="*/ 3105148 h 3549980"/>
                  <a:gd name="connsiteX77" fmla="*/ 3557270 w 3658870"/>
                  <a:gd name="connsiteY77" fmla="*/ 3136900 h 3549980"/>
                  <a:gd name="connsiteX78" fmla="*/ 3563620 w 3658870"/>
                  <a:gd name="connsiteY78" fmla="*/ 3181348 h 3549980"/>
                  <a:gd name="connsiteX79" fmla="*/ 3468370 w 3658870"/>
                  <a:gd name="connsiteY79" fmla="*/ 3251200 h 3549980"/>
                  <a:gd name="connsiteX80" fmla="*/ 3392170 w 3658870"/>
                  <a:gd name="connsiteY80" fmla="*/ 3314700 h 3549980"/>
                  <a:gd name="connsiteX81" fmla="*/ 3335020 w 3658870"/>
                  <a:gd name="connsiteY81" fmla="*/ 3321052 h 3549980"/>
                  <a:gd name="connsiteX82" fmla="*/ 3309620 w 3658870"/>
                  <a:gd name="connsiteY82" fmla="*/ 3384548 h 3549980"/>
                  <a:gd name="connsiteX83" fmla="*/ 3201670 w 3658870"/>
                  <a:gd name="connsiteY83" fmla="*/ 3390900 h 3549980"/>
                  <a:gd name="connsiteX84" fmla="*/ 3201670 w 3658870"/>
                  <a:gd name="connsiteY84" fmla="*/ 3454400 h 3549980"/>
                  <a:gd name="connsiteX85" fmla="*/ 3188970 w 3658870"/>
                  <a:gd name="connsiteY85" fmla="*/ 3543300 h 3549980"/>
                  <a:gd name="connsiteX86" fmla="*/ 3117708 w 3658870"/>
                  <a:gd name="connsiteY86" fmla="*/ 3549980 h 3549980"/>
                  <a:gd name="connsiteX87" fmla="*/ 3147060 w 3658870"/>
                  <a:gd name="connsiteY87" fmla="*/ 3525520 h 3549980"/>
                  <a:gd name="connsiteX88" fmla="*/ 3093720 w 3658870"/>
                  <a:gd name="connsiteY88" fmla="*/ 3487420 h 3549980"/>
                  <a:gd name="connsiteX89" fmla="*/ 3093720 w 3658870"/>
                  <a:gd name="connsiteY89" fmla="*/ 3319780 h 3549980"/>
                  <a:gd name="connsiteX90" fmla="*/ 3154680 w 3658870"/>
                  <a:gd name="connsiteY90" fmla="*/ 3205480 h 3549980"/>
                  <a:gd name="connsiteX91" fmla="*/ 3086100 w 3658870"/>
                  <a:gd name="connsiteY91" fmla="*/ 3197860 h 3549980"/>
                  <a:gd name="connsiteX92" fmla="*/ 3017520 w 3658870"/>
                  <a:gd name="connsiteY92" fmla="*/ 3175000 h 3549980"/>
                  <a:gd name="connsiteX93" fmla="*/ 2941320 w 3658870"/>
                  <a:gd name="connsiteY93" fmla="*/ 3182620 h 3549980"/>
                  <a:gd name="connsiteX94" fmla="*/ 2895600 w 3658870"/>
                  <a:gd name="connsiteY94" fmla="*/ 3152140 h 3549980"/>
                  <a:gd name="connsiteX95" fmla="*/ 2773680 w 3658870"/>
                  <a:gd name="connsiteY95" fmla="*/ 3159760 h 3549980"/>
                  <a:gd name="connsiteX96" fmla="*/ 2720340 w 3658870"/>
                  <a:gd name="connsiteY96" fmla="*/ 3304540 h 3549980"/>
                  <a:gd name="connsiteX97" fmla="*/ 2667000 w 3658870"/>
                  <a:gd name="connsiteY97" fmla="*/ 3380740 h 3549980"/>
                  <a:gd name="connsiteX98" fmla="*/ 2560320 w 3658870"/>
                  <a:gd name="connsiteY98" fmla="*/ 3380740 h 3549980"/>
                  <a:gd name="connsiteX99" fmla="*/ 2400300 w 3658870"/>
                  <a:gd name="connsiteY99" fmla="*/ 3380740 h 3549980"/>
                  <a:gd name="connsiteX100" fmla="*/ 2331720 w 3658870"/>
                  <a:gd name="connsiteY100" fmla="*/ 3380740 h 3549980"/>
                  <a:gd name="connsiteX101" fmla="*/ 2293620 w 3658870"/>
                  <a:gd name="connsiteY101" fmla="*/ 3449320 h 3549980"/>
                  <a:gd name="connsiteX102" fmla="*/ 2171700 w 3658870"/>
                  <a:gd name="connsiteY102" fmla="*/ 3411220 h 3549980"/>
                  <a:gd name="connsiteX103" fmla="*/ 2072640 w 3658870"/>
                  <a:gd name="connsiteY103" fmla="*/ 3357880 h 3549980"/>
                  <a:gd name="connsiteX104" fmla="*/ 2110740 w 3658870"/>
                  <a:gd name="connsiteY104" fmla="*/ 3296920 h 3549980"/>
                  <a:gd name="connsiteX105" fmla="*/ 2042160 w 3658870"/>
                  <a:gd name="connsiteY105" fmla="*/ 3220720 h 3549980"/>
                  <a:gd name="connsiteX106" fmla="*/ 1981200 w 3658870"/>
                  <a:gd name="connsiteY106" fmla="*/ 3121660 h 3549980"/>
                  <a:gd name="connsiteX107" fmla="*/ 1889760 w 3658870"/>
                  <a:gd name="connsiteY107" fmla="*/ 3159760 h 3549980"/>
                  <a:gd name="connsiteX108" fmla="*/ 1859280 w 3658870"/>
                  <a:gd name="connsiteY108" fmla="*/ 3205480 h 3549980"/>
                  <a:gd name="connsiteX109" fmla="*/ 1821180 w 3658870"/>
                  <a:gd name="connsiteY109" fmla="*/ 3235960 h 3549980"/>
                  <a:gd name="connsiteX110" fmla="*/ 1699260 w 3658870"/>
                  <a:gd name="connsiteY110" fmla="*/ 3235960 h 3549980"/>
                  <a:gd name="connsiteX111" fmla="*/ 1615440 w 3658870"/>
                  <a:gd name="connsiteY111" fmla="*/ 3235960 h 3549980"/>
                  <a:gd name="connsiteX112" fmla="*/ 1607820 w 3658870"/>
                  <a:gd name="connsiteY112" fmla="*/ 3167380 h 3549980"/>
                  <a:gd name="connsiteX113" fmla="*/ 1536774 w 3658870"/>
                  <a:gd name="connsiteY113" fmla="*/ 3160276 h 3549980"/>
                  <a:gd name="connsiteX114" fmla="*/ 1531620 w 3658870"/>
                  <a:gd name="connsiteY114" fmla="*/ 3124200 h 3549980"/>
                  <a:gd name="connsiteX115" fmla="*/ 1442720 w 3658870"/>
                  <a:gd name="connsiteY115" fmla="*/ 3054348 h 3549980"/>
                  <a:gd name="connsiteX116" fmla="*/ 1290320 w 3658870"/>
                  <a:gd name="connsiteY116" fmla="*/ 2952748 h 3549980"/>
                  <a:gd name="connsiteX117" fmla="*/ 1264920 w 3658870"/>
                  <a:gd name="connsiteY117" fmla="*/ 2705100 h 3549980"/>
                  <a:gd name="connsiteX118" fmla="*/ 1322070 w 3658870"/>
                  <a:gd name="connsiteY118" fmla="*/ 2635252 h 3549980"/>
                  <a:gd name="connsiteX119" fmla="*/ 1258570 w 3658870"/>
                  <a:gd name="connsiteY119" fmla="*/ 2578100 h 3549980"/>
                  <a:gd name="connsiteX120" fmla="*/ 1252220 w 3658870"/>
                  <a:gd name="connsiteY120" fmla="*/ 2520948 h 3549980"/>
                  <a:gd name="connsiteX121" fmla="*/ 1201420 w 3658870"/>
                  <a:gd name="connsiteY121" fmla="*/ 2476500 h 3549980"/>
                  <a:gd name="connsiteX122" fmla="*/ 1182370 w 3658870"/>
                  <a:gd name="connsiteY122" fmla="*/ 2349500 h 3549980"/>
                  <a:gd name="connsiteX123" fmla="*/ 1049020 w 3658870"/>
                  <a:gd name="connsiteY123" fmla="*/ 2222500 h 3549980"/>
                  <a:gd name="connsiteX124" fmla="*/ 1010920 w 3658870"/>
                  <a:gd name="connsiteY124" fmla="*/ 2038348 h 3549980"/>
                  <a:gd name="connsiteX125" fmla="*/ 890270 w 3658870"/>
                  <a:gd name="connsiteY125" fmla="*/ 1936748 h 3549980"/>
                  <a:gd name="connsiteX126" fmla="*/ 845820 w 3658870"/>
                  <a:gd name="connsiteY126" fmla="*/ 1873252 h 3549980"/>
                  <a:gd name="connsiteX127" fmla="*/ 687070 w 3658870"/>
                  <a:gd name="connsiteY127" fmla="*/ 1828800 h 3549980"/>
                  <a:gd name="connsiteX128" fmla="*/ 547370 w 3658870"/>
                  <a:gd name="connsiteY128" fmla="*/ 1892300 h 3549980"/>
                  <a:gd name="connsiteX129" fmla="*/ 458470 w 3658870"/>
                  <a:gd name="connsiteY129" fmla="*/ 1892300 h 3549980"/>
                  <a:gd name="connsiteX130" fmla="*/ 464820 w 3658870"/>
                  <a:gd name="connsiteY130" fmla="*/ 2044700 h 3549980"/>
                  <a:gd name="connsiteX131" fmla="*/ 496570 w 3658870"/>
                  <a:gd name="connsiteY131" fmla="*/ 2101852 h 3549980"/>
                  <a:gd name="connsiteX132" fmla="*/ 572770 w 3658870"/>
                  <a:gd name="connsiteY132" fmla="*/ 2235200 h 3549980"/>
                  <a:gd name="connsiteX133" fmla="*/ 534670 w 3658870"/>
                  <a:gd name="connsiteY133" fmla="*/ 2286000 h 3549980"/>
                  <a:gd name="connsiteX134" fmla="*/ 579120 w 3658870"/>
                  <a:gd name="connsiteY134" fmla="*/ 2324100 h 3549980"/>
                  <a:gd name="connsiteX135" fmla="*/ 579120 w 3658870"/>
                  <a:gd name="connsiteY135" fmla="*/ 2349500 h 3549980"/>
                  <a:gd name="connsiteX136" fmla="*/ 534670 w 3658870"/>
                  <a:gd name="connsiteY136" fmla="*/ 2393948 h 3549980"/>
                  <a:gd name="connsiteX137" fmla="*/ 490220 w 3658870"/>
                  <a:gd name="connsiteY137" fmla="*/ 2444748 h 3549980"/>
                  <a:gd name="connsiteX138" fmla="*/ 414020 w 3658870"/>
                  <a:gd name="connsiteY138" fmla="*/ 2444748 h 3549980"/>
                  <a:gd name="connsiteX139" fmla="*/ 375920 w 3658870"/>
                  <a:gd name="connsiteY139" fmla="*/ 2349500 h 3549980"/>
                  <a:gd name="connsiteX140" fmla="*/ 363220 w 3658870"/>
                  <a:gd name="connsiteY140" fmla="*/ 2349500 h 3549980"/>
                  <a:gd name="connsiteX141" fmla="*/ 331470 w 3658870"/>
                  <a:gd name="connsiteY141" fmla="*/ 2330452 h 3549980"/>
                  <a:gd name="connsiteX142" fmla="*/ 267970 w 3658870"/>
                  <a:gd name="connsiteY142" fmla="*/ 2343148 h 3549980"/>
                  <a:gd name="connsiteX143" fmla="*/ 198120 w 3658870"/>
                  <a:gd name="connsiteY143" fmla="*/ 2292348 h 3549980"/>
                  <a:gd name="connsiteX144" fmla="*/ 172720 w 3658870"/>
                  <a:gd name="connsiteY144" fmla="*/ 2216148 h 3549980"/>
                  <a:gd name="connsiteX145" fmla="*/ 33020 w 3658870"/>
                  <a:gd name="connsiteY145" fmla="*/ 2203452 h 3549980"/>
                  <a:gd name="connsiteX146" fmla="*/ 11669 w 3658870"/>
                  <a:gd name="connsiteY146" fmla="*/ 2143168 h 3549980"/>
                  <a:gd name="connsiteX147" fmla="*/ 45720 w 3658870"/>
                  <a:gd name="connsiteY147" fmla="*/ 2153920 h 3549980"/>
                  <a:gd name="connsiteX148" fmla="*/ 114300 w 3658870"/>
                  <a:gd name="connsiteY148" fmla="*/ 2092960 h 3549980"/>
                  <a:gd name="connsiteX149" fmla="*/ 144780 w 3658870"/>
                  <a:gd name="connsiteY149" fmla="*/ 1864360 h 3549980"/>
                  <a:gd name="connsiteX150" fmla="*/ 38100 w 3658870"/>
                  <a:gd name="connsiteY150" fmla="*/ 1742440 h 3549980"/>
                  <a:gd name="connsiteX151" fmla="*/ 60960 w 3658870"/>
                  <a:gd name="connsiteY151" fmla="*/ 1673860 h 3549980"/>
                  <a:gd name="connsiteX152" fmla="*/ 0 w 3658870"/>
                  <a:gd name="connsiteY152" fmla="*/ 1651000 h 3549980"/>
                  <a:gd name="connsiteX153" fmla="*/ 0 w 3658870"/>
                  <a:gd name="connsiteY153" fmla="*/ 1590040 h 3549980"/>
                  <a:gd name="connsiteX154" fmla="*/ 106680 w 3658870"/>
                  <a:gd name="connsiteY154" fmla="*/ 1590040 h 3549980"/>
                  <a:gd name="connsiteX155" fmla="*/ 83820 w 3658870"/>
                  <a:gd name="connsiteY155" fmla="*/ 1506220 h 3549980"/>
                  <a:gd name="connsiteX156" fmla="*/ 99060 w 3658870"/>
                  <a:gd name="connsiteY156" fmla="*/ 1475740 h 3549980"/>
                  <a:gd name="connsiteX157" fmla="*/ 68580 w 3658870"/>
                  <a:gd name="connsiteY157" fmla="*/ 1308100 h 3549980"/>
                  <a:gd name="connsiteX158" fmla="*/ 30480 w 3658870"/>
                  <a:gd name="connsiteY158" fmla="*/ 1277620 h 3549980"/>
                  <a:gd name="connsiteX159" fmla="*/ 106680 w 3658870"/>
                  <a:gd name="connsiteY159" fmla="*/ 1201420 h 3549980"/>
                  <a:gd name="connsiteX160" fmla="*/ 121920 w 3658870"/>
                  <a:gd name="connsiteY160" fmla="*/ 1155700 h 3549980"/>
                  <a:gd name="connsiteX161" fmla="*/ 182880 w 3658870"/>
                  <a:gd name="connsiteY161" fmla="*/ 1148080 h 3549980"/>
                  <a:gd name="connsiteX162" fmla="*/ 182880 w 3658870"/>
                  <a:gd name="connsiteY162" fmla="*/ 995680 h 3549980"/>
                  <a:gd name="connsiteX163" fmla="*/ 243840 w 3658870"/>
                  <a:gd name="connsiteY163" fmla="*/ 896620 h 3549980"/>
                  <a:gd name="connsiteX164" fmla="*/ 289560 w 3658870"/>
                  <a:gd name="connsiteY164" fmla="*/ 866140 h 3549980"/>
                  <a:gd name="connsiteX165" fmla="*/ 358140 w 3658870"/>
                  <a:gd name="connsiteY165" fmla="*/ 744220 h 3549980"/>
                  <a:gd name="connsiteX166" fmla="*/ 518160 w 3658870"/>
                  <a:gd name="connsiteY166" fmla="*/ 690880 h 3549980"/>
                  <a:gd name="connsiteX167" fmla="*/ 601980 w 3658870"/>
                  <a:gd name="connsiteY167" fmla="*/ 645160 h 3549980"/>
                  <a:gd name="connsiteX168" fmla="*/ 685800 w 3658870"/>
                  <a:gd name="connsiteY168" fmla="*/ 706120 h 3549980"/>
                  <a:gd name="connsiteX169" fmla="*/ 807720 w 3658870"/>
                  <a:gd name="connsiteY169" fmla="*/ 668020 h 3549980"/>
                  <a:gd name="connsiteX170" fmla="*/ 853440 w 3658870"/>
                  <a:gd name="connsiteY170" fmla="*/ 713740 h 3549980"/>
                  <a:gd name="connsiteX171" fmla="*/ 967740 w 3658870"/>
                  <a:gd name="connsiteY171" fmla="*/ 698500 h 3549980"/>
                  <a:gd name="connsiteX172" fmla="*/ 1059180 w 3658870"/>
                  <a:gd name="connsiteY172" fmla="*/ 645160 h 3549980"/>
                  <a:gd name="connsiteX173" fmla="*/ 1051560 w 3658870"/>
                  <a:gd name="connsiteY173" fmla="*/ 584200 h 3549980"/>
                  <a:gd name="connsiteX174" fmla="*/ 1097280 w 3658870"/>
                  <a:gd name="connsiteY174" fmla="*/ 546100 h 3549980"/>
                  <a:gd name="connsiteX175" fmla="*/ 1097280 w 3658870"/>
                  <a:gd name="connsiteY175" fmla="*/ 477520 h 3549980"/>
                  <a:gd name="connsiteX176" fmla="*/ 1059180 w 3658870"/>
                  <a:gd name="connsiteY176" fmla="*/ 386080 h 3549980"/>
                  <a:gd name="connsiteX177" fmla="*/ 1109863 w 3658870"/>
                  <a:gd name="connsiteY177" fmla="*/ 291052 h 3549980"/>
                  <a:gd name="connsiteX178" fmla="*/ 1137920 w 3658870"/>
                  <a:gd name="connsiteY178" fmla="*/ 285748 h 3549980"/>
                  <a:gd name="connsiteX179" fmla="*/ 1290320 w 3658870"/>
                  <a:gd name="connsiteY179" fmla="*/ 311148 h 3549980"/>
                  <a:gd name="connsiteX180" fmla="*/ 1360170 w 3658870"/>
                  <a:gd name="connsiteY180" fmla="*/ 406400 h 3549980"/>
                  <a:gd name="connsiteX181" fmla="*/ 1823720 w 3658870"/>
                  <a:gd name="connsiteY181" fmla="*/ 431800 h 3549980"/>
                  <a:gd name="connsiteX182" fmla="*/ 1849120 w 3658870"/>
                  <a:gd name="connsiteY182" fmla="*/ 330200 h 3549980"/>
                  <a:gd name="connsiteX183" fmla="*/ 1938020 w 3658870"/>
                  <a:gd name="connsiteY183" fmla="*/ 285748 h 3549980"/>
                  <a:gd name="connsiteX184" fmla="*/ 1982470 w 3658870"/>
                  <a:gd name="connsiteY184" fmla="*/ 241300 h 3549980"/>
                  <a:gd name="connsiteX185" fmla="*/ 2020570 w 3658870"/>
                  <a:gd name="connsiteY185" fmla="*/ 190500 h 3549980"/>
                  <a:gd name="connsiteX186" fmla="*/ 2039620 w 3658870"/>
                  <a:gd name="connsiteY186" fmla="*/ 146052 h 3549980"/>
                  <a:gd name="connsiteX187" fmla="*/ 2045970 w 3658870"/>
                  <a:gd name="connsiteY187" fmla="*/ 101600 h 3549980"/>
                  <a:gd name="connsiteX188" fmla="*/ 2153920 w 3658870"/>
                  <a:gd name="connsiteY188" fmla="*/ 50800 h 3549980"/>
                  <a:gd name="connsiteX189" fmla="*/ 2211070 w 3658870"/>
                  <a:gd name="connsiteY189" fmla="*/ 38100 h 3549980"/>
                  <a:gd name="connsiteX190" fmla="*/ 2280920 w 3658870"/>
                  <a:gd name="connsiteY190" fmla="*/ 38100 h 35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</a:cxnLst>
                <a:rect l="l" t="t" r="r" b="b"/>
                <a:pathLst>
                  <a:path w="3658870" h="3549980">
                    <a:moveTo>
                      <a:pt x="2312670" y="0"/>
                    </a:moveTo>
                    <a:lnTo>
                      <a:pt x="2407920" y="44452"/>
                    </a:lnTo>
                    <a:lnTo>
                      <a:pt x="2503170" y="88900"/>
                    </a:lnTo>
                    <a:lnTo>
                      <a:pt x="2674620" y="228600"/>
                    </a:lnTo>
                    <a:lnTo>
                      <a:pt x="2700020" y="317500"/>
                    </a:lnTo>
                    <a:lnTo>
                      <a:pt x="2769870" y="387348"/>
                    </a:lnTo>
                    <a:lnTo>
                      <a:pt x="2776220" y="565148"/>
                    </a:lnTo>
                    <a:lnTo>
                      <a:pt x="2719070" y="679452"/>
                    </a:lnTo>
                    <a:lnTo>
                      <a:pt x="2769870" y="774700"/>
                    </a:lnTo>
                    <a:lnTo>
                      <a:pt x="2769870" y="838200"/>
                    </a:lnTo>
                    <a:lnTo>
                      <a:pt x="2706370" y="876300"/>
                    </a:lnTo>
                    <a:lnTo>
                      <a:pt x="2661920" y="1054100"/>
                    </a:lnTo>
                    <a:lnTo>
                      <a:pt x="2573020" y="1054100"/>
                    </a:lnTo>
                    <a:lnTo>
                      <a:pt x="2515870" y="1016000"/>
                    </a:lnTo>
                    <a:lnTo>
                      <a:pt x="2465070" y="1003300"/>
                    </a:lnTo>
                    <a:lnTo>
                      <a:pt x="2439670" y="1022348"/>
                    </a:lnTo>
                    <a:lnTo>
                      <a:pt x="2503170" y="1143000"/>
                    </a:lnTo>
                    <a:lnTo>
                      <a:pt x="2471420" y="1187452"/>
                    </a:lnTo>
                    <a:lnTo>
                      <a:pt x="2344420" y="1206500"/>
                    </a:lnTo>
                    <a:lnTo>
                      <a:pt x="2344420" y="1295400"/>
                    </a:lnTo>
                    <a:lnTo>
                      <a:pt x="2204720" y="1250948"/>
                    </a:lnTo>
                    <a:lnTo>
                      <a:pt x="2166620" y="1200148"/>
                    </a:lnTo>
                    <a:lnTo>
                      <a:pt x="2052320" y="1231900"/>
                    </a:lnTo>
                    <a:lnTo>
                      <a:pt x="2077720" y="1435100"/>
                    </a:lnTo>
                    <a:lnTo>
                      <a:pt x="2077720" y="1536700"/>
                    </a:lnTo>
                    <a:lnTo>
                      <a:pt x="2122170" y="1562100"/>
                    </a:lnTo>
                    <a:lnTo>
                      <a:pt x="2312670" y="1625600"/>
                    </a:lnTo>
                    <a:lnTo>
                      <a:pt x="2338070" y="1619252"/>
                    </a:lnTo>
                    <a:lnTo>
                      <a:pt x="2490470" y="1587500"/>
                    </a:lnTo>
                    <a:lnTo>
                      <a:pt x="2534920" y="1562100"/>
                    </a:lnTo>
                    <a:lnTo>
                      <a:pt x="2604770" y="1536700"/>
                    </a:lnTo>
                    <a:lnTo>
                      <a:pt x="2668270" y="1536700"/>
                    </a:lnTo>
                    <a:lnTo>
                      <a:pt x="2738120" y="1562100"/>
                    </a:lnTo>
                    <a:lnTo>
                      <a:pt x="2807970" y="1625600"/>
                    </a:lnTo>
                    <a:lnTo>
                      <a:pt x="2877820" y="1612900"/>
                    </a:lnTo>
                    <a:lnTo>
                      <a:pt x="2985770" y="1651000"/>
                    </a:lnTo>
                    <a:lnTo>
                      <a:pt x="3144520" y="1619252"/>
                    </a:lnTo>
                    <a:lnTo>
                      <a:pt x="3214370" y="1562100"/>
                    </a:lnTo>
                    <a:lnTo>
                      <a:pt x="3271520" y="1574800"/>
                    </a:lnTo>
                    <a:lnTo>
                      <a:pt x="3195320" y="1676400"/>
                    </a:lnTo>
                    <a:lnTo>
                      <a:pt x="3195320" y="1746252"/>
                    </a:lnTo>
                    <a:lnTo>
                      <a:pt x="3163570" y="1803400"/>
                    </a:lnTo>
                    <a:lnTo>
                      <a:pt x="3169920" y="1860548"/>
                    </a:lnTo>
                    <a:lnTo>
                      <a:pt x="3087370" y="1873252"/>
                    </a:lnTo>
                    <a:lnTo>
                      <a:pt x="3055620" y="1924052"/>
                    </a:lnTo>
                    <a:lnTo>
                      <a:pt x="3061970" y="2012948"/>
                    </a:lnTo>
                    <a:lnTo>
                      <a:pt x="2966720" y="2076452"/>
                    </a:lnTo>
                    <a:lnTo>
                      <a:pt x="3125470" y="2095500"/>
                    </a:lnTo>
                    <a:lnTo>
                      <a:pt x="3176270" y="2076452"/>
                    </a:lnTo>
                    <a:lnTo>
                      <a:pt x="3233420" y="2063748"/>
                    </a:lnTo>
                    <a:lnTo>
                      <a:pt x="3258820" y="2044700"/>
                    </a:lnTo>
                    <a:lnTo>
                      <a:pt x="3290570" y="2095500"/>
                    </a:lnTo>
                    <a:lnTo>
                      <a:pt x="3265170" y="2152652"/>
                    </a:lnTo>
                    <a:lnTo>
                      <a:pt x="3220720" y="2171700"/>
                    </a:lnTo>
                    <a:lnTo>
                      <a:pt x="3176270" y="2241548"/>
                    </a:lnTo>
                    <a:lnTo>
                      <a:pt x="3214370" y="2254252"/>
                    </a:lnTo>
                    <a:lnTo>
                      <a:pt x="3265170" y="2266948"/>
                    </a:lnTo>
                    <a:lnTo>
                      <a:pt x="3335020" y="2292348"/>
                    </a:lnTo>
                    <a:lnTo>
                      <a:pt x="3430270" y="2286000"/>
                    </a:lnTo>
                    <a:lnTo>
                      <a:pt x="3512820" y="2298700"/>
                    </a:lnTo>
                    <a:lnTo>
                      <a:pt x="3563620" y="2273300"/>
                    </a:lnTo>
                    <a:lnTo>
                      <a:pt x="3601720" y="2330452"/>
                    </a:lnTo>
                    <a:lnTo>
                      <a:pt x="3335020" y="2387600"/>
                    </a:lnTo>
                    <a:lnTo>
                      <a:pt x="3335020" y="2476500"/>
                    </a:lnTo>
                    <a:lnTo>
                      <a:pt x="3373120" y="2514600"/>
                    </a:lnTo>
                    <a:lnTo>
                      <a:pt x="3335020" y="2584452"/>
                    </a:lnTo>
                    <a:lnTo>
                      <a:pt x="3341370" y="2635252"/>
                    </a:lnTo>
                    <a:lnTo>
                      <a:pt x="3430270" y="2654300"/>
                    </a:lnTo>
                    <a:lnTo>
                      <a:pt x="3430270" y="2717800"/>
                    </a:lnTo>
                    <a:lnTo>
                      <a:pt x="3519170" y="2730500"/>
                    </a:lnTo>
                    <a:lnTo>
                      <a:pt x="3563620" y="2781300"/>
                    </a:lnTo>
                    <a:lnTo>
                      <a:pt x="3658870" y="2781300"/>
                    </a:lnTo>
                    <a:lnTo>
                      <a:pt x="3633470" y="2832100"/>
                    </a:lnTo>
                    <a:lnTo>
                      <a:pt x="3614420" y="2901948"/>
                    </a:lnTo>
                    <a:lnTo>
                      <a:pt x="3544570" y="2908300"/>
                    </a:lnTo>
                    <a:lnTo>
                      <a:pt x="3582670" y="2965452"/>
                    </a:lnTo>
                    <a:lnTo>
                      <a:pt x="3474720" y="3105148"/>
                    </a:lnTo>
                    <a:lnTo>
                      <a:pt x="3557270" y="3136900"/>
                    </a:lnTo>
                    <a:lnTo>
                      <a:pt x="3563620" y="3181348"/>
                    </a:lnTo>
                    <a:lnTo>
                      <a:pt x="3468370" y="3251200"/>
                    </a:lnTo>
                    <a:lnTo>
                      <a:pt x="3392170" y="3314700"/>
                    </a:lnTo>
                    <a:lnTo>
                      <a:pt x="3335020" y="3321052"/>
                    </a:lnTo>
                    <a:lnTo>
                      <a:pt x="3309620" y="3384548"/>
                    </a:lnTo>
                    <a:lnTo>
                      <a:pt x="3201670" y="3390900"/>
                    </a:lnTo>
                    <a:lnTo>
                      <a:pt x="3201670" y="3454400"/>
                    </a:lnTo>
                    <a:lnTo>
                      <a:pt x="3188970" y="3543300"/>
                    </a:lnTo>
                    <a:lnTo>
                      <a:pt x="3117708" y="3549980"/>
                    </a:lnTo>
                    <a:lnTo>
                      <a:pt x="3147060" y="3525520"/>
                    </a:lnTo>
                    <a:lnTo>
                      <a:pt x="3093720" y="3487420"/>
                    </a:lnTo>
                    <a:lnTo>
                      <a:pt x="3093720" y="3319780"/>
                    </a:lnTo>
                    <a:lnTo>
                      <a:pt x="3154680" y="3205480"/>
                    </a:lnTo>
                    <a:lnTo>
                      <a:pt x="3086100" y="3197860"/>
                    </a:lnTo>
                    <a:lnTo>
                      <a:pt x="3017520" y="3175000"/>
                    </a:lnTo>
                    <a:lnTo>
                      <a:pt x="2941320" y="3182620"/>
                    </a:lnTo>
                    <a:lnTo>
                      <a:pt x="2895600" y="3152140"/>
                    </a:lnTo>
                    <a:lnTo>
                      <a:pt x="2773680" y="3159760"/>
                    </a:lnTo>
                    <a:lnTo>
                      <a:pt x="2720340" y="3304540"/>
                    </a:lnTo>
                    <a:lnTo>
                      <a:pt x="2667000" y="3380740"/>
                    </a:lnTo>
                    <a:lnTo>
                      <a:pt x="2560320" y="3380740"/>
                    </a:lnTo>
                    <a:lnTo>
                      <a:pt x="2400300" y="3380740"/>
                    </a:lnTo>
                    <a:lnTo>
                      <a:pt x="2331720" y="3380740"/>
                    </a:lnTo>
                    <a:lnTo>
                      <a:pt x="2293620" y="3449320"/>
                    </a:lnTo>
                    <a:lnTo>
                      <a:pt x="2171700" y="3411220"/>
                    </a:lnTo>
                    <a:lnTo>
                      <a:pt x="2072640" y="3357880"/>
                    </a:lnTo>
                    <a:lnTo>
                      <a:pt x="2110740" y="3296920"/>
                    </a:lnTo>
                    <a:lnTo>
                      <a:pt x="2042160" y="3220720"/>
                    </a:lnTo>
                    <a:lnTo>
                      <a:pt x="1981200" y="3121660"/>
                    </a:lnTo>
                    <a:lnTo>
                      <a:pt x="1889760" y="3159760"/>
                    </a:lnTo>
                    <a:lnTo>
                      <a:pt x="1859280" y="3205480"/>
                    </a:lnTo>
                    <a:lnTo>
                      <a:pt x="1821180" y="3235960"/>
                    </a:lnTo>
                    <a:lnTo>
                      <a:pt x="1699260" y="3235960"/>
                    </a:lnTo>
                    <a:lnTo>
                      <a:pt x="1615440" y="3235960"/>
                    </a:lnTo>
                    <a:lnTo>
                      <a:pt x="1607820" y="3167380"/>
                    </a:lnTo>
                    <a:lnTo>
                      <a:pt x="1536774" y="3160276"/>
                    </a:lnTo>
                    <a:lnTo>
                      <a:pt x="1531620" y="3124200"/>
                    </a:lnTo>
                    <a:lnTo>
                      <a:pt x="1442720" y="3054348"/>
                    </a:lnTo>
                    <a:lnTo>
                      <a:pt x="1290320" y="2952748"/>
                    </a:lnTo>
                    <a:lnTo>
                      <a:pt x="1264920" y="2705100"/>
                    </a:lnTo>
                    <a:lnTo>
                      <a:pt x="1322070" y="2635252"/>
                    </a:lnTo>
                    <a:lnTo>
                      <a:pt x="1258570" y="2578100"/>
                    </a:lnTo>
                    <a:lnTo>
                      <a:pt x="1252220" y="2520948"/>
                    </a:lnTo>
                    <a:lnTo>
                      <a:pt x="1201420" y="2476500"/>
                    </a:lnTo>
                    <a:lnTo>
                      <a:pt x="1182370" y="2349500"/>
                    </a:lnTo>
                    <a:lnTo>
                      <a:pt x="1049020" y="2222500"/>
                    </a:lnTo>
                    <a:lnTo>
                      <a:pt x="1010920" y="2038348"/>
                    </a:lnTo>
                    <a:lnTo>
                      <a:pt x="890270" y="1936748"/>
                    </a:lnTo>
                    <a:lnTo>
                      <a:pt x="845820" y="1873252"/>
                    </a:lnTo>
                    <a:lnTo>
                      <a:pt x="687070" y="1828800"/>
                    </a:lnTo>
                    <a:lnTo>
                      <a:pt x="547370" y="1892300"/>
                    </a:lnTo>
                    <a:lnTo>
                      <a:pt x="458470" y="1892300"/>
                    </a:lnTo>
                    <a:lnTo>
                      <a:pt x="464820" y="2044700"/>
                    </a:lnTo>
                    <a:lnTo>
                      <a:pt x="496570" y="2101852"/>
                    </a:lnTo>
                    <a:lnTo>
                      <a:pt x="572770" y="2235200"/>
                    </a:lnTo>
                    <a:lnTo>
                      <a:pt x="534670" y="2286000"/>
                    </a:lnTo>
                    <a:lnTo>
                      <a:pt x="579120" y="2324100"/>
                    </a:lnTo>
                    <a:lnTo>
                      <a:pt x="579120" y="2349500"/>
                    </a:lnTo>
                    <a:lnTo>
                      <a:pt x="534670" y="2393948"/>
                    </a:lnTo>
                    <a:lnTo>
                      <a:pt x="490220" y="2444748"/>
                    </a:lnTo>
                    <a:lnTo>
                      <a:pt x="414020" y="2444748"/>
                    </a:lnTo>
                    <a:lnTo>
                      <a:pt x="375920" y="2349500"/>
                    </a:lnTo>
                    <a:lnTo>
                      <a:pt x="363220" y="2349500"/>
                    </a:lnTo>
                    <a:lnTo>
                      <a:pt x="331470" y="2330452"/>
                    </a:lnTo>
                    <a:lnTo>
                      <a:pt x="267970" y="2343148"/>
                    </a:lnTo>
                    <a:lnTo>
                      <a:pt x="198120" y="2292348"/>
                    </a:lnTo>
                    <a:lnTo>
                      <a:pt x="172720" y="2216148"/>
                    </a:lnTo>
                    <a:lnTo>
                      <a:pt x="33020" y="2203452"/>
                    </a:lnTo>
                    <a:lnTo>
                      <a:pt x="11669" y="2143168"/>
                    </a:lnTo>
                    <a:lnTo>
                      <a:pt x="45720" y="2153920"/>
                    </a:lnTo>
                    <a:lnTo>
                      <a:pt x="114300" y="2092960"/>
                    </a:lnTo>
                    <a:lnTo>
                      <a:pt x="144780" y="1864360"/>
                    </a:lnTo>
                    <a:lnTo>
                      <a:pt x="38100" y="1742440"/>
                    </a:lnTo>
                    <a:lnTo>
                      <a:pt x="60960" y="1673860"/>
                    </a:lnTo>
                    <a:lnTo>
                      <a:pt x="0" y="1651000"/>
                    </a:lnTo>
                    <a:lnTo>
                      <a:pt x="0" y="1590040"/>
                    </a:lnTo>
                    <a:lnTo>
                      <a:pt x="106680" y="1590040"/>
                    </a:lnTo>
                    <a:lnTo>
                      <a:pt x="83820" y="1506220"/>
                    </a:lnTo>
                    <a:lnTo>
                      <a:pt x="99060" y="1475740"/>
                    </a:lnTo>
                    <a:lnTo>
                      <a:pt x="68580" y="1308100"/>
                    </a:lnTo>
                    <a:lnTo>
                      <a:pt x="30480" y="1277620"/>
                    </a:lnTo>
                    <a:lnTo>
                      <a:pt x="106680" y="1201420"/>
                    </a:lnTo>
                    <a:lnTo>
                      <a:pt x="121920" y="1155700"/>
                    </a:lnTo>
                    <a:lnTo>
                      <a:pt x="182880" y="1148080"/>
                    </a:lnTo>
                    <a:lnTo>
                      <a:pt x="182880" y="995680"/>
                    </a:lnTo>
                    <a:lnTo>
                      <a:pt x="243840" y="896620"/>
                    </a:lnTo>
                    <a:lnTo>
                      <a:pt x="289560" y="866140"/>
                    </a:lnTo>
                    <a:lnTo>
                      <a:pt x="358140" y="744220"/>
                    </a:lnTo>
                    <a:lnTo>
                      <a:pt x="518160" y="690880"/>
                    </a:lnTo>
                    <a:lnTo>
                      <a:pt x="601980" y="645160"/>
                    </a:lnTo>
                    <a:lnTo>
                      <a:pt x="685800" y="706120"/>
                    </a:lnTo>
                    <a:lnTo>
                      <a:pt x="807720" y="668020"/>
                    </a:lnTo>
                    <a:lnTo>
                      <a:pt x="853440" y="713740"/>
                    </a:lnTo>
                    <a:lnTo>
                      <a:pt x="967740" y="698500"/>
                    </a:lnTo>
                    <a:lnTo>
                      <a:pt x="1059180" y="645160"/>
                    </a:lnTo>
                    <a:lnTo>
                      <a:pt x="1051560" y="584200"/>
                    </a:lnTo>
                    <a:lnTo>
                      <a:pt x="1097280" y="546100"/>
                    </a:lnTo>
                    <a:lnTo>
                      <a:pt x="1097280" y="477520"/>
                    </a:lnTo>
                    <a:lnTo>
                      <a:pt x="1059180" y="386080"/>
                    </a:lnTo>
                    <a:lnTo>
                      <a:pt x="1109863" y="291052"/>
                    </a:lnTo>
                    <a:lnTo>
                      <a:pt x="1137920" y="285748"/>
                    </a:lnTo>
                    <a:lnTo>
                      <a:pt x="1290320" y="311148"/>
                    </a:lnTo>
                    <a:lnTo>
                      <a:pt x="1360170" y="406400"/>
                    </a:lnTo>
                    <a:lnTo>
                      <a:pt x="1823720" y="431800"/>
                    </a:lnTo>
                    <a:lnTo>
                      <a:pt x="1849120" y="330200"/>
                    </a:lnTo>
                    <a:lnTo>
                      <a:pt x="1938020" y="285748"/>
                    </a:lnTo>
                    <a:lnTo>
                      <a:pt x="1982470" y="241300"/>
                    </a:lnTo>
                    <a:lnTo>
                      <a:pt x="2020570" y="190500"/>
                    </a:lnTo>
                    <a:lnTo>
                      <a:pt x="2039620" y="146052"/>
                    </a:lnTo>
                    <a:lnTo>
                      <a:pt x="2045970" y="101600"/>
                    </a:lnTo>
                    <a:lnTo>
                      <a:pt x="2153920" y="50800"/>
                    </a:lnTo>
                    <a:lnTo>
                      <a:pt x="2211070" y="38100"/>
                    </a:lnTo>
                    <a:lnTo>
                      <a:pt x="2280920" y="3810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FCA6EA8A-2060-8D5F-54EA-694333F8B3EB}"/>
                  </a:ext>
                </a:extLst>
              </p:cNvPr>
              <p:cNvSpPr/>
              <p:nvPr/>
            </p:nvSpPr>
            <p:spPr>
              <a:xfrm>
                <a:off x="1250743" y="2567033"/>
                <a:ext cx="44897" cy="48223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DF662BBF-E611-3E5D-ECDD-5B78FDB1C724}"/>
                  </a:ext>
                </a:extLst>
              </p:cNvPr>
              <p:cNvSpPr/>
              <p:nvPr/>
            </p:nvSpPr>
            <p:spPr>
              <a:xfrm>
                <a:off x="1157625" y="2638536"/>
                <a:ext cx="89794" cy="132197"/>
              </a:xfrm>
              <a:custGeom>
                <a:avLst/>
                <a:gdLst>
                  <a:gd name="connsiteX0" fmla="*/ 215900 w 342900"/>
                  <a:gd name="connsiteY0" fmla="*/ 0 h 504825"/>
                  <a:gd name="connsiteX1" fmla="*/ 171450 w 342900"/>
                  <a:gd name="connsiteY1" fmla="*/ 98425 h 504825"/>
                  <a:gd name="connsiteX2" fmla="*/ 101600 w 342900"/>
                  <a:gd name="connsiteY2" fmla="*/ 79375 h 504825"/>
                  <a:gd name="connsiteX3" fmla="*/ 41275 w 342900"/>
                  <a:gd name="connsiteY3" fmla="*/ 76200 h 504825"/>
                  <a:gd name="connsiteX4" fmla="*/ 53975 w 342900"/>
                  <a:gd name="connsiteY4" fmla="*/ 104775 h 504825"/>
                  <a:gd name="connsiteX5" fmla="*/ 0 w 342900"/>
                  <a:gd name="connsiteY5" fmla="*/ 171450 h 504825"/>
                  <a:gd name="connsiteX6" fmla="*/ 22225 w 342900"/>
                  <a:gd name="connsiteY6" fmla="*/ 222250 h 504825"/>
                  <a:gd name="connsiteX7" fmla="*/ 38100 w 342900"/>
                  <a:gd name="connsiteY7" fmla="*/ 361950 h 504825"/>
                  <a:gd name="connsiteX8" fmla="*/ 95250 w 342900"/>
                  <a:gd name="connsiteY8" fmla="*/ 422275 h 504825"/>
                  <a:gd name="connsiteX9" fmla="*/ 146050 w 342900"/>
                  <a:gd name="connsiteY9" fmla="*/ 463550 h 504825"/>
                  <a:gd name="connsiteX10" fmla="*/ 168275 w 342900"/>
                  <a:gd name="connsiteY10" fmla="*/ 504825 h 504825"/>
                  <a:gd name="connsiteX11" fmla="*/ 231775 w 342900"/>
                  <a:gd name="connsiteY11" fmla="*/ 419100 h 504825"/>
                  <a:gd name="connsiteX12" fmla="*/ 231775 w 342900"/>
                  <a:gd name="connsiteY12" fmla="*/ 368300 h 504825"/>
                  <a:gd name="connsiteX13" fmla="*/ 295275 w 342900"/>
                  <a:gd name="connsiteY13" fmla="*/ 314325 h 504825"/>
                  <a:gd name="connsiteX14" fmla="*/ 342900 w 342900"/>
                  <a:gd name="connsiteY14" fmla="*/ 304800 h 504825"/>
                  <a:gd name="connsiteX15" fmla="*/ 336550 w 342900"/>
                  <a:gd name="connsiteY15" fmla="*/ 222250 h 504825"/>
                  <a:gd name="connsiteX16" fmla="*/ 282575 w 342900"/>
                  <a:gd name="connsiteY16" fmla="*/ 241300 h 504825"/>
                  <a:gd name="connsiteX17" fmla="*/ 266700 w 342900"/>
                  <a:gd name="connsiteY17" fmla="*/ 193675 h 504825"/>
                  <a:gd name="connsiteX18" fmla="*/ 298450 w 342900"/>
                  <a:gd name="connsiteY18" fmla="*/ 146050 h 504825"/>
                  <a:gd name="connsiteX19" fmla="*/ 288925 w 342900"/>
                  <a:gd name="connsiteY19" fmla="*/ 98425 h 504825"/>
                  <a:gd name="connsiteX20" fmla="*/ 215900 w 342900"/>
                  <a:gd name="connsiteY20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900" h="504825">
                    <a:moveTo>
                      <a:pt x="215900" y="0"/>
                    </a:moveTo>
                    <a:lnTo>
                      <a:pt x="171450" y="98425"/>
                    </a:lnTo>
                    <a:lnTo>
                      <a:pt x="101600" y="79375"/>
                    </a:lnTo>
                    <a:lnTo>
                      <a:pt x="41275" y="76200"/>
                    </a:lnTo>
                    <a:lnTo>
                      <a:pt x="53975" y="104775"/>
                    </a:lnTo>
                    <a:lnTo>
                      <a:pt x="0" y="171450"/>
                    </a:lnTo>
                    <a:lnTo>
                      <a:pt x="22225" y="222250"/>
                    </a:lnTo>
                    <a:lnTo>
                      <a:pt x="38100" y="361950"/>
                    </a:lnTo>
                    <a:lnTo>
                      <a:pt x="95250" y="422275"/>
                    </a:lnTo>
                    <a:lnTo>
                      <a:pt x="146050" y="463550"/>
                    </a:lnTo>
                    <a:lnTo>
                      <a:pt x="168275" y="504825"/>
                    </a:lnTo>
                    <a:lnTo>
                      <a:pt x="231775" y="419100"/>
                    </a:lnTo>
                    <a:lnTo>
                      <a:pt x="231775" y="368300"/>
                    </a:lnTo>
                    <a:lnTo>
                      <a:pt x="295275" y="314325"/>
                    </a:lnTo>
                    <a:lnTo>
                      <a:pt x="342900" y="304800"/>
                    </a:lnTo>
                    <a:lnTo>
                      <a:pt x="336550" y="222250"/>
                    </a:lnTo>
                    <a:lnTo>
                      <a:pt x="282575" y="241300"/>
                    </a:lnTo>
                    <a:lnTo>
                      <a:pt x="266700" y="193675"/>
                    </a:lnTo>
                    <a:lnTo>
                      <a:pt x="298450" y="146050"/>
                    </a:lnTo>
                    <a:lnTo>
                      <a:pt x="288925" y="98425"/>
                    </a:lnTo>
                    <a:lnTo>
                      <a:pt x="215900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87AF7650-CB87-24C7-A482-88C647536882}"/>
                  </a:ext>
                </a:extLst>
              </p:cNvPr>
              <p:cNvSpPr/>
              <p:nvPr/>
            </p:nvSpPr>
            <p:spPr>
              <a:xfrm>
                <a:off x="1056605" y="2340471"/>
                <a:ext cx="392848" cy="341715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1E9F689B-98AA-5E1F-FF24-9C05BEBD6102}"/>
                  </a:ext>
                </a:extLst>
              </p:cNvPr>
              <p:cNvSpPr/>
              <p:nvPr/>
            </p:nvSpPr>
            <p:spPr>
              <a:xfrm>
                <a:off x="1376290" y="1722305"/>
                <a:ext cx="772914" cy="1049715"/>
              </a:xfrm>
              <a:custGeom>
                <a:avLst/>
                <a:gdLst>
                  <a:gd name="connsiteX0" fmla="*/ 550405 w 772914"/>
                  <a:gd name="connsiteY0" fmla="*/ 0 h 1049715"/>
                  <a:gd name="connsiteX1" fmla="*/ 591976 w 772914"/>
                  <a:gd name="connsiteY1" fmla="*/ 11641 h 1049715"/>
                  <a:gd name="connsiteX2" fmla="*/ 603616 w 772914"/>
                  <a:gd name="connsiteY2" fmla="*/ 28268 h 1049715"/>
                  <a:gd name="connsiteX3" fmla="*/ 635210 w 772914"/>
                  <a:gd name="connsiteY3" fmla="*/ 54874 h 1049715"/>
                  <a:gd name="connsiteX4" fmla="*/ 645188 w 772914"/>
                  <a:gd name="connsiteY4" fmla="*/ 103097 h 1049715"/>
                  <a:gd name="connsiteX5" fmla="*/ 680107 w 772914"/>
                  <a:gd name="connsiteY5" fmla="*/ 136354 h 1049715"/>
                  <a:gd name="connsiteX6" fmla="*/ 685096 w 772914"/>
                  <a:gd name="connsiteY6" fmla="*/ 169611 h 1049715"/>
                  <a:gd name="connsiteX7" fmla="*/ 698399 w 772914"/>
                  <a:gd name="connsiteY7" fmla="*/ 181250 h 1049715"/>
                  <a:gd name="connsiteX8" fmla="*/ 700062 w 772914"/>
                  <a:gd name="connsiteY8" fmla="*/ 196217 h 1049715"/>
                  <a:gd name="connsiteX9" fmla="*/ 716690 w 772914"/>
                  <a:gd name="connsiteY9" fmla="*/ 211183 h 1049715"/>
                  <a:gd name="connsiteX10" fmla="*/ 701725 w 772914"/>
                  <a:gd name="connsiteY10" fmla="*/ 229474 h 1049715"/>
                  <a:gd name="connsiteX11" fmla="*/ 708376 w 772914"/>
                  <a:gd name="connsiteY11" fmla="*/ 294324 h 1049715"/>
                  <a:gd name="connsiteX12" fmla="*/ 748285 w 772914"/>
                  <a:gd name="connsiteY12" fmla="*/ 320930 h 1049715"/>
                  <a:gd name="connsiteX13" fmla="*/ 771564 w 772914"/>
                  <a:gd name="connsiteY13" fmla="*/ 339222 h 1049715"/>
                  <a:gd name="connsiteX14" fmla="*/ 772914 w 772914"/>
                  <a:gd name="connsiteY14" fmla="*/ 348669 h 1049715"/>
                  <a:gd name="connsiteX15" fmla="*/ 771564 w 772914"/>
                  <a:gd name="connsiteY15" fmla="*/ 348534 h 1049715"/>
                  <a:gd name="connsiteX16" fmla="*/ 727665 w 772914"/>
                  <a:gd name="connsiteY16" fmla="*/ 350529 h 1049715"/>
                  <a:gd name="connsiteX17" fmla="*/ 715692 w 772914"/>
                  <a:gd name="connsiteY17" fmla="*/ 368488 h 1049715"/>
                  <a:gd name="connsiteX18" fmla="*/ 701724 w 772914"/>
                  <a:gd name="connsiteY18" fmla="*/ 386447 h 1049715"/>
                  <a:gd name="connsiteX19" fmla="*/ 701724 w 772914"/>
                  <a:gd name="connsiteY19" fmla="*/ 394428 h 1049715"/>
                  <a:gd name="connsiteX20" fmla="*/ 709706 w 772914"/>
                  <a:gd name="connsiteY20" fmla="*/ 408396 h 1049715"/>
                  <a:gd name="connsiteX21" fmla="*/ 691747 w 772914"/>
                  <a:gd name="connsiteY21" fmla="*/ 436332 h 1049715"/>
                  <a:gd name="connsiteX22" fmla="*/ 657825 w 772914"/>
                  <a:gd name="connsiteY22" fmla="*/ 448305 h 1049715"/>
                  <a:gd name="connsiteX23" fmla="*/ 651839 w 772914"/>
                  <a:gd name="connsiteY23" fmla="*/ 476241 h 1049715"/>
                  <a:gd name="connsiteX24" fmla="*/ 649843 w 772914"/>
                  <a:gd name="connsiteY24" fmla="*/ 492204 h 1049715"/>
                  <a:gd name="connsiteX25" fmla="*/ 635875 w 772914"/>
                  <a:gd name="connsiteY25" fmla="*/ 492204 h 1049715"/>
                  <a:gd name="connsiteX26" fmla="*/ 613926 w 772914"/>
                  <a:gd name="connsiteY26" fmla="*/ 518145 h 1049715"/>
                  <a:gd name="connsiteX27" fmla="*/ 603948 w 772914"/>
                  <a:gd name="connsiteY27" fmla="*/ 538099 h 1049715"/>
                  <a:gd name="connsiteX28" fmla="*/ 603948 w 772914"/>
                  <a:gd name="connsiteY28" fmla="*/ 570026 h 1049715"/>
                  <a:gd name="connsiteX29" fmla="*/ 587985 w 772914"/>
                  <a:gd name="connsiteY29" fmla="*/ 583994 h 1049715"/>
                  <a:gd name="connsiteX30" fmla="*/ 550072 w 772914"/>
                  <a:gd name="connsiteY30" fmla="*/ 576012 h 1049715"/>
                  <a:gd name="connsiteX31" fmla="*/ 536104 w 772914"/>
                  <a:gd name="connsiteY31" fmla="*/ 603948 h 1049715"/>
                  <a:gd name="connsiteX32" fmla="*/ 522136 w 772914"/>
                  <a:gd name="connsiteY32" fmla="*/ 609934 h 1049715"/>
                  <a:gd name="connsiteX33" fmla="*/ 524131 w 772914"/>
                  <a:gd name="connsiteY33" fmla="*/ 635875 h 1049715"/>
                  <a:gd name="connsiteX34" fmla="*/ 516150 w 772914"/>
                  <a:gd name="connsiteY34" fmla="*/ 653833 h 1049715"/>
                  <a:gd name="connsiteX35" fmla="*/ 522136 w 772914"/>
                  <a:gd name="connsiteY35" fmla="*/ 695737 h 1049715"/>
                  <a:gd name="connsiteX36" fmla="*/ 524131 w 772914"/>
                  <a:gd name="connsiteY36" fmla="*/ 719682 h 1049715"/>
                  <a:gd name="connsiteX37" fmla="*/ 536104 w 772914"/>
                  <a:gd name="connsiteY37" fmla="*/ 751609 h 1049715"/>
                  <a:gd name="connsiteX38" fmla="*/ 554063 w 772914"/>
                  <a:gd name="connsiteY38" fmla="*/ 753604 h 1049715"/>
                  <a:gd name="connsiteX39" fmla="*/ 572022 w 772914"/>
                  <a:gd name="connsiteY39" fmla="*/ 789522 h 1049715"/>
                  <a:gd name="connsiteX40" fmla="*/ 581999 w 772914"/>
                  <a:gd name="connsiteY40" fmla="*/ 805485 h 1049715"/>
                  <a:gd name="connsiteX41" fmla="*/ 591976 w 772914"/>
                  <a:gd name="connsiteY41" fmla="*/ 819453 h 1049715"/>
                  <a:gd name="connsiteX42" fmla="*/ 583994 w 772914"/>
                  <a:gd name="connsiteY42" fmla="*/ 853375 h 1049715"/>
                  <a:gd name="connsiteX43" fmla="*/ 572022 w 772914"/>
                  <a:gd name="connsiteY43" fmla="*/ 869339 h 1049715"/>
                  <a:gd name="connsiteX44" fmla="*/ 552067 w 772914"/>
                  <a:gd name="connsiteY44" fmla="*/ 867343 h 1049715"/>
                  <a:gd name="connsiteX45" fmla="*/ 552067 w 772914"/>
                  <a:gd name="connsiteY45" fmla="*/ 881311 h 1049715"/>
                  <a:gd name="connsiteX46" fmla="*/ 542090 w 772914"/>
                  <a:gd name="connsiteY46" fmla="*/ 895279 h 1049715"/>
                  <a:gd name="connsiteX47" fmla="*/ 556058 w 772914"/>
                  <a:gd name="connsiteY47" fmla="*/ 907252 h 1049715"/>
                  <a:gd name="connsiteX48" fmla="*/ 566035 w 772914"/>
                  <a:gd name="connsiteY48" fmla="*/ 931197 h 1049715"/>
                  <a:gd name="connsiteX49" fmla="*/ 578008 w 772914"/>
                  <a:gd name="connsiteY49" fmla="*/ 945165 h 1049715"/>
                  <a:gd name="connsiteX50" fmla="*/ 583994 w 772914"/>
                  <a:gd name="connsiteY50" fmla="*/ 963124 h 1049715"/>
                  <a:gd name="connsiteX51" fmla="*/ 581999 w 772914"/>
                  <a:gd name="connsiteY51" fmla="*/ 987069 h 1049715"/>
                  <a:gd name="connsiteX52" fmla="*/ 566035 w 772914"/>
                  <a:gd name="connsiteY52" fmla="*/ 995050 h 1049715"/>
                  <a:gd name="connsiteX53" fmla="*/ 530118 w 772914"/>
                  <a:gd name="connsiteY53" fmla="*/ 977092 h 1049715"/>
                  <a:gd name="connsiteX54" fmla="*/ 514154 w 772914"/>
                  <a:gd name="connsiteY54" fmla="*/ 969110 h 1049715"/>
                  <a:gd name="connsiteX55" fmla="*/ 502182 w 772914"/>
                  <a:gd name="connsiteY55" fmla="*/ 989064 h 1049715"/>
                  <a:gd name="connsiteX56" fmla="*/ 498191 w 772914"/>
                  <a:gd name="connsiteY56" fmla="*/ 1003032 h 1049715"/>
                  <a:gd name="connsiteX57" fmla="*/ 490209 w 772914"/>
                  <a:gd name="connsiteY57" fmla="*/ 1015005 h 1049715"/>
                  <a:gd name="connsiteX58" fmla="*/ 458282 w 772914"/>
                  <a:gd name="connsiteY58" fmla="*/ 1024982 h 1049715"/>
                  <a:gd name="connsiteX59" fmla="*/ 430346 w 772914"/>
                  <a:gd name="connsiteY59" fmla="*/ 1011014 h 1049715"/>
                  <a:gd name="connsiteX60" fmla="*/ 406401 w 772914"/>
                  <a:gd name="connsiteY60" fmla="*/ 1020991 h 1049715"/>
                  <a:gd name="connsiteX61" fmla="*/ 392433 w 772914"/>
                  <a:gd name="connsiteY61" fmla="*/ 1046931 h 1049715"/>
                  <a:gd name="connsiteX62" fmla="*/ 380461 w 772914"/>
                  <a:gd name="connsiteY62" fmla="*/ 1038950 h 1049715"/>
                  <a:gd name="connsiteX63" fmla="*/ 366493 w 772914"/>
                  <a:gd name="connsiteY63" fmla="*/ 1044936 h 1049715"/>
                  <a:gd name="connsiteX64" fmla="*/ 308626 w 772914"/>
                  <a:gd name="connsiteY64" fmla="*/ 1040945 h 1049715"/>
                  <a:gd name="connsiteX65" fmla="*/ 290667 w 772914"/>
                  <a:gd name="connsiteY65" fmla="*/ 1040945 h 1049715"/>
                  <a:gd name="connsiteX66" fmla="*/ 286282 w 772914"/>
                  <a:gd name="connsiteY66" fmla="*/ 1049715 h 1049715"/>
                  <a:gd name="connsiteX67" fmla="*/ 236790 w 772914"/>
                  <a:gd name="connsiteY67" fmla="*/ 1018995 h 1049715"/>
                  <a:gd name="connsiteX68" fmla="*/ 230804 w 772914"/>
                  <a:gd name="connsiteY68" fmla="*/ 1007023 h 1049715"/>
                  <a:gd name="connsiteX69" fmla="*/ 200873 w 772914"/>
                  <a:gd name="connsiteY69" fmla="*/ 993055 h 1049715"/>
                  <a:gd name="connsiteX70" fmla="*/ 194886 w 772914"/>
                  <a:gd name="connsiteY70" fmla="*/ 971105 h 1049715"/>
                  <a:gd name="connsiteX71" fmla="*/ 176927 w 772914"/>
                  <a:gd name="connsiteY71" fmla="*/ 963124 h 1049715"/>
                  <a:gd name="connsiteX72" fmla="*/ 170941 w 772914"/>
                  <a:gd name="connsiteY72" fmla="*/ 991060 h 1049715"/>
                  <a:gd name="connsiteX73" fmla="*/ 139014 w 772914"/>
                  <a:gd name="connsiteY73" fmla="*/ 995050 h 1049715"/>
                  <a:gd name="connsiteX74" fmla="*/ 135024 w 772914"/>
                  <a:gd name="connsiteY74" fmla="*/ 1009018 h 1049715"/>
                  <a:gd name="connsiteX75" fmla="*/ 89129 w 772914"/>
                  <a:gd name="connsiteY75" fmla="*/ 1001037 h 1049715"/>
                  <a:gd name="connsiteX76" fmla="*/ 87133 w 772914"/>
                  <a:gd name="connsiteY76" fmla="*/ 1026977 h 1049715"/>
                  <a:gd name="connsiteX77" fmla="*/ 39243 w 772914"/>
                  <a:gd name="connsiteY77" fmla="*/ 1024982 h 1049715"/>
                  <a:gd name="connsiteX78" fmla="*/ 123 w 772914"/>
                  <a:gd name="connsiteY78" fmla="*/ 979994 h 1049715"/>
                  <a:gd name="connsiteX79" fmla="*/ 0 w 772914"/>
                  <a:gd name="connsiteY79" fmla="*/ 979419 h 1049715"/>
                  <a:gd name="connsiteX80" fmla="*/ 4989 w 772914"/>
                  <a:gd name="connsiteY80" fmla="*/ 944500 h 1049715"/>
                  <a:gd name="connsiteX81" fmla="*/ 24943 w 772914"/>
                  <a:gd name="connsiteY81" fmla="*/ 924546 h 1049715"/>
                  <a:gd name="connsiteX82" fmla="*/ 51549 w 772914"/>
                  <a:gd name="connsiteY82" fmla="*/ 904591 h 1049715"/>
                  <a:gd name="connsiteX83" fmla="*/ 58200 w 772914"/>
                  <a:gd name="connsiteY83" fmla="*/ 876323 h 1049715"/>
                  <a:gd name="connsiteX84" fmla="*/ 94783 w 772914"/>
                  <a:gd name="connsiteY84" fmla="*/ 851380 h 1049715"/>
                  <a:gd name="connsiteX85" fmla="*/ 84806 w 772914"/>
                  <a:gd name="connsiteY85" fmla="*/ 831426 h 1049715"/>
                  <a:gd name="connsiteX86" fmla="*/ 111411 w 772914"/>
                  <a:gd name="connsiteY86" fmla="*/ 793180 h 1049715"/>
                  <a:gd name="connsiteX87" fmla="*/ 106423 w 772914"/>
                  <a:gd name="connsiteY87" fmla="*/ 788192 h 1049715"/>
                  <a:gd name="connsiteX88" fmla="*/ 162960 w 772914"/>
                  <a:gd name="connsiteY88" fmla="*/ 728329 h 1049715"/>
                  <a:gd name="connsiteX89" fmla="*/ 159634 w 772914"/>
                  <a:gd name="connsiteY89" fmla="*/ 691746 h 1049715"/>
                  <a:gd name="connsiteX90" fmla="*/ 143006 w 772914"/>
                  <a:gd name="connsiteY90" fmla="*/ 665141 h 1049715"/>
                  <a:gd name="connsiteX91" fmla="*/ 156308 w 772914"/>
                  <a:gd name="connsiteY91" fmla="*/ 658489 h 1049715"/>
                  <a:gd name="connsiteX92" fmla="*/ 136354 w 772914"/>
                  <a:gd name="connsiteY92" fmla="*/ 625232 h 1049715"/>
                  <a:gd name="connsiteX93" fmla="*/ 149657 w 772914"/>
                  <a:gd name="connsiteY93" fmla="*/ 611929 h 1049715"/>
                  <a:gd name="connsiteX94" fmla="*/ 236125 w 772914"/>
                  <a:gd name="connsiteY94" fmla="*/ 543753 h 1049715"/>
                  <a:gd name="connsiteX95" fmla="*/ 222823 w 772914"/>
                  <a:gd name="connsiteY95" fmla="*/ 535438 h 1049715"/>
                  <a:gd name="connsiteX96" fmla="*/ 187903 w 772914"/>
                  <a:gd name="connsiteY96" fmla="*/ 537102 h 1049715"/>
                  <a:gd name="connsiteX97" fmla="*/ 144668 w 772914"/>
                  <a:gd name="connsiteY97" fmla="*/ 548741 h 1049715"/>
                  <a:gd name="connsiteX98" fmla="*/ 73166 w 772914"/>
                  <a:gd name="connsiteY98" fmla="*/ 565370 h 1049715"/>
                  <a:gd name="connsiteX99" fmla="*/ 69840 w 772914"/>
                  <a:gd name="connsiteY99" fmla="*/ 581998 h 1049715"/>
                  <a:gd name="connsiteX100" fmla="*/ 63189 w 772914"/>
                  <a:gd name="connsiteY100" fmla="*/ 608604 h 1049715"/>
                  <a:gd name="connsiteX101" fmla="*/ 29931 w 772914"/>
                  <a:gd name="connsiteY101" fmla="*/ 613592 h 1049715"/>
                  <a:gd name="connsiteX102" fmla="*/ 38246 w 772914"/>
                  <a:gd name="connsiteY102" fmla="*/ 586986 h 1049715"/>
                  <a:gd name="connsiteX103" fmla="*/ 23280 w 772914"/>
                  <a:gd name="connsiteY103" fmla="*/ 570359 h 1049715"/>
                  <a:gd name="connsiteX104" fmla="*/ 38246 w 772914"/>
                  <a:gd name="connsiteY104" fmla="*/ 558718 h 1049715"/>
                  <a:gd name="connsiteX105" fmla="*/ 63189 w 772914"/>
                  <a:gd name="connsiteY105" fmla="*/ 538764 h 1049715"/>
                  <a:gd name="connsiteX106" fmla="*/ 96446 w 772914"/>
                  <a:gd name="connsiteY106" fmla="*/ 527124 h 1049715"/>
                  <a:gd name="connsiteX107" fmla="*/ 138017 w 772914"/>
                  <a:gd name="connsiteY107" fmla="*/ 503845 h 1049715"/>
                  <a:gd name="connsiteX108" fmla="*/ 161297 w 772914"/>
                  <a:gd name="connsiteY108" fmla="*/ 473912 h 1049715"/>
                  <a:gd name="connsiteX109" fmla="*/ 187903 w 772914"/>
                  <a:gd name="connsiteY109" fmla="*/ 452296 h 1049715"/>
                  <a:gd name="connsiteX110" fmla="*/ 189565 w 772914"/>
                  <a:gd name="connsiteY110" fmla="*/ 404074 h 1049715"/>
                  <a:gd name="connsiteX111" fmla="*/ 201205 w 772914"/>
                  <a:gd name="connsiteY111" fmla="*/ 389107 h 1049715"/>
                  <a:gd name="connsiteX112" fmla="*/ 156308 w 772914"/>
                  <a:gd name="connsiteY112" fmla="*/ 329245 h 1049715"/>
                  <a:gd name="connsiteX113" fmla="*/ 129703 w 772914"/>
                  <a:gd name="connsiteY113" fmla="*/ 329245 h 1049715"/>
                  <a:gd name="connsiteX114" fmla="*/ 123051 w 772914"/>
                  <a:gd name="connsiteY114" fmla="*/ 310954 h 1049715"/>
                  <a:gd name="connsiteX115" fmla="*/ 123051 w 772914"/>
                  <a:gd name="connsiteY115" fmla="*/ 292662 h 1049715"/>
                  <a:gd name="connsiteX116" fmla="*/ 88131 w 772914"/>
                  <a:gd name="connsiteY116" fmla="*/ 274370 h 1049715"/>
                  <a:gd name="connsiteX117" fmla="*/ 68177 w 772914"/>
                  <a:gd name="connsiteY117" fmla="*/ 264394 h 1049715"/>
                  <a:gd name="connsiteX118" fmla="*/ 51549 w 772914"/>
                  <a:gd name="connsiteY118" fmla="*/ 256079 h 1049715"/>
                  <a:gd name="connsiteX119" fmla="*/ 51549 w 772914"/>
                  <a:gd name="connsiteY119" fmla="*/ 202868 h 1049715"/>
                  <a:gd name="connsiteX120" fmla="*/ 34476 w 772914"/>
                  <a:gd name="connsiteY120" fmla="*/ 182949 h 1049715"/>
                  <a:gd name="connsiteX121" fmla="*/ 101102 w 772914"/>
                  <a:gd name="connsiteY121" fmla="*/ 184909 h 1049715"/>
                  <a:gd name="connsiteX122" fmla="*/ 113074 w 772914"/>
                  <a:gd name="connsiteY122" fmla="*/ 172937 h 1049715"/>
                  <a:gd name="connsiteX123" fmla="*/ 107088 w 772914"/>
                  <a:gd name="connsiteY123" fmla="*/ 133028 h 1049715"/>
                  <a:gd name="connsiteX124" fmla="*/ 164955 w 772914"/>
                  <a:gd name="connsiteY124" fmla="*/ 111079 h 1049715"/>
                  <a:gd name="connsiteX125" fmla="*/ 158969 w 772914"/>
                  <a:gd name="connsiteY125" fmla="*/ 95115 h 1049715"/>
                  <a:gd name="connsiteX126" fmla="*/ 174932 w 772914"/>
                  <a:gd name="connsiteY126" fmla="*/ 79152 h 1049715"/>
                  <a:gd name="connsiteX127" fmla="*/ 234795 w 772914"/>
                  <a:gd name="connsiteY127" fmla="*/ 77156 h 1049715"/>
                  <a:gd name="connsiteX128" fmla="*/ 252754 w 772914"/>
                  <a:gd name="connsiteY128" fmla="*/ 31262 h 1049715"/>
                  <a:gd name="connsiteX129" fmla="*/ 268717 w 772914"/>
                  <a:gd name="connsiteY129" fmla="*/ 43234 h 1049715"/>
                  <a:gd name="connsiteX130" fmla="*/ 294658 w 772914"/>
                  <a:gd name="connsiteY130" fmla="*/ 33257 h 1049715"/>
                  <a:gd name="connsiteX131" fmla="*/ 320598 w 772914"/>
                  <a:gd name="connsiteY131" fmla="*/ 65184 h 1049715"/>
                  <a:gd name="connsiteX132" fmla="*/ 344543 w 772914"/>
                  <a:gd name="connsiteY132" fmla="*/ 73166 h 1049715"/>
                  <a:gd name="connsiteX133" fmla="*/ 373540 w 772914"/>
                  <a:gd name="connsiteY133" fmla="*/ 82322 h 1049715"/>
                  <a:gd name="connsiteX134" fmla="*/ 379131 w 772914"/>
                  <a:gd name="connsiteY134" fmla="*/ 98109 h 1049715"/>
                  <a:gd name="connsiteX135" fmla="*/ 415714 w 772914"/>
                  <a:gd name="connsiteY135" fmla="*/ 101433 h 1049715"/>
                  <a:gd name="connsiteX136" fmla="*/ 422365 w 772914"/>
                  <a:gd name="connsiteY136" fmla="*/ 121388 h 1049715"/>
                  <a:gd name="connsiteX137" fmla="*/ 440656 w 772914"/>
                  <a:gd name="connsiteY137" fmla="*/ 134691 h 1049715"/>
                  <a:gd name="connsiteX138" fmla="*/ 457285 w 772914"/>
                  <a:gd name="connsiteY138" fmla="*/ 131366 h 1049715"/>
                  <a:gd name="connsiteX139" fmla="*/ 465599 w 772914"/>
                  <a:gd name="connsiteY139" fmla="*/ 136354 h 1049715"/>
                  <a:gd name="connsiteX140" fmla="*/ 468925 w 772914"/>
                  <a:gd name="connsiteY140" fmla="*/ 136354 h 1049715"/>
                  <a:gd name="connsiteX141" fmla="*/ 478902 w 772914"/>
                  <a:gd name="connsiteY141" fmla="*/ 161296 h 1049715"/>
                  <a:gd name="connsiteX142" fmla="*/ 498856 w 772914"/>
                  <a:gd name="connsiteY142" fmla="*/ 161296 h 1049715"/>
                  <a:gd name="connsiteX143" fmla="*/ 510496 w 772914"/>
                  <a:gd name="connsiteY143" fmla="*/ 147993 h 1049715"/>
                  <a:gd name="connsiteX144" fmla="*/ 522136 w 772914"/>
                  <a:gd name="connsiteY144" fmla="*/ 136354 h 1049715"/>
                  <a:gd name="connsiteX145" fmla="*/ 522136 w 772914"/>
                  <a:gd name="connsiteY145" fmla="*/ 129702 h 1049715"/>
                  <a:gd name="connsiteX146" fmla="*/ 510496 w 772914"/>
                  <a:gd name="connsiteY146" fmla="*/ 119725 h 1049715"/>
                  <a:gd name="connsiteX147" fmla="*/ 520473 w 772914"/>
                  <a:gd name="connsiteY147" fmla="*/ 106423 h 1049715"/>
                  <a:gd name="connsiteX148" fmla="*/ 500519 w 772914"/>
                  <a:gd name="connsiteY148" fmla="*/ 71503 h 1049715"/>
                  <a:gd name="connsiteX149" fmla="*/ 492205 w 772914"/>
                  <a:gd name="connsiteY149" fmla="*/ 56537 h 1049715"/>
                  <a:gd name="connsiteX150" fmla="*/ 490542 w 772914"/>
                  <a:gd name="connsiteY150" fmla="*/ 16629 h 1049715"/>
                  <a:gd name="connsiteX151" fmla="*/ 513822 w 772914"/>
                  <a:gd name="connsiteY151" fmla="*/ 16629 h 1049715"/>
                  <a:gd name="connsiteX152" fmla="*/ 550405 w 772914"/>
                  <a:gd name="connsiteY152" fmla="*/ 0 h 1049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772914" h="1049715">
                    <a:moveTo>
                      <a:pt x="550405" y="0"/>
                    </a:moveTo>
                    <a:lnTo>
                      <a:pt x="591976" y="11641"/>
                    </a:lnTo>
                    <a:lnTo>
                      <a:pt x="603616" y="28268"/>
                    </a:lnTo>
                    <a:lnTo>
                      <a:pt x="635210" y="54874"/>
                    </a:lnTo>
                    <a:lnTo>
                      <a:pt x="645188" y="103097"/>
                    </a:lnTo>
                    <a:lnTo>
                      <a:pt x="680107" y="136354"/>
                    </a:lnTo>
                    <a:lnTo>
                      <a:pt x="685096" y="169611"/>
                    </a:lnTo>
                    <a:lnTo>
                      <a:pt x="698399" y="181250"/>
                    </a:lnTo>
                    <a:lnTo>
                      <a:pt x="700062" y="196217"/>
                    </a:lnTo>
                    <a:lnTo>
                      <a:pt x="716690" y="211183"/>
                    </a:lnTo>
                    <a:lnTo>
                      <a:pt x="701725" y="229474"/>
                    </a:lnTo>
                    <a:lnTo>
                      <a:pt x="708376" y="294324"/>
                    </a:lnTo>
                    <a:lnTo>
                      <a:pt x="748285" y="320930"/>
                    </a:lnTo>
                    <a:lnTo>
                      <a:pt x="771564" y="339222"/>
                    </a:lnTo>
                    <a:lnTo>
                      <a:pt x="772914" y="348669"/>
                    </a:lnTo>
                    <a:lnTo>
                      <a:pt x="771564" y="348534"/>
                    </a:lnTo>
                    <a:lnTo>
                      <a:pt x="727665" y="350529"/>
                    </a:lnTo>
                    <a:lnTo>
                      <a:pt x="715692" y="368488"/>
                    </a:lnTo>
                    <a:lnTo>
                      <a:pt x="701724" y="386447"/>
                    </a:lnTo>
                    <a:lnTo>
                      <a:pt x="701724" y="394428"/>
                    </a:lnTo>
                    <a:lnTo>
                      <a:pt x="709706" y="408396"/>
                    </a:lnTo>
                    <a:lnTo>
                      <a:pt x="691747" y="436332"/>
                    </a:lnTo>
                    <a:lnTo>
                      <a:pt x="657825" y="448305"/>
                    </a:lnTo>
                    <a:lnTo>
                      <a:pt x="651839" y="476241"/>
                    </a:lnTo>
                    <a:lnTo>
                      <a:pt x="649843" y="492204"/>
                    </a:lnTo>
                    <a:lnTo>
                      <a:pt x="635875" y="492204"/>
                    </a:lnTo>
                    <a:lnTo>
                      <a:pt x="613926" y="518145"/>
                    </a:lnTo>
                    <a:lnTo>
                      <a:pt x="603948" y="538099"/>
                    </a:lnTo>
                    <a:lnTo>
                      <a:pt x="603948" y="570026"/>
                    </a:lnTo>
                    <a:lnTo>
                      <a:pt x="587985" y="583994"/>
                    </a:lnTo>
                    <a:lnTo>
                      <a:pt x="550072" y="576012"/>
                    </a:lnTo>
                    <a:lnTo>
                      <a:pt x="536104" y="603948"/>
                    </a:lnTo>
                    <a:lnTo>
                      <a:pt x="522136" y="609934"/>
                    </a:lnTo>
                    <a:lnTo>
                      <a:pt x="524131" y="635875"/>
                    </a:lnTo>
                    <a:lnTo>
                      <a:pt x="516150" y="653833"/>
                    </a:lnTo>
                    <a:lnTo>
                      <a:pt x="522136" y="695737"/>
                    </a:lnTo>
                    <a:lnTo>
                      <a:pt x="524131" y="719682"/>
                    </a:lnTo>
                    <a:lnTo>
                      <a:pt x="536104" y="751609"/>
                    </a:lnTo>
                    <a:lnTo>
                      <a:pt x="554063" y="753604"/>
                    </a:lnTo>
                    <a:lnTo>
                      <a:pt x="572022" y="789522"/>
                    </a:lnTo>
                    <a:lnTo>
                      <a:pt x="581999" y="805485"/>
                    </a:lnTo>
                    <a:lnTo>
                      <a:pt x="591976" y="819453"/>
                    </a:lnTo>
                    <a:lnTo>
                      <a:pt x="583994" y="853375"/>
                    </a:lnTo>
                    <a:lnTo>
                      <a:pt x="572022" y="869339"/>
                    </a:lnTo>
                    <a:lnTo>
                      <a:pt x="552067" y="867343"/>
                    </a:lnTo>
                    <a:lnTo>
                      <a:pt x="552067" y="881311"/>
                    </a:lnTo>
                    <a:lnTo>
                      <a:pt x="542090" y="895279"/>
                    </a:lnTo>
                    <a:lnTo>
                      <a:pt x="556058" y="907252"/>
                    </a:lnTo>
                    <a:lnTo>
                      <a:pt x="566035" y="931197"/>
                    </a:lnTo>
                    <a:lnTo>
                      <a:pt x="578008" y="945165"/>
                    </a:lnTo>
                    <a:lnTo>
                      <a:pt x="583994" y="963124"/>
                    </a:lnTo>
                    <a:lnTo>
                      <a:pt x="581999" y="987069"/>
                    </a:lnTo>
                    <a:lnTo>
                      <a:pt x="566035" y="995050"/>
                    </a:lnTo>
                    <a:lnTo>
                      <a:pt x="530118" y="977092"/>
                    </a:lnTo>
                    <a:lnTo>
                      <a:pt x="514154" y="969110"/>
                    </a:lnTo>
                    <a:lnTo>
                      <a:pt x="502182" y="989064"/>
                    </a:lnTo>
                    <a:lnTo>
                      <a:pt x="498191" y="1003032"/>
                    </a:lnTo>
                    <a:lnTo>
                      <a:pt x="490209" y="1015005"/>
                    </a:lnTo>
                    <a:lnTo>
                      <a:pt x="458282" y="1024982"/>
                    </a:lnTo>
                    <a:lnTo>
                      <a:pt x="430346" y="1011014"/>
                    </a:lnTo>
                    <a:lnTo>
                      <a:pt x="406401" y="1020991"/>
                    </a:lnTo>
                    <a:lnTo>
                      <a:pt x="392433" y="1046931"/>
                    </a:lnTo>
                    <a:lnTo>
                      <a:pt x="380461" y="1038950"/>
                    </a:lnTo>
                    <a:lnTo>
                      <a:pt x="366493" y="1044936"/>
                    </a:lnTo>
                    <a:lnTo>
                      <a:pt x="308626" y="1040945"/>
                    </a:lnTo>
                    <a:lnTo>
                      <a:pt x="290667" y="1040945"/>
                    </a:lnTo>
                    <a:lnTo>
                      <a:pt x="286282" y="1049715"/>
                    </a:lnTo>
                    <a:lnTo>
                      <a:pt x="236790" y="1018995"/>
                    </a:lnTo>
                    <a:lnTo>
                      <a:pt x="230804" y="1007023"/>
                    </a:lnTo>
                    <a:lnTo>
                      <a:pt x="200873" y="993055"/>
                    </a:lnTo>
                    <a:lnTo>
                      <a:pt x="194886" y="971105"/>
                    </a:lnTo>
                    <a:lnTo>
                      <a:pt x="176927" y="963124"/>
                    </a:lnTo>
                    <a:lnTo>
                      <a:pt x="170941" y="991060"/>
                    </a:lnTo>
                    <a:lnTo>
                      <a:pt x="139014" y="995050"/>
                    </a:lnTo>
                    <a:lnTo>
                      <a:pt x="135024" y="1009018"/>
                    </a:lnTo>
                    <a:lnTo>
                      <a:pt x="89129" y="1001037"/>
                    </a:lnTo>
                    <a:lnTo>
                      <a:pt x="87133" y="1026977"/>
                    </a:lnTo>
                    <a:lnTo>
                      <a:pt x="39243" y="1024982"/>
                    </a:lnTo>
                    <a:lnTo>
                      <a:pt x="123" y="979994"/>
                    </a:lnTo>
                    <a:lnTo>
                      <a:pt x="0" y="979419"/>
                    </a:lnTo>
                    <a:lnTo>
                      <a:pt x="4989" y="944500"/>
                    </a:lnTo>
                    <a:lnTo>
                      <a:pt x="24943" y="924546"/>
                    </a:lnTo>
                    <a:lnTo>
                      <a:pt x="51549" y="904591"/>
                    </a:lnTo>
                    <a:lnTo>
                      <a:pt x="58200" y="876323"/>
                    </a:lnTo>
                    <a:lnTo>
                      <a:pt x="94783" y="851380"/>
                    </a:lnTo>
                    <a:lnTo>
                      <a:pt x="84806" y="831426"/>
                    </a:lnTo>
                    <a:lnTo>
                      <a:pt x="111411" y="793180"/>
                    </a:lnTo>
                    <a:lnTo>
                      <a:pt x="106423" y="788192"/>
                    </a:lnTo>
                    <a:lnTo>
                      <a:pt x="162960" y="728329"/>
                    </a:lnTo>
                    <a:lnTo>
                      <a:pt x="159634" y="691746"/>
                    </a:lnTo>
                    <a:lnTo>
                      <a:pt x="143006" y="665141"/>
                    </a:lnTo>
                    <a:lnTo>
                      <a:pt x="156308" y="658489"/>
                    </a:lnTo>
                    <a:lnTo>
                      <a:pt x="136354" y="625232"/>
                    </a:lnTo>
                    <a:lnTo>
                      <a:pt x="149657" y="611929"/>
                    </a:lnTo>
                    <a:lnTo>
                      <a:pt x="236125" y="543753"/>
                    </a:lnTo>
                    <a:lnTo>
                      <a:pt x="222823" y="535438"/>
                    </a:lnTo>
                    <a:lnTo>
                      <a:pt x="187903" y="537102"/>
                    </a:lnTo>
                    <a:lnTo>
                      <a:pt x="144668" y="548741"/>
                    </a:lnTo>
                    <a:lnTo>
                      <a:pt x="73166" y="565370"/>
                    </a:lnTo>
                    <a:lnTo>
                      <a:pt x="69840" y="581998"/>
                    </a:lnTo>
                    <a:lnTo>
                      <a:pt x="63189" y="608604"/>
                    </a:lnTo>
                    <a:lnTo>
                      <a:pt x="29931" y="613592"/>
                    </a:lnTo>
                    <a:lnTo>
                      <a:pt x="38246" y="586986"/>
                    </a:lnTo>
                    <a:lnTo>
                      <a:pt x="23280" y="570359"/>
                    </a:lnTo>
                    <a:lnTo>
                      <a:pt x="38246" y="558718"/>
                    </a:lnTo>
                    <a:lnTo>
                      <a:pt x="63189" y="538764"/>
                    </a:lnTo>
                    <a:lnTo>
                      <a:pt x="96446" y="527124"/>
                    </a:lnTo>
                    <a:lnTo>
                      <a:pt x="138017" y="503845"/>
                    </a:lnTo>
                    <a:lnTo>
                      <a:pt x="161297" y="473912"/>
                    </a:lnTo>
                    <a:lnTo>
                      <a:pt x="187903" y="452296"/>
                    </a:lnTo>
                    <a:lnTo>
                      <a:pt x="189565" y="404074"/>
                    </a:lnTo>
                    <a:lnTo>
                      <a:pt x="201205" y="389107"/>
                    </a:lnTo>
                    <a:lnTo>
                      <a:pt x="156308" y="329245"/>
                    </a:lnTo>
                    <a:lnTo>
                      <a:pt x="129703" y="329245"/>
                    </a:lnTo>
                    <a:lnTo>
                      <a:pt x="123051" y="310954"/>
                    </a:lnTo>
                    <a:lnTo>
                      <a:pt x="123051" y="292662"/>
                    </a:lnTo>
                    <a:lnTo>
                      <a:pt x="88131" y="274370"/>
                    </a:lnTo>
                    <a:lnTo>
                      <a:pt x="68177" y="264394"/>
                    </a:lnTo>
                    <a:lnTo>
                      <a:pt x="51549" y="256079"/>
                    </a:lnTo>
                    <a:lnTo>
                      <a:pt x="51549" y="202868"/>
                    </a:lnTo>
                    <a:lnTo>
                      <a:pt x="34476" y="182949"/>
                    </a:lnTo>
                    <a:lnTo>
                      <a:pt x="101102" y="184909"/>
                    </a:lnTo>
                    <a:lnTo>
                      <a:pt x="113074" y="172937"/>
                    </a:lnTo>
                    <a:lnTo>
                      <a:pt x="107088" y="133028"/>
                    </a:lnTo>
                    <a:lnTo>
                      <a:pt x="164955" y="111079"/>
                    </a:lnTo>
                    <a:lnTo>
                      <a:pt x="158969" y="95115"/>
                    </a:lnTo>
                    <a:lnTo>
                      <a:pt x="174932" y="79152"/>
                    </a:lnTo>
                    <a:lnTo>
                      <a:pt x="234795" y="77156"/>
                    </a:lnTo>
                    <a:lnTo>
                      <a:pt x="252754" y="31262"/>
                    </a:lnTo>
                    <a:lnTo>
                      <a:pt x="268717" y="43234"/>
                    </a:lnTo>
                    <a:lnTo>
                      <a:pt x="294658" y="33257"/>
                    </a:lnTo>
                    <a:lnTo>
                      <a:pt x="320598" y="65184"/>
                    </a:lnTo>
                    <a:lnTo>
                      <a:pt x="344543" y="73166"/>
                    </a:lnTo>
                    <a:lnTo>
                      <a:pt x="373540" y="82322"/>
                    </a:lnTo>
                    <a:lnTo>
                      <a:pt x="379131" y="98109"/>
                    </a:lnTo>
                    <a:lnTo>
                      <a:pt x="415714" y="101433"/>
                    </a:lnTo>
                    <a:lnTo>
                      <a:pt x="422365" y="121388"/>
                    </a:lnTo>
                    <a:lnTo>
                      <a:pt x="440656" y="134691"/>
                    </a:lnTo>
                    <a:lnTo>
                      <a:pt x="457285" y="131366"/>
                    </a:lnTo>
                    <a:lnTo>
                      <a:pt x="465599" y="136354"/>
                    </a:lnTo>
                    <a:lnTo>
                      <a:pt x="468925" y="136354"/>
                    </a:lnTo>
                    <a:lnTo>
                      <a:pt x="478902" y="161296"/>
                    </a:lnTo>
                    <a:lnTo>
                      <a:pt x="498856" y="161296"/>
                    </a:lnTo>
                    <a:lnTo>
                      <a:pt x="510496" y="147993"/>
                    </a:lnTo>
                    <a:lnTo>
                      <a:pt x="522136" y="136354"/>
                    </a:lnTo>
                    <a:lnTo>
                      <a:pt x="522136" y="129702"/>
                    </a:lnTo>
                    <a:lnTo>
                      <a:pt x="510496" y="119725"/>
                    </a:lnTo>
                    <a:lnTo>
                      <a:pt x="520473" y="106423"/>
                    </a:lnTo>
                    <a:lnTo>
                      <a:pt x="500519" y="71503"/>
                    </a:lnTo>
                    <a:lnTo>
                      <a:pt x="492205" y="56537"/>
                    </a:lnTo>
                    <a:lnTo>
                      <a:pt x="490542" y="16629"/>
                    </a:lnTo>
                    <a:lnTo>
                      <a:pt x="513822" y="16629"/>
                    </a:lnTo>
                    <a:lnTo>
                      <a:pt x="550405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876B2F1C-FEE1-1690-C29D-B77375BF09F4}"/>
                  </a:ext>
                </a:extLst>
              </p:cNvPr>
              <p:cNvSpPr/>
              <p:nvPr/>
            </p:nvSpPr>
            <p:spPr>
              <a:xfrm>
                <a:off x="892398" y="1383084"/>
                <a:ext cx="624900" cy="570358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2C68C3B3-362A-C2BF-C5B2-628C9F1EEFEB}"/>
                  </a:ext>
                </a:extLst>
              </p:cNvPr>
              <p:cNvSpPr/>
              <p:nvPr/>
            </p:nvSpPr>
            <p:spPr>
              <a:xfrm>
                <a:off x="673100" y="1543548"/>
                <a:ext cx="713996" cy="769484"/>
              </a:xfrm>
              <a:custGeom>
                <a:avLst/>
                <a:gdLst>
                  <a:gd name="connsiteX0" fmla="*/ 146549 w 713996"/>
                  <a:gd name="connsiteY0" fmla="*/ 0 h 769484"/>
                  <a:gd name="connsiteX1" fmla="*/ 146549 w 713996"/>
                  <a:gd name="connsiteY1" fmla="*/ 22448 h 769484"/>
                  <a:gd name="connsiteX2" fmla="*/ 161515 w 713996"/>
                  <a:gd name="connsiteY2" fmla="*/ 27436 h 769484"/>
                  <a:gd name="connsiteX3" fmla="*/ 173986 w 713996"/>
                  <a:gd name="connsiteY3" fmla="*/ 27436 h 769484"/>
                  <a:gd name="connsiteX4" fmla="*/ 178974 w 713996"/>
                  <a:gd name="connsiteY4" fmla="*/ 32425 h 769484"/>
                  <a:gd name="connsiteX5" fmla="*/ 203917 w 713996"/>
                  <a:gd name="connsiteY5" fmla="*/ 14965 h 769484"/>
                  <a:gd name="connsiteX6" fmla="*/ 223871 w 713996"/>
                  <a:gd name="connsiteY6" fmla="*/ 21202 h 769484"/>
                  <a:gd name="connsiteX7" fmla="*/ 238837 w 713996"/>
                  <a:gd name="connsiteY7" fmla="*/ 22448 h 769484"/>
                  <a:gd name="connsiteX8" fmla="*/ 241331 w 713996"/>
                  <a:gd name="connsiteY8" fmla="*/ 42403 h 769484"/>
                  <a:gd name="connsiteX9" fmla="*/ 242329 w 713996"/>
                  <a:gd name="connsiteY9" fmla="*/ 46108 h 769484"/>
                  <a:gd name="connsiteX10" fmla="*/ 221045 w 713996"/>
                  <a:gd name="connsiteY10" fmla="*/ 85637 h 769484"/>
                  <a:gd name="connsiteX11" fmla="*/ 262616 w 713996"/>
                  <a:gd name="connsiteY11" fmla="*/ 135522 h 769484"/>
                  <a:gd name="connsiteX12" fmla="*/ 260953 w 713996"/>
                  <a:gd name="connsiteY12" fmla="*/ 190397 h 769484"/>
                  <a:gd name="connsiteX13" fmla="*/ 285896 w 713996"/>
                  <a:gd name="connsiteY13" fmla="*/ 203700 h 769484"/>
                  <a:gd name="connsiteX14" fmla="*/ 325804 w 713996"/>
                  <a:gd name="connsiteY14" fmla="*/ 215339 h 769484"/>
                  <a:gd name="connsiteX15" fmla="*/ 364050 w 713996"/>
                  <a:gd name="connsiteY15" fmla="*/ 208688 h 769484"/>
                  <a:gd name="connsiteX16" fmla="*/ 377352 w 713996"/>
                  <a:gd name="connsiteY16" fmla="*/ 255248 h 769484"/>
                  <a:gd name="connsiteX17" fmla="*/ 352410 w 713996"/>
                  <a:gd name="connsiteY17" fmla="*/ 261899 h 769484"/>
                  <a:gd name="connsiteX18" fmla="*/ 362387 w 713996"/>
                  <a:gd name="connsiteY18" fmla="*/ 291830 h 769484"/>
                  <a:gd name="connsiteX19" fmla="*/ 402295 w 713996"/>
                  <a:gd name="connsiteY19" fmla="*/ 316774 h 769484"/>
                  <a:gd name="connsiteX20" fmla="*/ 407284 w 713996"/>
                  <a:gd name="connsiteY20" fmla="*/ 331739 h 769484"/>
                  <a:gd name="connsiteX21" fmla="*/ 432226 w 713996"/>
                  <a:gd name="connsiteY21" fmla="*/ 350031 h 769484"/>
                  <a:gd name="connsiteX22" fmla="*/ 462158 w 713996"/>
                  <a:gd name="connsiteY22" fmla="*/ 374973 h 769484"/>
                  <a:gd name="connsiteX23" fmla="*/ 485438 w 713996"/>
                  <a:gd name="connsiteY23" fmla="*/ 381624 h 769484"/>
                  <a:gd name="connsiteX24" fmla="*/ 493752 w 713996"/>
                  <a:gd name="connsiteY24" fmla="*/ 384950 h 769484"/>
                  <a:gd name="connsiteX25" fmla="*/ 492089 w 713996"/>
                  <a:gd name="connsiteY25" fmla="*/ 396590 h 769484"/>
                  <a:gd name="connsiteX26" fmla="*/ 573083 w 713996"/>
                  <a:gd name="connsiteY26" fmla="*/ 408589 h 769484"/>
                  <a:gd name="connsiteX27" fmla="*/ 568081 w 713996"/>
                  <a:gd name="connsiteY27" fmla="*/ 430262 h 769484"/>
                  <a:gd name="connsiteX28" fmla="*/ 535656 w 713996"/>
                  <a:gd name="connsiteY28" fmla="*/ 450217 h 769484"/>
                  <a:gd name="connsiteX29" fmla="*/ 535656 w 713996"/>
                  <a:gd name="connsiteY29" fmla="*/ 461441 h 769484"/>
                  <a:gd name="connsiteX30" fmla="*/ 560598 w 713996"/>
                  <a:gd name="connsiteY30" fmla="*/ 503844 h 769484"/>
                  <a:gd name="connsiteX31" fmla="*/ 579305 w 713996"/>
                  <a:gd name="connsiteY31" fmla="*/ 505091 h 769484"/>
                  <a:gd name="connsiteX32" fmla="*/ 595518 w 713996"/>
                  <a:gd name="connsiteY32" fmla="*/ 490125 h 769484"/>
                  <a:gd name="connsiteX33" fmla="*/ 655381 w 713996"/>
                  <a:gd name="connsiteY33" fmla="*/ 481395 h 769484"/>
                  <a:gd name="connsiteX34" fmla="*/ 674088 w 713996"/>
                  <a:gd name="connsiteY34" fmla="*/ 501350 h 769484"/>
                  <a:gd name="connsiteX35" fmla="*/ 709008 w 713996"/>
                  <a:gd name="connsiteY35" fmla="*/ 573683 h 769484"/>
                  <a:gd name="connsiteX36" fmla="*/ 706513 w 713996"/>
                  <a:gd name="connsiteY36" fmla="*/ 599874 h 769484"/>
                  <a:gd name="connsiteX37" fmla="*/ 713996 w 713996"/>
                  <a:gd name="connsiteY37" fmla="*/ 611098 h 769484"/>
                  <a:gd name="connsiteX38" fmla="*/ 686559 w 713996"/>
                  <a:gd name="connsiteY38" fmla="*/ 646017 h 769484"/>
                  <a:gd name="connsiteX39" fmla="*/ 695289 w 713996"/>
                  <a:gd name="connsiteY39" fmla="*/ 668467 h 769484"/>
                  <a:gd name="connsiteX40" fmla="*/ 685312 w 713996"/>
                  <a:gd name="connsiteY40" fmla="*/ 682185 h 769484"/>
                  <a:gd name="connsiteX41" fmla="*/ 645404 w 713996"/>
                  <a:gd name="connsiteY41" fmla="*/ 698398 h 769484"/>
                  <a:gd name="connsiteX42" fmla="*/ 619214 w 713996"/>
                  <a:gd name="connsiteY42" fmla="*/ 700892 h 769484"/>
                  <a:gd name="connsiteX43" fmla="*/ 612978 w 713996"/>
                  <a:gd name="connsiteY43" fmla="*/ 724588 h 769484"/>
                  <a:gd name="connsiteX44" fmla="*/ 599259 w 713996"/>
                  <a:gd name="connsiteY44" fmla="*/ 724588 h 769484"/>
                  <a:gd name="connsiteX45" fmla="*/ 593024 w 713996"/>
                  <a:gd name="connsiteY45" fmla="*/ 738306 h 769484"/>
                  <a:gd name="connsiteX46" fmla="*/ 566834 w 713996"/>
                  <a:gd name="connsiteY46" fmla="*/ 738306 h 769484"/>
                  <a:gd name="connsiteX47" fmla="*/ 554363 w 713996"/>
                  <a:gd name="connsiteY47" fmla="*/ 745788 h 769484"/>
                  <a:gd name="connsiteX48" fmla="*/ 543138 w 713996"/>
                  <a:gd name="connsiteY48" fmla="*/ 732071 h 769484"/>
                  <a:gd name="connsiteX49" fmla="*/ 508219 w 713996"/>
                  <a:gd name="connsiteY49" fmla="*/ 713363 h 769484"/>
                  <a:gd name="connsiteX50" fmla="*/ 505724 w 713996"/>
                  <a:gd name="connsiteY50" fmla="*/ 667219 h 769484"/>
                  <a:gd name="connsiteX51" fmla="*/ 525679 w 713996"/>
                  <a:gd name="connsiteY51" fmla="*/ 670961 h 769484"/>
                  <a:gd name="connsiteX52" fmla="*/ 574317 w 713996"/>
                  <a:gd name="connsiteY52" fmla="*/ 628558 h 769484"/>
                  <a:gd name="connsiteX53" fmla="*/ 576811 w 713996"/>
                  <a:gd name="connsiteY53" fmla="*/ 606109 h 769484"/>
                  <a:gd name="connsiteX54" fmla="*/ 564340 w 713996"/>
                  <a:gd name="connsiteY54" fmla="*/ 599874 h 769484"/>
                  <a:gd name="connsiteX55" fmla="*/ 559351 w 713996"/>
                  <a:gd name="connsiteY55" fmla="*/ 586155 h 769484"/>
                  <a:gd name="connsiteX56" fmla="*/ 561845 w 713996"/>
                  <a:gd name="connsiteY56" fmla="*/ 576179 h 769484"/>
                  <a:gd name="connsiteX57" fmla="*/ 551868 w 713996"/>
                  <a:gd name="connsiteY57" fmla="*/ 561212 h 769484"/>
                  <a:gd name="connsiteX58" fmla="*/ 518196 w 713996"/>
                  <a:gd name="connsiteY58" fmla="*/ 567448 h 769484"/>
                  <a:gd name="connsiteX59" fmla="*/ 508219 w 713996"/>
                  <a:gd name="connsiteY59" fmla="*/ 572437 h 769484"/>
                  <a:gd name="connsiteX60" fmla="*/ 495747 w 713996"/>
                  <a:gd name="connsiteY60" fmla="*/ 561212 h 769484"/>
                  <a:gd name="connsiteX61" fmla="*/ 465816 w 713996"/>
                  <a:gd name="connsiteY61" fmla="*/ 563706 h 769484"/>
                  <a:gd name="connsiteX62" fmla="*/ 440873 w 713996"/>
                  <a:gd name="connsiteY62" fmla="*/ 591144 h 769484"/>
                  <a:gd name="connsiteX63" fmla="*/ 395976 w 713996"/>
                  <a:gd name="connsiteY63" fmla="*/ 599874 h 769484"/>
                  <a:gd name="connsiteX64" fmla="*/ 392235 w 713996"/>
                  <a:gd name="connsiteY64" fmla="*/ 591144 h 769484"/>
                  <a:gd name="connsiteX65" fmla="*/ 373528 w 713996"/>
                  <a:gd name="connsiteY65" fmla="*/ 593638 h 769484"/>
                  <a:gd name="connsiteX66" fmla="*/ 372281 w 713996"/>
                  <a:gd name="connsiteY66" fmla="*/ 604862 h 769484"/>
                  <a:gd name="connsiteX67" fmla="*/ 376022 w 713996"/>
                  <a:gd name="connsiteY67" fmla="*/ 613592 h 769484"/>
                  <a:gd name="connsiteX68" fmla="*/ 348585 w 713996"/>
                  <a:gd name="connsiteY68" fmla="*/ 641029 h 769484"/>
                  <a:gd name="connsiteX69" fmla="*/ 321148 w 713996"/>
                  <a:gd name="connsiteY69" fmla="*/ 693409 h 769484"/>
                  <a:gd name="connsiteX70" fmla="*/ 278745 w 713996"/>
                  <a:gd name="connsiteY70" fmla="*/ 712117 h 769484"/>
                  <a:gd name="connsiteX71" fmla="*/ 281240 w 713996"/>
                  <a:gd name="connsiteY71" fmla="*/ 729576 h 769484"/>
                  <a:gd name="connsiteX72" fmla="*/ 243826 w 713996"/>
                  <a:gd name="connsiteY72" fmla="*/ 760755 h 769484"/>
                  <a:gd name="connsiteX73" fmla="*/ 208906 w 713996"/>
                  <a:gd name="connsiteY73" fmla="*/ 769484 h 769484"/>
                  <a:gd name="connsiteX74" fmla="*/ 220130 w 713996"/>
                  <a:gd name="connsiteY74" fmla="*/ 754519 h 769484"/>
                  <a:gd name="connsiteX75" fmla="*/ 248814 w 713996"/>
                  <a:gd name="connsiteY75" fmla="*/ 702139 h 769484"/>
                  <a:gd name="connsiteX76" fmla="*/ 258791 w 713996"/>
                  <a:gd name="connsiteY76" fmla="*/ 695904 h 769484"/>
                  <a:gd name="connsiteX77" fmla="*/ 261285 w 713996"/>
                  <a:gd name="connsiteY77" fmla="*/ 662231 h 769484"/>
                  <a:gd name="connsiteX78" fmla="*/ 273757 w 713996"/>
                  <a:gd name="connsiteY78" fmla="*/ 655995 h 769484"/>
                  <a:gd name="connsiteX79" fmla="*/ 272510 w 713996"/>
                  <a:gd name="connsiteY79" fmla="*/ 619829 h 769484"/>
                  <a:gd name="connsiteX80" fmla="*/ 253803 w 713996"/>
                  <a:gd name="connsiteY80" fmla="*/ 596133 h 769484"/>
                  <a:gd name="connsiteX81" fmla="*/ 252555 w 713996"/>
                  <a:gd name="connsiteY81" fmla="*/ 587402 h 769484"/>
                  <a:gd name="connsiteX82" fmla="*/ 226366 w 713996"/>
                  <a:gd name="connsiteY82" fmla="*/ 559966 h 769484"/>
                  <a:gd name="connsiteX83" fmla="*/ 225118 w 713996"/>
                  <a:gd name="connsiteY83" fmla="*/ 545000 h 769484"/>
                  <a:gd name="connsiteX84" fmla="*/ 215141 w 713996"/>
                  <a:gd name="connsiteY84" fmla="*/ 537517 h 769484"/>
                  <a:gd name="connsiteX85" fmla="*/ 202670 w 713996"/>
                  <a:gd name="connsiteY85" fmla="*/ 542506 h 769484"/>
                  <a:gd name="connsiteX86" fmla="*/ 175233 w 713996"/>
                  <a:gd name="connsiteY86" fmla="*/ 526292 h 769484"/>
                  <a:gd name="connsiteX87" fmla="*/ 159020 w 713996"/>
                  <a:gd name="connsiteY87" fmla="*/ 501350 h 769484"/>
                  <a:gd name="connsiteX88" fmla="*/ 147796 w 713996"/>
                  <a:gd name="connsiteY88" fmla="*/ 471418 h 769484"/>
                  <a:gd name="connsiteX89" fmla="*/ 132830 w 713996"/>
                  <a:gd name="connsiteY89" fmla="*/ 442734 h 769484"/>
                  <a:gd name="connsiteX90" fmla="*/ 109135 w 713996"/>
                  <a:gd name="connsiteY90" fmla="*/ 409062 h 769484"/>
                  <a:gd name="connsiteX91" fmla="*/ 110382 w 713996"/>
                  <a:gd name="connsiteY91" fmla="*/ 380378 h 769484"/>
                  <a:gd name="connsiteX92" fmla="*/ 129089 w 713996"/>
                  <a:gd name="connsiteY92" fmla="*/ 361670 h 769484"/>
                  <a:gd name="connsiteX93" fmla="*/ 121606 w 713996"/>
                  <a:gd name="connsiteY93" fmla="*/ 335480 h 769484"/>
                  <a:gd name="connsiteX94" fmla="*/ 142807 w 713996"/>
                  <a:gd name="connsiteY94" fmla="*/ 268135 h 769484"/>
                  <a:gd name="connsiteX95" fmla="*/ 191446 w 713996"/>
                  <a:gd name="connsiteY95" fmla="*/ 295572 h 769484"/>
                  <a:gd name="connsiteX96" fmla="*/ 196434 w 713996"/>
                  <a:gd name="connsiteY96" fmla="*/ 311785 h 769484"/>
                  <a:gd name="connsiteX97" fmla="*/ 206411 w 713996"/>
                  <a:gd name="connsiteY97" fmla="*/ 311785 h 769484"/>
                  <a:gd name="connsiteX98" fmla="*/ 220130 w 713996"/>
                  <a:gd name="connsiteY98" fmla="*/ 319268 h 769484"/>
                  <a:gd name="connsiteX99" fmla="*/ 201423 w 713996"/>
                  <a:gd name="connsiteY99" fmla="*/ 347951 h 769484"/>
                  <a:gd name="connsiteX100" fmla="*/ 200176 w 713996"/>
                  <a:gd name="connsiteY100" fmla="*/ 367906 h 769484"/>
                  <a:gd name="connsiteX101" fmla="*/ 231354 w 713996"/>
                  <a:gd name="connsiteY101" fmla="*/ 354187 h 769484"/>
                  <a:gd name="connsiteX102" fmla="*/ 257544 w 713996"/>
                  <a:gd name="connsiteY102" fmla="*/ 361670 h 769484"/>
                  <a:gd name="connsiteX103" fmla="*/ 260038 w 713996"/>
                  <a:gd name="connsiteY103" fmla="*/ 392849 h 769484"/>
                  <a:gd name="connsiteX104" fmla="*/ 256297 w 713996"/>
                  <a:gd name="connsiteY104" fmla="*/ 400332 h 769484"/>
                  <a:gd name="connsiteX105" fmla="*/ 252555 w 713996"/>
                  <a:gd name="connsiteY105" fmla="*/ 432757 h 769484"/>
                  <a:gd name="connsiteX106" fmla="*/ 240084 w 713996"/>
                  <a:gd name="connsiteY106" fmla="*/ 431510 h 769484"/>
                  <a:gd name="connsiteX107" fmla="*/ 236343 w 713996"/>
                  <a:gd name="connsiteY107" fmla="*/ 457700 h 769484"/>
                  <a:gd name="connsiteX108" fmla="*/ 253803 w 713996"/>
                  <a:gd name="connsiteY108" fmla="*/ 468924 h 769484"/>
                  <a:gd name="connsiteX109" fmla="*/ 248814 w 713996"/>
                  <a:gd name="connsiteY109" fmla="*/ 487631 h 769484"/>
                  <a:gd name="connsiteX110" fmla="*/ 282487 w 713996"/>
                  <a:gd name="connsiteY110" fmla="*/ 523798 h 769484"/>
                  <a:gd name="connsiteX111" fmla="*/ 321148 w 713996"/>
                  <a:gd name="connsiteY111" fmla="*/ 486383 h 769484"/>
                  <a:gd name="connsiteX112" fmla="*/ 352326 w 713996"/>
                  <a:gd name="connsiteY112" fmla="*/ 493867 h 769484"/>
                  <a:gd name="connsiteX113" fmla="*/ 399718 w 713996"/>
                  <a:gd name="connsiteY113" fmla="*/ 523798 h 769484"/>
                  <a:gd name="connsiteX114" fmla="*/ 410942 w 713996"/>
                  <a:gd name="connsiteY114" fmla="*/ 516316 h 769484"/>
                  <a:gd name="connsiteX115" fmla="*/ 379763 w 713996"/>
                  <a:gd name="connsiteY115" fmla="*/ 481395 h 769484"/>
                  <a:gd name="connsiteX116" fmla="*/ 381011 w 713996"/>
                  <a:gd name="connsiteY116" fmla="*/ 467677 h 769484"/>
                  <a:gd name="connsiteX117" fmla="*/ 349832 w 713996"/>
                  <a:gd name="connsiteY117" fmla="*/ 441487 h 769484"/>
                  <a:gd name="connsiteX118" fmla="*/ 348585 w 713996"/>
                  <a:gd name="connsiteY118" fmla="*/ 405320 h 769484"/>
                  <a:gd name="connsiteX119" fmla="*/ 369786 w 713996"/>
                  <a:gd name="connsiteY119" fmla="*/ 382872 h 769484"/>
                  <a:gd name="connsiteX120" fmla="*/ 362303 w 713996"/>
                  <a:gd name="connsiteY120" fmla="*/ 347951 h 769484"/>
                  <a:gd name="connsiteX121" fmla="*/ 313665 w 713996"/>
                  <a:gd name="connsiteY121" fmla="*/ 308043 h 769484"/>
                  <a:gd name="connsiteX122" fmla="*/ 292464 w 713996"/>
                  <a:gd name="connsiteY122" fmla="*/ 311785 h 769484"/>
                  <a:gd name="connsiteX123" fmla="*/ 279992 w 713996"/>
                  <a:gd name="connsiteY123" fmla="*/ 315526 h 769484"/>
                  <a:gd name="connsiteX124" fmla="*/ 261285 w 713996"/>
                  <a:gd name="connsiteY124" fmla="*/ 296819 h 769484"/>
                  <a:gd name="connsiteX125" fmla="*/ 245073 w 713996"/>
                  <a:gd name="connsiteY125" fmla="*/ 299313 h 769484"/>
                  <a:gd name="connsiteX126" fmla="*/ 241331 w 713996"/>
                  <a:gd name="connsiteY126" fmla="*/ 284347 h 769484"/>
                  <a:gd name="connsiteX127" fmla="*/ 242578 w 713996"/>
                  <a:gd name="connsiteY127" fmla="*/ 238203 h 769484"/>
                  <a:gd name="connsiteX128" fmla="*/ 198929 w 713996"/>
                  <a:gd name="connsiteY128" fmla="*/ 235709 h 769484"/>
                  <a:gd name="connsiteX129" fmla="*/ 191446 w 713996"/>
                  <a:gd name="connsiteY129" fmla="*/ 214507 h 769484"/>
                  <a:gd name="connsiteX130" fmla="*/ 182716 w 713996"/>
                  <a:gd name="connsiteY130" fmla="*/ 213261 h 769484"/>
                  <a:gd name="connsiteX131" fmla="*/ 170244 w 713996"/>
                  <a:gd name="connsiteY131" fmla="*/ 231968 h 769484"/>
                  <a:gd name="connsiteX132" fmla="*/ 144055 w 713996"/>
                  <a:gd name="connsiteY132" fmla="*/ 236957 h 769484"/>
                  <a:gd name="connsiteX133" fmla="*/ 129089 w 713996"/>
                  <a:gd name="connsiteY133" fmla="*/ 209519 h 769484"/>
                  <a:gd name="connsiteX134" fmla="*/ 111629 w 713996"/>
                  <a:gd name="connsiteY134" fmla="*/ 209519 h 769484"/>
                  <a:gd name="connsiteX135" fmla="*/ 117865 w 713996"/>
                  <a:gd name="connsiteY135" fmla="*/ 170857 h 769484"/>
                  <a:gd name="connsiteX136" fmla="*/ 97910 w 713996"/>
                  <a:gd name="connsiteY136" fmla="*/ 184576 h 769484"/>
                  <a:gd name="connsiteX137" fmla="*/ 90428 w 713996"/>
                  <a:gd name="connsiteY137" fmla="*/ 172105 h 769484"/>
                  <a:gd name="connsiteX138" fmla="*/ 72968 w 713996"/>
                  <a:gd name="connsiteY138" fmla="*/ 168363 h 769484"/>
                  <a:gd name="connsiteX139" fmla="*/ 70473 w 713996"/>
                  <a:gd name="connsiteY139" fmla="*/ 159634 h 769484"/>
                  <a:gd name="connsiteX140" fmla="*/ 60496 w 713996"/>
                  <a:gd name="connsiteY140" fmla="*/ 157140 h 769484"/>
                  <a:gd name="connsiteX141" fmla="*/ 53013 w 713996"/>
                  <a:gd name="connsiteY141" fmla="*/ 148409 h 769484"/>
                  <a:gd name="connsiteX142" fmla="*/ 59249 w 713996"/>
                  <a:gd name="connsiteY142" fmla="*/ 135938 h 769484"/>
                  <a:gd name="connsiteX143" fmla="*/ 58002 w 713996"/>
                  <a:gd name="connsiteY143" fmla="*/ 123467 h 769484"/>
                  <a:gd name="connsiteX144" fmla="*/ 72968 w 713996"/>
                  <a:gd name="connsiteY144" fmla="*/ 108501 h 769484"/>
                  <a:gd name="connsiteX145" fmla="*/ 77956 w 713996"/>
                  <a:gd name="connsiteY145" fmla="*/ 89794 h 769484"/>
                  <a:gd name="connsiteX146" fmla="*/ 84192 w 713996"/>
                  <a:gd name="connsiteY146" fmla="*/ 74828 h 769484"/>
                  <a:gd name="connsiteX147" fmla="*/ 70473 w 713996"/>
                  <a:gd name="connsiteY147" fmla="*/ 73581 h 769484"/>
                  <a:gd name="connsiteX148" fmla="*/ 62991 w 713996"/>
                  <a:gd name="connsiteY148" fmla="*/ 56121 h 769484"/>
                  <a:gd name="connsiteX149" fmla="*/ 62991 w 713996"/>
                  <a:gd name="connsiteY149" fmla="*/ 32425 h 769484"/>
                  <a:gd name="connsiteX150" fmla="*/ 51766 w 713996"/>
                  <a:gd name="connsiteY150" fmla="*/ 32425 h 769484"/>
                  <a:gd name="connsiteX151" fmla="*/ 39295 w 713996"/>
                  <a:gd name="connsiteY151" fmla="*/ 46144 h 769484"/>
                  <a:gd name="connsiteX152" fmla="*/ 29318 w 713996"/>
                  <a:gd name="connsiteY152" fmla="*/ 51132 h 769484"/>
                  <a:gd name="connsiteX153" fmla="*/ 33059 w 713996"/>
                  <a:gd name="connsiteY153" fmla="*/ 66098 h 769484"/>
                  <a:gd name="connsiteX154" fmla="*/ 16847 w 713996"/>
                  <a:gd name="connsiteY154" fmla="*/ 76075 h 769484"/>
                  <a:gd name="connsiteX155" fmla="*/ 19341 w 713996"/>
                  <a:gd name="connsiteY155" fmla="*/ 93536 h 769484"/>
                  <a:gd name="connsiteX156" fmla="*/ 9364 w 713996"/>
                  <a:gd name="connsiteY156" fmla="*/ 94782 h 769484"/>
                  <a:gd name="connsiteX157" fmla="*/ 11858 w 713996"/>
                  <a:gd name="connsiteY157" fmla="*/ 109748 h 769484"/>
                  <a:gd name="connsiteX158" fmla="*/ 0 w 713996"/>
                  <a:gd name="connsiteY158" fmla="*/ 130371 h 769484"/>
                  <a:gd name="connsiteX159" fmla="*/ 0 w 713996"/>
                  <a:gd name="connsiteY159" fmla="*/ 28193 h 769484"/>
                  <a:gd name="connsiteX160" fmla="*/ 18094 w 713996"/>
                  <a:gd name="connsiteY160" fmla="*/ 13719 h 769484"/>
                  <a:gd name="connsiteX161" fmla="*/ 23082 w 713996"/>
                  <a:gd name="connsiteY161" fmla="*/ 9977 h 769484"/>
                  <a:gd name="connsiteX162" fmla="*/ 34307 w 713996"/>
                  <a:gd name="connsiteY162" fmla="*/ 2494 h 769484"/>
                  <a:gd name="connsiteX163" fmla="*/ 59249 w 713996"/>
                  <a:gd name="connsiteY163" fmla="*/ 17460 h 769484"/>
                  <a:gd name="connsiteX164" fmla="*/ 71721 w 713996"/>
                  <a:gd name="connsiteY164" fmla="*/ 6236 h 769484"/>
                  <a:gd name="connsiteX165" fmla="*/ 92922 w 713996"/>
                  <a:gd name="connsiteY165" fmla="*/ 17460 h 769484"/>
                  <a:gd name="connsiteX166" fmla="*/ 109135 w 713996"/>
                  <a:gd name="connsiteY166" fmla="*/ 14965 h 769484"/>
                  <a:gd name="connsiteX167" fmla="*/ 126595 w 713996"/>
                  <a:gd name="connsiteY167" fmla="*/ 17460 h 769484"/>
                  <a:gd name="connsiteX0" fmla="*/ 400549 w 967996"/>
                  <a:gd name="connsiteY0" fmla="*/ 0 h 769484"/>
                  <a:gd name="connsiteX1" fmla="*/ 400549 w 967996"/>
                  <a:gd name="connsiteY1" fmla="*/ 22448 h 769484"/>
                  <a:gd name="connsiteX2" fmla="*/ 415515 w 967996"/>
                  <a:gd name="connsiteY2" fmla="*/ 27436 h 769484"/>
                  <a:gd name="connsiteX3" fmla="*/ 427986 w 967996"/>
                  <a:gd name="connsiteY3" fmla="*/ 27436 h 769484"/>
                  <a:gd name="connsiteX4" fmla="*/ 432974 w 967996"/>
                  <a:gd name="connsiteY4" fmla="*/ 32425 h 769484"/>
                  <a:gd name="connsiteX5" fmla="*/ 457917 w 967996"/>
                  <a:gd name="connsiteY5" fmla="*/ 14965 h 769484"/>
                  <a:gd name="connsiteX6" fmla="*/ 477871 w 967996"/>
                  <a:gd name="connsiteY6" fmla="*/ 21202 h 769484"/>
                  <a:gd name="connsiteX7" fmla="*/ 492837 w 967996"/>
                  <a:gd name="connsiteY7" fmla="*/ 22448 h 769484"/>
                  <a:gd name="connsiteX8" fmla="*/ 495331 w 967996"/>
                  <a:gd name="connsiteY8" fmla="*/ 42403 h 769484"/>
                  <a:gd name="connsiteX9" fmla="*/ 496329 w 967996"/>
                  <a:gd name="connsiteY9" fmla="*/ 46108 h 769484"/>
                  <a:gd name="connsiteX10" fmla="*/ 475045 w 967996"/>
                  <a:gd name="connsiteY10" fmla="*/ 85637 h 769484"/>
                  <a:gd name="connsiteX11" fmla="*/ 516616 w 967996"/>
                  <a:gd name="connsiteY11" fmla="*/ 135522 h 769484"/>
                  <a:gd name="connsiteX12" fmla="*/ 514953 w 967996"/>
                  <a:gd name="connsiteY12" fmla="*/ 190397 h 769484"/>
                  <a:gd name="connsiteX13" fmla="*/ 539896 w 967996"/>
                  <a:gd name="connsiteY13" fmla="*/ 203700 h 769484"/>
                  <a:gd name="connsiteX14" fmla="*/ 579804 w 967996"/>
                  <a:gd name="connsiteY14" fmla="*/ 215339 h 769484"/>
                  <a:gd name="connsiteX15" fmla="*/ 618050 w 967996"/>
                  <a:gd name="connsiteY15" fmla="*/ 208688 h 769484"/>
                  <a:gd name="connsiteX16" fmla="*/ 631352 w 967996"/>
                  <a:gd name="connsiteY16" fmla="*/ 255248 h 769484"/>
                  <a:gd name="connsiteX17" fmla="*/ 606410 w 967996"/>
                  <a:gd name="connsiteY17" fmla="*/ 261899 h 769484"/>
                  <a:gd name="connsiteX18" fmla="*/ 616387 w 967996"/>
                  <a:gd name="connsiteY18" fmla="*/ 291830 h 769484"/>
                  <a:gd name="connsiteX19" fmla="*/ 656295 w 967996"/>
                  <a:gd name="connsiteY19" fmla="*/ 316774 h 769484"/>
                  <a:gd name="connsiteX20" fmla="*/ 661284 w 967996"/>
                  <a:gd name="connsiteY20" fmla="*/ 331739 h 769484"/>
                  <a:gd name="connsiteX21" fmla="*/ 686226 w 967996"/>
                  <a:gd name="connsiteY21" fmla="*/ 350031 h 769484"/>
                  <a:gd name="connsiteX22" fmla="*/ 716158 w 967996"/>
                  <a:gd name="connsiteY22" fmla="*/ 374973 h 769484"/>
                  <a:gd name="connsiteX23" fmla="*/ 739438 w 967996"/>
                  <a:gd name="connsiteY23" fmla="*/ 381624 h 769484"/>
                  <a:gd name="connsiteX24" fmla="*/ 747752 w 967996"/>
                  <a:gd name="connsiteY24" fmla="*/ 384950 h 769484"/>
                  <a:gd name="connsiteX25" fmla="*/ 746089 w 967996"/>
                  <a:gd name="connsiteY25" fmla="*/ 396590 h 769484"/>
                  <a:gd name="connsiteX26" fmla="*/ 827083 w 967996"/>
                  <a:gd name="connsiteY26" fmla="*/ 408589 h 769484"/>
                  <a:gd name="connsiteX27" fmla="*/ 822081 w 967996"/>
                  <a:gd name="connsiteY27" fmla="*/ 430262 h 769484"/>
                  <a:gd name="connsiteX28" fmla="*/ 789656 w 967996"/>
                  <a:gd name="connsiteY28" fmla="*/ 450217 h 769484"/>
                  <a:gd name="connsiteX29" fmla="*/ 789656 w 967996"/>
                  <a:gd name="connsiteY29" fmla="*/ 461441 h 769484"/>
                  <a:gd name="connsiteX30" fmla="*/ 814598 w 967996"/>
                  <a:gd name="connsiteY30" fmla="*/ 503844 h 769484"/>
                  <a:gd name="connsiteX31" fmla="*/ 833305 w 967996"/>
                  <a:gd name="connsiteY31" fmla="*/ 505091 h 769484"/>
                  <a:gd name="connsiteX32" fmla="*/ 849518 w 967996"/>
                  <a:gd name="connsiteY32" fmla="*/ 490125 h 769484"/>
                  <a:gd name="connsiteX33" fmla="*/ 909381 w 967996"/>
                  <a:gd name="connsiteY33" fmla="*/ 481395 h 769484"/>
                  <a:gd name="connsiteX34" fmla="*/ 928088 w 967996"/>
                  <a:gd name="connsiteY34" fmla="*/ 501350 h 769484"/>
                  <a:gd name="connsiteX35" fmla="*/ 963008 w 967996"/>
                  <a:gd name="connsiteY35" fmla="*/ 573683 h 769484"/>
                  <a:gd name="connsiteX36" fmla="*/ 960513 w 967996"/>
                  <a:gd name="connsiteY36" fmla="*/ 599874 h 769484"/>
                  <a:gd name="connsiteX37" fmla="*/ 967996 w 967996"/>
                  <a:gd name="connsiteY37" fmla="*/ 611098 h 769484"/>
                  <a:gd name="connsiteX38" fmla="*/ 940559 w 967996"/>
                  <a:gd name="connsiteY38" fmla="*/ 646017 h 769484"/>
                  <a:gd name="connsiteX39" fmla="*/ 949289 w 967996"/>
                  <a:gd name="connsiteY39" fmla="*/ 668467 h 769484"/>
                  <a:gd name="connsiteX40" fmla="*/ 939312 w 967996"/>
                  <a:gd name="connsiteY40" fmla="*/ 682185 h 769484"/>
                  <a:gd name="connsiteX41" fmla="*/ 899404 w 967996"/>
                  <a:gd name="connsiteY41" fmla="*/ 698398 h 769484"/>
                  <a:gd name="connsiteX42" fmla="*/ 873214 w 967996"/>
                  <a:gd name="connsiteY42" fmla="*/ 700892 h 769484"/>
                  <a:gd name="connsiteX43" fmla="*/ 866978 w 967996"/>
                  <a:gd name="connsiteY43" fmla="*/ 724588 h 769484"/>
                  <a:gd name="connsiteX44" fmla="*/ 853259 w 967996"/>
                  <a:gd name="connsiteY44" fmla="*/ 724588 h 769484"/>
                  <a:gd name="connsiteX45" fmla="*/ 847024 w 967996"/>
                  <a:gd name="connsiteY45" fmla="*/ 738306 h 769484"/>
                  <a:gd name="connsiteX46" fmla="*/ 820834 w 967996"/>
                  <a:gd name="connsiteY46" fmla="*/ 738306 h 769484"/>
                  <a:gd name="connsiteX47" fmla="*/ 808363 w 967996"/>
                  <a:gd name="connsiteY47" fmla="*/ 745788 h 769484"/>
                  <a:gd name="connsiteX48" fmla="*/ 797138 w 967996"/>
                  <a:gd name="connsiteY48" fmla="*/ 732071 h 769484"/>
                  <a:gd name="connsiteX49" fmla="*/ 762219 w 967996"/>
                  <a:gd name="connsiteY49" fmla="*/ 713363 h 769484"/>
                  <a:gd name="connsiteX50" fmla="*/ 759724 w 967996"/>
                  <a:gd name="connsiteY50" fmla="*/ 667219 h 769484"/>
                  <a:gd name="connsiteX51" fmla="*/ 779679 w 967996"/>
                  <a:gd name="connsiteY51" fmla="*/ 670961 h 769484"/>
                  <a:gd name="connsiteX52" fmla="*/ 828317 w 967996"/>
                  <a:gd name="connsiteY52" fmla="*/ 628558 h 769484"/>
                  <a:gd name="connsiteX53" fmla="*/ 830811 w 967996"/>
                  <a:gd name="connsiteY53" fmla="*/ 606109 h 769484"/>
                  <a:gd name="connsiteX54" fmla="*/ 818340 w 967996"/>
                  <a:gd name="connsiteY54" fmla="*/ 599874 h 769484"/>
                  <a:gd name="connsiteX55" fmla="*/ 813351 w 967996"/>
                  <a:gd name="connsiteY55" fmla="*/ 586155 h 769484"/>
                  <a:gd name="connsiteX56" fmla="*/ 815845 w 967996"/>
                  <a:gd name="connsiteY56" fmla="*/ 576179 h 769484"/>
                  <a:gd name="connsiteX57" fmla="*/ 805868 w 967996"/>
                  <a:gd name="connsiteY57" fmla="*/ 561212 h 769484"/>
                  <a:gd name="connsiteX58" fmla="*/ 772196 w 967996"/>
                  <a:gd name="connsiteY58" fmla="*/ 567448 h 769484"/>
                  <a:gd name="connsiteX59" fmla="*/ 762219 w 967996"/>
                  <a:gd name="connsiteY59" fmla="*/ 572437 h 769484"/>
                  <a:gd name="connsiteX60" fmla="*/ 749747 w 967996"/>
                  <a:gd name="connsiteY60" fmla="*/ 561212 h 769484"/>
                  <a:gd name="connsiteX61" fmla="*/ 719816 w 967996"/>
                  <a:gd name="connsiteY61" fmla="*/ 563706 h 769484"/>
                  <a:gd name="connsiteX62" fmla="*/ 694873 w 967996"/>
                  <a:gd name="connsiteY62" fmla="*/ 591144 h 769484"/>
                  <a:gd name="connsiteX63" fmla="*/ 649976 w 967996"/>
                  <a:gd name="connsiteY63" fmla="*/ 599874 h 769484"/>
                  <a:gd name="connsiteX64" fmla="*/ 646235 w 967996"/>
                  <a:gd name="connsiteY64" fmla="*/ 591144 h 769484"/>
                  <a:gd name="connsiteX65" fmla="*/ 627528 w 967996"/>
                  <a:gd name="connsiteY65" fmla="*/ 593638 h 769484"/>
                  <a:gd name="connsiteX66" fmla="*/ 626281 w 967996"/>
                  <a:gd name="connsiteY66" fmla="*/ 604862 h 769484"/>
                  <a:gd name="connsiteX67" fmla="*/ 630022 w 967996"/>
                  <a:gd name="connsiteY67" fmla="*/ 613592 h 769484"/>
                  <a:gd name="connsiteX68" fmla="*/ 602585 w 967996"/>
                  <a:gd name="connsiteY68" fmla="*/ 641029 h 769484"/>
                  <a:gd name="connsiteX69" fmla="*/ 575148 w 967996"/>
                  <a:gd name="connsiteY69" fmla="*/ 693409 h 769484"/>
                  <a:gd name="connsiteX70" fmla="*/ 532745 w 967996"/>
                  <a:gd name="connsiteY70" fmla="*/ 712117 h 769484"/>
                  <a:gd name="connsiteX71" fmla="*/ 535240 w 967996"/>
                  <a:gd name="connsiteY71" fmla="*/ 729576 h 769484"/>
                  <a:gd name="connsiteX72" fmla="*/ 497826 w 967996"/>
                  <a:gd name="connsiteY72" fmla="*/ 760755 h 769484"/>
                  <a:gd name="connsiteX73" fmla="*/ 462906 w 967996"/>
                  <a:gd name="connsiteY73" fmla="*/ 769484 h 769484"/>
                  <a:gd name="connsiteX74" fmla="*/ 474130 w 967996"/>
                  <a:gd name="connsiteY74" fmla="*/ 754519 h 769484"/>
                  <a:gd name="connsiteX75" fmla="*/ 502814 w 967996"/>
                  <a:gd name="connsiteY75" fmla="*/ 702139 h 769484"/>
                  <a:gd name="connsiteX76" fmla="*/ 512791 w 967996"/>
                  <a:gd name="connsiteY76" fmla="*/ 695904 h 769484"/>
                  <a:gd name="connsiteX77" fmla="*/ 515285 w 967996"/>
                  <a:gd name="connsiteY77" fmla="*/ 662231 h 769484"/>
                  <a:gd name="connsiteX78" fmla="*/ 527757 w 967996"/>
                  <a:gd name="connsiteY78" fmla="*/ 655995 h 769484"/>
                  <a:gd name="connsiteX79" fmla="*/ 526510 w 967996"/>
                  <a:gd name="connsiteY79" fmla="*/ 619829 h 769484"/>
                  <a:gd name="connsiteX80" fmla="*/ 507803 w 967996"/>
                  <a:gd name="connsiteY80" fmla="*/ 596133 h 769484"/>
                  <a:gd name="connsiteX81" fmla="*/ 506555 w 967996"/>
                  <a:gd name="connsiteY81" fmla="*/ 587402 h 769484"/>
                  <a:gd name="connsiteX82" fmla="*/ 480366 w 967996"/>
                  <a:gd name="connsiteY82" fmla="*/ 559966 h 769484"/>
                  <a:gd name="connsiteX83" fmla="*/ 479118 w 967996"/>
                  <a:gd name="connsiteY83" fmla="*/ 545000 h 769484"/>
                  <a:gd name="connsiteX84" fmla="*/ 469141 w 967996"/>
                  <a:gd name="connsiteY84" fmla="*/ 537517 h 769484"/>
                  <a:gd name="connsiteX85" fmla="*/ 456670 w 967996"/>
                  <a:gd name="connsiteY85" fmla="*/ 542506 h 769484"/>
                  <a:gd name="connsiteX86" fmla="*/ 429233 w 967996"/>
                  <a:gd name="connsiteY86" fmla="*/ 526292 h 769484"/>
                  <a:gd name="connsiteX87" fmla="*/ 413020 w 967996"/>
                  <a:gd name="connsiteY87" fmla="*/ 501350 h 769484"/>
                  <a:gd name="connsiteX88" fmla="*/ 401796 w 967996"/>
                  <a:gd name="connsiteY88" fmla="*/ 471418 h 769484"/>
                  <a:gd name="connsiteX89" fmla="*/ 386830 w 967996"/>
                  <a:gd name="connsiteY89" fmla="*/ 442734 h 769484"/>
                  <a:gd name="connsiteX90" fmla="*/ 363135 w 967996"/>
                  <a:gd name="connsiteY90" fmla="*/ 409062 h 769484"/>
                  <a:gd name="connsiteX91" fmla="*/ 364382 w 967996"/>
                  <a:gd name="connsiteY91" fmla="*/ 380378 h 769484"/>
                  <a:gd name="connsiteX92" fmla="*/ 383089 w 967996"/>
                  <a:gd name="connsiteY92" fmla="*/ 361670 h 769484"/>
                  <a:gd name="connsiteX93" fmla="*/ 375606 w 967996"/>
                  <a:gd name="connsiteY93" fmla="*/ 335480 h 769484"/>
                  <a:gd name="connsiteX94" fmla="*/ 396807 w 967996"/>
                  <a:gd name="connsiteY94" fmla="*/ 268135 h 769484"/>
                  <a:gd name="connsiteX95" fmla="*/ 445446 w 967996"/>
                  <a:gd name="connsiteY95" fmla="*/ 295572 h 769484"/>
                  <a:gd name="connsiteX96" fmla="*/ 450434 w 967996"/>
                  <a:gd name="connsiteY96" fmla="*/ 311785 h 769484"/>
                  <a:gd name="connsiteX97" fmla="*/ 460411 w 967996"/>
                  <a:gd name="connsiteY97" fmla="*/ 311785 h 769484"/>
                  <a:gd name="connsiteX98" fmla="*/ 474130 w 967996"/>
                  <a:gd name="connsiteY98" fmla="*/ 319268 h 769484"/>
                  <a:gd name="connsiteX99" fmla="*/ 455423 w 967996"/>
                  <a:gd name="connsiteY99" fmla="*/ 347951 h 769484"/>
                  <a:gd name="connsiteX100" fmla="*/ 454176 w 967996"/>
                  <a:gd name="connsiteY100" fmla="*/ 367906 h 769484"/>
                  <a:gd name="connsiteX101" fmla="*/ 485354 w 967996"/>
                  <a:gd name="connsiteY101" fmla="*/ 354187 h 769484"/>
                  <a:gd name="connsiteX102" fmla="*/ 511544 w 967996"/>
                  <a:gd name="connsiteY102" fmla="*/ 361670 h 769484"/>
                  <a:gd name="connsiteX103" fmla="*/ 514038 w 967996"/>
                  <a:gd name="connsiteY103" fmla="*/ 392849 h 769484"/>
                  <a:gd name="connsiteX104" fmla="*/ 510297 w 967996"/>
                  <a:gd name="connsiteY104" fmla="*/ 400332 h 769484"/>
                  <a:gd name="connsiteX105" fmla="*/ 506555 w 967996"/>
                  <a:gd name="connsiteY105" fmla="*/ 432757 h 769484"/>
                  <a:gd name="connsiteX106" fmla="*/ 494084 w 967996"/>
                  <a:gd name="connsiteY106" fmla="*/ 431510 h 769484"/>
                  <a:gd name="connsiteX107" fmla="*/ 490343 w 967996"/>
                  <a:gd name="connsiteY107" fmla="*/ 457700 h 769484"/>
                  <a:gd name="connsiteX108" fmla="*/ 507803 w 967996"/>
                  <a:gd name="connsiteY108" fmla="*/ 468924 h 769484"/>
                  <a:gd name="connsiteX109" fmla="*/ 502814 w 967996"/>
                  <a:gd name="connsiteY109" fmla="*/ 487631 h 769484"/>
                  <a:gd name="connsiteX110" fmla="*/ 536487 w 967996"/>
                  <a:gd name="connsiteY110" fmla="*/ 523798 h 769484"/>
                  <a:gd name="connsiteX111" fmla="*/ 575148 w 967996"/>
                  <a:gd name="connsiteY111" fmla="*/ 486383 h 769484"/>
                  <a:gd name="connsiteX112" fmla="*/ 606326 w 967996"/>
                  <a:gd name="connsiteY112" fmla="*/ 493867 h 769484"/>
                  <a:gd name="connsiteX113" fmla="*/ 653718 w 967996"/>
                  <a:gd name="connsiteY113" fmla="*/ 523798 h 769484"/>
                  <a:gd name="connsiteX114" fmla="*/ 664942 w 967996"/>
                  <a:gd name="connsiteY114" fmla="*/ 516316 h 769484"/>
                  <a:gd name="connsiteX115" fmla="*/ 633763 w 967996"/>
                  <a:gd name="connsiteY115" fmla="*/ 481395 h 769484"/>
                  <a:gd name="connsiteX116" fmla="*/ 635011 w 967996"/>
                  <a:gd name="connsiteY116" fmla="*/ 467677 h 769484"/>
                  <a:gd name="connsiteX117" fmla="*/ 603832 w 967996"/>
                  <a:gd name="connsiteY117" fmla="*/ 441487 h 769484"/>
                  <a:gd name="connsiteX118" fmla="*/ 602585 w 967996"/>
                  <a:gd name="connsiteY118" fmla="*/ 405320 h 769484"/>
                  <a:gd name="connsiteX119" fmla="*/ 623786 w 967996"/>
                  <a:gd name="connsiteY119" fmla="*/ 382872 h 769484"/>
                  <a:gd name="connsiteX120" fmla="*/ 616303 w 967996"/>
                  <a:gd name="connsiteY120" fmla="*/ 347951 h 769484"/>
                  <a:gd name="connsiteX121" fmla="*/ 567665 w 967996"/>
                  <a:gd name="connsiteY121" fmla="*/ 308043 h 769484"/>
                  <a:gd name="connsiteX122" fmla="*/ 546464 w 967996"/>
                  <a:gd name="connsiteY122" fmla="*/ 311785 h 769484"/>
                  <a:gd name="connsiteX123" fmla="*/ 533992 w 967996"/>
                  <a:gd name="connsiteY123" fmla="*/ 315526 h 769484"/>
                  <a:gd name="connsiteX124" fmla="*/ 515285 w 967996"/>
                  <a:gd name="connsiteY124" fmla="*/ 296819 h 769484"/>
                  <a:gd name="connsiteX125" fmla="*/ 499073 w 967996"/>
                  <a:gd name="connsiteY125" fmla="*/ 299313 h 769484"/>
                  <a:gd name="connsiteX126" fmla="*/ 495331 w 967996"/>
                  <a:gd name="connsiteY126" fmla="*/ 284347 h 769484"/>
                  <a:gd name="connsiteX127" fmla="*/ 496578 w 967996"/>
                  <a:gd name="connsiteY127" fmla="*/ 238203 h 769484"/>
                  <a:gd name="connsiteX128" fmla="*/ 452929 w 967996"/>
                  <a:gd name="connsiteY128" fmla="*/ 235709 h 769484"/>
                  <a:gd name="connsiteX129" fmla="*/ 445446 w 967996"/>
                  <a:gd name="connsiteY129" fmla="*/ 214507 h 769484"/>
                  <a:gd name="connsiteX130" fmla="*/ 436716 w 967996"/>
                  <a:gd name="connsiteY130" fmla="*/ 213261 h 769484"/>
                  <a:gd name="connsiteX131" fmla="*/ 424244 w 967996"/>
                  <a:gd name="connsiteY131" fmla="*/ 231968 h 769484"/>
                  <a:gd name="connsiteX132" fmla="*/ 398055 w 967996"/>
                  <a:gd name="connsiteY132" fmla="*/ 236957 h 769484"/>
                  <a:gd name="connsiteX133" fmla="*/ 383089 w 967996"/>
                  <a:gd name="connsiteY133" fmla="*/ 209519 h 769484"/>
                  <a:gd name="connsiteX134" fmla="*/ 365629 w 967996"/>
                  <a:gd name="connsiteY134" fmla="*/ 209519 h 769484"/>
                  <a:gd name="connsiteX135" fmla="*/ 371865 w 967996"/>
                  <a:gd name="connsiteY135" fmla="*/ 170857 h 769484"/>
                  <a:gd name="connsiteX136" fmla="*/ 351910 w 967996"/>
                  <a:gd name="connsiteY136" fmla="*/ 184576 h 769484"/>
                  <a:gd name="connsiteX137" fmla="*/ 344428 w 967996"/>
                  <a:gd name="connsiteY137" fmla="*/ 172105 h 769484"/>
                  <a:gd name="connsiteX138" fmla="*/ 326968 w 967996"/>
                  <a:gd name="connsiteY138" fmla="*/ 168363 h 769484"/>
                  <a:gd name="connsiteX139" fmla="*/ 324473 w 967996"/>
                  <a:gd name="connsiteY139" fmla="*/ 159634 h 769484"/>
                  <a:gd name="connsiteX140" fmla="*/ 314496 w 967996"/>
                  <a:gd name="connsiteY140" fmla="*/ 157140 h 769484"/>
                  <a:gd name="connsiteX141" fmla="*/ 307013 w 967996"/>
                  <a:gd name="connsiteY141" fmla="*/ 148409 h 769484"/>
                  <a:gd name="connsiteX142" fmla="*/ 313249 w 967996"/>
                  <a:gd name="connsiteY142" fmla="*/ 135938 h 769484"/>
                  <a:gd name="connsiteX143" fmla="*/ 312002 w 967996"/>
                  <a:gd name="connsiteY143" fmla="*/ 123467 h 769484"/>
                  <a:gd name="connsiteX144" fmla="*/ 326968 w 967996"/>
                  <a:gd name="connsiteY144" fmla="*/ 108501 h 769484"/>
                  <a:gd name="connsiteX145" fmla="*/ 331956 w 967996"/>
                  <a:gd name="connsiteY145" fmla="*/ 89794 h 769484"/>
                  <a:gd name="connsiteX146" fmla="*/ 338192 w 967996"/>
                  <a:gd name="connsiteY146" fmla="*/ 74828 h 769484"/>
                  <a:gd name="connsiteX147" fmla="*/ 324473 w 967996"/>
                  <a:gd name="connsiteY147" fmla="*/ 73581 h 769484"/>
                  <a:gd name="connsiteX148" fmla="*/ 316991 w 967996"/>
                  <a:gd name="connsiteY148" fmla="*/ 56121 h 769484"/>
                  <a:gd name="connsiteX149" fmla="*/ 316991 w 967996"/>
                  <a:gd name="connsiteY149" fmla="*/ 32425 h 769484"/>
                  <a:gd name="connsiteX150" fmla="*/ 305766 w 967996"/>
                  <a:gd name="connsiteY150" fmla="*/ 32425 h 769484"/>
                  <a:gd name="connsiteX151" fmla="*/ 293295 w 967996"/>
                  <a:gd name="connsiteY151" fmla="*/ 46144 h 769484"/>
                  <a:gd name="connsiteX152" fmla="*/ 283318 w 967996"/>
                  <a:gd name="connsiteY152" fmla="*/ 51132 h 769484"/>
                  <a:gd name="connsiteX153" fmla="*/ 287059 w 967996"/>
                  <a:gd name="connsiteY153" fmla="*/ 66098 h 769484"/>
                  <a:gd name="connsiteX154" fmla="*/ 270847 w 967996"/>
                  <a:gd name="connsiteY154" fmla="*/ 76075 h 769484"/>
                  <a:gd name="connsiteX155" fmla="*/ 273341 w 967996"/>
                  <a:gd name="connsiteY155" fmla="*/ 93536 h 769484"/>
                  <a:gd name="connsiteX156" fmla="*/ 263364 w 967996"/>
                  <a:gd name="connsiteY156" fmla="*/ 94782 h 769484"/>
                  <a:gd name="connsiteX157" fmla="*/ 265858 w 967996"/>
                  <a:gd name="connsiteY157" fmla="*/ 109748 h 769484"/>
                  <a:gd name="connsiteX158" fmla="*/ 254000 w 967996"/>
                  <a:gd name="connsiteY158" fmla="*/ 130371 h 769484"/>
                  <a:gd name="connsiteX159" fmla="*/ 0 w 967996"/>
                  <a:gd name="connsiteY159" fmla="*/ 47127 h 769484"/>
                  <a:gd name="connsiteX160" fmla="*/ 254000 w 967996"/>
                  <a:gd name="connsiteY160" fmla="*/ 28193 h 769484"/>
                  <a:gd name="connsiteX161" fmla="*/ 272094 w 967996"/>
                  <a:gd name="connsiteY161" fmla="*/ 13719 h 769484"/>
                  <a:gd name="connsiteX162" fmla="*/ 277082 w 967996"/>
                  <a:gd name="connsiteY162" fmla="*/ 9977 h 769484"/>
                  <a:gd name="connsiteX163" fmla="*/ 288307 w 967996"/>
                  <a:gd name="connsiteY163" fmla="*/ 2494 h 769484"/>
                  <a:gd name="connsiteX164" fmla="*/ 313249 w 967996"/>
                  <a:gd name="connsiteY164" fmla="*/ 17460 h 769484"/>
                  <a:gd name="connsiteX165" fmla="*/ 325721 w 967996"/>
                  <a:gd name="connsiteY165" fmla="*/ 6236 h 769484"/>
                  <a:gd name="connsiteX166" fmla="*/ 346922 w 967996"/>
                  <a:gd name="connsiteY166" fmla="*/ 17460 h 769484"/>
                  <a:gd name="connsiteX167" fmla="*/ 363135 w 967996"/>
                  <a:gd name="connsiteY167" fmla="*/ 14965 h 769484"/>
                  <a:gd name="connsiteX168" fmla="*/ 380595 w 967996"/>
                  <a:gd name="connsiteY168" fmla="*/ 17460 h 769484"/>
                  <a:gd name="connsiteX169" fmla="*/ 400549 w 967996"/>
                  <a:gd name="connsiteY169" fmla="*/ 0 h 769484"/>
                  <a:gd name="connsiteX0" fmla="*/ 0 w 967996"/>
                  <a:gd name="connsiteY0" fmla="*/ 47127 h 769484"/>
                  <a:gd name="connsiteX1" fmla="*/ 254000 w 967996"/>
                  <a:gd name="connsiteY1" fmla="*/ 28193 h 769484"/>
                  <a:gd name="connsiteX2" fmla="*/ 272094 w 967996"/>
                  <a:gd name="connsiteY2" fmla="*/ 13719 h 769484"/>
                  <a:gd name="connsiteX3" fmla="*/ 277082 w 967996"/>
                  <a:gd name="connsiteY3" fmla="*/ 9977 h 769484"/>
                  <a:gd name="connsiteX4" fmla="*/ 288307 w 967996"/>
                  <a:gd name="connsiteY4" fmla="*/ 2494 h 769484"/>
                  <a:gd name="connsiteX5" fmla="*/ 313249 w 967996"/>
                  <a:gd name="connsiteY5" fmla="*/ 17460 h 769484"/>
                  <a:gd name="connsiteX6" fmla="*/ 325721 w 967996"/>
                  <a:gd name="connsiteY6" fmla="*/ 6236 h 769484"/>
                  <a:gd name="connsiteX7" fmla="*/ 346922 w 967996"/>
                  <a:gd name="connsiteY7" fmla="*/ 17460 h 769484"/>
                  <a:gd name="connsiteX8" fmla="*/ 363135 w 967996"/>
                  <a:gd name="connsiteY8" fmla="*/ 14965 h 769484"/>
                  <a:gd name="connsiteX9" fmla="*/ 380595 w 967996"/>
                  <a:gd name="connsiteY9" fmla="*/ 17460 h 769484"/>
                  <a:gd name="connsiteX10" fmla="*/ 400549 w 967996"/>
                  <a:gd name="connsiteY10" fmla="*/ 0 h 769484"/>
                  <a:gd name="connsiteX11" fmla="*/ 400549 w 967996"/>
                  <a:gd name="connsiteY11" fmla="*/ 22448 h 769484"/>
                  <a:gd name="connsiteX12" fmla="*/ 415515 w 967996"/>
                  <a:gd name="connsiteY12" fmla="*/ 27436 h 769484"/>
                  <a:gd name="connsiteX13" fmla="*/ 427986 w 967996"/>
                  <a:gd name="connsiteY13" fmla="*/ 27436 h 769484"/>
                  <a:gd name="connsiteX14" fmla="*/ 432974 w 967996"/>
                  <a:gd name="connsiteY14" fmla="*/ 32425 h 769484"/>
                  <a:gd name="connsiteX15" fmla="*/ 457917 w 967996"/>
                  <a:gd name="connsiteY15" fmla="*/ 14965 h 769484"/>
                  <a:gd name="connsiteX16" fmla="*/ 477871 w 967996"/>
                  <a:gd name="connsiteY16" fmla="*/ 21202 h 769484"/>
                  <a:gd name="connsiteX17" fmla="*/ 492837 w 967996"/>
                  <a:gd name="connsiteY17" fmla="*/ 22448 h 769484"/>
                  <a:gd name="connsiteX18" fmla="*/ 495331 w 967996"/>
                  <a:gd name="connsiteY18" fmla="*/ 42403 h 769484"/>
                  <a:gd name="connsiteX19" fmla="*/ 496329 w 967996"/>
                  <a:gd name="connsiteY19" fmla="*/ 46108 h 769484"/>
                  <a:gd name="connsiteX20" fmla="*/ 475045 w 967996"/>
                  <a:gd name="connsiteY20" fmla="*/ 85637 h 769484"/>
                  <a:gd name="connsiteX21" fmla="*/ 516616 w 967996"/>
                  <a:gd name="connsiteY21" fmla="*/ 135522 h 769484"/>
                  <a:gd name="connsiteX22" fmla="*/ 514953 w 967996"/>
                  <a:gd name="connsiteY22" fmla="*/ 190397 h 769484"/>
                  <a:gd name="connsiteX23" fmla="*/ 539896 w 967996"/>
                  <a:gd name="connsiteY23" fmla="*/ 203700 h 769484"/>
                  <a:gd name="connsiteX24" fmla="*/ 579804 w 967996"/>
                  <a:gd name="connsiteY24" fmla="*/ 215339 h 769484"/>
                  <a:gd name="connsiteX25" fmla="*/ 618050 w 967996"/>
                  <a:gd name="connsiteY25" fmla="*/ 208688 h 769484"/>
                  <a:gd name="connsiteX26" fmla="*/ 631352 w 967996"/>
                  <a:gd name="connsiteY26" fmla="*/ 255248 h 769484"/>
                  <a:gd name="connsiteX27" fmla="*/ 606410 w 967996"/>
                  <a:gd name="connsiteY27" fmla="*/ 261899 h 769484"/>
                  <a:gd name="connsiteX28" fmla="*/ 616387 w 967996"/>
                  <a:gd name="connsiteY28" fmla="*/ 291830 h 769484"/>
                  <a:gd name="connsiteX29" fmla="*/ 656295 w 967996"/>
                  <a:gd name="connsiteY29" fmla="*/ 316774 h 769484"/>
                  <a:gd name="connsiteX30" fmla="*/ 661284 w 967996"/>
                  <a:gd name="connsiteY30" fmla="*/ 331739 h 769484"/>
                  <a:gd name="connsiteX31" fmla="*/ 686226 w 967996"/>
                  <a:gd name="connsiteY31" fmla="*/ 350031 h 769484"/>
                  <a:gd name="connsiteX32" fmla="*/ 716158 w 967996"/>
                  <a:gd name="connsiteY32" fmla="*/ 374973 h 769484"/>
                  <a:gd name="connsiteX33" fmla="*/ 739438 w 967996"/>
                  <a:gd name="connsiteY33" fmla="*/ 381624 h 769484"/>
                  <a:gd name="connsiteX34" fmla="*/ 747752 w 967996"/>
                  <a:gd name="connsiteY34" fmla="*/ 384950 h 769484"/>
                  <a:gd name="connsiteX35" fmla="*/ 746089 w 967996"/>
                  <a:gd name="connsiteY35" fmla="*/ 396590 h 769484"/>
                  <a:gd name="connsiteX36" fmla="*/ 827083 w 967996"/>
                  <a:gd name="connsiteY36" fmla="*/ 408589 h 769484"/>
                  <a:gd name="connsiteX37" fmla="*/ 822081 w 967996"/>
                  <a:gd name="connsiteY37" fmla="*/ 430262 h 769484"/>
                  <a:gd name="connsiteX38" fmla="*/ 789656 w 967996"/>
                  <a:gd name="connsiteY38" fmla="*/ 450217 h 769484"/>
                  <a:gd name="connsiteX39" fmla="*/ 789656 w 967996"/>
                  <a:gd name="connsiteY39" fmla="*/ 461441 h 769484"/>
                  <a:gd name="connsiteX40" fmla="*/ 814598 w 967996"/>
                  <a:gd name="connsiteY40" fmla="*/ 503844 h 769484"/>
                  <a:gd name="connsiteX41" fmla="*/ 833305 w 967996"/>
                  <a:gd name="connsiteY41" fmla="*/ 505091 h 769484"/>
                  <a:gd name="connsiteX42" fmla="*/ 849518 w 967996"/>
                  <a:gd name="connsiteY42" fmla="*/ 490125 h 769484"/>
                  <a:gd name="connsiteX43" fmla="*/ 909381 w 967996"/>
                  <a:gd name="connsiteY43" fmla="*/ 481395 h 769484"/>
                  <a:gd name="connsiteX44" fmla="*/ 928088 w 967996"/>
                  <a:gd name="connsiteY44" fmla="*/ 501350 h 769484"/>
                  <a:gd name="connsiteX45" fmla="*/ 963008 w 967996"/>
                  <a:gd name="connsiteY45" fmla="*/ 573683 h 769484"/>
                  <a:gd name="connsiteX46" fmla="*/ 960513 w 967996"/>
                  <a:gd name="connsiteY46" fmla="*/ 599874 h 769484"/>
                  <a:gd name="connsiteX47" fmla="*/ 967996 w 967996"/>
                  <a:gd name="connsiteY47" fmla="*/ 611098 h 769484"/>
                  <a:gd name="connsiteX48" fmla="*/ 940559 w 967996"/>
                  <a:gd name="connsiteY48" fmla="*/ 646017 h 769484"/>
                  <a:gd name="connsiteX49" fmla="*/ 949289 w 967996"/>
                  <a:gd name="connsiteY49" fmla="*/ 668467 h 769484"/>
                  <a:gd name="connsiteX50" fmla="*/ 939312 w 967996"/>
                  <a:gd name="connsiteY50" fmla="*/ 682185 h 769484"/>
                  <a:gd name="connsiteX51" fmla="*/ 899404 w 967996"/>
                  <a:gd name="connsiteY51" fmla="*/ 698398 h 769484"/>
                  <a:gd name="connsiteX52" fmla="*/ 873214 w 967996"/>
                  <a:gd name="connsiteY52" fmla="*/ 700892 h 769484"/>
                  <a:gd name="connsiteX53" fmla="*/ 866978 w 967996"/>
                  <a:gd name="connsiteY53" fmla="*/ 724588 h 769484"/>
                  <a:gd name="connsiteX54" fmla="*/ 853259 w 967996"/>
                  <a:gd name="connsiteY54" fmla="*/ 724588 h 769484"/>
                  <a:gd name="connsiteX55" fmla="*/ 847024 w 967996"/>
                  <a:gd name="connsiteY55" fmla="*/ 738306 h 769484"/>
                  <a:gd name="connsiteX56" fmla="*/ 820834 w 967996"/>
                  <a:gd name="connsiteY56" fmla="*/ 738306 h 769484"/>
                  <a:gd name="connsiteX57" fmla="*/ 808363 w 967996"/>
                  <a:gd name="connsiteY57" fmla="*/ 745788 h 769484"/>
                  <a:gd name="connsiteX58" fmla="*/ 797138 w 967996"/>
                  <a:gd name="connsiteY58" fmla="*/ 732071 h 769484"/>
                  <a:gd name="connsiteX59" fmla="*/ 762219 w 967996"/>
                  <a:gd name="connsiteY59" fmla="*/ 713363 h 769484"/>
                  <a:gd name="connsiteX60" fmla="*/ 759724 w 967996"/>
                  <a:gd name="connsiteY60" fmla="*/ 667219 h 769484"/>
                  <a:gd name="connsiteX61" fmla="*/ 779679 w 967996"/>
                  <a:gd name="connsiteY61" fmla="*/ 670961 h 769484"/>
                  <a:gd name="connsiteX62" fmla="*/ 828317 w 967996"/>
                  <a:gd name="connsiteY62" fmla="*/ 628558 h 769484"/>
                  <a:gd name="connsiteX63" fmla="*/ 830811 w 967996"/>
                  <a:gd name="connsiteY63" fmla="*/ 606109 h 769484"/>
                  <a:gd name="connsiteX64" fmla="*/ 818340 w 967996"/>
                  <a:gd name="connsiteY64" fmla="*/ 599874 h 769484"/>
                  <a:gd name="connsiteX65" fmla="*/ 813351 w 967996"/>
                  <a:gd name="connsiteY65" fmla="*/ 586155 h 769484"/>
                  <a:gd name="connsiteX66" fmla="*/ 815845 w 967996"/>
                  <a:gd name="connsiteY66" fmla="*/ 576179 h 769484"/>
                  <a:gd name="connsiteX67" fmla="*/ 805868 w 967996"/>
                  <a:gd name="connsiteY67" fmla="*/ 561212 h 769484"/>
                  <a:gd name="connsiteX68" fmla="*/ 772196 w 967996"/>
                  <a:gd name="connsiteY68" fmla="*/ 567448 h 769484"/>
                  <a:gd name="connsiteX69" fmla="*/ 762219 w 967996"/>
                  <a:gd name="connsiteY69" fmla="*/ 572437 h 769484"/>
                  <a:gd name="connsiteX70" fmla="*/ 749747 w 967996"/>
                  <a:gd name="connsiteY70" fmla="*/ 561212 h 769484"/>
                  <a:gd name="connsiteX71" fmla="*/ 719816 w 967996"/>
                  <a:gd name="connsiteY71" fmla="*/ 563706 h 769484"/>
                  <a:gd name="connsiteX72" fmla="*/ 694873 w 967996"/>
                  <a:gd name="connsiteY72" fmla="*/ 591144 h 769484"/>
                  <a:gd name="connsiteX73" fmla="*/ 649976 w 967996"/>
                  <a:gd name="connsiteY73" fmla="*/ 599874 h 769484"/>
                  <a:gd name="connsiteX74" fmla="*/ 646235 w 967996"/>
                  <a:gd name="connsiteY74" fmla="*/ 591144 h 769484"/>
                  <a:gd name="connsiteX75" fmla="*/ 627528 w 967996"/>
                  <a:gd name="connsiteY75" fmla="*/ 593638 h 769484"/>
                  <a:gd name="connsiteX76" fmla="*/ 626281 w 967996"/>
                  <a:gd name="connsiteY76" fmla="*/ 604862 h 769484"/>
                  <a:gd name="connsiteX77" fmla="*/ 630022 w 967996"/>
                  <a:gd name="connsiteY77" fmla="*/ 613592 h 769484"/>
                  <a:gd name="connsiteX78" fmla="*/ 602585 w 967996"/>
                  <a:gd name="connsiteY78" fmla="*/ 641029 h 769484"/>
                  <a:gd name="connsiteX79" fmla="*/ 575148 w 967996"/>
                  <a:gd name="connsiteY79" fmla="*/ 693409 h 769484"/>
                  <a:gd name="connsiteX80" fmla="*/ 532745 w 967996"/>
                  <a:gd name="connsiteY80" fmla="*/ 712117 h 769484"/>
                  <a:gd name="connsiteX81" fmla="*/ 535240 w 967996"/>
                  <a:gd name="connsiteY81" fmla="*/ 729576 h 769484"/>
                  <a:gd name="connsiteX82" fmla="*/ 497826 w 967996"/>
                  <a:gd name="connsiteY82" fmla="*/ 760755 h 769484"/>
                  <a:gd name="connsiteX83" fmla="*/ 462906 w 967996"/>
                  <a:gd name="connsiteY83" fmla="*/ 769484 h 769484"/>
                  <a:gd name="connsiteX84" fmla="*/ 474130 w 967996"/>
                  <a:gd name="connsiteY84" fmla="*/ 754519 h 769484"/>
                  <a:gd name="connsiteX85" fmla="*/ 502814 w 967996"/>
                  <a:gd name="connsiteY85" fmla="*/ 702139 h 769484"/>
                  <a:gd name="connsiteX86" fmla="*/ 512791 w 967996"/>
                  <a:gd name="connsiteY86" fmla="*/ 695904 h 769484"/>
                  <a:gd name="connsiteX87" fmla="*/ 515285 w 967996"/>
                  <a:gd name="connsiteY87" fmla="*/ 662231 h 769484"/>
                  <a:gd name="connsiteX88" fmla="*/ 527757 w 967996"/>
                  <a:gd name="connsiteY88" fmla="*/ 655995 h 769484"/>
                  <a:gd name="connsiteX89" fmla="*/ 526510 w 967996"/>
                  <a:gd name="connsiteY89" fmla="*/ 619829 h 769484"/>
                  <a:gd name="connsiteX90" fmla="*/ 507803 w 967996"/>
                  <a:gd name="connsiteY90" fmla="*/ 596133 h 769484"/>
                  <a:gd name="connsiteX91" fmla="*/ 506555 w 967996"/>
                  <a:gd name="connsiteY91" fmla="*/ 587402 h 769484"/>
                  <a:gd name="connsiteX92" fmla="*/ 480366 w 967996"/>
                  <a:gd name="connsiteY92" fmla="*/ 559966 h 769484"/>
                  <a:gd name="connsiteX93" fmla="*/ 479118 w 967996"/>
                  <a:gd name="connsiteY93" fmla="*/ 545000 h 769484"/>
                  <a:gd name="connsiteX94" fmla="*/ 469141 w 967996"/>
                  <a:gd name="connsiteY94" fmla="*/ 537517 h 769484"/>
                  <a:gd name="connsiteX95" fmla="*/ 456670 w 967996"/>
                  <a:gd name="connsiteY95" fmla="*/ 542506 h 769484"/>
                  <a:gd name="connsiteX96" fmla="*/ 429233 w 967996"/>
                  <a:gd name="connsiteY96" fmla="*/ 526292 h 769484"/>
                  <a:gd name="connsiteX97" fmla="*/ 413020 w 967996"/>
                  <a:gd name="connsiteY97" fmla="*/ 501350 h 769484"/>
                  <a:gd name="connsiteX98" fmla="*/ 401796 w 967996"/>
                  <a:gd name="connsiteY98" fmla="*/ 471418 h 769484"/>
                  <a:gd name="connsiteX99" fmla="*/ 386830 w 967996"/>
                  <a:gd name="connsiteY99" fmla="*/ 442734 h 769484"/>
                  <a:gd name="connsiteX100" fmla="*/ 363135 w 967996"/>
                  <a:gd name="connsiteY100" fmla="*/ 409062 h 769484"/>
                  <a:gd name="connsiteX101" fmla="*/ 364382 w 967996"/>
                  <a:gd name="connsiteY101" fmla="*/ 380378 h 769484"/>
                  <a:gd name="connsiteX102" fmla="*/ 383089 w 967996"/>
                  <a:gd name="connsiteY102" fmla="*/ 361670 h 769484"/>
                  <a:gd name="connsiteX103" fmla="*/ 375606 w 967996"/>
                  <a:gd name="connsiteY103" fmla="*/ 335480 h 769484"/>
                  <a:gd name="connsiteX104" fmla="*/ 396807 w 967996"/>
                  <a:gd name="connsiteY104" fmla="*/ 268135 h 769484"/>
                  <a:gd name="connsiteX105" fmla="*/ 445446 w 967996"/>
                  <a:gd name="connsiteY105" fmla="*/ 295572 h 769484"/>
                  <a:gd name="connsiteX106" fmla="*/ 450434 w 967996"/>
                  <a:gd name="connsiteY106" fmla="*/ 311785 h 769484"/>
                  <a:gd name="connsiteX107" fmla="*/ 460411 w 967996"/>
                  <a:gd name="connsiteY107" fmla="*/ 311785 h 769484"/>
                  <a:gd name="connsiteX108" fmla="*/ 474130 w 967996"/>
                  <a:gd name="connsiteY108" fmla="*/ 319268 h 769484"/>
                  <a:gd name="connsiteX109" fmla="*/ 455423 w 967996"/>
                  <a:gd name="connsiteY109" fmla="*/ 347951 h 769484"/>
                  <a:gd name="connsiteX110" fmla="*/ 454176 w 967996"/>
                  <a:gd name="connsiteY110" fmla="*/ 367906 h 769484"/>
                  <a:gd name="connsiteX111" fmla="*/ 485354 w 967996"/>
                  <a:gd name="connsiteY111" fmla="*/ 354187 h 769484"/>
                  <a:gd name="connsiteX112" fmla="*/ 511544 w 967996"/>
                  <a:gd name="connsiteY112" fmla="*/ 361670 h 769484"/>
                  <a:gd name="connsiteX113" fmla="*/ 514038 w 967996"/>
                  <a:gd name="connsiteY113" fmla="*/ 392849 h 769484"/>
                  <a:gd name="connsiteX114" fmla="*/ 510297 w 967996"/>
                  <a:gd name="connsiteY114" fmla="*/ 400332 h 769484"/>
                  <a:gd name="connsiteX115" fmla="*/ 506555 w 967996"/>
                  <a:gd name="connsiteY115" fmla="*/ 432757 h 769484"/>
                  <a:gd name="connsiteX116" fmla="*/ 494084 w 967996"/>
                  <a:gd name="connsiteY116" fmla="*/ 431510 h 769484"/>
                  <a:gd name="connsiteX117" fmla="*/ 490343 w 967996"/>
                  <a:gd name="connsiteY117" fmla="*/ 457700 h 769484"/>
                  <a:gd name="connsiteX118" fmla="*/ 507803 w 967996"/>
                  <a:gd name="connsiteY118" fmla="*/ 468924 h 769484"/>
                  <a:gd name="connsiteX119" fmla="*/ 502814 w 967996"/>
                  <a:gd name="connsiteY119" fmla="*/ 487631 h 769484"/>
                  <a:gd name="connsiteX120" fmla="*/ 536487 w 967996"/>
                  <a:gd name="connsiteY120" fmla="*/ 523798 h 769484"/>
                  <a:gd name="connsiteX121" fmla="*/ 575148 w 967996"/>
                  <a:gd name="connsiteY121" fmla="*/ 486383 h 769484"/>
                  <a:gd name="connsiteX122" fmla="*/ 606326 w 967996"/>
                  <a:gd name="connsiteY122" fmla="*/ 493867 h 769484"/>
                  <a:gd name="connsiteX123" fmla="*/ 653718 w 967996"/>
                  <a:gd name="connsiteY123" fmla="*/ 523798 h 769484"/>
                  <a:gd name="connsiteX124" fmla="*/ 664942 w 967996"/>
                  <a:gd name="connsiteY124" fmla="*/ 516316 h 769484"/>
                  <a:gd name="connsiteX125" fmla="*/ 633763 w 967996"/>
                  <a:gd name="connsiteY125" fmla="*/ 481395 h 769484"/>
                  <a:gd name="connsiteX126" fmla="*/ 635011 w 967996"/>
                  <a:gd name="connsiteY126" fmla="*/ 467677 h 769484"/>
                  <a:gd name="connsiteX127" fmla="*/ 603832 w 967996"/>
                  <a:gd name="connsiteY127" fmla="*/ 441487 h 769484"/>
                  <a:gd name="connsiteX128" fmla="*/ 602585 w 967996"/>
                  <a:gd name="connsiteY128" fmla="*/ 405320 h 769484"/>
                  <a:gd name="connsiteX129" fmla="*/ 623786 w 967996"/>
                  <a:gd name="connsiteY129" fmla="*/ 382872 h 769484"/>
                  <a:gd name="connsiteX130" fmla="*/ 616303 w 967996"/>
                  <a:gd name="connsiteY130" fmla="*/ 347951 h 769484"/>
                  <a:gd name="connsiteX131" fmla="*/ 567665 w 967996"/>
                  <a:gd name="connsiteY131" fmla="*/ 308043 h 769484"/>
                  <a:gd name="connsiteX132" fmla="*/ 546464 w 967996"/>
                  <a:gd name="connsiteY132" fmla="*/ 311785 h 769484"/>
                  <a:gd name="connsiteX133" fmla="*/ 533992 w 967996"/>
                  <a:gd name="connsiteY133" fmla="*/ 315526 h 769484"/>
                  <a:gd name="connsiteX134" fmla="*/ 515285 w 967996"/>
                  <a:gd name="connsiteY134" fmla="*/ 296819 h 769484"/>
                  <a:gd name="connsiteX135" fmla="*/ 499073 w 967996"/>
                  <a:gd name="connsiteY135" fmla="*/ 299313 h 769484"/>
                  <a:gd name="connsiteX136" fmla="*/ 495331 w 967996"/>
                  <a:gd name="connsiteY136" fmla="*/ 284347 h 769484"/>
                  <a:gd name="connsiteX137" fmla="*/ 496578 w 967996"/>
                  <a:gd name="connsiteY137" fmla="*/ 238203 h 769484"/>
                  <a:gd name="connsiteX138" fmla="*/ 452929 w 967996"/>
                  <a:gd name="connsiteY138" fmla="*/ 235709 h 769484"/>
                  <a:gd name="connsiteX139" fmla="*/ 445446 w 967996"/>
                  <a:gd name="connsiteY139" fmla="*/ 214507 h 769484"/>
                  <a:gd name="connsiteX140" fmla="*/ 436716 w 967996"/>
                  <a:gd name="connsiteY140" fmla="*/ 213261 h 769484"/>
                  <a:gd name="connsiteX141" fmla="*/ 424244 w 967996"/>
                  <a:gd name="connsiteY141" fmla="*/ 231968 h 769484"/>
                  <a:gd name="connsiteX142" fmla="*/ 398055 w 967996"/>
                  <a:gd name="connsiteY142" fmla="*/ 236957 h 769484"/>
                  <a:gd name="connsiteX143" fmla="*/ 383089 w 967996"/>
                  <a:gd name="connsiteY143" fmla="*/ 209519 h 769484"/>
                  <a:gd name="connsiteX144" fmla="*/ 365629 w 967996"/>
                  <a:gd name="connsiteY144" fmla="*/ 209519 h 769484"/>
                  <a:gd name="connsiteX145" fmla="*/ 371865 w 967996"/>
                  <a:gd name="connsiteY145" fmla="*/ 170857 h 769484"/>
                  <a:gd name="connsiteX146" fmla="*/ 351910 w 967996"/>
                  <a:gd name="connsiteY146" fmla="*/ 184576 h 769484"/>
                  <a:gd name="connsiteX147" fmla="*/ 344428 w 967996"/>
                  <a:gd name="connsiteY147" fmla="*/ 172105 h 769484"/>
                  <a:gd name="connsiteX148" fmla="*/ 326968 w 967996"/>
                  <a:gd name="connsiteY148" fmla="*/ 168363 h 769484"/>
                  <a:gd name="connsiteX149" fmla="*/ 324473 w 967996"/>
                  <a:gd name="connsiteY149" fmla="*/ 159634 h 769484"/>
                  <a:gd name="connsiteX150" fmla="*/ 314496 w 967996"/>
                  <a:gd name="connsiteY150" fmla="*/ 157140 h 769484"/>
                  <a:gd name="connsiteX151" fmla="*/ 307013 w 967996"/>
                  <a:gd name="connsiteY151" fmla="*/ 148409 h 769484"/>
                  <a:gd name="connsiteX152" fmla="*/ 313249 w 967996"/>
                  <a:gd name="connsiteY152" fmla="*/ 135938 h 769484"/>
                  <a:gd name="connsiteX153" fmla="*/ 312002 w 967996"/>
                  <a:gd name="connsiteY153" fmla="*/ 123467 h 769484"/>
                  <a:gd name="connsiteX154" fmla="*/ 326968 w 967996"/>
                  <a:gd name="connsiteY154" fmla="*/ 108501 h 769484"/>
                  <a:gd name="connsiteX155" fmla="*/ 331956 w 967996"/>
                  <a:gd name="connsiteY155" fmla="*/ 89794 h 769484"/>
                  <a:gd name="connsiteX156" fmla="*/ 338192 w 967996"/>
                  <a:gd name="connsiteY156" fmla="*/ 74828 h 769484"/>
                  <a:gd name="connsiteX157" fmla="*/ 324473 w 967996"/>
                  <a:gd name="connsiteY157" fmla="*/ 73581 h 769484"/>
                  <a:gd name="connsiteX158" fmla="*/ 316991 w 967996"/>
                  <a:gd name="connsiteY158" fmla="*/ 56121 h 769484"/>
                  <a:gd name="connsiteX159" fmla="*/ 316991 w 967996"/>
                  <a:gd name="connsiteY159" fmla="*/ 32425 h 769484"/>
                  <a:gd name="connsiteX160" fmla="*/ 305766 w 967996"/>
                  <a:gd name="connsiteY160" fmla="*/ 32425 h 769484"/>
                  <a:gd name="connsiteX161" fmla="*/ 293295 w 967996"/>
                  <a:gd name="connsiteY161" fmla="*/ 46144 h 769484"/>
                  <a:gd name="connsiteX162" fmla="*/ 283318 w 967996"/>
                  <a:gd name="connsiteY162" fmla="*/ 51132 h 769484"/>
                  <a:gd name="connsiteX163" fmla="*/ 287059 w 967996"/>
                  <a:gd name="connsiteY163" fmla="*/ 66098 h 769484"/>
                  <a:gd name="connsiteX164" fmla="*/ 270847 w 967996"/>
                  <a:gd name="connsiteY164" fmla="*/ 76075 h 769484"/>
                  <a:gd name="connsiteX165" fmla="*/ 273341 w 967996"/>
                  <a:gd name="connsiteY165" fmla="*/ 93536 h 769484"/>
                  <a:gd name="connsiteX166" fmla="*/ 263364 w 967996"/>
                  <a:gd name="connsiteY166" fmla="*/ 94782 h 769484"/>
                  <a:gd name="connsiteX167" fmla="*/ 265858 w 967996"/>
                  <a:gd name="connsiteY167" fmla="*/ 109748 h 769484"/>
                  <a:gd name="connsiteX168" fmla="*/ 254000 w 967996"/>
                  <a:gd name="connsiteY168" fmla="*/ 130371 h 769484"/>
                  <a:gd name="connsiteX169" fmla="*/ 91440 w 967996"/>
                  <a:gd name="connsiteY169" fmla="*/ 138567 h 769484"/>
                  <a:gd name="connsiteX0" fmla="*/ 0 w 967996"/>
                  <a:gd name="connsiteY0" fmla="*/ 47127 h 769484"/>
                  <a:gd name="connsiteX1" fmla="*/ 254000 w 967996"/>
                  <a:gd name="connsiteY1" fmla="*/ 28193 h 769484"/>
                  <a:gd name="connsiteX2" fmla="*/ 272094 w 967996"/>
                  <a:gd name="connsiteY2" fmla="*/ 13719 h 769484"/>
                  <a:gd name="connsiteX3" fmla="*/ 277082 w 967996"/>
                  <a:gd name="connsiteY3" fmla="*/ 9977 h 769484"/>
                  <a:gd name="connsiteX4" fmla="*/ 288307 w 967996"/>
                  <a:gd name="connsiteY4" fmla="*/ 2494 h 769484"/>
                  <a:gd name="connsiteX5" fmla="*/ 313249 w 967996"/>
                  <a:gd name="connsiteY5" fmla="*/ 17460 h 769484"/>
                  <a:gd name="connsiteX6" fmla="*/ 325721 w 967996"/>
                  <a:gd name="connsiteY6" fmla="*/ 6236 h 769484"/>
                  <a:gd name="connsiteX7" fmla="*/ 346922 w 967996"/>
                  <a:gd name="connsiteY7" fmla="*/ 17460 h 769484"/>
                  <a:gd name="connsiteX8" fmla="*/ 363135 w 967996"/>
                  <a:gd name="connsiteY8" fmla="*/ 14965 h 769484"/>
                  <a:gd name="connsiteX9" fmla="*/ 380595 w 967996"/>
                  <a:gd name="connsiteY9" fmla="*/ 17460 h 769484"/>
                  <a:gd name="connsiteX10" fmla="*/ 400549 w 967996"/>
                  <a:gd name="connsiteY10" fmla="*/ 0 h 769484"/>
                  <a:gd name="connsiteX11" fmla="*/ 400549 w 967996"/>
                  <a:gd name="connsiteY11" fmla="*/ 22448 h 769484"/>
                  <a:gd name="connsiteX12" fmla="*/ 415515 w 967996"/>
                  <a:gd name="connsiteY12" fmla="*/ 27436 h 769484"/>
                  <a:gd name="connsiteX13" fmla="*/ 427986 w 967996"/>
                  <a:gd name="connsiteY13" fmla="*/ 27436 h 769484"/>
                  <a:gd name="connsiteX14" fmla="*/ 432974 w 967996"/>
                  <a:gd name="connsiteY14" fmla="*/ 32425 h 769484"/>
                  <a:gd name="connsiteX15" fmla="*/ 457917 w 967996"/>
                  <a:gd name="connsiteY15" fmla="*/ 14965 h 769484"/>
                  <a:gd name="connsiteX16" fmla="*/ 477871 w 967996"/>
                  <a:gd name="connsiteY16" fmla="*/ 21202 h 769484"/>
                  <a:gd name="connsiteX17" fmla="*/ 492837 w 967996"/>
                  <a:gd name="connsiteY17" fmla="*/ 22448 h 769484"/>
                  <a:gd name="connsiteX18" fmla="*/ 495331 w 967996"/>
                  <a:gd name="connsiteY18" fmla="*/ 42403 h 769484"/>
                  <a:gd name="connsiteX19" fmla="*/ 496329 w 967996"/>
                  <a:gd name="connsiteY19" fmla="*/ 46108 h 769484"/>
                  <a:gd name="connsiteX20" fmla="*/ 475045 w 967996"/>
                  <a:gd name="connsiteY20" fmla="*/ 85637 h 769484"/>
                  <a:gd name="connsiteX21" fmla="*/ 516616 w 967996"/>
                  <a:gd name="connsiteY21" fmla="*/ 135522 h 769484"/>
                  <a:gd name="connsiteX22" fmla="*/ 514953 w 967996"/>
                  <a:gd name="connsiteY22" fmla="*/ 190397 h 769484"/>
                  <a:gd name="connsiteX23" fmla="*/ 539896 w 967996"/>
                  <a:gd name="connsiteY23" fmla="*/ 203700 h 769484"/>
                  <a:gd name="connsiteX24" fmla="*/ 579804 w 967996"/>
                  <a:gd name="connsiteY24" fmla="*/ 215339 h 769484"/>
                  <a:gd name="connsiteX25" fmla="*/ 618050 w 967996"/>
                  <a:gd name="connsiteY25" fmla="*/ 208688 h 769484"/>
                  <a:gd name="connsiteX26" fmla="*/ 631352 w 967996"/>
                  <a:gd name="connsiteY26" fmla="*/ 255248 h 769484"/>
                  <a:gd name="connsiteX27" fmla="*/ 606410 w 967996"/>
                  <a:gd name="connsiteY27" fmla="*/ 261899 h 769484"/>
                  <a:gd name="connsiteX28" fmla="*/ 616387 w 967996"/>
                  <a:gd name="connsiteY28" fmla="*/ 291830 h 769484"/>
                  <a:gd name="connsiteX29" fmla="*/ 656295 w 967996"/>
                  <a:gd name="connsiteY29" fmla="*/ 316774 h 769484"/>
                  <a:gd name="connsiteX30" fmla="*/ 661284 w 967996"/>
                  <a:gd name="connsiteY30" fmla="*/ 331739 h 769484"/>
                  <a:gd name="connsiteX31" fmla="*/ 686226 w 967996"/>
                  <a:gd name="connsiteY31" fmla="*/ 350031 h 769484"/>
                  <a:gd name="connsiteX32" fmla="*/ 716158 w 967996"/>
                  <a:gd name="connsiteY32" fmla="*/ 374973 h 769484"/>
                  <a:gd name="connsiteX33" fmla="*/ 739438 w 967996"/>
                  <a:gd name="connsiteY33" fmla="*/ 381624 h 769484"/>
                  <a:gd name="connsiteX34" fmla="*/ 747752 w 967996"/>
                  <a:gd name="connsiteY34" fmla="*/ 384950 h 769484"/>
                  <a:gd name="connsiteX35" fmla="*/ 746089 w 967996"/>
                  <a:gd name="connsiteY35" fmla="*/ 396590 h 769484"/>
                  <a:gd name="connsiteX36" fmla="*/ 827083 w 967996"/>
                  <a:gd name="connsiteY36" fmla="*/ 408589 h 769484"/>
                  <a:gd name="connsiteX37" fmla="*/ 822081 w 967996"/>
                  <a:gd name="connsiteY37" fmla="*/ 430262 h 769484"/>
                  <a:gd name="connsiteX38" fmla="*/ 789656 w 967996"/>
                  <a:gd name="connsiteY38" fmla="*/ 450217 h 769484"/>
                  <a:gd name="connsiteX39" fmla="*/ 789656 w 967996"/>
                  <a:gd name="connsiteY39" fmla="*/ 461441 h 769484"/>
                  <a:gd name="connsiteX40" fmla="*/ 814598 w 967996"/>
                  <a:gd name="connsiteY40" fmla="*/ 503844 h 769484"/>
                  <a:gd name="connsiteX41" fmla="*/ 833305 w 967996"/>
                  <a:gd name="connsiteY41" fmla="*/ 505091 h 769484"/>
                  <a:gd name="connsiteX42" fmla="*/ 849518 w 967996"/>
                  <a:gd name="connsiteY42" fmla="*/ 490125 h 769484"/>
                  <a:gd name="connsiteX43" fmla="*/ 909381 w 967996"/>
                  <a:gd name="connsiteY43" fmla="*/ 481395 h 769484"/>
                  <a:gd name="connsiteX44" fmla="*/ 928088 w 967996"/>
                  <a:gd name="connsiteY44" fmla="*/ 501350 h 769484"/>
                  <a:gd name="connsiteX45" fmla="*/ 963008 w 967996"/>
                  <a:gd name="connsiteY45" fmla="*/ 573683 h 769484"/>
                  <a:gd name="connsiteX46" fmla="*/ 960513 w 967996"/>
                  <a:gd name="connsiteY46" fmla="*/ 599874 h 769484"/>
                  <a:gd name="connsiteX47" fmla="*/ 967996 w 967996"/>
                  <a:gd name="connsiteY47" fmla="*/ 611098 h 769484"/>
                  <a:gd name="connsiteX48" fmla="*/ 940559 w 967996"/>
                  <a:gd name="connsiteY48" fmla="*/ 646017 h 769484"/>
                  <a:gd name="connsiteX49" fmla="*/ 949289 w 967996"/>
                  <a:gd name="connsiteY49" fmla="*/ 668467 h 769484"/>
                  <a:gd name="connsiteX50" fmla="*/ 939312 w 967996"/>
                  <a:gd name="connsiteY50" fmla="*/ 682185 h 769484"/>
                  <a:gd name="connsiteX51" fmla="*/ 899404 w 967996"/>
                  <a:gd name="connsiteY51" fmla="*/ 698398 h 769484"/>
                  <a:gd name="connsiteX52" fmla="*/ 873214 w 967996"/>
                  <a:gd name="connsiteY52" fmla="*/ 700892 h 769484"/>
                  <a:gd name="connsiteX53" fmla="*/ 866978 w 967996"/>
                  <a:gd name="connsiteY53" fmla="*/ 724588 h 769484"/>
                  <a:gd name="connsiteX54" fmla="*/ 853259 w 967996"/>
                  <a:gd name="connsiteY54" fmla="*/ 724588 h 769484"/>
                  <a:gd name="connsiteX55" fmla="*/ 847024 w 967996"/>
                  <a:gd name="connsiteY55" fmla="*/ 738306 h 769484"/>
                  <a:gd name="connsiteX56" fmla="*/ 820834 w 967996"/>
                  <a:gd name="connsiteY56" fmla="*/ 738306 h 769484"/>
                  <a:gd name="connsiteX57" fmla="*/ 808363 w 967996"/>
                  <a:gd name="connsiteY57" fmla="*/ 745788 h 769484"/>
                  <a:gd name="connsiteX58" fmla="*/ 797138 w 967996"/>
                  <a:gd name="connsiteY58" fmla="*/ 732071 h 769484"/>
                  <a:gd name="connsiteX59" fmla="*/ 762219 w 967996"/>
                  <a:gd name="connsiteY59" fmla="*/ 713363 h 769484"/>
                  <a:gd name="connsiteX60" fmla="*/ 759724 w 967996"/>
                  <a:gd name="connsiteY60" fmla="*/ 667219 h 769484"/>
                  <a:gd name="connsiteX61" fmla="*/ 779679 w 967996"/>
                  <a:gd name="connsiteY61" fmla="*/ 670961 h 769484"/>
                  <a:gd name="connsiteX62" fmla="*/ 828317 w 967996"/>
                  <a:gd name="connsiteY62" fmla="*/ 628558 h 769484"/>
                  <a:gd name="connsiteX63" fmla="*/ 830811 w 967996"/>
                  <a:gd name="connsiteY63" fmla="*/ 606109 h 769484"/>
                  <a:gd name="connsiteX64" fmla="*/ 818340 w 967996"/>
                  <a:gd name="connsiteY64" fmla="*/ 599874 h 769484"/>
                  <a:gd name="connsiteX65" fmla="*/ 813351 w 967996"/>
                  <a:gd name="connsiteY65" fmla="*/ 586155 h 769484"/>
                  <a:gd name="connsiteX66" fmla="*/ 815845 w 967996"/>
                  <a:gd name="connsiteY66" fmla="*/ 576179 h 769484"/>
                  <a:gd name="connsiteX67" fmla="*/ 805868 w 967996"/>
                  <a:gd name="connsiteY67" fmla="*/ 561212 h 769484"/>
                  <a:gd name="connsiteX68" fmla="*/ 772196 w 967996"/>
                  <a:gd name="connsiteY68" fmla="*/ 567448 h 769484"/>
                  <a:gd name="connsiteX69" fmla="*/ 762219 w 967996"/>
                  <a:gd name="connsiteY69" fmla="*/ 572437 h 769484"/>
                  <a:gd name="connsiteX70" fmla="*/ 749747 w 967996"/>
                  <a:gd name="connsiteY70" fmla="*/ 561212 h 769484"/>
                  <a:gd name="connsiteX71" fmla="*/ 719816 w 967996"/>
                  <a:gd name="connsiteY71" fmla="*/ 563706 h 769484"/>
                  <a:gd name="connsiteX72" fmla="*/ 694873 w 967996"/>
                  <a:gd name="connsiteY72" fmla="*/ 591144 h 769484"/>
                  <a:gd name="connsiteX73" fmla="*/ 649976 w 967996"/>
                  <a:gd name="connsiteY73" fmla="*/ 599874 h 769484"/>
                  <a:gd name="connsiteX74" fmla="*/ 646235 w 967996"/>
                  <a:gd name="connsiteY74" fmla="*/ 591144 h 769484"/>
                  <a:gd name="connsiteX75" fmla="*/ 627528 w 967996"/>
                  <a:gd name="connsiteY75" fmla="*/ 593638 h 769484"/>
                  <a:gd name="connsiteX76" fmla="*/ 626281 w 967996"/>
                  <a:gd name="connsiteY76" fmla="*/ 604862 h 769484"/>
                  <a:gd name="connsiteX77" fmla="*/ 630022 w 967996"/>
                  <a:gd name="connsiteY77" fmla="*/ 613592 h 769484"/>
                  <a:gd name="connsiteX78" fmla="*/ 602585 w 967996"/>
                  <a:gd name="connsiteY78" fmla="*/ 641029 h 769484"/>
                  <a:gd name="connsiteX79" fmla="*/ 575148 w 967996"/>
                  <a:gd name="connsiteY79" fmla="*/ 693409 h 769484"/>
                  <a:gd name="connsiteX80" fmla="*/ 532745 w 967996"/>
                  <a:gd name="connsiteY80" fmla="*/ 712117 h 769484"/>
                  <a:gd name="connsiteX81" fmla="*/ 535240 w 967996"/>
                  <a:gd name="connsiteY81" fmla="*/ 729576 h 769484"/>
                  <a:gd name="connsiteX82" fmla="*/ 497826 w 967996"/>
                  <a:gd name="connsiteY82" fmla="*/ 760755 h 769484"/>
                  <a:gd name="connsiteX83" fmla="*/ 462906 w 967996"/>
                  <a:gd name="connsiteY83" fmla="*/ 769484 h 769484"/>
                  <a:gd name="connsiteX84" fmla="*/ 474130 w 967996"/>
                  <a:gd name="connsiteY84" fmla="*/ 754519 h 769484"/>
                  <a:gd name="connsiteX85" fmla="*/ 502814 w 967996"/>
                  <a:gd name="connsiteY85" fmla="*/ 702139 h 769484"/>
                  <a:gd name="connsiteX86" fmla="*/ 512791 w 967996"/>
                  <a:gd name="connsiteY86" fmla="*/ 695904 h 769484"/>
                  <a:gd name="connsiteX87" fmla="*/ 515285 w 967996"/>
                  <a:gd name="connsiteY87" fmla="*/ 662231 h 769484"/>
                  <a:gd name="connsiteX88" fmla="*/ 527757 w 967996"/>
                  <a:gd name="connsiteY88" fmla="*/ 655995 h 769484"/>
                  <a:gd name="connsiteX89" fmla="*/ 526510 w 967996"/>
                  <a:gd name="connsiteY89" fmla="*/ 619829 h 769484"/>
                  <a:gd name="connsiteX90" fmla="*/ 507803 w 967996"/>
                  <a:gd name="connsiteY90" fmla="*/ 596133 h 769484"/>
                  <a:gd name="connsiteX91" fmla="*/ 506555 w 967996"/>
                  <a:gd name="connsiteY91" fmla="*/ 587402 h 769484"/>
                  <a:gd name="connsiteX92" fmla="*/ 480366 w 967996"/>
                  <a:gd name="connsiteY92" fmla="*/ 559966 h 769484"/>
                  <a:gd name="connsiteX93" fmla="*/ 479118 w 967996"/>
                  <a:gd name="connsiteY93" fmla="*/ 545000 h 769484"/>
                  <a:gd name="connsiteX94" fmla="*/ 469141 w 967996"/>
                  <a:gd name="connsiteY94" fmla="*/ 537517 h 769484"/>
                  <a:gd name="connsiteX95" fmla="*/ 456670 w 967996"/>
                  <a:gd name="connsiteY95" fmla="*/ 542506 h 769484"/>
                  <a:gd name="connsiteX96" fmla="*/ 429233 w 967996"/>
                  <a:gd name="connsiteY96" fmla="*/ 526292 h 769484"/>
                  <a:gd name="connsiteX97" fmla="*/ 413020 w 967996"/>
                  <a:gd name="connsiteY97" fmla="*/ 501350 h 769484"/>
                  <a:gd name="connsiteX98" fmla="*/ 401796 w 967996"/>
                  <a:gd name="connsiteY98" fmla="*/ 471418 h 769484"/>
                  <a:gd name="connsiteX99" fmla="*/ 386830 w 967996"/>
                  <a:gd name="connsiteY99" fmla="*/ 442734 h 769484"/>
                  <a:gd name="connsiteX100" fmla="*/ 363135 w 967996"/>
                  <a:gd name="connsiteY100" fmla="*/ 409062 h 769484"/>
                  <a:gd name="connsiteX101" fmla="*/ 364382 w 967996"/>
                  <a:gd name="connsiteY101" fmla="*/ 380378 h 769484"/>
                  <a:gd name="connsiteX102" fmla="*/ 383089 w 967996"/>
                  <a:gd name="connsiteY102" fmla="*/ 361670 h 769484"/>
                  <a:gd name="connsiteX103" fmla="*/ 375606 w 967996"/>
                  <a:gd name="connsiteY103" fmla="*/ 335480 h 769484"/>
                  <a:gd name="connsiteX104" fmla="*/ 396807 w 967996"/>
                  <a:gd name="connsiteY104" fmla="*/ 268135 h 769484"/>
                  <a:gd name="connsiteX105" fmla="*/ 445446 w 967996"/>
                  <a:gd name="connsiteY105" fmla="*/ 295572 h 769484"/>
                  <a:gd name="connsiteX106" fmla="*/ 450434 w 967996"/>
                  <a:gd name="connsiteY106" fmla="*/ 311785 h 769484"/>
                  <a:gd name="connsiteX107" fmla="*/ 460411 w 967996"/>
                  <a:gd name="connsiteY107" fmla="*/ 311785 h 769484"/>
                  <a:gd name="connsiteX108" fmla="*/ 474130 w 967996"/>
                  <a:gd name="connsiteY108" fmla="*/ 319268 h 769484"/>
                  <a:gd name="connsiteX109" fmla="*/ 455423 w 967996"/>
                  <a:gd name="connsiteY109" fmla="*/ 347951 h 769484"/>
                  <a:gd name="connsiteX110" fmla="*/ 454176 w 967996"/>
                  <a:gd name="connsiteY110" fmla="*/ 367906 h 769484"/>
                  <a:gd name="connsiteX111" fmla="*/ 485354 w 967996"/>
                  <a:gd name="connsiteY111" fmla="*/ 354187 h 769484"/>
                  <a:gd name="connsiteX112" fmla="*/ 511544 w 967996"/>
                  <a:gd name="connsiteY112" fmla="*/ 361670 h 769484"/>
                  <a:gd name="connsiteX113" fmla="*/ 514038 w 967996"/>
                  <a:gd name="connsiteY113" fmla="*/ 392849 h 769484"/>
                  <a:gd name="connsiteX114" fmla="*/ 510297 w 967996"/>
                  <a:gd name="connsiteY114" fmla="*/ 400332 h 769484"/>
                  <a:gd name="connsiteX115" fmla="*/ 506555 w 967996"/>
                  <a:gd name="connsiteY115" fmla="*/ 432757 h 769484"/>
                  <a:gd name="connsiteX116" fmla="*/ 494084 w 967996"/>
                  <a:gd name="connsiteY116" fmla="*/ 431510 h 769484"/>
                  <a:gd name="connsiteX117" fmla="*/ 490343 w 967996"/>
                  <a:gd name="connsiteY117" fmla="*/ 457700 h 769484"/>
                  <a:gd name="connsiteX118" fmla="*/ 507803 w 967996"/>
                  <a:gd name="connsiteY118" fmla="*/ 468924 h 769484"/>
                  <a:gd name="connsiteX119" fmla="*/ 502814 w 967996"/>
                  <a:gd name="connsiteY119" fmla="*/ 487631 h 769484"/>
                  <a:gd name="connsiteX120" fmla="*/ 536487 w 967996"/>
                  <a:gd name="connsiteY120" fmla="*/ 523798 h 769484"/>
                  <a:gd name="connsiteX121" fmla="*/ 575148 w 967996"/>
                  <a:gd name="connsiteY121" fmla="*/ 486383 h 769484"/>
                  <a:gd name="connsiteX122" fmla="*/ 606326 w 967996"/>
                  <a:gd name="connsiteY122" fmla="*/ 493867 h 769484"/>
                  <a:gd name="connsiteX123" fmla="*/ 653718 w 967996"/>
                  <a:gd name="connsiteY123" fmla="*/ 523798 h 769484"/>
                  <a:gd name="connsiteX124" fmla="*/ 664942 w 967996"/>
                  <a:gd name="connsiteY124" fmla="*/ 516316 h 769484"/>
                  <a:gd name="connsiteX125" fmla="*/ 633763 w 967996"/>
                  <a:gd name="connsiteY125" fmla="*/ 481395 h 769484"/>
                  <a:gd name="connsiteX126" fmla="*/ 635011 w 967996"/>
                  <a:gd name="connsiteY126" fmla="*/ 467677 h 769484"/>
                  <a:gd name="connsiteX127" fmla="*/ 603832 w 967996"/>
                  <a:gd name="connsiteY127" fmla="*/ 441487 h 769484"/>
                  <a:gd name="connsiteX128" fmla="*/ 602585 w 967996"/>
                  <a:gd name="connsiteY128" fmla="*/ 405320 h 769484"/>
                  <a:gd name="connsiteX129" fmla="*/ 623786 w 967996"/>
                  <a:gd name="connsiteY129" fmla="*/ 382872 h 769484"/>
                  <a:gd name="connsiteX130" fmla="*/ 616303 w 967996"/>
                  <a:gd name="connsiteY130" fmla="*/ 347951 h 769484"/>
                  <a:gd name="connsiteX131" fmla="*/ 567665 w 967996"/>
                  <a:gd name="connsiteY131" fmla="*/ 308043 h 769484"/>
                  <a:gd name="connsiteX132" fmla="*/ 546464 w 967996"/>
                  <a:gd name="connsiteY132" fmla="*/ 311785 h 769484"/>
                  <a:gd name="connsiteX133" fmla="*/ 533992 w 967996"/>
                  <a:gd name="connsiteY133" fmla="*/ 315526 h 769484"/>
                  <a:gd name="connsiteX134" fmla="*/ 515285 w 967996"/>
                  <a:gd name="connsiteY134" fmla="*/ 296819 h 769484"/>
                  <a:gd name="connsiteX135" fmla="*/ 499073 w 967996"/>
                  <a:gd name="connsiteY135" fmla="*/ 299313 h 769484"/>
                  <a:gd name="connsiteX136" fmla="*/ 495331 w 967996"/>
                  <a:gd name="connsiteY136" fmla="*/ 284347 h 769484"/>
                  <a:gd name="connsiteX137" fmla="*/ 496578 w 967996"/>
                  <a:gd name="connsiteY137" fmla="*/ 238203 h 769484"/>
                  <a:gd name="connsiteX138" fmla="*/ 452929 w 967996"/>
                  <a:gd name="connsiteY138" fmla="*/ 235709 h 769484"/>
                  <a:gd name="connsiteX139" fmla="*/ 445446 w 967996"/>
                  <a:gd name="connsiteY139" fmla="*/ 214507 h 769484"/>
                  <a:gd name="connsiteX140" fmla="*/ 436716 w 967996"/>
                  <a:gd name="connsiteY140" fmla="*/ 213261 h 769484"/>
                  <a:gd name="connsiteX141" fmla="*/ 424244 w 967996"/>
                  <a:gd name="connsiteY141" fmla="*/ 231968 h 769484"/>
                  <a:gd name="connsiteX142" fmla="*/ 398055 w 967996"/>
                  <a:gd name="connsiteY142" fmla="*/ 236957 h 769484"/>
                  <a:gd name="connsiteX143" fmla="*/ 383089 w 967996"/>
                  <a:gd name="connsiteY143" fmla="*/ 209519 h 769484"/>
                  <a:gd name="connsiteX144" fmla="*/ 365629 w 967996"/>
                  <a:gd name="connsiteY144" fmla="*/ 209519 h 769484"/>
                  <a:gd name="connsiteX145" fmla="*/ 371865 w 967996"/>
                  <a:gd name="connsiteY145" fmla="*/ 170857 h 769484"/>
                  <a:gd name="connsiteX146" fmla="*/ 351910 w 967996"/>
                  <a:gd name="connsiteY146" fmla="*/ 184576 h 769484"/>
                  <a:gd name="connsiteX147" fmla="*/ 344428 w 967996"/>
                  <a:gd name="connsiteY147" fmla="*/ 172105 h 769484"/>
                  <a:gd name="connsiteX148" fmla="*/ 326968 w 967996"/>
                  <a:gd name="connsiteY148" fmla="*/ 168363 h 769484"/>
                  <a:gd name="connsiteX149" fmla="*/ 324473 w 967996"/>
                  <a:gd name="connsiteY149" fmla="*/ 159634 h 769484"/>
                  <a:gd name="connsiteX150" fmla="*/ 314496 w 967996"/>
                  <a:gd name="connsiteY150" fmla="*/ 157140 h 769484"/>
                  <a:gd name="connsiteX151" fmla="*/ 307013 w 967996"/>
                  <a:gd name="connsiteY151" fmla="*/ 148409 h 769484"/>
                  <a:gd name="connsiteX152" fmla="*/ 313249 w 967996"/>
                  <a:gd name="connsiteY152" fmla="*/ 135938 h 769484"/>
                  <a:gd name="connsiteX153" fmla="*/ 312002 w 967996"/>
                  <a:gd name="connsiteY153" fmla="*/ 123467 h 769484"/>
                  <a:gd name="connsiteX154" fmla="*/ 326968 w 967996"/>
                  <a:gd name="connsiteY154" fmla="*/ 108501 h 769484"/>
                  <a:gd name="connsiteX155" fmla="*/ 331956 w 967996"/>
                  <a:gd name="connsiteY155" fmla="*/ 89794 h 769484"/>
                  <a:gd name="connsiteX156" fmla="*/ 338192 w 967996"/>
                  <a:gd name="connsiteY156" fmla="*/ 74828 h 769484"/>
                  <a:gd name="connsiteX157" fmla="*/ 324473 w 967996"/>
                  <a:gd name="connsiteY157" fmla="*/ 73581 h 769484"/>
                  <a:gd name="connsiteX158" fmla="*/ 316991 w 967996"/>
                  <a:gd name="connsiteY158" fmla="*/ 56121 h 769484"/>
                  <a:gd name="connsiteX159" fmla="*/ 316991 w 967996"/>
                  <a:gd name="connsiteY159" fmla="*/ 32425 h 769484"/>
                  <a:gd name="connsiteX160" fmla="*/ 305766 w 967996"/>
                  <a:gd name="connsiteY160" fmla="*/ 32425 h 769484"/>
                  <a:gd name="connsiteX161" fmla="*/ 293295 w 967996"/>
                  <a:gd name="connsiteY161" fmla="*/ 46144 h 769484"/>
                  <a:gd name="connsiteX162" fmla="*/ 283318 w 967996"/>
                  <a:gd name="connsiteY162" fmla="*/ 51132 h 769484"/>
                  <a:gd name="connsiteX163" fmla="*/ 287059 w 967996"/>
                  <a:gd name="connsiteY163" fmla="*/ 66098 h 769484"/>
                  <a:gd name="connsiteX164" fmla="*/ 270847 w 967996"/>
                  <a:gd name="connsiteY164" fmla="*/ 76075 h 769484"/>
                  <a:gd name="connsiteX165" fmla="*/ 273341 w 967996"/>
                  <a:gd name="connsiteY165" fmla="*/ 93536 h 769484"/>
                  <a:gd name="connsiteX166" fmla="*/ 263364 w 967996"/>
                  <a:gd name="connsiteY166" fmla="*/ 94782 h 769484"/>
                  <a:gd name="connsiteX167" fmla="*/ 265858 w 967996"/>
                  <a:gd name="connsiteY167" fmla="*/ 109748 h 769484"/>
                  <a:gd name="connsiteX168" fmla="*/ 254000 w 967996"/>
                  <a:gd name="connsiteY168" fmla="*/ 130371 h 769484"/>
                  <a:gd name="connsiteX0" fmla="*/ 0 w 713996"/>
                  <a:gd name="connsiteY0" fmla="*/ 28193 h 769484"/>
                  <a:gd name="connsiteX1" fmla="*/ 18094 w 713996"/>
                  <a:gd name="connsiteY1" fmla="*/ 13719 h 769484"/>
                  <a:gd name="connsiteX2" fmla="*/ 23082 w 713996"/>
                  <a:gd name="connsiteY2" fmla="*/ 9977 h 769484"/>
                  <a:gd name="connsiteX3" fmla="*/ 34307 w 713996"/>
                  <a:gd name="connsiteY3" fmla="*/ 2494 h 769484"/>
                  <a:gd name="connsiteX4" fmla="*/ 59249 w 713996"/>
                  <a:gd name="connsiteY4" fmla="*/ 17460 h 769484"/>
                  <a:gd name="connsiteX5" fmla="*/ 71721 w 713996"/>
                  <a:gd name="connsiteY5" fmla="*/ 6236 h 769484"/>
                  <a:gd name="connsiteX6" fmla="*/ 92922 w 713996"/>
                  <a:gd name="connsiteY6" fmla="*/ 17460 h 769484"/>
                  <a:gd name="connsiteX7" fmla="*/ 109135 w 713996"/>
                  <a:gd name="connsiteY7" fmla="*/ 14965 h 769484"/>
                  <a:gd name="connsiteX8" fmla="*/ 126595 w 713996"/>
                  <a:gd name="connsiteY8" fmla="*/ 17460 h 769484"/>
                  <a:gd name="connsiteX9" fmla="*/ 146549 w 713996"/>
                  <a:gd name="connsiteY9" fmla="*/ 0 h 769484"/>
                  <a:gd name="connsiteX10" fmla="*/ 146549 w 713996"/>
                  <a:gd name="connsiteY10" fmla="*/ 22448 h 769484"/>
                  <a:gd name="connsiteX11" fmla="*/ 161515 w 713996"/>
                  <a:gd name="connsiteY11" fmla="*/ 27436 h 769484"/>
                  <a:gd name="connsiteX12" fmla="*/ 173986 w 713996"/>
                  <a:gd name="connsiteY12" fmla="*/ 27436 h 769484"/>
                  <a:gd name="connsiteX13" fmla="*/ 178974 w 713996"/>
                  <a:gd name="connsiteY13" fmla="*/ 32425 h 769484"/>
                  <a:gd name="connsiteX14" fmla="*/ 203917 w 713996"/>
                  <a:gd name="connsiteY14" fmla="*/ 14965 h 769484"/>
                  <a:gd name="connsiteX15" fmla="*/ 223871 w 713996"/>
                  <a:gd name="connsiteY15" fmla="*/ 21202 h 769484"/>
                  <a:gd name="connsiteX16" fmla="*/ 238837 w 713996"/>
                  <a:gd name="connsiteY16" fmla="*/ 22448 h 769484"/>
                  <a:gd name="connsiteX17" fmla="*/ 241331 w 713996"/>
                  <a:gd name="connsiteY17" fmla="*/ 42403 h 769484"/>
                  <a:gd name="connsiteX18" fmla="*/ 242329 w 713996"/>
                  <a:gd name="connsiteY18" fmla="*/ 46108 h 769484"/>
                  <a:gd name="connsiteX19" fmla="*/ 221045 w 713996"/>
                  <a:gd name="connsiteY19" fmla="*/ 85637 h 769484"/>
                  <a:gd name="connsiteX20" fmla="*/ 262616 w 713996"/>
                  <a:gd name="connsiteY20" fmla="*/ 135522 h 769484"/>
                  <a:gd name="connsiteX21" fmla="*/ 260953 w 713996"/>
                  <a:gd name="connsiteY21" fmla="*/ 190397 h 769484"/>
                  <a:gd name="connsiteX22" fmla="*/ 285896 w 713996"/>
                  <a:gd name="connsiteY22" fmla="*/ 203700 h 769484"/>
                  <a:gd name="connsiteX23" fmla="*/ 325804 w 713996"/>
                  <a:gd name="connsiteY23" fmla="*/ 215339 h 769484"/>
                  <a:gd name="connsiteX24" fmla="*/ 364050 w 713996"/>
                  <a:gd name="connsiteY24" fmla="*/ 208688 h 769484"/>
                  <a:gd name="connsiteX25" fmla="*/ 377352 w 713996"/>
                  <a:gd name="connsiteY25" fmla="*/ 255248 h 769484"/>
                  <a:gd name="connsiteX26" fmla="*/ 352410 w 713996"/>
                  <a:gd name="connsiteY26" fmla="*/ 261899 h 769484"/>
                  <a:gd name="connsiteX27" fmla="*/ 362387 w 713996"/>
                  <a:gd name="connsiteY27" fmla="*/ 291830 h 769484"/>
                  <a:gd name="connsiteX28" fmla="*/ 402295 w 713996"/>
                  <a:gd name="connsiteY28" fmla="*/ 316774 h 769484"/>
                  <a:gd name="connsiteX29" fmla="*/ 407284 w 713996"/>
                  <a:gd name="connsiteY29" fmla="*/ 331739 h 769484"/>
                  <a:gd name="connsiteX30" fmla="*/ 432226 w 713996"/>
                  <a:gd name="connsiteY30" fmla="*/ 350031 h 769484"/>
                  <a:gd name="connsiteX31" fmla="*/ 462158 w 713996"/>
                  <a:gd name="connsiteY31" fmla="*/ 374973 h 769484"/>
                  <a:gd name="connsiteX32" fmla="*/ 485438 w 713996"/>
                  <a:gd name="connsiteY32" fmla="*/ 381624 h 769484"/>
                  <a:gd name="connsiteX33" fmla="*/ 493752 w 713996"/>
                  <a:gd name="connsiteY33" fmla="*/ 384950 h 769484"/>
                  <a:gd name="connsiteX34" fmla="*/ 492089 w 713996"/>
                  <a:gd name="connsiteY34" fmla="*/ 396590 h 769484"/>
                  <a:gd name="connsiteX35" fmla="*/ 573083 w 713996"/>
                  <a:gd name="connsiteY35" fmla="*/ 408589 h 769484"/>
                  <a:gd name="connsiteX36" fmla="*/ 568081 w 713996"/>
                  <a:gd name="connsiteY36" fmla="*/ 430262 h 769484"/>
                  <a:gd name="connsiteX37" fmla="*/ 535656 w 713996"/>
                  <a:gd name="connsiteY37" fmla="*/ 450217 h 769484"/>
                  <a:gd name="connsiteX38" fmla="*/ 535656 w 713996"/>
                  <a:gd name="connsiteY38" fmla="*/ 461441 h 769484"/>
                  <a:gd name="connsiteX39" fmla="*/ 560598 w 713996"/>
                  <a:gd name="connsiteY39" fmla="*/ 503844 h 769484"/>
                  <a:gd name="connsiteX40" fmla="*/ 579305 w 713996"/>
                  <a:gd name="connsiteY40" fmla="*/ 505091 h 769484"/>
                  <a:gd name="connsiteX41" fmla="*/ 595518 w 713996"/>
                  <a:gd name="connsiteY41" fmla="*/ 490125 h 769484"/>
                  <a:gd name="connsiteX42" fmla="*/ 655381 w 713996"/>
                  <a:gd name="connsiteY42" fmla="*/ 481395 h 769484"/>
                  <a:gd name="connsiteX43" fmla="*/ 674088 w 713996"/>
                  <a:gd name="connsiteY43" fmla="*/ 501350 h 769484"/>
                  <a:gd name="connsiteX44" fmla="*/ 709008 w 713996"/>
                  <a:gd name="connsiteY44" fmla="*/ 573683 h 769484"/>
                  <a:gd name="connsiteX45" fmla="*/ 706513 w 713996"/>
                  <a:gd name="connsiteY45" fmla="*/ 599874 h 769484"/>
                  <a:gd name="connsiteX46" fmla="*/ 713996 w 713996"/>
                  <a:gd name="connsiteY46" fmla="*/ 611098 h 769484"/>
                  <a:gd name="connsiteX47" fmla="*/ 686559 w 713996"/>
                  <a:gd name="connsiteY47" fmla="*/ 646017 h 769484"/>
                  <a:gd name="connsiteX48" fmla="*/ 695289 w 713996"/>
                  <a:gd name="connsiteY48" fmla="*/ 668467 h 769484"/>
                  <a:gd name="connsiteX49" fmla="*/ 685312 w 713996"/>
                  <a:gd name="connsiteY49" fmla="*/ 682185 h 769484"/>
                  <a:gd name="connsiteX50" fmla="*/ 645404 w 713996"/>
                  <a:gd name="connsiteY50" fmla="*/ 698398 h 769484"/>
                  <a:gd name="connsiteX51" fmla="*/ 619214 w 713996"/>
                  <a:gd name="connsiteY51" fmla="*/ 700892 h 769484"/>
                  <a:gd name="connsiteX52" fmla="*/ 612978 w 713996"/>
                  <a:gd name="connsiteY52" fmla="*/ 724588 h 769484"/>
                  <a:gd name="connsiteX53" fmla="*/ 599259 w 713996"/>
                  <a:gd name="connsiteY53" fmla="*/ 724588 h 769484"/>
                  <a:gd name="connsiteX54" fmla="*/ 593024 w 713996"/>
                  <a:gd name="connsiteY54" fmla="*/ 738306 h 769484"/>
                  <a:gd name="connsiteX55" fmla="*/ 566834 w 713996"/>
                  <a:gd name="connsiteY55" fmla="*/ 738306 h 769484"/>
                  <a:gd name="connsiteX56" fmla="*/ 554363 w 713996"/>
                  <a:gd name="connsiteY56" fmla="*/ 745788 h 769484"/>
                  <a:gd name="connsiteX57" fmla="*/ 543138 w 713996"/>
                  <a:gd name="connsiteY57" fmla="*/ 732071 h 769484"/>
                  <a:gd name="connsiteX58" fmla="*/ 508219 w 713996"/>
                  <a:gd name="connsiteY58" fmla="*/ 713363 h 769484"/>
                  <a:gd name="connsiteX59" fmla="*/ 505724 w 713996"/>
                  <a:gd name="connsiteY59" fmla="*/ 667219 h 769484"/>
                  <a:gd name="connsiteX60" fmla="*/ 525679 w 713996"/>
                  <a:gd name="connsiteY60" fmla="*/ 670961 h 769484"/>
                  <a:gd name="connsiteX61" fmla="*/ 574317 w 713996"/>
                  <a:gd name="connsiteY61" fmla="*/ 628558 h 769484"/>
                  <a:gd name="connsiteX62" fmla="*/ 576811 w 713996"/>
                  <a:gd name="connsiteY62" fmla="*/ 606109 h 769484"/>
                  <a:gd name="connsiteX63" fmla="*/ 564340 w 713996"/>
                  <a:gd name="connsiteY63" fmla="*/ 599874 h 769484"/>
                  <a:gd name="connsiteX64" fmla="*/ 559351 w 713996"/>
                  <a:gd name="connsiteY64" fmla="*/ 586155 h 769484"/>
                  <a:gd name="connsiteX65" fmla="*/ 561845 w 713996"/>
                  <a:gd name="connsiteY65" fmla="*/ 576179 h 769484"/>
                  <a:gd name="connsiteX66" fmla="*/ 551868 w 713996"/>
                  <a:gd name="connsiteY66" fmla="*/ 561212 h 769484"/>
                  <a:gd name="connsiteX67" fmla="*/ 518196 w 713996"/>
                  <a:gd name="connsiteY67" fmla="*/ 567448 h 769484"/>
                  <a:gd name="connsiteX68" fmla="*/ 508219 w 713996"/>
                  <a:gd name="connsiteY68" fmla="*/ 572437 h 769484"/>
                  <a:gd name="connsiteX69" fmla="*/ 495747 w 713996"/>
                  <a:gd name="connsiteY69" fmla="*/ 561212 h 769484"/>
                  <a:gd name="connsiteX70" fmla="*/ 465816 w 713996"/>
                  <a:gd name="connsiteY70" fmla="*/ 563706 h 769484"/>
                  <a:gd name="connsiteX71" fmla="*/ 440873 w 713996"/>
                  <a:gd name="connsiteY71" fmla="*/ 591144 h 769484"/>
                  <a:gd name="connsiteX72" fmla="*/ 395976 w 713996"/>
                  <a:gd name="connsiteY72" fmla="*/ 599874 h 769484"/>
                  <a:gd name="connsiteX73" fmla="*/ 392235 w 713996"/>
                  <a:gd name="connsiteY73" fmla="*/ 591144 h 769484"/>
                  <a:gd name="connsiteX74" fmla="*/ 373528 w 713996"/>
                  <a:gd name="connsiteY74" fmla="*/ 593638 h 769484"/>
                  <a:gd name="connsiteX75" fmla="*/ 372281 w 713996"/>
                  <a:gd name="connsiteY75" fmla="*/ 604862 h 769484"/>
                  <a:gd name="connsiteX76" fmla="*/ 376022 w 713996"/>
                  <a:gd name="connsiteY76" fmla="*/ 613592 h 769484"/>
                  <a:gd name="connsiteX77" fmla="*/ 348585 w 713996"/>
                  <a:gd name="connsiteY77" fmla="*/ 641029 h 769484"/>
                  <a:gd name="connsiteX78" fmla="*/ 321148 w 713996"/>
                  <a:gd name="connsiteY78" fmla="*/ 693409 h 769484"/>
                  <a:gd name="connsiteX79" fmla="*/ 278745 w 713996"/>
                  <a:gd name="connsiteY79" fmla="*/ 712117 h 769484"/>
                  <a:gd name="connsiteX80" fmla="*/ 281240 w 713996"/>
                  <a:gd name="connsiteY80" fmla="*/ 729576 h 769484"/>
                  <a:gd name="connsiteX81" fmla="*/ 243826 w 713996"/>
                  <a:gd name="connsiteY81" fmla="*/ 760755 h 769484"/>
                  <a:gd name="connsiteX82" fmla="*/ 208906 w 713996"/>
                  <a:gd name="connsiteY82" fmla="*/ 769484 h 769484"/>
                  <a:gd name="connsiteX83" fmla="*/ 220130 w 713996"/>
                  <a:gd name="connsiteY83" fmla="*/ 754519 h 769484"/>
                  <a:gd name="connsiteX84" fmla="*/ 248814 w 713996"/>
                  <a:gd name="connsiteY84" fmla="*/ 702139 h 769484"/>
                  <a:gd name="connsiteX85" fmla="*/ 258791 w 713996"/>
                  <a:gd name="connsiteY85" fmla="*/ 695904 h 769484"/>
                  <a:gd name="connsiteX86" fmla="*/ 261285 w 713996"/>
                  <a:gd name="connsiteY86" fmla="*/ 662231 h 769484"/>
                  <a:gd name="connsiteX87" fmla="*/ 273757 w 713996"/>
                  <a:gd name="connsiteY87" fmla="*/ 655995 h 769484"/>
                  <a:gd name="connsiteX88" fmla="*/ 272510 w 713996"/>
                  <a:gd name="connsiteY88" fmla="*/ 619829 h 769484"/>
                  <a:gd name="connsiteX89" fmla="*/ 253803 w 713996"/>
                  <a:gd name="connsiteY89" fmla="*/ 596133 h 769484"/>
                  <a:gd name="connsiteX90" fmla="*/ 252555 w 713996"/>
                  <a:gd name="connsiteY90" fmla="*/ 587402 h 769484"/>
                  <a:gd name="connsiteX91" fmla="*/ 226366 w 713996"/>
                  <a:gd name="connsiteY91" fmla="*/ 559966 h 769484"/>
                  <a:gd name="connsiteX92" fmla="*/ 225118 w 713996"/>
                  <a:gd name="connsiteY92" fmla="*/ 545000 h 769484"/>
                  <a:gd name="connsiteX93" fmla="*/ 215141 w 713996"/>
                  <a:gd name="connsiteY93" fmla="*/ 537517 h 769484"/>
                  <a:gd name="connsiteX94" fmla="*/ 202670 w 713996"/>
                  <a:gd name="connsiteY94" fmla="*/ 542506 h 769484"/>
                  <a:gd name="connsiteX95" fmla="*/ 175233 w 713996"/>
                  <a:gd name="connsiteY95" fmla="*/ 526292 h 769484"/>
                  <a:gd name="connsiteX96" fmla="*/ 159020 w 713996"/>
                  <a:gd name="connsiteY96" fmla="*/ 501350 h 769484"/>
                  <a:gd name="connsiteX97" fmla="*/ 147796 w 713996"/>
                  <a:gd name="connsiteY97" fmla="*/ 471418 h 769484"/>
                  <a:gd name="connsiteX98" fmla="*/ 132830 w 713996"/>
                  <a:gd name="connsiteY98" fmla="*/ 442734 h 769484"/>
                  <a:gd name="connsiteX99" fmla="*/ 109135 w 713996"/>
                  <a:gd name="connsiteY99" fmla="*/ 409062 h 769484"/>
                  <a:gd name="connsiteX100" fmla="*/ 110382 w 713996"/>
                  <a:gd name="connsiteY100" fmla="*/ 380378 h 769484"/>
                  <a:gd name="connsiteX101" fmla="*/ 129089 w 713996"/>
                  <a:gd name="connsiteY101" fmla="*/ 361670 h 769484"/>
                  <a:gd name="connsiteX102" fmla="*/ 121606 w 713996"/>
                  <a:gd name="connsiteY102" fmla="*/ 335480 h 769484"/>
                  <a:gd name="connsiteX103" fmla="*/ 142807 w 713996"/>
                  <a:gd name="connsiteY103" fmla="*/ 268135 h 769484"/>
                  <a:gd name="connsiteX104" fmla="*/ 191446 w 713996"/>
                  <a:gd name="connsiteY104" fmla="*/ 295572 h 769484"/>
                  <a:gd name="connsiteX105" fmla="*/ 196434 w 713996"/>
                  <a:gd name="connsiteY105" fmla="*/ 311785 h 769484"/>
                  <a:gd name="connsiteX106" fmla="*/ 206411 w 713996"/>
                  <a:gd name="connsiteY106" fmla="*/ 311785 h 769484"/>
                  <a:gd name="connsiteX107" fmla="*/ 220130 w 713996"/>
                  <a:gd name="connsiteY107" fmla="*/ 319268 h 769484"/>
                  <a:gd name="connsiteX108" fmla="*/ 201423 w 713996"/>
                  <a:gd name="connsiteY108" fmla="*/ 347951 h 769484"/>
                  <a:gd name="connsiteX109" fmla="*/ 200176 w 713996"/>
                  <a:gd name="connsiteY109" fmla="*/ 367906 h 769484"/>
                  <a:gd name="connsiteX110" fmla="*/ 231354 w 713996"/>
                  <a:gd name="connsiteY110" fmla="*/ 354187 h 769484"/>
                  <a:gd name="connsiteX111" fmla="*/ 257544 w 713996"/>
                  <a:gd name="connsiteY111" fmla="*/ 361670 h 769484"/>
                  <a:gd name="connsiteX112" fmla="*/ 260038 w 713996"/>
                  <a:gd name="connsiteY112" fmla="*/ 392849 h 769484"/>
                  <a:gd name="connsiteX113" fmla="*/ 256297 w 713996"/>
                  <a:gd name="connsiteY113" fmla="*/ 400332 h 769484"/>
                  <a:gd name="connsiteX114" fmla="*/ 252555 w 713996"/>
                  <a:gd name="connsiteY114" fmla="*/ 432757 h 769484"/>
                  <a:gd name="connsiteX115" fmla="*/ 240084 w 713996"/>
                  <a:gd name="connsiteY115" fmla="*/ 431510 h 769484"/>
                  <a:gd name="connsiteX116" fmla="*/ 236343 w 713996"/>
                  <a:gd name="connsiteY116" fmla="*/ 457700 h 769484"/>
                  <a:gd name="connsiteX117" fmla="*/ 253803 w 713996"/>
                  <a:gd name="connsiteY117" fmla="*/ 468924 h 769484"/>
                  <a:gd name="connsiteX118" fmla="*/ 248814 w 713996"/>
                  <a:gd name="connsiteY118" fmla="*/ 487631 h 769484"/>
                  <a:gd name="connsiteX119" fmla="*/ 282487 w 713996"/>
                  <a:gd name="connsiteY119" fmla="*/ 523798 h 769484"/>
                  <a:gd name="connsiteX120" fmla="*/ 321148 w 713996"/>
                  <a:gd name="connsiteY120" fmla="*/ 486383 h 769484"/>
                  <a:gd name="connsiteX121" fmla="*/ 352326 w 713996"/>
                  <a:gd name="connsiteY121" fmla="*/ 493867 h 769484"/>
                  <a:gd name="connsiteX122" fmla="*/ 399718 w 713996"/>
                  <a:gd name="connsiteY122" fmla="*/ 523798 h 769484"/>
                  <a:gd name="connsiteX123" fmla="*/ 410942 w 713996"/>
                  <a:gd name="connsiteY123" fmla="*/ 516316 h 769484"/>
                  <a:gd name="connsiteX124" fmla="*/ 379763 w 713996"/>
                  <a:gd name="connsiteY124" fmla="*/ 481395 h 769484"/>
                  <a:gd name="connsiteX125" fmla="*/ 381011 w 713996"/>
                  <a:gd name="connsiteY125" fmla="*/ 467677 h 769484"/>
                  <a:gd name="connsiteX126" fmla="*/ 349832 w 713996"/>
                  <a:gd name="connsiteY126" fmla="*/ 441487 h 769484"/>
                  <a:gd name="connsiteX127" fmla="*/ 348585 w 713996"/>
                  <a:gd name="connsiteY127" fmla="*/ 405320 h 769484"/>
                  <a:gd name="connsiteX128" fmla="*/ 369786 w 713996"/>
                  <a:gd name="connsiteY128" fmla="*/ 382872 h 769484"/>
                  <a:gd name="connsiteX129" fmla="*/ 362303 w 713996"/>
                  <a:gd name="connsiteY129" fmla="*/ 347951 h 769484"/>
                  <a:gd name="connsiteX130" fmla="*/ 313665 w 713996"/>
                  <a:gd name="connsiteY130" fmla="*/ 308043 h 769484"/>
                  <a:gd name="connsiteX131" fmla="*/ 292464 w 713996"/>
                  <a:gd name="connsiteY131" fmla="*/ 311785 h 769484"/>
                  <a:gd name="connsiteX132" fmla="*/ 279992 w 713996"/>
                  <a:gd name="connsiteY132" fmla="*/ 315526 h 769484"/>
                  <a:gd name="connsiteX133" fmla="*/ 261285 w 713996"/>
                  <a:gd name="connsiteY133" fmla="*/ 296819 h 769484"/>
                  <a:gd name="connsiteX134" fmla="*/ 245073 w 713996"/>
                  <a:gd name="connsiteY134" fmla="*/ 299313 h 769484"/>
                  <a:gd name="connsiteX135" fmla="*/ 241331 w 713996"/>
                  <a:gd name="connsiteY135" fmla="*/ 284347 h 769484"/>
                  <a:gd name="connsiteX136" fmla="*/ 242578 w 713996"/>
                  <a:gd name="connsiteY136" fmla="*/ 238203 h 769484"/>
                  <a:gd name="connsiteX137" fmla="*/ 198929 w 713996"/>
                  <a:gd name="connsiteY137" fmla="*/ 235709 h 769484"/>
                  <a:gd name="connsiteX138" fmla="*/ 191446 w 713996"/>
                  <a:gd name="connsiteY138" fmla="*/ 214507 h 769484"/>
                  <a:gd name="connsiteX139" fmla="*/ 182716 w 713996"/>
                  <a:gd name="connsiteY139" fmla="*/ 213261 h 769484"/>
                  <a:gd name="connsiteX140" fmla="*/ 170244 w 713996"/>
                  <a:gd name="connsiteY140" fmla="*/ 231968 h 769484"/>
                  <a:gd name="connsiteX141" fmla="*/ 144055 w 713996"/>
                  <a:gd name="connsiteY141" fmla="*/ 236957 h 769484"/>
                  <a:gd name="connsiteX142" fmla="*/ 129089 w 713996"/>
                  <a:gd name="connsiteY142" fmla="*/ 209519 h 769484"/>
                  <a:gd name="connsiteX143" fmla="*/ 111629 w 713996"/>
                  <a:gd name="connsiteY143" fmla="*/ 209519 h 769484"/>
                  <a:gd name="connsiteX144" fmla="*/ 117865 w 713996"/>
                  <a:gd name="connsiteY144" fmla="*/ 170857 h 769484"/>
                  <a:gd name="connsiteX145" fmla="*/ 97910 w 713996"/>
                  <a:gd name="connsiteY145" fmla="*/ 184576 h 769484"/>
                  <a:gd name="connsiteX146" fmla="*/ 90428 w 713996"/>
                  <a:gd name="connsiteY146" fmla="*/ 172105 h 769484"/>
                  <a:gd name="connsiteX147" fmla="*/ 72968 w 713996"/>
                  <a:gd name="connsiteY147" fmla="*/ 168363 h 769484"/>
                  <a:gd name="connsiteX148" fmla="*/ 70473 w 713996"/>
                  <a:gd name="connsiteY148" fmla="*/ 159634 h 769484"/>
                  <a:gd name="connsiteX149" fmla="*/ 60496 w 713996"/>
                  <a:gd name="connsiteY149" fmla="*/ 157140 h 769484"/>
                  <a:gd name="connsiteX150" fmla="*/ 53013 w 713996"/>
                  <a:gd name="connsiteY150" fmla="*/ 148409 h 769484"/>
                  <a:gd name="connsiteX151" fmla="*/ 59249 w 713996"/>
                  <a:gd name="connsiteY151" fmla="*/ 135938 h 769484"/>
                  <a:gd name="connsiteX152" fmla="*/ 58002 w 713996"/>
                  <a:gd name="connsiteY152" fmla="*/ 123467 h 769484"/>
                  <a:gd name="connsiteX153" fmla="*/ 72968 w 713996"/>
                  <a:gd name="connsiteY153" fmla="*/ 108501 h 769484"/>
                  <a:gd name="connsiteX154" fmla="*/ 77956 w 713996"/>
                  <a:gd name="connsiteY154" fmla="*/ 89794 h 769484"/>
                  <a:gd name="connsiteX155" fmla="*/ 84192 w 713996"/>
                  <a:gd name="connsiteY155" fmla="*/ 74828 h 769484"/>
                  <a:gd name="connsiteX156" fmla="*/ 70473 w 713996"/>
                  <a:gd name="connsiteY156" fmla="*/ 73581 h 769484"/>
                  <a:gd name="connsiteX157" fmla="*/ 62991 w 713996"/>
                  <a:gd name="connsiteY157" fmla="*/ 56121 h 769484"/>
                  <a:gd name="connsiteX158" fmla="*/ 62991 w 713996"/>
                  <a:gd name="connsiteY158" fmla="*/ 32425 h 769484"/>
                  <a:gd name="connsiteX159" fmla="*/ 51766 w 713996"/>
                  <a:gd name="connsiteY159" fmla="*/ 32425 h 769484"/>
                  <a:gd name="connsiteX160" fmla="*/ 39295 w 713996"/>
                  <a:gd name="connsiteY160" fmla="*/ 46144 h 769484"/>
                  <a:gd name="connsiteX161" fmla="*/ 29318 w 713996"/>
                  <a:gd name="connsiteY161" fmla="*/ 51132 h 769484"/>
                  <a:gd name="connsiteX162" fmla="*/ 33059 w 713996"/>
                  <a:gd name="connsiteY162" fmla="*/ 66098 h 769484"/>
                  <a:gd name="connsiteX163" fmla="*/ 16847 w 713996"/>
                  <a:gd name="connsiteY163" fmla="*/ 76075 h 769484"/>
                  <a:gd name="connsiteX164" fmla="*/ 19341 w 713996"/>
                  <a:gd name="connsiteY164" fmla="*/ 93536 h 769484"/>
                  <a:gd name="connsiteX165" fmla="*/ 9364 w 713996"/>
                  <a:gd name="connsiteY165" fmla="*/ 94782 h 769484"/>
                  <a:gd name="connsiteX166" fmla="*/ 11858 w 713996"/>
                  <a:gd name="connsiteY166" fmla="*/ 109748 h 769484"/>
                  <a:gd name="connsiteX167" fmla="*/ 0 w 713996"/>
                  <a:gd name="connsiteY167" fmla="*/ 130371 h 769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713996" h="769484">
                    <a:moveTo>
                      <a:pt x="0" y="28193"/>
                    </a:moveTo>
                    <a:lnTo>
                      <a:pt x="18094" y="13719"/>
                    </a:lnTo>
                    <a:lnTo>
                      <a:pt x="23082" y="9977"/>
                    </a:lnTo>
                    <a:lnTo>
                      <a:pt x="34307" y="2494"/>
                    </a:lnTo>
                    <a:lnTo>
                      <a:pt x="59249" y="17460"/>
                    </a:lnTo>
                    <a:lnTo>
                      <a:pt x="71721" y="6236"/>
                    </a:lnTo>
                    <a:lnTo>
                      <a:pt x="92922" y="17460"/>
                    </a:lnTo>
                    <a:lnTo>
                      <a:pt x="109135" y="14965"/>
                    </a:lnTo>
                    <a:lnTo>
                      <a:pt x="126595" y="17460"/>
                    </a:lnTo>
                    <a:lnTo>
                      <a:pt x="146549" y="0"/>
                    </a:lnTo>
                    <a:lnTo>
                      <a:pt x="146549" y="22448"/>
                    </a:lnTo>
                    <a:lnTo>
                      <a:pt x="161515" y="27436"/>
                    </a:lnTo>
                    <a:lnTo>
                      <a:pt x="173986" y="27436"/>
                    </a:lnTo>
                    <a:lnTo>
                      <a:pt x="178974" y="32425"/>
                    </a:lnTo>
                    <a:lnTo>
                      <a:pt x="203917" y="14965"/>
                    </a:lnTo>
                    <a:lnTo>
                      <a:pt x="223871" y="21202"/>
                    </a:lnTo>
                    <a:lnTo>
                      <a:pt x="238837" y="22448"/>
                    </a:lnTo>
                    <a:lnTo>
                      <a:pt x="241331" y="42403"/>
                    </a:lnTo>
                    <a:lnTo>
                      <a:pt x="242329" y="46108"/>
                    </a:lnTo>
                    <a:lnTo>
                      <a:pt x="221045" y="85637"/>
                    </a:lnTo>
                    <a:lnTo>
                      <a:pt x="262616" y="135522"/>
                    </a:lnTo>
                    <a:cubicBezTo>
                      <a:pt x="262062" y="153814"/>
                      <a:pt x="261507" y="172105"/>
                      <a:pt x="260953" y="190397"/>
                    </a:cubicBezTo>
                    <a:lnTo>
                      <a:pt x="285896" y="203700"/>
                    </a:lnTo>
                    <a:lnTo>
                      <a:pt x="325804" y="215339"/>
                    </a:lnTo>
                    <a:lnTo>
                      <a:pt x="364050" y="208688"/>
                    </a:lnTo>
                    <a:lnTo>
                      <a:pt x="377352" y="255248"/>
                    </a:lnTo>
                    <a:lnTo>
                      <a:pt x="352410" y="261899"/>
                    </a:lnTo>
                    <a:lnTo>
                      <a:pt x="362387" y="291830"/>
                    </a:lnTo>
                    <a:lnTo>
                      <a:pt x="402295" y="316774"/>
                    </a:lnTo>
                    <a:lnTo>
                      <a:pt x="407284" y="331739"/>
                    </a:lnTo>
                    <a:lnTo>
                      <a:pt x="432226" y="350031"/>
                    </a:lnTo>
                    <a:lnTo>
                      <a:pt x="462158" y="374973"/>
                    </a:lnTo>
                    <a:lnTo>
                      <a:pt x="485438" y="381624"/>
                    </a:lnTo>
                    <a:lnTo>
                      <a:pt x="493752" y="384950"/>
                    </a:lnTo>
                    <a:lnTo>
                      <a:pt x="492089" y="396590"/>
                    </a:lnTo>
                    <a:lnTo>
                      <a:pt x="573083" y="408589"/>
                    </a:lnTo>
                    <a:lnTo>
                      <a:pt x="568081" y="430262"/>
                    </a:lnTo>
                    <a:lnTo>
                      <a:pt x="535656" y="450217"/>
                    </a:lnTo>
                    <a:lnTo>
                      <a:pt x="535656" y="461441"/>
                    </a:lnTo>
                    <a:lnTo>
                      <a:pt x="560598" y="503844"/>
                    </a:lnTo>
                    <a:lnTo>
                      <a:pt x="579305" y="505091"/>
                    </a:lnTo>
                    <a:lnTo>
                      <a:pt x="595518" y="490125"/>
                    </a:lnTo>
                    <a:lnTo>
                      <a:pt x="655381" y="481395"/>
                    </a:lnTo>
                    <a:lnTo>
                      <a:pt x="674088" y="501350"/>
                    </a:lnTo>
                    <a:lnTo>
                      <a:pt x="709008" y="573683"/>
                    </a:lnTo>
                    <a:lnTo>
                      <a:pt x="706513" y="599874"/>
                    </a:lnTo>
                    <a:lnTo>
                      <a:pt x="713996" y="611098"/>
                    </a:lnTo>
                    <a:lnTo>
                      <a:pt x="686559" y="646017"/>
                    </a:lnTo>
                    <a:lnTo>
                      <a:pt x="695289" y="668467"/>
                    </a:lnTo>
                    <a:lnTo>
                      <a:pt x="685312" y="682185"/>
                    </a:lnTo>
                    <a:lnTo>
                      <a:pt x="645404" y="698398"/>
                    </a:lnTo>
                    <a:lnTo>
                      <a:pt x="619214" y="700892"/>
                    </a:lnTo>
                    <a:lnTo>
                      <a:pt x="612978" y="724588"/>
                    </a:lnTo>
                    <a:lnTo>
                      <a:pt x="599259" y="724588"/>
                    </a:lnTo>
                    <a:lnTo>
                      <a:pt x="593024" y="738306"/>
                    </a:lnTo>
                    <a:lnTo>
                      <a:pt x="566834" y="738306"/>
                    </a:lnTo>
                    <a:lnTo>
                      <a:pt x="554363" y="745788"/>
                    </a:lnTo>
                    <a:lnTo>
                      <a:pt x="543138" y="732071"/>
                    </a:lnTo>
                    <a:lnTo>
                      <a:pt x="508219" y="713363"/>
                    </a:lnTo>
                    <a:lnTo>
                      <a:pt x="505724" y="667219"/>
                    </a:lnTo>
                    <a:lnTo>
                      <a:pt x="525679" y="670961"/>
                    </a:lnTo>
                    <a:lnTo>
                      <a:pt x="574317" y="628558"/>
                    </a:lnTo>
                    <a:lnTo>
                      <a:pt x="576811" y="606109"/>
                    </a:lnTo>
                    <a:lnTo>
                      <a:pt x="564340" y="599874"/>
                    </a:lnTo>
                    <a:lnTo>
                      <a:pt x="559351" y="586155"/>
                    </a:lnTo>
                    <a:lnTo>
                      <a:pt x="561845" y="576179"/>
                    </a:lnTo>
                    <a:lnTo>
                      <a:pt x="551868" y="561212"/>
                    </a:lnTo>
                    <a:lnTo>
                      <a:pt x="518196" y="567448"/>
                    </a:lnTo>
                    <a:lnTo>
                      <a:pt x="508219" y="572437"/>
                    </a:lnTo>
                    <a:lnTo>
                      <a:pt x="495747" y="561212"/>
                    </a:lnTo>
                    <a:lnTo>
                      <a:pt x="465816" y="563706"/>
                    </a:lnTo>
                    <a:lnTo>
                      <a:pt x="440873" y="591144"/>
                    </a:lnTo>
                    <a:lnTo>
                      <a:pt x="395976" y="599874"/>
                    </a:lnTo>
                    <a:lnTo>
                      <a:pt x="392235" y="591144"/>
                    </a:lnTo>
                    <a:lnTo>
                      <a:pt x="373528" y="593638"/>
                    </a:lnTo>
                    <a:lnTo>
                      <a:pt x="372281" y="604862"/>
                    </a:lnTo>
                    <a:lnTo>
                      <a:pt x="376022" y="613592"/>
                    </a:lnTo>
                    <a:lnTo>
                      <a:pt x="348585" y="641029"/>
                    </a:lnTo>
                    <a:lnTo>
                      <a:pt x="321148" y="693409"/>
                    </a:lnTo>
                    <a:lnTo>
                      <a:pt x="278745" y="712117"/>
                    </a:lnTo>
                    <a:lnTo>
                      <a:pt x="281240" y="729576"/>
                    </a:lnTo>
                    <a:lnTo>
                      <a:pt x="243826" y="760755"/>
                    </a:lnTo>
                    <a:lnTo>
                      <a:pt x="208906" y="769484"/>
                    </a:lnTo>
                    <a:lnTo>
                      <a:pt x="220130" y="754519"/>
                    </a:lnTo>
                    <a:lnTo>
                      <a:pt x="248814" y="702139"/>
                    </a:lnTo>
                    <a:lnTo>
                      <a:pt x="258791" y="695904"/>
                    </a:lnTo>
                    <a:lnTo>
                      <a:pt x="261285" y="662231"/>
                    </a:lnTo>
                    <a:lnTo>
                      <a:pt x="273757" y="655995"/>
                    </a:lnTo>
                    <a:cubicBezTo>
                      <a:pt x="273341" y="643940"/>
                      <a:pt x="272926" y="631884"/>
                      <a:pt x="272510" y="619829"/>
                    </a:cubicBezTo>
                    <a:lnTo>
                      <a:pt x="253803" y="596133"/>
                    </a:lnTo>
                    <a:lnTo>
                      <a:pt x="252555" y="587402"/>
                    </a:lnTo>
                    <a:lnTo>
                      <a:pt x="226366" y="559966"/>
                    </a:lnTo>
                    <a:lnTo>
                      <a:pt x="225118" y="545000"/>
                    </a:lnTo>
                    <a:lnTo>
                      <a:pt x="215141" y="537517"/>
                    </a:lnTo>
                    <a:lnTo>
                      <a:pt x="202670" y="542506"/>
                    </a:lnTo>
                    <a:lnTo>
                      <a:pt x="175233" y="526292"/>
                    </a:lnTo>
                    <a:lnTo>
                      <a:pt x="159020" y="501350"/>
                    </a:lnTo>
                    <a:lnTo>
                      <a:pt x="147796" y="471418"/>
                    </a:lnTo>
                    <a:lnTo>
                      <a:pt x="132830" y="442734"/>
                    </a:lnTo>
                    <a:lnTo>
                      <a:pt x="109135" y="409062"/>
                    </a:lnTo>
                    <a:cubicBezTo>
                      <a:pt x="109551" y="399501"/>
                      <a:pt x="109966" y="389939"/>
                      <a:pt x="110382" y="380378"/>
                    </a:cubicBezTo>
                    <a:lnTo>
                      <a:pt x="129089" y="361670"/>
                    </a:lnTo>
                    <a:lnTo>
                      <a:pt x="121606" y="335480"/>
                    </a:lnTo>
                    <a:lnTo>
                      <a:pt x="142807" y="268135"/>
                    </a:lnTo>
                    <a:lnTo>
                      <a:pt x="191446" y="295572"/>
                    </a:lnTo>
                    <a:lnTo>
                      <a:pt x="196434" y="311785"/>
                    </a:lnTo>
                    <a:lnTo>
                      <a:pt x="206411" y="311785"/>
                    </a:lnTo>
                    <a:lnTo>
                      <a:pt x="220130" y="319268"/>
                    </a:lnTo>
                    <a:lnTo>
                      <a:pt x="201423" y="347951"/>
                    </a:lnTo>
                    <a:cubicBezTo>
                      <a:pt x="201007" y="354603"/>
                      <a:pt x="200592" y="361254"/>
                      <a:pt x="200176" y="367906"/>
                    </a:cubicBezTo>
                    <a:lnTo>
                      <a:pt x="231354" y="354187"/>
                    </a:lnTo>
                    <a:lnTo>
                      <a:pt x="257544" y="361670"/>
                    </a:lnTo>
                    <a:lnTo>
                      <a:pt x="260038" y="392849"/>
                    </a:lnTo>
                    <a:lnTo>
                      <a:pt x="256297" y="400332"/>
                    </a:lnTo>
                    <a:lnTo>
                      <a:pt x="252555" y="432757"/>
                    </a:lnTo>
                    <a:lnTo>
                      <a:pt x="240084" y="431510"/>
                    </a:lnTo>
                    <a:lnTo>
                      <a:pt x="236343" y="457700"/>
                    </a:lnTo>
                    <a:lnTo>
                      <a:pt x="253803" y="468924"/>
                    </a:lnTo>
                    <a:lnTo>
                      <a:pt x="248814" y="487631"/>
                    </a:lnTo>
                    <a:lnTo>
                      <a:pt x="282487" y="523798"/>
                    </a:lnTo>
                    <a:lnTo>
                      <a:pt x="321148" y="486383"/>
                    </a:lnTo>
                    <a:lnTo>
                      <a:pt x="352326" y="493867"/>
                    </a:lnTo>
                    <a:lnTo>
                      <a:pt x="399718" y="523798"/>
                    </a:lnTo>
                    <a:lnTo>
                      <a:pt x="410942" y="516316"/>
                    </a:lnTo>
                    <a:lnTo>
                      <a:pt x="379763" y="481395"/>
                    </a:lnTo>
                    <a:lnTo>
                      <a:pt x="381011" y="467677"/>
                    </a:lnTo>
                    <a:lnTo>
                      <a:pt x="349832" y="441487"/>
                    </a:lnTo>
                    <a:cubicBezTo>
                      <a:pt x="349416" y="429431"/>
                      <a:pt x="349001" y="417376"/>
                      <a:pt x="348585" y="405320"/>
                    </a:cubicBezTo>
                    <a:lnTo>
                      <a:pt x="369786" y="382872"/>
                    </a:lnTo>
                    <a:lnTo>
                      <a:pt x="362303" y="347951"/>
                    </a:lnTo>
                    <a:lnTo>
                      <a:pt x="313665" y="308043"/>
                    </a:lnTo>
                    <a:lnTo>
                      <a:pt x="292464" y="311785"/>
                    </a:lnTo>
                    <a:lnTo>
                      <a:pt x="279992" y="315526"/>
                    </a:lnTo>
                    <a:lnTo>
                      <a:pt x="261285" y="296819"/>
                    </a:lnTo>
                    <a:lnTo>
                      <a:pt x="245073" y="299313"/>
                    </a:lnTo>
                    <a:lnTo>
                      <a:pt x="241331" y="284347"/>
                    </a:lnTo>
                    <a:cubicBezTo>
                      <a:pt x="241747" y="268966"/>
                      <a:pt x="242162" y="253584"/>
                      <a:pt x="242578" y="238203"/>
                    </a:cubicBezTo>
                    <a:lnTo>
                      <a:pt x="198929" y="235709"/>
                    </a:lnTo>
                    <a:lnTo>
                      <a:pt x="191446" y="214507"/>
                    </a:lnTo>
                    <a:lnTo>
                      <a:pt x="182716" y="213261"/>
                    </a:lnTo>
                    <a:lnTo>
                      <a:pt x="170244" y="231968"/>
                    </a:lnTo>
                    <a:lnTo>
                      <a:pt x="144055" y="236957"/>
                    </a:lnTo>
                    <a:lnTo>
                      <a:pt x="129089" y="209519"/>
                    </a:lnTo>
                    <a:lnTo>
                      <a:pt x="111629" y="209519"/>
                    </a:lnTo>
                    <a:lnTo>
                      <a:pt x="117865" y="170857"/>
                    </a:lnTo>
                    <a:lnTo>
                      <a:pt x="97910" y="184576"/>
                    </a:lnTo>
                    <a:lnTo>
                      <a:pt x="90428" y="172105"/>
                    </a:lnTo>
                    <a:lnTo>
                      <a:pt x="72968" y="168363"/>
                    </a:lnTo>
                    <a:lnTo>
                      <a:pt x="70473" y="159634"/>
                    </a:lnTo>
                    <a:lnTo>
                      <a:pt x="60496" y="157140"/>
                    </a:lnTo>
                    <a:lnTo>
                      <a:pt x="53013" y="148409"/>
                    </a:lnTo>
                    <a:lnTo>
                      <a:pt x="59249" y="135938"/>
                    </a:lnTo>
                    <a:lnTo>
                      <a:pt x="58002" y="123467"/>
                    </a:lnTo>
                    <a:lnTo>
                      <a:pt x="72968" y="108501"/>
                    </a:lnTo>
                    <a:lnTo>
                      <a:pt x="77956" y="89794"/>
                    </a:lnTo>
                    <a:lnTo>
                      <a:pt x="84192" y="74828"/>
                    </a:lnTo>
                    <a:lnTo>
                      <a:pt x="70473" y="73581"/>
                    </a:lnTo>
                    <a:lnTo>
                      <a:pt x="62991" y="56121"/>
                    </a:lnTo>
                    <a:lnTo>
                      <a:pt x="62991" y="32425"/>
                    </a:lnTo>
                    <a:lnTo>
                      <a:pt x="51766" y="32425"/>
                    </a:lnTo>
                    <a:lnTo>
                      <a:pt x="39295" y="46144"/>
                    </a:lnTo>
                    <a:lnTo>
                      <a:pt x="29318" y="51132"/>
                    </a:lnTo>
                    <a:lnTo>
                      <a:pt x="33059" y="66098"/>
                    </a:lnTo>
                    <a:lnTo>
                      <a:pt x="16847" y="76075"/>
                    </a:lnTo>
                    <a:lnTo>
                      <a:pt x="19341" y="93536"/>
                    </a:lnTo>
                    <a:lnTo>
                      <a:pt x="9364" y="94782"/>
                    </a:lnTo>
                    <a:lnTo>
                      <a:pt x="11858" y="109748"/>
                    </a:lnTo>
                    <a:lnTo>
                      <a:pt x="0" y="130371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183E0A2-A0EF-D1F6-1324-253D5DE61E94}"/>
                  </a:ext>
                </a:extLst>
              </p:cNvPr>
              <p:cNvSpPr/>
              <p:nvPr/>
            </p:nvSpPr>
            <p:spPr>
              <a:xfrm>
                <a:off x="686206" y="1418003"/>
                <a:ext cx="63189" cy="44897"/>
              </a:xfrm>
              <a:custGeom>
                <a:avLst/>
                <a:gdLst>
                  <a:gd name="connsiteX0" fmla="*/ 120650 w 241300"/>
                  <a:gd name="connsiteY0" fmla="*/ 0 h 171450"/>
                  <a:gd name="connsiteX1" fmla="*/ 0 w 241300"/>
                  <a:gd name="connsiteY1" fmla="*/ 88900 h 171450"/>
                  <a:gd name="connsiteX2" fmla="*/ 146050 w 241300"/>
                  <a:gd name="connsiteY2" fmla="*/ 171450 h 171450"/>
                  <a:gd name="connsiteX3" fmla="*/ 241300 w 241300"/>
                  <a:gd name="connsiteY3" fmla="*/ 76200 h 171450"/>
                  <a:gd name="connsiteX4" fmla="*/ 120650 w 241300"/>
                  <a:gd name="connsiteY4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300" h="171450">
                    <a:moveTo>
                      <a:pt x="120650" y="0"/>
                    </a:moveTo>
                    <a:lnTo>
                      <a:pt x="0" y="88900"/>
                    </a:lnTo>
                    <a:lnTo>
                      <a:pt x="146050" y="171450"/>
                    </a:lnTo>
                    <a:lnTo>
                      <a:pt x="241300" y="7620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B367EAA6-783A-DA9C-E002-3F5F5FB70B2D}"/>
                  </a:ext>
                </a:extLst>
              </p:cNvPr>
              <p:cNvSpPr/>
              <p:nvPr/>
            </p:nvSpPr>
            <p:spPr>
              <a:xfrm>
                <a:off x="852491" y="1459574"/>
                <a:ext cx="59863" cy="56537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4479393A-8528-48E1-96E9-3E75AEE02F9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333465" y="1449598"/>
                <a:ext cx="38384" cy="110303"/>
              </a:xfrm>
              <a:custGeom>
                <a:avLst/>
                <a:gdLst>
                  <a:gd name="connsiteX0" fmla="*/ 33257 w 38384"/>
                  <a:gd name="connsiteY0" fmla="*/ 0 h 110303"/>
                  <a:gd name="connsiteX1" fmla="*/ 38384 w 38384"/>
                  <a:gd name="connsiteY1" fmla="*/ 1282 h 110303"/>
                  <a:gd name="connsiteX2" fmla="*/ 38384 w 38384"/>
                  <a:gd name="connsiteY2" fmla="*/ 110303 h 110303"/>
                  <a:gd name="connsiteX3" fmla="*/ 36582 w 38384"/>
                  <a:gd name="connsiteY3" fmla="*/ 109748 h 110303"/>
                  <a:gd name="connsiteX4" fmla="*/ 33257 w 38384"/>
                  <a:gd name="connsiteY4" fmla="*/ 84805 h 110303"/>
                  <a:gd name="connsiteX5" fmla="*/ 21617 w 38384"/>
                  <a:gd name="connsiteY5" fmla="*/ 79817 h 110303"/>
                  <a:gd name="connsiteX6" fmla="*/ 11640 w 38384"/>
                  <a:gd name="connsiteY6" fmla="*/ 34920 h 110303"/>
                  <a:gd name="connsiteX7" fmla="*/ 0 w 38384"/>
                  <a:gd name="connsiteY7" fmla="*/ 18291 h 110303"/>
                  <a:gd name="connsiteX8" fmla="*/ 33257 w 38384"/>
                  <a:gd name="connsiteY8" fmla="*/ 0 h 110303"/>
                  <a:gd name="connsiteX0" fmla="*/ 33257 w 312229"/>
                  <a:gd name="connsiteY0" fmla="*/ 0 h 110303"/>
                  <a:gd name="connsiteX1" fmla="*/ 38384 w 312229"/>
                  <a:gd name="connsiteY1" fmla="*/ 1282 h 110303"/>
                  <a:gd name="connsiteX2" fmla="*/ 312229 w 312229"/>
                  <a:gd name="connsiteY2" fmla="*/ 72021 h 110303"/>
                  <a:gd name="connsiteX3" fmla="*/ 38384 w 312229"/>
                  <a:gd name="connsiteY3" fmla="*/ 110303 h 110303"/>
                  <a:gd name="connsiteX4" fmla="*/ 36582 w 312229"/>
                  <a:gd name="connsiteY4" fmla="*/ 109748 h 110303"/>
                  <a:gd name="connsiteX5" fmla="*/ 33257 w 312229"/>
                  <a:gd name="connsiteY5" fmla="*/ 84805 h 110303"/>
                  <a:gd name="connsiteX6" fmla="*/ 21617 w 312229"/>
                  <a:gd name="connsiteY6" fmla="*/ 79817 h 110303"/>
                  <a:gd name="connsiteX7" fmla="*/ 11640 w 312229"/>
                  <a:gd name="connsiteY7" fmla="*/ 34920 h 110303"/>
                  <a:gd name="connsiteX8" fmla="*/ 0 w 312229"/>
                  <a:gd name="connsiteY8" fmla="*/ 18291 h 110303"/>
                  <a:gd name="connsiteX9" fmla="*/ 33257 w 312229"/>
                  <a:gd name="connsiteY9" fmla="*/ 0 h 110303"/>
                  <a:gd name="connsiteX0" fmla="*/ 312229 w 403669"/>
                  <a:gd name="connsiteY0" fmla="*/ 72021 h 163461"/>
                  <a:gd name="connsiteX1" fmla="*/ 38384 w 403669"/>
                  <a:gd name="connsiteY1" fmla="*/ 110303 h 163461"/>
                  <a:gd name="connsiteX2" fmla="*/ 36582 w 403669"/>
                  <a:gd name="connsiteY2" fmla="*/ 109748 h 163461"/>
                  <a:gd name="connsiteX3" fmla="*/ 33257 w 403669"/>
                  <a:gd name="connsiteY3" fmla="*/ 84805 h 163461"/>
                  <a:gd name="connsiteX4" fmla="*/ 21617 w 403669"/>
                  <a:gd name="connsiteY4" fmla="*/ 79817 h 163461"/>
                  <a:gd name="connsiteX5" fmla="*/ 11640 w 403669"/>
                  <a:gd name="connsiteY5" fmla="*/ 34920 h 163461"/>
                  <a:gd name="connsiteX6" fmla="*/ 0 w 403669"/>
                  <a:gd name="connsiteY6" fmla="*/ 18291 h 163461"/>
                  <a:gd name="connsiteX7" fmla="*/ 33257 w 403669"/>
                  <a:gd name="connsiteY7" fmla="*/ 0 h 163461"/>
                  <a:gd name="connsiteX8" fmla="*/ 38384 w 403669"/>
                  <a:gd name="connsiteY8" fmla="*/ 1282 h 163461"/>
                  <a:gd name="connsiteX9" fmla="*/ 403669 w 403669"/>
                  <a:gd name="connsiteY9" fmla="*/ 163461 h 163461"/>
                  <a:gd name="connsiteX0" fmla="*/ 312229 w 312229"/>
                  <a:gd name="connsiteY0" fmla="*/ 72021 h 110303"/>
                  <a:gd name="connsiteX1" fmla="*/ 38384 w 312229"/>
                  <a:gd name="connsiteY1" fmla="*/ 110303 h 110303"/>
                  <a:gd name="connsiteX2" fmla="*/ 36582 w 312229"/>
                  <a:gd name="connsiteY2" fmla="*/ 109748 h 110303"/>
                  <a:gd name="connsiteX3" fmla="*/ 33257 w 312229"/>
                  <a:gd name="connsiteY3" fmla="*/ 84805 h 110303"/>
                  <a:gd name="connsiteX4" fmla="*/ 21617 w 312229"/>
                  <a:gd name="connsiteY4" fmla="*/ 79817 h 110303"/>
                  <a:gd name="connsiteX5" fmla="*/ 11640 w 312229"/>
                  <a:gd name="connsiteY5" fmla="*/ 34920 h 110303"/>
                  <a:gd name="connsiteX6" fmla="*/ 0 w 312229"/>
                  <a:gd name="connsiteY6" fmla="*/ 18291 h 110303"/>
                  <a:gd name="connsiteX7" fmla="*/ 33257 w 312229"/>
                  <a:gd name="connsiteY7" fmla="*/ 0 h 110303"/>
                  <a:gd name="connsiteX8" fmla="*/ 38384 w 312229"/>
                  <a:gd name="connsiteY8" fmla="*/ 1282 h 110303"/>
                  <a:gd name="connsiteX0" fmla="*/ 38384 w 38384"/>
                  <a:gd name="connsiteY0" fmla="*/ 110303 h 110303"/>
                  <a:gd name="connsiteX1" fmla="*/ 36582 w 38384"/>
                  <a:gd name="connsiteY1" fmla="*/ 109748 h 110303"/>
                  <a:gd name="connsiteX2" fmla="*/ 33257 w 38384"/>
                  <a:gd name="connsiteY2" fmla="*/ 84805 h 110303"/>
                  <a:gd name="connsiteX3" fmla="*/ 21617 w 38384"/>
                  <a:gd name="connsiteY3" fmla="*/ 79817 h 110303"/>
                  <a:gd name="connsiteX4" fmla="*/ 11640 w 38384"/>
                  <a:gd name="connsiteY4" fmla="*/ 34920 h 110303"/>
                  <a:gd name="connsiteX5" fmla="*/ 0 w 38384"/>
                  <a:gd name="connsiteY5" fmla="*/ 18291 h 110303"/>
                  <a:gd name="connsiteX6" fmla="*/ 33257 w 38384"/>
                  <a:gd name="connsiteY6" fmla="*/ 0 h 110303"/>
                  <a:gd name="connsiteX7" fmla="*/ 38384 w 38384"/>
                  <a:gd name="connsiteY7" fmla="*/ 1282 h 110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84" h="110303">
                    <a:moveTo>
                      <a:pt x="38384" y="110303"/>
                    </a:moveTo>
                    <a:lnTo>
                      <a:pt x="36582" y="109748"/>
                    </a:lnTo>
                    <a:lnTo>
                      <a:pt x="33257" y="84805"/>
                    </a:lnTo>
                    <a:lnTo>
                      <a:pt x="21617" y="79817"/>
                    </a:lnTo>
                    <a:lnTo>
                      <a:pt x="11640" y="34920"/>
                    </a:lnTo>
                    <a:lnTo>
                      <a:pt x="0" y="18291"/>
                    </a:lnTo>
                    <a:lnTo>
                      <a:pt x="33257" y="0"/>
                    </a:lnTo>
                    <a:lnTo>
                      <a:pt x="38384" y="1282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04CC0242-BDA0-F3DA-6C4C-5328E059793A}"/>
                  </a:ext>
                </a:extLst>
              </p:cNvPr>
              <p:cNvSpPr/>
              <p:nvPr/>
            </p:nvSpPr>
            <p:spPr>
              <a:xfrm>
                <a:off x="3173831" y="1624632"/>
                <a:ext cx="198018" cy="523363"/>
              </a:xfrm>
              <a:custGeom>
                <a:avLst/>
                <a:gdLst>
                  <a:gd name="connsiteX0" fmla="*/ 198018 w 198018"/>
                  <a:gd name="connsiteY0" fmla="*/ 0 h 523363"/>
                  <a:gd name="connsiteX1" fmla="*/ 198018 w 198018"/>
                  <a:gd name="connsiteY1" fmla="*/ 490583 h 523363"/>
                  <a:gd name="connsiteX2" fmla="*/ 184576 w 198018"/>
                  <a:gd name="connsiteY2" fmla="*/ 491769 h 523363"/>
                  <a:gd name="connsiteX3" fmla="*/ 159634 w 198018"/>
                  <a:gd name="connsiteY3" fmla="*/ 523363 h 523363"/>
                  <a:gd name="connsiteX4" fmla="*/ 111411 w 198018"/>
                  <a:gd name="connsiteY4" fmla="*/ 513386 h 523363"/>
                  <a:gd name="connsiteX5" fmla="*/ 78154 w 198018"/>
                  <a:gd name="connsiteY5" fmla="*/ 480129 h 523363"/>
                  <a:gd name="connsiteX6" fmla="*/ 61526 w 198018"/>
                  <a:gd name="connsiteY6" fmla="*/ 495095 h 523363"/>
                  <a:gd name="connsiteX7" fmla="*/ 8314 w 198018"/>
                  <a:gd name="connsiteY7" fmla="*/ 506735 h 523363"/>
                  <a:gd name="connsiteX8" fmla="*/ 18291 w 198018"/>
                  <a:gd name="connsiteY8" fmla="*/ 488444 h 523363"/>
                  <a:gd name="connsiteX9" fmla="*/ 16629 w 198018"/>
                  <a:gd name="connsiteY9" fmla="*/ 478466 h 523363"/>
                  <a:gd name="connsiteX10" fmla="*/ 31594 w 198018"/>
                  <a:gd name="connsiteY10" fmla="*/ 470152 h 523363"/>
                  <a:gd name="connsiteX11" fmla="*/ 31594 w 198018"/>
                  <a:gd name="connsiteY11" fmla="*/ 455186 h 523363"/>
                  <a:gd name="connsiteX12" fmla="*/ 41571 w 198018"/>
                  <a:gd name="connsiteY12" fmla="*/ 431907 h 523363"/>
                  <a:gd name="connsiteX13" fmla="*/ 36583 w 198018"/>
                  <a:gd name="connsiteY13" fmla="*/ 421929 h 523363"/>
                  <a:gd name="connsiteX14" fmla="*/ 78154 w 198018"/>
                  <a:gd name="connsiteY14" fmla="*/ 390335 h 523363"/>
                  <a:gd name="connsiteX15" fmla="*/ 73166 w 198018"/>
                  <a:gd name="connsiteY15" fmla="*/ 360404 h 523363"/>
                  <a:gd name="connsiteX16" fmla="*/ 39909 w 198018"/>
                  <a:gd name="connsiteY16" fmla="*/ 355415 h 523363"/>
                  <a:gd name="connsiteX17" fmla="*/ 38246 w 198018"/>
                  <a:gd name="connsiteY17" fmla="*/ 338787 h 523363"/>
                  <a:gd name="connsiteX18" fmla="*/ 58200 w 198018"/>
                  <a:gd name="connsiteY18" fmla="*/ 335461 h 523363"/>
                  <a:gd name="connsiteX19" fmla="*/ 49886 w 198018"/>
                  <a:gd name="connsiteY19" fmla="*/ 245667 h 523363"/>
                  <a:gd name="connsiteX20" fmla="*/ 41571 w 198018"/>
                  <a:gd name="connsiteY20" fmla="*/ 229039 h 523363"/>
                  <a:gd name="connsiteX21" fmla="*/ 48223 w 198018"/>
                  <a:gd name="connsiteY21" fmla="*/ 199107 h 523363"/>
                  <a:gd name="connsiteX22" fmla="*/ 36583 w 198018"/>
                  <a:gd name="connsiteY22" fmla="*/ 182479 h 523363"/>
                  <a:gd name="connsiteX23" fmla="*/ 11640 w 198018"/>
                  <a:gd name="connsiteY23" fmla="*/ 149222 h 523363"/>
                  <a:gd name="connsiteX24" fmla="*/ 13303 w 198018"/>
                  <a:gd name="connsiteY24" fmla="*/ 144233 h 523363"/>
                  <a:gd name="connsiteX25" fmla="*/ 0 w 198018"/>
                  <a:gd name="connsiteY25" fmla="*/ 117628 h 523363"/>
                  <a:gd name="connsiteX26" fmla="*/ 14966 w 198018"/>
                  <a:gd name="connsiteY26" fmla="*/ 109314 h 523363"/>
                  <a:gd name="connsiteX27" fmla="*/ 23280 w 198018"/>
                  <a:gd name="connsiteY27" fmla="*/ 114302 h 523363"/>
                  <a:gd name="connsiteX28" fmla="*/ 61526 w 198018"/>
                  <a:gd name="connsiteY28" fmla="*/ 147559 h 523363"/>
                  <a:gd name="connsiteX29" fmla="*/ 99771 w 198018"/>
                  <a:gd name="connsiteY29" fmla="*/ 104325 h 523363"/>
                  <a:gd name="connsiteX30" fmla="*/ 99771 w 198018"/>
                  <a:gd name="connsiteY30" fmla="*/ 89359 h 523363"/>
                  <a:gd name="connsiteX31" fmla="*/ 129702 w 198018"/>
                  <a:gd name="connsiteY31" fmla="*/ 92685 h 523363"/>
                  <a:gd name="connsiteX32" fmla="*/ 134691 w 198018"/>
                  <a:gd name="connsiteY32" fmla="*/ 54439 h 523363"/>
                  <a:gd name="connsiteX33" fmla="*/ 138017 w 198018"/>
                  <a:gd name="connsiteY33" fmla="*/ 31160 h 523363"/>
                  <a:gd name="connsiteX34" fmla="*/ 154645 w 198018"/>
                  <a:gd name="connsiteY34" fmla="*/ 16194 h 523363"/>
                  <a:gd name="connsiteX35" fmla="*/ 184576 w 198018"/>
                  <a:gd name="connsiteY35" fmla="*/ 7880 h 523363"/>
                  <a:gd name="connsiteX36" fmla="*/ 198018 w 198018"/>
                  <a:gd name="connsiteY36" fmla="*/ 0 h 523363"/>
                  <a:gd name="connsiteX0" fmla="*/ 198018 w 398044"/>
                  <a:gd name="connsiteY0" fmla="*/ 0 h 523363"/>
                  <a:gd name="connsiteX1" fmla="*/ 398044 w 398044"/>
                  <a:gd name="connsiteY1" fmla="*/ 194643 h 523363"/>
                  <a:gd name="connsiteX2" fmla="*/ 198018 w 398044"/>
                  <a:gd name="connsiteY2" fmla="*/ 490583 h 523363"/>
                  <a:gd name="connsiteX3" fmla="*/ 184576 w 398044"/>
                  <a:gd name="connsiteY3" fmla="*/ 491769 h 523363"/>
                  <a:gd name="connsiteX4" fmla="*/ 159634 w 398044"/>
                  <a:gd name="connsiteY4" fmla="*/ 523363 h 523363"/>
                  <a:gd name="connsiteX5" fmla="*/ 111411 w 398044"/>
                  <a:gd name="connsiteY5" fmla="*/ 513386 h 523363"/>
                  <a:gd name="connsiteX6" fmla="*/ 78154 w 398044"/>
                  <a:gd name="connsiteY6" fmla="*/ 480129 h 523363"/>
                  <a:gd name="connsiteX7" fmla="*/ 61526 w 398044"/>
                  <a:gd name="connsiteY7" fmla="*/ 495095 h 523363"/>
                  <a:gd name="connsiteX8" fmla="*/ 8314 w 398044"/>
                  <a:gd name="connsiteY8" fmla="*/ 506735 h 523363"/>
                  <a:gd name="connsiteX9" fmla="*/ 18291 w 398044"/>
                  <a:gd name="connsiteY9" fmla="*/ 488444 h 523363"/>
                  <a:gd name="connsiteX10" fmla="*/ 16629 w 398044"/>
                  <a:gd name="connsiteY10" fmla="*/ 478466 h 523363"/>
                  <a:gd name="connsiteX11" fmla="*/ 31594 w 398044"/>
                  <a:gd name="connsiteY11" fmla="*/ 470152 h 523363"/>
                  <a:gd name="connsiteX12" fmla="*/ 31594 w 398044"/>
                  <a:gd name="connsiteY12" fmla="*/ 455186 h 523363"/>
                  <a:gd name="connsiteX13" fmla="*/ 41571 w 398044"/>
                  <a:gd name="connsiteY13" fmla="*/ 431907 h 523363"/>
                  <a:gd name="connsiteX14" fmla="*/ 36583 w 398044"/>
                  <a:gd name="connsiteY14" fmla="*/ 421929 h 523363"/>
                  <a:gd name="connsiteX15" fmla="*/ 78154 w 398044"/>
                  <a:gd name="connsiteY15" fmla="*/ 390335 h 523363"/>
                  <a:gd name="connsiteX16" fmla="*/ 73166 w 398044"/>
                  <a:gd name="connsiteY16" fmla="*/ 360404 h 523363"/>
                  <a:gd name="connsiteX17" fmla="*/ 39909 w 398044"/>
                  <a:gd name="connsiteY17" fmla="*/ 355415 h 523363"/>
                  <a:gd name="connsiteX18" fmla="*/ 38246 w 398044"/>
                  <a:gd name="connsiteY18" fmla="*/ 338787 h 523363"/>
                  <a:gd name="connsiteX19" fmla="*/ 58200 w 398044"/>
                  <a:gd name="connsiteY19" fmla="*/ 335461 h 523363"/>
                  <a:gd name="connsiteX20" fmla="*/ 49886 w 398044"/>
                  <a:gd name="connsiteY20" fmla="*/ 245667 h 523363"/>
                  <a:gd name="connsiteX21" fmla="*/ 41571 w 398044"/>
                  <a:gd name="connsiteY21" fmla="*/ 229039 h 523363"/>
                  <a:gd name="connsiteX22" fmla="*/ 48223 w 398044"/>
                  <a:gd name="connsiteY22" fmla="*/ 199107 h 523363"/>
                  <a:gd name="connsiteX23" fmla="*/ 36583 w 398044"/>
                  <a:gd name="connsiteY23" fmla="*/ 182479 h 523363"/>
                  <a:gd name="connsiteX24" fmla="*/ 11640 w 398044"/>
                  <a:gd name="connsiteY24" fmla="*/ 149222 h 523363"/>
                  <a:gd name="connsiteX25" fmla="*/ 13303 w 398044"/>
                  <a:gd name="connsiteY25" fmla="*/ 144233 h 523363"/>
                  <a:gd name="connsiteX26" fmla="*/ 0 w 398044"/>
                  <a:gd name="connsiteY26" fmla="*/ 117628 h 523363"/>
                  <a:gd name="connsiteX27" fmla="*/ 14966 w 398044"/>
                  <a:gd name="connsiteY27" fmla="*/ 109314 h 523363"/>
                  <a:gd name="connsiteX28" fmla="*/ 23280 w 398044"/>
                  <a:gd name="connsiteY28" fmla="*/ 114302 h 523363"/>
                  <a:gd name="connsiteX29" fmla="*/ 61526 w 398044"/>
                  <a:gd name="connsiteY29" fmla="*/ 147559 h 523363"/>
                  <a:gd name="connsiteX30" fmla="*/ 99771 w 398044"/>
                  <a:gd name="connsiteY30" fmla="*/ 104325 h 523363"/>
                  <a:gd name="connsiteX31" fmla="*/ 99771 w 398044"/>
                  <a:gd name="connsiteY31" fmla="*/ 89359 h 523363"/>
                  <a:gd name="connsiteX32" fmla="*/ 129702 w 398044"/>
                  <a:gd name="connsiteY32" fmla="*/ 92685 h 523363"/>
                  <a:gd name="connsiteX33" fmla="*/ 134691 w 398044"/>
                  <a:gd name="connsiteY33" fmla="*/ 54439 h 523363"/>
                  <a:gd name="connsiteX34" fmla="*/ 138017 w 398044"/>
                  <a:gd name="connsiteY34" fmla="*/ 31160 h 523363"/>
                  <a:gd name="connsiteX35" fmla="*/ 154645 w 398044"/>
                  <a:gd name="connsiteY35" fmla="*/ 16194 h 523363"/>
                  <a:gd name="connsiteX36" fmla="*/ 184576 w 398044"/>
                  <a:gd name="connsiteY36" fmla="*/ 7880 h 523363"/>
                  <a:gd name="connsiteX37" fmla="*/ 198018 w 398044"/>
                  <a:gd name="connsiteY37" fmla="*/ 0 h 523363"/>
                  <a:gd name="connsiteX0" fmla="*/ 398044 w 489484"/>
                  <a:gd name="connsiteY0" fmla="*/ 194643 h 523363"/>
                  <a:gd name="connsiteX1" fmla="*/ 198018 w 489484"/>
                  <a:gd name="connsiteY1" fmla="*/ 490583 h 523363"/>
                  <a:gd name="connsiteX2" fmla="*/ 184576 w 489484"/>
                  <a:gd name="connsiteY2" fmla="*/ 491769 h 523363"/>
                  <a:gd name="connsiteX3" fmla="*/ 159634 w 489484"/>
                  <a:gd name="connsiteY3" fmla="*/ 523363 h 523363"/>
                  <a:gd name="connsiteX4" fmla="*/ 111411 w 489484"/>
                  <a:gd name="connsiteY4" fmla="*/ 513386 h 523363"/>
                  <a:gd name="connsiteX5" fmla="*/ 78154 w 489484"/>
                  <a:gd name="connsiteY5" fmla="*/ 480129 h 523363"/>
                  <a:gd name="connsiteX6" fmla="*/ 61526 w 489484"/>
                  <a:gd name="connsiteY6" fmla="*/ 495095 h 523363"/>
                  <a:gd name="connsiteX7" fmla="*/ 8314 w 489484"/>
                  <a:gd name="connsiteY7" fmla="*/ 506735 h 523363"/>
                  <a:gd name="connsiteX8" fmla="*/ 18291 w 489484"/>
                  <a:gd name="connsiteY8" fmla="*/ 488444 h 523363"/>
                  <a:gd name="connsiteX9" fmla="*/ 16629 w 489484"/>
                  <a:gd name="connsiteY9" fmla="*/ 478466 h 523363"/>
                  <a:gd name="connsiteX10" fmla="*/ 31594 w 489484"/>
                  <a:gd name="connsiteY10" fmla="*/ 470152 h 523363"/>
                  <a:gd name="connsiteX11" fmla="*/ 31594 w 489484"/>
                  <a:gd name="connsiteY11" fmla="*/ 455186 h 523363"/>
                  <a:gd name="connsiteX12" fmla="*/ 41571 w 489484"/>
                  <a:gd name="connsiteY12" fmla="*/ 431907 h 523363"/>
                  <a:gd name="connsiteX13" fmla="*/ 36583 w 489484"/>
                  <a:gd name="connsiteY13" fmla="*/ 421929 h 523363"/>
                  <a:gd name="connsiteX14" fmla="*/ 78154 w 489484"/>
                  <a:gd name="connsiteY14" fmla="*/ 390335 h 523363"/>
                  <a:gd name="connsiteX15" fmla="*/ 73166 w 489484"/>
                  <a:gd name="connsiteY15" fmla="*/ 360404 h 523363"/>
                  <a:gd name="connsiteX16" fmla="*/ 39909 w 489484"/>
                  <a:gd name="connsiteY16" fmla="*/ 355415 h 523363"/>
                  <a:gd name="connsiteX17" fmla="*/ 38246 w 489484"/>
                  <a:gd name="connsiteY17" fmla="*/ 338787 h 523363"/>
                  <a:gd name="connsiteX18" fmla="*/ 58200 w 489484"/>
                  <a:gd name="connsiteY18" fmla="*/ 335461 h 523363"/>
                  <a:gd name="connsiteX19" fmla="*/ 49886 w 489484"/>
                  <a:gd name="connsiteY19" fmla="*/ 245667 h 523363"/>
                  <a:gd name="connsiteX20" fmla="*/ 41571 w 489484"/>
                  <a:gd name="connsiteY20" fmla="*/ 229039 h 523363"/>
                  <a:gd name="connsiteX21" fmla="*/ 48223 w 489484"/>
                  <a:gd name="connsiteY21" fmla="*/ 199107 h 523363"/>
                  <a:gd name="connsiteX22" fmla="*/ 36583 w 489484"/>
                  <a:gd name="connsiteY22" fmla="*/ 182479 h 523363"/>
                  <a:gd name="connsiteX23" fmla="*/ 11640 w 489484"/>
                  <a:gd name="connsiteY23" fmla="*/ 149222 h 523363"/>
                  <a:gd name="connsiteX24" fmla="*/ 13303 w 489484"/>
                  <a:gd name="connsiteY24" fmla="*/ 144233 h 523363"/>
                  <a:gd name="connsiteX25" fmla="*/ 0 w 489484"/>
                  <a:gd name="connsiteY25" fmla="*/ 117628 h 523363"/>
                  <a:gd name="connsiteX26" fmla="*/ 14966 w 489484"/>
                  <a:gd name="connsiteY26" fmla="*/ 109314 h 523363"/>
                  <a:gd name="connsiteX27" fmla="*/ 23280 w 489484"/>
                  <a:gd name="connsiteY27" fmla="*/ 114302 h 523363"/>
                  <a:gd name="connsiteX28" fmla="*/ 61526 w 489484"/>
                  <a:gd name="connsiteY28" fmla="*/ 147559 h 523363"/>
                  <a:gd name="connsiteX29" fmla="*/ 99771 w 489484"/>
                  <a:gd name="connsiteY29" fmla="*/ 104325 h 523363"/>
                  <a:gd name="connsiteX30" fmla="*/ 99771 w 489484"/>
                  <a:gd name="connsiteY30" fmla="*/ 89359 h 523363"/>
                  <a:gd name="connsiteX31" fmla="*/ 129702 w 489484"/>
                  <a:gd name="connsiteY31" fmla="*/ 92685 h 523363"/>
                  <a:gd name="connsiteX32" fmla="*/ 134691 w 489484"/>
                  <a:gd name="connsiteY32" fmla="*/ 54439 h 523363"/>
                  <a:gd name="connsiteX33" fmla="*/ 138017 w 489484"/>
                  <a:gd name="connsiteY33" fmla="*/ 31160 h 523363"/>
                  <a:gd name="connsiteX34" fmla="*/ 154645 w 489484"/>
                  <a:gd name="connsiteY34" fmla="*/ 16194 h 523363"/>
                  <a:gd name="connsiteX35" fmla="*/ 184576 w 489484"/>
                  <a:gd name="connsiteY35" fmla="*/ 7880 h 523363"/>
                  <a:gd name="connsiteX36" fmla="*/ 198018 w 489484"/>
                  <a:gd name="connsiteY36" fmla="*/ 0 h 523363"/>
                  <a:gd name="connsiteX37" fmla="*/ 489484 w 489484"/>
                  <a:gd name="connsiteY37" fmla="*/ 286083 h 523363"/>
                  <a:gd name="connsiteX0" fmla="*/ 198018 w 489484"/>
                  <a:gd name="connsiteY0" fmla="*/ 490583 h 523363"/>
                  <a:gd name="connsiteX1" fmla="*/ 184576 w 489484"/>
                  <a:gd name="connsiteY1" fmla="*/ 491769 h 523363"/>
                  <a:gd name="connsiteX2" fmla="*/ 159634 w 489484"/>
                  <a:gd name="connsiteY2" fmla="*/ 523363 h 523363"/>
                  <a:gd name="connsiteX3" fmla="*/ 111411 w 489484"/>
                  <a:gd name="connsiteY3" fmla="*/ 513386 h 523363"/>
                  <a:gd name="connsiteX4" fmla="*/ 78154 w 489484"/>
                  <a:gd name="connsiteY4" fmla="*/ 480129 h 523363"/>
                  <a:gd name="connsiteX5" fmla="*/ 61526 w 489484"/>
                  <a:gd name="connsiteY5" fmla="*/ 495095 h 523363"/>
                  <a:gd name="connsiteX6" fmla="*/ 8314 w 489484"/>
                  <a:gd name="connsiteY6" fmla="*/ 506735 h 523363"/>
                  <a:gd name="connsiteX7" fmla="*/ 18291 w 489484"/>
                  <a:gd name="connsiteY7" fmla="*/ 488444 h 523363"/>
                  <a:gd name="connsiteX8" fmla="*/ 16629 w 489484"/>
                  <a:gd name="connsiteY8" fmla="*/ 478466 h 523363"/>
                  <a:gd name="connsiteX9" fmla="*/ 31594 w 489484"/>
                  <a:gd name="connsiteY9" fmla="*/ 470152 h 523363"/>
                  <a:gd name="connsiteX10" fmla="*/ 31594 w 489484"/>
                  <a:gd name="connsiteY10" fmla="*/ 455186 h 523363"/>
                  <a:gd name="connsiteX11" fmla="*/ 41571 w 489484"/>
                  <a:gd name="connsiteY11" fmla="*/ 431907 h 523363"/>
                  <a:gd name="connsiteX12" fmla="*/ 36583 w 489484"/>
                  <a:gd name="connsiteY12" fmla="*/ 421929 h 523363"/>
                  <a:gd name="connsiteX13" fmla="*/ 78154 w 489484"/>
                  <a:gd name="connsiteY13" fmla="*/ 390335 h 523363"/>
                  <a:gd name="connsiteX14" fmla="*/ 73166 w 489484"/>
                  <a:gd name="connsiteY14" fmla="*/ 360404 h 523363"/>
                  <a:gd name="connsiteX15" fmla="*/ 39909 w 489484"/>
                  <a:gd name="connsiteY15" fmla="*/ 355415 h 523363"/>
                  <a:gd name="connsiteX16" fmla="*/ 38246 w 489484"/>
                  <a:gd name="connsiteY16" fmla="*/ 338787 h 523363"/>
                  <a:gd name="connsiteX17" fmla="*/ 58200 w 489484"/>
                  <a:gd name="connsiteY17" fmla="*/ 335461 h 523363"/>
                  <a:gd name="connsiteX18" fmla="*/ 49886 w 489484"/>
                  <a:gd name="connsiteY18" fmla="*/ 245667 h 523363"/>
                  <a:gd name="connsiteX19" fmla="*/ 41571 w 489484"/>
                  <a:gd name="connsiteY19" fmla="*/ 229039 h 523363"/>
                  <a:gd name="connsiteX20" fmla="*/ 48223 w 489484"/>
                  <a:gd name="connsiteY20" fmla="*/ 199107 h 523363"/>
                  <a:gd name="connsiteX21" fmla="*/ 36583 w 489484"/>
                  <a:gd name="connsiteY21" fmla="*/ 182479 h 523363"/>
                  <a:gd name="connsiteX22" fmla="*/ 11640 w 489484"/>
                  <a:gd name="connsiteY22" fmla="*/ 149222 h 523363"/>
                  <a:gd name="connsiteX23" fmla="*/ 13303 w 489484"/>
                  <a:gd name="connsiteY23" fmla="*/ 144233 h 523363"/>
                  <a:gd name="connsiteX24" fmla="*/ 0 w 489484"/>
                  <a:gd name="connsiteY24" fmla="*/ 117628 h 523363"/>
                  <a:gd name="connsiteX25" fmla="*/ 14966 w 489484"/>
                  <a:gd name="connsiteY25" fmla="*/ 109314 h 523363"/>
                  <a:gd name="connsiteX26" fmla="*/ 23280 w 489484"/>
                  <a:gd name="connsiteY26" fmla="*/ 114302 h 523363"/>
                  <a:gd name="connsiteX27" fmla="*/ 61526 w 489484"/>
                  <a:gd name="connsiteY27" fmla="*/ 147559 h 523363"/>
                  <a:gd name="connsiteX28" fmla="*/ 99771 w 489484"/>
                  <a:gd name="connsiteY28" fmla="*/ 104325 h 523363"/>
                  <a:gd name="connsiteX29" fmla="*/ 99771 w 489484"/>
                  <a:gd name="connsiteY29" fmla="*/ 89359 h 523363"/>
                  <a:gd name="connsiteX30" fmla="*/ 129702 w 489484"/>
                  <a:gd name="connsiteY30" fmla="*/ 92685 h 523363"/>
                  <a:gd name="connsiteX31" fmla="*/ 134691 w 489484"/>
                  <a:gd name="connsiteY31" fmla="*/ 54439 h 523363"/>
                  <a:gd name="connsiteX32" fmla="*/ 138017 w 489484"/>
                  <a:gd name="connsiteY32" fmla="*/ 31160 h 523363"/>
                  <a:gd name="connsiteX33" fmla="*/ 154645 w 489484"/>
                  <a:gd name="connsiteY33" fmla="*/ 16194 h 523363"/>
                  <a:gd name="connsiteX34" fmla="*/ 184576 w 489484"/>
                  <a:gd name="connsiteY34" fmla="*/ 7880 h 523363"/>
                  <a:gd name="connsiteX35" fmla="*/ 198018 w 489484"/>
                  <a:gd name="connsiteY35" fmla="*/ 0 h 523363"/>
                  <a:gd name="connsiteX36" fmla="*/ 489484 w 489484"/>
                  <a:gd name="connsiteY36" fmla="*/ 286083 h 523363"/>
                  <a:gd name="connsiteX0" fmla="*/ 198018 w 198018"/>
                  <a:gd name="connsiteY0" fmla="*/ 490583 h 523363"/>
                  <a:gd name="connsiteX1" fmla="*/ 184576 w 198018"/>
                  <a:gd name="connsiteY1" fmla="*/ 491769 h 523363"/>
                  <a:gd name="connsiteX2" fmla="*/ 159634 w 198018"/>
                  <a:gd name="connsiteY2" fmla="*/ 523363 h 523363"/>
                  <a:gd name="connsiteX3" fmla="*/ 111411 w 198018"/>
                  <a:gd name="connsiteY3" fmla="*/ 513386 h 523363"/>
                  <a:gd name="connsiteX4" fmla="*/ 78154 w 198018"/>
                  <a:gd name="connsiteY4" fmla="*/ 480129 h 523363"/>
                  <a:gd name="connsiteX5" fmla="*/ 61526 w 198018"/>
                  <a:gd name="connsiteY5" fmla="*/ 495095 h 523363"/>
                  <a:gd name="connsiteX6" fmla="*/ 8314 w 198018"/>
                  <a:gd name="connsiteY6" fmla="*/ 506735 h 523363"/>
                  <a:gd name="connsiteX7" fmla="*/ 18291 w 198018"/>
                  <a:gd name="connsiteY7" fmla="*/ 488444 h 523363"/>
                  <a:gd name="connsiteX8" fmla="*/ 16629 w 198018"/>
                  <a:gd name="connsiteY8" fmla="*/ 478466 h 523363"/>
                  <a:gd name="connsiteX9" fmla="*/ 31594 w 198018"/>
                  <a:gd name="connsiteY9" fmla="*/ 470152 h 523363"/>
                  <a:gd name="connsiteX10" fmla="*/ 31594 w 198018"/>
                  <a:gd name="connsiteY10" fmla="*/ 455186 h 523363"/>
                  <a:gd name="connsiteX11" fmla="*/ 41571 w 198018"/>
                  <a:gd name="connsiteY11" fmla="*/ 431907 h 523363"/>
                  <a:gd name="connsiteX12" fmla="*/ 36583 w 198018"/>
                  <a:gd name="connsiteY12" fmla="*/ 421929 h 523363"/>
                  <a:gd name="connsiteX13" fmla="*/ 78154 w 198018"/>
                  <a:gd name="connsiteY13" fmla="*/ 390335 h 523363"/>
                  <a:gd name="connsiteX14" fmla="*/ 73166 w 198018"/>
                  <a:gd name="connsiteY14" fmla="*/ 360404 h 523363"/>
                  <a:gd name="connsiteX15" fmla="*/ 39909 w 198018"/>
                  <a:gd name="connsiteY15" fmla="*/ 355415 h 523363"/>
                  <a:gd name="connsiteX16" fmla="*/ 38246 w 198018"/>
                  <a:gd name="connsiteY16" fmla="*/ 338787 h 523363"/>
                  <a:gd name="connsiteX17" fmla="*/ 58200 w 198018"/>
                  <a:gd name="connsiteY17" fmla="*/ 335461 h 523363"/>
                  <a:gd name="connsiteX18" fmla="*/ 49886 w 198018"/>
                  <a:gd name="connsiteY18" fmla="*/ 245667 h 523363"/>
                  <a:gd name="connsiteX19" fmla="*/ 41571 w 198018"/>
                  <a:gd name="connsiteY19" fmla="*/ 229039 h 523363"/>
                  <a:gd name="connsiteX20" fmla="*/ 48223 w 198018"/>
                  <a:gd name="connsiteY20" fmla="*/ 199107 h 523363"/>
                  <a:gd name="connsiteX21" fmla="*/ 36583 w 198018"/>
                  <a:gd name="connsiteY21" fmla="*/ 182479 h 523363"/>
                  <a:gd name="connsiteX22" fmla="*/ 11640 w 198018"/>
                  <a:gd name="connsiteY22" fmla="*/ 149222 h 523363"/>
                  <a:gd name="connsiteX23" fmla="*/ 13303 w 198018"/>
                  <a:gd name="connsiteY23" fmla="*/ 144233 h 523363"/>
                  <a:gd name="connsiteX24" fmla="*/ 0 w 198018"/>
                  <a:gd name="connsiteY24" fmla="*/ 117628 h 523363"/>
                  <a:gd name="connsiteX25" fmla="*/ 14966 w 198018"/>
                  <a:gd name="connsiteY25" fmla="*/ 109314 h 523363"/>
                  <a:gd name="connsiteX26" fmla="*/ 23280 w 198018"/>
                  <a:gd name="connsiteY26" fmla="*/ 114302 h 523363"/>
                  <a:gd name="connsiteX27" fmla="*/ 61526 w 198018"/>
                  <a:gd name="connsiteY27" fmla="*/ 147559 h 523363"/>
                  <a:gd name="connsiteX28" fmla="*/ 99771 w 198018"/>
                  <a:gd name="connsiteY28" fmla="*/ 104325 h 523363"/>
                  <a:gd name="connsiteX29" fmla="*/ 99771 w 198018"/>
                  <a:gd name="connsiteY29" fmla="*/ 89359 h 523363"/>
                  <a:gd name="connsiteX30" fmla="*/ 129702 w 198018"/>
                  <a:gd name="connsiteY30" fmla="*/ 92685 h 523363"/>
                  <a:gd name="connsiteX31" fmla="*/ 134691 w 198018"/>
                  <a:gd name="connsiteY31" fmla="*/ 54439 h 523363"/>
                  <a:gd name="connsiteX32" fmla="*/ 138017 w 198018"/>
                  <a:gd name="connsiteY32" fmla="*/ 31160 h 523363"/>
                  <a:gd name="connsiteX33" fmla="*/ 154645 w 198018"/>
                  <a:gd name="connsiteY33" fmla="*/ 16194 h 523363"/>
                  <a:gd name="connsiteX34" fmla="*/ 184576 w 198018"/>
                  <a:gd name="connsiteY34" fmla="*/ 7880 h 523363"/>
                  <a:gd name="connsiteX35" fmla="*/ 198018 w 198018"/>
                  <a:gd name="connsiteY35" fmla="*/ 0 h 523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018" h="523363">
                    <a:moveTo>
                      <a:pt x="198018" y="490583"/>
                    </a:moveTo>
                    <a:lnTo>
                      <a:pt x="184576" y="491769"/>
                    </a:lnTo>
                    <a:lnTo>
                      <a:pt x="159634" y="523363"/>
                    </a:lnTo>
                    <a:lnTo>
                      <a:pt x="111411" y="513386"/>
                    </a:lnTo>
                    <a:lnTo>
                      <a:pt x="78154" y="480129"/>
                    </a:lnTo>
                    <a:lnTo>
                      <a:pt x="61526" y="495095"/>
                    </a:lnTo>
                    <a:lnTo>
                      <a:pt x="8314" y="506735"/>
                    </a:lnTo>
                    <a:lnTo>
                      <a:pt x="18291" y="488444"/>
                    </a:lnTo>
                    <a:lnTo>
                      <a:pt x="16629" y="478466"/>
                    </a:lnTo>
                    <a:lnTo>
                      <a:pt x="31594" y="470152"/>
                    </a:lnTo>
                    <a:lnTo>
                      <a:pt x="31594" y="455186"/>
                    </a:lnTo>
                    <a:lnTo>
                      <a:pt x="41571" y="431907"/>
                    </a:lnTo>
                    <a:lnTo>
                      <a:pt x="36583" y="421929"/>
                    </a:lnTo>
                    <a:lnTo>
                      <a:pt x="78154" y="390335"/>
                    </a:lnTo>
                    <a:lnTo>
                      <a:pt x="73166" y="360404"/>
                    </a:lnTo>
                    <a:lnTo>
                      <a:pt x="39909" y="355415"/>
                    </a:lnTo>
                    <a:lnTo>
                      <a:pt x="38246" y="338787"/>
                    </a:lnTo>
                    <a:lnTo>
                      <a:pt x="58200" y="335461"/>
                    </a:lnTo>
                    <a:lnTo>
                      <a:pt x="49886" y="245667"/>
                    </a:lnTo>
                    <a:lnTo>
                      <a:pt x="41571" y="229039"/>
                    </a:lnTo>
                    <a:lnTo>
                      <a:pt x="48223" y="199107"/>
                    </a:lnTo>
                    <a:lnTo>
                      <a:pt x="36583" y="182479"/>
                    </a:lnTo>
                    <a:lnTo>
                      <a:pt x="11640" y="149222"/>
                    </a:lnTo>
                    <a:lnTo>
                      <a:pt x="13303" y="144233"/>
                    </a:lnTo>
                    <a:lnTo>
                      <a:pt x="0" y="117628"/>
                    </a:lnTo>
                    <a:lnTo>
                      <a:pt x="14966" y="109314"/>
                    </a:lnTo>
                    <a:lnTo>
                      <a:pt x="23280" y="114302"/>
                    </a:lnTo>
                    <a:lnTo>
                      <a:pt x="61526" y="147559"/>
                    </a:lnTo>
                    <a:lnTo>
                      <a:pt x="99771" y="104325"/>
                    </a:lnTo>
                    <a:lnTo>
                      <a:pt x="99771" y="89359"/>
                    </a:lnTo>
                    <a:lnTo>
                      <a:pt x="129702" y="92685"/>
                    </a:lnTo>
                    <a:lnTo>
                      <a:pt x="134691" y="54439"/>
                    </a:lnTo>
                    <a:lnTo>
                      <a:pt x="138017" y="31160"/>
                    </a:lnTo>
                    <a:lnTo>
                      <a:pt x="154645" y="16194"/>
                    </a:lnTo>
                    <a:lnTo>
                      <a:pt x="184576" y="7880"/>
                    </a:lnTo>
                    <a:lnTo>
                      <a:pt x="198018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EBB2593F-EF20-0F4A-33A1-DC04ACAE97A1}"/>
                  </a:ext>
                </a:extLst>
              </p:cNvPr>
              <p:cNvSpPr/>
              <p:nvPr/>
            </p:nvSpPr>
            <p:spPr>
              <a:xfrm>
                <a:off x="1499341" y="3104467"/>
                <a:ext cx="239451" cy="447319"/>
              </a:xfrm>
              <a:custGeom>
                <a:avLst/>
                <a:gdLst>
                  <a:gd name="connsiteX0" fmla="*/ 347950 w 577975"/>
                  <a:gd name="connsiteY0" fmla="*/ 0 h 629992"/>
                  <a:gd name="connsiteX1" fmla="*/ 577975 w 577975"/>
                  <a:gd name="connsiteY1" fmla="*/ 629992 h 629992"/>
                  <a:gd name="connsiteX2" fmla="*/ 394209 w 577975"/>
                  <a:gd name="connsiteY2" fmla="*/ 629992 h 629992"/>
                  <a:gd name="connsiteX3" fmla="*/ 394357 w 577975"/>
                  <a:gd name="connsiteY3" fmla="*/ 629647 h 629992"/>
                  <a:gd name="connsiteX4" fmla="*/ 398348 w 577975"/>
                  <a:gd name="connsiteY4" fmla="*/ 555817 h 629992"/>
                  <a:gd name="connsiteX5" fmla="*/ 364426 w 577975"/>
                  <a:gd name="connsiteY5" fmla="*/ 483981 h 629992"/>
                  <a:gd name="connsiteX6" fmla="*/ 350458 w 577975"/>
                  <a:gd name="connsiteY6" fmla="*/ 462032 h 629992"/>
                  <a:gd name="connsiteX7" fmla="*/ 322522 w 577975"/>
                  <a:gd name="connsiteY7" fmla="*/ 452055 h 629992"/>
                  <a:gd name="connsiteX8" fmla="*/ 316536 w 577975"/>
                  <a:gd name="connsiteY8" fmla="*/ 438087 h 629992"/>
                  <a:gd name="connsiteX9" fmla="*/ 320526 w 577975"/>
                  <a:gd name="connsiteY9" fmla="*/ 366251 h 629992"/>
                  <a:gd name="connsiteX10" fmla="*/ 312545 w 577975"/>
                  <a:gd name="connsiteY10" fmla="*/ 362261 h 629992"/>
                  <a:gd name="connsiteX11" fmla="*/ 296581 w 577975"/>
                  <a:gd name="connsiteY11" fmla="*/ 362261 h 629992"/>
                  <a:gd name="connsiteX12" fmla="*/ 260664 w 577975"/>
                  <a:gd name="connsiteY12" fmla="*/ 362261 h 629992"/>
                  <a:gd name="connsiteX13" fmla="*/ 250687 w 577975"/>
                  <a:gd name="connsiteY13" fmla="*/ 346297 h 629992"/>
                  <a:gd name="connsiteX14" fmla="*/ 242705 w 577975"/>
                  <a:gd name="connsiteY14" fmla="*/ 316366 h 629992"/>
                  <a:gd name="connsiteX15" fmla="*/ 250687 w 577975"/>
                  <a:gd name="connsiteY15" fmla="*/ 306389 h 629992"/>
                  <a:gd name="connsiteX16" fmla="*/ 272636 w 577975"/>
                  <a:gd name="connsiteY16" fmla="*/ 288430 h 629992"/>
                  <a:gd name="connsiteX17" fmla="*/ 304563 w 577975"/>
                  <a:gd name="connsiteY17" fmla="*/ 290425 h 629992"/>
                  <a:gd name="connsiteX18" fmla="*/ 334494 w 577975"/>
                  <a:gd name="connsiteY18" fmla="*/ 312375 h 629992"/>
                  <a:gd name="connsiteX19" fmla="*/ 334494 w 577975"/>
                  <a:gd name="connsiteY19" fmla="*/ 354279 h 629992"/>
                  <a:gd name="connsiteX20" fmla="*/ 348462 w 577975"/>
                  <a:gd name="connsiteY20" fmla="*/ 354279 h 629992"/>
                  <a:gd name="connsiteX21" fmla="*/ 382385 w 577975"/>
                  <a:gd name="connsiteY21" fmla="*/ 346297 h 629992"/>
                  <a:gd name="connsiteX22" fmla="*/ 398348 w 577975"/>
                  <a:gd name="connsiteY22" fmla="*/ 322352 h 629992"/>
                  <a:gd name="connsiteX23" fmla="*/ 404334 w 577975"/>
                  <a:gd name="connsiteY23" fmla="*/ 276457 h 629992"/>
                  <a:gd name="connsiteX24" fmla="*/ 416307 w 577975"/>
                  <a:gd name="connsiteY24" fmla="*/ 254508 h 629992"/>
                  <a:gd name="connsiteX25" fmla="*/ 396352 w 577975"/>
                  <a:gd name="connsiteY25" fmla="*/ 220586 h 629992"/>
                  <a:gd name="connsiteX26" fmla="*/ 378394 w 577975"/>
                  <a:gd name="connsiteY26" fmla="*/ 214599 h 629992"/>
                  <a:gd name="connsiteX27" fmla="*/ 350458 w 577975"/>
                  <a:gd name="connsiteY27" fmla="*/ 214599 h 629992"/>
                  <a:gd name="connsiteX28" fmla="*/ 334494 w 577975"/>
                  <a:gd name="connsiteY28" fmla="*/ 196641 h 629992"/>
                  <a:gd name="connsiteX29" fmla="*/ 306559 w 577975"/>
                  <a:gd name="connsiteY29" fmla="*/ 182673 h 629992"/>
                  <a:gd name="connsiteX30" fmla="*/ 250687 w 577975"/>
                  <a:gd name="connsiteY30" fmla="*/ 216595 h 629992"/>
                  <a:gd name="connsiteX31" fmla="*/ 248691 w 577975"/>
                  <a:gd name="connsiteY31" fmla="*/ 234554 h 629992"/>
                  <a:gd name="connsiteX32" fmla="*/ 250687 w 577975"/>
                  <a:gd name="connsiteY32" fmla="*/ 266480 h 629992"/>
                  <a:gd name="connsiteX33" fmla="*/ 238714 w 577975"/>
                  <a:gd name="connsiteY33" fmla="*/ 288430 h 629992"/>
                  <a:gd name="connsiteX34" fmla="*/ 218760 w 577975"/>
                  <a:gd name="connsiteY34" fmla="*/ 304393 h 629992"/>
                  <a:gd name="connsiteX35" fmla="*/ 208783 w 577975"/>
                  <a:gd name="connsiteY35" fmla="*/ 370242 h 629992"/>
                  <a:gd name="connsiteX36" fmla="*/ 176856 w 577975"/>
                  <a:gd name="connsiteY36" fmla="*/ 412146 h 629992"/>
                  <a:gd name="connsiteX37" fmla="*/ 182842 w 577975"/>
                  <a:gd name="connsiteY37" fmla="*/ 503936 h 629992"/>
                  <a:gd name="connsiteX38" fmla="*/ 196810 w 577975"/>
                  <a:gd name="connsiteY38" fmla="*/ 555817 h 629992"/>
                  <a:gd name="connsiteX39" fmla="*/ 218760 w 577975"/>
                  <a:gd name="connsiteY39" fmla="*/ 583752 h 629992"/>
                  <a:gd name="connsiteX40" fmla="*/ 272636 w 577975"/>
                  <a:gd name="connsiteY40" fmla="*/ 619670 h 629992"/>
                  <a:gd name="connsiteX41" fmla="*/ 302568 w 577975"/>
                  <a:gd name="connsiteY41" fmla="*/ 619670 h 629992"/>
                  <a:gd name="connsiteX42" fmla="*/ 297804 w 577975"/>
                  <a:gd name="connsiteY42" fmla="*/ 629992 h 629992"/>
                  <a:gd name="connsiteX43" fmla="*/ 4413 w 577975"/>
                  <a:gd name="connsiteY43" fmla="*/ 629992 h 629992"/>
                  <a:gd name="connsiteX44" fmla="*/ 0 w 577975"/>
                  <a:gd name="connsiteY44" fmla="*/ 627986 h 629992"/>
                  <a:gd name="connsiteX45" fmla="*/ 347950 w 577975"/>
                  <a:gd name="connsiteY45" fmla="*/ 0 h 629992"/>
                  <a:gd name="connsiteX0" fmla="*/ 347950 w 577975"/>
                  <a:gd name="connsiteY0" fmla="*/ 0 h 629992"/>
                  <a:gd name="connsiteX1" fmla="*/ 577975 w 577975"/>
                  <a:gd name="connsiteY1" fmla="*/ 629992 h 629992"/>
                  <a:gd name="connsiteX2" fmla="*/ 394209 w 577975"/>
                  <a:gd name="connsiteY2" fmla="*/ 629992 h 629992"/>
                  <a:gd name="connsiteX3" fmla="*/ 394357 w 577975"/>
                  <a:gd name="connsiteY3" fmla="*/ 629647 h 629992"/>
                  <a:gd name="connsiteX4" fmla="*/ 398348 w 577975"/>
                  <a:gd name="connsiteY4" fmla="*/ 555817 h 629992"/>
                  <a:gd name="connsiteX5" fmla="*/ 364426 w 577975"/>
                  <a:gd name="connsiteY5" fmla="*/ 483981 h 629992"/>
                  <a:gd name="connsiteX6" fmla="*/ 350458 w 577975"/>
                  <a:gd name="connsiteY6" fmla="*/ 462032 h 629992"/>
                  <a:gd name="connsiteX7" fmla="*/ 322522 w 577975"/>
                  <a:gd name="connsiteY7" fmla="*/ 452055 h 629992"/>
                  <a:gd name="connsiteX8" fmla="*/ 316536 w 577975"/>
                  <a:gd name="connsiteY8" fmla="*/ 438087 h 629992"/>
                  <a:gd name="connsiteX9" fmla="*/ 320526 w 577975"/>
                  <a:gd name="connsiteY9" fmla="*/ 366251 h 629992"/>
                  <a:gd name="connsiteX10" fmla="*/ 312545 w 577975"/>
                  <a:gd name="connsiteY10" fmla="*/ 362261 h 629992"/>
                  <a:gd name="connsiteX11" fmla="*/ 296581 w 577975"/>
                  <a:gd name="connsiteY11" fmla="*/ 362261 h 629992"/>
                  <a:gd name="connsiteX12" fmla="*/ 260664 w 577975"/>
                  <a:gd name="connsiteY12" fmla="*/ 362261 h 629992"/>
                  <a:gd name="connsiteX13" fmla="*/ 250687 w 577975"/>
                  <a:gd name="connsiteY13" fmla="*/ 346297 h 629992"/>
                  <a:gd name="connsiteX14" fmla="*/ 242705 w 577975"/>
                  <a:gd name="connsiteY14" fmla="*/ 316366 h 629992"/>
                  <a:gd name="connsiteX15" fmla="*/ 250687 w 577975"/>
                  <a:gd name="connsiteY15" fmla="*/ 306389 h 629992"/>
                  <a:gd name="connsiteX16" fmla="*/ 272636 w 577975"/>
                  <a:gd name="connsiteY16" fmla="*/ 288430 h 629992"/>
                  <a:gd name="connsiteX17" fmla="*/ 304563 w 577975"/>
                  <a:gd name="connsiteY17" fmla="*/ 290425 h 629992"/>
                  <a:gd name="connsiteX18" fmla="*/ 334494 w 577975"/>
                  <a:gd name="connsiteY18" fmla="*/ 312375 h 629992"/>
                  <a:gd name="connsiteX19" fmla="*/ 334494 w 577975"/>
                  <a:gd name="connsiteY19" fmla="*/ 354279 h 629992"/>
                  <a:gd name="connsiteX20" fmla="*/ 348462 w 577975"/>
                  <a:gd name="connsiteY20" fmla="*/ 354279 h 629992"/>
                  <a:gd name="connsiteX21" fmla="*/ 382385 w 577975"/>
                  <a:gd name="connsiteY21" fmla="*/ 346297 h 629992"/>
                  <a:gd name="connsiteX22" fmla="*/ 398348 w 577975"/>
                  <a:gd name="connsiteY22" fmla="*/ 322352 h 629992"/>
                  <a:gd name="connsiteX23" fmla="*/ 404334 w 577975"/>
                  <a:gd name="connsiteY23" fmla="*/ 276457 h 629992"/>
                  <a:gd name="connsiteX24" fmla="*/ 416307 w 577975"/>
                  <a:gd name="connsiteY24" fmla="*/ 254508 h 629992"/>
                  <a:gd name="connsiteX25" fmla="*/ 396352 w 577975"/>
                  <a:gd name="connsiteY25" fmla="*/ 220586 h 629992"/>
                  <a:gd name="connsiteX26" fmla="*/ 378394 w 577975"/>
                  <a:gd name="connsiteY26" fmla="*/ 214599 h 629992"/>
                  <a:gd name="connsiteX27" fmla="*/ 350458 w 577975"/>
                  <a:gd name="connsiteY27" fmla="*/ 214599 h 629992"/>
                  <a:gd name="connsiteX28" fmla="*/ 334494 w 577975"/>
                  <a:gd name="connsiteY28" fmla="*/ 196641 h 629992"/>
                  <a:gd name="connsiteX29" fmla="*/ 306559 w 577975"/>
                  <a:gd name="connsiteY29" fmla="*/ 182673 h 629992"/>
                  <a:gd name="connsiteX30" fmla="*/ 250687 w 577975"/>
                  <a:gd name="connsiteY30" fmla="*/ 216595 h 629992"/>
                  <a:gd name="connsiteX31" fmla="*/ 248691 w 577975"/>
                  <a:gd name="connsiteY31" fmla="*/ 234554 h 629992"/>
                  <a:gd name="connsiteX32" fmla="*/ 250687 w 577975"/>
                  <a:gd name="connsiteY32" fmla="*/ 266480 h 629992"/>
                  <a:gd name="connsiteX33" fmla="*/ 238714 w 577975"/>
                  <a:gd name="connsiteY33" fmla="*/ 288430 h 629992"/>
                  <a:gd name="connsiteX34" fmla="*/ 218760 w 577975"/>
                  <a:gd name="connsiteY34" fmla="*/ 304393 h 629992"/>
                  <a:gd name="connsiteX35" fmla="*/ 208783 w 577975"/>
                  <a:gd name="connsiteY35" fmla="*/ 370242 h 629992"/>
                  <a:gd name="connsiteX36" fmla="*/ 176856 w 577975"/>
                  <a:gd name="connsiteY36" fmla="*/ 412146 h 629992"/>
                  <a:gd name="connsiteX37" fmla="*/ 182842 w 577975"/>
                  <a:gd name="connsiteY37" fmla="*/ 503936 h 629992"/>
                  <a:gd name="connsiteX38" fmla="*/ 196810 w 577975"/>
                  <a:gd name="connsiteY38" fmla="*/ 555817 h 629992"/>
                  <a:gd name="connsiteX39" fmla="*/ 218760 w 577975"/>
                  <a:gd name="connsiteY39" fmla="*/ 583752 h 629992"/>
                  <a:gd name="connsiteX40" fmla="*/ 272636 w 577975"/>
                  <a:gd name="connsiteY40" fmla="*/ 619670 h 629992"/>
                  <a:gd name="connsiteX41" fmla="*/ 302568 w 577975"/>
                  <a:gd name="connsiteY41" fmla="*/ 619670 h 629992"/>
                  <a:gd name="connsiteX42" fmla="*/ 297804 w 577975"/>
                  <a:gd name="connsiteY42" fmla="*/ 629992 h 629992"/>
                  <a:gd name="connsiteX43" fmla="*/ 4413 w 577975"/>
                  <a:gd name="connsiteY43" fmla="*/ 629992 h 629992"/>
                  <a:gd name="connsiteX44" fmla="*/ 0 w 577975"/>
                  <a:gd name="connsiteY44" fmla="*/ 627986 h 629992"/>
                  <a:gd name="connsiteX45" fmla="*/ 439390 w 577975"/>
                  <a:gd name="connsiteY45" fmla="*/ 91440 h 629992"/>
                  <a:gd name="connsiteX0" fmla="*/ 577975 w 577975"/>
                  <a:gd name="connsiteY0" fmla="*/ 538552 h 538552"/>
                  <a:gd name="connsiteX1" fmla="*/ 394209 w 577975"/>
                  <a:gd name="connsiteY1" fmla="*/ 538552 h 538552"/>
                  <a:gd name="connsiteX2" fmla="*/ 394357 w 577975"/>
                  <a:gd name="connsiteY2" fmla="*/ 538207 h 538552"/>
                  <a:gd name="connsiteX3" fmla="*/ 398348 w 577975"/>
                  <a:gd name="connsiteY3" fmla="*/ 464377 h 538552"/>
                  <a:gd name="connsiteX4" fmla="*/ 364426 w 577975"/>
                  <a:gd name="connsiteY4" fmla="*/ 392541 h 538552"/>
                  <a:gd name="connsiteX5" fmla="*/ 350458 w 577975"/>
                  <a:gd name="connsiteY5" fmla="*/ 370592 h 538552"/>
                  <a:gd name="connsiteX6" fmla="*/ 322522 w 577975"/>
                  <a:gd name="connsiteY6" fmla="*/ 360615 h 538552"/>
                  <a:gd name="connsiteX7" fmla="*/ 316536 w 577975"/>
                  <a:gd name="connsiteY7" fmla="*/ 346647 h 538552"/>
                  <a:gd name="connsiteX8" fmla="*/ 320526 w 577975"/>
                  <a:gd name="connsiteY8" fmla="*/ 274811 h 538552"/>
                  <a:gd name="connsiteX9" fmla="*/ 312545 w 577975"/>
                  <a:gd name="connsiteY9" fmla="*/ 270821 h 538552"/>
                  <a:gd name="connsiteX10" fmla="*/ 296581 w 577975"/>
                  <a:gd name="connsiteY10" fmla="*/ 270821 h 538552"/>
                  <a:gd name="connsiteX11" fmla="*/ 260664 w 577975"/>
                  <a:gd name="connsiteY11" fmla="*/ 270821 h 538552"/>
                  <a:gd name="connsiteX12" fmla="*/ 250687 w 577975"/>
                  <a:gd name="connsiteY12" fmla="*/ 254857 h 538552"/>
                  <a:gd name="connsiteX13" fmla="*/ 242705 w 577975"/>
                  <a:gd name="connsiteY13" fmla="*/ 224926 h 538552"/>
                  <a:gd name="connsiteX14" fmla="*/ 250687 w 577975"/>
                  <a:gd name="connsiteY14" fmla="*/ 214949 h 538552"/>
                  <a:gd name="connsiteX15" fmla="*/ 272636 w 577975"/>
                  <a:gd name="connsiteY15" fmla="*/ 196990 h 538552"/>
                  <a:gd name="connsiteX16" fmla="*/ 304563 w 577975"/>
                  <a:gd name="connsiteY16" fmla="*/ 198985 h 538552"/>
                  <a:gd name="connsiteX17" fmla="*/ 334494 w 577975"/>
                  <a:gd name="connsiteY17" fmla="*/ 220935 h 538552"/>
                  <a:gd name="connsiteX18" fmla="*/ 334494 w 577975"/>
                  <a:gd name="connsiteY18" fmla="*/ 262839 h 538552"/>
                  <a:gd name="connsiteX19" fmla="*/ 348462 w 577975"/>
                  <a:gd name="connsiteY19" fmla="*/ 262839 h 538552"/>
                  <a:gd name="connsiteX20" fmla="*/ 382385 w 577975"/>
                  <a:gd name="connsiteY20" fmla="*/ 254857 h 538552"/>
                  <a:gd name="connsiteX21" fmla="*/ 398348 w 577975"/>
                  <a:gd name="connsiteY21" fmla="*/ 230912 h 538552"/>
                  <a:gd name="connsiteX22" fmla="*/ 404334 w 577975"/>
                  <a:gd name="connsiteY22" fmla="*/ 185017 h 538552"/>
                  <a:gd name="connsiteX23" fmla="*/ 416307 w 577975"/>
                  <a:gd name="connsiteY23" fmla="*/ 163068 h 538552"/>
                  <a:gd name="connsiteX24" fmla="*/ 396352 w 577975"/>
                  <a:gd name="connsiteY24" fmla="*/ 129146 h 538552"/>
                  <a:gd name="connsiteX25" fmla="*/ 378394 w 577975"/>
                  <a:gd name="connsiteY25" fmla="*/ 123159 h 538552"/>
                  <a:gd name="connsiteX26" fmla="*/ 350458 w 577975"/>
                  <a:gd name="connsiteY26" fmla="*/ 123159 h 538552"/>
                  <a:gd name="connsiteX27" fmla="*/ 334494 w 577975"/>
                  <a:gd name="connsiteY27" fmla="*/ 105201 h 538552"/>
                  <a:gd name="connsiteX28" fmla="*/ 306559 w 577975"/>
                  <a:gd name="connsiteY28" fmla="*/ 91233 h 538552"/>
                  <a:gd name="connsiteX29" fmla="*/ 250687 w 577975"/>
                  <a:gd name="connsiteY29" fmla="*/ 125155 h 538552"/>
                  <a:gd name="connsiteX30" fmla="*/ 248691 w 577975"/>
                  <a:gd name="connsiteY30" fmla="*/ 143114 h 538552"/>
                  <a:gd name="connsiteX31" fmla="*/ 250687 w 577975"/>
                  <a:gd name="connsiteY31" fmla="*/ 175040 h 538552"/>
                  <a:gd name="connsiteX32" fmla="*/ 238714 w 577975"/>
                  <a:gd name="connsiteY32" fmla="*/ 196990 h 538552"/>
                  <a:gd name="connsiteX33" fmla="*/ 218760 w 577975"/>
                  <a:gd name="connsiteY33" fmla="*/ 212953 h 538552"/>
                  <a:gd name="connsiteX34" fmla="*/ 208783 w 577975"/>
                  <a:gd name="connsiteY34" fmla="*/ 278802 h 538552"/>
                  <a:gd name="connsiteX35" fmla="*/ 176856 w 577975"/>
                  <a:gd name="connsiteY35" fmla="*/ 320706 h 538552"/>
                  <a:gd name="connsiteX36" fmla="*/ 182842 w 577975"/>
                  <a:gd name="connsiteY36" fmla="*/ 412496 h 538552"/>
                  <a:gd name="connsiteX37" fmla="*/ 196810 w 577975"/>
                  <a:gd name="connsiteY37" fmla="*/ 464377 h 538552"/>
                  <a:gd name="connsiteX38" fmla="*/ 218760 w 577975"/>
                  <a:gd name="connsiteY38" fmla="*/ 492312 h 538552"/>
                  <a:gd name="connsiteX39" fmla="*/ 272636 w 577975"/>
                  <a:gd name="connsiteY39" fmla="*/ 528230 h 538552"/>
                  <a:gd name="connsiteX40" fmla="*/ 302568 w 577975"/>
                  <a:gd name="connsiteY40" fmla="*/ 528230 h 538552"/>
                  <a:gd name="connsiteX41" fmla="*/ 297804 w 577975"/>
                  <a:gd name="connsiteY41" fmla="*/ 538552 h 538552"/>
                  <a:gd name="connsiteX42" fmla="*/ 4413 w 577975"/>
                  <a:gd name="connsiteY42" fmla="*/ 538552 h 538552"/>
                  <a:gd name="connsiteX43" fmla="*/ 0 w 577975"/>
                  <a:gd name="connsiteY43" fmla="*/ 536546 h 538552"/>
                  <a:gd name="connsiteX44" fmla="*/ 439390 w 577975"/>
                  <a:gd name="connsiteY44" fmla="*/ 0 h 538552"/>
                  <a:gd name="connsiteX0" fmla="*/ 577975 w 577975"/>
                  <a:gd name="connsiteY0" fmla="*/ 447319 h 447319"/>
                  <a:gd name="connsiteX1" fmla="*/ 394209 w 577975"/>
                  <a:gd name="connsiteY1" fmla="*/ 447319 h 447319"/>
                  <a:gd name="connsiteX2" fmla="*/ 394357 w 577975"/>
                  <a:gd name="connsiteY2" fmla="*/ 446974 h 447319"/>
                  <a:gd name="connsiteX3" fmla="*/ 398348 w 577975"/>
                  <a:gd name="connsiteY3" fmla="*/ 373144 h 447319"/>
                  <a:gd name="connsiteX4" fmla="*/ 364426 w 577975"/>
                  <a:gd name="connsiteY4" fmla="*/ 301308 h 447319"/>
                  <a:gd name="connsiteX5" fmla="*/ 350458 w 577975"/>
                  <a:gd name="connsiteY5" fmla="*/ 279359 h 447319"/>
                  <a:gd name="connsiteX6" fmla="*/ 322522 w 577975"/>
                  <a:gd name="connsiteY6" fmla="*/ 269382 h 447319"/>
                  <a:gd name="connsiteX7" fmla="*/ 316536 w 577975"/>
                  <a:gd name="connsiteY7" fmla="*/ 255414 h 447319"/>
                  <a:gd name="connsiteX8" fmla="*/ 320526 w 577975"/>
                  <a:gd name="connsiteY8" fmla="*/ 183578 h 447319"/>
                  <a:gd name="connsiteX9" fmla="*/ 312545 w 577975"/>
                  <a:gd name="connsiteY9" fmla="*/ 179588 h 447319"/>
                  <a:gd name="connsiteX10" fmla="*/ 296581 w 577975"/>
                  <a:gd name="connsiteY10" fmla="*/ 179588 h 447319"/>
                  <a:gd name="connsiteX11" fmla="*/ 260664 w 577975"/>
                  <a:gd name="connsiteY11" fmla="*/ 179588 h 447319"/>
                  <a:gd name="connsiteX12" fmla="*/ 250687 w 577975"/>
                  <a:gd name="connsiteY12" fmla="*/ 163624 h 447319"/>
                  <a:gd name="connsiteX13" fmla="*/ 242705 w 577975"/>
                  <a:gd name="connsiteY13" fmla="*/ 133693 h 447319"/>
                  <a:gd name="connsiteX14" fmla="*/ 250687 w 577975"/>
                  <a:gd name="connsiteY14" fmla="*/ 123716 h 447319"/>
                  <a:gd name="connsiteX15" fmla="*/ 272636 w 577975"/>
                  <a:gd name="connsiteY15" fmla="*/ 105757 h 447319"/>
                  <a:gd name="connsiteX16" fmla="*/ 304563 w 577975"/>
                  <a:gd name="connsiteY16" fmla="*/ 107752 h 447319"/>
                  <a:gd name="connsiteX17" fmla="*/ 334494 w 577975"/>
                  <a:gd name="connsiteY17" fmla="*/ 129702 h 447319"/>
                  <a:gd name="connsiteX18" fmla="*/ 334494 w 577975"/>
                  <a:gd name="connsiteY18" fmla="*/ 171606 h 447319"/>
                  <a:gd name="connsiteX19" fmla="*/ 348462 w 577975"/>
                  <a:gd name="connsiteY19" fmla="*/ 171606 h 447319"/>
                  <a:gd name="connsiteX20" fmla="*/ 382385 w 577975"/>
                  <a:gd name="connsiteY20" fmla="*/ 163624 h 447319"/>
                  <a:gd name="connsiteX21" fmla="*/ 398348 w 577975"/>
                  <a:gd name="connsiteY21" fmla="*/ 139679 h 447319"/>
                  <a:gd name="connsiteX22" fmla="*/ 404334 w 577975"/>
                  <a:gd name="connsiteY22" fmla="*/ 93784 h 447319"/>
                  <a:gd name="connsiteX23" fmla="*/ 416307 w 577975"/>
                  <a:gd name="connsiteY23" fmla="*/ 71835 h 447319"/>
                  <a:gd name="connsiteX24" fmla="*/ 396352 w 577975"/>
                  <a:gd name="connsiteY24" fmla="*/ 37913 h 447319"/>
                  <a:gd name="connsiteX25" fmla="*/ 378394 w 577975"/>
                  <a:gd name="connsiteY25" fmla="*/ 31926 h 447319"/>
                  <a:gd name="connsiteX26" fmla="*/ 350458 w 577975"/>
                  <a:gd name="connsiteY26" fmla="*/ 31926 h 447319"/>
                  <a:gd name="connsiteX27" fmla="*/ 334494 w 577975"/>
                  <a:gd name="connsiteY27" fmla="*/ 13968 h 447319"/>
                  <a:gd name="connsiteX28" fmla="*/ 306559 w 577975"/>
                  <a:gd name="connsiteY28" fmla="*/ 0 h 447319"/>
                  <a:gd name="connsiteX29" fmla="*/ 250687 w 577975"/>
                  <a:gd name="connsiteY29" fmla="*/ 33922 h 447319"/>
                  <a:gd name="connsiteX30" fmla="*/ 248691 w 577975"/>
                  <a:gd name="connsiteY30" fmla="*/ 51881 h 447319"/>
                  <a:gd name="connsiteX31" fmla="*/ 250687 w 577975"/>
                  <a:gd name="connsiteY31" fmla="*/ 83807 h 447319"/>
                  <a:gd name="connsiteX32" fmla="*/ 238714 w 577975"/>
                  <a:gd name="connsiteY32" fmla="*/ 105757 h 447319"/>
                  <a:gd name="connsiteX33" fmla="*/ 218760 w 577975"/>
                  <a:gd name="connsiteY33" fmla="*/ 121720 h 447319"/>
                  <a:gd name="connsiteX34" fmla="*/ 208783 w 577975"/>
                  <a:gd name="connsiteY34" fmla="*/ 187569 h 447319"/>
                  <a:gd name="connsiteX35" fmla="*/ 176856 w 577975"/>
                  <a:gd name="connsiteY35" fmla="*/ 229473 h 447319"/>
                  <a:gd name="connsiteX36" fmla="*/ 182842 w 577975"/>
                  <a:gd name="connsiteY36" fmla="*/ 321263 h 447319"/>
                  <a:gd name="connsiteX37" fmla="*/ 196810 w 577975"/>
                  <a:gd name="connsiteY37" fmla="*/ 373144 h 447319"/>
                  <a:gd name="connsiteX38" fmla="*/ 218760 w 577975"/>
                  <a:gd name="connsiteY38" fmla="*/ 401079 h 447319"/>
                  <a:gd name="connsiteX39" fmla="*/ 272636 w 577975"/>
                  <a:gd name="connsiteY39" fmla="*/ 436997 h 447319"/>
                  <a:gd name="connsiteX40" fmla="*/ 302568 w 577975"/>
                  <a:gd name="connsiteY40" fmla="*/ 436997 h 447319"/>
                  <a:gd name="connsiteX41" fmla="*/ 297804 w 577975"/>
                  <a:gd name="connsiteY41" fmla="*/ 447319 h 447319"/>
                  <a:gd name="connsiteX42" fmla="*/ 4413 w 577975"/>
                  <a:gd name="connsiteY42" fmla="*/ 447319 h 447319"/>
                  <a:gd name="connsiteX43" fmla="*/ 0 w 577975"/>
                  <a:gd name="connsiteY43" fmla="*/ 445313 h 447319"/>
                  <a:gd name="connsiteX0" fmla="*/ 573562 w 573562"/>
                  <a:gd name="connsiteY0" fmla="*/ 447319 h 447319"/>
                  <a:gd name="connsiteX1" fmla="*/ 389796 w 573562"/>
                  <a:gd name="connsiteY1" fmla="*/ 447319 h 447319"/>
                  <a:gd name="connsiteX2" fmla="*/ 389944 w 573562"/>
                  <a:gd name="connsiteY2" fmla="*/ 446974 h 447319"/>
                  <a:gd name="connsiteX3" fmla="*/ 393935 w 573562"/>
                  <a:gd name="connsiteY3" fmla="*/ 373144 h 447319"/>
                  <a:gd name="connsiteX4" fmla="*/ 360013 w 573562"/>
                  <a:gd name="connsiteY4" fmla="*/ 301308 h 447319"/>
                  <a:gd name="connsiteX5" fmla="*/ 346045 w 573562"/>
                  <a:gd name="connsiteY5" fmla="*/ 279359 h 447319"/>
                  <a:gd name="connsiteX6" fmla="*/ 318109 w 573562"/>
                  <a:gd name="connsiteY6" fmla="*/ 269382 h 447319"/>
                  <a:gd name="connsiteX7" fmla="*/ 312123 w 573562"/>
                  <a:gd name="connsiteY7" fmla="*/ 255414 h 447319"/>
                  <a:gd name="connsiteX8" fmla="*/ 316113 w 573562"/>
                  <a:gd name="connsiteY8" fmla="*/ 183578 h 447319"/>
                  <a:gd name="connsiteX9" fmla="*/ 308132 w 573562"/>
                  <a:gd name="connsiteY9" fmla="*/ 179588 h 447319"/>
                  <a:gd name="connsiteX10" fmla="*/ 292168 w 573562"/>
                  <a:gd name="connsiteY10" fmla="*/ 179588 h 447319"/>
                  <a:gd name="connsiteX11" fmla="*/ 256251 w 573562"/>
                  <a:gd name="connsiteY11" fmla="*/ 179588 h 447319"/>
                  <a:gd name="connsiteX12" fmla="*/ 246274 w 573562"/>
                  <a:gd name="connsiteY12" fmla="*/ 163624 h 447319"/>
                  <a:gd name="connsiteX13" fmla="*/ 238292 w 573562"/>
                  <a:gd name="connsiteY13" fmla="*/ 133693 h 447319"/>
                  <a:gd name="connsiteX14" fmla="*/ 246274 w 573562"/>
                  <a:gd name="connsiteY14" fmla="*/ 123716 h 447319"/>
                  <a:gd name="connsiteX15" fmla="*/ 268223 w 573562"/>
                  <a:gd name="connsiteY15" fmla="*/ 105757 h 447319"/>
                  <a:gd name="connsiteX16" fmla="*/ 300150 w 573562"/>
                  <a:gd name="connsiteY16" fmla="*/ 107752 h 447319"/>
                  <a:gd name="connsiteX17" fmla="*/ 330081 w 573562"/>
                  <a:gd name="connsiteY17" fmla="*/ 129702 h 447319"/>
                  <a:gd name="connsiteX18" fmla="*/ 330081 w 573562"/>
                  <a:gd name="connsiteY18" fmla="*/ 171606 h 447319"/>
                  <a:gd name="connsiteX19" fmla="*/ 344049 w 573562"/>
                  <a:gd name="connsiteY19" fmla="*/ 171606 h 447319"/>
                  <a:gd name="connsiteX20" fmla="*/ 377972 w 573562"/>
                  <a:gd name="connsiteY20" fmla="*/ 163624 h 447319"/>
                  <a:gd name="connsiteX21" fmla="*/ 393935 w 573562"/>
                  <a:gd name="connsiteY21" fmla="*/ 139679 h 447319"/>
                  <a:gd name="connsiteX22" fmla="*/ 399921 w 573562"/>
                  <a:gd name="connsiteY22" fmla="*/ 93784 h 447319"/>
                  <a:gd name="connsiteX23" fmla="*/ 411894 w 573562"/>
                  <a:gd name="connsiteY23" fmla="*/ 71835 h 447319"/>
                  <a:gd name="connsiteX24" fmla="*/ 391939 w 573562"/>
                  <a:gd name="connsiteY24" fmla="*/ 37913 h 447319"/>
                  <a:gd name="connsiteX25" fmla="*/ 373981 w 573562"/>
                  <a:gd name="connsiteY25" fmla="*/ 31926 h 447319"/>
                  <a:gd name="connsiteX26" fmla="*/ 346045 w 573562"/>
                  <a:gd name="connsiteY26" fmla="*/ 31926 h 447319"/>
                  <a:gd name="connsiteX27" fmla="*/ 330081 w 573562"/>
                  <a:gd name="connsiteY27" fmla="*/ 13968 h 447319"/>
                  <a:gd name="connsiteX28" fmla="*/ 302146 w 573562"/>
                  <a:gd name="connsiteY28" fmla="*/ 0 h 447319"/>
                  <a:gd name="connsiteX29" fmla="*/ 246274 w 573562"/>
                  <a:gd name="connsiteY29" fmla="*/ 33922 h 447319"/>
                  <a:gd name="connsiteX30" fmla="*/ 244278 w 573562"/>
                  <a:gd name="connsiteY30" fmla="*/ 51881 h 447319"/>
                  <a:gd name="connsiteX31" fmla="*/ 246274 w 573562"/>
                  <a:gd name="connsiteY31" fmla="*/ 83807 h 447319"/>
                  <a:gd name="connsiteX32" fmla="*/ 234301 w 573562"/>
                  <a:gd name="connsiteY32" fmla="*/ 105757 h 447319"/>
                  <a:gd name="connsiteX33" fmla="*/ 214347 w 573562"/>
                  <a:gd name="connsiteY33" fmla="*/ 121720 h 447319"/>
                  <a:gd name="connsiteX34" fmla="*/ 204370 w 573562"/>
                  <a:gd name="connsiteY34" fmla="*/ 187569 h 447319"/>
                  <a:gd name="connsiteX35" fmla="*/ 172443 w 573562"/>
                  <a:gd name="connsiteY35" fmla="*/ 229473 h 447319"/>
                  <a:gd name="connsiteX36" fmla="*/ 178429 w 573562"/>
                  <a:gd name="connsiteY36" fmla="*/ 321263 h 447319"/>
                  <a:gd name="connsiteX37" fmla="*/ 192397 w 573562"/>
                  <a:gd name="connsiteY37" fmla="*/ 373144 h 447319"/>
                  <a:gd name="connsiteX38" fmla="*/ 214347 w 573562"/>
                  <a:gd name="connsiteY38" fmla="*/ 401079 h 447319"/>
                  <a:gd name="connsiteX39" fmla="*/ 268223 w 573562"/>
                  <a:gd name="connsiteY39" fmla="*/ 436997 h 447319"/>
                  <a:gd name="connsiteX40" fmla="*/ 298155 w 573562"/>
                  <a:gd name="connsiteY40" fmla="*/ 436997 h 447319"/>
                  <a:gd name="connsiteX41" fmla="*/ 293391 w 573562"/>
                  <a:gd name="connsiteY41" fmla="*/ 447319 h 447319"/>
                  <a:gd name="connsiteX42" fmla="*/ 0 w 573562"/>
                  <a:gd name="connsiteY42" fmla="*/ 447319 h 447319"/>
                  <a:gd name="connsiteX0" fmla="*/ 389796 w 411894"/>
                  <a:gd name="connsiteY0" fmla="*/ 447319 h 447319"/>
                  <a:gd name="connsiteX1" fmla="*/ 389944 w 411894"/>
                  <a:gd name="connsiteY1" fmla="*/ 446974 h 447319"/>
                  <a:gd name="connsiteX2" fmla="*/ 393935 w 411894"/>
                  <a:gd name="connsiteY2" fmla="*/ 373144 h 447319"/>
                  <a:gd name="connsiteX3" fmla="*/ 360013 w 411894"/>
                  <a:gd name="connsiteY3" fmla="*/ 301308 h 447319"/>
                  <a:gd name="connsiteX4" fmla="*/ 346045 w 411894"/>
                  <a:gd name="connsiteY4" fmla="*/ 279359 h 447319"/>
                  <a:gd name="connsiteX5" fmla="*/ 318109 w 411894"/>
                  <a:gd name="connsiteY5" fmla="*/ 269382 h 447319"/>
                  <a:gd name="connsiteX6" fmla="*/ 312123 w 411894"/>
                  <a:gd name="connsiteY6" fmla="*/ 255414 h 447319"/>
                  <a:gd name="connsiteX7" fmla="*/ 316113 w 411894"/>
                  <a:gd name="connsiteY7" fmla="*/ 183578 h 447319"/>
                  <a:gd name="connsiteX8" fmla="*/ 308132 w 411894"/>
                  <a:gd name="connsiteY8" fmla="*/ 179588 h 447319"/>
                  <a:gd name="connsiteX9" fmla="*/ 292168 w 411894"/>
                  <a:gd name="connsiteY9" fmla="*/ 179588 h 447319"/>
                  <a:gd name="connsiteX10" fmla="*/ 256251 w 411894"/>
                  <a:gd name="connsiteY10" fmla="*/ 179588 h 447319"/>
                  <a:gd name="connsiteX11" fmla="*/ 246274 w 411894"/>
                  <a:gd name="connsiteY11" fmla="*/ 163624 h 447319"/>
                  <a:gd name="connsiteX12" fmla="*/ 238292 w 411894"/>
                  <a:gd name="connsiteY12" fmla="*/ 133693 h 447319"/>
                  <a:gd name="connsiteX13" fmla="*/ 246274 w 411894"/>
                  <a:gd name="connsiteY13" fmla="*/ 123716 h 447319"/>
                  <a:gd name="connsiteX14" fmla="*/ 268223 w 411894"/>
                  <a:gd name="connsiteY14" fmla="*/ 105757 h 447319"/>
                  <a:gd name="connsiteX15" fmla="*/ 300150 w 411894"/>
                  <a:gd name="connsiteY15" fmla="*/ 107752 h 447319"/>
                  <a:gd name="connsiteX16" fmla="*/ 330081 w 411894"/>
                  <a:gd name="connsiteY16" fmla="*/ 129702 h 447319"/>
                  <a:gd name="connsiteX17" fmla="*/ 330081 w 411894"/>
                  <a:gd name="connsiteY17" fmla="*/ 171606 h 447319"/>
                  <a:gd name="connsiteX18" fmla="*/ 344049 w 411894"/>
                  <a:gd name="connsiteY18" fmla="*/ 171606 h 447319"/>
                  <a:gd name="connsiteX19" fmla="*/ 377972 w 411894"/>
                  <a:gd name="connsiteY19" fmla="*/ 163624 h 447319"/>
                  <a:gd name="connsiteX20" fmla="*/ 393935 w 411894"/>
                  <a:gd name="connsiteY20" fmla="*/ 139679 h 447319"/>
                  <a:gd name="connsiteX21" fmla="*/ 399921 w 411894"/>
                  <a:gd name="connsiteY21" fmla="*/ 93784 h 447319"/>
                  <a:gd name="connsiteX22" fmla="*/ 411894 w 411894"/>
                  <a:gd name="connsiteY22" fmla="*/ 71835 h 447319"/>
                  <a:gd name="connsiteX23" fmla="*/ 391939 w 411894"/>
                  <a:gd name="connsiteY23" fmla="*/ 37913 h 447319"/>
                  <a:gd name="connsiteX24" fmla="*/ 373981 w 411894"/>
                  <a:gd name="connsiteY24" fmla="*/ 31926 h 447319"/>
                  <a:gd name="connsiteX25" fmla="*/ 346045 w 411894"/>
                  <a:gd name="connsiteY25" fmla="*/ 31926 h 447319"/>
                  <a:gd name="connsiteX26" fmla="*/ 330081 w 411894"/>
                  <a:gd name="connsiteY26" fmla="*/ 13968 h 447319"/>
                  <a:gd name="connsiteX27" fmla="*/ 302146 w 411894"/>
                  <a:gd name="connsiteY27" fmla="*/ 0 h 447319"/>
                  <a:gd name="connsiteX28" fmla="*/ 246274 w 411894"/>
                  <a:gd name="connsiteY28" fmla="*/ 33922 h 447319"/>
                  <a:gd name="connsiteX29" fmla="*/ 244278 w 411894"/>
                  <a:gd name="connsiteY29" fmla="*/ 51881 h 447319"/>
                  <a:gd name="connsiteX30" fmla="*/ 246274 w 411894"/>
                  <a:gd name="connsiteY30" fmla="*/ 83807 h 447319"/>
                  <a:gd name="connsiteX31" fmla="*/ 234301 w 411894"/>
                  <a:gd name="connsiteY31" fmla="*/ 105757 h 447319"/>
                  <a:gd name="connsiteX32" fmla="*/ 214347 w 411894"/>
                  <a:gd name="connsiteY32" fmla="*/ 121720 h 447319"/>
                  <a:gd name="connsiteX33" fmla="*/ 204370 w 411894"/>
                  <a:gd name="connsiteY33" fmla="*/ 187569 h 447319"/>
                  <a:gd name="connsiteX34" fmla="*/ 172443 w 411894"/>
                  <a:gd name="connsiteY34" fmla="*/ 229473 h 447319"/>
                  <a:gd name="connsiteX35" fmla="*/ 178429 w 411894"/>
                  <a:gd name="connsiteY35" fmla="*/ 321263 h 447319"/>
                  <a:gd name="connsiteX36" fmla="*/ 192397 w 411894"/>
                  <a:gd name="connsiteY36" fmla="*/ 373144 h 447319"/>
                  <a:gd name="connsiteX37" fmla="*/ 214347 w 411894"/>
                  <a:gd name="connsiteY37" fmla="*/ 401079 h 447319"/>
                  <a:gd name="connsiteX38" fmla="*/ 268223 w 411894"/>
                  <a:gd name="connsiteY38" fmla="*/ 436997 h 447319"/>
                  <a:gd name="connsiteX39" fmla="*/ 298155 w 411894"/>
                  <a:gd name="connsiteY39" fmla="*/ 436997 h 447319"/>
                  <a:gd name="connsiteX40" fmla="*/ 293391 w 411894"/>
                  <a:gd name="connsiteY40" fmla="*/ 447319 h 447319"/>
                  <a:gd name="connsiteX41" fmla="*/ 0 w 411894"/>
                  <a:gd name="connsiteY41" fmla="*/ 447319 h 447319"/>
                  <a:gd name="connsiteX0" fmla="*/ 217353 w 239451"/>
                  <a:gd name="connsiteY0" fmla="*/ 447319 h 447319"/>
                  <a:gd name="connsiteX1" fmla="*/ 217501 w 239451"/>
                  <a:gd name="connsiteY1" fmla="*/ 446974 h 447319"/>
                  <a:gd name="connsiteX2" fmla="*/ 221492 w 239451"/>
                  <a:gd name="connsiteY2" fmla="*/ 373144 h 447319"/>
                  <a:gd name="connsiteX3" fmla="*/ 187570 w 239451"/>
                  <a:gd name="connsiteY3" fmla="*/ 301308 h 447319"/>
                  <a:gd name="connsiteX4" fmla="*/ 173602 w 239451"/>
                  <a:gd name="connsiteY4" fmla="*/ 279359 h 447319"/>
                  <a:gd name="connsiteX5" fmla="*/ 145666 w 239451"/>
                  <a:gd name="connsiteY5" fmla="*/ 269382 h 447319"/>
                  <a:gd name="connsiteX6" fmla="*/ 139680 w 239451"/>
                  <a:gd name="connsiteY6" fmla="*/ 255414 h 447319"/>
                  <a:gd name="connsiteX7" fmla="*/ 143670 w 239451"/>
                  <a:gd name="connsiteY7" fmla="*/ 183578 h 447319"/>
                  <a:gd name="connsiteX8" fmla="*/ 135689 w 239451"/>
                  <a:gd name="connsiteY8" fmla="*/ 179588 h 447319"/>
                  <a:gd name="connsiteX9" fmla="*/ 119725 w 239451"/>
                  <a:gd name="connsiteY9" fmla="*/ 179588 h 447319"/>
                  <a:gd name="connsiteX10" fmla="*/ 83808 w 239451"/>
                  <a:gd name="connsiteY10" fmla="*/ 179588 h 447319"/>
                  <a:gd name="connsiteX11" fmla="*/ 73831 w 239451"/>
                  <a:gd name="connsiteY11" fmla="*/ 163624 h 447319"/>
                  <a:gd name="connsiteX12" fmla="*/ 65849 w 239451"/>
                  <a:gd name="connsiteY12" fmla="*/ 133693 h 447319"/>
                  <a:gd name="connsiteX13" fmla="*/ 73831 w 239451"/>
                  <a:gd name="connsiteY13" fmla="*/ 123716 h 447319"/>
                  <a:gd name="connsiteX14" fmla="*/ 95780 w 239451"/>
                  <a:gd name="connsiteY14" fmla="*/ 105757 h 447319"/>
                  <a:gd name="connsiteX15" fmla="*/ 127707 w 239451"/>
                  <a:gd name="connsiteY15" fmla="*/ 107752 h 447319"/>
                  <a:gd name="connsiteX16" fmla="*/ 157638 w 239451"/>
                  <a:gd name="connsiteY16" fmla="*/ 129702 h 447319"/>
                  <a:gd name="connsiteX17" fmla="*/ 157638 w 239451"/>
                  <a:gd name="connsiteY17" fmla="*/ 171606 h 447319"/>
                  <a:gd name="connsiteX18" fmla="*/ 171606 w 239451"/>
                  <a:gd name="connsiteY18" fmla="*/ 171606 h 447319"/>
                  <a:gd name="connsiteX19" fmla="*/ 205529 w 239451"/>
                  <a:gd name="connsiteY19" fmla="*/ 163624 h 447319"/>
                  <a:gd name="connsiteX20" fmla="*/ 221492 w 239451"/>
                  <a:gd name="connsiteY20" fmla="*/ 139679 h 447319"/>
                  <a:gd name="connsiteX21" fmla="*/ 227478 w 239451"/>
                  <a:gd name="connsiteY21" fmla="*/ 93784 h 447319"/>
                  <a:gd name="connsiteX22" fmla="*/ 239451 w 239451"/>
                  <a:gd name="connsiteY22" fmla="*/ 71835 h 447319"/>
                  <a:gd name="connsiteX23" fmla="*/ 219496 w 239451"/>
                  <a:gd name="connsiteY23" fmla="*/ 37913 h 447319"/>
                  <a:gd name="connsiteX24" fmla="*/ 201538 w 239451"/>
                  <a:gd name="connsiteY24" fmla="*/ 31926 h 447319"/>
                  <a:gd name="connsiteX25" fmla="*/ 173602 w 239451"/>
                  <a:gd name="connsiteY25" fmla="*/ 31926 h 447319"/>
                  <a:gd name="connsiteX26" fmla="*/ 157638 w 239451"/>
                  <a:gd name="connsiteY26" fmla="*/ 13968 h 447319"/>
                  <a:gd name="connsiteX27" fmla="*/ 129703 w 239451"/>
                  <a:gd name="connsiteY27" fmla="*/ 0 h 447319"/>
                  <a:gd name="connsiteX28" fmla="*/ 73831 w 239451"/>
                  <a:gd name="connsiteY28" fmla="*/ 33922 h 447319"/>
                  <a:gd name="connsiteX29" fmla="*/ 71835 w 239451"/>
                  <a:gd name="connsiteY29" fmla="*/ 51881 h 447319"/>
                  <a:gd name="connsiteX30" fmla="*/ 73831 w 239451"/>
                  <a:gd name="connsiteY30" fmla="*/ 83807 h 447319"/>
                  <a:gd name="connsiteX31" fmla="*/ 61858 w 239451"/>
                  <a:gd name="connsiteY31" fmla="*/ 105757 h 447319"/>
                  <a:gd name="connsiteX32" fmla="*/ 41904 w 239451"/>
                  <a:gd name="connsiteY32" fmla="*/ 121720 h 447319"/>
                  <a:gd name="connsiteX33" fmla="*/ 31927 w 239451"/>
                  <a:gd name="connsiteY33" fmla="*/ 187569 h 447319"/>
                  <a:gd name="connsiteX34" fmla="*/ 0 w 239451"/>
                  <a:gd name="connsiteY34" fmla="*/ 229473 h 447319"/>
                  <a:gd name="connsiteX35" fmla="*/ 5986 w 239451"/>
                  <a:gd name="connsiteY35" fmla="*/ 321263 h 447319"/>
                  <a:gd name="connsiteX36" fmla="*/ 19954 w 239451"/>
                  <a:gd name="connsiteY36" fmla="*/ 373144 h 447319"/>
                  <a:gd name="connsiteX37" fmla="*/ 41904 w 239451"/>
                  <a:gd name="connsiteY37" fmla="*/ 401079 h 447319"/>
                  <a:gd name="connsiteX38" fmla="*/ 95780 w 239451"/>
                  <a:gd name="connsiteY38" fmla="*/ 436997 h 447319"/>
                  <a:gd name="connsiteX39" fmla="*/ 125712 w 239451"/>
                  <a:gd name="connsiteY39" fmla="*/ 436997 h 447319"/>
                  <a:gd name="connsiteX40" fmla="*/ 120948 w 239451"/>
                  <a:gd name="connsiteY40" fmla="*/ 447319 h 44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39451" h="447319">
                    <a:moveTo>
                      <a:pt x="217353" y="447319"/>
                    </a:moveTo>
                    <a:cubicBezTo>
                      <a:pt x="217402" y="447204"/>
                      <a:pt x="217452" y="447089"/>
                      <a:pt x="217501" y="446974"/>
                    </a:cubicBezTo>
                    <a:lnTo>
                      <a:pt x="221492" y="373144"/>
                    </a:lnTo>
                    <a:lnTo>
                      <a:pt x="187570" y="301308"/>
                    </a:lnTo>
                    <a:lnTo>
                      <a:pt x="173602" y="279359"/>
                    </a:lnTo>
                    <a:lnTo>
                      <a:pt x="145666" y="269382"/>
                    </a:lnTo>
                    <a:lnTo>
                      <a:pt x="139680" y="255414"/>
                    </a:lnTo>
                    <a:lnTo>
                      <a:pt x="143670" y="183578"/>
                    </a:lnTo>
                    <a:lnTo>
                      <a:pt x="135689" y="179588"/>
                    </a:lnTo>
                    <a:lnTo>
                      <a:pt x="119725" y="179588"/>
                    </a:lnTo>
                    <a:lnTo>
                      <a:pt x="83808" y="179588"/>
                    </a:lnTo>
                    <a:lnTo>
                      <a:pt x="73831" y="163624"/>
                    </a:lnTo>
                    <a:lnTo>
                      <a:pt x="65849" y="133693"/>
                    </a:lnTo>
                    <a:lnTo>
                      <a:pt x="73831" y="123716"/>
                    </a:lnTo>
                    <a:lnTo>
                      <a:pt x="95780" y="105757"/>
                    </a:lnTo>
                    <a:lnTo>
                      <a:pt x="127707" y="107752"/>
                    </a:lnTo>
                    <a:lnTo>
                      <a:pt x="157638" y="129702"/>
                    </a:lnTo>
                    <a:lnTo>
                      <a:pt x="157638" y="171606"/>
                    </a:lnTo>
                    <a:lnTo>
                      <a:pt x="171606" y="171606"/>
                    </a:lnTo>
                    <a:lnTo>
                      <a:pt x="205529" y="163624"/>
                    </a:lnTo>
                    <a:lnTo>
                      <a:pt x="221492" y="139679"/>
                    </a:lnTo>
                    <a:lnTo>
                      <a:pt x="227478" y="93784"/>
                    </a:lnTo>
                    <a:lnTo>
                      <a:pt x="239451" y="71835"/>
                    </a:lnTo>
                    <a:lnTo>
                      <a:pt x="219496" y="37913"/>
                    </a:lnTo>
                    <a:lnTo>
                      <a:pt x="201538" y="31926"/>
                    </a:lnTo>
                    <a:lnTo>
                      <a:pt x="173602" y="31926"/>
                    </a:lnTo>
                    <a:lnTo>
                      <a:pt x="157638" y="13968"/>
                    </a:lnTo>
                    <a:lnTo>
                      <a:pt x="129703" y="0"/>
                    </a:lnTo>
                    <a:lnTo>
                      <a:pt x="73831" y="33922"/>
                    </a:lnTo>
                    <a:lnTo>
                      <a:pt x="71835" y="51881"/>
                    </a:lnTo>
                    <a:lnTo>
                      <a:pt x="73831" y="83807"/>
                    </a:lnTo>
                    <a:lnTo>
                      <a:pt x="61858" y="105757"/>
                    </a:lnTo>
                    <a:lnTo>
                      <a:pt x="41904" y="121720"/>
                    </a:lnTo>
                    <a:lnTo>
                      <a:pt x="31927" y="187569"/>
                    </a:lnTo>
                    <a:lnTo>
                      <a:pt x="0" y="229473"/>
                    </a:lnTo>
                    <a:lnTo>
                      <a:pt x="5986" y="321263"/>
                    </a:lnTo>
                    <a:lnTo>
                      <a:pt x="19954" y="373144"/>
                    </a:lnTo>
                    <a:lnTo>
                      <a:pt x="41904" y="401079"/>
                    </a:lnTo>
                    <a:lnTo>
                      <a:pt x="95780" y="436997"/>
                    </a:lnTo>
                    <a:lnTo>
                      <a:pt x="125712" y="436997"/>
                    </a:lnTo>
                    <a:lnTo>
                      <a:pt x="120948" y="447319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51C6E0E1-8813-E26C-016B-B0ED23B7F8EA}"/>
                  </a:ext>
                </a:extLst>
              </p:cNvPr>
              <p:cNvSpPr/>
              <p:nvPr/>
            </p:nvSpPr>
            <p:spPr>
              <a:xfrm>
                <a:off x="1186059" y="2685428"/>
                <a:ext cx="858031" cy="866358"/>
              </a:xfrm>
              <a:custGeom>
                <a:avLst/>
                <a:gdLst>
                  <a:gd name="connsiteX0" fmla="*/ 367158 w 858031"/>
                  <a:gd name="connsiteY0" fmla="*/ 0 h 866358"/>
                  <a:gd name="connsiteX1" fmla="*/ 385116 w 858031"/>
                  <a:gd name="connsiteY1" fmla="*/ 7982 h 866358"/>
                  <a:gd name="connsiteX2" fmla="*/ 391103 w 858031"/>
                  <a:gd name="connsiteY2" fmla="*/ 29931 h 866358"/>
                  <a:gd name="connsiteX3" fmla="*/ 421034 w 858031"/>
                  <a:gd name="connsiteY3" fmla="*/ 43899 h 866358"/>
                  <a:gd name="connsiteX4" fmla="*/ 427020 w 858031"/>
                  <a:gd name="connsiteY4" fmla="*/ 55872 h 866358"/>
                  <a:gd name="connsiteX5" fmla="*/ 476512 w 858031"/>
                  <a:gd name="connsiteY5" fmla="*/ 86591 h 866358"/>
                  <a:gd name="connsiteX6" fmla="*/ 476223 w 858031"/>
                  <a:gd name="connsiteY6" fmla="*/ 87168 h 866358"/>
                  <a:gd name="connsiteX7" fmla="*/ 472915 w 858031"/>
                  <a:gd name="connsiteY7" fmla="*/ 85803 h 866358"/>
                  <a:gd name="connsiteX8" fmla="*/ 476108 w 858031"/>
                  <a:gd name="connsiteY8" fmla="*/ 87400 h 866358"/>
                  <a:gd name="connsiteX9" fmla="*/ 464933 w 858031"/>
                  <a:gd name="connsiteY9" fmla="*/ 109748 h 866358"/>
                  <a:gd name="connsiteX10" fmla="*/ 464933 w 858031"/>
                  <a:gd name="connsiteY10" fmla="*/ 117730 h 866358"/>
                  <a:gd name="connsiteX11" fmla="*/ 492869 w 858031"/>
                  <a:gd name="connsiteY11" fmla="*/ 133693 h 866358"/>
                  <a:gd name="connsiteX12" fmla="*/ 514819 w 858031"/>
                  <a:gd name="connsiteY12" fmla="*/ 157638 h 866358"/>
                  <a:gd name="connsiteX13" fmla="*/ 540759 w 858031"/>
                  <a:gd name="connsiteY13" fmla="*/ 215506 h 866358"/>
                  <a:gd name="connsiteX14" fmla="*/ 576677 w 858031"/>
                  <a:gd name="connsiteY14" fmla="*/ 229474 h 866358"/>
                  <a:gd name="connsiteX15" fmla="*/ 598626 w 858031"/>
                  <a:gd name="connsiteY15" fmla="*/ 243442 h 866358"/>
                  <a:gd name="connsiteX16" fmla="*/ 620576 w 858031"/>
                  <a:gd name="connsiteY16" fmla="*/ 287341 h 866358"/>
                  <a:gd name="connsiteX17" fmla="*/ 598626 w 858031"/>
                  <a:gd name="connsiteY17" fmla="*/ 327249 h 866358"/>
                  <a:gd name="connsiteX18" fmla="*/ 596631 w 858031"/>
                  <a:gd name="connsiteY18" fmla="*/ 347204 h 866358"/>
                  <a:gd name="connsiteX19" fmla="*/ 630553 w 858031"/>
                  <a:gd name="connsiteY19" fmla="*/ 363167 h 866358"/>
                  <a:gd name="connsiteX20" fmla="*/ 646516 w 858031"/>
                  <a:gd name="connsiteY20" fmla="*/ 379130 h 866358"/>
                  <a:gd name="connsiteX21" fmla="*/ 672457 w 858031"/>
                  <a:gd name="connsiteY21" fmla="*/ 371149 h 866358"/>
                  <a:gd name="connsiteX22" fmla="*/ 684429 w 858031"/>
                  <a:gd name="connsiteY22" fmla="*/ 387112 h 866358"/>
                  <a:gd name="connsiteX23" fmla="*/ 682434 w 858031"/>
                  <a:gd name="connsiteY23" fmla="*/ 401080 h 866358"/>
                  <a:gd name="connsiteX24" fmla="*/ 708375 w 858031"/>
                  <a:gd name="connsiteY24" fmla="*/ 409062 h 866358"/>
                  <a:gd name="connsiteX25" fmla="*/ 716356 w 858031"/>
                  <a:gd name="connsiteY25" fmla="*/ 460943 h 866358"/>
                  <a:gd name="connsiteX26" fmla="*/ 720347 w 858031"/>
                  <a:gd name="connsiteY26" fmla="*/ 480897 h 866358"/>
                  <a:gd name="connsiteX27" fmla="*/ 726333 w 858031"/>
                  <a:gd name="connsiteY27" fmla="*/ 496860 h 866358"/>
                  <a:gd name="connsiteX28" fmla="*/ 732320 w 858031"/>
                  <a:gd name="connsiteY28" fmla="*/ 510828 h 866358"/>
                  <a:gd name="connsiteX29" fmla="*/ 756265 w 858031"/>
                  <a:gd name="connsiteY29" fmla="*/ 498856 h 866358"/>
                  <a:gd name="connsiteX30" fmla="*/ 798168 w 858031"/>
                  <a:gd name="connsiteY30" fmla="*/ 518810 h 866358"/>
                  <a:gd name="connsiteX31" fmla="*/ 826104 w 858031"/>
                  <a:gd name="connsiteY31" fmla="*/ 514819 h 866358"/>
                  <a:gd name="connsiteX32" fmla="*/ 842068 w 858031"/>
                  <a:gd name="connsiteY32" fmla="*/ 528787 h 866358"/>
                  <a:gd name="connsiteX33" fmla="*/ 848054 w 858031"/>
                  <a:gd name="connsiteY33" fmla="*/ 550737 h 866358"/>
                  <a:gd name="connsiteX34" fmla="*/ 858031 w 858031"/>
                  <a:gd name="connsiteY34" fmla="*/ 578672 h 866358"/>
                  <a:gd name="connsiteX35" fmla="*/ 848054 w 858031"/>
                  <a:gd name="connsiteY35" fmla="*/ 586654 h 866358"/>
                  <a:gd name="connsiteX36" fmla="*/ 858031 w 858031"/>
                  <a:gd name="connsiteY36" fmla="*/ 616585 h 866358"/>
                  <a:gd name="connsiteX37" fmla="*/ 844063 w 858031"/>
                  <a:gd name="connsiteY37" fmla="*/ 634544 h 866358"/>
                  <a:gd name="connsiteX38" fmla="*/ 830095 w 858031"/>
                  <a:gd name="connsiteY38" fmla="*/ 656494 h 866358"/>
                  <a:gd name="connsiteX39" fmla="*/ 828442 w 858031"/>
                  <a:gd name="connsiteY39" fmla="*/ 677988 h 866358"/>
                  <a:gd name="connsiteX40" fmla="*/ 816127 w 858031"/>
                  <a:gd name="connsiteY40" fmla="*/ 676448 h 866358"/>
                  <a:gd name="connsiteX41" fmla="*/ 782205 w 858031"/>
                  <a:gd name="connsiteY41" fmla="*/ 666471 h 866358"/>
                  <a:gd name="connsiteX42" fmla="*/ 772228 w 858031"/>
                  <a:gd name="connsiteY42" fmla="*/ 682434 h 866358"/>
                  <a:gd name="connsiteX43" fmla="*/ 762251 w 858031"/>
                  <a:gd name="connsiteY43" fmla="*/ 682434 h 866358"/>
                  <a:gd name="connsiteX44" fmla="*/ 748283 w 858031"/>
                  <a:gd name="connsiteY44" fmla="*/ 688421 h 866358"/>
                  <a:gd name="connsiteX45" fmla="*/ 736310 w 858031"/>
                  <a:gd name="connsiteY45" fmla="*/ 710370 h 866358"/>
                  <a:gd name="connsiteX46" fmla="*/ 716356 w 858031"/>
                  <a:gd name="connsiteY46" fmla="*/ 730324 h 866358"/>
                  <a:gd name="connsiteX47" fmla="*/ 712365 w 858031"/>
                  <a:gd name="connsiteY47" fmla="*/ 776219 h 866358"/>
                  <a:gd name="connsiteX48" fmla="*/ 724338 w 858031"/>
                  <a:gd name="connsiteY48" fmla="*/ 782205 h 866358"/>
                  <a:gd name="connsiteX49" fmla="*/ 772228 w 858031"/>
                  <a:gd name="connsiteY49" fmla="*/ 796173 h 866358"/>
                  <a:gd name="connsiteX50" fmla="*/ 784201 w 858031"/>
                  <a:gd name="connsiteY50" fmla="*/ 814132 h 866358"/>
                  <a:gd name="connsiteX51" fmla="*/ 784201 w 858031"/>
                  <a:gd name="connsiteY51" fmla="*/ 826105 h 866358"/>
                  <a:gd name="connsiteX52" fmla="*/ 756265 w 858031"/>
                  <a:gd name="connsiteY52" fmla="*/ 852045 h 866358"/>
                  <a:gd name="connsiteX53" fmla="*/ 796173 w 858031"/>
                  <a:gd name="connsiteY53" fmla="*/ 848054 h 866358"/>
                  <a:gd name="connsiteX54" fmla="*/ 802159 w 858031"/>
                  <a:gd name="connsiteY54" fmla="*/ 856036 h 866358"/>
                  <a:gd name="connsiteX55" fmla="*/ 788225 w 858031"/>
                  <a:gd name="connsiteY55" fmla="*/ 866358 h 866358"/>
                  <a:gd name="connsiteX56" fmla="*/ 714400 w 858031"/>
                  <a:gd name="connsiteY56" fmla="*/ 866358 h 866358"/>
                  <a:gd name="connsiteX57" fmla="*/ 484375 w 858031"/>
                  <a:gd name="connsiteY57" fmla="*/ 236366 h 866358"/>
                  <a:gd name="connsiteX58" fmla="*/ 136425 w 858031"/>
                  <a:gd name="connsiteY58" fmla="*/ 864352 h 866358"/>
                  <a:gd name="connsiteX59" fmla="*/ 135689 w 858031"/>
                  <a:gd name="connsiteY59" fmla="*/ 864018 h 866358"/>
                  <a:gd name="connsiteX60" fmla="*/ 133738 w 858031"/>
                  <a:gd name="connsiteY60" fmla="*/ 866358 h 866358"/>
                  <a:gd name="connsiteX61" fmla="*/ 76446 w 858031"/>
                  <a:gd name="connsiteY61" fmla="*/ 866358 h 866358"/>
                  <a:gd name="connsiteX62" fmla="*/ 67844 w 858031"/>
                  <a:gd name="connsiteY62" fmla="*/ 856036 h 866358"/>
                  <a:gd name="connsiteX63" fmla="*/ 61858 w 858031"/>
                  <a:gd name="connsiteY63" fmla="*/ 840073 h 866358"/>
                  <a:gd name="connsiteX64" fmla="*/ 65849 w 858031"/>
                  <a:gd name="connsiteY64" fmla="*/ 822114 h 866358"/>
                  <a:gd name="connsiteX65" fmla="*/ 39908 w 858031"/>
                  <a:gd name="connsiteY65" fmla="*/ 812137 h 866358"/>
                  <a:gd name="connsiteX66" fmla="*/ 57867 w 858031"/>
                  <a:gd name="connsiteY66" fmla="*/ 796173 h 866358"/>
                  <a:gd name="connsiteX67" fmla="*/ 47890 w 858031"/>
                  <a:gd name="connsiteY67" fmla="*/ 778215 h 866358"/>
                  <a:gd name="connsiteX68" fmla="*/ 29931 w 858031"/>
                  <a:gd name="connsiteY68" fmla="*/ 760256 h 866358"/>
                  <a:gd name="connsiteX69" fmla="*/ 0 w 858031"/>
                  <a:gd name="connsiteY69" fmla="*/ 730324 h 866358"/>
                  <a:gd name="connsiteX70" fmla="*/ 0 w 858031"/>
                  <a:gd name="connsiteY70" fmla="*/ 714361 h 866358"/>
                  <a:gd name="connsiteX71" fmla="*/ 27936 w 858031"/>
                  <a:gd name="connsiteY71" fmla="*/ 704384 h 866358"/>
                  <a:gd name="connsiteX72" fmla="*/ 47890 w 858031"/>
                  <a:gd name="connsiteY72" fmla="*/ 724338 h 866358"/>
                  <a:gd name="connsiteX73" fmla="*/ 77821 w 858031"/>
                  <a:gd name="connsiteY73" fmla="*/ 738306 h 866358"/>
                  <a:gd name="connsiteX74" fmla="*/ 119725 w 858031"/>
                  <a:gd name="connsiteY74" fmla="*/ 712366 h 866358"/>
                  <a:gd name="connsiteX75" fmla="*/ 151652 w 858031"/>
                  <a:gd name="connsiteY75" fmla="*/ 654498 h 866358"/>
                  <a:gd name="connsiteX76" fmla="*/ 167615 w 858031"/>
                  <a:gd name="connsiteY76" fmla="*/ 566700 h 866358"/>
                  <a:gd name="connsiteX77" fmla="*/ 157638 w 858031"/>
                  <a:gd name="connsiteY77" fmla="*/ 508833 h 866358"/>
                  <a:gd name="connsiteX78" fmla="*/ 85803 w 858031"/>
                  <a:gd name="connsiteY78" fmla="*/ 417043 h 866358"/>
                  <a:gd name="connsiteX79" fmla="*/ 57867 w 858031"/>
                  <a:gd name="connsiteY79" fmla="*/ 411057 h 866358"/>
                  <a:gd name="connsiteX80" fmla="*/ 43899 w 858031"/>
                  <a:gd name="connsiteY80" fmla="*/ 413052 h 866358"/>
                  <a:gd name="connsiteX81" fmla="*/ 43899 w 858031"/>
                  <a:gd name="connsiteY81" fmla="*/ 405071 h 866358"/>
                  <a:gd name="connsiteX82" fmla="*/ 33922 w 858031"/>
                  <a:gd name="connsiteY82" fmla="*/ 375139 h 866358"/>
                  <a:gd name="connsiteX83" fmla="*/ 43899 w 858031"/>
                  <a:gd name="connsiteY83" fmla="*/ 317272 h 866358"/>
                  <a:gd name="connsiteX84" fmla="*/ 77821 w 858031"/>
                  <a:gd name="connsiteY84" fmla="*/ 263396 h 866358"/>
                  <a:gd name="connsiteX85" fmla="*/ 63854 w 858031"/>
                  <a:gd name="connsiteY85" fmla="*/ 211515 h 866358"/>
                  <a:gd name="connsiteX86" fmla="*/ 37913 w 858031"/>
                  <a:gd name="connsiteY86" fmla="*/ 159634 h 866358"/>
                  <a:gd name="connsiteX87" fmla="*/ 61858 w 858031"/>
                  <a:gd name="connsiteY87" fmla="*/ 105757 h 866358"/>
                  <a:gd name="connsiteX88" fmla="*/ 33922 w 858031"/>
                  <a:gd name="connsiteY88" fmla="*/ 89794 h 866358"/>
                  <a:gd name="connsiteX89" fmla="*/ 31927 w 858031"/>
                  <a:gd name="connsiteY89" fmla="*/ 71835 h 866358"/>
                  <a:gd name="connsiteX90" fmla="*/ 51881 w 858031"/>
                  <a:gd name="connsiteY90" fmla="*/ 55872 h 866358"/>
                  <a:gd name="connsiteX91" fmla="*/ 93785 w 858031"/>
                  <a:gd name="connsiteY91" fmla="*/ 51881 h 866358"/>
                  <a:gd name="connsiteX92" fmla="*/ 147661 w 858031"/>
                  <a:gd name="connsiteY92" fmla="*/ 69840 h 866358"/>
                  <a:gd name="connsiteX93" fmla="*/ 169611 w 858031"/>
                  <a:gd name="connsiteY93" fmla="*/ 57867 h 866358"/>
                  <a:gd name="connsiteX94" fmla="*/ 189565 w 858031"/>
                  <a:gd name="connsiteY94" fmla="*/ 15963 h 866358"/>
                  <a:gd name="connsiteX95" fmla="*/ 229473 w 858031"/>
                  <a:gd name="connsiteY95" fmla="*/ 61858 h 866358"/>
                  <a:gd name="connsiteX96" fmla="*/ 277364 w 858031"/>
                  <a:gd name="connsiteY96" fmla="*/ 63854 h 866358"/>
                  <a:gd name="connsiteX97" fmla="*/ 279359 w 858031"/>
                  <a:gd name="connsiteY97" fmla="*/ 37913 h 866358"/>
                  <a:gd name="connsiteX98" fmla="*/ 325254 w 858031"/>
                  <a:gd name="connsiteY98" fmla="*/ 45895 h 866358"/>
                  <a:gd name="connsiteX99" fmla="*/ 329245 w 858031"/>
                  <a:gd name="connsiteY99" fmla="*/ 31927 h 866358"/>
                  <a:gd name="connsiteX100" fmla="*/ 361171 w 858031"/>
                  <a:gd name="connsiteY100" fmla="*/ 27936 h 866358"/>
                  <a:gd name="connsiteX101" fmla="*/ 367158 w 858031"/>
                  <a:gd name="connsiteY101" fmla="*/ 0 h 866358"/>
                  <a:gd name="connsiteX0" fmla="*/ 484375 w 858031"/>
                  <a:gd name="connsiteY0" fmla="*/ 236366 h 866358"/>
                  <a:gd name="connsiteX1" fmla="*/ 136425 w 858031"/>
                  <a:gd name="connsiteY1" fmla="*/ 864352 h 866358"/>
                  <a:gd name="connsiteX2" fmla="*/ 135689 w 858031"/>
                  <a:gd name="connsiteY2" fmla="*/ 864018 h 866358"/>
                  <a:gd name="connsiteX3" fmla="*/ 133738 w 858031"/>
                  <a:gd name="connsiteY3" fmla="*/ 866358 h 866358"/>
                  <a:gd name="connsiteX4" fmla="*/ 76446 w 858031"/>
                  <a:gd name="connsiteY4" fmla="*/ 866358 h 866358"/>
                  <a:gd name="connsiteX5" fmla="*/ 67844 w 858031"/>
                  <a:gd name="connsiteY5" fmla="*/ 856036 h 866358"/>
                  <a:gd name="connsiteX6" fmla="*/ 61858 w 858031"/>
                  <a:gd name="connsiteY6" fmla="*/ 840073 h 866358"/>
                  <a:gd name="connsiteX7" fmla="*/ 65849 w 858031"/>
                  <a:gd name="connsiteY7" fmla="*/ 822114 h 866358"/>
                  <a:gd name="connsiteX8" fmla="*/ 39908 w 858031"/>
                  <a:gd name="connsiteY8" fmla="*/ 812137 h 866358"/>
                  <a:gd name="connsiteX9" fmla="*/ 57867 w 858031"/>
                  <a:gd name="connsiteY9" fmla="*/ 796173 h 866358"/>
                  <a:gd name="connsiteX10" fmla="*/ 47890 w 858031"/>
                  <a:gd name="connsiteY10" fmla="*/ 778215 h 866358"/>
                  <a:gd name="connsiteX11" fmla="*/ 29931 w 858031"/>
                  <a:gd name="connsiteY11" fmla="*/ 760256 h 866358"/>
                  <a:gd name="connsiteX12" fmla="*/ 0 w 858031"/>
                  <a:gd name="connsiteY12" fmla="*/ 730324 h 866358"/>
                  <a:gd name="connsiteX13" fmla="*/ 0 w 858031"/>
                  <a:gd name="connsiteY13" fmla="*/ 714361 h 866358"/>
                  <a:gd name="connsiteX14" fmla="*/ 27936 w 858031"/>
                  <a:gd name="connsiteY14" fmla="*/ 704384 h 866358"/>
                  <a:gd name="connsiteX15" fmla="*/ 47890 w 858031"/>
                  <a:gd name="connsiteY15" fmla="*/ 724338 h 866358"/>
                  <a:gd name="connsiteX16" fmla="*/ 77821 w 858031"/>
                  <a:gd name="connsiteY16" fmla="*/ 738306 h 866358"/>
                  <a:gd name="connsiteX17" fmla="*/ 119725 w 858031"/>
                  <a:gd name="connsiteY17" fmla="*/ 712366 h 866358"/>
                  <a:gd name="connsiteX18" fmla="*/ 151652 w 858031"/>
                  <a:gd name="connsiteY18" fmla="*/ 654498 h 866358"/>
                  <a:gd name="connsiteX19" fmla="*/ 167615 w 858031"/>
                  <a:gd name="connsiteY19" fmla="*/ 566700 h 866358"/>
                  <a:gd name="connsiteX20" fmla="*/ 157638 w 858031"/>
                  <a:gd name="connsiteY20" fmla="*/ 508833 h 866358"/>
                  <a:gd name="connsiteX21" fmla="*/ 85803 w 858031"/>
                  <a:gd name="connsiteY21" fmla="*/ 417043 h 866358"/>
                  <a:gd name="connsiteX22" fmla="*/ 57867 w 858031"/>
                  <a:gd name="connsiteY22" fmla="*/ 411057 h 866358"/>
                  <a:gd name="connsiteX23" fmla="*/ 43899 w 858031"/>
                  <a:gd name="connsiteY23" fmla="*/ 413052 h 866358"/>
                  <a:gd name="connsiteX24" fmla="*/ 43899 w 858031"/>
                  <a:gd name="connsiteY24" fmla="*/ 405071 h 866358"/>
                  <a:gd name="connsiteX25" fmla="*/ 33922 w 858031"/>
                  <a:gd name="connsiteY25" fmla="*/ 375139 h 866358"/>
                  <a:gd name="connsiteX26" fmla="*/ 43899 w 858031"/>
                  <a:gd name="connsiteY26" fmla="*/ 317272 h 866358"/>
                  <a:gd name="connsiteX27" fmla="*/ 77821 w 858031"/>
                  <a:gd name="connsiteY27" fmla="*/ 263396 h 866358"/>
                  <a:gd name="connsiteX28" fmla="*/ 63854 w 858031"/>
                  <a:gd name="connsiteY28" fmla="*/ 211515 h 866358"/>
                  <a:gd name="connsiteX29" fmla="*/ 37913 w 858031"/>
                  <a:gd name="connsiteY29" fmla="*/ 159634 h 866358"/>
                  <a:gd name="connsiteX30" fmla="*/ 61858 w 858031"/>
                  <a:gd name="connsiteY30" fmla="*/ 105757 h 866358"/>
                  <a:gd name="connsiteX31" fmla="*/ 33922 w 858031"/>
                  <a:gd name="connsiteY31" fmla="*/ 89794 h 866358"/>
                  <a:gd name="connsiteX32" fmla="*/ 31927 w 858031"/>
                  <a:gd name="connsiteY32" fmla="*/ 71835 h 866358"/>
                  <a:gd name="connsiteX33" fmla="*/ 51881 w 858031"/>
                  <a:gd name="connsiteY33" fmla="*/ 55872 h 866358"/>
                  <a:gd name="connsiteX34" fmla="*/ 93785 w 858031"/>
                  <a:gd name="connsiteY34" fmla="*/ 51881 h 866358"/>
                  <a:gd name="connsiteX35" fmla="*/ 147661 w 858031"/>
                  <a:gd name="connsiteY35" fmla="*/ 69840 h 866358"/>
                  <a:gd name="connsiteX36" fmla="*/ 169611 w 858031"/>
                  <a:gd name="connsiteY36" fmla="*/ 57867 h 866358"/>
                  <a:gd name="connsiteX37" fmla="*/ 189565 w 858031"/>
                  <a:gd name="connsiteY37" fmla="*/ 15963 h 866358"/>
                  <a:gd name="connsiteX38" fmla="*/ 229473 w 858031"/>
                  <a:gd name="connsiteY38" fmla="*/ 61858 h 866358"/>
                  <a:gd name="connsiteX39" fmla="*/ 277364 w 858031"/>
                  <a:gd name="connsiteY39" fmla="*/ 63854 h 866358"/>
                  <a:gd name="connsiteX40" fmla="*/ 279359 w 858031"/>
                  <a:gd name="connsiteY40" fmla="*/ 37913 h 866358"/>
                  <a:gd name="connsiteX41" fmla="*/ 325254 w 858031"/>
                  <a:gd name="connsiteY41" fmla="*/ 45895 h 866358"/>
                  <a:gd name="connsiteX42" fmla="*/ 329245 w 858031"/>
                  <a:gd name="connsiteY42" fmla="*/ 31927 h 866358"/>
                  <a:gd name="connsiteX43" fmla="*/ 361171 w 858031"/>
                  <a:gd name="connsiteY43" fmla="*/ 27936 h 866358"/>
                  <a:gd name="connsiteX44" fmla="*/ 367158 w 858031"/>
                  <a:gd name="connsiteY44" fmla="*/ 0 h 866358"/>
                  <a:gd name="connsiteX45" fmla="*/ 385116 w 858031"/>
                  <a:gd name="connsiteY45" fmla="*/ 7982 h 866358"/>
                  <a:gd name="connsiteX46" fmla="*/ 391103 w 858031"/>
                  <a:gd name="connsiteY46" fmla="*/ 29931 h 866358"/>
                  <a:gd name="connsiteX47" fmla="*/ 421034 w 858031"/>
                  <a:gd name="connsiteY47" fmla="*/ 43899 h 866358"/>
                  <a:gd name="connsiteX48" fmla="*/ 427020 w 858031"/>
                  <a:gd name="connsiteY48" fmla="*/ 55872 h 866358"/>
                  <a:gd name="connsiteX49" fmla="*/ 476512 w 858031"/>
                  <a:gd name="connsiteY49" fmla="*/ 86591 h 866358"/>
                  <a:gd name="connsiteX50" fmla="*/ 476223 w 858031"/>
                  <a:gd name="connsiteY50" fmla="*/ 87168 h 866358"/>
                  <a:gd name="connsiteX51" fmla="*/ 472915 w 858031"/>
                  <a:gd name="connsiteY51" fmla="*/ 85803 h 866358"/>
                  <a:gd name="connsiteX52" fmla="*/ 476108 w 858031"/>
                  <a:gd name="connsiteY52" fmla="*/ 87400 h 866358"/>
                  <a:gd name="connsiteX53" fmla="*/ 464933 w 858031"/>
                  <a:gd name="connsiteY53" fmla="*/ 109748 h 866358"/>
                  <a:gd name="connsiteX54" fmla="*/ 464933 w 858031"/>
                  <a:gd name="connsiteY54" fmla="*/ 117730 h 866358"/>
                  <a:gd name="connsiteX55" fmla="*/ 492869 w 858031"/>
                  <a:gd name="connsiteY55" fmla="*/ 133693 h 866358"/>
                  <a:gd name="connsiteX56" fmla="*/ 514819 w 858031"/>
                  <a:gd name="connsiteY56" fmla="*/ 157638 h 866358"/>
                  <a:gd name="connsiteX57" fmla="*/ 540759 w 858031"/>
                  <a:gd name="connsiteY57" fmla="*/ 215506 h 866358"/>
                  <a:gd name="connsiteX58" fmla="*/ 576677 w 858031"/>
                  <a:gd name="connsiteY58" fmla="*/ 229474 h 866358"/>
                  <a:gd name="connsiteX59" fmla="*/ 598626 w 858031"/>
                  <a:gd name="connsiteY59" fmla="*/ 243442 h 866358"/>
                  <a:gd name="connsiteX60" fmla="*/ 620576 w 858031"/>
                  <a:gd name="connsiteY60" fmla="*/ 287341 h 866358"/>
                  <a:gd name="connsiteX61" fmla="*/ 598626 w 858031"/>
                  <a:gd name="connsiteY61" fmla="*/ 327249 h 866358"/>
                  <a:gd name="connsiteX62" fmla="*/ 596631 w 858031"/>
                  <a:gd name="connsiteY62" fmla="*/ 347204 h 866358"/>
                  <a:gd name="connsiteX63" fmla="*/ 630553 w 858031"/>
                  <a:gd name="connsiteY63" fmla="*/ 363167 h 866358"/>
                  <a:gd name="connsiteX64" fmla="*/ 646516 w 858031"/>
                  <a:gd name="connsiteY64" fmla="*/ 379130 h 866358"/>
                  <a:gd name="connsiteX65" fmla="*/ 672457 w 858031"/>
                  <a:gd name="connsiteY65" fmla="*/ 371149 h 866358"/>
                  <a:gd name="connsiteX66" fmla="*/ 684429 w 858031"/>
                  <a:gd name="connsiteY66" fmla="*/ 387112 h 866358"/>
                  <a:gd name="connsiteX67" fmla="*/ 682434 w 858031"/>
                  <a:gd name="connsiteY67" fmla="*/ 401080 h 866358"/>
                  <a:gd name="connsiteX68" fmla="*/ 708375 w 858031"/>
                  <a:gd name="connsiteY68" fmla="*/ 409062 h 866358"/>
                  <a:gd name="connsiteX69" fmla="*/ 716356 w 858031"/>
                  <a:gd name="connsiteY69" fmla="*/ 460943 h 866358"/>
                  <a:gd name="connsiteX70" fmla="*/ 720347 w 858031"/>
                  <a:gd name="connsiteY70" fmla="*/ 480897 h 866358"/>
                  <a:gd name="connsiteX71" fmla="*/ 726333 w 858031"/>
                  <a:gd name="connsiteY71" fmla="*/ 496860 h 866358"/>
                  <a:gd name="connsiteX72" fmla="*/ 732320 w 858031"/>
                  <a:gd name="connsiteY72" fmla="*/ 510828 h 866358"/>
                  <a:gd name="connsiteX73" fmla="*/ 756265 w 858031"/>
                  <a:gd name="connsiteY73" fmla="*/ 498856 h 866358"/>
                  <a:gd name="connsiteX74" fmla="*/ 798168 w 858031"/>
                  <a:gd name="connsiteY74" fmla="*/ 518810 h 866358"/>
                  <a:gd name="connsiteX75" fmla="*/ 826104 w 858031"/>
                  <a:gd name="connsiteY75" fmla="*/ 514819 h 866358"/>
                  <a:gd name="connsiteX76" fmla="*/ 842068 w 858031"/>
                  <a:gd name="connsiteY76" fmla="*/ 528787 h 866358"/>
                  <a:gd name="connsiteX77" fmla="*/ 848054 w 858031"/>
                  <a:gd name="connsiteY77" fmla="*/ 550737 h 866358"/>
                  <a:gd name="connsiteX78" fmla="*/ 858031 w 858031"/>
                  <a:gd name="connsiteY78" fmla="*/ 578672 h 866358"/>
                  <a:gd name="connsiteX79" fmla="*/ 848054 w 858031"/>
                  <a:gd name="connsiteY79" fmla="*/ 586654 h 866358"/>
                  <a:gd name="connsiteX80" fmla="*/ 858031 w 858031"/>
                  <a:gd name="connsiteY80" fmla="*/ 616585 h 866358"/>
                  <a:gd name="connsiteX81" fmla="*/ 844063 w 858031"/>
                  <a:gd name="connsiteY81" fmla="*/ 634544 h 866358"/>
                  <a:gd name="connsiteX82" fmla="*/ 830095 w 858031"/>
                  <a:gd name="connsiteY82" fmla="*/ 656494 h 866358"/>
                  <a:gd name="connsiteX83" fmla="*/ 828442 w 858031"/>
                  <a:gd name="connsiteY83" fmla="*/ 677988 h 866358"/>
                  <a:gd name="connsiteX84" fmla="*/ 816127 w 858031"/>
                  <a:gd name="connsiteY84" fmla="*/ 676448 h 866358"/>
                  <a:gd name="connsiteX85" fmla="*/ 782205 w 858031"/>
                  <a:gd name="connsiteY85" fmla="*/ 666471 h 866358"/>
                  <a:gd name="connsiteX86" fmla="*/ 772228 w 858031"/>
                  <a:gd name="connsiteY86" fmla="*/ 682434 h 866358"/>
                  <a:gd name="connsiteX87" fmla="*/ 762251 w 858031"/>
                  <a:gd name="connsiteY87" fmla="*/ 682434 h 866358"/>
                  <a:gd name="connsiteX88" fmla="*/ 748283 w 858031"/>
                  <a:gd name="connsiteY88" fmla="*/ 688421 h 866358"/>
                  <a:gd name="connsiteX89" fmla="*/ 736310 w 858031"/>
                  <a:gd name="connsiteY89" fmla="*/ 710370 h 866358"/>
                  <a:gd name="connsiteX90" fmla="*/ 716356 w 858031"/>
                  <a:gd name="connsiteY90" fmla="*/ 730324 h 866358"/>
                  <a:gd name="connsiteX91" fmla="*/ 712365 w 858031"/>
                  <a:gd name="connsiteY91" fmla="*/ 776219 h 866358"/>
                  <a:gd name="connsiteX92" fmla="*/ 724338 w 858031"/>
                  <a:gd name="connsiteY92" fmla="*/ 782205 h 866358"/>
                  <a:gd name="connsiteX93" fmla="*/ 772228 w 858031"/>
                  <a:gd name="connsiteY93" fmla="*/ 796173 h 866358"/>
                  <a:gd name="connsiteX94" fmla="*/ 784201 w 858031"/>
                  <a:gd name="connsiteY94" fmla="*/ 814132 h 866358"/>
                  <a:gd name="connsiteX95" fmla="*/ 784201 w 858031"/>
                  <a:gd name="connsiteY95" fmla="*/ 826105 h 866358"/>
                  <a:gd name="connsiteX96" fmla="*/ 756265 w 858031"/>
                  <a:gd name="connsiteY96" fmla="*/ 852045 h 866358"/>
                  <a:gd name="connsiteX97" fmla="*/ 796173 w 858031"/>
                  <a:gd name="connsiteY97" fmla="*/ 848054 h 866358"/>
                  <a:gd name="connsiteX98" fmla="*/ 802159 w 858031"/>
                  <a:gd name="connsiteY98" fmla="*/ 856036 h 866358"/>
                  <a:gd name="connsiteX99" fmla="*/ 788225 w 858031"/>
                  <a:gd name="connsiteY99" fmla="*/ 866358 h 866358"/>
                  <a:gd name="connsiteX100" fmla="*/ 714400 w 858031"/>
                  <a:gd name="connsiteY100" fmla="*/ 866358 h 866358"/>
                  <a:gd name="connsiteX101" fmla="*/ 575815 w 858031"/>
                  <a:gd name="connsiteY101" fmla="*/ 327806 h 866358"/>
                  <a:gd name="connsiteX0" fmla="*/ 484375 w 858031"/>
                  <a:gd name="connsiteY0" fmla="*/ 236366 h 866358"/>
                  <a:gd name="connsiteX1" fmla="*/ 136425 w 858031"/>
                  <a:gd name="connsiteY1" fmla="*/ 864352 h 866358"/>
                  <a:gd name="connsiteX2" fmla="*/ 135689 w 858031"/>
                  <a:gd name="connsiteY2" fmla="*/ 864018 h 866358"/>
                  <a:gd name="connsiteX3" fmla="*/ 133738 w 858031"/>
                  <a:gd name="connsiteY3" fmla="*/ 866358 h 866358"/>
                  <a:gd name="connsiteX4" fmla="*/ 76446 w 858031"/>
                  <a:gd name="connsiteY4" fmla="*/ 866358 h 866358"/>
                  <a:gd name="connsiteX5" fmla="*/ 67844 w 858031"/>
                  <a:gd name="connsiteY5" fmla="*/ 856036 h 866358"/>
                  <a:gd name="connsiteX6" fmla="*/ 61858 w 858031"/>
                  <a:gd name="connsiteY6" fmla="*/ 840073 h 866358"/>
                  <a:gd name="connsiteX7" fmla="*/ 65849 w 858031"/>
                  <a:gd name="connsiteY7" fmla="*/ 822114 h 866358"/>
                  <a:gd name="connsiteX8" fmla="*/ 39908 w 858031"/>
                  <a:gd name="connsiteY8" fmla="*/ 812137 h 866358"/>
                  <a:gd name="connsiteX9" fmla="*/ 57867 w 858031"/>
                  <a:gd name="connsiteY9" fmla="*/ 796173 h 866358"/>
                  <a:gd name="connsiteX10" fmla="*/ 47890 w 858031"/>
                  <a:gd name="connsiteY10" fmla="*/ 778215 h 866358"/>
                  <a:gd name="connsiteX11" fmla="*/ 29931 w 858031"/>
                  <a:gd name="connsiteY11" fmla="*/ 760256 h 866358"/>
                  <a:gd name="connsiteX12" fmla="*/ 0 w 858031"/>
                  <a:gd name="connsiteY12" fmla="*/ 730324 h 866358"/>
                  <a:gd name="connsiteX13" fmla="*/ 0 w 858031"/>
                  <a:gd name="connsiteY13" fmla="*/ 714361 h 866358"/>
                  <a:gd name="connsiteX14" fmla="*/ 27936 w 858031"/>
                  <a:gd name="connsiteY14" fmla="*/ 704384 h 866358"/>
                  <a:gd name="connsiteX15" fmla="*/ 47890 w 858031"/>
                  <a:gd name="connsiteY15" fmla="*/ 724338 h 866358"/>
                  <a:gd name="connsiteX16" fmla="*/ 77821 w 858031"/>
                  <a:gd name="connsiteY16" fmla="*/ 738306 h 866358"/>
                  <a:gd name="connsiteX17" fmla="*/ 119725 w 858031"/>
                  <a:gd name="connsiteY17" fmla="*/ 712366 h 866358"/>
                  <a:gd name="connsiteX18" fmla="*/ 151652 w 858031"/>
                  <a:gd name="connsiteY18" fmla="*/ 654498 h 866358"/>
                  <a:gd name="connsiteX19" fmla="*/ 167615 w 858031"/>
                  <a:gd name="connsiteY19" fmla="*/ 566700 h 866358"/>
                  <a:gd name="connsiteX20" fmla="*/ 157638 w 858031"/>
                  <a:gd name="connsiteY20" fmla="*/ 508833 h 866358"/>
                  <a:gd name="connsiteX21" fmla="*/ 85803 w 858031"/>
                  <a:gd name="connsiteY21" fmla="*/ 417043 h 866358"/>
                  <a:gd name="connsiteX22" fmla="*/ 57867 w 858031"/>
                  <a:gd name="connsiteY22" fmla="*/ 411057 h 866358"/>
                  <a:gd name="connsiteX23" fmla="*/ 43899 w 858031"/>
                  <a:gd name="connsiteY23" fmla="*/ 413052 h 866358"/>
                  <a:gd name="connsiteX24" fmla="*/ 43899 w 858031"/>
                  <a:gd name="connsiteY24" fmla="*/ 405071 h 866358"/>
                  <a:gd name="connsiteX25" fmla="*/ 33922 w 858031"/>
                  <a:gd name="connsiteY25" fmla="*/ 375139 h 866358"/>
                  <a:gd name="connsiteX26" fmla="*/ 43899 w 858031"/>
                  <a:gd name="connsiteY26" fmla="*/ 317272 h 866358"/>
                  <a:gd name="connsiteX27" fmla="*/ 77821 w 858031"/>
                  <a:gd name="connsiteY27" fmla="*/ 263396 h 866358"/>
                  <a:gd name="connsiteX28" fmla="*/ 63854 w 858031"/>
                  <a:gd name="connsiteY28" fmla="*/ 211515 h 866358"/>
                  <a:gd name="connsiteX29" fmla="*/ 37913 w 858031"/>
                  <a:gd name="connsiteY29" fmla="*/ 159634 h 866358"/>
                  <a:gd name="connsiteX30" fmla="*/ 61858 w 858031"/>
                  <a:gd name="connsiteY30" fmla="*/ 105757 h 866358"/>
                  <a:gd name="connsiteX31" fmla="*/ 33922 w 858031"/>
                  <a:gd name="connsiteY31" fmla="*/ 89794 h 866358"/>
                  <a:gd name="connsiteX32" fmla="*/ 31927 w 858031"/>
                  <a:gd name="connsiteY32" fmla="*/ 71835 h 866358"/>
                  <a:gd name="connsiteX33" fmla="*/ 51881 w 858031"/>
                  <a:gd name="connsiteY33" fmla="*/ 55872 h 866358"/>
                  <a:gd name="connsiteX34" fmla="*/ 93785 w 858031"/>
                  <a:gd name="connsiteY34" fmla="*/ 51881 h 866358"/>
                  <a:gd name="connsiteX35" fmla="*/ 147661 w 858031"/>
                  <a:gd name="connsiteY35" fmla="*/ 69840 h 866358"/>
                  <a:gd name="connsiteX36" fmla="*/ 169611 w 858031"/>
                  <a:gd name="connsiteY36" fmla="*/ 57867 h 866358"/>
                  <a:gd name="connsiteX37" fmla="*/ 189565 w 858031"/>
                  <a:gd name="connsiteY37" fmla="*/ 15963 h 866358"/>
                  <a:gd name="connsiteX38" fmla="*/ 229473 w 858031"/>
                  <a:gd name="connsiteY38" fmla="*/ 61858 h 866358"/>
                  <a:gd name="connsiteX39" fmla="*/ 277364 w 858031"/>
                  <a:gd name="connsiteY39" fmla="*/ 63854 h 866358"/>
                  <a:gd name="connsiteX40" fmla="*/ 279359 w 858031"/>
                  <a:gd name="connsiteY40" fmla="*/ 37913 h 866358"/>
                  <a:gd name="connsiteX41" fmla="*/ 325254 w 858031"/>
                  <a:gd name="connsiteY41" fmla="*/ 45895 h 866358"/>
                  <a:gd name="connsiteX42" fmla="*/ 329245 w 858031"/>
                  <a:gd name="connsiteY42" fmla="*/ 31927 h 866358"/>
                  <a:gd name="connsiteX43" fmla="*/ 361171 w 858031"/>
                  <a:gd name="connsiteY43" fmla="*/ 27936 h 866358"/>
                  <a:gd name="connsiteX44" fmla="*/ 367158 w 858031"/>
                  <a:gd name="connsiteY44" fmla="*/ 0 h 866358"/>
                  <a:gd name="connsiteX45" fmla="*/ 385116 w 858031"/>
                  <a:gd name="connsiteY45" fmla="*/ 7982 h 866358"/>
                  <a:gd name="connsiteX46" fmla="*/ 391103 w 858031"/>
                  <a:gd name="connsiteY46" fmla="*/ 29931 h 866358"/>
                  <a:gd name="connsiteX47" fmla="*/ 421034 w 858031"/>
                  <a:gd name="connsiteY47" fmla="*/ 43899 h 866358"/>
                  <a:gd name="connsiteX48" fmla="*/ 427020 w 858031"/>
                  <a:gd name="connsiteY48" fmla="*/ 55872 h 866358"/>
                  <a:gd name="connsiteX49" fmla="*/ 476512 w 858031"/>
                  <a:gd name="connsiteY49" fmla="*/ 86591 h 866358"/>
                  <a:gd name="connsiteX50" fmla="*/ 476223 w 858031"/>
                  <a:gd name="connsiteY50" fmla="*/ 87168 h 866358"/>
                  <a:gd name="connsiteX51" fmla="*/ 472915 w 858031"/>
                  <a:gd name="connsiteY51" fmla="*/ 85803 h 866358"/>
                  <a:gd name="connsiteX52" fmla="*/ 476108 w 858031"/>
                  <a:gd name="connsiteY52" fmla="*/ 87400 h 866358"/>
                  <a:gd name="connsiteX53" fmla="*/ 464933 w 858031"/>
                  <a:gd name="connsiteY53" fmla="*/ 109748 h 866358"/>
                  <a:gd name="connsiteX54" fmla="*/ 464933 w 858031"/>
                  <a:gd name="connsiteY54" fmla="*/ 117730 h 866358"/>
                  <a:gd name="connsiteX55" fmla="*/ 492869 w 858031"/>
                  <a:gd name="connsiteY55" fmla="*/ 133693 h 866358"/>
                  <a:gd name="connsiteX56" fmla="*/ 514819 w 858031"/>
                  <a:gd name="connsiteY56" fmla="*/ 157638 h 866358"/>
                  <a:gd name="connsiteX57" fmla="*/ 540759 w 858031"/>
                  <a:gd name="connsiteY57" fmla="*/ 215506 h 866358"/>
                  <a:gd name="connsiteX58" fmla="*/ 576677 w 858031"/>
                  <a:gd name="connsiteY58" fmla="*/ 229474 h 866358"/>
                  <a:gd name="connsiteX59" fmla="*/ 598626 w 858031"/>
                  <a:gd name="connsiteY59" fmla="*/ 243442 h 866358"/>
                  <a:gd name="connsiteX60" fmla="*/ 620576 w 858031"/>
                  <a:gd name="connsiteY60" fmla="*/ 287341 h 866358"/>
                  <a:gd name="connsiteX61" fmla="*/ 598626 w 858031"/>
                  <a:gd name="connsiteY61" fmla="*/ 327249 h 866358"/>
                  <a:gd name="connsiteX62" fmla="*/ 596631 w 858031"/>
                  <a:gd name="connsiteY62" fmla="*/ 347204 h 866358"/>
                  <a:gd name="connsiteX63" fmla="*/ 630553 w 858031"/>
                  <a:gd name="connsiteY63" fmla="*/ 363167 h 866358"/>
                  <a:gd name="connsiteX64" fmla="*/ 646516 w 858031"/>
                  <a:gd name="connsiteY64" fmla="*/ 379130 h 866358"/>
                  <a:gd name="connsiteX65" fmla="*/ 672457 w 858031"/>
                  <a:gd name="connsiteY65" fmla="*/ 371149 h 866358"/>
                  <a:gd name="connsiteX66" fmla="*/ 684429 w 858031"/>
                  <a:gd name="connsiteY66" fmla="*/ 387112 h 866358"/>
                  <a:gd name="connsiteX67" fmla="*/ 682434 w 858031"/>
                  <a:gd name="connsiteY67" fmla="*/ 401080 h 866358"/>
                  <a:gd name="connsiteX68" fmla="*/ 708375 w 858031"/>
                  <a:gd name="connsiteY68" fmla="*/ 409062 h 866358"/>
                  <a:gd name="connsiteX69" fmla="*/ 716356 w 858031"/>
                  <a:gd name="connsiteY69" fmla="*/ 460943 h 866358"/>
                  <a:gd name="connsiteX70" fmla="*/ 720347 w 858031"/>
                  <a:gd name="connsiteY70" fmla="*/ 480897 h 866358"/>
                  <a:gd name="connsiteX71" fmla="*/ 726333 w 858031"/>
                  <a:gd name="connsiteY71" fmla="*/ 496860 h 866358"/>
                  <a:gd name="connsiteX72" fmla="*/ 732320 w 858031"/>
                  <a:gd name="connsiteY72" fmla="*/ 510828 h 866358"/>
                  <a:gd name="connsiteX73" fmla="*/ 756265 w 858031"/>
                  <a:gd name="connsiteY73" fmla="*/ 498856 h 866358"/>
                  <a:gd name="connsiteX74" fmla="*/ 798168 w 858031"/>
                  <a:gd name="connsiteY74" fmla="*/ 518810 h 866358"/>
                  <a:gd name="connsiteX75" fmla="*/ 826104 w 858031"/>
                  <a:gd name="connsiteY75" fmla="*/ 514819 h 866358"/>
                  <a:gd name="connsiteX76" fmla="*/ 842068 w 858031"/>
                  <a:gd name="connsiteY76" fmla="*/ 528787 h 866358"/>
                  <a:gd name="connsiteX77" fmla="*/ 848054 w 858031"/>
                  <a:gd name="connsiteY77" fmla="*/ 550737 h 866358"/>
                  <a:gd name="connsiteX78" fmla="*/ 858031 w 858031"/>
                  <a:gd name="connsiteY78" fmla="*/ 578672 h 866358"/>
                  <a:gd name="connsiteX79" fmla="*/ 848054 w 858031"/>
                  <a:gd name="connsiteY79" fmla="*/ 586654 h 866358"/>
                  <a:gd name="connsiteX80" fmla="*/ 858031 w 858031"/>
                  <a:gd name="connsiteY80" fmla="*/ 616585 h 866358"/>
                  <a:gd name="connsiteX81" fmla="*/ 844063 w 858031"/>
                  <a:gd name="connsiteY81" fmla="*/ 634544 h 866358"/>
                  <a:gd name="connsiteX82" fmla="*/ 830095 w 858031"/>
                  <a:gd name="connsiteY82" fmla="*/ 656494 h 866358"/>
                  <a:gd name="connsiteX83" fmla="*/ 828442 w 858031"/>
                  <a:gd name="connsiteY83" fmla="*/ 677988 h 866358"/>
                  <a:gd name="connsiteX84" fmla="*/ 816127 w 858031"/>
                  <a:gd name="connsiteY84" fmla="*/ 676448 h 866358"/>
                  <a:gd name="connsiteX85" fmla="*/ 782205 w 858031"/>
                  <a:gd name="connsiteY85" fmla="*/ 666471 h 866358"/>
                  <a:gd name="connsiteX86" fmla="*/ 772228 w 858031"/>
                  <a:gd name="connsiteY86" fmla="*/ 682434 h 866358"/>
                  <a:gd name="connsiteX87" fmla="*/ 762251 w 858031"/>
                  <a:gd name="connsiteY87" fmla="*/ 682434 h 866358"/>
                  <a:gd name="connsiteX88" fmla="*/ 748283 w 858031"/>
                  <a:gd name="connsiteY88" fmla="*/ 688421 h 866358"/>
                  <a:gd name="connsiteX89" fmla="*/ 736310 w 858031"/>
                  <a:gd name="connsiteY89" fmla="*/ 710370 h 866358"/>
                  <a:gd name="connsiteX90" fmla="*/ 716356 w 858031"/>
                  <a:gd name="connsiteY90" fmla="*/ 730324 h 866358"/>
                  <a:gd name="connsiteX91" fmla="*/ 712365 w 858031"/>
                  <a:gd name="connsiteY91" fmla="*/ 776219 h 866358"/>
                  <a:gd name="connsiteX92" fmla="*/ 724338 w 858031"/>
                  <a:gd name="connsiteY92" fmla="*/ 782205 h 866358"/>
                  <a:gd name="connsiteX93" fmla="*/ 772228 w 858031"/>
                  <a:gd name="connsiteY93" fmla="*/ 796173 h 866358"/>
                  <a:gd name="connsiteX94" fmla="*/ 784201 w 858031"/>
                  <a:gd name="connsiteY94" fmla="*/ 814132 h 866358"/>
                  <a:gd name="connsiteX95" fmla="*/ 784201 w 858031"/>
                  <a:gd name="connsiteY95" fmla="*/ 826105 h 866358"/>
                  <a:gd name="connsiteX96" fmla="*/ 756265 w 858031"/>
                  <a:gd name="connsiteY96" fmla="*/ 852045 h 866358"/>
                  <a:gd name="connsiteX97" fmla="*/ 796173 w 858031"/>
                  <a:gd name="connsiteY97" fmla="*/ 848054 h 866358"/>
                  <a:gd name="connsiteX98" fmla="*/ 802159 w 858031"/>
                  <a:gd name="connsiteY98" fmla="*/ 856036 h 866358"/>
                  <a:gd name="connsiteX99" fmla="*/ 788225 w 858031"/>
                  <a:gd name="connsiteY99" fmla="*/ 866358 h 866358"/>
                  <a:gd name="connsiteX100" fmla="*/ 714400 w 858031"/>
                  <a:gd name="connsiteY100" fmla="*/ 866358 h 866358"/>
                  <a:gd name="connsiteX0" fmla="*/ 136425 w 858031"/>
                  <a:gd name="connsiteY0" fmla="*/ 864352 h 866358"/>
                  <a:gd name="connsiteX1" fmla="*/ 135689 w 858031"/>
                  <a:gd name="connsiteY1" fmla="*/ 864018 h 866358"/>
                  <a:gd name="connsiteX2" fmla="*/ 133738 w 858031"/>
                  <a:gd name="connsiteY2" fmla="*/ 866358 h 866358"/>
                  <a:gd name="connsiteX3" fmla="*/ 76446 w 858031"/>
                  <a:gd name="connsiteY3" fmla="*/ 866358 h 866358"/>
                  <a:gd name="connsiteX4" fmla="*/ 67844 w 858031"/>
                  <a:gd name="connsiteY4" fmla="*/ 856036 h 866358"/>
                  <a:gd name="connsiteX5" fmla="*/ 61858 w 858031"/>
                  <a:gd name="connsiteY5" fmla="*/ 840073 h 866358"/>
                  <a:gd name="connsiteX6" fmla="*/ 65849 w 858031"/>
                  <a:gd name="connsiteY6" fmla="*/ 822114 h 866358"/>
                  <a:gd name="connsiteX7" fmla="*/ 39908 w 858031"/>
                  <a:gd name="connsiteY7" fmla="*/ 812137 h 866358"/>
                  <a:gd name="connsiteX8" fmla="*/ 57867 w 858031"/>
                  <a:gd name="connsiteY8" fmla="*/ 796173 h 866358"/>
                  <a:gd name="connsiteX9" fmla="*/ 47890 w 858031"/>
                  <a:gd name="connsiteY9" fmla="*/ 778215 h 866358"/>
                  <a:gd name="connsiteX10" fmla="*/ 29931 w 858031"/>
                  <a:gd name="connsiteY10" fmla="*/ 760256 h 866358"/>
                  <a:gd name="connsiteX11" fmla="*/ 0 w 858031"/>
                  <a:gd name="connsiteY11" fmla="*/ 730324 h 866358"/>
                  <a:gd name="connsiteX12" fmla="*/ 0 w 858031"/>
                  <a:gd name="connsiteY12" fmla="*/ 714361 h 866358"/>
                  <a:gd name="connsiteX13" fmla="*/ 27936 w 858031"/>
                  <a:gd name="connsiteY13" fmla="*/ 704384 h 866358"/>
                  <a:gd name="connsiteX14" fmla="*/ 47890 w 858031"/>
                  <a:gd name="connsiteY14" fmla="*/ 724338 h 866358"/>
                  <a:gd name="connsiteX15" fmla="*/ 77821 w 858031"/>
                  <a:gd name="connsiteY15" fmla="*/ 738306 h 866358"/>
                  <a:gd name="connsiteX16" fmla="*/ 119725 w 858031"/>
                  <a:gd name="connsiteY16" fmla="*/ 712366 h 866358"/>
                  <a:gd name="connsiteX17" fmla="*/ 151652 w 858031"/>
                  <a:gd name="connsiteY17" fmla="*/ 654498 h 866358"/>
                  <a:gd name="connsiteX18" fmla="*/ 167615 w 858031"/>
                  <a:gd name="connsiteY18" fmla="*/ 566700 h 866358"/>
                  <a:gd name="connsiteX19" fmla="*/ 157638 w 858031"/>
                  <a:gd name="connsiteY19" fmla="*/ 508833 h 866358"/>
                  <a:gd name="connsiteX20" fmla="*/ 85803 w 858031"/>
                  <a:gd name="connsiteY20" fmla="*/ 417043 h 866358"/>
                  <a:gd name="connsiteX21" fmla="*/ 57867 w 858031"/>
                  <a:gd name="connsiteY21" fmla="*/ 411057 h 866358"/>
                  <a:gd name="connsiteX22" fmla="*/ 43899 w 858031"/>
                  <a:gd name="connsiteY22" fmla="*/ 413052 h 866358"/>
                  <a:gd name="connsiteX23" fmla="*/ 43899 w 858031"/>
                  <a:gd name="connsiteY23" fmla="*/ 405071 h 866358"/>
                  <a:gd name="connsiteX24" fmla="*/ 33922 w 858031"/>
                  <a:gd name="connsiteY24" fmla="*/ 375139 h 866358"/>
                  <a:gd name="connsiteX25" fmla="*/ 43899 w 858031"/>
                  <a:gd name="connsiteY25" fmla="*/ 317272 h 866358"/>
                  <a:gd name="connsiteX26" fmla="*/ 77821 w 858031"/>
                  <a:gd name="connsiteY26" fmla="*/ 263396 h 866358"/>
                  <a:gd name="connsiteX27" fmla="*/ 63854 w 858031"/>
                  <a:gd name="connsiteY27" fmla="*/ 211515 h 866358"/>
                  <a:gd name="connsiteX28" fmla="*/ 37913 w 858031"/>
                  <a:gd name="connsiteY28" fmla="*/ 159634 h 866358"/>
                  <a:gd name="connsiteX29" fmla="*/ 61858 w 858031"/>
                  <a:gd name="connsiteY29" fmla="*/ 105757 h 866358"/>
                  <a:gd name="connsiteX30" fmla="*/ 33922 w 858031"/>
                  <a:gd name="connsiteY30" fmla="*/ 89794 h 866358"/>
                  <a:gd name="connsiteX31" fmla="*/ 31927 w 858031"/>
                  <a:gd name="connsiteY31" fmla="*/ 71835 h 866358"/>
                  <a:gd name="connsiteX32" fmla="*/ 51881 w 858031"/>
                  <a:gd name="connsiteY32" fmla="*/ 55872 h 866358"/>
                  <a:gd name="connsiteX33" fmla="*/ 93785 w 858031"/>
                  <a:gd name="connsiteY33" fmla="*/ 51881 h 866358"/>
                  <a:gd name="connsiteX34" fmla="*/ 147661 w 858031"/>
                  <a:gd name="connsiteY34" fmla="*/ 69840 h 866358"/>
                  <a:gd name="connsiteX35" fmla="*/ 169611 w 858031"/>
                  <a:gd name="connsiteY35" fmla="*/ 57867 h 866358"/>
                  <a:gd name="connsiteX36" fmla="*/ 189565 w 858031"/>
                  <a:gd name="connsiteY36" fmla="*/ 15963 h 866358"/>
                  <a:gd name="connsiteX37" fmla="*/ 229473 w 858031"/>
                  <a:gd name="connsiteY37" fmla="*/ 61858 h 866358"/>
                  <a:gd name="connsiteX38" fmla="*/ 277364 w 858031"/>
                  <a:gd name="connsiteY38" fmla="*/ 63854 h 866358"/>
                  <a:gd name="connsiteX39" fmla="*/ 279359 w 858031"/>
                  <a:gd name="connsiteY39" fmla="*/ 37913 h 866358"/>
                  <a:gd name="connsiteX40" fmla="*/ 325254 w 858031"/>
                  <a:gd name="connsiteY40" fmla="*/ 45895 h 866358"/>
                  <a:gd name="connsiteX41" fmla="*/ 329245 w 858031"/>
                  <a:gd name="connsiteY41" fmla="*/ 31927 h 866358"/>
                  <a:gd name="connsiteX42" fmla="*/ 361171 w 858031"/>
                  <a:gd name="connsiteY42" fmla="*/ 27936 h 866358"/>
                  <a:gd name="connsiteX43" fmla="*/ 367158 w 858031"/>
                  <a:gd name="connsiteY43" fmla="*/ 0 h 866358"/>
                  <a:gd name="connsiteX44" fmla="*/ 385116 w 858031"/>
                  <a:gd name="connsiteY44" fmla="*/ 7982 h 866358"/>
                  <a:gd name="connsiteX45" fmla="*/ 391103 w 858031"/>
                  <a:gd name="connsiteY45" fmla="*/ 29931 h 866358"/>
                  <a:gd name="connsiteX46" fmla="*/ 421034 w 858031"/>
                  <a:gd name="connsiteY46" fmla="*/ 43899 h 866358"/>
                  <a:gd name="connsiteX47" fmla="*/ 427020 w 858031"/>
                  <a:gd name="connsiteY47" fmla="*/ 55872 h 866358"/>
                  <a:gd name="connsiteX48" fmla="*/ 476512 w 858031"/>
                  <a:gd name="connsiteY48" fmla="*/ 86591 h 866358"/>
                  <a:gd name="connsiteX49" fmla="*/ 476223 w 858031"/>
                  <a:gd name="connsiteY49" fmla="*/ 87168 h 866358"/>
                  <a:gd name="connsiteX50" fmla="*/ 472915 w 858031"/>
                  <a:gd name="connsiteY50" fmla="*/ 85803 h 866358"/>
                  <a:gd name="connsiteX51" fmla="*/ 476108 w 858031"/>
                  <a:gd name="connsiteY51" fmla="*/ 87400 h 866358"/>
                  <a:gd name="connsiteX52" fmla="*/ 464933 w 858031"/>
                  <a:gd name="connsiteY52" fmla="*/ 109748 h 866358"/>
                  <a:gd name="connsiteX53" fmla="*/ 464933 w 858031"/>
                  <a:gd name="connsiteY53" fmla="*/ 117730 h 866358"/>
                  <a:gd name="connsiteX54" fmla="*/ 492869 w 858031"/>
                  <a:gd name="connsiteY54" fmla="*/ 133693 h 866358"/>
                  <a:gd name="connsiteX55" fmla="*/ 514819 w 858031"/>
                  <a:gd name="connsiteY55" fmla="*/ 157638 h 866358"/>
                  <a:gd name="connsiteX56" fmla="*/ 540759 w 858031"/>
                  <a:gd name="connsiteY56" fmla="*/ 215506 h 866358"/>
                  <a:gd name="connsiteX57" fmla="*/ 576677 w 858031"/>
                  <a:gd name="connsiteY57" fmla="*/ 229474 h 866358"/>
                  <a:gd name="connsiteX58" fmla="*/ 598626 w 858031"/>
                  <a:gd name="connsiteY58" fmla="*/ 243442 h 866358"/>
                  <a:gd name="connsiteX59" fmla="*/ 620576 w 858031"/>
                  <a:gd name="connsiteY59" fmla="*/ 287341 h 866358"/>
                  <a:gd name="connsiteX60" fmla="*/ 598626 w 858031"/>
                  <a:gd name="connsiteY60" fmla="*/ 327249 h 866358"/>
                  <a:gd name="connsiteX61" fmla="*/ 596631 w 858031"/>
                  <a:gd name="connsiteY61" fmla="*/ 347204 h 866358"/>
                  <a:gd name="connsiteX62" fmla="*/ 630553 w 858031"/>
                  <a:gd name="connsiteY62" fmla="*/ 363167 h 866358"/>
                  <a:gd name="connsiteX63" fmla="*/ 646516 w 858031"/>
                  <a:gd name="connsiteY63" fmla="*/ 379130 h 866358"/>
                  <a:gd name="connsiteX64" fmla="*/ 672457 w 858031"/>
                  <a:gd name="connsiteY64" fmla="*/ 371149 h 866358"/>
                  <a:gd name="connsiteX65" fmla="*/ 684429 w 858031"/>
                  <a:gd name="connsiteY65" fmla="*/ 387112 h 866358"/>
                  <a:gd name="connsiteX66" fmla="*/ 682434 w 858031"/>
                  <a:gd name="connsiteY66" fmla="*/ 401080 h 866358"/>
                  <a:gd name="connsiteX67" fmla="*/ 708375 w 858031"/>
                  <a:gd name="connsiteY67" fmla="*/ 409062 h 866358"/>
                  <a:gd name="connsiteX68" fmla="*/ 716356 w 858031"/>
                  <a:gd name="connsiteY68" fmla="*/ 460943 h 866358"/>
                  <a:gd name="connsiteX69" fmla="*/ 720347 w 858031"/>
                  <a:gd name="connsiteY69" fmla="*/ 480897 h 866358"/>
                  <a:gd name="connsiteX70" fmla="*/ 726333 w 858031"/>
                  <a:gd name="connsiteY70" fmla="*/ 496860 h 866358"/>
                  <a:gd name="connsiteX71" fmla="*/ 732320 w 858031"/>
                  <a:gd name="connsiteY71" fmla="*/ 510828 h 866358"/>
                  <a:gd name="connsiteX72" fmla="*/ 756265 w 858031"/>
                  <a:gd name="connsiteY72" fmla="*/ 498856 h 866358"/>
                  <a:gd name="connsiteX73" fmla="*/ 798168 w 858031"/>
                  <a:gd name="connsiteY73" fmla="*/ 518810 h 866358"/>
                  <a:gd name="connsiteX74" fmla="*/ 826104 w 858031"/>
                  <a:gd name="connsiteY74" fmla="*/ 514819 h 866358"/>
                  <a:gd name="connsiteX75" fmla="*/ 842068 w 858031"/>
                  <a:gd name="connsiteY75" fmla="*/ 528787 h 866358"/>
                  <a:gd name="connsiteX76" fmla="*/ 848054 w 858031"/>
                  <a:gd name="connsiteY76" fmla="*/ 550737 h 866358"/>
                  <a:gd name="connsiteX77" fmla="*/ 858031 w 858031"/>
                  <a:gd name="connsiteY77" fmla="*/ 578672 h 866358"/>
                  <a:gd name="connsiteX78" fmla="*/ 848054 w 858031"/>
                  <a:gd name="connsiteY78" fmla="*/ 586654 h 866358"/>
                  <a:gd name="connsiteX79" fmla="*/ 858031 w 858031"/>
                  <a:gd name="connsiteY79" fmla="*/ 616585 h 866358"/>
                  <a:gd name="connsiteX80" fmla="*/ 844063 w 858031"/>
                  <a:gd name="connsiteY80" fmla="*/ 634544 h 866358"/>
                  <a:gd name="connsiteX81" fmla="*/ 830095 w 858031"/>
                  <a:gd name="connsiteY81" fmla="*/ 656494 h 866358"/>
                  <a:gd name="connsiteX82" fmla="*/ 828442 w 858031"/>
                  <a:gd name="connsiteY82" fmla="*/ 677988 h 866358"/>
                  <a:gd name="connsiteX83" fmla="*/ 816127 w 858031"/>
                  <a:gd name="connsiteY83" fmla="*/ 676448 h 866358"/>
                  <a:gd name="connsiteX84" fmla="*/ 782205 w 858031"/>
                  <a:gd name="connsiteY84" fmla="*/ 666471 h 866358"/>
                  <a:gd name="connsiteX85" fmla="*/ 772228 w 858031"/>
                  <a:gd name="connsiteY85" fmla="*/ 682434 h 866358"/>
                  <a:gd name="connsiteX86" fmla="*/ 762251 w 858031"/>
                  <a:gd name="connsiteY86" fmla="*/ 682434 h 866358"/>
                  <a:gd name="connsiteX87" fmla="*/ 748283 w 858031"/>
                  <a:gd name="connsiteY87" fmla="*/ 688421 h 866358"/>
                  <a:gd name="connsiteX88" fmla="*/ 736310 w 858031"/>
                  <a:gd name="connsiteY88" fmla="*/ 710370 h 866358"/>
                  <a:gd name="connsiteX89" fmla="*/ 716356 w 858031"/>
                  <a:gd name="connsiteY89" fmla="*/ 730324 h 866358"/>
                  <a:gd name="connsiteX90" fmla="*/ 712365 w 858031"/>
                  <a:gd name="connsiteY90" fmla="*/ 776219 h 866358"/>
                  <a:gd name="connsiteX91" fmla="*/ 724338 w 858031"/>
                  <a:gd name="connsiteY91" fmla="*/ 782205 h 866358"/>
                  <a:gd name="connsiteX92" fmla="*/ 772228 w 858031"/>
                  <a:gd name="connsiteY92" fmla="*/ 796173 h 866358"/>
                  <a:gd name="connsiteX93" fmla="*/ 784201 w 858031"/>
                  <a:gd name="connsiteY93" fmla="*/ 814132 h 866358"/>
                  <a:gd name="connsiteX94" fmla="*/ 784201 w 858031"/>
                  <a:gd name="connsiteY94" fmla="*/ 826105 h 866358"/>
                  <a:gd name="connsiteX95" fmla="*/ 756265 w 858031"/>
                  <a:gd name="connsiteY95" fmla="*/ 852045 h 866358"/>
                  <a:gd name="connsiteX96" fmla="*/ 796173 w 858031"/>
                  <a:gd name="connsiteY96" fmla="*/ 848054 h 866358"/>
                  <a:gd name="connsiteX97" fmla="*/ 802159 w 858031"/>
                  <a:gd name="connsiteY97" fmla="*/ 856036 h 866358"/>
                  <a:gd name="connsiteX98" fmla="*/ 788225 w 858031"/>
                  <a:gd name="connsiteY98" fmla="*/ 866358 h 866358"/>
                  <a:gd name="connsiteX99" fmla="*/ 714400 w 858031"/>
                  <a:gd name="connsiteY99" fmla="*/ 866358 h 866358"/>
                  <a:gd name="connsiteX0" fmla="*/ 136425 w 858031"/>
                  <a:gd name="connsiteY0" fmla="*/ 864352 h 866358"/>
                  <a:gd name="connsiteX1" fmla="*/ 135689 w 858031"/>
                  <a:gd name="connsiteY1" fmla="*/ 864018 h 866358"/>
                  <a:gd name="connsiteX2" fmla="*/ 76446 w 858031"/>
                  <a:gd name="connsiteY2" fmla="*/ 866358 h 866358"/>
                  <a:gd name="connsiteX3" fmla="*/ 67844 w 858031"/>
                  <a:gd name="connsiteY3" fmla="*/ 856036 h 866358"/>
                  <a:gd name="connsiteX4" fmla="*/ 61858 w 858031"/>
                  <a:gd name="connsiteY4" fmla="*/ 840073 h 866358"/>
                  <a:gd name="connsiteX5" fmla="*/ 65849 w 858031"/>
                  <a:gd name="connsiteY5" fmla="*/ 822114 h 866358"/>
                  <a:gd name="connsiteX6" fmla="*/ 39908 w 858031"/>
                  <a:gd name="connsiteY6" fmla="*/ 812137 h 866358"/>
                  <a:gd name="connsiteX7" fmla="*/ 57867 w 858031"/>
                  <a:gd name="connsiteY7" fmla="*/ 796173 h 866358"/>
                  <a:gd name="connsiteX8" fmla="*/ 47890 w 858031"/>
                  <a:gd name="connsiteY8" fmla="*/ 778215 h 866358"/>
                  <a:gd name="connsiteX9" fmla="*/ 29931 w 858031"/>
                  <a:gd name="connsiteY9" fmla="*/ 760256 h 866358"/>
                  <a:gd name="connsiteX10" fmla="*/ 0 w 858031"/>
                  <a:gd name="connsiteY10" fmla="*/ 730324 h 866358"/>
                  <a:gd name="connsiteX11" fmla="*/ 0 w 858031"/>
                  <a:gd name="connsiteY11" fmla="*/ 714361 h 866358"/>
                  <a:gd name="connsiteX12" fmla="*/ 27936 w 858031"/>
                  <a:gd name="connsiteY12" fmla="*/ 704384 h 866358"/>
                  <a:gd name="connsiteX13" fmla="*/ 47890 w 858031"/>
                  <a:gd name="connsiteY13" fmla="*/ 724338 h 866358"/>
                  <a:gd name="connsiteX14" fmla="*/ 77821 w 858031"/>
                  <a:gd name="connsiteY14" fmla="*/ 738306 h 866358"/>
                  <a:gd name="connsiteX15" fmla="*/ 119725 w 858031"/>
                  <a:gd name="connsiteY15" fmla="*/ 712366 h 866358"/>
                  <a:gd name="connsiteX16" fmla="*/ 151652 w 858031"/>
                  <a:gd name="connsiteY16" fmla="*/ 654498 h 866358"/>
                  <a:gd name="connsiteX17" fmla="*/ 167615 w 858031"/>
                  <a:gd name="connsiteY17" fmla="*/ 566700 h 866358"/>
                  <a:gd name="connsiteX18" fmla="*/ 157638 w 858031"/>
                  <a:gd name="connsiteY18" fmla="*/ 508833 h 866358"/>
                  <a:gd name="connsiteX19" fmla="*/ 85803 w 858031"/>
                  <a:gd name="connsiteY19" fmla="*/ 417043 h 866358"/>
                  <a:gd name="connsiteX20" fmla="*/ 57867 w 858031"/>
                  <a:gd name="connsiteY20" fmla="*/ 411057 h 866358"/>
                  <a:gd name="connsiteX21" fmla="*/ 43899 w 858031"/>
                  <a:gd name="connsiteY21" fmla="*/ 413052 h 866358"/>
                  <a:gd name="connsiteX22" fmla="*/ 43899 w 858031"/>
                  <a:gd name="connsiteY22" fmla="*/ 405071 h 866358"/>
                  <a:gd name="connsiteX23" fmla="*/ 33922 w 858031"/>
                  <a:gd name="connsiteY23" fmla="*/ 375139 h 866358"/>
                  <a:gd name="connsiteX24" fmla="*/ 43899 w 858031"/>
                  <a:gd name="connsiteY24" fmla="*/ 317272 h 866358"/>
                  <a:gd name="connsiteX25" fmla="*/ 77821 w 858031"/>
                  <a:gd name="connsiteY25" fmla="*/ 263396 h 866358"/>
                  <a:gd name="connsiteX26" fmla="*/ 63854 w 858031"/>
                  <a:gd name="connsiteY26" fmla="*/ 211515 h 866358"/>
                  <a:gd name="connsiteX27" fmla="*/ 37913 w 858031"/>
                  <a:gd name="connsiteY27" fmla="*/ 159634 h 866358"/>
                  <a:gd name="connsiteX28" fmla="*/ 61858 w 858031"/>
                  <a:gd name="connsiteY28" fmla="*/ 105757 h 866358"/>
                  <a:gd name="connsiteX29" fmla="*/ 33922 w 858031"/>
                  <a:gd name="connsiteY29" fmla="*/ 89794 h 866358"/>
                  <a:gd name="connsiteX30" fmla="*/ 31927 w 858031"/>
                  <a:gd name="connsiteY30" fmla="*/ 71835 h 866358"/>
                  <a:gd name="connsiteX31" fmla="*/ 51881 w 858031"/>
                  <a:gd name="connsiteY31" fmla="*/ 55872 h 866358"/>
                  <a:gd name="connsiteX32" fmla="*/ 93785 w 858031"/>
                  <a:gd name="connsiteY32" fmla="*/ 51881 h 866358"/>
                  <a:gd name="connsiteX33" fmla="*/ 147661 w 858031"/>
                  <a:gd name="connsiteY33" fmla="*/ 69840 h 866358"/>
                  <a:gd name="connsiteX34" fmla="*/ 169611 w 858031"/>
                  <a:gd name="connsiteY34" fmla="*/ 57867 h 866358"/>
                  <a:gd name="connsiteX35" fmla="*/ 189565 w 858031"/>
                  <a:gd name="connsiteY35" fmla="*/ 15963 h 866358"/>
                  <a:gd name="connsiteX36" fmla="*/ 229473 w 858031"/>
                  <a:gd name="connsiteY36" fmla="*/ 61858 h 866358"/>
                  <a:gd name="connsiteX37" fmla="*/ 277364 w 858031"/>
                  <a:gd name="connsiteY37" fmla="*/ 63854 h 866358"/>
                  <a:gd name="connsiteX38" fmla="*/ 279359 w 858031"/>
                  <a:gd name="connsiteY38" fmla="*/ 37913 h 866358"/>
                  <a:gd name="connsiteX39" fmla="*/ 325254 w 858031"/>
                  <a:gd name="connsiteY39" fmla="*/ 45895 h 866358"/>
                  <a:gd name="connsiteX40" fmla="*/ 329245 w 858031"/>
                  <a:gd name="connsiteY40" fmla="*/ 31927 h 866358"/>
                  <a:gd name="connsiteX41" fmla="*/ 361171 w 858031"/>
                  <a:gd name="connsiteY41" fmla="*/ 27936 h 866358"/>
                  <a:gd name="connsiteX42" fmla="*/ 367158 w 858031"/>
                  <a:gd name="connsiteY42" fmla="*/ 0 h 866358"/>
                  <a:gd name="connsiteX43" fmla="*/ 385116 w 858031"/>
                  <a:gd name="connsiteY43" fmla="*/ 7982 h 866358"/>
                  <a:gd name="connsiteX44" fmla="*/ 391103 w 858031"/>
                  <a:gd name="connsiteY44" fmla="*/ 29931 h 866358"/>
                  <a:gd name="connsiteX45" fmla="*/ 421034 w 858031"/>
                  <a:gd name="connsiteY45" fmla="*/ 43899 h 866358"/>
                  <a:gd name="connsiteX46" fmla="*/ 427020 w 858031"/>
                  <a:gd name="connsiteY46" fmla="*/ 55872 h 866358"/>
                  <a:gd name="connsiteX47" fmla="*/ 476512 w 858031"/>
                  <a:gd name="connsiteY47" fmla="*/ 86591 h 866358"/>
                  <a:gd name="connsiteX48" fmla="*/ 476223 w 858031"/>
                  <a:gd name="connsiteY48" fmla="*/ 87168 h 866358"/>
                  <a:gd name="connsiteX49" fmla="*/ 472915 w 858031"/>
                  <a:gd name="connsiteY49" fmla="*/ 85803 h 866358"/>
                  <a:gd name="connsiteX50" fmla="*/ 476108 w 858031"/>
                  <a:gd name="connsiteY50" fmla="*/ 87400 h 866358"/>
                  <a:gd name="connsiteX51" fmla="*/ 464933 w 858031"/>
                  <a:gd name="connsiteY51" fmla="*/ 109748 h 866358"/>
                  <a:gd name="connsiteX52" fmla="*/ 464933 w 858031"/>
                  <a:gd name="connsiteY52" fmla="*/ 117730 h 866358"/>
                  <a:gd name="connsiteX53" fmla="*/ 492869 w 858031"/>
                  <a:gd name="connsiteY53" fmla="*/ 133693 h 866358"/>
                  <a:gd name="connsiteX54" fmla="*/ 514819 w 858031"/>
                  <a:gd name="connsiteY54" fmla="*/ 157638 h 866358"/>
                  <a:gd name="connsiteX55" fmla="*/ 540759 w 858031"/>
                  <a:gd name="connsiteY55" fmla="*/ 215506 h 866358"/>
                  <a:gd name="connsiteX56" fmla="*/ 576677 w 858031"/>
                  <a:gd name="connsiteY56" fmla="*/ 229474 h 866358"/>
                  <a:gd name="connsiteX57" fmla="*/ 598626 w 858031"/>
                  <a:gd name="connsiteY57" fmla="*/ 243442 h 866358"/>
                  <a:gd name="connsiteX58" fmla="*/ 620576 w 858031"/>
                  <a:gd name="connsiteY58" fmla="*/ 287341 h 866358"/>
                  <a:gd name="connsiteX59" fmla="*/ 598626 w 858031"/>
                  <a:gd name="connsiteY59" fmla="*/ 327249 h 866358"/>
                  <a:gd name="connsiteX60" fmla="*/ 596631 w 858031"/>
                  <a:gd name="connsiteY60" fmla="*/ 347204 h 866358"/>
                  <a:gd name="connsiteX61" fmla="*/ 630553 w 858031"/>
                  <a:gd name="connsiteY61" fmla="*/ 363167 h 866358"/>
                  <a:gd name="connsiteX62" fmla="*/ 646516 w 858031"/>
                  <a:gd name="connsiteY62" fmla="*/ 379130 h 866358"/>
                  <a:gd name="connsiteX63" fmla="*/ 672457 w 858031"/>
                  <a:gd name="connsiteY63" fmla="*/ 371149 h 866358"/>
                  <a:gd name="connsiteX64" fmla="*/ 684429 w 858031"/>
                  <a:gd name="connsiteY64" fmla="*/ 387112 h 866358"/>
                  <a:gd name="connsiteX65" fmla="*/ 682434 w 858031"/>
                  <a:gd name="connsiteY65" fmla="*/ 401080 h 866358"/>
                  <a:gd name="connsiteX66" fmla="*/ 708375 w 858031"/>
                  <a:gd name="connsiteY66" fmla="*/ 409062 h 866358"/>
                  <a:gd name="connsiteX67" fmla="*/ 716356 w 858031"/>
                  <a:gd name="connsiteY67" fmla="*/ 460943 h 866358"/>
                  <a:gd name="connsiteX68" fmla="*/ 720347 w 858031"/>
                  <a:gd name="connsiteY68" fmla="*/ 480897 h 866358"/>
                  <a:gd name="connsiteX69" fmla="*/ 726333 w 858031"/>
                  <a:gd name="connsiteY69" fmla="*/ 496860 h 866358"/>
                  <a:gd name="connsiteX70" fmla="*/ 732320 w 858031"/>
                  <a:gd name="connsiteY70" fmla="*/ 510828 h 866358"/>
                  <a:gd name="connsiteX71" fmla="*/ 756265 w 858031"/>
                  <a:gd name="connsiteY71" fmla="*/ 498856 h 866358"/>
                  <a:gd name="connsiteX72" fmla="*/ 798168 w 858031"/>
                  <a:gd name="connsiteY72" fmla="*/ 518810 h 866358"/>
                  <a:gd name="connsiteX73" fmla="*/ 826104 w 858031"/>
                  <a:gd name="connsiteY73" fmla="*/ 514819 h 866358"/>
                  <a:gd name="connsiteX74" fmla="*/ 842068 w 858031"/>
                  <a:gd name="connsiteY74" fmla="*/ 528787 h 866358"/>
                  <a:gd name="connsiteX75" fmla="*/ 848054 w 858031"/>
                  <a:gd name="connsiteY75" fmla="*/ 550737 h 866358"/>
                  <a:gd name="connsiteX76" fmla="*/ 858031 w 858031"/>
                  <a:gd name="connsiteY76" fmla="*/ 578672 h 866358"/>
                  <a:gd name="connsiteX77" fmla="*/ 848054 w 858031"/>
                  <a:gd name="connsiteY77" fmla="*/ 586654 h 866358"/>
                  <a:gd name="connsiteX78" fmla="*/ 858031 w 858031"/>
                  <a:gd name="connsiteY78" fmla="*/ 616585 h 866358"/>
                  <a:gd name="connsiteX79" fmla="*/ 844063 w 858031"/>
                  <a:gd name="connsiteY79" fmla="*/ 634544 h 866358"/>
                  <a:gd name="connsiteX80" fmla="*/ 830095 w 858031"/>
                  <a:gd name="connsiteY80" fmla="*/ 656494 h 866358"/>
                  <a:gd name="connsiteX81" fmla="*/ 828442 w 858031"/>
                  <a:gd name="connsiteY81" fmla="*/ 677988 h 866358"/>
                  <a:gd name="connsiteX82" fmla="*/ 816127 w 858031"/>
                  <a:gd name="connsiteY82" fmla="*/ 676448 h 866358"/>
                  <a:gd name="connsiteX83" fmla="*/ 782205 w 858031"/>
                  <a:gd name="connsiteY83" fmla="*/ 666471 h 866358"/>
                  <a:gd name="connsiteX84" fmla="*/ 772228 w 858031"/>
                  <a:gd name="connsiteY84" fmla="*/ 682434 h 866358"/>
                  <a:gd name="connsiteX85" fmla="*/ 762251 w 858031"/>
                  <a:gd name="connsiteY85" fmla="*/ 682434 h 866358"/>
                  <a:gd name="connsiteX86" fmla="*/ 748283 w 858031"/>
                  <a:gd name="connsiteY86" fmla="*/ 688421 h 866358"/>
                  <a:gd name="connsiteX87" fmla="*/ 736310 w 858031"/>
                  <a:gd name="connsiteY87" fmla="*/ 710370 h 866358"/>
                  <a:gd name="connsiteX88" fmla="*/ 716356 w 858031"/>
                  <a:gd name="connsiteY88" fmla="*/ 730324 h 866358"/>
                  <a:gd name="connsiteX89" fmla="*/ 712365 w 858031"/>
                  <a:gd name="connsiteY89" fmla="*/ 776219 h 866358"/>
                  <a:gd name="connsiteX90" fmla="*/ 724338 w 858031"/>
                  <a:gd name="connsiteY90" fmla="*/ 782205 h 866358"/>
                  <a:gd name="connsiteX91" fmla="*/ 772228 w 858031"/>
                  <a:gd name="connsiteY91" fmla="*/ 796173 h 866358"/>
                  <a:gd name="connsiteX92" fmla="*/ 784201 w 858031"/>
                  <a:gd name="connsiteY92" fmla="*/ 814132 h 866358"/>
                  <a:gd name="connsiteX93" fmla="*/ 784201 w 858031"/>
                  <a:gd name="connsiteY93" fmla="*/ 826105 h 866358"/>
                  <a:gd name="connsiteX94" fmla="*/ 756265 w 858031"/>
                  <a:gd name="connsiteY94" fmla="*/ 852045 h 866358"/>
                  <a:gd name="connsiteX95" fmla="*/ 796173 w 858031"/>
                  <a:gd name="connsiteY95" fmla="*/ 848054 h 866358"/>
                  <a:gd name="connsiteX96" fmla="*/ 802159 w 858031"/>
                  <a:gd name="connsiteY96" fmla="*/ 856036 h 866358"/>
                  <a:gd name="connsiteX97" fmla="*/ 788225 w 858031"/>
                  <a:gd name="connsiteY97" fmla="*/ 866358 h 866358"/>
                  <a:gd name="connsiteX98" fmla="*/ 714400 w 858031"/>
                  <a:gd name="connsiteY98" fmla="*/ 866358 h 866358"/>
                  <a:gd name="connsiteX0" fmla="*/ 136425 w 858031"/>
                  <a:gd name="connsiteY0" fmla="*/ 864352 h 866358"/>
                  <a:gd name="connsiteX1" fmla="*/ 76446 w 858031"/>
                  <a:gd name="connsiteY1" fmla="*/ 866358 h 866358"/>
                  <a:gd name="connsiteX2" fmla="*/ 67844 w 858031"/>
                  <a:gd name="connsiteY2" fmla="*/ 856036 h 866358"/>
                  <a:gd name="connsiteX3" fmla="*/ 61858 w 858031"/>
                  <a:gd name="connsiteY3" fmla="*/ 840073 h 866358"/>
                  <a:gd name="connsiteX4" fmla="*/ 65849 w 858031"/>
                  <a:gd name="connsiteY4" fmla="*/ 822114 h 866358"/>
                  <a:gd name="connsiteX5" fmla="*/ 39908 w 858031"/>
                  <a:gd name="connsiteY5" fmla="*/ 812137 h 866358"/>
                  <a:gd name="connsiteX6" fmla="*/ 57867 w 858031"/>
                  <a:gd name="connsiteY6" fmla="*/ 796173 h 866358"/>
                  <a:gd name="connsiteX7" fmla="*/ 47890 w 858031"/>
                  <a:gd name="connsiteY7" fmla="*/ 778215 h 866358"/>
                  <a:gd name="connsiteX8" fmla="*/ 29931 w 858031"/>
                  <a:gd name="connsiteY8" fmla="*/ 760256 h 866358"/>
                  <a:gd name="connsiteX9" fmla="*/ 0 w 858031"/>
                  <a:gd name="connsiteY9" fmla="*/ 730324 h 866358"/>
                  <a:gd name="connsiteX10" fmla="*/ 0 w 858031"/>
                  <a:gd name="connsiteY10" fmla="*/ 714361 h 866358"/>
                  <a:gd name="connsiteX11" fmla="*/ 27936 w 858031"/>
                  <a:gd name="connsiteY11" fmla="*/ 704384 h 866358"/>
                  <a:gd name="connsiteX12" fmla="*/ 47890 w 858031"/>
                  <a:gd name="connsiteY12" fmla="*/ 724338 h 866358"/>
                  <a:gd name="connsiteX13" fmla="*/ 77821 w 858031"/>
                  <a:gd name="connsiteY13" fmla="*/ 738306 h 866358"/>
                  <a:gd name="connsiteX14" fmla="*/ 119725 w 858031"/>
                  <a:gd name="connsiteY14" fmla="*/ 712366 h 866358"/>
                  <a:gd name="connsiteX15" fmla="*/ 151652 w 858031"/>
                  <a:gd name="connsiteY15" fmla="*/ 654498 h 866358"/>
                  <a:gd name="connsiteX16" fmla="*/ 167615 w 858031"/>
                  <a:gd name="connsiteY16" fmla="*/ 566700 h 866358"/>
                  <a:gd name="connsiteX17" fmla="*/ 157638 w 858031"/>
                  <a:gd name="connsiteY17" fmla="*/ 508833 h 866358"/>
                  <a:gd name="connsiteX18" fmla="*/ 85803 w 858031"/>
                  <a:gd name="connsiteY18" fmla="*/ 417043 h 866358"/>
                  <a:gd name="connsiteX19" fmla="*/ 57867 w 858031"/>
                  <a:gd name="connsiteY19" fmla="*/ 411057 h 866358"/>
                  <a:gd name="connsiteX20" fmla="*/ 43899 w 858031"/>
                  <a:gd name="connsiteY20" fmla="*/ 413052 h 866358"/>
                  <a:gd name="connsiteX21" fmla="*/ 43899 w 858031"/>
                  <a:gd name="connsiteY21" fmla="*/ 405071 h 866358"/>
                  <a:gd name="connsiteX22" fmla="*/ 33922 w 858031"/>
                  <a:gd name="connsiteY22" fmla="*/ 375139 h 866358"/>
                  <a:gd name="connsiteX23" fmla="*/ 43899 w 858031"/>
                  <a:gd name="connsiteY23" fmla="*/ 317272 h 866358"/>
                  <a:gd name="connsiteX24" fmla="*/ 77821 w 858031"/>
                  <a:gd name="connsiteY24" fmla="*/ 263396 h 866358"/>
                  <a:gd name="connsiteX25" fmla="*/ 63854 w 858031"/>
                  <a:gd name="connsiteY25" fmla="*/ 211515 h 866358"/>
                  <a:gd name="connsiteX26" fmla="*/ 37913 w 858031"/>
                  <a:gd name="connsiteY26" fmla="*/ 159634 h 866358"/>
                  <a:gd name="connsiteX27" fmla="*/ 61858 w 858031"/>
                  <a:gd name="connsiteY27" fmla="*/ 105757 h 866358"/>
                  <a:gd name="connsiteX28" fmla="*/ 33922 w 858031"/>
                  <a:gd name="connsiteY28" fmla="*/ 89794 h 866358"/>
                  <a:gd name="connsiteX29" fmla="*/ 31927 w 858031"/>
                  <a:gd name="connsiteY29" fmla="*/ 71835 h 866358"/>
                  <a:gd name="connsiteX30" fmla="*/ 51881 w 858031"/>
                  <a:gd name="connsiteY30" fmla="*/ 55872 h 866358"/>
                  <a:gd name="connsiteX31" fmla="*/ 93785 w 858031"/>
                  <a:gd name="connsiteY31" fmla="*/ 51881 h 866358"/>
                  <a:gd name="connsiteX32" fmla="*/ 147661 w 858031"/>
                  <a:gd name="connsiteY32" fmla="*/ 69840 h 866358"/>
                  <a:gd name="connsiteX33" fmla="*/ 169611 w 858031"/>
                  <a:gd name="connsiteY33" fmla="*/ 57867 h 866358"/>
                  <a:gd name="connsiteX34" fmla="*/ 189565 w 858031"/>
                  <a:gd name="connsiteY34" fmla="*/ 15963 h 866358"/>
                  <a:gd name="connsiteX35" fmla="*/ 229473 w 858031"/>
                  <a:gd name="connsiteY35" fmla="*/ 61858 h 866358"/>
                  <a:gd name="connsiteX36" fmla="*/ 277364 w 858031"/>
                  <a:gd name="connsiteY36" fmla="*/ 63854 h 866358"/>
                  <a:gd name="connsiteX37" fmla="*/ 279359 w 858031"/>
                  <a:gd name="connsiteY37" fmla="*/ 37913 h 866358"/>
                  <a:gd name="connsiteX38" fmla="*/ 325254 w 858031"/>
                  <a:gd name="connsiteY38" fmla="*/ 45895 h 866358"/>
                  <a:gd name="connsiteX39" fmla="*/ 329245 w 858031"/>
                  <a:gd name="connsiteY39" fmla="*/ 31927 h 866358"/>
                  <a:gd name="connsiteX40" fmla="*/ 361171 w 858031"/>
                  <a:gd name="connsiteY40" fmla="*/ 27936 h 866358"/>
                  <a:gd name="connsiteX41" fmla="*/ 367158 w 858031"/>
                  <a:gd name="connsiteY41" fmla="*/ 0 h 866358"/>
                  <a:gd name="connsiteX42" fmla="*/ 385116 w 858031"/>
                  <a:gd name="connsiteY42" fmla="*/ 7982 h 866358"/>
                  <a:gd name="connsiteX43" fmla="*/ 391103 w 858031"/>
                  <a:gd name="connsiteY43" fmla="*/ 29931 h 866358"/>
                  <a:gd name="connsiteX44" fmla="*/ 421034 w 858031"/>
                  <a:gd name="connsiteY44" fmla="*/ 43899 h 866358"/>
                  <a:gd name="connsiteX45" fmla="*/ 427020 w 858031"/>
                  <a:gd name="connsiteY45" fmla="*/ 55872 h 866358"/>
                  <a:gd name="connsiteX46" fmla="*/ 476512 w 858031"/>
                  <a:gd name="connsiteY46" fmla="*/ 86591 h 866358"/>
                  <a:gd name="connsiteX47" fmla="*/ 476223 w 858031"/>
                  <a:gd name="connsiteY47" fmla="*/ 87168 h 866358"/>
                  <a:gd name="connsiteX48" fmla="*/ 472915 w 858031"/>
                  <a:gd name="connsiteY48" fmla="*/ 85803 h 866358"/>
                  <a:gd name="connsiteX49" fmla="*/ 476108 w 858031"/>
                  <a:gd name="connsiteY49" fmla="*/ 87400 h 866358"/>
                  <a:gd name="connsiteX50" fmla="*/ 464933 w 858031"/>
                  <a:gd name="connsiteY50" fmla="*/ 109748 h 866358"/>
                  <a:gd name="connsiteX51" fmla="*/ 464933 w 858031"/>
                  <a:gd name="connsiteY51" fmla="*/ 117730 h 866358"/>
                  <a:gd name="connsiteX52" fmla="*/ 492869 w 858031"/>
                  <a:gd name="connsiteY52" fmla="*/ 133693 h 866358"/>
                  <a:gd name="connsiteX53" fmla="*/ 514819 w 858031"/>
                  <a:gd name="connsiteY53" fmla="*/ 157638 h 866358"/>
                  <a:gd name="connsiteX54" fmla="*/ 540759 w 858031"/>
                  <a:gd name="connsiteY54" fmla="*/ 215506 h 866358"/>
                  <a:gd name="connsiteX55" fmla="*/ 576677 w 858031"/>
                  <a:gd name="connsiteY55" fmla="*/ 229474 h 866358"/>
                  <a:gd name="connsiteX56" fmla="*/ 598626 w 858031"/>
                  <a:gd name="connsiteY56" fmla="*/ 243442 h 866358"/>
                  <a:gd name="connsiteX57" fmla="*/ 620576 w 858031"/>
                  <a:gd name="connsiteY57" fmla="*/ 287341 h 866358"/>
                  <a:gd name="connsiteX58" fmla="*/ 598626 w 858031"/>
                  <a:gd name="connsiteY58" fmla="*/ 327249 h 866358"/>
                  <a:gd name="connsiteX59" fmla="*/ 596631 w 858031"/>
                  <a:gd name="connsiteY59" fmla="*/ 347204 h 866358"/>
                  <a:gd name="connsiteX60" fmla="*/ 630553 w 858031"/>
                  <a:gd name="connsiteY60" fmla="*/ 363167 h 866358"/>
                  <a:gd name="connsiteX61" fmla="*/ 646516 w 858031"/>
                  <a:gd name="connsiteY61" fmla="*/ 379130 h 866358"/>
                  <a:gd name="connsiteX62" fmla="*/ 672457 w 858031"/>
                  <a:gd name="connsiteY62" fmla="*/ 371149 h 866358"/>
                  <a:gd name="connsiteX63" fmla="*/ 684429 w 858031"/>
                  <a:gd name="connsiteY63" fmla="*/ 387112 h 866358"/>
                  <a:gd name="connsiteX64" fmla="*/ 682434 w 858031"/>
                  <a:gd name="connsiteY64" fmla="*/ 401080 h 866358"/>
                  <a:gd name="connsiteX65" fmla="*/ 708375 w 858031"/>
                  <a:gd name="connsiteY65" fmla="*/ 409062 h 866358"/>
                  <a:gd name="connsiteX66" fmla="*/ 716356 w 858031"/>
                  <a:gd name="connsiteY66" fmla="*/ 460943 h 866358"/>
                  <a:gd name="connsiteX67" fmla="*/ 720347 w 858031"/>
                  <a:gd name="connsiteY67" fmla="*/ 480897 h 866358"/>
                  <a:gd name="connsiteX68" fmla="*/ 726333 w 858031"/>
                  <a:gd name="connsiteY68" fmla="*/ 496860 h 866358"/>
                  <a:gd name="connsiteX69" fmla="*/ 732320 w 858031"/>
                  <a:gd name="connsiteY69" fmla="*/ 510828 h 866358"/>
                  <a:gd name="connsiteX70" fmla="*/ 756265 w 858031"/>
                  <a:gd name="connsiteY70" fmla="*/ 498856 h 866358"/>
                  <a:gd name="connsiteX71" fmla="*/ 798168 w 858031"/>
                  <a:gd name="connsiteY71" fmla="*/ 518810 h 866358"/>
                  <a:gd name="connsiteX72" fmla="*/ 826104 w 858031"/>
                  <a:gd name="connsiteY72" fmla="*/ 514819 h 866358"/>
                  <a:gd name="connsiteX73" fmla="*/ 842068 w 858031"/>
                  <a:gd name="connsiteY73" fmla="*/ 528787 h 866358"/>
                  <a:gd name="connsiteX74" fmla="*/ 848054 w 858031"/>
                  <a:gd name="connsiteY74" fmla="*/ 550737 h 866358"/>
                  <a:gd name="connsiteX75" fmla="*/ 858031 w 858031"/>
                  <a:gd name="connsiteY75" fmla="*/ 578672 h 866358"/>
                  <a:gd name="connsiteX76" fmla="*/ 848054 w 858031"/>
                  <a:gd name="connsiteY76" fmla="*/ 586654 h 866358"/>
                  <a:gd name="connsiteX77" fmla="*/ 858031 w 858031"/>
                  <a:gd name="connsiteY77" fmla="*/ 616585 h 866358"/>
                  <a:gd name="connsiteX78" fmla="*/ 844063 w 858031"/>
                  <a:gd name="connsiteY78" fmla="*/ 634544 h 866358"/>
                  <a:gd name="connsiteX79" fmla="*/ 830095 w 858031"/>
                  <a:gd name="connsiteY79" fmla="*/ 656494 h 866358"/>
                  <a:gd name="connsiteX80" fmla="*/ 828442 w 858031"/>
                  <a:gd name="connsiteY80" fmla="*/ 677988 h 866358"/>
                  <a:gd name="connsiteX81" fmla="*/ 816127 w 858031"/>
                  <a:gd name="connsiteY81" fmla="*/ 676448 h 866358"/>
                  <a:gd name="connsiteX82" fmla="*/ 782205 w 858031"/>
                  <a:gd name="connsiteY82" fmla="*/ 666471 h 866358"/>
                  <a:gd name="connsiteX83" fmla="*/ 772228 w 858031"/>
                  <a:gd name="connsiteY83" fmla="*/ 682434 h 866358"/>
                  <a:gd name="connsiteX84" fmla="*/ 762251 w 858031"/>
                  <a:gd name="connsiteY84" fmla="*/ 682434 h 866358"/>
                  <a:gd name="connsiteX85" fmla="*/ 748283 w 858031"/>
                  <a:gd name="connsiteY85" fmla="*/ 688421 h 866358"/>
                  <a:gd name="connsiteX86" fmla="*/ 736310 w 858031"/>
                  <a:gd name="connsiteY86" fmla="*/ 710370 h 866358"/>
                  <a:gd name="connsiteX87" fmla="*/ 716356 w 858031"/>
                  <a:gd name="connsiteY87" fmla="*/ 730324 h 866358"/>
                  <a:gd name="connsiteX88" fmla="*/ 712365 w 858031"/>
                  <a:gd name="connsiteY88" fmla="*/ 776219 h 866358"/>
                  <a:gd name="connsiteX89" fmla="*/ 724338 w 858031"/>
                  <a:gd name="connsiteY89" fmla="*/ 782205 h 866358"/>
                  <a:gd name="connsiteX90" fmla="*/ 772228 w 858031"/>
                  <a:gd name="connsiteY90" fmla="*/ 796173 h 866358"/>
                  <a:gd name="connsiteX91" fmla="*/ 784201 w 858031"/>
                  <a:gd name="connsiteY91" fmla="*/ 814132 h 866358"/>
                  <a:gd name="connsiteX92" fmla="*/ 784201 w 858031"/>
                  <a:gd name="connsiteY92" fmla="*/ 826105 h 866358"/>
                  <a:gd name="connsiteX93" fmla="*/ 756265 w 858031"/>
                  <a:gd name="connsiteY93" fmla="*/ 852045 h 866358"/>
                  <a:gd name="connsiteX94" fmla="*/ 796173 w 858031"/>
                  <a:gd name="connsiteY94" fmla="*/ 848054 h 866358"/>
                  <a:gd name="connsiteX95" fmla="*/ 802159 w 858031"/>
                  <a:gd name="connsiteY95" fmla="*/ 856036 h 866358"/>
                  <a:gd name="connsiteX96" fmla="*/ 788225 w 858031"/>
                  <a:gd name="connsiteY96" fmla="*/ 866358 h 866358"/>
                  <a:gd name="connsiteX97" fmla="*/ 714400 w 858031"/>
                  <a:gd name="connsiteY97" fmla="*/ 866358 h 866358"/>
                  <a:gd name="connsiteX0" fmla="*/ 76446 w 858031"/>
                  <a:gd name="connsiteY0" fmla="*/ 866358 h 866358"/>
                  <a:gd name="connsiteX1" fmla="*/ 67844 w 858031"/>
                  <a:gd name="connsiteY1" fmla="*/ 856036 h 866358"/>
                  <a:gd name="connsiteX2" fmla="*/ 61858 w 858031"/>
                  <a:gd name="connsiteY2" fmla="*/ 840073 h 866358"/>
                  <a:gd name="connsiteX3" fmla="*/ 65849 w 858031"/>
                  <a:gd name="connsiteY3" fmla="*/ 822114 h 866358"/>
                  <a:gd name="connsiteX4" fmla="*/ 39908 w 858031"/>
                  <a:gd name="connsiteY4" fmla="*/ 812137 h 866358"/>
                  <a:gd name="connsiteX5" fmla="*/ 57867 w 858031"/>
                  <a:gd name="connsiteY5" fmla="*/ 796173 h 866358"/>
                  <a:gd name="connsiteX6" fmla="*/ 47890 w 858031"/>
                  <a:gd name="connsiteY6" fmla="*/ 778215 h 866358"/>
                  <a:gd name="connsiteX7" fmla="*/ 29931 w 858031"/>
                  <a:gd name="connsiteY7" fmla="*/ 760256 h 866358"/>
                  <a:gd name="connsiteX8" fmla="*/ 0 w 858031"/>
                  <a:gd name="connsiteY8" fmla="*/ 730324 h 866358"/>
                  <a:gd name="connsiteX9" fmla="*/ 0 w 858031"/>
                  <a:gd name="connsiteY9" fmla="*/ 714361 h 866358"/>
                  <a:gd name="connsiteX10" fmla="*/ 27936 w 858031"/>
                  <a:gd name="connsiteY10" fmla="*/ 704384 h 866358"/>
                  <a:gd name="connsiteX11" fmla="*/ 47890 w 858031"/>
                  <a:gd name="connsiteY11" fmla="*/ 724338 h 866358"/>
                  <a:gd name="connsiteX12" fmla="*/ 77821 w 858031"/>
                  <a:gd name="connsiteY12" fmla="*/ 738306 h 866358"/>
                  <a:gd name="connsiteX13" fmla="*/ 119725 w 858031"/>
                  <a:gd name="connsiteY13" fmla="*/ 712366 h 866358"/>
                  <a:gd name="connsiteX14" fmla="*/ 151652 w 858031"/>
                  <a:gd name="connsiteY14" fmla="*/ 654498 h 866358"/>
                  <a:gd name="connsiteX15" fmla="*/ 167615 w 858031"/>
                  <a:gd name="connsiteY15" fmla="*/ 566700 h 866358"/>
                  <a:gd name="connsiteX16" fmla="*/ 157638 w 858031"/>
                  <a:gd name="connsiteY16" fmla="*/ 508833 h 866358"/>
                  <a:gd name="connsiteX17" fmla="*/ 85803 w 858031"/>
                  <a:gd name="connsiteY17" fmla="*/ 417043 h 866358"/>
                  <a:gd name="connsiteX18" fmla="*/ 57867 w 858031"/>
                  <a:gd name="connsiteY18" fmla="*/ 411057 h 866358"/>
                  <a:gd name="connsiteX19" fmla="*/ 43899 w 858031"/>
                  <a:gd name="connsiteY19" fmla="*/ 413052 h 866358"/>
                  <a:gd name="connsiteX20" fmla="*/ 43899 w 858031"/>
                  <a:gd name="connsiteY20" fmla="*/ 405071 h 866358"/>
                  <a:gd name="connsiteX21" fmla="*/ 33922 w 858031"/>
                  <a:gd name="connsiteY21" fmla="*/ 375139 h 866358"/>
                  <a:gd name="connsiteX22" fmla="*/ 43899 w 858031"/>
                  <a:gd name="connsiteY22" fmla="*/ 317272 h 866358"/>
                  <a:gd name="connsiteX23" fmla="*/ 77821 w 858031"/>
                  <a:gd name="connsiteY23" fmla="*/ 263396 h 866358"/>
                  <a:gd name="connsiteX24" fmla="*/ 63854 w 858031"/>
                  <a:gd name="connsiteY24" fmla="*/ 211515 h 866358"/>
                  <a:gd name="connsiteX25" fmla="*/ 37913 w 858031"/>
                  <a:gd name="connsiteY25" fmla="*/ 159634 h 866358"/>
                  <a:gd name="connsiteX26" fmla="*/ 61858 w 858031"/>
                  <a:gd name="connsiteY26" fmla="*/ 105757 h 866358"/>
                  <a:gd name="connsiteX27" fmla="*/ 33922 w 858031"/>
                  <a:gd name="connsiteY27" fmla="*/ 89794 h 866358"/>
                  <a:gd name="connsiteX28" fmla="*/ 31927 w 858031"/>
                  <a:gd name="connsiteY28" fmla="*/ 71835 h 866358"/>
                  <a:gd name="connsiteX29" fmla="*/ 51881 w 858031"/>
                  <a:gd name="connsiteY29" fmla="*/ 55872 h 866358"/>
                  <a:gd name="connsiteX30" fmla="*/ 93785 w 858031"/>
                  <a:gd name="connsiteY30" fmla="*/ 51881 h 866358"/>
                  <a:gd name="connsiteX31" fmla="*/ 147661 w 858031"/>
                  <a:gd name="connsiteY31" fmla="*/ 69840 h 866358"/>
                  <a:gd name="connsiteX32" fmla="*/ 169611 w 858031"/>
                  <a:gd name="connsiteY32" fmla="*/ 57867 h 866358"/>
                  <a:gd name="connsiteX33" fmla="*/ 189565 w 858031"/>
                  <a:gd name="connsiteY33" fmla="*/ 15963 h 866358"/>
                  <a:gd name="connsiteX34" fmla="*/ 229473 w 858031"/>
                  <a:gd name="connsiteY34" fmla="*/ 61858 h 866358"/>
                  <a:gd name="connsiteX35" fmla="*/ 277364 w 858031"/>
                  <a:gd name="connsiteY35" fmla="*/ 63854 h 866358"/>
                  <a:gd name="connsiteX36" fmla="*/ 279359 w 858031"/>
                  <a:gd name="connsiteY36" fmla="*/ 37913 h 866358"/>
                  <a:gd name="connsiteX37" fmla="*/ 325254 w 858031"/>
                  <a:gd name="connsiteY37" fmla="*/ 45895 h 866358"/>
                  <a:gd name="connsiteX38" fmla="*/ 329245 w 858031"/>
                  <a:gd name="connsiteY38" fmla="*/ 31927 h 866358"/>
                  <a:gd name="connsiteX39" fmla="*/ 361171 w 858031"/>
                  <a:gd name="connsiteY39" fmla="*/ 27936 h 866358"/>
                  <a:gd name="connsiteX40" fmla="*/ 367158 w 858031"/>
                  <a:gd name="connsiteY40" fmla="*/ 0 h 866358"/>
                  <a:gd name="connsiteX41" fmla="*/ 385116 w 858031"/>
                  <a:gd name="connsiteY41" fmla="*/ 7982 h 866358"/>
                  <a:gd name="connsiteX42" fmla="*/ 391103 w 858031"/>
                  <a:gd name="connsiteY42" fmla="*/ 29931 h 866358"/>
                  <a:gd name="connsiteX43" fmla="*/ 421034 w 858031"/>
                  <a:gd name="connsiteY43" fmla="*/ 43899 h 866358"/>
                  <a:gd name="connsiteX44" fmla="*/ 427020 w 858031"/>
                  <a:gd name="connsiteY44" fmla="*/ 55872 h 866358"/>
                  <a:gd name="connsiteX45" fmla="*/ 476512 w 858031"/>
                  <a:gd name="connsiteY45" fmla="*/ 86591 h 866358"/>
                  <a:gd name="connsiteX46" fmla="*/ 476223 w 858031"/>
                  <a:gd name="connsiteY46" fmla="*/ 87168 h 866358"/>
                  <a:gd name="connsiteX47" fmla="*/ 472915 w 858031"/>
                  <a:gd name="connsiteY47" fmla="*/ 85803 h 866358"/>
                  <a:gd name="connsiteX48" fmla="*/ 476108 w 858031"/>
                  <a:gd name="connsiteY48" fmla="*/ 87400 h 866358"/>
                  <a:gd name="connsiteX49" fmla="*/ 464933 w 858031"/>
                  <a:gd name="connsiteY49" fmla="*/ 109748 h 866358"/>
                  <a:gd name="connsiteX50" fmla="*/ 464933 w 858031"/>
                  <a:gd name="connsiteY50" fmla="*/ 117730 h 866358"/>
                  <a:gd name="connsiteX51" fmla="*/ 492869 w 858031"/>
                  <a:gd name="connsiteY51" fmla="*/ 133693 h 866358"/>
                  <a:gd name="connsiteX52" fmla="*/ 514819 w 858031"/>
                  <a:gd name="connsiteY52" fmla="*/ 157638 h 866358"/>
                  <a:gd name="connsiteX53" fmla="*/ 540759 w 858031"/>
                  <a:gd name="connsiteY53" fmla="*/ 215506 h 866358"/>
                  <a:gd name="connsiteX54" fmla="*/ 576677 w 858031"/>
                  <a:gd name="connsiteY54" fmla="*/ 229474 h 866358"/>
                  <a:gd name="connsiteX55" fmla="*/ 598626 w 858031"/>
                  <a:gd name="connsiteY55" fmla="*/ 243442 h 866358"/>
                  <a:gd name="connsiteX56" fmla="*/ 620576 w 858031"/>
                  <a:gd name="connsiteY56" fmla="*/ 287341 h 866358"/>
                  <a:gd name="connsiteX57" fmla="*/ 598626 w 858031"/>
                  <a:gd name="connsiteY57" fmla="*/ 327249 h 866358"/>
                  <a:gd name="connsiteX58" fmla="*/ 596631 w 858031"/>
                  <a:gd name="connsiteY58" fmla="*/ 347204 h 866358"/>
                  <a:gd name="connsiteX59" fmla="*/ 630553 w 858031"/>
                  <a:gd name="connsiteY59" fmla="*/ 363167 h 866358"/>
                  <a:gd name="connsiteX60" fmla="*/ 646516 w 858031"/>
                  <a:gd name="connsiteY60" fmla="*/ 379130 h 866358"/>
                  <a:gd name="connsiteX61" fmla="*/ 672457 w 858031"/>
                  <a:gd name="connsiteY61" fmla="*/ 371149 h 866358"/>
                  <a:gd name="connsiteX62" fmla="*/ 684429 w 858031"/>
                  <a:gd name="connsiteY62" fmla="*/ 387112 h 866358"/>
                  <a:gd name="connsiteX63" fmla="*/ 682434 w 858031"/>
                  <a:gd name="connsiteY63" fmla="*/ 401080 h 866358"/>
                  <a:gd name="connsiteX64" fmla="*/ 708375 w 858031"/>
                  <a:gd name="connsiteY64" fmla="*/ 409062 h 866358"/>
                  <a:gd name="connsiteX65" fmla="*/ 716356 w 858031"/>
                  <a:gd name="connsiteY65" fmla="*/ 460943 h 866358"/>
                  <a:gd name="connsiteX66" fmla="*/ 720347 w 858031"/>
                  <a:gd name="connsiteY66" fmla="*/ 480897 h 866358"/>
                  <a:gd name="connsiteX67" fmla="*/ 726333 w 858031"/>
                  <a:gd name="connsiteY67" fmla="*/ 496860 h 866358"/>
                  <a:gd name="connsiteX68" fmla="*/ 732320 w 858031"/>
                  <a:gd name="connsiteY68" fmla="*/ 510828 h 866358"/>
                  <a:gd name="connsiteX69" fmla="*/ 756265 w 858031"/>
                  <a:gd name="connsiteY69" fmla="*/ 498856 h 866358"/>
                  <a:gd name="connsiteX70" fmla="*/ 798168 w 858031"/>
                  <a:gd name="connsiteY70" fmla="*/ 518810 h 866358"/>
                  <a:gd name="connsiteX71" fmla="*/ 826104 w 858031"/>
                  <a:gd name="connsiteY71" fmla="*/ 514819 h 866358"/>
                  <a:gd name="connsiteX72" fmla="*/ 842068 w 858031"/>
                  <a:gd name="connsiteY72" fmla="*/ 528787 h 866358"/>
                  <a:gd name="connsiteX73" fmla="*/ 848054 w 858031"/>
                  <a:gd name="connsiteY73" fmla="*/ 550737 h 866358"/>
                  <a:gd name="connsiteX74" fmla="*/ 858031 w 858031"/>
                  <a:gd name="connsiteY74" fmla="*/ 578672 h 866358"/>
                  <a:gd name="connsiteX75" fmla="*/ 848054 w 858031"/>
                  <a:gd name="connsiteY75" fmla="*/ 586654 h 866358"/>
                  <a:gd name="connsiteX76" fmla="*/ 858031 w 858031"/>
                  <a:gd name="connsiteY76" fmla="*/ 616585 h 866358"/>
                  <a:gd name="connsiteX77" fmla="*/ 844063 w 858031"/>
                  <a:gd name="connsiteY77" fmla="*/ 634544 h 866358"/>
                  <a:gd name="connsiteX78" fmla="*/ 830095 w 858031"/>
                  <a:gd name="connsiteY78" fmla="*/ 656494 h 866358"/>
                  <a:gd name="connsiteX79" fmla="*/ 828442 w 858031"/>
                  <a:gd name="connsiteY79" fmla="*/ 677988 h 866358"/>
                  <a:gd name="connsiteX80" fmla="*/ 816127 w 858031"/>
                  <a:gd name="connsiteY80" fmla="*/ 676448 h 866358"/>
                  <a:gd name="connsiteX81" fmla="*/ 782205 w 858031"/>
                  <a:gd name="connsiteY81" fmla="*/ 666471 h 866358"/>
                  <a:gd name="connsiteX82" fmla="*/ 772228 w 858031"/>
                  <a:gd name="connsiteY82" fmla="*/ 682434 h 866358"/>
                  <a:gd name="connsiteX83" fmla="*/ 762251 w 858031"/>
                  <a:gd name="connsiteY83" fmla="*/ 682434 h 866358"/>
                  <a:gd name="connsiteX84" fmla="*/ 748283 w 858031"/>
                  <a:gd name="connsiteY84" fmla="*/ 688421 h 866358"/>
                  <a:gd name="connsiteX85" fmla="*/ 736310 w 858031"/>
                  <a:gd name="connsiteY85" fmla="*/ 710370 h 866358"/>
                  <a:gd name="connsiteX86" fmla="*/ 716356 w 858031"/>
                  <a:gd name="connsiteY86" fmla="*/ 730324 h 866358"/>
                  <a:gd name="connsiteX87" fmla="*/ 712365 w 858031"/>
                  <a:gd name="connsiteY87" fmla="*/ 776219 h 866358"/>
                  <a:gd name="connsiteX88" fmla="*/ 724338 w 858031"/>
                  <a:gd name="connsiteY88" fmla="*/ 782205 h 866358"/>
                  <a:gd name="connsiteX89" fmla="*/ 772228 w 858031"/>
                  <a:gd name="connsiteY89" fmla="*/ 796173 h 866358"/>
                  <a:gd name="connsiteX90" fmla="*/ 784201 w 858031"/>
                  <a:gd name="connsiteY90" fmla="*/ 814132 h 866358"/>
                  <a:gd name="connsiteX91" fmla="*/ 784201 w 858031"/>
                  <a:gd name="connsiteY91" fmla="*/ 826105 h 866358"/>
                  <a:gd name="connsiteX92" fmla="*/ 756265 w 858031"/>
                  <a:gd name="connsiteY92" fmla="*/ 852045 h 866358"/>
                  <a:gd name="connsiteX93" fmla="*/ 796173 w 858031"/>
                  <a:gd name="connsiteY93" fmla="*/ 848054 h 866358"/>
                  <a:gd name="connsiteX94" fmla="*/ 802159 w 858031"/>
                  <a:gd name="connsiteY94" fmla="*/ 856036 h 866358"/>
                  <a:gd name="connsiteX95" fmla="*/ 788225 w 858031"/>
                  <a:gd name="connsiteY95" fmla="*/ 866358 h 866358"/>
                  <a:gd name="connsiteX96" fmla="*/ 714400 w 858031"/>
                  <a:gd name="connsiteY96" fmla="*/ 866358 h 866358"/>
                  <a:gd name="connsiteX0" fmla="*/ 76446 w 858031"/>
                  <a:gd name="connsiteY0" fmla="*/ 866358 h 866358"/>
                  <a:gd name="connsiteX1" fmla="*/ 67844 w 858031"/>
                  <a:gd name="connsiteY1" fmla="*/ 856036 h 866358"/>
                  <a:gd name="connsiteX2" fmla="*/ 61858 w 858031"/>
                  <a:gd name="connsiteY2" fmla="*/ 840073 h 866358"/>
                  <a:gd name="connsiteX3" fmla="*/ 65849 w 858031"/>
                  <a:gd name="connsiteY3" fmla="*/ 822114 h 866358"/>
                  <a:gd name="connsiteX4" fmla="*/ 39908 w 858031"/>
                  <a:gd name="connsiteY4" fmla="*/ 812137 h 866358"/>
                  <a:gd name="connsiteX5" fmla="*/ 57867 w 858031"/>
                  <a:gd name="connsiteY5" fmla="*/ 796173 h 866358"/>
                  <a:gd name="connsiteX6" fmla="*/ 47890 w 858031"/>
                  <a:gd name="connsiteY6" fmla="*/ 778215 h 866358"/>
                  <a:gd name="connsiteX7" fmla="*/ 29931 w 858031"/>
                  <a:gd name="connsiteY7" fmla="*/ 760256 h 866358"/>
                  <a:gd name="connsiteX8" fmla="*/ 0 w 858031"/>
                  <a:gd name="connsiteY8" fmla="*/ 730324 h 866358"/>
                  <a:gd name="connsiteX9" fmla="*/ 0 w 858031"/>
                  <a:gd name="connsiteY9" fmla="*/ 714361 h 866358"/>
                  <a:gd name="connsiteX10" fmla="*/ 27936 w 858031"/>
                  <a:gd name="connsiteY10" fmla="*/ 704384 h 866358"/>
                  <a:gd name="connsiteX11" fmla="*/ 47890 w 858031"/>
                  <a:gd name="connsiteY11" fmla="*/ 724338 h 866358"/>
                  <a:gd name="connsiteX12" fmla="*/ 77821 w 858031"/>
                  <a:gd name="connsiteY12" fmla="*/ 738306 h 866358"/>
                  <a:gd name="connsiteX13" fmla="*/ 119725 w 858031"/>
                  <a:gd name="connsiteY13" fmla="*/ 712366 h 866358"/>
                  <a:gd name="connsiteX14" fmla="*/ 151652 w 858031"/>
                  <a:gd name="connsiteY14" fmla="*/ 654498 h 866358"/>
                  <a:gd name="connsiteX15" fmla="*/ 167615 w 858031"/>
                  <a:gd name="connsiteY15" fmla="*/ 566700 h 866358"/>
                  <a:gd name="connsiteX16" fmla="*/ 157638 w 858031"/>
                  <a:gd name="connsiteY16" fmla="*/ 508833 h 866358"/>
                  <a:gd name="connsiteX17" fmla="*/ 85803 w 858031"/>
                  <a:gd name="connsiteY17" fmla="*/ 417043 h 866358"/>
                  <a:gd name="connsiteX18" fmla="*/ 57867 w 858031"/>
                  <a:gd name="connsiteY18" fmla="*/ 411057 h 866358"/>
                  <a:gd name="connsiteX19" fmla="*/ 43899 w 858031"/>
                  <a:gd name="connsiteY19" fmla="*/ 413052 h 866358"/>
                  <a:gd name="connsiteX20" fmla="*/ 43899 w 858031"/>
                  <a:gd name="connsiteY20" fmla="*/ 405071 h 866358"/>
                  <a:gd name="connsiteX21" fmla="*/ 33922 w 858031"/>
                  <a:gd name="connsiteY21" fmla="*/ 375139 h 866358"/>
                  <a:gd name="connsiteX22" fmla="*/ 43899 w 858031"/>
                  <a:gd name="connsiteY22" fmla="*/ 317272 h 866358"/>
                  <a:gd name="connsiteX23" fmla="*/ 77821 w 858031"/>
                  <a:gd name="connsiteY23" fmla="*/ 263396 h 866358"/>
                  <a:gd name="connsiteX24" fmla="*/ 63854 w 858031"/>
                  <a:gd name="connsiteY24" fmla="*/ 211515 h 866358"/>
                  <a:gd name="connsiteX25" fmla="*/ 37913 w 858031"/>
                  <a:gd name="connsiteY25" fmla="*/ 159634 h 866358"/>
                  <a:gd name="connsiteX26" fmla="*/ 61858 w 858031"/>
                  <a:gd name="connsiteY26" fmla="*/ 105757 h 866358"/>
                  <a:gd name="connsiteX27" fmla="*/ 33922 w 858031"/>
                  <a:gd name="connsiteY27" fmla="*/ 89794 h 866358"/>
                  <a:gd name="connsiteX28" fmla="*/ 31927 w 858031"/>
                  <a:gd name="connsiteY28" fmla="*/ 71835 h 866358"/>
                  <a:gd name="connsiteX29" fmla="*/ 51881 w 858031"/>
                  <a:gd name="connsiteY29" fmla="*/ 55872 h 866358"/>
                  <a:gd name="connsiteX30" fmla="*/ 93785 w 858031"/>
                  <a:gd name="connsiteY30" fmla="*/ 51881 h 866358"/>
                  <a:gd name="connsiteX31" fmla="*/ 147661 w 858031"/>
                  <a:gd name="connsiteY31" fmla="*/ 69840 h 866358"/>
                  <a:gd name="connsiteX32" fmla="*/ 169611 w 858031"/>
                  <a:gd name="connsiteY32" fmla="*/ 57867 h 866358"/>
                  <a:gd name="connsiteX33" fmla="*/ 189565 w 858031"/>
                  <a:gd name="connsiteY33" fmla="*/ 15963 h 866358"/>
                  <a:gd name="connsiteX34" fmla="*/ 229473 w 858031"/>
                  <a:gd name="connsiteY34" fmla="*/ 61858 h 866358"/>
                  <a:gd name="connsiteX35" fmla="*/ 277364 w 858031"/>
                  <a:gd name="connsiteY35" fmla="*/ 63854 h 866358"/>
                  <a:gd name="connsiteX36" fmla="*/ 279359 w 858031"/>
                  <a:gd name="connsiteY36" fmla="*/ 37913 h 866358"/>
                  <a:gd name="connsiteX37" fmla="*/ 325254 w 858031"/>
                  <a:gd name="connsiteY37" fmla="*/ 45895 h 866358"/>
                  <a:gd name="connsiteX38" fmla="*/ 329245 w 858031"/>
                  <a:gd name="connsiteY38" fmla="*/ 31927 h 866358"/>
                  <a:gd name="connsiteX39" fmla="*/ 361171 w 858031"/>
                  <a:gd name="connsiteY39" fmla="*/ 27936 h 866358"/>
                  <a:gd name="connsiteX40" fmla="*/ 367158 w 858031"/>
                  <a:gd name="connsiteY40" fmla="*/ 0 h 866358"/>
                  <a:gd name="connsiteX41" fmla="*/ 385116 w 858031"/>
                  <a:gd name="connsiteY41" fmla="*/ 7982 h 866358"/>
                  <a:gd name="connsiteX42" fmla="*/ 391103 w 858031"/>
                  <a:gd name="connsiteY42" fmla="*/ 29931 h 866358"/>
                  <a:gd name="connsiteX43" fmla="*/ 421034 w 858031"/>
                  <a:gd name="connsiteY43" fmla="*/ 43899 h 866358"/>
                  <a:gd name="connsiteX44" fmla="*/ 427020 w 858031"/>
                  <a:gd name="connsiteY44" fmla="*/ 55872 h 866358"/>
                  <a:gd name="connsiteX45" fmla="*/ 476512 w 858031"/>
                  <a:gd name="connsiteY45" fmla="*/ 86591 h 866358"/>
                  <a:gd name="connsiteX46" fmla="*/ 476223 w 858031"/>
                  <a:gd name="connsiteY46" fmla="*/ 87168 h 866358"/>
                  <a:gd name="connsiteX47" fmla="*/ 472915 w 858031"/>
                  <a:gd name="connsiteY47" fmla="*/ 85803 h 866358"/>
                  <a:gd name="connsiteX48" fmla="*/ 476108 w 858031"/>
                  <a:gd name="connsiteY48" fmla="*/ 87400 h 866358"/>
                  <a:gd name="connsiteX49" fmla="*/ 464933 w 858031"/>
                  <a:gd name="connsiteY49" fmla="*/ 109748 h 866358"/>
                  <a:gd name="connsiteX50" fmla="*/ 464933 w 858031"/>
                  <a:gd name="connsiteY50" fmla="*/ 117730 h 866358"/>
                  <a:gd name="connsiteX51" fmla="*/ 492869 w 858031"/>
                  <a:gd name="connsiteY51" fmla="*/ 133693 h 866358"/>
                  <a:gd name="connsiteX52" fmla="*/ 514819 w 858031"/>
                  <a:gd name="connsiteY52" fmla="*/ 157638 h 866358"/>
                  <a:gd name="connsiteX53" fmla="*/ 540759 w 858031"/>
                  <a:gd name="connsiteY53" fmla="*/ 215506 h 866358"/>
                  <a:gd name="connsiteX54" fmla="*/ 576677 w 858031"/>
                  <a:gd name="connsiteY54" fmla="*/ 229474 h 866358"/>
                  <a:gd name="connsiteX55" fmla="*/ 598626 w 858031"/>
                  <a:gd name="connsiteY55" fmla="*/ 243442 h 866358"/>
                  <a:gd name="connsiteX56" fmla="*/ 620576 w 858031"/>
                  <a:gd name="connsiteY56" fmla="*/ 287341 h 866358"/>
                  <a:gd name="connsiteX57" fmla="*/ 598626 w 858031"/>
                  <a:gd name="connsiteY57" fmla="*/ 327249 h 866358"/>
                  <a:gd name="connsiteX58" fmla="*/ 596631 w 858031"/>
                  <a:gd name="connsiteY58" fmla="*/ 347204 h 866358"/>
                  <a:gd name="connsiteX59" fmla="*/ 630553 w 858031"/>
                  <a:gd name="connsiteY59" fmla="*/ 363167 h 866358"/>
                  <a:gd name="connsiteX60" fmla="*/ 646516 w 858031"/>
                  <a:gd name="connsiteY60" fmla="*/ 379130 h 866358"/>
                  <a:gd name="connsiteX61" fmla="*/ 672457 w 858031"/>
                  <a:gd name="connsiteY61" fmla="*/ 371149 h 866358"/>
                  <a:gd name="connsiteX62" fmla="*/ 684429 w 858031"/>
                  <a:gd name="connsiteY62" fmla="*/ 387112 h 866358"/>
                  <a:gd name="connsiteX63" fmla="*/ 682434 w 858031"/>
                  <a:gd name="connsiteY63" fmla="*/ 401080 h 866358"/>
                  <a:gd name="connsiteX64" fmla="*/ 708375 w 858031"/>
                  <a:gd name="connsiteY64" fmla="*/ 409062 h 866358"/>
                  <a:gd name="connsiteX65" fmla="*/ 716356 w 858031"/>
                  <a:gd name="connsiteY65" fmla="*/ 460943 h 866358"/>
                  <a:gd name="connsiteX66" fmla="*/ 720347 w 858031"/>
                  <a:gd name="connsiteY66" fmla="*/ 480897 h 866358"/>
                  <a:gd name="connsiteX67" fmla="*/ 726333 w 858031"/>
                  <a:gd name="connsiteY67" fmla="*/ 496860 h 866358"/>
                  <a:gd name="connsiteX68" fmla="*/ 732320 w 858031"/>
                  <a:gd name="connsiteY68" fmla="*/ 510828 h 866358"/>
                  <a:gd name="connsiteX69" fmla="*/ 756265 w 858031"/>
                  <a:gd name="connsiteY69" fmla="*/ 498856 h 866358"/>
                  <a:gd name="connsiteX70" fmla="*/ 798168 w 858031"/>
                  <a:gd name="connsiteY70" fmla="*/ 518810 h 866358"/>
                  <a:gd name="connsiteX71" fmla="*/ 826104 w 858031"/>
                  <a:gd name="connsiteY71" fmla="*/ 514819 h 866358"/>
                  <a:gd name="connsiteX72" fmla="*/ 842068 w 858031"/>
                  <a:gd name="connsiteY72" fmla="*/ 528787 h 866358"/>
                  <a:gd name="connsiteX73" fmla="*/ 848054 w 858031"/>
                  <a:gd name="connsiteY73" fmla="*/ 550737 h 866358"/>
                  <a:gd name="connsiteX74" fmla="*/ 858031 w 858031"/>
                  <a:gd name="connsiteY74" fmla="*/ 578672 h 866358"/>
                  <a:gd name="connsiteX75" fmla="*/ 848054 w 858031"/>
                  <a:gd name="connsiteY75" fmla="*/ 586654 h 866358"/>
                  <a:gd name="connsiteX76" fmla="*/ 858031 w 858031"/>
                  <a:gd name="connsiteY76" fmla="*/ 616585 h 866358"/>
                  <a:gd name="connsiteX77" fmla="*/ 844063 w 858031"/>
                  <a:gd name="connsiteY77" fmla="*/ 634544 h 866358"/>
                  <a:gd name="connsiteX78" fmla="*/ 830095 w 858031"/>
                  <a:gd name="connsiteY78" fmla="*/ 656494 h 866358"/>
                  <a:gd name="connsiteX79" fmla="*/ 828442 w 858031"/>
                  <a:gd name="connsiteY79" fmla="*/ 677988 h 866358"/>
                  <a:gd name="connsiteX80" fmla="*/ 816127 w 858031"/>
                  <a:gd name="connsiteY80" fmla="*/ 676448 h 866358"/>
                  <a:gd name="connsiteX81" fmla="*/ 782205 w 858031"/>
                  <a:gd name="connsiteY81" fmla="*/ 666471 h 866358"/>
                  <a:gd name="connsiteX82" fmla="*/ 772228 w 858031"/>
                  <a:gd name="connsiteY82" fmla="*/ 682434 h 866358"/>
                  <a:gd name="connsiteX83" fmla="*/ 762251 w 858031"/>
                  <a:gd name="connsiteY83" fmla="*/ 682434 h 866358"/>
                  <a:gd name="connsiteX84" fmla="*/ 748283 w 858031"/>
                  <a:gd name="connsiteY84" fmla="*/ 688421 h 866358"/>
                  <a:gd name="connsiteX85" fmla="*/ 736310 w 858031"/>
                  <a:gd name="connsiteY85" fmla="*/ 710370 h 866358"/>
                  <a:gd name="connsiteX86" fmla="*/ 716356 w 858031"/>
                  <a:gd name="connsiteY86" fmla="*/ 730324 h 866358"/>
                  <a:gd name="connsiteX87" fmla="*/ 712365 w 858031"/>
                  <a:gd name="connsiteY87" fmla="*/ 776219 h 866358"/>
                  <a:gd name="connsiteX88" fmla="*/ 724338 w 858031"/>
                  <a:gd name="connsiteY88" fmla="*/ 782205 h 866358"/>
                  <a:gd name="connsiteX89" fmla="*/ 772228 w 858031"/>
                  <a:gd name="connsiteY89" fmla="*/ 796173 h 866358"/>
                  <a:gd name="connsiteX90" fmla="*/ 784201 w 858031"/>
                  <a:gd name="connsiteY90" fmla="*/ 814132 h 866358"/>
                  <a:gd name="connsiteX91" fmla="*/ 784201 w 858031"/>
                  <a:gd name="connsiteY91" fmla="*/ 826105 h 866358"/>
                  <a:gd name="connsiteX92" fmla="*/ 756265 w 858031"/>
                  <a:gd name="connsiteY92" fmla="*/ 852045 h 866358"/>
                  <a:gd name="connsiteX93" fmla="*/ 796173 w 858031"/>
                  <a:gd name="connsiteY93" fmla="*/ 848054 h 866358"/>
                  <a:gd name="connsiteX94" fmla="*/ 802159 w 858031"/>
                  <a:gd name="connsiteY94" fmla="*/ 856036 h 866358"/>
                  <a:gd name="connsiteX95" fmla="*/ 788225 w 858031"/>
                  <a:gd name="connsiteY95" fmla="*/ 866358 h 866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858031" h="866358">
                    <a:moveTo>
                      <a:pt x="76446" y="866358"/>
                    </a:moveTo>
                    <a:lnTo>
                      <a:pt x="67844" y="856036"/>
                    </a:lnTo>
                    <a:lnTo>
                      <a:pt x="61858" y="840073"/>
                    </a:lnTo>
                    <a:lnTo>
                      <a:pt x="65849" y="822114"/>
                    </a:lnTo>
                    <a:lnTo>
                      <a:pt x="39908" y="812137"/>
                    </a:lnTo>
                    <a:lnTo>
                      <a:pt x="57867" y="796173"/>
                    </a:lnTo>
                    <a:lnTo>
                      <a:pt x="47890" y="778215"/>
                    </a:lnTo>
                    <a:lnTo>
                      <a:pt x="29931" y="760256"/>
                    </a:lnTo>
                    <a:lnTo>
                      <a:pt x="0" y="730324"/>
                    </a:lnTo>
                    <a:lnTo>
                      <a:pt x="0" y="714361"/>
                    </a:lnTo>
                    <a:lnTo>
                      <a:pt x="27936" y="704384"/>
                    </a:lnTo>
                    <a:lnTo>
                      <a:pt x="47890" y="724338"/>
                    </a:lnTo>
                    <a:lnTo>
                      <a:pt x="77821" y="738306"/>
                    </a:lnTo>
                    <a:lnTo>
                      <a:pt x="119725" y="712366"/>
                    </a:lnTo>
                    <a:lnTo>
                      <a:pt x="151652" y="654498"/>
                    </a:lnTo>
                    <a:lnTo>
                      <a:pt x="167615" y="566700"/>
                    </a:lnTo>
                    <a:lnTo>
                      <a:pt x="157638" y="508833"/>
                    </a:lnTo>
                    <a:lnTo>
                      <a:pt x="85803" y="417043"/>
                    </a:lnTo>
                    <a:lnTo>
                      <a:pt x="57867" y="411057"/>
                    </a:lnTo>
                    <a:lnTo>
                      <a:pt x="43899" y="413052"/>
                    </a:lnTo>
                    <a:lnTo>
                      <a:pt x="43899" y="405071"/>
                    </a:lnTo>
                    <a:lnTo>
                      <a:pt x="33922" y="375139"/>
                    </a:lnTo>
                    <a:lnTo>
                      <a:pt x="43899" y="317272"/>
                    </a:lnTo>
                    <a:lnTo>
                      <a:pt x="77821" y="263396"/>
                    </a:lnTo>
                    <a:lnTo>
                      <a:pt x="63854" y="211515"/>
                    </a:lnTo>
                    <a:lnTo>
                      <a:pt x="37913" y="159634"/>
                    </a:lnTo>
                    <a:lnTo>
                      <a:pt x="61858" y="105757"/>
                    </a:lnTo>
                    <a:lnTo>
                      <a:pt x="33922" y="89794"/>
                    </a:lnTo>
                    <a:lnTo>
                      <a:pt x="31927" y="71835"/>
                    </a:lnTo>
                    <a:lnTo>
                      <a:pt x="51881" y="55872"/>
                    </a:lnTo>
                    <a:lnTo>
                      <a:pt x="93785" y="51881"/>
                    </a:lnTo>
                    <a:lnTo>
                      <a:pt x="147661" y="69840"/>
                    </a:lnTo>
                    <a:lnTo>
                      <a:pt x="169611" y="57867"/>
                    </a:lnTo>
                    <a:lnTo>
                      <a:pt x="189565" y="15963"/>
                    </a:lnTo>
                    <a:lnTo>
                      <a:pt x="229473" y="61858"/>
                    </a:lnTo>
                    <a:lnTo>
                      <a:pt x="277364" y="63854"/>
                    </a:lnTo>
                    <a:lnTo>
                      <a:pt x="279359" y="37913"/>
                    </a:lnTo>
                    <a:lnTo>
                      <a:pt x="325254" y="45895"/>
                    </a:lnTo>
                    <a:lnTo>
                      <a:pt x="329245" y="31927"/>
                    </a:lnTo>
                    <a:lnTo>
                      <a:pt x="361171" y="27936"/>
                    </a:lnTo>
                    <a:lnTo>
                      <a:pt x="367158" y="0"/>
                    </a:lnTo>
                    <a:lnTo>
                      <a:pt x="385116" y="7982"/>
                    </a:lnTo>
                    <a:lnTo>
                      <a:pt x="391103" y="29931"/>
                    </a:lnTo>
                    <a:lnTo>
                      <a:pt x="421034" y="43899"/>
                    </a:lnTo>
                    <a:lnTo>
                      <a:pt x="427020" y="55872"/>
                    </a:lnTo>
                    <a:lnTo>
                      <a:pt x="476512" y="86591"/>
                    </a:lnTo>
                    <a:lnTo>
                      <a:pt x="476223" y="87168"/>
                    </a:lnTo>
                    <a:lnTo>
                      <a:pt x="472915" y="85803"/>
                    </a:lnTo>
                    <a:lnTo>
                      <a:pt x="476108" y="87400"/>
                    </a:lnTo>
                    <a:lnTo>
                      <a:pt x="464933" y="109748"/>
                    </a:lnTo>
                    <a:lnTo>
                      <a:pt x="464933" y="117730"/>
                    </a:lnTo>
                    <a:lnTo>
                      <a:pt x="492869" y="133693"/>
                    </a:lnTo>
                    <a:lnTo>
                      <a:pt x="514819" y="157638"/>
                    </a:lnTo>
                    <a:lnTo>
                      <a:pt x="540759" y="215506"/>
                    </a:lnTo>
                    <a:lnTo>
                      <a:pt x="576677" y="229474"/>
                    </a:lnTo>
                    <a:lnTo>
                      <a:pt x="598626" y="243442"/>
                    </a:lnTo>
                    <a:lnTo>
                      <a:pt x="620576" y="287341"/>
                    </a:lnTo>
                    <a:lnTo>
                      <a:pt x="598626" y="327249"/>
                    </a:lnTo>
                    <a:lnTo>
                      <a:pt x="596631" y="347204"/>
                    </a:lnTo>
                    <a:lnTo>
                      <a:pt x="630553" y="363167"/>
                    </a:lnTo>
                    <a:lnTo>
                      <a:pt x="646516" y="379130"/>
                    </a:lnTo>
                    <a:lnTo>
                      <a:pt x="672457" y="371149"/>
                    </a:lnTo>
                    <a:lnTo>
                      <a:pt x="684429" y="387112"/>
                    </a:lnTo>
                    <a:lnTo>
                      <a:pt x="682434" y="401080"/>
                    </a:lnTo>
                    <a:lnTo>
                      <a:pt x="708375" y="409062"/>
                    </a:lnTo>
                    <a:lnTo>
                      <a:pt x="716356" y="460943"/>
                    </a:lnTo>
                    <a:lnTo>
                      <a:pt x="720347" y="480897"/>
                    </a:lnTo>
                    <a:lnTo>
                      <a:pt x="726333" y="496860"/>
                    </a:lnTo>
                    <a:lnTo>
                      <a:pt x="732320" y="510828"/>
                    </a:lnTo>
                    <a:lnTo>
                      <a:pt x="756265" y="498856"/>
                    </a:lnTo>
                    <a:lnTo>
                      <a:pt x="798168" y="518810"/>
                    </a:lnTo>
                    <a:lnTo>
                      <a:pt x="826104" y="514819"/>
                    </a:lnTo>
                    <a:lnTo>
                      <a:pt x="842068" y="528787"/>
                    </a:lnTo>
                    <a:lnTo>
                      <a:pt x="848054" y="550737"/>
                    </a:lnTo>
                    <a:lnTo>
                      <a:pt x="858031" y="578672"/>
                    </a:lnTo>
                    <a:lnTo>
                      <a:pt x="848054" y="586654"/>
                    </a:lnTo>
                    <a:lnTo>
                      <a:pt x="858031" y="616585"/>
                    </a:lnTo>
                    <a:lnTo>
                      <a:pt x="844063" y="634544"/>
                    </a:lnTo>
                    <a:lnTo>
                      <a:pt x="830095" y="656494"/>
                    </a:lnTo>
                    <a:lnTo>
                      <a:pt x="828442" y="677988"/>
                    </a:lnTo>
                    <a:lnTo>
                      <a:pt x="816127" y="676448"/>
                    </a:lnTo>
                    <a:lnTo>
                      <a:pt x="782205" y="666471"/>
                    </a:lnTo>
                    <a:lnTo>
                      <a:pt x="772228" y="682434"/>
                    </a:lnTo>
                    <a:lnTo>
                      <a:pt x="762251" y="682434"/>
                    </a:lnTo>
                    <a:lnTo>
                      <a:pt x="748283" y="688421"/>
                    </a:lnTo>
                    <a:lnTo>
                      <a:pt x="736310" y="710370"/>
                    </a:lnTo>
                    <a:lnTo>
                      <a:pt x="716356" y="730324"/>
                    </a:lnTo>
                    <a:lnTo>
                      <a:pt x="712365" y="776219"/>
                    </a:lnTo>
                    <a:lnTo>
                      <a:pt x="724338" y="782205"/>
                    </a:lnTo>
                    <a:lnTo>
                      <a:pt x="772228" y="796173"/>
                    </a:lnTo>
                    <a:lnTo>
                      <a:pt x="784201" y="814132"/>
                    </a:lnTo>
                    <a:lnTo>
                      <a:pt x="784201" y="826105"/>
                    </a:lnTo>
                    <a:lnTo>
                      <a:pt x="756265" y="852045"/>
                    </a:lnTo>
                    <a:lnTo>
                      <a:pt x="796173" y="848054"/>
                    </a:lnTo>
                    <a:lnTo>
                      <a:pt x="802159" y="856036"/>
                    </a:lnTo>
                    <a:lnTo>
                      <a:pt x="788225" y="86635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679ABFC7-4015-833B-DBD5-0BE126350DEE}"/>
                </a:ext>
              </a:extLst>
            </p:cNvPr>
            <p:cNvGrpSpPr/>
            <p:nvPr/>
          </p:nvGrpSpPr>
          <p:grpSpPr>
            <a:xfrm>
              <a:off x="1519374" y="1294190"/>
              <a:ext cx="781166" cy="1469792"/>
              <a:chOff x="1519374" y="1294190"/>
              <a:chExt cx="781166" cy="1469792"/>
            </a:xfrm>
          </p:grpSpPr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83AD1365-D844-4F9B-EEB0-7A303D38DE73}"/>
                  </a:ext>
                </a:extLst>
              </p:cNvPr>
              <p:cNvSpPr/>
              <p:nvPr/>
            </p:nvSpPr>
            <p:spPr>
              <a:xfrm>
                <a:off x="1519374" y="1294190"/>
                <a:ext cx="269305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197004C7-CCC3-4893-1759-95B466BFBB83}"/>
                  </a:ext>
                </a:extLst>
              </p:cNvPr>
              <p:cNvSpPr/>
              <p:nvPr/>
            </p:nvSpPr>
            <p:spPr>
              <a:xfrm rot="778049">
                <a:off x="2100596" y="2456204"/>
                <a:ext cx="134652" cy="30777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崎</a:t>
                </a:r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F735E64E-988F-32ED-92C7-85D7D26CBA50}"/>
                  </a:ext>
                </a:extLst>
              </p:cNvPr>
              <p:cNvSpPr/>
              <p:nvPr/>
            </p:nvSpPr>
            <p:spPr>
              <a:xfrm rot="19911537">
                <a:off x="2088943" y="1502788"/>
                <a:ext cx="211597" cy="49244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分</a:t>
                </a:r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7F9A51FB-4620-658B-1EE3-3EC33C430FE9}"/>
                  </a:ext>
                </a:extLst>
              </p:cNvPr>
              <p:cNvSpPr/>
              <p:nvPr/>
            </p:nvSpPr>
            <p:spPr>
              <a:xfrm>
                <a:off x="1696690" y="2144416"/>
                <a:ext cx="134652" cy="30777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本</a:t>
                </a:r>
              </a:p>
            </p:txBody>
          </p:sp>
        </p:grpSp>
      </p:grp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55CD9ABC-AFC8-3B2E-9A1B-6D335C3917FC}"/>
              </a:ext>
            </a:extLst>
          </p:cNvPr>
          <p:cNvGrpSpPr/>
          <p:nvPr/>
        </p:nvGrpSpPr>
        <p:grpSpPr>
          <a:xfrm>
            <a:off x="669698" y="3749041"/>
            <a:ext cx="2630756" cy="2707234"/>
            <a:chOff x="669698" y="3749041"/>
            <a:chExt cx="2630756" cy="2707234"/>
          </a:xfrm>
        </p:grpSpPr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5B69A026-A4E1-FA33-0644-412AA69C7D44}"/>
                </a:ext>
              </a:extLst>
            </p:cNvPr>
            <p:cNvGrpSpPr/>
            <p:nvPr/>
          </p:nvGrpSpPr>
          <p:grpSpPr>
            <a:xfrm>
              <a:off x="669698" y="3749041"/>
              <a:ext cx="2630756" cy="2707234"/>
              <a:chOff x="669698" y="3749041"/>
              <a:chExt cx="2630756" cy="2707234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89859377-0503-38DB-0BE0-84DAD26A17C1}"/>
                  </a:ext>
                </a:extLst>
              </p:cNvPr>
              <p:cNvSpPr/>
              <p:nvPr/>
            </p:nvSpPr>
            <p:spPr>
              <a:xfrm>
                <a:off x="669698" y="3749041"/>
                <a:ext cx="1386960" cy="1495703"/>
              </a:xfrm>
              <a:custGeom>
                <a:avLst/>
                <a:gdLst>
                  <a:gd name="connsiteX0" fmla="*/ 322985 w 1386960"/>
                  <a:gd name="connsiteY0" fmla="*/ 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84" fmla="*/ 0 w 1386960"/>
                  <a:gd name="connsiteY84" fmla="*/ 461248 h 1495703"/>
                  <a:gd name="connsiteX85" fmla="*/ 39258 w 1386960"/>
                  <a:gd name="connsiteY85" fmla="*/ 472794 h 1495703"/>
                  <a:gd name="connsiteX86" fmla="*/ 61657 w 1386960"/>
                  <a:gd name="connsiteY86" fmla="*/ 439195 h 1495703"/>
                  <a:gd name="connsiteX87" fmla="*/ 125122 w 1386960"/>
                  <a:gd name="connsiteY87" fmla="*/ 431729 h 1495703"/>
                  <a:gd name="connsiteX88" fmla="*/ 169921 w 1386960"/>
                  <a:gd name="connsiteY88" fmla="*/ 435462 h 1495703"/>
                  <a:gd name="connsiteX89" fmla="*/ 169921 w 1386960"/>
                  <a:gd name="connsiteY89" fmla="*/ 405596 h 1495703"/>
                  <a:gd name="connsiteX90" fmla="*/ 192321 w 1386960"/>
                  <a:gd name="connsiteY90" fmla="*/ 390663 h 1495703"/>
                  <a:gd name="connsiteX91" fmla="*/ 188588 w 1386960"/>
                  <a:gd name="connsiteY91" fmla="*/ 353330 h 1495703"/>
                  <a:gd name="connsiteX92" fmla="*/ 210987 w 1386960"/>
                  <a:gd name="connsiteY92" fmla="*/ 323465 h 1495703"/>
                  <a:gd name="connsiteX93" fmla="*/ 199787 w 1386960"/>
                  <a:gd name="connsiteY93" fmla="*/ 293599 h 1495703"/>
                  <a:gd name="connsiteX94" fmla="*/ 214720 w 1386960"/>
                  <a:gd name="connsiteY94" fmla="*/ 215200 h 1495703"/>
                  <a:gd name="connsiteX95" fmla="*/ 270719 w 1386960"/>
                  <a:gd name="connsiteY95" fmla="*/ 189068 h 1495703"/>
                  <a:gd name="connsiteX96" fmla="*/ 304318 w 1386960"/>
                  <a:gd name="connsiteY96" fmla="*/ 136802 h 1495703"/>
                  <a:gd name="connsiteX97" fmla="*/ 304318 w 1386960"/>
                  <a:gd name="connsiteY97" fmla="*/ 99470 h 1495703"/>
                  <a:gd name="connsiteX98" fmla="*/ 274452 w 1386960"/>
                  <a:gd name="connsiteY98" fmla="*/ 73337 h 1495703"/>
                  <a:gd name="connsiteX99" fmla="*/ 274452 w 1386960"/>
                  <a:gd name="connsiteY99" fmla="*/ 43471 h 1495703"/>
                  <a:gd name="connsiteX100" fmla="*/ 322985 w 1386960"/>
                  <a:gd name="connsiteY100" fmla="*/ 17338 h 149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386960" h="1495703">
                    <a:moveTo>
                      <a:pt x="322985" y="0"/>
                    </a:moveTo>
                    <a:lnTo>
                      <a:pt x="1073994" y="0"/>
                    </a:lnTo>
                    <a:lnTo>
                      <a:pt x="1054701" y="24805"/>
                    </a:lnTo>
                    <a:lnTo>
                      <a:pt x="1050968" y="43471"/>
                    </a:lnTo>
                    <a:lnTo>
                      <a:pt x="1054701" y="58404"/>
                    </a:lnTo>
                    <a:lnTo>
                      <a:pt x="1092034" y="58404"/>
                    </a:lnTo>
                    <a:lnTo>
                      <a:pt x="1080834" y="103203"/>
                    </a:lnTo>
                    <a:lnTo>
                      <a:pt x="1129366" y="136802"/>
                    </a:lnTo>
                    <a:lnTo>
                      <a:pt x="1121900" y="174135"/>
                    </a:lnTo>
                    <a:lnTo>
                      <a:pt x="1159232" y="282399"/>
                    </a:lnTo>
                    <a:lnTo>
                      <a:pt x="1218964" y="345864"/>
                    </a:lnTo>
                    <a:lnTo>
                      <a:pt x="1245097" y="386930"/>
                    </a:lnTo>
                    <a:lnTo>
                      <a:pt x="1289896" y="371997"/>
                    </a:lnTo>
                    <a:lnTo>
                      <a:pt x="1386960" y="386930"/>
                    </a:lnTo>
                    <a:lnTo>
                      <a:pt x="1357094" y="442928"/>
                    </a:lnTo>
                    <a:lnTo>
                      <a:pt x="1375760" y="487727"/>
                    </a:lnTo>
                    <a:lnTo>
                      <a:pt x="1375760" y="521327"/>
                    </a:lnTo>
                    <a:lnTo>
                      <a:pt x="1353361" y="539993"/>
                    </a:lnTo>
                    <a:lnTo>
                      <a:pt x="1357094" y="569859"/>
                    </a:lnTo>
                    <a:lnTo>
                      <a:pt x="1312295" y="595991"/>
                    </a:lnTo>
                    <a:lnTo>
                      <a:pt x="1256297" y="603458"/>
                    </a:lnTo>
                    <a:lnTo>
                      <a:pt x="1233897" y="581058"/>
                    </a:lnTo>
                    <a:lnTo>
                      <a:pt x="1174165" y="599725"/>
                    </a:lnTo>
                    <a:lnTo>
                      <a:pt x="1133099" y="569859"/>
                    </a:lnTo>
                    <a:lnTo>
                      <a:pt x="1092034" y="592258"/>
                    </a:lnTo>
                    <a:lnTo>
                      <a:pt x="1013635" y="618391"/>
                    </a:lnTo>
                    <a:lnTo>
                      <a:pt x="980036" y="678123"/>
                    </a:lnTo>
                    <a:lnTo>
                      <a:pt x="957637" y="693056"/>
                    </a:lnTo>
                    <a:lnTo>
                      <a:pt x="927771" y="741588"/>
                    </a:lnTo>
                    <a:lnTo>
                      <a:pt x="927771" y="816253"/>
                    </a:lnTo>
                    <a:lnTo>
                      <a:pt x="897905" y="819986"/>
                    </a:lnTo>
                    <a:lnTo>
                      <a:pt x="890438" y="842385"/>
                    </a:lnTo>
                    <a:lnTo>
                      <a:pt x="853106" y="879718"/>
                    </a:lnTo>
                    <a:lnTo>
                      <a:pt x="871772" y="894651"/>
                    </a:lnTo>
                    <a:lnTo>
                      <a:pt x="886705" y="976782"/>
                    </a:lnTo>
                    <a:lnTo>
                      <a:pt x="879238" y="991715"/>
                    </a:lnTo>
                    <a:lnTo>
                      <a:pt x="890438" y="1032781"/>
                    </a:lnTo>
                    <a:lnTo>
                      <a:pt x="838173" y="1032781"/>
                    </a:lnTo>
                    <a:lnTo>
                      <a:pt x="838173" y="1062647"/>
                    </a:lnTo>
                    <a:lnTo>
                      <a:pt x="868039" y="1073847"/>
                    </a:lnTo>
                    <a:lnTo>
                      <a:pt x="856839" y="1107446"/>
                    </a:lnTo>
                    <a:lnTo>
                      <a:pt x="909104" y="1167178"/>
                    </a:lnTo>
                    <a:lnTo>
                      <a:pt x="894171" y="1279175"/>
                    </a:lnTo>
                    <a:lnTo>
                      <a:pt x="860572" y="1309041"/>
                    </a:lnTo>
                    <a:lnTo>
                      <a:pt x="789641" y="1286642"/>
                    </a:lnTo>
                    <a:lnTo>
                      <a:pt x="744842" y="1271709"/>
                    </a:lnTo>
                    <a:lnTo>
                      <a:pt x="696309" y="1211977"/>
                    </a:lnTo>
                    <a:lnTo>
                      <a:pt x="647777" y="1230643"/>
                    </a:lnTo>
                    <a:lnTo>
                      <a:pt x="617911" y="1208243"/>
                    </a:lnTo>
                    <a:lnTo>
                      <a:pt x="584312" y="1294108"/>
                    </a:lnTo>
                    <a:lnTo>
                      <a:pt x="472314" y="1297841"/>
                    </a:lnTo>
                    <a:lnTo>
                      <a:pt x="442448" y="1327707"/>
                    </a:lnTo>
                    <a:lnTo>
                      <a:pt x="453648" y="1357573"/>
                    </a:lnTo>
                    <a:lnTo>
                      <a:pt x="345384" y="1398639"/>
                    </a:lnTo>
                    <a:lnTo>
                      <a:pt x="356584" y="1473304"/>
                    </a:lnTo>
                    <a:lnTo>
                      <a:pt x="334184" y="1495703"/>
                    </a:lnTo>
                    <a:lnTo>
                      <a:pt x="207254" y="1491970"/>
                    </a:lnTo>
                    <a:lnTo>
                      <a:pt x="237120" y="1406105"/>
                    </a:lnTo>
                    <a:lnTo>
                      <a:pt x="222187" y="1368773"/>
                    </a:lnTo>
                    <a:lnTo>
                      <a:pt x="181121" y="1320241"/>
                    </a:lnTo>
                    <a:lnTo>
                      <a:pt x="140055" y="1253042"/>
                    </a:lnTo>
                    <a:lnTo>
                      <a:pt x="102723" y="1129845"/>
                    </a:lnTo>
                    <a:lnTo>
                      <a:pt x="151255" y="1107446"/>
                    </a:lnTo>
                    <a:lnTo>
                      <a:pt x="162455" y="1073847"/>
                    </a:lnTo>
                    <a:lnTo>
                      <a:pt x="181121" y="1043981"/>
                    </a:lnTo>
                    <a:lnTo>
                      <a:pt x="218454" y="1029048"/>
                    </a:lnTo>
                    <a:lnTo>
                      <a:pt x="237120" y="1010381"/>
                    </a:lnTo>
                    <a:lnTo>
                      <a:pt x="244586" y="973049"/>
                    </a:lnTo>
                    <a:lnTo>
                      <a:pt x="281919" y="969316"/>
                    </a:lnTo>
                    <a:lnTo>
                      <a:pt x="300585" y="935717"/>
                    </a:lnTo>
                    <a:lnTo>
                      <a:pt x="326718" y="931983"/>
                    </a:lnTo>
                    <a:lnTo>
                      <a:pt x="326718" y="898384"/>
                    </a:lnTo>
                    <a:lnTo>
                      <a:pt x="356584" y="898384"/>
                    </a:lnTo>
                    <a:lnTo>
                      <a:pt x="386450" y="872251"/>
                    </a:lnTo>
                    <a:lnTo>
                      <a:pt x="408849" y="819986"/>
                    </a:lnTo>
                    <a:lnTo>
                      <a:pt x="405116" y="730388"/>
                    </a:lnTo>
                    <a:lnTo>
                      <a:pt x="375250" y="693056"/>
                    </a:lnTo>
                    <a:lnTo>
                      <a:pt x="308052" y="711722"/>
                    </a:lnTo>
                    <a:lnTo>
                      <a:pt x="244586" y="778920"/>
                    </a:lnTo>
                    <a:lnTo>
                      <a:pt x="218454" y="782654"/>
                    </a:lnTo>
                    <a:lnTo>
                      <a:pt x="196054" y="741588"/>
                    </a:lnTo>
                    <a:lnTo>
                      <a:pt x="110189" y="707989"/>
                    </a:lnTo>
                    <a:lnTo>
                      <a:pt x="9392" y="648257"/>
                    </a:lnTo>
                    <a:lnTo>
                      <a:pt x="0" y="649196"/>
                    </a:lnTo>
                    <a:lnTo>
                      <a:pt x="0" y="461248"/>
                    </a:lnTo>
                    <a:lnTo>
                      <a:pt x="39258" y="472794"/>
                    </a:lnTo>
                    <a:lnTo>
                      <a:pt x="61657" y="439195"/>
                    </a:lnTo>
                    <a:lnTo>
                      <a:pt x="125122" y="431729"/>
                    </a:lnTo>
                    <a:lnTo>
                      <a:pt x="169921" y="435462"/>
                    </a:lnTo>
                    <a:lnTo>
                      <a:pt x="169921" y="405596"/>
                    </a:lnTo>
                    <a:lnTo>
                      <a:pt x="192321" y="390663"/>
                    </a:lnTo>
                    <a:lnTo>
                      <a:pt x="188588" y="353330"/>
                    </a:lnTo>
                    <a:lnTo>
                      <a:pt x="210987" y="323465"/>
                    </a:lnTo>
                    <a:lnTo>
                      <a:pt x="199787" y="293599"/>
                    </a:lnTo>
                    <a:lnTo>
                      <a:pt x="214720" y="215200"/>
                    </a:lnTo>
                    <a:lnTo>
                      <a:pt x="270719" y="189068"/>
                    </a:lnTo>
                    <a:lnTo>
                      <a:pt x="304318" y="136802"/>
                    </a:lnTo>
                    <a:lnTo>
                      <a:pt x="304318" y="99470"/>
                    </a:lnTo>
                    <a:lnTo>
                      <a:pt x="274452" y="73337"/>
                    </a:lnTo>
                    <a:lnTo>
                      <a:pt x="274452" y="43471"/>
                    </a:lnTo>
                    <a:lnTo>
                      <a:pt x="322985" y="17338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4514CA2B-DCFD-0B16-99E4-0C10F14C1A4D}"/>
                  </a:ext>
                </a:extLst>
              </p:cNvPr>
              <p:cNvSpPr/>
              <p:nvPr/>
            </p:nvSpPr>
            <p:spPr>
              <a:xfrm>
                <a:off x="1780400" y="5532206"/>
                <a:ext cx="1273037" cy="924068"/>
              </a:xfrm>
              <a:custGeom>
                <a:avLst/>
                <a:gdLst>
                  <a:gd name="connsiteX0" fmla="*/ 698117 w 1273037"/>
                  <a:gd name="connsiteY0" fmla="*/ 0 h 924068"/>
                  <a:gd name="connsiteX1" fmla="*/ 727983 w 1273037"/>
                  <a:gd name="connsiteY1" fmla="*/ 48532 h 924068"/>
                  <a:gd name="connsiteX2" fmla="*/ 761582 w 1273037"/>
                  <a:gd name="connsiteY2" fmla="*/ 85865 h 924068"/>
                  <a:gd name="connsiteX3" fmla="*/ 742916 w 1273037"/>
                  <a:gd name="connsiteY3" fmla="*/ 115731 h 924068"/>
                  <a:gd name="connsiteX4" fmla="*/ 791448 w 1273037"/>
                  <a:gd name="connsiteY4" fmla="*/ 141864 h 924068"/>
                  <a:gd name="connsiteX5" fmla="*/ 851180 w 1273037"/>
                  <a:gd name="connsiteY5" fmla="*/ 160530 h 924068"/>
                  <a:gd name="connsiteX6" fmla="*/ 869847 w 1273037"/>
                  <a:gd name="connsiteY6" fmla="*/ 126931 h 924068"/>
                  <a:gd name="connsiteX7" fmla="*/ 903446 w 1273037"/>
                  <a:gd name="connsiteY7" fmla="*/ 126931 h 924068"/>
                  <a:gd name="connsiteX8" fmla="*/ 981844 w 1273037"/>
                  <a:gd name="connsiteY8" fmla="*/ 126931 h 924068"/>
                  <a:gd name="connsiteX9" fmla="*/ 1034109 w 1273037"/>
                  <a:gd name="connsiteY9" fmla="*/ 126931 h 924068"/>
                  <a:gd name="connsiteX10" fmla="*/ 1060242 w 1273037"/>
                  <a:gd name="connsiteY10" fmla="*/ 89598 h 924068"/>
                  <a:gd name="connsiteX11" fmla="*/ 1086375 w 1273037"/>
                  <a:gd name="connsiteY11" fmla="*/ 18666 h 924068"/>
                  <a:gd name="connsiteX12" fmla="*/ 1146107 w 1273037"/>
                  <a:gd name="connsiteY12" fmla="*/ 14933 h 924068"/>
                  <a:gd name="connsiteX13" fmla="*/ 1168506 w 1273037"/>
                  <a:gd name="connsiteY13" fmla="*/ 29866 h 924068"/>
                  <a:gd name="connsiteX14" fmla="*/ 1205839 w 1273037"/>
                  <a:gd name="connsiteY14" fmla="*/ 26133 h 924068"/>
                  <a:gd name="connsiteX15" fmla="*/ 1239438 w 1273037"/>
                  <a:gd name="connsiteY15" fmla="*/ 37333 h 924068"/>
                  <a:gd name="connsiteX16" fmla="*/ 1273037 w 1273037"/>
                  <a:gd name="connsiteY16" fmla="*/ 41066 h 924068"/>
                  <a:gd name="connsiteX17" fmla="*/ 1243171 w 1273037"/>
                  <a:gd name="connsiteY17" fmla="*/ 97065 h 924068"/>
                  <a:gd name="connsiteX18" fmla="*/ 1243171 w 1273037"/>
                  <a:gd name="connsiteY18" fmla="*/ 179196 h 924068"/>
                  <a:gd name="connsiteX19" fmla="*/ 1269304 w 1273037"/>
                  <a:gd name="connsiteY19" fmla="*/ 197862 h 924068"/>
                  <a:gd name="connsiteX20" fmla="*/ 1246904 w 1273037"/>
                  <a:gd name="connsiteY20" fmla="*/ 216528 h 924068"/>
                  <a:gd name="connsiteX21" fmla="*/ 1243171 w 1273037"/>
                  <a:gd name="connsiteY21" fmla="*/ 265061 h 924068"/>
                  <a:gd name="connsiteX22" fmla="*/ 1209572 w 1273037"/>
                  <a:gd name="connsiteY22" fmla="*/ 257594 h 924068"/>
                  <a:gd name="connsiteX23" fmla="*/ 1194639 w 1273037"/>
                  <a:gd name="connsiteY23" fmla="*/ 279994 h 924068"/>
                  <a:gd name="connsiteX24" fmla="*/ 1179706 w 1273037"/>
                  <a:gd name="connsiteY24" fmla="*/ 306126 h 924068"/>
                  <a:gd name="connsiteX25" fmla="*/ 1138640 w 1273037"/>
                  <a:gd name="connsiteY25" fmla="*/ 309860 h 924068"/>
                  <a:gd name="connsiteX26" fmla="*/ 1138640 w 1273037"/>
                  <a:gd name="connsiteY26" fmla="*/ 347192 h 924068"/>
                  <a:gd name="connsiteX27" fmla="*/ 1086375 w 1273037"/>
                  <a:gd name="connsiteY27" fmla="*/ 447990 h 924068"/>
                  <a:gd name="connsiteX28" fmla="*/ 1034109 w 1273037"/>
                  <a:gd name="connsiteY28" fmla="*/ 462923 h 924068"/>
                  <a:gd name="connsiteX29" fmla="*/ 1019176 w 1273037"/>
                  <a:gd name="connsiteY29" fmla="*/ 500255 h 924068"/>
                  <a:gd name="connsiteX30" fmla="*/ 1019176 w 1273037"/>
                  <a:gd name="connsiteY30" fmla="*/ 563720 h 924068"/>
                  <a:gd name="connsiteX31" fmla="*/ 1056509 w 1273037"/>
                  <a:gd name="connsiteY31" fmla="*/ 589853 h 924068"/>
                  <a:gd name="connsiteX32" fmla="*/ 1067709 w 1273037"/>
                  <a:gd name="connsiteY32" fmla="*/ 623452 h 924068"/>
                  <a:gd name="connsiteX33" fmla="*/ 1026643 w 1273037"/>
                  <a:gd name="connsiteY33" fmla="*/ 657051 h 924068"/>
                  <a:gd name="connsiteX34" fmla="*/ 978111 w 1273037"/>
                  <a:gd name="connsiteY34" fmla="*/ 668251 h 924068"/>
                  <a:gd name="connsiteX35" fmla="*/ 974377 w 1273037"/>
                  <a:gd name="connsiteY35" fmla="*/ 683184 h 924068"/>
                  <a:gd name="connsiteX36" fmla="*/ 1007977 w 1273037"/>
                  <a:gd name="connsiteY36" fmla="*/ 739183 h 924068"/>
                  <a:gd name="connsiteX37" fmla="*/ 951978 w 1273037"/>
                  <a:gd name="connsiteY37" fmla="*/ 776515 h 924068"/>
                  <a:gd name="connsiteX38" fmla="*/ 918379 w 1273037"/>
                  <a:gd name="connsiteY38" fmla="*/ 847447 h 924068"/>
                  <a:gd name="connsiteX39" fmla="*/ 914645 w 1273037"/>
                  <a:gd name="connsiteY39" fmla="*/ 892246 h 924068"/>
                  <a:gd name="connsiteX40" fmla="*/ 898734 w 1273037"/>
                  <a:gd name="connsiteY40" fmla="*/ 924068 h 924068"/>
                  <a:gd name="connsiteX41" fmla="*/ 136132 w 1273037"/>
                  <a:gd name="connsiteY41" fmla="*/ 924068 h 924068"/>
                  <a:gd name="connsiteX42" fmla="*/ 141863 w 1273037"/>
                  <a:gd name="connsiteY42" fmla="*/ 899712 h 924068"/>
                  <a:gd name="connsiteX43" fmla="*/ 123197 w 1273037"/>
                  <a:gd name="connsiteY43" fmla="*/ 873579 h 924068"/>
                  <a:gd name="connsiteX44" fmla="*/ 104531 w 1273037"/>
                  <a:gd name="connsiteY44" fmla="*/ 843714 h 924068"/>
                  <a:gd name="connsiteX45" fmla="*/ 70932 w 1273037"/>
                  <a:gd name="connsiteY45" fmla="*/ 776515 h 924068"/>
                  <a:gd name="connsiteX46" fmla="*/ 37333 w 1273037"/>
                  <a:gd name="connsiteY46" fmla="*/ 772782 h 924068"/>
                  <a:gd name="connsiteX47" fmla="*/ 14933 w 1273037"/>
                  <a:gd name="connsiteY47" fmla="*/ 713050 h 924068"/>
                  <a:gd name="connsiteX48" fmla="*/ 11200 w 1273037"/>
                  <a:gd name="connsiteY48" fmla="*/ 668251 h 924068"/>
                  <a:gd name="connsiteX49" fmla="*/ 0 w 1273037"/>
                  <a:gd name="connsiteY49" fmla="*/ 589853 h 924068"/>
                  <a:gd name="connsiteX50" fmla="*/ 14933 w 1273037"/>
                  <a:gd name="connsiteY50" fmla="*/ 556254 h 924068"/>
                  <a:gd name="connsiteX51" fmla="*/ 11200 w 1273037"/>
                  <a:gd name="connsiteY51" fmla="*/ 507722 h 924068"/>
                  <a:gd name="connsiteX52" fmla="*/ 37333 w 1273037"/>
                  <a:gd name="connsiteY52" fmla="*/ 496522 h 924068"/>
                  <a:gd name="connsiteX53" fmla="*/ 63465 w 1273037"/>
                  <a:gd name="connsiteY53" fmla="*/ 444256 h 924068"/>
                  <a:gd name="connsiteX54" fmla="*/ 134397 w 1273037"/>
                  <a:gd name="connsiteY54" fmla="*/ 459189 h 924068"/>
                  <a:gd name="connsiteX55" fmla="*/ 164263 w 1273037"/>
                  <a:gd name="connsiteY55" fmla="*/ 433057 h 924068"/>
                  <a:gd name="connsiteX56" fmla="*/ 164263 w 1273037"/>
                  <a:gd name="connsiteY56" fmla="*/ 373325 h 924068"/>
                  <a:gd name="connsiteX57" fmla="*/ 182929 w 1273037"/>
                  <a:gd name="connsiteY57" fmla="*/ 335992 h 924068"/>
                  <a:gd name="connsiteX58" fmla="*/ 223995 w 1273037"/>
                  <a:gd name="connsiteY58" fmla="*/ 287460 h 924068"/>
                  <a:gd name="connsiteX59" fmla="*/ 250128 w 1273037"/>
                  <a:gd name="connsiteY59" fmla="*/ 287460 h 924068"/>
                  <a:gd name="connsiteX60" fmla="*/ 253861 w 1273037"/>
                  <a:gd name="connsiteY60" fmla="*/ 257594 h 924068"/>
                  <a:gd name="connsiteX61" fmla="*/ 265061 w 1273037"/>
                  <a:gd name="connsiteY61" fmla="*/ 205329 h 924068"/>
                  <a:gd name="connsiteX62" fmla="*/ 328526 w 1273037"/>
                  <a:gd name="connsiteY62" fmla="*/ 182929 h 924068"/>
                  <a:gd name="connsiteX63" fmla="*/ 362125 w 1273037"/>
                  <a:gd name="connsiteY63" fmla="*/ 130664 h 924068"/>
                  <a:gd name="connsiteX64" fmla="*/ 347192 w 1273037"/>
                  <a:gd name="connsiteY64" fmla="*/ 104531 h 924068"/>
                  <a:gd name="connsiteX65" fmla="*/ 347192 w 1273037"/>
                  <a:gd name="connsiteY65" fmla="*/ 89598 h 924068"/>
                  <a:gd name="connsiteX66" fmla="*/ 373325 w 1273037"/>
                  <a:gd name="connsiteY66" fmla="*/ 55999 h 924068"/>
                  <a:gd name="connsiteX67" fmla="*/ 395724 w 1273037"/>
                  <a:gd name="connsiteY67" fmla="*/ 22400 h 924068"/>
                  <a:gd name="connsiteX68" fmla="*/ 477856 w 1273037"/>
                  <a:gd name="connsiteY68" fmla="*/ 18666 h 924068"/>
                  <a:gd name="connsiteX69" fmla="*/ 515188 w 1273037"/>
                  <a:gd name="connsiteY69" fmla="*/ 22400 h 924068"/>
                  <a:gd name="connsiteX70" fmla="*/ 518921 w 1273037"/>
                  <a:gd name="connsiteY70" fmla="*/ 55999 h 924068"/>
                  <a:gd name="connsiteX71" fmla="*/ 559987 w 1273037"/>
                  <a:gd name="connsiteY71" fmla="*/ 55999 h 924068"/>
                  <a:gd name="connsiteX72" fmla="*/ 619719 w 1273037"/>
                  <a:gd name="connsiteY72" fmla="*/ 55999 h 924068"/>
                  <a:gd name="connsiteX73" fmla="*/ 638385 w 1273037"/>
                  <a:gd name="connsiteY73" fmla="*/ 41066 h 924068"/>
                  <a:gd name="connsiteX74" fmla="*/ 653318 w 1273037"/>
                  <a:gd name="connsiteY74" fmla="*/ 18666 h 924068"/>
                  <a:gd name="connsiteX0" fmla="*/ 698117 w 1273037"/>
                  <a:gd name="connsiteY0" fmla="*/ 0 h 1068619"/>
                  <a:gd name="connsiteX1" fmla="*/ 727983 w 1273037"/>
                  <a:gd name="connsiteY1" fmla="*/ 48532 h 1068619"/>
                  <a:gd name="connsiteX2" fmla="*/ 761582 w 1273037"/>
                  <a:gd name="connsiteY2" fmla="*/ 85865 h 1068619"/>
                  <a:gd name="connsiteX3" fmla="*/ 742916 w 1273037"/>
                  <a:gd name="connsiteY3" fmla="*/ 115731 h 1068619"/>
                  <a:gd name="connsiteX4" fmla="*/ 791448 w 1273037"/>
                  <a:gd name="connsiteY4" fmla="*/ 141864 h 1068619"/>
                  <a:gd name="connsiteX5" fmla="*/ 851180 w 1273037"/>
                  <a:gd name="connsiteY5" fmla="*/ 160530 h 1068619"/>
                  <a:gd name="connsiteX6" fmla="*/ 869847 w 1273037"/>
                  <a:gd name="connsiteY6" fmla="*/ 126931 h 1068619"/>
                  <a:gd name="connsiteX7" fmla="*/ 903446 w 1273037"/>
                  <a:gd name="connsiteY7" fmla="*/ 126931 h 1068619"/>
                  <a:gd name="connsiteX8" fmla="*/ 981844 w 1273037"/>
                  <a:gd name="connsiteY8" fmla="*/ 126931 h 1068619"/>
                  <a:gd name="connsiteX9" fmla="*/ 1034109 w 1273037"/>
                  <a:gd name="connsiteY9" fmla="*/ 126931 h 1068619"/>
                  <a:gd name="connsiteX10" fmla="*/ 1060242 w 1273037"/>
                  <a:gd name="connsiteY10" fmla="*/ 89598 h 1068619"/>
                  <a:gd name="connsiteX11" fmla="*/ 1086375 w 1273037"/>
                  <a:gd name="connsiteY11" fmla="*/ 18666 h 1068619"/>
                  <a:gd name="connsiteX12" fmla="*/ 1146107 w 1273037"/>
                  <a:gd name="connsiteY12" fmla="*/ 14933 h 1068619"/>
                  <a:gd name="connsiteX13" fmla="*/ 1168506 w 1273037"/>
                  <a:gd name="connsiteY13" fmla="*/ 29866 h 1068619"/>
                  <a:gd name="connsiteX14" fmla="*/ 1205839 w 1273037"/>
                  <a:gd name="connsiteY14" fmla="*/ 26133 h 1068619"/>
                  <a:gd name="connsiteX15" fmla="*/ 1239438 w 1273037"/>
                  <a:gd name="connsiteY15" fmla="*/ 37333 h 1068619"/>
                  <a:gd name="connsiteX16" fmla="*/ 1273037 w 1273037"/>
                  <a:gd name="connsiteY16" fmla="*/ 41066 h 1068619"/>
                  <a:gd name="connsiteX17" fmla="*/ 1243171 w 1273037"/>
                  <a:gd name="connsiteY17" fmla="*/ 97065 h 1068619"/>
                  <a:gd name="connsiteX18" fmla="*/ 1243171 w 1273037"/>
                  <a:gd name="connsiteY18" fmla="*/ 179196 h 1068619"/>
                  <a:gd name="connsiteX19" fmla="*/ 1269304 w 1273037"/>
                  <a:gd name="connsiteY19" fmla="*/ 197862 h 1068619"/>
                  <a:gd name="connsiteX20" fmla="*/ 1246904 w 1273037"/>
                  <a:gd name="connsiteY20" fmla="*/ 216528 h 1068619"/>
                  <a:gd name="connsiteX21" fmla="*/ 1243171 w 1273037"/>
                  <a:gd name="connsiteY21" fmla="*/ 265061 h 1068619"/>
                  <a:gd name="connsiteX22" fmla="*/ 1209572 w 1273037"/>
                  <a:gd name="connsiteY22" fmla="*/ 257594 h 1068619"/>
                  <a:gd name="connsiteX23" fmla="*/ 1194639 w 1273037"/>
                  <a:gd name="connsiteY23" fmla="*/ 279994 h 1068619"/>
                  <a:gd name="connsiteX24" fmla="*/ 1179706 w 1273037"/>
                  <a:gd name="connsiteY24" fmla="*/ 306126 h 1068619"/>
                  <a:gd name="connsiteX25" fmla="*/ 1138640 w 1273037"/>
                  <a:gd name="connsiteY25" fmla="*/ 309860 h 1068619"/>
                  <a:gd name="connsiteX26" fmla="*/ 1138640 w 1273037"/>
                  <a:gd name="connsiteY26" fmla="*/ 347192 h 1068619"/>
                  <a:gd name="connsiteX27" fmla="*/ 1086375 w 1273037"/>
                  <a:gd name="connsiteY27" fmla="*/ 447990 h 1068619"/>
                  <a:gd name="connsiteX28" fmla="*/ 1034109 w 1273037"/>
                  <a:gd name="connsiteY28" fmla="*/ 462923 h 1068619"/>
                  <a:gd name="connsiteX29" fmla="*/ 1019176 w 1273037"/>
                  <a:gd name="connsiteY29" fmla="*/ 500255 h 1068619"/>
                  <a:gd name="connsiteX30" fmla="*/ 1019176 w 1273037"/>
                  <a:gd name="connsiteY30" fmla="*/ 563720 h 1068619"/>
                  <a:gd name="connsiteX31" fmla="*/ 1056509 w 1273037"/>
                  <a:gd name="connsiteY31" fmla="*/ 589853 h 1068619"/>
                  <a:gd name="connsiteX32" fmla="*/ 1067709 w 1273037"/>
                  <a:gd name="connsiteY32" fmla="*/ 623452 h 1068619"/>
                  <a:gd name="connsiteX33" fmla="*/ 1026643 w 1273037"/>
                  <a:gd name="connsiteY33" fmla="*/ 657051 h 1068619"/>
                  <a:gd name="connsiteX34" fmla="*/ 978111 w 1273037"/>
                  <a:gd name="connsiteY34" fmla="*/ 668251 h 1068619"/>
                  <a:gd name="connsiteX35" fmla="*/ 974377 w 1273037"/>
                  <a:gd name="connsiteY35" fmla="*/ 683184 h 1068619"/>
                  <a:gd name="connsiteX36" fmla="*/ 1007977 w 1273037"/>
                  <a:gd name="connsiteY36" fmla="*/ 739183 h 1068619"/>
                  <a:gd name="connsiteX37" fmla="*/ 951978 w 1273037"/>
                  <a:gd name="connsiteY37" fmla="*/ 776515 h 1068619"/>
                  <a:gd name="connsiteX38" fmla="*/ 918379 w 1273037"/>
                  <a:gd name="connsiteY38" fmla="*/ 847447 h 1068619"/>
                  <a:gd name="connsiteX39" fmla="*/ 914645 w 1273037"/>
                  <a:gd name="connsiteY39" fmla="*/ 892246 h 1068619"/>
                  <a:gd name="connsiteX40" fmla="*/ 898734 w 1273037"/>
                  <a:gd name="connsiteY40" fmla="*/ 924068 h 1068619"/>
                  <a:gd name="connsiteX41" fmla="*/ 490768 w 1273037"/>
                  <a:gd name="connsiteY41" fmla="*/ 1068619 h 1068619"/>
                  <a:gd name="connsiteX42" fmla="*/ 136132 w 1273037"/>
                  <a:gd name="connsiteY42" fmla="*/ 924068 h 1068619"/>
                  <a:gd name="connsiteX43" fmla="*/ 141863 w 1273037"/>
                  <a:gd name="connsiteY43" fmla="*/ 899712 h 1068619"/>
                  <a:gd name="connsiteX44" fmla="*/ 123197 w 1273037"/>
                  <a:gd name="connsiteY44" fmla="*/ 873579 h 1068619"/>
                  <a:gd name="connsiteX45" fmla="*/ 104531 w 1273037"/>
                  <a:gd name="connsiteY45" fmla="*/ 843714 h 1068619"/>
                  <a:gd name="connsiteX46" fmla="*/ 70932 w 1273037"/>
                  <a:gd name="connsiteY46" fmla="*/ 776515 h 1068619"/>
                  <a:gd name="connsiteX47" fmla="*/ 37333 w 1273037"/>
                  <a:gd name="connsiteY47" fmla="*/ 772782 h 1068619"/>
                  <a:gd name="connsiteX48" fmla="*/ 14933 w 1273037"/>
                  <a:gd name="connsiteY48" fmla="*/ 713050 h 1068619"/>
                  <a:gd name="connsiteX49" fmla="*/ 11200 w 1273037"/>
                  <a:gd name="connsiteY49" fmla="*/ 668251 h 1068619"/>
                  <a:gd name="connsiteX50" fmla="*/ 0 w 1273037"/>
                  <a:gd name="connsiteY50" fmla="*/ 589853 h 1068619"/>
                  <a:gd name="connsiteX51" fmla="*/ 14933 w 1273037"/>
                  <a:gd name="connsiteY51" fmla="*/ 556254 h 1068619"/>
                  <a:gd name="connsiteX52" fmla="*/ 11200 w 1273037"/>
                  <a:gd name="connsiteY52" fmla="*/ 507722 h 1068619"/>
                  <a:gd name="connsiteX53" fmla="*/ 37333 w 1273037"/>
                  <a:gd name="connsiteY53" fmla="*/ 496522 h 1068619"/>
                  <a:gd name="connsiteX54" fmla="*/ 63465 w 1273037"/>
                  <a:gd name="connsiteY54" fmla="*/ 444256 h 1068619"/>
                  <a:gd name="connsiteX55" fmla="*/ 134397 w 1273037"/>
                  <a:gd name="connsiteY55" fmla="*/ 459189 h 1068619"/>
                  <a:gd name="connsiteX56" fmla="*/ 164263 w 1273037"/>
                  <a:gd name="connsiteY56" fmla="*/ 433057 h 1068619"/>
                  <a:gd name="connsiteX57" fmla="*/ 164263 w 1273037"/>
                  <a:gd name="connsiteY57" fmla="*/ 373325 h 1068619"/>
                  <a:gd name="connsiteX58" fmla="*/ 182929 w 1273037"/>
                  <a:gd name="connsiteY58" fmla="*/ 335992 h 1068619"/>
                  <a:gd name="connsiteX59" fmla="*/ 223995 w 1273037"/>
                  <a:gd name="connsiteY59" fmla="*/ 287460 h 1068619"/>
                  <a:gd name="connsiteX60" fmla="*/ 250128 w 1273037"/>
                  <a:gd name="connsiteY60" fmla="*/ 287460 h 1068619"/>
                  <a:gd name="connsiteX61" fmla="*/ 253861 w 1273037"/>
                  <a:gd name="connsiteY61" fmla="*/ 257594 h 1068619"/>
                  <a:gd name="connsiteX62" fmla="*/ 265061 w 1273037"/>
                  <a:gd name="connsiteY62" fmla="*/ 205329 h 1068619"/>
                  <a:gd name="connsiteX63" fmla="*/ 328526 w 1273037"/>
                  <a:gd name="connsiteY63" fmla="*/ 182929 h 1068619"/>
                  <a:gd name="connsiteX64" fmla="*/ 362125 w 1273037"/>
                  <a:gd name="connsiteY64" fmla="*/ 130664 h 1068619"/>
                  <a:gd name="connsiteX65" fmla="*/ 347192 w 1273037"/>
                  <a:gd name="connsiteY65" fmla="*/ 104531 h 1068619"/>
                  <a:gd name="connsiteX66" fmla="*/ 347192 w 1273037"/>
                  <a:gd name="connsiteY66" fmla="*/ 89598 h 1068619"/>
                  <a:gd name="connsiteX67" fmla="*/ 373325 w 1273037"/>
                  <a:gd name="connsiteY67" fmla="*/ 55999 h 1068619"/>
                  <a:gd name="connsiteX68" fmla="*/ 395724 w 1273037"/>
                  <a:gd name="connsiteY68" fmla="*/ 22400 h 1068619"/>
                  <a:gd name="connsiteX69" fmla="*/ 477856 w 1273037"/>
                  <a:gd name="connsiteY69" fmla="*/ 18666 h 1068619"/>
                  <a:gd name="connsiteX70" fmla="*/ 515188 w 1273037"/>
                  <a:gd name="connsiteY70" fmla="*/ 22400 h 1068619"/>
                  <a:gd name="connsiteX71" fmla="*/ 518921 w 1273037"/>
                  <a:gd name="connsiteY71" fmla="*/ 55999 h 1068619"/>
                  <a:gd name="connsiteX72" fmla="*/ 559987 w 1273037"/>
                  <a:gd name="connsiteY72" fmla="*/ 55999 h 1068619"/>
                  <a:gd name="connsiteX73" fmla="*/ 619719 w 1273037"/>
                  <a:gd name="connsiteY73" fmla="*/ 55999 h 1068619"/>
                  <a:gd name="connsiteX74" fmla="*/ 638385 w 1273037"/>
                  <a:gd name="connsiteY74" fmla="*/ 41066 h 1068619"/>
                  <a:gd name="connsiteX75" fmla="*/ 653318 w 1273037"/>
                  <a:gd name="connsiteY75" fmla="*/ 18666 h 1068619"/>
                  <a:gd name="connsiteX76" fmla="*/ 698117 w 1273037"/>
                  <a:gd name="connsiteY76" fmla="*/ 0 h 1068619"/>
                  <a:gd name="connsiteX0" fmla="*/ 490768 w 1273037"/>
                  <a:gd name="connsiteY0" fmla="*/ 1068619 h 1160059"/>
                  <a:gd name="connsiteX1" fmla="*/ 136132 w 1273037"/>
                  <a:gd name="connsiteY1" fmla="*/ 924068 h 1160059"/>
                  <a:gd name="connsiteX2" fmla="*/ 141863 w 1273037"/>
                  <a:gd name="connsiteY2" fmla="*/ 899712 h 1160059"/>
                  <a:gd name="connsiteX3" fmla="*/ 123197 w 1273037"/>
                  <a:gd name="connsiteY3" fmla="*/ 873579 h 1160059"/>
                  <a:gd name="connsiteX4" fmla="*/ 104531 w 1273037"/>
                  <a:gd name="connsiteY4" fmla="*/ 843714 h 1160059"/>
                  <a:gd name="connsiteX5" fmla="*/ 70932 w 1273037"/>
                  <a:gd name="connsiteY5" fmla="*/ 776515 h 1160059"/>
                  <a:gd name="connsiteX6" fmla="*/ 37333 w 1273037"/>
                  <a:gd name="connsiteY6" fmla="*/ 772782 h 1160059"/>
                  <a:gd name="connsiteX7" fmla="*/ 14933 w 1273037"/>
                  <a:gd name="connsiteY7" fmla="*/ 713050 h 1160059"/>
                  <a:gd name="connsiteX8" fmla="*/ 11200 w 1273037"/>
                  <a:gd name="connsiteY8" fmla="*/ 668251 h 1160059"/>
                  <a:gd name="connsiteX9" fmla="*/ 0 w 1273037"/>
                  <a:gd name="connsiteY9" fmla="*/ 589853 h 1160059"/>
                  <a:gd name="connsiteX10" fmla="*/ 14933 w 1273037"/>
                  <a:gd name="connsiteY10" fmla="*/ 556254 h 1160059"/>
                  <a:gd name="connsiteX11" fmla="*/ 11200 w 1273037"/>
                  <a:gd name="connsiteY11" fmla="*/ 507722 h 1160059"/>
                  <a:gd name="connsiteX12" fmla="*/ 37333 w 1273037"/>
                  <a:gd name="connsiteY12" fmla="*/ 496522 h 1160059"/>
                  <a:gd name="connsiteX13" fmla="*/ 63465 w 1273037"/>
                  <a:gd name="connsiteY13" fmla="*/ 444256 h 1160059"/>
                  <a:gd name="connsiteX14" fmla="*/ 134397 w 1273037"/>
                  <a:gd name="connsiteY14" fmla="*/ 459189 h 1160059"/>
                  <a:gd name="connsiteX15" fmla="*/ 164263 w 1273037"/>
                  <a:gd name="connsiteY15" fmla="*/ 433057 h 1160059"/>
                  <a:gd name="connsiteX16" fmla="*/ 164263 w 1273037"/>
                  <a:gd name="connsiteY16" fmla="*/ 373325 h 1160059"/>
                  <a:gd name="connsiteX17" fmla="*/ 182929 w 1273037"/>
                  <a:gd name="connsiteY17" fmla="*/ 335992 h 1160059"/>
                  <a:gd name="connsiteX18" fmla="*/ 223995 w 1273037"/>
                  <a:gd name="connsiteY18" fmla="*/ 287460 h 1160059"/>
                  <a:gd name="connsiteX19" fmla="*/ 250128 w 1273037"/>
                  <a:gd name="connsiteY19" fmla="*/ 287460 h 1160059"/>
                  <a:gd name="connsiteX20" fmla="*/ 253861 w 1273037"/>
                  <a:gd name="connsiteY20" fmla="*/ 257594 h 1160059"/>
                  <a:gd name="connsiteX21" fmla="*/ 265061 w 1273037"/>
                  <a:gd name="connsiteY21" fmla="*/ 205329 h 1160059"/>
                  <a:gd name="connsiteX22" fmla="*/ 328526 w 1273037"/>
                  <a:gd name="connsiteY22" fmla="*/ 182929 h 1160059"/>
                  <a:gd name="connsiteX23" fmla="*/ 362125 w 1273037"/>
                  <a:gd name="connsiteY23" fmla="*/ 130664 h 1160059"/>
                  <a:gd name="connsiteX24" fmla="*/ 347192 w 1273037"/>
                  <a:gd name="connsiteY24" fmla="*/ 104531 h 1160059"/>
                  <a:gd name="connsiteX25" fmla="*/ 347192 w 1273037"/>
                  <a:gd name="connsiteY25" fmla="*/ 89598 h 1160059"/>
                  <a:gd name="connsiteX26" fmla="*/ 373325 w 1273037"/>
                  <a:gd name="connsiteY26" fmla="*/ 55999 h 1160059"/>
                  <a:gd name="connsiteX27" fmla="*/ 395724 w 1273037"/>
                  <a:gd name="connsiteY27" fmla="*/ 22400 h 1160059"/>
                  <a:gd name="connsiteX28" fmla="*/ 477856 w 1273037"/>
                  <a:gd name="connsiteY28" fmla="*/ 18666 h 1160059"/>
                  <a:gd name="connsiteX29" fmla="*/ 515188 w 1273037"/>
                  <a:gd name="connsiteY29" fmla="*/ 22400 h 1160059"/>
                  <a:gd name="connsiteX30" fmla="*/ 518921 w 1273037"/>
                  <a:gd name="connsiteY30" fmla="*/ 55999 h 1160059"/>
                  <a:gd name="connsiteX31" fmla="*/ 559987 w 1273037"/>
                  <a:gd name="connsiteY31" fmla="*/ 55999 h 1160059"/>
                  <a:gd name="connsiteX32" fmla="*/ 619719 w 1273037"/>
                  <a:gd name="connsiteY32" fmla="*/ 55999 h 1160059"/>
                  <a:gd name="connsiteX33" fmla="*/ 638385 w 1273037"/>
                  <a:gd name="connsiteY33" fmla="*/ 41066 h 1160059"/>
                  <a:gd name="connsiteX34" fmla="*/ 653318 w 1273037"/>
                  <a:gd name="connsiteY34" fmla="*/ 18666 h 1160059"/>
                  <a:gd name="connsiteX35" fmla="*/ 698117 w 1273037"/>
                  <a:gd name="connsiteY35" fmla="*/ 0 h 1160059"/>
                  <a:gd name="connsiteX36" fmla="*/ 727983 w 1273037"/>
                  <a:gd name="connsiteY36" fmla="*/ 48532 h 1160059"/>
                  <a:gd name="connsiteX37" fmla="*/ 761582 w 1273037"/>
                  <a:gd name="connsiteY37" fmla="*/ 85865 h 1160059"/>
                  <a:gd name="connsiteX38" fmla="*/ 742916 w 1273037"/>
                  <a:gd name="connsiteY38" fmla="*/ 115731 h 1160059"/>
                  <a:gd name="connsiteX39" fmla="*/ 791448 w 1273037"/>
                  <a:gd name="connsiteY39" fmla="*/ 141864 h 1160059"/>
                  <a:gd name="connsiteX40" fmla="*/ 851180 w 1273037"/>
                  <a:gd name="connsiteY40" fmla="*/ 160530 h 1160059"/>
                  <a:gd name="connsiteX41" fmla="*/ 869847 w 1273037"/>
                  <a:gd name="connsiteY41" fmla="*/ 126931 h 1160059"/>
                  <a:gd name="connsiteX42" fmla="*/ 903446 w 1273037"/>
                  <a:gd name="connsiteY42" fmla="*/ 126931 h 1160059"/>
                  <a:gd name="connsiteX43" fmla="*/ 981844 w 1273037"/>
                  <a:gd name="connsiteY43" fmla="*/ 126931 h 1160059"/>
                  <a:gd name="connsiteX44" fmla="*/ 1034109 w 1273037"/>
                  <a:gd name="connsiteY44" fmla="*/ 126931 h 1160059"/>
                  <a:gd name="connsiteX45" fmla="*/ 1060242 w 1273037"/>
                  <a:gd name="connsiteY45" fmla="*/ 89598 h 1160059"/>
                  <a:gd name="connsiteX46" fmla="*/ 1086375 w 1273037"/>
                  <a:gd name="connsiteY46" fmla="*/ 18666 h 1160059"/>
                  <a:gd name="connsiteX47" fmla="*/ 1146107 w 1273037"/>
                  <a:gd name="connsiteY47" fmla="*/ 14933 h 1160059"/>
                  <a:gd name="connsiteX48" fmla="*/ 1168506 w 1273037"/>
                  <a:gd name="connsiteY48" fmla="*/ 29866 h 1160059"/>
                  <a:gd name="connsiteX49" fmla="*/ 1205839 w 1273037"/>
                  <a:gd name="connsiteY49" fmla="*/ 26133 h 1160059"/>
                  <a:gd name="connsiteX50" fmla="*/ 1239438 w 1273037"/>
                  <a:gd name="connsiteY50" fmla="*/ 37333 h 1160059"/>
                  <a:gd name="connsiteX51" fmla="*/ 1273037 w 1273037"/>
                  <a:gd name="connsiteY51" fmla="*/ 41066 h 1160059"/>
                  <a:gd name="connsiteX52" fmla="*/ 1243171 w 1273037"/>
                  <a:gd name="connsiteY52" fmla="*/ 97065 h 1160059"/>
                  <a:gd name="connsiteX53" fmla="*/ 1243171 w 1273037"/>
                  <a:gd name="connsiteY53" fmla="*/ 179196 h 1160059"/>
                  <a:gd name="connsiteX54" fmla="*/ 1269304 w 1273037"/>
                  <a:gd name="connsiteY54" fmla="*/ 197862 h 1160059"/>
                  <a:gd name="connsiteX55" fmla="*/ 1246904 w 1273037"/>
                  <a:gd name="connsiteY55" fmla="*/ 216528 h 1160059"/>
                  <a:gd name="connsiteX56" fmla="*/ 1243171 w 1273037"/>
                  <a:gd name="connsiteY56" fmla="*/ 265061 h 1160059"/>
                  <a:gd name="connsiteX57" fmla="*/ 1209572 w 1273037"/>
                  <a:gd name="connsiteY57" fmla="*/ 257594 h 1160059"/>
                  <a:gd name="connsiteX58" fmla="*/ 1194639 w 1273037"/>
                  <a:gd name="connsiteY58" fmla="*/ 279994 h 1160059"/>
                  <a:gd name="connsiteX59" fmla="*/ 1179706 w 1273037"/>
                  <a:gd name="connsiteY59" fmla="*/ 306126 h 1160059"/>
                  <a:gd name="connsiteX60" fmla="*/ 1138640 w 1273037"/>
                  <a:gd name="connsiteY60" fmla="*/ 309860 h 1160059"/>
                  <a:gd name="connsiteX61" fmla="*/ 1138640 w 1273037"/>
                  <a:gd name="connsiteY61" fmla="*/ 347192 h 1160059"/>
                  <a:gd name="connsiteX62" fmla="*/ 1086375 w 1273037"/>
                  <a:gd name="connsiteY62" fmla="*/ 447990 h 1160059"/>
                  <a:gd name="connsiteX63" fmla="*/ 1034109 w 1273037"/>
                  <a:gd name="connsiteY63" fmla="*/ 462923 h 1160059"/>
                  <a:gd name="connsiteX64" fmla="*/ 1019176 w 1273037"/>
                  <a:gd name="connsiteY64" fmla="*/ 500255 h 1160059"/>
                  <a:gd name="connsiteX65" fmla="*/ 1019176 w 1273037"/>
                  <a:gd name="connsiteY65" fmla="*/ 563720 h 1160059"/>
                  <a:gd name="connsiteX66" fmla="*/ 1056509 w 1273037"/>
                  <a:gd name="connsiteY66" fmla="*/ 589853 h 1160059"/>
                  <a:gd name="connsiteX67" fmla="*/ 1067709 w 1273037"/>
                  <a:gd name="connsiteY67" fmla="*/ 623452 h 1160059"/>
                  <a:gd name="connsiteX68" fmla="*/ 1026643 w 1273037"/>
                  <a:gd name="connsiteY68" fmla="*/ 657051 h 1160059"/>
                  <a:gd name="connsiteX69" fmla="*/ 978111 w 1273037"/>
                  <a:gd name="connsiteY69" fmla="*/ 668251 h 1160059"/>
                  <a:gd name="connsiteX70" fmla="*/ 974377 w 1273037"/>
                  <a:gd name="connsiteY70" fmla="*/ 683184 h 1160059"/>
                  <a:gd name="connsiteX71" fmla="*/ 1007977 w 1273037"/>
                  <a:gd name="connsiteY71" fmla="*/ 739183 h 1160059"/>
                  <a:gd name="connsiteX72" fmla="*/ 951978 w 1273037"/>
                  <a:gd name="connsiteY72" fmla="*/ 776515 h 1160059"/>
                  <a:gd name="connsiteX73" fmla="*/ 918379 w 1273037"/>
                  <a:gd name="connsiteY73" fmla="*/ 847447 h 1160059"/>
                  <a:gd name="connsiteX74" fmla="*/ 914645 w 1273037"/>
                  <a:gd name="connsiteY74" fmla="*/ 892246 h 1160059"/>
                  <a:gd name="connsiteX75" fmla="*/ 898734 w 1273037"/>
                  <a:gd name="connsiteY75" fmla="*/ 924068 h 1160059"/>
                  <a:gd name="connsiteX76" fmla="*/ 582208 w 1273037"/>
                  <a:gd name="connsiteY76" fmla="*/ 1160059 h 1160059"/>
                  <a:gd name="connsiteX0" fmla="*/ 136132 w 1273037"/>
                  <a:gd name="connsiteY0" fmla="*/ 924068 h 1160059"/>
                  <a:gd name="connsiteX1" fmla="*/ 141863 w 1273037"/>
                  <a:gd name="connsiteY1" fmla="*/ 899712 h 1160059"/>
                  <a:gd name="connsiteX2" fmla="*/ 123197 w 1273037"/>
                  <a:gd name="connsiteY2" fmla="*/ 873579 h 1160059"/>
                  <a:gd name="connsiteX3" fmla="*/ 104531 w 1273037"/>
                  <a:gd name="connsiteY3" fmla="*/ 843714 h 1160059"/>
                  <a:gd name="connsiteX4" fmla="*/ 70932 w 1273037"/>
                  <a:gd name="connsiteY4" fmla="*/ 776515 h 1160059"/>
                  <a:gd name="connsiteX5" fmla="*/ 37333 w 1273037"/>
                  <a:gd name="connsiteY5" fmla="*/ 772782 h 1160059"/>
                  <a:gd name="connsiteX6" fmla="*/ 14933 w 1273037"/>
                  <a:gd name="connsiteY6" fmla="*/ 713050 h 1160059"/>
                  <a:gd name="connsiteX7" fmla="*/ 11200 w 1273037"/>
                  <a:gd name="connsiteY7" fmla="*/ 668251 h 1160059"/>
                  <a:gd name="connsiteX8" fmla="*/ 0 w 1273037"/>
                  <a:gd name="connsiteY8" fmla="*/ 589853 h 1160059"/>
                  <a:gd name="connsiteX9" fmla="*/ 14933 w 1273037"/>
                  <a:gd name="connsiteY9" fmla="*/ 556254 h 1160059"/>
                  <a:gd name="connsiteX10" fmla="*/ 11200 w 1273037"/>
                  <a:gd name="connsiteY10" fmla="*/ 507722 h 1160059"/>
                  <a:gd name="connsiteX11" fmla="*/ 37333 w 1273037"/>
                  <a:gd name="connsiteY11" fmla="*/ 496522 h 1160059"/>
                  <a:gd name="connsiteX12" fmla="*/ 63465 w 1273037"/>
                  <a:gd name="connsiteY12" fmla="*/ 444256 h 1160059"/>
                  <a:gd name="connsiteX13" fmla="*/ 134397 w 1273037"/>
                  <a:gd name="connsiteY13" fmla="*/ 459189 h 1160059"/>
                  <a:gd name="connsiteX14" fmla="*/ 164263 w 1273037"/>
                  <a:gd name="connsiteY14" fmla="*/ 433057 h 1160059"/>
                  <a:gd name="connsiteX15" fmla="*/ 164263 w 1273037"/>
                  <a:gd name="connsiteY15" fmla="*/ 373325 h 1160059"/>
                  <a:gd name="connsiteX16" fmla="*/ 182929 w 1273037"/>
                  <a:gd name="connsiteY16" fmla="*/ 335992 h 1160059"/>
                  <a:gd name="connsiteX17" fmla="*/ 223995 w 1273037"/>
                  <a:gd name="connsiteY17" fmla="*/ 287460 h 1160059"/>
                  <a:gd name="connsiteX18" fmla="*/ 250128 w 1273037"/>
                  <a:gd name="connsiteY18" fmla="*/ 287460 h 1160059"/>
                  <a:gd name="connsiteX19" fmla="*/ 253861 w 1273037"/>
                  <a:gd name="connsiteY19" fmla="*/ 257594 h 1160059"/>
                  <a:gd name="connsiteX20" fmla="*/ 265061 w 1273037"/>
                  <a:gd name="connsiteY20" fmla="*/ 205329 h 1160059"/>
                  <a:gd name="connsiteX21" fmla="*/ 328526 w 1273037"/>
                  <a:gd name="connsiteY21" fmla="*/ 182929 h 1160059"/>
                  <a:gd name="connsiteX22" fmla="*/ 362125 w 1273037"/>
                  <a:gd name="connsiteY22" fmla="*/ 130664 h 1160059"/>
                  <a:gd name="connsiteX23" fmla="*/ 347192 w 1273037"/>
                  <a:gd name="connsiteY23" fmla="*/ 104531 h 1160059"/>
                  <a:gd name="connsiteX24" fmla="*/ 347192 w 1273037"/>
                  <a:gd name="connsiteY24" fmla="*/ 89598 h 1160059"/>
                  <a:gd name="connsiteX25" fmla="*/ 373325 w 1273037"/>
                  <a:gd name="connsiteY25" fmla="*/ 55999 h 1160059"/>
                  <a:gd name="connsiteX26" fmla="*/ 395724 w 1273037"/>
                  <a:gd name="connsiteY26" fmla="*/ 22400 h 1160059"/>
                  <a:gd name="connsiteX27" fmla="*/ 477856 w 1273037"/>
                  <a:gd name="connsiteY27" fmla="*/ 18666 h 1160059"/>
                  <a:gd name="connsiteX28" fmla="*/ 515188 w 1273037"/>
                  <a:gd name="connsiteY28" fmla="*/ 22400 h 1160059"/>
                  <a:gd name="connsiteX29" fmla="*/ 518921 w 1273037"/>
                  <a:gd name="connsiteY29" fmla="*/ 55999 h 1160059"/>
                  <a:gd name="connsiteX30" fmla="*/ 559987 w 1273037"/>
                  <a:gd name="connsiteY30" fmla="*/ 55999 h 1160059"/>
                  <a:gd name="connsiteX31" fmla="*/ 619719 w 1273037"/>
                  <a:gd name="connsiteY31" fmla="*/ 55999 h 1160059"/>
                  <a:gd name="connsiteX32" fmla="*/ 638385 w 1273037"/>
                  <a:gd name="connsiteY32" fmla="*/ 41066 h 1160059"/>
                  <a:gd name="connsiteX33" fmla="*/ 653318 w 1273037"/>
                  <a:gd name="connsiteY33" fmla="*/ 18666 h 1160059"/>
                  <a:gd name="connsiteX34" fmla="*/ 698117 w 1273037"/>
                  <a:gd name="connsiteY34" fmla="*/ 0 h 1160059"/>
                  <a:gd name="connsiteX35" fmla="*/ 727983 w 1273037"/>
                  <a:gd name="connsiteY35" fmla="*/ 48532 h 1160059"/>
                  <a:gd name="connsiteX36" fmla="*/ 761582 w 1273037"/>
                  <a:gd name="connsiteY36" fmla="*/ 85865 h 1160059"/>
                  <a:gd name="connsiteX37" fmla="*/ 742916 w 1273037"/>
                  <a:gd name="connsiteY37" fmla="*/ 115731 h 1160059"/>
                  <a:gd name="connsiteX38" fmla="*/ 791448 w 1273037"/>
                  <a:gd name="connsiteY38" fmla="*/ 141864 h 1160059"/>
                  <a:gd name="connsiteX39" fmla="*/ 851180 w 1273037"/>
                  <a:gd name="connsiteY39" fmla="*/ 160530 h 1160059"/>
                  <a:gd name="connsiteX40" fmla="*/ 869847 w 1273037"/>
                  <a:gd name="connsiteY40" fmla="*/ 126931 h 1160059"/>
                  <a:gd name="connsiteX41" fmla="*/ 903446 w 1273037"/>
                  <a:gd name="connsiteY41" fmla="*/ 126931 h 1160059"/>
                  <a:gd name="connsiteX42" fmla="*/ 981844 w 1273037"/>
                  <a:gd name="connsiteY42" fmla="*/ 126931 h 1160059"/>
                  <a:gd name="connsiteX43" fmla="*/ 1034109 w 1273037"/>
                  <a:gd name="connsiteY43" fmla="*/ 126931 h 1160059"/>
                  <a:gd name="connsiteX44" fmla="*/ 1060242 w 1273037"/>
                  <a:gd name="connsiteY44" fmla="*/ 89598 h 1160059"/>
                  <a:gd name="connsiteX45" fmla="*/ 1086375 w 1273037"/>
                  <a:gd name="connsiteY45" fmla="*/ 18666 h 1160059"/>
                  <a:gd name="connsiteX46" fmla="*/ 1146107 w 1273037"/>
                  <a:gd name="connsiteY46" fmla="*/ 14933 h 1160059"/>
                  <a:gd name="connsiteX47" fmla="*/ 1168506 w 1273037"/>
                  <a:gd name="connsiteY47" fmla="*/ 29866 h 1160059"/>
                  <a:gd name="connsiteX48" fmla="*/ 1205839 w 1273037"/>
                  <a:gd name="connsiteY48" fmla="*/ 26133 h 1160059"/>
                  <a:gd name="connsiteX49" fmla="*/ 1239438 w 1273037"/>
                  <a:gd name="connsiteY49" fmla="*/ 37333 h 1160059"/>
                  <a:gd name="connsiteX50" fmla="*/ 1273037 w 1273037"/>
                  <a:gd name="connsiteY50" fmla="*/ 41066 h 1160059"/>
                  <a:gd name="connsiteX51" fmla="*/ 1243171 w 1273037"/>
                  <a:gd name="connsiteY51" fmla="*/ 97065 h 1160059"/>
                  <a:gd name="connsiteX52" fmla="*/ 1243171 w 1273037"/>
                  <a:gd name="connsiteY52" fmla="*/ 179196 h 1160059"/>
                  <a:gd name="connsiteX53" fmla="*/ 1269304 w 1273037"/>
                  <a:gd name="connsiteY53" fmla="*/ 197862 h 1160059"/>
                  <a:gd name="connsiteX54" fmla="*/ 1246904 w 1273037"/>
                  <a:gd name="connsiteY54" fmla="*/ 216528 h 1160059"/>
                  <a:gd name="connsiteX55" fmla="*/ 1243171 w 1273037"/>
                  <a:gd name="connsiteY55" fmla="*/ 265061 h 1160059"/>
                  <a:gd name="connsiteX56" fmla="*/ 1209572 w 1273037"/>
                  <a:gd name="connsiteY56" fmla="*/ 257594 h 1160059"/>
                  <a:gd name="connsiteX57" fmla="*/ 1194639 w 1273037"/>
                  <a:gd name="connsiteY57" fmla="*/ 279994 h 1160059"/>
                  <a:gd name="connsiteX58" fmla="*/ 1179706 w 1273037"/>
                  <a:gd name="connsiteY58" fmla="*/ 306126 h 1160059"/>
                  <a:gd name="connsiteX59" fmla="*/ 1138640 w 1273037"/>
                  <a:gd name="connsiteY59" fmla="*/ 309860 h 1160059"/>
                  <a:gd name="connsiteX60" fmla="*/ 1138640 w 1273037"/>
                  <a:gd name="connsiteY60" fmla="*/ 347192 h 1160059"/>
                  <a:gd name="connsiteX61" fmla="*/ 1086375 w 1273037"/>
                  <a:gd name="connsiteY61" fmla="*/ 447990 h 1160059"/>
                  <a:gd name="connsiteX62" fmla="*/ 1034109 w 1273037"/>
                  <a:gd name="connsiteY62" fmla="*/ 462923 h 1160059"/>
                  <a:gd name="connsiteX63" fmla="*/ 1019176 w 1273037"/>
                  <a:gd name="connsiteY63" fmla="*/ 500255 h 1160059"/>
                  <a:gd name="connsiteX64" fmla="*/ 1019176 w 1273037"/>
                  <a:gd name="connsiteY64" fmla="*/ 563720 h 1160059"/>
                  <a:gd name="connsiteX65" fmla="*/ 1056509 w 1273037"/>
                  <a:gd name="connsiteY65" fmla="*/ 589853 h 1160059"/>
                  <a:gd name="connsiteX66" fmla="*/ 1067709 w 1273037"/>
                  <a:gd name="connsiteY66" fmla="*/ 623452 h 1160059"/>
                  <a:gd name="connsiteX67" fmla="*/ 1026643 w 1273037"/>
                  <a:gd name="connsiteY67" fmla="*/ 657051 h 1160059"/>
                  <a:gd name="connsiteX68" fmla="*/ 978111 w 1273037"/>
                  <a:gd name="connsiteY68" fmla="*/ 668251 h 1160059"/>
                  <a:gd name="connsiteX69" fmla="*/ 974377 w 1273037"/>
                  <a:gd name="connsiteY69" fmla="*/ 683184 h 1160059"/>
                  <a:gd name="connsiteX70" fmla="*/ 1007977 w 1273037"/>
                  <a:gd name="connsiteY70" fmla="*/ 739183 h 1160059"/>
                  <a:gd name="connsiteX71" fmla="*/ 951978 w 1273037"/>
                  <a:gd name="connsiteY71" fmla="*/ 776515 h 1160059"/>
                  <a:gd name="connsiteX72" fmla="*/ 918379 w 1273037"/>
                  <a:gd name="connsiteY72" fmla="*/ 847447 h 1160059"/>
                  <a:gd name="connsiteX73" fmla="*/ 914645 w 1273037"/>
                  <a:gd name="connsiteY73" fmla="*/ 892246 h 1160059"/>
                  <a:gd name="connsiteX74" fmla="*/ 898734 w 1273037"/>
                  <a:gd name="connsiteY74" fmla="*/ 924068 h 1160059"/>
                  <a:gd name="connsiteX75" fmla="*/ 582208 w 1273037"/>
                  <a:gd name="connsiteY75" fmla="*/ 1160059 h 1160059"/>
                  <a:gd name="connsiteX0" fmla="*/ 136132 w 1273037"/>
                  <a:gd name="connsiteY0" fmla="*/ 924068 h 924068"/>
                  <a:gd name="connsiteX1" fmla="*/ 141863 w 1273037"/>
                  <a:gd name="connsiteY1" fmla="*/ 899712 h 924068"/>
                  <a:gd name="connsiteX2" fmla="*/ 123197 w 1273037"/>
                  <a:gd name="connsiteY2" fmla="*/ 873579 h 924068"/>
                  <a:gd name="connsiteX3" fmla="*/ 104531 w 1273037"/>
                  <a:gd name="connsiteY3" fmla="*/ 843714 h 924068"/>
                  <a:gd name="connsiteX4" fmla="*/ 70932 w 1273037"/>
                  <a:gd name="connsiteY4" fmla="*/ 776515 h 924068"/>
                  <a:gd name="connsiteX5" fmla="*/ 37333 w 1273037"/>
                  <a:gd name="connsiteY5" fmla="*/ 772782 h 924068"/>
                  <a:gd name="connsiteX6" fmla="*/ 14933 w 1273037"/>
                  <a:gd name="connsiteY6" fmla="*/ 713050 h 924068"/>
                  <a:gd name="connsiteX7" fmla="*/ 11200 w 1273037"/>
                  <a:gd name="connsiteY7" fmla="*/ 668251 h 924068"/>
                  <a:gd name="connsiteX8" fmla="*/ 0 w 1273037"/>
                  <a:gd name="connsiteY8" fmla="*/ 589853 h 924068"/>
                  <a:gd name="connsiteX9" fmla="*/ 14933 w 1273037"/>
                  <a:gd name="connsiteY9" fmla="*/ 556254 h 924068"/>
                  <a:gd name="connsiteX10" fmla="*/ 11200 w 1273037"/>
                  <a:gd name="connsiteY10" fmla="*/ 507722 h 924068"/>
                  <a:gd name="connsiteX11" fmla="*/ 37333 w 1273037"/>
                  <a:gd name="connsiteY11" fmla="*/ 496522 h 924068"/>
                  <a:gd name="connsiteX12" fmla="*/ 63465 w 1273037"/>
                  <a:gd name="connsiteY12" fmla="*/ 444256 h 924068"/>
                  <a:gd name="connsiteX13" fmla="*/ 134397 w 1273037"/>
                  <a:gd name="connsiteY13" fmla="*/ 459189 h 924068"/>
                  <a:gd name="connsiteX14" fmla="*/ 164263 w 1273037"/>
                  <a:gd name="connsiteY14" fmla="*/ 433057 h 924068"/>
                  <a:gd name="connsiteX15" fmla="*/ 164263 w 1273037"/>
                  <a:gd name="connsiteY15" fmla="*/ 373325 h 924068"/>
                  <a:gd name="connsiteX16" fmla="*/ 182929 w 1273037"/>
                  <a:gd name="connsiteY16" fmla="*/ 335992 h 924068"/>
                  <a:gd name="connsiteX17" fmla="*/ 223995 w 1273037"/>
                  <a:gd name="connsiteY17" fmla="*/ 287460 h 924068"/>
                  <a:gd name="connsiteX18" fmla="*/ 250128 w 1273037"/>
                  <a:gd name="connsiteY18" fmla="*/ 287460 h 924068"/>
                  <a:gd name="connsiteX19" fmla="*/ 253861 w 1273037"/>
                  <a:gd name="connsiteY19" fmla="*/ 257594 h 924068"/>
                  <a:gd name="connsiteX20" fmla="*/ 265061 w 1273037"/>
                  <a:gd name="connsiteY20" fmla="*/ 205329 h 924068"/>
                  <a:gd name="connsiteX21" fmla="*/ 328526 w 1273037"/>
                  <a:gd name="connsiteY21" fmla="*/ 182929 h 924068"/>
                  <a:gd name="connsiteX22" fmla="*/ 362125 w 1273037"/>
                  <a:gd name="connsiteY22" fmla="*/ 130664 h 924068"/>
                  <a:gd name="connsiteX23" fmla="*/ 347192 w 1273037"/>
                  <a:gd name="connsiteY23" fmla="*/ 104531 h 924068"/>
                  <a:gd name="connsiteX24" fmla="*/ 347192 w 1273037"/>
                  <a:gd name="connsiteY24" fmla="*/ 89598 h 924068"/>
                  <a:gd name="connsiteX25" fmla="*/ 373325 w 1273037"/>
                  <a:gd name="connsiteY25" fmla="*/ 55999 h 924068"/>
                  <a:gd name="connsiteX26" fmla="*/ 395724 w 1273037"/>
                  <a:gd name="connsiteY26" fmla="*/ 22400 h 924068"/>
                  <a:gd name="connsiteX27" fmla="*/ 477856 w 1273037"/>
                  <a:gd name="connsiteY27" fmla="*/ 18666 h 924068"/>
                  <a:gd name="connsiteX28" fmla="*/ 515188 w 1273037"/>
                  <a:gd name="connsiteY28" fmla="*/ 22400 h 924068"/>
                  <a:gd name="connsiteX29" fmla="*/ 518921 w 1273037"/>
                  <a:gd name="connsiteY29" fmla="*/ 55999 h 924068"/>
                  <a:gd name="connsiteX30" fmla="*/ 559987 w 1273037"/>
                  <a:gd name="connsiteY30" fmla="*/ 55999 h 924068"/>
                  <a:gd name="connsiteX31" fmla="*/ 619719 w 1273037"/>
                  <a:gd name="connsiteY31" fmla="*/ 55999 h 924068"/>
                  <a:gd name="connsiteX32" fmla="*/ 638385 w 1273037"/>
                  <a:gd name="connsiteY32" fmla="*/ 41066 h 924068"/>
                  <a:gd name="connsiteX33" fmla="*/ 653318 w 1273037"/>
                  <a:gd name="connsiteY33" fmla="*/ 18666 h 924068"/>
                  <a:gd name="connsiteX34" fmla="*/ 698117 w 1273037"/>
                  <a:gd name="connsiteY34" fmla="*/ 0 h 924068"/>
                  <a:gd name="connsiteX35" fmla="*/ 727983 w 1273037"/>
                  <a:gd name="connsiteY35" fmla="*/ 48532 h 924068"/>
                  <a:gd name="connsiteX36" fmla="*/ 761582 w 1273037"/>
                  <a:gd name="connsiteY36" fmla="*/ 85865 h 924068"/>
                  <a:gd name="connsiteX37" fmla="*/ 742916 w 1273037"/>
                  <a:gd name="connsiteY37" fmla="*/ 115731 h 924068"/>
                  <a:gd name="connsiteX38" fmla="*/ 791448 w 1273037"/>
                  <a:gd name="connsiteY38" fmla="*/ 141864 h 924068"/>
                  <a:gd name="connsiteX39" fmla="*/ 851180 w 1273037"/>
                  <a:gd name="connsiteY39" fmla="*/ 160530 h 924068"/>
                  <a:gd name="connsiteX40" fmla="*/ 869847 w 1273037"/>
                  <a:gd name="connsiteY40" fmla="*/ 126931 h 924068"/>
                  <a:gd name="connsiteX41" fmla="*/ 903446 w 1273037"/>
                  <a:gd name="connsiteY41" fmla="*/ 126931 h 924068"/>
                  <a:gd name="connsiteX42" fmla="*/ 981844 w 1273037"/>
                  <a:gd name="connsiteY42" fmla="*/ 126931 h 924068"/>
                  <a:gd name="connsiteX43" fmla="*/ 1034109 w 1273037"/>
                  <a:gd name="connsiteY43" fmla="*/ 126931 h 924068"/>
                  <a:gd name="connsiteX44" fmla="*/ 1060242 w 1273037"/>
                  <a:gd name="connsiteY44" fmla="*/ 89598 h 924068"/>
                  <a:gd name="connsiteX45" fmla="*/ 1086375 w 1273037"/>
                  <a:gd name="connsiteY45" fmla="*/ 18666 h 924068"/>
                  <a:gd name="connsiteX46" fmla="*/ 1146107 w 1273037"/>
                  <a:gd name="connsiteY46" fmla="*/ 14933 h 924068"/>
                  <a:gd name="connsiteX47" fmla="*/ 1168506 w 1273037"/>
                  <a:gd name="connsiteY47" fmla="*/ 29866 h 924068"/>
                  <a:gd name="connsiteX48" fmla="*/ 1205839 w 1273037"/>
                  <a:gd name="connsiteY48" fmla="*/ 26133 h 924068"/>
                  <a:gd name="connsiteX49" fmla="*/ 1239438 w 1273037"/>
                  <a:gd name="connsiteY49" fmla="*/ 37333 h 924068"/>
                  <a:gd name="connsiteX50" fmla="*/ 1273037 w 1273037"/>
                  <a:gd name="connsiteY50" fmla="*/ 41066 h 924068"/>
                  <a:gd name="connsiteX51" fmla="*/ 1243171 w 1273037"/>
                  <a:gd name="connsiteY51" fmla="*/ 97065 h 924068"/>
                  <a:gd name="connsiteX52" fmla="*/ 1243171 w 1273037"/>
                  <a:gd name="connsiteY52" fmla="*/ 179196 h 924068"/>
                  <a:gd name="connsiteX53" fmla="*/ 1269304 w 1273037"/>
                  <a:gd name="connsiteY53" fmla="*/ 197862 h 924068"/>
                  <a:gd name="connsiteX54" fmla="*/ 1246904 w 1273037"/>
                  <a:gd name="connsiteY54" fmla="*/ 216528 h 924068"/>
                  <a:gd name="connsiteX55" fmla="*/ 1243171 w 1273037"/>
                  <a:gd name="connsiteY55" fmla="*/ 265061 h 924068"/>
                  <a:gd name="connsiteX56" fmla="*/ 1209572 w 1273037"/>
                  <a:gd name="connsiteY56" fmla="*/ 257594 h 924068"/>
                  <a:gd name="connsiteX57" fmla="*/ 1194639 w 1273037"/>
                  <a:gd name="connsiteY57" fmla="*/ 279994 h 924068"/>
                  <a:gd name="connsiteX58" fmla="*/ 1179706 w 1273037"/>
                  <a:gd name="connsiteY58" fmla="*/ 306126 h 924068"/>
                  <a:gd name="connsiteX59" fmla="*/ 1138640 w 1273037"/>
                  <a:gd name="connsiteY59" fmla="*/ 309860 h 924068"/>
                  <a:gd name="connsiteX60" fmla="*/ 1138640 w 1273037"/>
                  <a:gd name="connsiteY60" fmla="*/ 347192 h 924068"/>
                  <a:gd name="connsiteX61" fmla="*/ 1086375 w 1273037"/>
                  <a:gd name="connsiteY61" fmla="*/ 447990 h 924068"/>
                  <a:gd name="connsiteX62" fmla="*/ 1034109 w 1273037"/>
                  <a:gd name="connsiteY62" fmla="*/ 462923 h 924068"/>
                  <a:gd name="connsiteX63" fmla="*/ 1019176 w 1273037"/>
                  <a:gd name="connsiteY63" fmla="*/ 500255 h 924068"/>
                  <a:gd name="connsiteX64" fmla="*/ 1019176 w 1273037"/>
                  <a:gd name="connsiteY64" fmla="*/ 563720 h 924068"/>
                  <a:gd name="connsiteX65" fmla="*/ 1056509 w 1273037"/>
                  <a:gd name="connsiteY65" fmla="*/ 589853 h 924068"/>
                  <a:gd name="connsiteX66" fmla="*/ 1067709 w 1273037"/>
                  <a:gd name="connsiteY66" fmla="*/ 623452 h 924068"/>
                  <a:gd name="connsiteX67" fmla="*/ 1026643 w 1273037"/>
                  <a:gd name="connsiteY67" fmla="*/ 657051 h 924068"/>
                  <a:gd name="connsiteX68" fmla="*/ 978111 w 1273037"/>
                  <a:gd name="connsiteY68" fmla="*/ 668251 h 924068"/>
                  <a:gd name="connsiteX69" fmla="*/ 974377 w 1273037"/>
                  <a:gd name="connsiteY69" fmla="*/ 683184 h 924068"/>
                  <a:gd name="connsiteX70" fmla="*/ 1007977 w 1273037"/>
                  <a:gd name="connsiteY70" fmla="*/ 739183 h 924068"/>
                  <a:gd name="connsiteX71" fmla="*/ 951978 w 1273037"/>
                  <a:gd name="connsiteY71" fmla="*/ 776515 h 924068"/>
                  <a:gd name="connsiteX72" fmla="*/ 918379 w 1273037"/>
                  <a:gd name="connsiteY72" fmla="*/ 847447 h 924068"/>
                  <a:gd name="connsiteX73" fmla="*/ 914645 w 1273037"/>
                  <a:gd name="connsiteY73" fmla="*/ 892246 h 924068"/>
                  <a:gd name="connsiteX74" fmla="*/ 898734 w 1273037"/>
                  <a:gd name="connsiteY74" fmla="*/ 924068 h 924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273037" h="924068">
                    <a:moveTo>
                      <a:pt x="136132" y="924068"/>
                    </a:moveTo>
                    <a:lnTo>
                      <a:pt x="141863" y="899712"/>
                    </a:lnTo>
                    <a:lnTo>
                      <a:pt x="123197" y="873579"/>
                    </a:lnTo>
                    <a:lnTo>
                      <a:pt x="104531" y="843714"/>
                    </a:lnTo>
                    <a:lnTo>
                      <a:pt x="70932" y="776515"/>
                    </a:lnTo>
                    <a:lnTo>
                      <a:pt x="37333" y="772782"/>
                    </a:lnTo>
                    <a:lnTo>
                      <a:pt x="14933" y="713050"/>
                    </a:lnTo>
                    <a:lnTo>
                      <a:pt x="11200" y="668251"/>
                    </a:lnTo>
                    <a:lnTo>
                      <a:pt x="0" y="589853"/>
                    </a:lnTo>
                    <a:lnTo>
                      <a:pt x="14933" y="556254"/>
                    </a:lnTo>
                    <a:lnTo>
                      <a:pt x="11200" y="507722"/>
                    </a:lnTo>
                    <a:lnTo>
                      <a:pt x="37333" y="496522"/>
                    </a:lnTo>
                    <a:lnTo>
                      <a:pt x="63465" y="444256"/>
                    </a:lnTo>
                    <a:lnTo>
                      <a:pt x="134397" y="459189"/>
                    </a:lnTo>
                    <a:lnTo>
                      <a:pt x="164263" y="433057"/>
                    </a:lnTo>
                    <a:lnTo>
                      <a:pt x="164263" y="373325"/>
                    </a:lnTo>
                    <a:lnTo>
                      <a:pt x="182929" y="335992"/>
                    </a:lnTo>
                    <a:lnTo>
                      <a:pt x="223995" y="287460"/>
                    </a:lnTo>
                    <a:lnTo>
                      <a:pt x="250128" y="287460"/>
                    </a:lnTo>
                    <a:lnTo>
                      <a:pt x="253861" y="257594"/>
                    </a:lnTo>
                    <a:lnTo>
                      <a:pt x="265061" y="205329"/>
                    </a:lnTo>
                    <a:lnTo>
                      <a:pt x="328526" y="182929"/>
                    </a:lnTo>
                    <a:lnTo>
                      <a:pt x="362125" y="130664"/>
                    </a:lnTo>
                    <a:lnTo>
                      <a:pt x="347192" y="104531"/>
                    </a:lnTo>
                    <a:lnTo>
                      <a:pt x="347192" y="89598"/>
                    </a:lnTo>
                    <a:lnTo>
                      <a:pt x="373325" y="55999"/>
                    </a:lnTo>
                    <a:lnTo>
                      <a:pt x="395724" y="22400"/>
                    </a:lnTo>
                    <a:lnTo>
                      <a:pt x="477856" y="18666"/>
                    </a:lnTo>
                    <a:lnTo>
                      <a:pt x="515188" y="22400"/>
                    </a:lnTo>
                    <a:lnTo>
                      <a:pt x="518921" y="55999"/>
                    </a:lnTo>
                    <a:lnTo>
                      <a:pt x="559987" y="55999"/>
                    </a:lnTo>
                    <a:lnTo>
                      <a:pt x="619719" y="55999"/>
                    </a:lnTo>
                    <a:lnTo>
                      <a:pt x="638385" y="41066"/>
                    </a:lnTo>
                    <a:lnTo>
                      <a:pt x="653318" y="18666"/>
                    </a:lnTo>
                    <a:lnTo>
                      <a:pt x="698117" y="0"/>
                    </a:lnTo>
                    <a:lnTo>
                      <a:pt x="727983" y="48532"/>
                    </a:lnTo>
                    <a:lnTo>
                      <a:pt x="761582" y="85865"/>
                    </a:lnTo>
                    <a:lnTo>
                      <a:pt x="742916" y="115731"/>
                    </a:lnTo>
                    <a:lnTo>
                      <a:pt x="791448" y="141864"/>
                    </a:lnTo>
                    <a:lnTo>
                      <a:pt x="851180" y="160530"/>
                    </a:lnTo>
                    <a:lnTo>
                      <a:pt x="869847" y="126931"/>
                    </a:lnTo>
                    <a:lnTo>
                      <a:pt x="903446" y="126931"/>
                    </a:lnTo>
                    <a:lnTo>
                      <a:pt x="981844" y="126931"/>
                    </a:lnTo>
                    <a:lnTo>
                      <a:pt x="1034109" y="126931"/>
                    </a:lnTo>
                    <a:lnTo>
                      <a:pt x="1060242" y="89598"/>
                    </a:lnTo>
                    <a:lnTo>
                      <a:pt x="1086375" y="18666"/>
                    </a:lnTo>
                    <a:lnTo>
                      <a:pt x="1146107" y="14933"/>
                    </a:lnTo>
                    <a:lnTo>
                      <a:pt x="1168506" y="29866"/>
                    </a:lnTo>
                    <a:lnTo>
                      <a:pt x="1205839" y="26133"/>
                    </a:lnTo>
                    <a:lnTo>
                      <a:pt x="1239438" y="37333"/>
                    </a:lnTo>
                    <a:lnTo>
                      <a:pt x="1273037" y="41066"/>
                    </a:lnTo>
                    <a:lnTo>
                      <a:pt x="1243171" y="97065"/>
                    </a:lnTo>
                    <a:lnTo>
                      <a:pt x="1243171" y="179196"/>
                    </a:lnTo>
                    <a:lnTo>
                      <a:pt x="1269304" y="197862"/>
                    </a:lnTo>
                    <a:lnTo>
                      <a:pt x="1246904" y="216528"/>
                    </a:lnTo>
                    <a:lnTo>
                      <a:pt x="1243171" y="265061"/>
                    </a:lnTo>
                    <a:lnTo>
                      <a:pt x="1209572" y="257594"/>
                    </a:lnTo>
                    <a:lnTo>
                      <a:pt x="1194639" y="279994"/>
                    </a:lnTo>
                    <a:lnTo>
                      <a:pt x="1179706" y="306126"/>
                    </a:lnTo>
                    <a:lnTo>
                      <a:pt x="1138640" y="309860"/>
                    </a:lnTo>
                    <a:lnTo>
                      <a:pt x="1138640" y="347192"/>
                    </a:lnTo>
                    <a:lnTo>
                      <a:pt x="1086375" y="447990"/>
                    </a:lnTo>
                    <a:lnTo>
                      <a:pt x="1034109" y="462923"/>
                    </a:lnTo>
                    <a:lnTo>
                      <a:pt x="1019176" y="500255"/>
                    </a:lnTo>
                    <a:lnTo>
                      <a:pt x="1019176" y="563720"/>
                    </a:lnTo>
                    <a:lnTo>
                      <a:pt x="1056509" y="589853"/>
                    </a:lnTo>
                    <a:lnTo>
                      <a:pt x="1067709" y="623452"/>
                    </a:lnTo>
                    <a:lnTo>
                      <a:pt x="1026643" y="657051"/>
                    </a:lnTo>
                    <a:lnTo>
                      <a:pt x="978111" y="668251"/>
                    </a:lnTo>
                    <a:lnTo>
                      <a:pt x="974377" y="683184"/>
                    </a:lnTo>
                    <a:lnTo>
                      <a:pt x="1007977" y="739183"/>
                    </a:lnTo>
                    <a:lnTo>
                      <a:pt x="951978" y="776515"/>
                    </a:lnTo>
                    <a:lnTo>
                      <a:pt x="918379" y="847447"/>
                    </a:lnTo>
                    <a:lnTo>
                      <a:pt x="914645" y="892246"/>
                    </a:lnTo>
                    <a:lnTo>
                      <a:pt x="898734" y="924068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4C2B96FA-A634-8D1C-D894-EFAD32F0F8EF}"/>
                  </a:ext>
                </a:extLst>
              </p:cNvPr>
              <p:cNvSpPr/>
              <p:nvPr/>
            </p:nvSpPr>
            <p:spPr>
              <a:xfrm>
                <a:off x="1507872" y="4002818"/>
                <a:ext cx="1792582" cy="1739231"/>
              </a:xfrm>
              <a:custGeom>
                <a:avLst/>
                <a:gdLst>
                  <a:gd name="connsiteX0" fmla="*/ 2312670 w 3658870"/>
                  <a:gd name="connsiteY0" fmla="*/ 0 h 3549980"/>
                  <a:gd name="connsiteX1" fmla="*/ 2407920 w 3658870"/>
                  <a:gd name="connsiteY1" fmla="*/ 44452 h 3549980"/>
                  <a:gd name="connsiteX2" fmla="*/ 2503170 w 3658870"/>
                  <a:gd name="connsiteY2" fmla="*/ 88900 h 3549980"/>
                  <a:gd name="connsiteX3" fmla="*/ 2674620 w 3658870"/>
                  <a:gd name="connsiteY3" fmla="*/ 228600 h 3549980"/>
                  <a:gd name="connsiteX4" fmla="*/ 2700020 w 3658870"/>
                  <a:gd name="connsiteY4" fmla="*/ 317500 h 3549980"/>
                  <a:gd name="connsiteX5" fmla="*/ 2769870 w 3658870"/>
                  <a:gd name="connsiteY5" fmla="*/ 387348 h 3549980"/>
                  <a:gd name="connsiteX6" fmla="*/ 2776220 w 3658870"/>
                  <a:gd name="connsiteY6" fmla="*/ 565148 h 3549980"/>
                  <a:gd name="connsiteX7" fmla="*/ 2719070 w 3658870"/>
                  <a:gd name="connsiteY7" fmla="*/ 679452 h 3549980"/>
                  <a:gd name="connsiteX8" fmla="*/ 2769870 w 3658870"/>
                  <a:gd name="connsiteY8" fmla="*/ 774700 h 3549980"/>
                  <a:gd name="connsiteX9" fmla="*/ 2769870 w 3658870"/>
                  <a:gd name="connsiteY9" fmla="*/ 838200 h 3549980"/>
                  <a:gd name="connsiteX10" fmla="*/ 2706370 w 3658870"/>
                  <a:gd name="connsiteY10" fmla="*/ 876300 h 3549980"/>
                  <a:gd name="connsiteX11" fmla="*/ 2661920 w 3658870"/>
                  <a:gd name="connsiteY11" fmla="*/ 1054100 h 3549980"/>
                  <a:gd name="connsiteX12" fmla="*/ 2573020 w 3658870"/>
                  <a:gd name="connsiteY12" fmla="*/ 1054100 h 3549980"/>
                  <a:gd name="connsiteX13" fmla="*/ 2515870 w 3658870"/>
                  <a:gd name="connsiteY13" fmla="*/ 1016000 h 3549980"/>
                  <a:gd name="connsiteX14" fmla="*/ 2465070 w 3658870"/>
                  <a:gd name="connsiteY14" fmla="*/ 1003300 h 3549980"/>
                  <a:gd name="connsiteX15" fmla="*/ 2439670 w 3658870"/>
                  <a:gd name="connsiteY15" fmla="*/ 1022348 h 3549980"/>
                  <a:gd name="connsiteX16" fmla="*/ 2503170 w 3658870"/>
                  <a:gd name="connsiteY16" fmla="*/ 1143000 h 3549980"/>
                  <a:gd name="connsiteX17" fmla="*/ 2471420 w 3658870"/>
                  <a:gd name="connsiteY17" fmla="*/ 1187452 h 3549980"/>
                  <a:gd name="connsiteX18" fmla="*/ 2344420 w 3658870"/>
                  <a:gd name="connsiteY18" fmla="*/ 1206500 h 3549980"/>
                  <a:gd name="connsiteX19" fmla="*/ 2344420 w 3658870"/>
                  <a:gd name="connsiteY19" fmla="*/ 1295400 h 3549980"/>
                  <a:gd name="connsiteX20" fmla="*/ 2204720 w 3658870"/>
                  <a:gd name="connsiteY20" fmla="*/ 1250948 h 3549980"/>
                  <a:gd name="connsiteX21" fmla="*/ 2166620 w 3658870"/>
                  <a:gd name="connsiteY21" fmla="*/ 1200148 h 3549980"/>
                  <a:gd name="connsiteX22" fmla="*/ 2052320 w 3658870"/>
                  <a:gd name="connsiteY22" fmla="*/ 1231900 h 3549980"/>
                  <a:gd name="connsiteX23" fmla="*/ 2077720 w 3658870"/>
                  <a:gd name="connsiteY23" fmla="*/ 1435100 h 3549980"/>
                  <a:gd name="connsiteX24" fmla="*/ 2077720 w 3658870"/>
                  <a:gd name="connsiteY24" fmla="*/ 1536700 h 3549980"/>
                  <a:gd name="connsiteX25" fmla="*/ 2122170 w 3658870"/>
                  <a:gd name="connsiteY25" fmla="*/ 1562100 h 3549980"/>
                  <a:gd name="connsiteX26" fmla="*/ 2312670 w 3658870"/>
                  <a:gd name="connsiteY26" fmla="*/ 1625600 h 3549980"/>
                  <a:gd name="connsiteX27" fmla="*/ 2338070 w 3658870"/>
                  <a:gd name="connsiteY27" fmla="*/ 1619252 h 3549980"/>
                  <a:gd name="connsiteX28" fmla="*/ 2490470 w 3658870"/>
                  <a:gd name="connsiteY28" fmla="*/ 1587500 h 3549980"/>
                  <a:gd name="connsiteX29" fmla="*/ 2534920 w 3658870"/>
                  <a:gd name="connsiteY29" fmla="*/ 1562100 h 3549980"/>
                  <a:gd name="connsiteX30" fmla="*/ 2604770 w 3658870"/>
                  <a:gd name="connsiteY30" fmla="*/ 1536700 h 3549980"/>
                  <a:gd name="connsiteX31" fmla="*/ 2668270 w 3658870"/>
                  <a:gd name="connsiteY31" fmla="*/ 1536700 h 3549980"/>
                  <a:gd name="connsiteX32" fmla="*/ 2738120 w 3658870"/>
                  <a:gd name="connsiteY32" fmla="*/ 1562100 h 3549980"/>
                  <a:gd name="connsiteX33" fmla="*/ 2807970 w 3658870"/>
                  <a:gd name="connsiteY33" fmla="*/ 1625600 h 3549980"/>
                  <a:gd name="connsiteX34" fmla="*/ 2877820 w 3658870"/>
                  <a:gd name="connsiteY34" fmla="*/ 1612900 h 3549980"/>
                  <a:gd name="connsiteX35" fmla="*/ 2985770 w 3658870"/>
                  <a:gd name="connsiteY35" fmla="*/ 1651000 h 3549980"/>
                  <a:gd name="connsiteX36" fmla="*/ 3144520 w 3658870"/>
                  <a:gd name="connsiteY36" fmla="*/ 1619252 h 3549980"/>
                  <a:gd name="connsiteX37" fmla="*/ 3214370 w 3658870"/>
                  <a:gd name="connsiteY37" fmla="*/ 1562100 h 3549980"/>
                  <a:gd name="connsiteX38" fmla="*/ 3271520 w 3658870"/>
                  <a:gd name="connsiteY38" fmla="*/ 1574800 h 3549980"/>
                  <a:gd name="connsiteX39" fmla="*/ 3195320 w 3658870"/>
                  <a:gd name="connsiteY39" fmla="*/ 1676400 h 3549980"/>
                  <a:gd name="connsiteX40" fmla="*/ 3195320 w 3658870"/>
                  <a:gd name="connsiteY40" fmla="*/ 1746252 h 3549980"/>
                  <a:gd name="connsiteX41" fmla="*/ 3163570 w 3658870"/>
                  <a:gd name="connsiteY41" fmla="*/ 1803400 h 3549980"/>
                  <a:gd name="connsiteX42" fmla="*/ 3169920 w 3658870"/>
                  <a:gd name="connsiteY42" fmla="*/ 1860548 h 3549980"/>
                  <a:gd name="connsiteX43" fmla="*/ 3087370 w 3658870"/>
                  <a:gd name="connsiteY43" fmla="*/ 1873252 h 3549980"/>
                  <a:gd name="connsiteX44" fmla="*/ 3055620 w 3658870"/>
                  <a:gd name="connsiteY44" fmla="*/ 1924052 h 3549980"/>
                  <a:gd name="connsiteX45" fmla="*/ 3061970 w 3658870"/>
                  <a:gd name="connsiteY45" fmla="*/ 2012948 h 3549980"/>
                  <a:gd name="connsiteX46" fmla="*/ 2966720 w 3658870"/>
                  <a:gd name="connsiteY46" fmla="*/ 2076452 h 3549980"/>
                  <a:gd name="connsiteX47" fmla="*/ 3125470 w 3658870"/>
                  <a:gd name="connsiteY47" fmla="*/ 2095500 h 3549980"/>
                  <a:gd name="connsiteX48" fmla="*/ 3176270 w 3658870"/>
                  <a:gd name="connsiteY48" fmla="*/ 2076452 h 3549980"/>
                  <a:gd name="connsiteX49" fmla="*/ 3233420 w 3658870"/>
                  <a:gd name="connsiteY49" fmla="*/ 2063748 h 3549980"/>
                  <a:gd name="connsiteX50" fmla="*/ 3258820 w 3658870"/>
                  <a:gd name="connsiteY50" fmla="*/ 2044700 h 3549980"/>
                  <a:gd name="connsiteX51" fmla="*/ 3290570 w 3658870"/>
                  <a:gd name="connsiteY51" fmla="*/ 2095500 h 3549980"/>
                  <a:gd name="connsiteX52" fmla="*/ 3265170 w 3658870"/>
                  <a:gd name="connsiteY52" fmla="*/ 2152652 h 3549980"/>
                  <a:gd name="connsiteX53" fmla="*/ 3220720 w 3658870"/>
                  <a:gd name="connsiteY53" fmla="*/ 2171700 h 3549980"/>
                  <a:gd name="connsiteX54" fmla="*/ 3176270 w 3658870"/>
                  <a:gd name="connsiteY54" fmla="*/ 2241548 h 3549980"/>
                  <a:gd name="connsiteX55" fmla="*/ 3214370 w 3658870"/>
                  <a:gd name="connsiteY55" fmla="*/ 2254252 h 3549980"/>
                  <a:gd name="connsiteX56" fmla="*/ 3265170 w 3658870"/>
                  <a:gd name="connsiteY56" fmla="*/ 2266948 h 3549980"/>
                  <a:gd name="connsiteX57" fmla="*/ 3335020 w 3658870"/>
                  <a:gd name="connsiteY57" fmla="*/ 2292348 h 3549980"/>
                  <a:gd name="connsiteX58" fmla="*/ 3430270 w 3658870"/>
                  <a:gd name="connsiteY58" fmla="*/ 2286000 h 3549980"/>
                  <a:gd name="connsiteX59" fmla="*/ 3512820 w 3658870"/>
                  <a:gd name="connsiteY59" fmla="*/ 2298700 h 3549980"/>
                  <a:gd name="connsiteX60" fmla="*/ 3563620 w 3658870"/>
                  <a:gd name="connsiteY60" fmla="*/ 2273300 h 3549980"/>
                  <a:gd name="connsiteX61" fmla="*/ 3601720 w 3658870"/>
                  <a:gd name="connsiteY61" fmla="*/ 2330452 h 3549980"/>
                  <a:gd name="connsiteX62" fmla="*/ 3335020 w 3658870"/>
                  <a:gd name="connsiteY62" fmla="*/ 2387600 h 3549980"/>
                  <a:gd name="connsiteX63" fmla="*/ 3335020 w 3658870"/>
                  <a:gd name="connsiteY63" fmla="*/ 2476500 h 3549980"/>
                  <a:gd name="connsiteX64" fmla="*/ 3373120 w 3658870"/>
                  <a:gd name="connsiteY64" fmla="*/ 2514600 h 3549980"/>
                  <a:gd name="connsiteX65" fmla="*/ 3335020 w 3658870"/>
                  <a:gd name="connsiteY65" fmla="*/ 2584452 h 3549980"/>
                  <a:gd name="connsiteX66" fmla="*/ 3341370 w 3658870"/>
                  <a:gd name="connsiteY66" fmla="*/ 2635252 h 3549980"/>
                  <a:gd name="connsiteX67" fmla="*/ 3430270 w 3658870"/>
                  <a:gd name="connsiteY67" fmla="*/ 2654300 h 3549980"/>
                  <a:gd name="connsiteX68" fmla="*/ 3430270 w 3658870"/>
                  <a:gd name="connsiteY68" fmla="*/ 2717800 h 3549980"/>
                  <a:gd name="connsiteX69" fmla="*/ 3519170 w 3658870"/>
                  <a:gd name="connsiteY69" fmla="*/ 2730500 h 3549980"/>
                  <a:gd name="connsiteX70" fmla="*/ 3563620 w 3658870"/>
                  <a:gd name="connsiteY70" fmla="*/ 2781300 h 3549980"/>
                  <a:gd name="connsiteX71" fmla="*/ 3658870 w 3658870"/>
                  <a:gd name="connsiteY71" fmla="*/ 2781300 h 3549980"/>
                  <a:gd name="connsiteX72" fmla="*/ 3633470 w 3658870"/>
                  <a:gd name="connsiteY72" fmla="*/ 2832100 h 3549980"/>
                  <a:gd name="connsiteX73" fmla="*/ 3614420 w 3658870"/>
                  <a:gd name="connsiteY73" fmla="*/ 2901948 h 3549980"/>
                  <a:gd name="connsiteX74" fmla="*/ 3544570 w 3658870"/>
                  <a:gd name="connsiteY74" fmla="*/ 2908300 h 3549980"/>
                  <a:gd name="connsiteX75" fmla="*/ 3582670 w 3658870"/>
                  <a:gd name="connsiteY75" fmla="*/ 2965452 h 3549980"/>
                  <a:gd name="connsiteX76" fmla="*/ 3474720 w 3658870"/>
                  <a:gd name="connsiteY76" fmla="*/ 3105148 h 3549980"/>
                  <a:gd name="connsiteX77" fmla="*/ 3557270 w 3658870"/>
                  <a:gd name="connsiteY77" fmla="*/ 3136900 h 3549980"/>
                  <a:gd name="connsiteX78" fmla="*/ 3563620 w 3658870"/>
                  <a:gd name="connsiteY78" fmla="*/ 3181348 h 3549980"/>
                  <a:gd name="connsiteX79" fmla="*/ 3468370 w 3658870"/>
                  <a:gd name="connsiteY79" fmla="*/ 3251200 h 3549980"/>
                  <a:gd name="connsiteX80" fmla="*/ 3392170 w 3658870"/>
                  <a:gd name="connsiteY80" fmla="*/ 3314700 h 3549980"/>
                  <a:gd name="connsiteX81" fmla="*/ 3335020 w 3658870"/>
                  <a:gd name="connsiteY81" fmla="*/ 3321052 h 3549980"/>
                  <a:gd name="connsiteX82" fmla="*/ 3309620 w 3658870"/>
                  <a:gd name="connsiteY82" fmla="*/ 3384548 h 3549980"/>
                  <a:gd name="connsiteX83" fmla="*/ 3201670 w 3658870"/>
                  <a:gd name="connsiteY83" fmla="*/ 3390900 h 3549980"/>
                  <a:gd name="connsiteX84" fmla="*/ 3201670 w 3658870"/>
                  <a:gd name="connsiteY84" fmla="*/ 3454400 h 3549980"/>
                  <a:gd name="connsiteX85" fmla="*/ 3188970 w 3658870"/>
                  <a:gd name="connsiteY85" fmla="*/ 3543300 h 3549980"/>
                  <a:gd name="connsiteX86" fmla="*/ 3117708 w 3658870"/>
                  <a:gd name="connsiteY86" fmla="*/ 3549980 h 3549980"/>
                  <a:gd name="connsiteX87" fmla="*/ 3147060 w 3658870"/>
                  <a:gd name="connsiteY87" fmla="*/ 3525520 h 3549980"/>
                  <a:gd name="connsiteX88" fmla="*/ 3093720 w 3658870"/>
                  <a:gd name="connsiteY88" fmla="*/ 3487420 h 3549980"/>
                  <a:gd name="connsiteX89" fmla="*/ 3093720 w 3658870"/>
                  <a:gd name="connsiteY89" fmla="*/ 3319780 h 3549980"/>
                  <a:gd name="connsiteX90" fmla="*/ 3154680 w 3658870"/>
                  <a:gd name="connsiteY90" fmla="*/ 3205480 h 3549980"/>
                  <a:gd name="connsiteX91" fmla="*/ 3086100 w 3658870"/>
                  <a:gd name="connsiteY91" fmla="*/ 3197860 h 3549980"/>
                  <a:gd name="connsiteX92" fmla="*/ 3017520 w 3658870"/>
                  <a:gd name="connsiteY92" fmla="*/ 3175000 h 3549980"/>
                  <a:gd name="connsiteX93" fmla="*/ 2941320 w 3658870"/>
                  <a:gd name="connsiteY93" fmla="*/ 3182620 h 3549980"/>
                  <a:gd name="connsiteX94" fmla="*/ 2895600 w 3658870"/>
                  <a:gd name="connsiteY94" fmla="*/ 3152140 h 3549980"/>
                  <a:gd name="connsiteX95" fmla="*/ 2773680 w 3658870"/>
                  <a:gd name="connsiteY95" fmla="*/ 3159760 h 3549980"/>
                  <a:gd name="connsiteX96" fmla="*/ 2720340 w 3658870"/>
                  <a:gd name="connsiteY96" fmla="*/ 3304540 h 3549980"/>
                  <a:gd name="connsiteX97" fmla="*/ 2667000 w 3658870"/>
                  <a:gd name="connsiteY97" fmla="*/ 3380740 h 3549980"/>
                  <a:gd name="connsiteX98" fmla="*/ 2560320 w 3658870"/>
                  <a:gd name="connsiteY98" fmla="*/ 3380740 h 3549980"/>
                  <a:gd name="connsiteX99" fmla="*/ 2400300 w 3658870"/>
                  <a:gd name="connsiteY99" fmla="*/ 3380740 h 3549980"/>
                  <a:gd name="connsiteX100" fmla="*/ 2331720 w 3658870"/>
                  <a:gd name="connsiteY100" fmla="*/ 3380740 h 3549980"/>
                  <a:gd name="connsiteX101" fmla="*/ 2293620 w 3658870"/>
                  <a:gd name="connsiteY101" fmla="*/ 3449320 h 3549980"/>
                  <a:gd name="connsiteX102" fmla="*/ 2171700 w 3658870"/>
                  <a:gd name="connsiteY102" fmla="*/ 3411220 h 3549980"/>
                  <a:gd name="connsiteX103" fmla="*/ 2072640 w 3658870"/>
                  <a:gd name="connsiteY103" fmla="*/ 3357880 h 3549980"/>
                  <a:gd name="connsiteX104" fmla="*/ 2110740 w 3658870"/>
                  <a:gd name="connsiteY104" fmla="*/ 3296920 h 3549980"/>
                  <a:gd name="connsiteX105" fmla="*/ 2042160 w 3658870"/>
                  <a:gd name="connsiteY105" fmla="*/ 3220720 h 3549980"/>
                  <a:gd name="connsiteX106" fmla="*/ 1981200 w 3658870"/>
                  <a:gd name="connsiteY106" fmla="*/ 3121660 h 3549980"/>
                  <a:gd name="connsiteX107" fmla="*/ 1889760 w 3658870"/>
                  <a:gd name="connsiteY107" fmla="*/ 3159760 h 3549980"/>
                  <a:gd name="connsiteX108" fmla="*/ 1859280 w 3658870"/>
                  <a:gd name="connsiteY108" fmla="*/ 3205480 h 3549980"/>
                  <a:gd name="connsiteX109" fmla="*/ 1821180 w 3658870"/>
                  <a:gd name="connsiteY109" fmla="*/ 3235960 h 3549980"/>
                  <a:gd name="connsiteX110" fmla="*/ 1699260 w 3658870"/>
                  <a:gd name="connsiteY110" fmla="*/ 3235960 h 3549980"/>
                  <a:gd name="connsiteX111" fmla="*/ 1615440 w 3658870"/>
                  <a:gd name="connsiteY111" fmla="*/ 3235960 h 3549980"/>
                  <a:gd name="connsiteX112" fmla="*/ 1607820 w 3658870"/>
                  <a:gd name="connsiteY112" fmla="*/ 3167380 h 3549980"/>
                  <a:gd name="connsiteX113" fmla="*/ 1536774 w 3658870"/>
                  <a:gd name="connsiteY113" fmla="*/ 3160276 h 3549980"/>
                  <a:gd name="connsiteX114" fmla="*/ 1531620 w 3658870"/>
                  <a:gd name="connsiteY114" fmla="*/ 3124200 h 3549980"/>
                  <a:gd name="connsiteX115" fmla="*/ 1442720 w 3658870"/>
                  <a:gd name="connsiteY115" fmla="*/ 3054348 h 3549980"/>
                  <a:gd name="connsiteX116" fmla="*/ 1290320 w 3658870"/>
                  <a:gd name="connsiteY116" fmla="*/ 2952748 h 3549980"/>
                  <a:gd name="connsiteX117" fmla="*/ 1264920 w 3658870"/>
                  <a:gd name="connsiteY117" fmla="*/ 2705100 h 3549980"/>
                  <a:gd name="connsiteX118" fmla="*/ 1322070 w 3658870"/>
                  <a:gd name="connsiteY118" fmla="*/ 2635252 h 3549980"/>
                  <a:gd name="connsiteX119" fmla="*/ 1258570 w 3658870"/>
                  <a:gd name="connsiteY119" fmla="*/ 2578100 h 3549980"/>
                  <a:gd name="connsiteX120" fmla="*/ 1252220 w 3658870"/>
                  <a:gd name="connsiteY120" fmla="*/ 2520948 h 3549980"/>
                  <a:gd name="connsiteX121" fmla="*/ 1201420 w 3658870"/>
                  <a:gd name="connsiteY121" fmla="*/ 2476500 h 3549980"/>
                  <a:gd name="connsiteX122" fmla="*/ 1182370 w 3658870"/>
                  <a:gd name="connsiteY122" fmla="*/ 2349500 h 3549980"/>
                  <a:gd name="connsiteX123" fmla="*/ 1049020 w 3658870"/>
                  <a:gd name="connsiteY123" fmla="*/ 2222500 h 3549980"/>
                  <a:gd name="connsiteX124" fmla="*/ 1010920 w 3658870"/>
                  <a:gd name="connsiteY124" fmla="*/ 2038348 h 3549980"/>
                  <a:gd name="connsiteX125" fmla="*/ 890270 w 3658870"/>
                  <a:gd name="connsiteY125" fmla="*/ 1936748 h 3549980"/>
                  <a:gd name="connsiteX126" fmla="*/ 845820 w 3658870"/>
                  <a:gd name="connsiteY126" fmla="*/ 1873252 h 3549980"/>
                  <a:gd name="connsiteX127" fmla="*/ 687070 w 3658870"/>
                  <a:gd name="connsiteY127" fmla="*/ 1828800 h 3549980"/>
                  <a:gd name="connsiteX128" fmla="*/ 547370 w 3658870"/>
                  <a:gd name="connsiteY128" fmla="*/ 1892300 h 3549980"/>
                  <a:gd name="connsiteX129" fmla="*/ 458470 w 3658870"/>
                  <a:gd name="connsiteY129" fmla="*/ 1892300 h 3549980"/>
                  <a:gd name="connsiteX130" fmla="*/ 464820 w 3658870"/>
                  <a:gd name="connsiteY130" fmla="*/ 2044700 h 3549980"/>
                  <a:gd name="connsiteX131" fmla="*/ 496570 w 3658870"/>
                  <a:gd name="connsiteY131" fmla="*/ 2101852 h 3549980"/>
                  <a:gd name="connsiteX132" fmla="*/ 572770 w 3658870"/>
                  <a:gd name="connsiteY132" fmla="*/ 2235200 h 3549980"/>
                  <a:gd name="connsiteX133" fmla="*/ 534670 w 3658870"/>
                  <a:gd name="connsiteY133" fmla="*/ 2286000 h 3549980"/>
                  <a:gd name="connsiteX134" fmla="*/ 579120 w 3658870"/>
                  <a:gd name="connsiteY134" fmla="*/ 2324100 h 3549980"/>
                  <a:gd name="connsiteX135" fmla="*/ 579120 w 3658870"/>
                  <a:gd name="connsiteY135" fmla="*/ 2349500 h 3549980"/>
                  <a:gd name="connsiteX136" fmla="*/ 534670 w 3658870"/>
                  <a:gd name="connsiteY136" fmla="*/ 2393948 h 3549980"/>
                  <a:gd name="connsiteX137" fmla="*/ 490220 w 3658870"/>
                  <a:gd name="connsiteY137" fmla="*/ 2444748 h 3549980"/>
                  <a:gd name="connsiteX138" fmla="*/ 414020 w 3658870"/>
                  <a:gd name="connsiteY138" fmla="*/ 2444748 h 3549980"/>
                  <a:gd name="connsiteX139" fmla="*/ 375920 w 3658870"/>
                  <a:gd name="connsiteY139" fmla="*/ 2349500 h 3549980"/>
                  <a:gd name="connsiteX140" fmla="*/ 363220 w 3658870"/>
                  <a:gd name="connsiteY140" fmla="*/ 2349500 h 3549980"/>
                  <a:gd name="connsiteX141" fmla="*/ 331470 w 3658870"/>
                  <a:gd name="connsiteY141" fmla="*/ 2330452 h 3549980"/>
                  <a:gd name="connsiteX142" fmla="*/ 267970 w 3658870"/>
                  <a:gd name="connsiteY142" fmla="*/ 2343148 h 3549980"/>
                  <a:gd name="connsiteX143" fmla="*/ 198120 w 3658870"/>
                  <a:gd name="connsiteY143" fmla="*/ 2292348 h 3549980"/>
                  <a:gd name="connsiteX144" fmla="*/ 172720 w 3658870"/>
                  <a:gd name="connsiteY144" fmla="*/ 2216148 h 3549980"/>
                  <a:gd name="connsiteX145" fmla="*/ 33020 w 3658870"/>
                  <a:gd name="connsiteY145" fmla="*/ 2203452 h 3549980"/>
                  <a:gd name="connsiteX146" fmla="*/ 11669 w 3658870"/>
                  <a:gd name="connsiteY146" fmla="*/ 2143168 h 3549980"/>
                  <a:gd name="connsiteX147" fmla="*/ 45720 w 3658870"/>
                  <a:gd name="connsiteY147" fmla="*/ 2153920 h 3549980"/>
                  <a:gd name="connsiteX148" fmla="*/ 114300 w 3658870"/>
                  <a:gd name="connsiteY148" fmla="*/ 2092960 h 3549980"/>
                  <a:gd name="connsiteX149" fmla="*/ 144780 w 3658870"/>
                  <a:gd name="connsiteY149" fmla="*/ 1864360 h 3549980"/>
                  <a:gd name="connsiteX150" fmla="*/ 38100 w 3658870"/>
                  <a:gd name="connsiteY150" fmla="*/ 1742440 h 3549980"/>
                  <a:gd name="connsiteX151" fmla="*/ 60960 w 3658870"/>
                  <a:gd name="connsiteY151" fmla="*/ 1673860 h 3549980"/>
                  <a:gd name="connsiteX152" fmla="*/ 0 w 3658870"/>
                  <a:gd name="connsiteY152" fmla="*/ 1651000 h 3549980"/>
                  <a:gd name="connsiteX153" fmla="*/ 0 w 3658870"/>
                  <a:gd name="connsiteY153" fmla="*/ 1590040 h 3549980"/>
                  <a:gd name="connsiteX154" fmla="*/ 106680 w 3658870"/>
                  <a:gd name="connsiteY154" fmla="*/ 1590040 h 3549980"/>
                  <a:gd name="connsiteX155" fmla="*/ 83820 w 3658870"/>
                  <a:gd name="connsiteY155" fmla="*/ 1506220 h 3549980"/>
                  <a:gd name="connsiteX156" fmla="*/ 99060 w 3658870"/>
                  <a:gd name="connsiteY156" fmla="*/ 1475740 h 3549980"/>
                  <a:gd name="connsiteX157" fmla="*/ 68580 w 3658870"/>
                  <a:gd name="connsiteY157" fmla="*/ 1308100 h 3549980"/>
                  <a:gd name="connsiteX158" fmla="*/ 30480 w 3658870"/>
                  <a:gd name="connsiteY158" fmla="*/ 1277620 h 3549980"/>
                  <a:gd name="connsiteX159" fmla="*/ 106680 w 3658870"/>
                  <a:gd name="connsiteY159" fmla="*/ 1201420 h 3549980"/>
                  <a:gd name="connsiteX160" fmla="*/ 121920 w 3658870"/>
                  <a:gd name="connsiteY160" fmla="*/ 1155700 h 3549980"/>
                  <a:gd name="connsiteX161" fmla="*/ 182880 w 3658870"/>
                  <a:gd name="connsiteY161" fmla="*/ 1148080 h 3549980"/>
                  <a:gd name="connsiteX162" fmla="*/ 182880 w 3658870"/>
                  <a:gd name="connsiteY162" fmla="*/ 995680 h 3549980"/>
                  <a:gd name="connsiteX163" fmla="*/ 243840 w 3658870"/>
                  <a:gd name="connsiteY163" fmla="*/ 896620 h 3549980"/>
                  <a:gd name="connsiteX164" fmla="*/ 289560 w 3658870"/>
                  <a:gd name="connsiteY164" fmla="*/ 866140 h 3549980"/>
                  <a:gd name="connsiteX165" fmla="*/ 358140 w 3658870"/>
                  <a:gd name="connsiteY165" fmla="*/ 744220 h 3549980"/>
                  <a:gd name="connsiteX166" fmla="*/ 518160 w 3658870"/>
                  <a:gd name="connsiteY166" fmla="*/ 690880 h 3549980"/>
                  <a:gd name="connsiteX167" fmla="*/ 601980 w 3658870"/>
                  <a:gd name="connsiteY167" fmla="*/ 645160 h 3549980"/>
                  <a:gd name="connsiteX168" fmla="*/ 685800 w 3658870"/>
                  <a:gd name="connsiteY168" fmla="*/ 706120 h 3549980"/>
                  <a:gd name="connsiteX169" fmla="*/ 807720 w 3658870"/>
                  <a:gd name="connsiteY169" fmla="*/ 668020 h 3549980"/>
                  <a:gd name="connsiteX170" fmla="*/ 853440 w 3658870"/>
                  <a:gd name="connsiteY170" fmla="*/ 713740 h 3549980"/>
                  <a:gd name="connsiteX171" fmla="*/ 967740 w 3658870"/>
                  <a:gd name="connsiteY171" fmla="*/ 698500 h 3549980"/>
                  <a:gd name="connsiteX172" fmla="*/ 1059180 w 3658870"/>
                  <a:gd name="connsiteY172" fmla="*/ 645160 h 3549980"/>
                  <a:gd name="connsiteX173" fmla="*/ 1051560 w 3658870"/>
                  <a:gd name="connsiteY173" fmla="*/ 584200 h 3549980"/>
                  <a:gd name="connsiteX174" fmla="*/ 1097280 w 3658870"/>
                  <a:gd name="connsiteY174" fmla="*/ 546100 h 3549980"/>
                  <a:gd name="connsiteX175" fmla="*/ 1097280 w 3658870"/>
                  <a:gd name="connsiteY175" fmla="*/ 477520 h 3549980"/>
                  <a:gd name="connsiteX176" fmla="*/ 1059180 w 3658870"/>
                  <a:gd name="connsiteY176" fmla="*/ 386080 h 3549980"/>
                  <a:gd name="connsiteX177" fmla="*/ 1109863 w 3658870"/>
                  <a:gd name="connsiteY177" fmla="*/ 291052 h 3549980"/>
                  <a:gd name="connsiteX178" fmla="*/ 1137920 w 3658870"/>
                  <a:gd name="connsiteY178" fmla="*/ 285748 h 3549980"/>
                  <a:gd name="connsiteX179" fmla="*/ 1290320 w 3658870"/>
                  <a:gd name="connsiteY179" fmla="*/ 311148 h 3549980"/>
                  <a:gd name="connsiteX180" fmla="*/ 1360170 w 3658870"/>
                  <a:gd name="connsiteY180" fmla="*/ 406400 h 3549980"/>
                  <a:gd name="connsiteX181" fmla="*/ 1823720 w 3658870"/>
                  <a:gd name="connsiteY181" fmla="*/ 431800 h 3549980"/>
                  <a:gd name="connsiteX182" fmla="*/ 1849120 w 3658870"/>
                  <a:gd name="connsiteY182" fmla="*/ 330200 h 3549980"/>
                  <a:gd name="connsiteX183" fmla="*/ 1938020 w 3658870"/>
                  <a:gd name="connsiteY183" fmla="*/ 285748 h 3549980"/>
                  <a:gd name="connsiteX184" fmla="*/ 1982470 w 3658870"/>
                  <a:gd name="connsiteY184" fmla="*/ 241300 h 3549980"/>
                  <a:gd name="connsiteX185" fmla="*/ 2020570 w 3658870"/>
                  <a:gd name="connsiteY185" fmla="*/ 190500 h 3549980"/>
                  <a:gd name="connsiteX186" fmla="*/ 2039620 w 3658870"/>
                  <a:gd name="connsiteY186" fmla="*/ 146052 h 3549980"/>
                  <a:gd name="connsiteX187" fmla="*/ 2045970 w 3658870"/>
                  <a:gd name="connsiteY187" fmla="*/ 101600 h 3549980"/>
                  <a:gd name="connsiteX188" fmla="*/ 2153920 w 3658870"/>
                  <a:gd name="connsiteY188" fmla="*/ 50800 h 3549980"/>
                  <a:gd name="connsiteX189" fmla="*/ 2211070 w 3658870"/>
                  <a:gd name="connsiteY189" fmla="*/ 38100 h 3549980"/>
                  <a:gd name="connsiteX190" fmla="*/ 2280920 w 3658870"/>
                  <a:gd name="connsiteY190" fmla="*/ 38100 h 35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</a:cxnLst>
                <a:rect l="l" t="t" r="r" b="b"/>
                <a:pathLst>
                  <a:path w="3658870" h="3549980">
                    <a:moveTo>
                      <a:pt x="2312670" y="0"/>
                    </a:moveTo>
                    <a:lnTo>
                      <a:pt x="2407920" y="44452"/>
                    </a:lnTo>
                    <a:lnTo>
                      <a:pt x="2503170" y="88900"/>
                    </a:lnTo>
                    <a:lnTo>
                      <a:pt x="2674620" y="228600"/>
                    </a:lnTo>
                    <a:lnTo>
                      <a:pt x="2700020" y="317500"/>
                    </a:lnTo>
                    <a:lnTo>
                      <a:pt x="2769870" y="387348"/>
                    </a:lnTo>
                    <a:lnTo>
                      <a:pt x="2776220" y="565148"/>
                    </a:lnTo>
                    <a:lnTo>
                      <a:pt x="2719070" y="679452"/>
                    </a:lnTo>
                    <a:lnTo>
                      <a:pt x="2769870" y="774700"/>
                    </a:lnTo>
                    <a:lnTo>
                      <a:pt x="2769870" y="838200"/>
                    </a:lnTo>
                    <a:lnTo>
                      <a:pt x="2706370" y="876300"/>
                    </a:lnTo>
                    <a:lnTo>
                      <a:pt x="2661920" y="1054100"/>
                    </a:lnTo>
                    <a:lnTo>
                      <a:pt x="2573020" y="1054100"/>
                    </a:lnTo>
                    <a:lnTo>
                      <a:pt x="2515870" y="1016000"/>
                    </a:lnTo>
                    <a:lnTo>
                      <a:pt x="2465070" y="1003300"/>
                    </a:lnTo>
                    <a:lnTo>
                      <a:pt x="2439670" y="1022348"/>
                    </a:lnTo>
                    <a:lnTo>
                      <a:pt x="2503170" y="1143000"/>
                    </a:lnTo>
                    <a:lnTo>
                      <a:pt x="2471420" y="1187452"/>
                    </a:lnTo>
                    <a:lnTo>
                      <a:pt x="2344420" y="1206500"/>
                    </a:lnTo>
                    <a:lnTo>
                      <a:pt x="2344420" y="1295400"/>
                    </a:lnTo>
                    <a:lnTo>
                      <a:pt x="2204720" y="1250948"/>
                    </a:lnTo>
                    <a:lnTo>
                      <a:pt x="2166620" y="1200148"/>
                    </a:lnTo>
                    <a:lnTo>
                      <a:pt x="2052320" y="1231900"/>
                    </a:lnTo>
                    <a:lnTo>
                      <a:pt x="2077720" y="1435100"/>
                    </a:lnTo>
                    <a:lnTo>
                      <a:pt x="2077720" y="1536700"/>
                    </a:lnTo>
                    <a:lnTo>
                      <a:pt x="2122170" y="1562100"/>
                    </a:lnTo>
                    <a:lnTo>
                      <a:pt x="2312670" y="1625600"/>
                    </a:lnTo>
                    <a:lnTo>
                      <a:pt x="2338070" y="1619252"/>
                    </a:lnTo>
                    <a:lnTo>
                      <a:pt x="2490470" y="1587500"/>
                    </a:lnTo>
                    <a:lnTo>
                      <a:pt x="2534920" y="1562100"/>
                    </a:lnTo>
                    <a:lnTo>
                      <a:pt x="2604770" y="1536700"/>
                    </a:lnTo>
                    <a:lnTo>
                      <a:pt x="2668270" y="1536700"/>
                    </a:lnTo>
                    <a:lnTo>
                      <a:pt x="2738120" y="1562100"/>
                    </a:lnTo>
                    <a:lnTo>
                      <a:pt x="2807970" y="1625600"/>
                    </a:lnTo>
                    <a:lnTo>
                      <a:pt x="2877820" y="1612900"/>
                    </a:lnTo>
                    <a:lnTo>
                      <a:pt x="2985770" y="1651000"/>
                    </a:lnTo>
                    <a:lnTo>
                      <a:pt x="3144520" y="1619252"/>
                    </a:lnTo>
                    <a:lnTo>
                      <a:pt x="3214370" y="1562100"/>
                    </a:lnTo>
                    <a:lnTo>
                      <a:pt x="3271520" y="1574800"/>
                    </a:lnTo>
                    <a:lnTo>
                      <a:pt x="3195320" y="1676400"/>
                    </a:lnTo>
                    <a:lnTo>
                      <a:pt x="3195320" y="1746252"/>
                    </a:lnTo>
                    <a:lnTo>
                      <a:pt x="3163570" y="1803400"/>
                    </a:lnTo>
                    <a:lnTo>
                      <a:pt x="3169920" y="1860548"/>
                    </a:lnTo>
                    <a:lnTo>
                      <a:pt x="3087370" y="1873252"/>
                    </a:lnTo>
                    <a:lnTo>
                      <a:pt x="3055620" y="1924052"/>
                    </a:lnTo>
                    <a:lnTo>
                      <a:pt x="3061970" y="2012948"/>
                    </a:lnTo>
                    <a:lnTo>
                      <a:pt x="2966720" y="2076452"/>
                    </a:lnTo>
                    <a:lnTo>
                      <a:pt x="3125470" y="2095500"/>
                    </a:lnTo>
                    <a:lnTo>
                      <a:pt x="3176270" y="2076452"/>
                    </a:lnTo>
                    <a:lnTo>
                      <a:pt x="3233420" y="2063748"/>
                    </a:lnTo>
                    <a:lnTo>
                      <a:pt x="3258820" y="2044700"/>
                    </a:lnTo>
                    <a:lnTo>
                      <a:pt x="3290570" y="2095500"/>
                    </a:lnTo>
                    <a:lnTo>
                      <a:pt x="3265170" y="2152652"/>
                    </a:lnTo>
                    <a:lnTo>
                      <a:pt x="3220720" y="2171700"/>
                    </a:lnTo>
                    <a:lnTo>
                      <a:pt x="3176270" y="2241548"/>
                    </a:lnTo>
                    <a:lnTo>
                      <a:pt x="3214370" y="2254252"/>
                    </a:lnTo>
                    <a:lnTo>
                      <a:pt x="3265170" y="2266948"/>
                    </a:lnTo>
                    <a:lnTo>
                      <a:pt x="3335020" y="2292348"/>
                    </a:lnTo>
                    <a:lnTo>
                      <a:pt x="3430270" y="2286000"/>
                    </a:lnTo>
                    <a:lnTo>
                      <a:pt x="3512820" y="2298700"/>
                    </a:lnTo>
                    <a:lnTo>
                      <a:pt x="3563620" y="2273300"/>
                    </a:lnTo>
                    <a:lnTo>
                      <a:pt x="3601720" y="2330452"/>
                    </a:lnTo>
                    <a:lnTo>
                      <a:pt x="3335020" y="2387600"/>
                    </a:lnTo>
                    <a:lnTo>
                      <a:pt x="3335020" y="2476500"/>
                    </a:lnTo>
                    <a:lnTo>
                      <a:pt x="3373120" y="2514600"/>
                    </a:lnTo>
                    <a:lnTo>
                      <a:pt x="3335020" y="2584452"/>
                    </a:lnTo>
                    <a:lnTo>
                      <a:pt x="3341370" y="2635252"/>
                    </a:lnTo>
                    <a:lnTo>
                      <a:pt x="3430270" y="2654300"/>
                    </a:lnTo>
                    <a:lnTo>
                      <a:pt x="3430270" y="2717800"/>
                    </a:lnTo>
                    <a:lnTo>
                      <a:pt x="3519170" y="2730500"/>
                    </a:lnTo>
                    <a:lnTo>
                      <a:pt x="3563620" y="2781300"/>
                    </a:lnTo>
                    <a:lnTo>
                      <a:pt x="3658870" y="2781300"/>
                    </a:lnTo>
                    <a:lnTo>
                      <a:pt x="3633470" y="2832100"/>
                    </a:lnTo>
                    <a:lnTo>
                      <a:pt x="3614420" y="2901948"/>
                    </a:lnTo>
                    <a:lnTo>
                      <a:pt x="3544570" y="2908300"/>
                    </a:lnTo>
                    <a:lnTo>
                      <a:pt x="3582670" y="2965452"/>
                    </a:lnTo>
                    <a:lnTo>
                      <a:pt x="3474720" y="3105148"/>
                    </a:lnTo>
                    <a:lnTo>
                      <a:pt x="3557270" y="3136900"/>
                    </a:lnTo>
                    <a:lnTo>
                      <a:pt x="3563620" y="3181348"/>
                    </a:lnTo>
                    <a:lnTo>
                      <a:pt x="3468370" y="3251200"/>
                    </a:lnTo>
                    <a:lnTo>
                      <a:pt x="3392170" y="3314700"/>
                    </a:lnTo>
                    <a:lnTo>
                      <a:pt x="3335020" y="3321052"/>
                    </a:lnTo>
                    <a:lnTo>
                      <a:pt x="3309620" y="3384548"/>
                    </a:lnTo>
                    <a:lnTo>
                      <a:pt x="3201670" y="3390900"/>
                    </a:lnTo>
                    <a:lnTo>
                      <a:pt x="3201670" y="3454400"/>
                    </a:lnTo>
                    <a:lnTo>
                      <a:pt x="3188970" y="3543300"/>
                    </a:lnTo>
                    <a:lnTo>
                      <a:pt x="3117708" y="3549980"/>
                    </a:lnTo>
                    <a:lnTo>
                      <a:pt x="3147060" y="3525520"/>
                    </a:lnTo>
                    <a:lnTo>
                      <a:pt x="3093720" y="3487420"/>
                    </a:lnTo>
                    <a:lnTo>
                      <a:pt x="3093720" y="3319780"/>
                    </a:lnTo>
                    <a:lnTo>
                      <a:pt x="3154680" y="3205480"/>
                    </a:lnTo>
                    <a:lnTo>
                      <a:pt x="3086100" y="3197860"/>
                    </a:lnTo>
                    <a:lnTo>
                      <a:pt x="3017520" y="3175000"/>
                    </a:lnTo>
                    <a:lnTo>
                      <a:pt x="2941320" y="3182620"/>
                    </a:lnTo>
                    <a:lnTo>
                      <a:pt x="2895600" y="3152140"/>
                    </a:lnTo>
                    <a:lnTo>
                      <a:pt x="2773680" y="3159760"/>
                    </a:lnTo>
                    <a:lnTo>
                      <a:pt x="2720340" y="3304540"/>
                    </a:lnTo>
                    <a:lnTo>
                      <a:pt x="2667000" y="3380740"/>
                    </a:lnTo>
                    <a:lnTo>
                      <a:pt x="2560320" y="3380740"/>
                    </a:lnTo>
                    <a:lnTo>
                      <a:pt x="2400300" y="3380740"/>
                    </a:lnTo>
                    <a:lnTo>
                      <a:pt x="2331720" y="3380740"/>
                    </a:lnTo>
                    <a:lnTo>
                      <a:pt x="2293620" y="3449320"/>
                    </a:lnTo>
                    <a:lnTo>
                      <a:pt x="2171700" y="3411220"/>
                    </a:lnTo>
                    <a:lnTo>
                      <a:pt x="2072640" y="3357880"/>
                    </a:lnTo>
                    <a:lnTo>
                      <a:pt x="2110740" y="3296920"/>
                    </a:lnTo>
                    <a:lnTo>
                      <a:pt x="2042160" y="3220720"/>
                    </a:lnTo>
                    <a:lnTo>
                      <a:pt x="1981200" y="3121660"/>
                    </a:lnTo>
                    <a:lnTo>
                      <a:pt x="1889760" y="3159760"/>
                    </a:lnTo>
                    <a:lnTo>
                      <a:pt x="1859280" y="3205480"/>
                    </a:lnTo>
                    <a:lnTo>
                      <a:pt x="1821180" y="3235960"/>
                    </a:lnTo>
                    <a:lnTo>
                      <a:pt x="1699260" y="3235960"/>
                    </a:lnTo>
                    <a:lnTo>
                      <a:pt x="1615440" y="3235960"/>
                    </a:lnTo>
                    <a:lnTo>
                      <a:pt x="1607820" y="3167380"/>
                    </a:lnTo>
                    <a:lnTo>
                      <a:pt x="1536774" y="3160276"/>
                    </a:lnTo>
                    <a:lnTo>
                      <a:pt x="1531620" y="3124200"/>
                    </a:lnTo>
                    <a:lnTo>
                      <a:pt x="1442720" y="3054348"/>
                    </a:lnTo>
                    <a:lnTo>
                      <a:pt x="1290320" y="2952748"/>
                    </a:lnTo>
                    <a:lnTo>
                      <a:pt x="1264920" y="2705100"/>
                    </a:lnTo>
                    <a:lnTo>
                      <a:pt x="1322070" y="2635252"/>
                    </a:lnTo>
                    <a:lnTo>
                      <a:pt x="1258570" y="2578100"/>
                    </a:lnTo>
                    <a:lnTo>
                      <a:pt x="1252220" y="2520948"/>
                    </a:lnTo>
                    <a:lnTo>
                      <a:pt x="1201420" y="2476500"/>
                    </a:lnTo>
                    <a:lnTo>
                      <a:pt x="1182370" y="2349500"/>
                    </a:lnTo>
                    <a:lnTo>
                      <a:pt x="1049020" y="2222500"/>
                    </a:lnTo>
                    <a:lnTo>
                      <a:pt x="1010920" y="2038348"/>
                    </a:lnTo>
                    <a:lnTo>
                      <a:pt x="890270" y="1936748"/>
                    </a:lnTo>
                    <a:lnTo>
                      <a:pt x="845820" y="1873252"/>
                    </a:lnTo>
                    <a:lnTo>
                      <a:pt x="687070" y="1828800"/>
                    </a:lnTo>
                    <a:lnTo>
                      <a:pt x="547370" y="1892300"/>
                    </a:lnTo>
                    <a:lnTo>
                      <a:pt x="458470" y="1892300"/>
                    </a:lnTo>
                    <a:lnTo>
                      <a:pt x="464820" y="2044700"/>
                    </a:lnTo>
                    <a:lnTo>
                      <a:pt x="496570" y="2101852"/>
                    </a:lnTo>
                    <a:lnTo>
                      <a:pt x="572770" y="2235200"/>
                    </a:lnTo>
                    <a:lnTo>
                      <a:pt x="534670" y="2286000"/>
                    </a:lnTo>
                    <a:lnTo>
                      <a:pt x="579120" y="2324100"/>
                    </a:lnTo>
                    <a:lnTo>
                      <a:pt x="579120" y="2349500"/>
                    </a:lnTo>
                    <a:lnTo>
                      <a:pt x="534670" y="2393948"/>
                    </a:lnTo>
                    <a:lnTo>
                      <a:pt x="490220" y="2444748"/>
                    </a:lnTo>
                    <a:lnTo>
                      <a:pt x="414020" y="2444748"/>
                    </a:lnTo>
                    <a:lnTo>
                      <a:pt x="375920" y="2349500"/>
                    </a:lnTo>
                    <a:lnTo>
                      <a:pt x="363220" y="2349500"/>
                    </a:lnTo>
                    <a:lnTo>
                      <a:pt x="331470" y="2330452"/>
                    </a:lnTo>
                    <a:lnTo>
                      <a:pt x="267970" y="2343148"/>
                    </a:lnTo>
                    <a:lnTo>
                      <a:pt x="198120" y="2292348"/>
                    </a:lnTo>
                    <a:lnTo>
                      <a:pt x="172720" y="2216148"/>
                    </a:lnTo>
                    <a:lnTo>
                      <a:pt x="33020" y="2203452"/>
                    </a:lnTo>
                    <a:lnTo>
                      <a:pt x="11669" y="2143168"/>
                    </a:lnTo>
                    <a:lnTo>
                      <a:pt x="45720" y="2153920"/>
                    </a:lnTo>
                    <a:lnTo>
                      <a:pt x="114300" y="2092960"/>
                    </a:lnTo>
                    <a:lnTo>
                      <a:pt x="144780" y="1864360"/>
                    </a:lnTo>
                    <a:lnTo>
                      <a:pt x="38100" y="1742440"/>
                    </a:lnTo>
                    <a:lnTo>
                      <a:pt x="60960" y="1673860"/>
                    </a:lnTo>
                    <a:lnTo>
                      <a:pt x="0" y="1651000"/>
                    </a:lnTo>
                    <a:lnTo>
                      <a:pt x="0" y="1590040"/>
                    </a:lnTo>
                    <a:lnTo>
                      <a:pt x="106680" y="1590040"/>
                    </a:lnTo>
                    <a:lnTo>
                      <a:pt x="83820" y="1506220"/>
                    </a:lnTo>
                    <a:lnTo>
                      <a:pt x="99060" y="1475740"/>
                    </a:lnTo>
                    <a:lnTo>
                      <a:pt x="68580" y="1308100"/>
                    </a:lnTo>
                    <a:lnTo>
                      <a:pt x="30480" y="1277620"/>
                    </a:lnTo>
                    <a:lnTo>
                      <a:pt x="106680" y="1201420"/>
                    </a:lnTo>
                    <a:lnTo>
                      <a:pt x="121920" y="1155700"/>
                    </a:lnTo>
                    <a:lnTo>
                      <a:pt x="182880" y="1148080"/>
                    </a:lnTo>
                    <a:lnTo>
                      <a:pt x="182880" y="995680"/>
                    </a:lnTo>
                    <a:lnTo>
                      <a:pt x="243840" y="896620"/>
                    </a:lnTo>
                    <a:lnTo>
                      <a:pt x="289560" y="866140"/>
                    </a:lnTo>
                    <a:lnTo>
                      <a:pt x="358140" y="744220"/>
                    </a:lnTo>
                    <a:lnTo>
                      <a:pt x="518160" y="690880"/>
                    </a:lnTo>
                    <a:lnTo>
                      <a:pt x="601980" y="645160"/>
                    </a:lnTo>
                    <a:lnTo>
                      <a:pt x="685800" y="706120"/>
                    </a:lnTo>
                    <a:lnTo>
                      <a:pt x="807720" y="668020"/>
                    </a:lnTo>
                    <a:lnTo>
                      <a:pt x="853440" y="713740"/>
                    </a:lnTo>
                    <a:lnTo>
                      <a:pt x="967740" y="698500"/>
                    </a:lnTo>
                    <a:lnTo>
                      <a:pt x="1059180" y="645160"/>
                    </a:lnTo>
                    <a:lnTo>
                      <a:pt x="1051560" y="584200"/>
                    </a:lnTo>
                    <a:lnTo>
                      <a:pt x="1097280" y="546100"/>
                    </a:lnTo>
                    <a:lnTo>
                      <a:pt x="1097280" y="477520"/>
                    </a:lnTo>
                    <a:lnTo>
                      <a:pt x="1059180" y="386080"/>
                    </a:lnTo>
                    <a:lnTo>
                      <a:pt x="1109863" y="291052"/>
                    </a:lnTo>
                    <a:lnTo>
                      <a:pt x="1137920" y="285748"/>
                    </a:lnTo>
                    <a:lnTo>
                      <a:pt x="1290320" y="311148"/>
                    </a:lnTo>
                    <a:lnTo>
                      <a:pt x="1360170" y="406400"/>
                    </a:lnTo>
                    <a:lnTo>
                      <a:pt x="1823720" y="431800"/>
                    </a:lnTo>
                    <a:lnTo>
                      <a:pt x="1849120" y="330200"/>
                    </a:lnTo>
                    <a:lnTo>
                      <a:pt x="1938020" y="285748"/>
                    </a:lnTo>
                    <a:lnTo>
                      <a:pt x="1982470" y="241300"/>
                    </a:lnTo>
                    <a:lnTo>
                      <a:pt x="2020570" y="190500"/>
                    </a:lnTo>
                    <a:lnTo>
                      <a:pt x="2039620" y="146052"/>
                    </a:lnTo>
                    <a:lnTo>
                      <a:pt x="2045970" y="101600"/>
                    </a:lnTo>
                    <a:lnTo>
                      <a:pt x="2153920" y="50800"/>
                    </a:lnTo>
                    <a:lnTo>
                      <a:pt x="2211070" y="38100"/>
                    </a:lnTo>
                    <a:lnTo>
                      <a:pt x="2280920" y="3810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1781D038-58C5-BD5F-31F4-190A422E05CD}"/>
                  </a:ext>
                </a:extLst>
              </p:cNvPr>
              <p:cNvSpPr/>
              <p:nvPr/>
            </p:nvSpPr>
            <p:spPr>
              <a:xfrm>
                <a:off x="669700" y="6092662"/>
                <a:ext cx="281917" cy="240327"/>
              </a:xfrm>
              <a:custGeom>
                <a:avLst/>
                <a:gdLst>
                  <a:gd name="connsiteX0" fmla="*/ 146587 w 281917"/>
                  <a:gd name="connsiteY0" fmla="*/ 0 h 240327"/>
                  <a:gd name="connsiteX1" fmla="*/ 179253 w 281917"/>
                  <a:gd name="connsiteY1" fmla="*/ 23332 h 240327"/>
                  <a:gd name="connsiteX2" fmla="*/ 218919 w 281917"/>
                  <a:gd name="connsiteY2" fmla="*/ 0 h 240327"/>
                  <a:gd name="connsiteX3" fmla="*/ 281917 w 281917"/>
                  <a:gd name="connsiteY3" fmla="*/ 13999 h 240327"/>
                  <a:gd name="connsiteX4" fmla="*/ 251585 w 281917"/>
                  <a:gd name="connsiteY4" fmla="*/ 41999 h 240327"/>
                  <a:gd name="connsiteX5" fmla="*/ 239918 w 281917"/>
                  <a:gd name="connsiteY5" fmla="*/ 93331 h 240327"/>
                  <a:gd name="connsiteX6" fmla="*/ 214252 w 281917"/>
                  <a:gd name="connsiteY6" fmla="*/ 163329 h 240327"/>
                  <a:gd name="connsiteX7" fmla="*/ 214252 w 281917"/>
                  <a:gd name="connsiteY7" fmla="*/ 200661 h 240327"/>
                  <a:gd name="connsiteX8" fmla="*/ 183920 w 281917"/>
                  <a:gd name="connsiteY8" fmla="*/ 233327 h 240327"/>
                  <a:gd name="connsiteX9" fmla="*/ 167587 w 281917"/>
                  <a:gd name="connsiteY9" fmla="*/ 237994 h 240327"/>
                  <a:gd name="connsiteX10" fmla="*/ 120921 w 281917"/>
                  <a:gd name="connsiteY10" fmla="*/ 240327 h 240327"/>
                  <a:gd name="connsiteX11" fmla="*/ 104588 w 281917"/>
                  <a:gd name="connsiteY11" fmla="*/ 216994 h 240327"/>
                  <a:gd name="connsiteX12" fmla="*/ 78922 w 281917"/>
                  <a:gd name="connsiteY12" fmla="*/ 223994 h 240327"/>
                  <a:gd name="connsiteX13" fmla="*/ 46256 w 281917"/>
                  <a:gd name="connsiteY13" fmla="*/ 226327 h 240327"/>
                  <a:gd name="connsiteX14" fmla="*/ 0 w 281917"/>
                  <a:gd name="connsiteY14" fmla="*/ 207482 h 240327"/>
                  <a:gd name="connsiteX15" fmla="*/ 0 w 281917"/>
                  <a:gd name="connsiteY15" fmla="*/ 82635 h 240327"/>
                  <a:gd name="connsiteX16" fmla="*/ 13591 w 281917"/>
                  <a:gd name="connsiteY16" fmla="*/ 81664 h 240327"/>
                  <a:gd name="connsiteX17" fmla="*/ 83589 w 281917"/>
                  <a:gd name="connsiteY17" fmla="*/ 13999 h 240327"/>
                  <a:gd name="connsiteX0" fmla="*/ 312005 w 447335"/>
                  <a:gd name="connsiteY0" fmla="*/ 0 h 240327"/>
                  <a:gd name="connsiteX1" fmla="*/ 344671 w 447335"/>
                  <a:gd name="connsiteY1" fmla="*/ 23332 h 240327"/>
                  <a:gd name="connsiteX2" fmla="*/ 384337 w 447335"/>
                  <a:gd name="connsiteY2" fmla="*/ 0 h 240327"/>
                  <a:gd name="connsiteX3" fmla="*/ 447335 w 447335"/>
                  <a:gd name="connsiteY3" fmla="*/ 13999 h 240327"/>
                  <a:gd name="connsiteX4" fmla="*/ 417003 w 447335"/>
                  <a:gd name="connsiteY4" fmla="*/ 41999 h 240327"/>
                  <a:gd name="connsiteX5" fmla="*/ 405336 w 447335"/>
                  <a:gd name="connsiteY5" fmla="*/ 93331 h 240327"/>
                  <a:gd name="connsiteX6" fmla="*/ 379670 w 447335"/>
                  <a:gd name="connsiteY6" fmla="*/ 163329 h 240327"/>
                  <a:gd name="connsiteX7" fmla="*/ 379670 w 447335"/>
                  <a:gd name="connsiteY7" fmla="*/ 200661 h 240327"/>
                  <a:gd name="connsiteX8" fmla="*/ 349338 w 447335"/>
                  <a:gd name="connsiteY8" fmla="*/ 233327 h 240327"/>
                  <a:gd name="connsiteX9" fmla="*/ 333005 w 447335"/>
                  <a:gd name="connsiteY9" fmla="*/ 237994 h 240327"/>
                  <a:gd name="connsiteX10" fmla="*/ 286339 w 447335"/>
                  <a:gd name="connsiteY10" fmla="*/ 240327 h 240327"/>
                  <a:gd name="connsiteX11" fmla="*/ 270006 w 447335"/>
                  <a:gd name="connsiteY11" fmla="*/ 216994 h 240327"/>
                  <a:gd name="connsiteX12" fmla="*/ 244340 w 447335"/>
                  <a:gd name="connsiteY12" fmla="*/ 223994 h 240327"/>
                  <a:gd name="connsiteX13" fmla="*/ 211674 w 447335"/>
                  <a:gd name="connsiteY13" fmla="*/ 226327 h 240327"/>
                  <a:gd name="connsiteX14" fmla="*/ 165418 w 447335"/>
                  <a:gd name="connsiteY14" fmla="*/ 207482 h 240327"/>
                  <a:gd name="connsiteX15" fmla="*/ 0 w 447335"/>
                  <a:gd name="connsiteY15" fmla="*/ 146213 h 240327"/>
                  <a:gd name="connsiteX16" fmla="*/ 165418 w 447335"/>
                  <a:gd name="connsiteY16" fmla="*/ 82635 h 240327"/>
                  <a:gd name="connsiteX17" fmla="*/ 179009 w 447335"/>
                  <a:gd name="connsiteY17" fmla="*/ 81664 h 240327"/>
                  <a:gd name="connsiteX18" fmla="*/ 249007 w 447335"/>
                  <a:gd name="connsiteY18" fmla="*/ 13999 h 240327"/>
                  <a:gd name="connsiteX19" fmla="*/ 312005 w 447335"/>
                  <a:gd name="connsiteY19" fmla="*/ 0 h 240327"/>
                  <a:gd name="connsiteX0" fmla="*/ 0 w 447335"/>
                  <a:gd name="connsiteY0" fmla="*/ 146213 h 240327"/>
                  <a:gd name="connsiteX1" fmla="*/ 165418 w 447335"/>
                  <a:gd name="connsiteY1" fmla="*/ 82635 h 240327"/>
                  <a:gd name="connsiteX2" fmla="*/ 179009 w 447335"/>
                  <a:gd name="connsiteY2" fmla="*/ 81664 h 240327"/>
                  <a:gd name="connsiteX3" fmla="*/ 249007 w 447335"/>
                  <a:gd name="connsiteY3" fmla="*/ 13999 h 240327"/>
                  <a:gd name="connsiteX4" fmla="*/ 312005 w 447335"/>
                  <a:gd name="connsiteY4" fmla="*/ 0 h 240327"/>
                  <a:gd name="connsiteX5" fmla="*/ 344671 w 447335"/>
                  <a:gd name="connsiteY5" fmla="*/ 23332 h 240327"/>
                  <a:gd name="connsiteX6" fmla="*/ 384337 w 447335"/>
                  <a:gd name="connsiteY6" fmla="*/ 0 h 240327"/>
                  <a:gd name="connsiteX7" fmla="*/ 447335 w 447335"/>
                  <a:gd name="connsiteY7" fmla="*/ 13999 h 240327"/>
                  <a:gd name="connsiteX8" fmla="*/ 417003 w 447335"/>
                  <a:gd name="connsiteY8" fmla="*/ 41999 h 240327"/>
                  <a:gd name="connsiteX9" fmla="*/ 405336 w 447335"/>
                  <a:gd name="connsiteY9" fmla="*/ 93331 h 240327"/>
                  <a:gd name="connsiteX10" fmla="*/ 379670 w 447335"/>
                  <a:gd name="connsiteY10" fmla="*/ 163329 h 240327"/>
                  <a:gd name="connsiteX11" fmla="*/ 379670 w 447335"/>
                  <a:gd name="connsiteY11" fmla="*/ 200661 h 240327"/>
                  <a:gd name="connsiteX12" fmla="*/ 349338 w 447335"/>
                  <a:gd name="connsiteY12" fmla="*/ 233327 h 240327"/>
                  <a:gd name="connsiteX13" fmla="*/ 333005 w 447335"/>
                  <a:gd name="connsiteY13" fmla="*/ 237994 h 240327"/>
                  <a:gd name="connsiteX14" fmla="*/ 286339 w 447335"/>
                  <a:gd name="connsiteY14" fmla="*/ 240327 h 240327"/>
                  <a:gd name="connsiteX15" fmla="*/ 270006 w 447335"/>
                  <a:gd name="connsiteY15" fmla="*/ 216994 h 240327"/>
                  <a:gd name="connsiteX16" fmla="*/ 244340 w 447335"/>
                  <a:gd name="connsiteY16" fmla="*/ 223994 h 240327"/>
                  <a:gd name="connsiteX17" fmla="*/ 211674 w 447335"/>
                  <a:gd name="connsiteY17" fmla="*/ 226327 h 240327"/>
                  <a:gd name="connsiteX18" fmla="*/ 165418 w 447335"/>
                  <a:gd name="connsiteY18" fmla="*/ 207482 h 240327"/>
                  <a:gd name="connsiteX19" fmla="*/ 91440 w 447335"/>
                  <a:gd name="connsiteY19" fmla="*/ 237653 h 240327"/>
                  <a:gd name="connsiteX0" fmla="*/ 101657 w 383574"/>
                  <a:gd name="connsiteY0" fmla="*/ 82635 h 240327"/>
                  <a:gd name="connsiteX1" fmla="*/ 115248 w 383574"/>
                  <a:gd name="connsiteY1" fmla="*/ 81664 h 240327"/>
                  <a:gd name="connsiteX2" fmla="*/ 185246 w 383574"/>
                  <a:gd name="connsiteY2" fmla="*/ 13999 h 240327"/>
                  <a:gd name="connsiteX3" fmla="*/ 248244 w 383574"/>
                  <a:gd name="connsiteY3" fmla="*/ 0 h 240327"/>
                  <a:gd name="connsiteX4" fmla="*/ 280910 w 383574"/>
                  <a:gd name="connsiteY4" fmla="*/ 23332 h 240327"/>
                  <a:gd name="connsiteX5" fmla="*/ 320576 w 383574"/>
                  <a:gd name="connsiteY5" fmla="*/ 0 h 240327"/>
                  <a:gd name="connsiteX6" fmla="*/ 383574 w 383574"/>
                  <a:gd name="connsiteY6" fmla="*/ 13999 h 240327"/>
                  <a:gd name="connsiteX7" fmla="*/ 353242 w 383574"/>
                  <a:gd name="connsiteY7" fmla="*/ 41999 h 240327"/>
                  <a:gd name="connsiteX8" fmla="*/ 341575 w 383574"/>
                  <a:gd name="connsiteY8" fmla="*/ 93331 h 240327"/>
                  <a:gd name="connsiteX9" fmla="*/ 315909 w 383574"/>
                  <a:gd name="connsiteY9" fmla="*/ 163329 h 240327"/>
                  <a:gd name="connsiteX10" fmla="*/ 315909 w 383574"/>
                  <a:gd name="connsiteY10" fmla="*/ 200661 h 240327"/>
                  <a:gd name="connsiteX11" fmla="*/ 285577 w 383574"/>
                  <a:gd name="connsiteY11" fmla="*/ 233327 h 240327"/>
                  <a:gd name="connsiteX12" fmla="*/ 269244 w 383574"/>
                  <a:gd name="connsiteY12" fmla="*/ 237994 h 240327"/>
                  <a:gd name="connsiteX13" fmla="*/ 222578 w 383574"/>
                  <a:gd name="connsiteY13" fmla="*/ 240327 h 240327"/>
                  <a:gd name="connsiteX14" fmla="*/ 206245 w 383574"/>
                  <a:gd name="connsiteY14" fmla="*/ 216994 h 240327"/>
                  <a:gd name="connsiteX15" fmla="*/ 180579 w 383574"/>
                  <a:gd name="connsiteY15" fmla="*/ 223994 h 240327"/>
                  <a:gd name="connsiteX16" fmla="*/ 147913 w 383574"/>
                  <a:gd name="connsiteY16" fmla="*/ 226327 h 240327"/>
                  <a:gd name="connsiteX17" fmla="*/ 101657 w 383574"/>
                  <a:gd name="connsiteY17" fmla="*/ 207482 h 240327"/>
                  <a:gd name="connsiteX18" fmla="*/ 27679 w 383574"/>
                  <a:gd name="connsiteY18" fmla="*/ 237653 h 240327"/>
                  <a:gd name="connsiteX0" fmla="*/ 0 w 281917"/>
                  <a:gd name="connsiteY0" fmla="*/ 82635 h 240327"/>
                  <a:gd name="connsiteX1" fmla="*/ 13591 w 281917"/>
                  <a:gd name="connsiteY1" fmla="*/ 81664 h 240327"/>
                  <a:gd name="connsiteX2" fmla="*/ 83589 w 281917"/>
                  <a:gd name="connsiteY2" fmla="*/ 13999 h 240327"/>
                  <a:gd name="connsiteX3" fmla="*/ 146587 w 281917"/>
                  <a:gd name="connsiteY3" fmla="*/ 0 h 240327"/>
                  <a:gd name="connsiteX4" fmla="*/ 179253 w 281917"/>
                  <a:gd name="connsiteY4" fmla="*/ 23332 h 240327"/>
                  <a:gd name="connsiteX5" fmla="*/ 218919 w 281917"/>
                  <a:gd name="connsiteY5" fmla="*/ 0 h 240327"/>
                  <a:gd name="connsiteX6" fmla="*/ 281917 w 281917"/>
                  <a:gd name="connsiteY6" fmla="*/ 13999 h 240327"/>
                  <a:gd name="connsiteX7" fmla="*/ 251585 w 281917"/>
                  <a:gd name="connsiteY7" fmla="*/ 41999 h 240327"/>
                  <a:gd name="connsiteX8" fmla="*/ 239918 w 281917"/>
                  <a:gd name="connsiteY8" fmla="*/ 93331 h 240327"/>
                  <a:gd name="connsiteX9" fmla="*/ 214252 w 281917"/>
                  <a:gd name="connsiteY9" fmla="*/ 163329 h 240327"/>
                  <a:gd name="connsiteX10" fmla="*/ 214252 w 281917"/>
                  <a:gd name="connsiteY10" fmla="*/ 200661 h 240327"/>
                  <a:gd name="connsiteX11" fmla="*/ 183920 w 281917"/>
                  <a:gd name="connsiteY11" fmla="*/ 233327 h 240327"/>
                  <a:gd name="connsiteX12" fmla="*/ 167587 w 281917"/>
                  <a:gd name="connsiteY12" fmla="*/ 237994 h 240327"/>
                  <a:gd name="connsiteX13" fmla="*/ 120921 w 281917"/>
                  <a:gd name="connsiteY13" fmla="*/ 240327 h 240327"/>
                  <a:gd name="connsiteX14" fmla="*/ 104588 w 281917"/>
                  <a:gd name="connsiteY14" fmla="*/ 216994 h 240327"/>
                  <a:gd name="connsiteX15" fmla="*/ 78922 w 281917"/>
                  <a:gd name="connsiteY15" fmla="*/ 223994 h 240327"/>
                  <a:gd name="connsiteX16" fmla="*/ 46256 w 281917"/>
                  <a:gd name="connsiteY16" fmla="*/ 226327 h 240327"/>
                  <a:gd name="connsiteX17" fmla="*/ 0 w 281917"/>
                  <a:gd name="connsiteY17" fmla="*/ 207482 h 24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81917" h="240327">
                    <a:moveTo>
                      <a:pt x="0" y="82635"/>
                    </a:moveTo>
                    <a:lnTo>
                      <a:pt x="13591" y="81664"/>
                    </a:lnTo>
                    <a:lnTo>
                      <a:pt x="83589" y="13999"/>
                    </a:lnTo>
                    <a:lnTo>
                      <a:pt x="146587" y="0"/>
                    </a:lnTo>
                    <a:lnTo>
                      <a:pt x="179253" y="23332"/>
                    </a:lnTo>
                    <a:lnTo>
                      <a:pt x="218919" y="0"/>
                    </a:lnTo>
                    <a:lnTo>
                      <a:pt x="281917" y="13999"/>
                    </a:lnTo>
                    <a:lnTo>
                      <a:pt x="251585" y="41999"/>
                    </a:lnTo>
                    <a:lnTo>
                      <a:pt x="239918" y="93331"/>
                    </a:lnTo>
                    <a:lnTo>
                      <a:pt x="214252" y="163329"/>
                    </a:lnTo>
                    <a:lnTo>
                      <a:pt x="214252" y="200661"/>
                    </a:lnTo>
                    <a:lnTo>
                      <a:pt x="183920" y="233327"/>
                    </a:lnTo>
                    <a:lnTo>
                      <a:pt x="167587" y="237994"/>
                    </a:lnTo>
                    <a:lnTo>
                      <a:pt x="120921" y="240327"/>
                    </a:lnTo>
                    <a:lnTo>
                      <a:pt x="104588" y="216994"/>
                    </a:lnTo>
                    <a:lnTo>
                      <a:pt x="78922" y="223994"/>
                    </a:lnTo>
                    <a:lnTo>
                      <a:pt x="46256" y="226327"/>
                    </a:lnTo>
                    <a:lnTo>
                      <a:pt x="0" y="207482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A53103BA-B30A-017B-544D-68094CC39200}"/>
                  </a:ext>
                </a:extLst>
              </p:cNvPr>
              <p:cNvSpPr/>
              <p:nvPr/>
            </p:nvSpPr>
            <p:spPr>
              <a:xfrm>
                <a:off x="858289" y="4898798"/>
                <a:ext cx="1402496" cy="1557477"/>
              </a:xfrm>
              <a:custGeom>
                <a:avLst/>
                <a:gdLst>
                  <a:gd name="connsiteX0" fmla="*/ 986202 w 1402496"/>
                  <a:gd name="connsiteY0" fmla="*/ 0 h 1557477"/>
                  <a:gd name="connsiteX1" fmla="*/ 1063978 w 1402496"/>
                  <a:gd name="connsiteY1" fmla="*/ 21779 h 1557477"/>
                  <a:gd name="connsiteX2" fmla="*/ 1085755 w 1402496"/>
                  <a:gd name="connsiteY2" fmla="*/ 52887 h 1557477"/>
                  <a:gd name="connsiteX3" fmla="*/ 1144865 w 1402496"/>
                  <a:gd name="connsiteY3" fmla="*/ 102664 h 1557477"/>
                  <a:gd name="connsiteX4" fmla="*/ 1163533 w 1402496"/>
                  <a:gd name="connsiteY4" fmla="*/ 192885 h 1557477"/>
                  <a:gd name="connsiteX5" fmla="*/ 1228863 w 1402496"/>
                  <a:gd name="connsiteY5" fmla="*/ 255106 h 1557477"/>
                  <a:gd name="connsiteX6" fmla="*/ 1238197 w 1402496"/>
                  <a:gd name="connsiteY6" fmla="*/ 317327 h 1557477"/>
                  <a:gd name="connsiteX7" fmla="*/ 1263085 w 1402496"/>
                  <a:gd name="connsiteY7" fmla="*/ 339102 h 1557477"/>
                  <a:gd name="connsiteX8" fmla="*/ 1266197 w 1402496"/>
                  <a:gd name="connsiteY8" fmla="*/ 367104 h 1557477"/>
                  <a:gd name="connsiteX9" fmla="*/ 1297306 w 1402496"/>
                  <a:gd name="connsiteY9" fmla="*/ 395104 h 1557477"/>
                  <a:gd name="connsiteX10" fmla="*/ 1269308 w 1402496"/>
                  <a:gd name="connsiteY10" fmla="*/ 429325 h 1557477"/>
                  <a:gd name="connsiteX11" fmla="*/ 1281752 w 1402496"/>
                  <a:gd name="connsiteY11" fmla="*/ 550653 h 1557477"/>
                  <a:gd name="connsiteX12" fmla="*/ 1356418 w 1402496"/>
                  <a:gd name="connsiteY12" fmla="*/ 600431 h 1557477"/>
                  <a:gd name="connsiteX13" fmla="*/ 1399970 w 1402496"/>
                  <a:gd name="connsiteY13" fmla="*/ 634653 h 1557477"/>
                  <a:gd name="connsiteX14" fmla="*/ 1402496 w 1402496"/>
                  <a:gd name="connsiteY14" fmla="*/ 652328 h 1557477"/>
                  <a:gd name="connsiteX15" fmla="*/ 1399970 w 1402496"/>
                  <a:gd name="connsiteY15" fmla="*/ 652075 h 1557477"/>
                  <a:gd name="connsiteX16" fmla="*/ 1317839 w 1402496"/>
                  <a:gd name="connsiteY16" fmla="*/ 655808 h 1557477"/>
                  <a:gd name="connsiteX17" fmla="*/ 1295439 w 1402496"/>
                  <a:gd name="connsiteY17" fmla="*/ 689407 h 1557477"/>
                  <a:gd name="connsiteX18" fmla="*/ 1269306 w 1402496"/>
                  <a:gd name="connsiteY18" fmla="*/ 723007 h 1557477"/>
                  <a:gd name="connsiteX19" fmla="*/ 1269306 w 1402496"/>
                  <a:gd name="connsiteY19" fmla="*/ 737939 h 1557477"/>
                  <a:gd name="connsiteX20" fmla="*/ 1284240 w 1402496"/>
                  <a:gd name="connsiteY20" fmla="*/ 764071 h 1557477"/>
                  <a:gd name="connsiteX21" fmla="*/ 1250640 w 1402496"/>
                  <a:gd name="connsiteY21" fmla="*/ 816337 h 1557477"/>
                  <a:gd name="connsiteX22" fmla="*/ 1187175 w 1402496"/>
                  <a:gd name="connsiteY22" fmla="*/ 838738 h 1557477"/>
                  <a:gd name="connsiteX23" fmla="*/ 1175976 w 1402496"/>
                  <a:gd name="connsiteY23" fmla="*/ 891003 h 1557477"/>
                  <a:gd name="connsiteX24" fmla="*/ 1172242 w 1402496"/>
                  <a:gd name="connsiteY24" fmla="*/ 920869 h 1557477"/>
                  <a:gd name="connsiteX25" fmla="*/ 1146109 w 1402496"/>
                  <a:gd name="connsiteY25" fmla="*/ 920869 h 1557477"/>
                  <a:gd name="connsiteX26" fmla="*/ 1105044 w 1402496"/>
                  <a:gd name="connsiteY26" fmla="*/ 969402 h 1557477"/>
                  <a:gd name="connsiteX27" fmla="*/ 1086376 w 1402496"/>
                  <a:gd name="connsiteY27" fmla="*/ 1006734 h 1557477"/>
                  <a:gd name="connsiteX28" fmla="*/ 1086376 w 1402496"/>
                  <a:gd name="connsiteY28" fmla="*/ 1066466 h 1557477"/>
                  <a:gd name="connsiteX29" fmla="*/ 1056511 w 1402496"/>
                  <a:gd name="connsiteY29" fmla="*/ 1092599 h 1557477"/>
                  <a:gd name="connsiteX30" fmla="*/ 985579 w 1402496"/>
                  <a:gd name="connsiteY30" fmla="*/ 1077666 h 1557477"/>
                  <a:gd name="connsiteX31" fmla="*/ 959446 w 1402496"/>
                  <a:gd name="connsiteY31" fmla="*/ 1129931 h 1557477"/>
                  <a:gd name="connsiteX32" fmla="*/ 933314 w 1402496"/>
                  <a:gd name="connsiteY32" fmla="*/ 1141130 h 1557477"/>
                  <a:gd name="connsiteX33" fmla="*/ 937046 w 1402496"/>
                  <a:gd name="connsiteY33" fmla="*/ 1189664 h 1557477"/>
                  <a:gd name="connsiteX34" fmla="*/ 922114 w 1402496"/>
                  <a:gd name="connsiteY34" fmla="*/ 1223261 h 1557477"/>
                  <a:gd name="connsiteX35" fmla="*/ 933314 w 1402496"/>
                  <a:gd name="connsiteY35" fmla="*/ 1301660 h 1557477"/>
                  <a:gd name="connsiteX36" fmla="*/ 937046 w 1402496"/>
                  <a:gd name="connsiteY36" fmla="*/ 1346459 h 1557477"/>
                  <a:gd name="connsiteX37" fmla="*/ 959446 w 1402496"/>
                  <a:gd name="connsiteY37" fmla="*/ 1406191 h 1557477"/>
                  <a:gd name="connsiteX38" fmla="*/ 993046 w 1402496"/>
                  <a:gd name="connsiteY38" fmla="*/ 1409924 h 1557477"/>
                  <a:gd name="connsiteX39" fmla="*/ 1026646 w 1402496"/>
                  <a:gd name="connsiteY39" fmla="*/ 1477123 h 1557477"/>
                  <a:gd name="connsiteX40" fmla="*/ 1045312 w 1402496"/>
                  <a:gd name="connsiteY40" fmla="*/ 1506988 h 1557477"/>
                  <a:gd name="connsiteX41" fmla="*/ 1063978 w 1402496"/>
                  <a:gd name="connsiteY41" fmla="*/ 1533121 h 1557477"/>
                  <a:gd name="connsiteX42" fmla="*/ 1058247 w 1402496"/>
                  <a:gd name="connsiteY42" fmla="*/ 1557477 h 1557477"/>
                  <a:gd name="connsiteX43" fmla="*/ 116087 w 1402496"/>
                  <a:gd name="connsiteY43" fmla="*/ 1557477 h 1557477"/>
                  <a:gd name="connsiteX44" fmla="*/ 115109 w 1402496"/>
                  <a:gd name="connsiteY44" fmla="*/ 1555522 h 1557477"/>
                  <a:gd name="connsiteX45" fmla="*/ 164885 w 1402496"/>
                  <a:gd name="connsiteY45" fmla="*/ 1483967 h 1557477"/>
                  <a:gd name="connsiteX46" fmla="*/ 155553 w 1402496"/>
                  <a:gd name="connsiteY46" fmla="*/ 1474635 h 1557477"/>
                  <a:gd name="connsiteX47" fmla="*/ 261328 w 1402496"/>
                  <a:gd name="connsiteY47" fmla="*/ 1362637 h 1557477"/>
                  <a:gd name="connsiteX48" fmla="*/ 255106 w 1402496"/>
                  <a:gd name="connsiteY48" fmla="*/ 1294193 h 1557477"/>
                  <a:gd name="connsiteX49" fmla="*/ 223996 w 1402496"/>
                  <a:gd name="connsiteY49" fmla="*/ 1244418 h 1557477"/>
                  <a:gd name="connsiteX50" fmla="*/ 248883 w 1402496"/>
                  <a:gd name="connsiteY50" fmla="*/ 1231972 h 1557477"/>
                  <a:gd name="connsiteX51" fmla="*/ 211551 w 1402496"/>
                  <a:gd name="connsiteY51" fmla="*/ 1169752 h 1557477"/>
                  <a:gd name="connsiteX52" fmla="*/ 236440 w 1402496"/>
                  <a:gd name="connsiteY52" fmla="*/ 1144863 h 1557477"/>
                  <a:gd name="connsiteX53" fmla="*/ 398213 w 1402496"/>
                  <a:gd name="connsiteY53" fmla="*/ 1017312 h 1557477"/>
                  <a:gd name="connsiteX54" fmla="*/ 373326 w 1402496"/>
                  <a:gd name="connsiteY54" fmla="*/ 1001755 h 1557477"/>
                  <a:gd name="connsiteX55" fmla="*/ 307994 w 1402496"/>
                  <a:gd name="connsiteY55" fmla="*/ 1004869 h 1557477"/>
                  <a:gd name="connsiteX56" fmla="*/ 227106 w 1402496"/>
                  <a:gd name="connsiteY56" fmla="*/ 1026644 h 1557477"/>
                  <a:gd name="connsiteX57" fmla="*/ 93332 w 1402496"/>
                  <a:gd name="connsiteY57" fmla="*/ 1057755 h 1557477"/>
                  <a:gd name="connsiteX58" fmla="*/ 87109 w 1402496"/>
                  <a:gd name="connsiteY58" fmla="*/ 1088865 h 1557477"/>
                  <a:gd name="connsiteX59" fmla="*/ 74666 w 1402496"/>
                  <a:gd name="connsiteY59" fmla="*/ 1138642 h 1557477"/>
                  <a:gd name="connsiteX60" fmla="*/ 12443 w 1402496"/>
                  <a:gd name="connsiteY60" fmla="*/ 1147974 h 1557477"/>
                  <a:gd name="connsiteX61" fmla="*/ 28000 w 1402496"/>
                  <a:gd name="connsiteY61" fmla="*/ 1098197 h 1557477"/>
                  <a:gd name="connsiteX62" fmla="*/ 0 w 1402496"/>
                  <a:gd name="connsiteY62" fmla="*/ 1067089 h 1557477"/>
                  <a:gd name="connsiteX63" fmla="*/ 28000 w 1402496"/>
                  <a:gd name="connsiteY63" fmla="*/ 1045310 h 1557477"/>
                  <a:gd name="connsiteX64" fmla="*/ 74666 w 1402496"/>
                  <a:gd name="connsiteY64" fmla="*/ 1007978 h 1557477"/>
                  <a:gd name="connsiteX65" fmla="*/ 136887 w 1402496"/>
                  <a:gd name="connsiteY65" fmla="*/ 986201 h 1557477"/>
                  <a:gd name="connsiteX66" fmla="*/ 214662 w 1402496"/>
                  <a:gd name="connsiteY66" fmla="*/ 942648 h 1557477"/>
                  <a:gd name="connsiteX67" fmla="*/ 258217 w 1402496"/>
                  <a:gd name="connsiteY67" fmla="*/ 886646 h 1557477"/>
                  <a:gd name="connsiteX68" fmla="*/ 307994 w 1402496"/>
                  <a:gd name="connsiteY68" fmla="*/ 846204 h 1557477"/>
                  <a:gd name="connsiteX69" fmla="*/ 311104 w 1402496"/>
                  <a:gd name="connsiteY69" fmla="*/ 755985 h 1557477"/>
                  <a:gd name="connsiteX70" fmla="*/ 332881 w 1402496"/>
                  <a:gd name="connsiteY70" fmla="*/ 727984 h 1557477"/>
                  <a:gd name="connsiteX71" fmla="*/ 248883 w 1402496"/>
                  <a:gd name="connsiteY71" fmla="*/ 615987 h 1557477"/>
                  <a:gd name="connsiteX72" fmla="*/ 199108 w 1402496"/>
                  <a:gd name="connsiteY72" fmla="*/ 615987 h 1557477"/>
                  <a:gd name="connsiteX73" fmla="*/ 186662 w 1402496"/>
                  <a:gd name="connsiteY73" fmla="*/ 581766 h 1557477"/>
                  <a:gd name="connsiteX74" fmla="*/ 186662 w 1402496"/>
                  <a:gd name="connsiteY74" fmla="*/ 547544 h 1557477"/>
                  <a:gd name="connsiteX75" fmla="*/ 121330 w 1402496"/>
                  <a:gd name="connsiteY75" fmla="*/ 513321 h 1557477"/>
                  <a:gd name="connsiteX76" fmla="*/ 83998 w 1402496"/>
                  <a:gd name="connsiteY76" fmla="*/ 494657 h 1557477"/>
                  <a:gd name="connsiteX77" fmla="*/ 52889 w 1402496"/>
                  <a:gd name="connsiteY77" fmla="*/ 479100 h 1557477"/>
                  <a:gd name="connsiteX78" fmla="*/ 52889 w 1402496"/>
                  <a:gd name="connsiteY78" fmla="*/ 379548 h 1557477"/>
                  <a:gd name="connsiteX79" fmla="*/ 20947 w 1402496"/>
                  <a:gd name="connsiteY79" fmla="*/ 342281 h 1557477"/>
                  <a:gd name="connsiteX80" fmla="*/ 145598 w 1402496"/>
                  <a:gd name="connsiteY80" fmla="*/ 345948 h 1557477"/>
                  <a:gd name="connsiteX81" fmla="*/ 167996 w 1402496"/>
                  <a:gd name="connsiteY81" fmla="*/ 323549 h 1557477"/>
                  <a:gd name="connsiteX82" fmla="*/ 156797 w 1402496"/>
                  <a:gd name="connsiteY82" fmla="*/ 248883 h 1557477"/>
                  <a:gd name="connsiteX83" fmla="*/ 265061 w 1402496"/>
                  <a:gd name="connsiteY83" fmla="*/ 207819 h 1557477"/>
                  <a:gd name="connsiteX84" fmla="*/ 253862 w 1402496"/>
                  <a:gd name="connsiteY84" fmla="*/ 177952 h 1557477"/>
                  <a:gd name="connsiteX85" fmla="*/ 283727 w 1402496"/>
                  <a:gd name="connsiteY85" fmla="*/ 148086 h 1557477"/>
                  <a:gd name="connsiteX86" fmla="*/ 395725 w 1402496"/>
                  <a:gd name="connsiteY86" fmla="*/ 144352 h 1557477"/>
                  <a:gd name="connsiteX87" fmla="*/ 429325 w 1402496"/>
                  <a:gd name="connsiteY87" fmla="*/ 58489 h 1557477"/>
                  <a:gd name="connsiteX88" fmla="*/ 459190 w 1402496"/>
                  <a:gd name="connsiteY88" fmla="*/ 80887 h 1557477"/>
                  <a:gd name="connsiteX89" fmla="*/ 507723 w 1402496"/>
                  <a:gd name="connsiteY89" fmla="*/ 62221 h 1557477"/>
                  <a:gd name="connsiteX90" fmla="*/ 556255 w 1402496"/>
                  <a:gd name="connsiteY90" fmla="*/ 121954 h 1557477"/>
                  <a:gd name="connsiteX91" fmla="*/ 601053 w 1402496"/>
                  <a:gd name="connsiteY91" fmla="*/ 136887 h 1557477"/>
                  <a:gd name="connsiteX92" fmla="*/ 655304 w 1402496"/>
                  <a:gd name="connsiteY92" fmla="*/ 154017 h 1557477"/>
                  <a:gd name="connsiteX93" fmla="*/ 665764 w 1402496"/>
                  <a:gd name="connsiteY93" fmla="*/ 183553 h 1557477"/>
                  <a:gd name="connsiteX94" fmla="*/ 734208 w 1402496"/>
                  <a:gd name="connsiteY94" fmla="*/ 189772 h 1557477"/>
                  <a:gd name="connsiteX95" fmla="*/ 746651 w 1402496"/>
                  <a:gd name="connsiteY95" fmla="*/ 227106 h 1557477"/>
                  <a:gd name="connsiteX96" fmla="*/ 780872 w 1402496"/>
                  <a:gd name="connsiteY96" fmla="*/ 251995 h 1557477"/>
                  <a:gd name="connsiteX97" fmla="*/ 811983 w 1402496"/>
                  <a:gd name="connsiteY97" fmla="*/ 245774 h 1557477"/>
                  <a:gd name="connsiteX98" fmla="*/ 827538 w 1402496"/>
                  <a:gd name="connsiteY98" fmla="*/ 255106 h 1557477"/>
                  <a:gd name="connsiteX99" fmla="*/ 833761 w 1402496"/>
                  <a:gd name="connsiteY99" fmla="*/ 255106 h 1557477"/>
                  <a:gd name="connsiteX100" fmla="*/ 852427 w 1402496"/>
                  <a:gd name="connsiteY100" fmla="*/ 301770 h 1557477"/>
                  <a:gd name="connsiteX101" fmla="*/ 889759 w 1402496"/>
                  <a:gd name="connsiteY101" fmla="*/ 301770 h 1557477"/>
                  <a:gd name="connsiteX102" fmla="*/ 911536 w 1402496"/>
                  <a:gd name="connsiteY102" fmla="*/ 276881 h 1557477"/>
                  <a:gd name="connsiteX103" fmla="*/ 933314 w 1402496"/>
                  <a:gd name="connsiteY103" fmla="*/ 255106 h 1557477"/>
                  <a:gd name="connsiteX104" fmla="*/ 933314 w 1402496"/>
                  <a:gd name="connsiteY104" fmla="*/ 242661 h 1557477"/>
                  <a:gd name="connsiteX105" fmla="*/ 911536 w 1402496"/>
                  <a:gd name="connsiteY105" fmla="*/ 223995 h 1557477"/>
                  <a:gd name="connsiteX106" fmla="*/ 930202 w 1402496"/>
                  <a:gd name="connsiteY106" fmla="*/ 199108 h 1557477"/>
                  <a:gd name="connsiteX107" fmla="*/ 892870 w 1402496"/>
                  <a:gd name="connsiteY107" fmla="*/ 133776 h 1557477"/>
                  <a:gd name="connsiteX108" fmla="*/ 877315 w 1402496"/>
                  <a:gd name="connsiteY108" fmla="*/ 105776 h 1557477"/>
                  <a:gd name="connsiteX109" fmla="*/ 874204 w 1402496"/>
                  <a:gd name="connsiteY109" fmla="*/ 31112 h 1557477"/>
                  <a:gd name="connsiteX110" fmla="*/ 917759 w 1402496"/>
                  <a:gd name="connsiteY110" fmla="*/ 31112 h 1557477"/>
                  <a:gd name="connsiteX0" fmla="*/ 986202 w 1402496"/>
                  <a:gd name="connsiteY0" fmla="*/ 0 h 1635361"/>
                  <a:gd name="connsiteX1" fmla="*/ 1063978 w 1402496"/>
                  <a:gd name="connsiteY1" fmla="*/ 21779 h 1635361"/>
                  <a:gd name="connsiteX2" fmla="*/ 1085755 w 1402496"/>
                  <a:gd name="connsiteY2" fmla="*/ 52887 h 1635361"/>
                  <a:gd name="connsiteX3" fmla="*/ 1144865 w 1402496"/>
                  <a:gd name="connsiteY3" fmla="*/ 102664 h 1635361"/>
                  <a:gd name="connsiteX4" fmla="*/ 1163533 w 1402496"/>
                  <a:gd name="connsiteY4" fmla="*/ 192885 h 1635361"/>
                  <a:gd name="connsiteX5" fmla="*/ 1228863 w 1402496"/>
                  <a:gd name="connsiteY5" fmla="*/ 255106 h 1635361"/>
                  <a:gd name="connsiteX6" fmla="*/ 1238197 w 1402496"/>
                  <a:gd name="connsiteY6" fmla="*/ 317327 h 1635361"/>
                  <a:gd name="connsiteX7" fmla="*/ 1263085 w 1402496"/>
                  <a:gd name="connsiteY7" fmla="*/ 339102 h 1635361"/>
                  <a:gd name="connsiteX8" fmla="*/ 1266197 w 1402496"/>
                  <a:gd name="connsiteY8" fmla="*/ 367104 h 1635361"/>
                  <a:gd name="connsiteX9" fmla="*/ 1297306 w 1402496"/>
                  <a:gd name="connsiteY9" fmla="*/ 395104 h 1635361"/>
                  <a:gd name="connsiteX10" fmla="*/ 1269308 w 1402496"/>
                  <a:gd name="connsiteY10" fmla="*/ 429325 h 1635361"/>
                  <a:gd name="connsiteX11" fmla="*/ 1281752 w 1402496"/>
                  <a:gd name="connsiteY11" fmla="*/ 550653 h 1635361"/>
                  <a:gd name="connsiteX12" fmla="*/ 1356418 w 1402496"/>
                  <a:gd name="connsiteY12" fmla="*/ 600431 h 1635361"/>
                  <a:gd name="connsiteX13" fmla="*/ 1399970 w 1402496"/>
                  <a:gd name="connsiteY13" fmla="*/ 634653 h 1635361"/>
                  <a:gd name="connsiteX14" fmla="*/ 1402496 w 1402496"/>
                  <a:gd name="connsiteY14" fmla="*/ 652328 h 1635361"/>
                  <a:gd name="connsiteX15" fmla="*/ 1399970 w 1402496"/>
                  <a:gd name="connsiteY15" fmla="*/ 652075 h 1635361"/>
                  <a:gd name="connsiteX16" fmla="*/ 1317839 w 1402496"/>
                  <a:gd name="connsiteY16" fmla="*/ 655808 h 1635361"/>
                  <a:gd name="connsiteX17" fmla="*/ 1295439 w 1402496"/>
                  <a:gd name="connsiteY17" fmla="*/ 689407 h 1635361"/>
                  <a:gd name="connsiteX18" fmla="*/ 1269306 w 1402496"/>
                  <a:gd name="connsiteY18" fmla="*/ 723007 h 1635361"/>
                  <a:gd name="connsiteX19" fmla="*/ 1269306 w 1402496"/>
                  <a:gd name="connsiteY19" fmla="*/ 737939 h 1635361"/>
                  <a:gd name="connsiteX20" fmla="*/ 1284240 w 1402496"/>
                  <a:gd name="connsiteY20" fmla="*/ 764071 h 1635361"/>
                  <a:gd name="connsiteX21" fmla="*/ 1250640 w 1402496"/>
                  <a:gd name="connsiteY21" fmla="*/ 816337 h 1635361"/>
                  <a:gd name="connsiteX22" fmla="*/ 1187175 w 1402496"/>
                  <a:gd name="connsiteY22" fmla="*/ 838738 h 1635361"/>
                  <a:gd name="connsiteX23" fmla="*/ 1175976 w 1402496"/>
                  <a:gd name="connsiteY23" fmla="*/ 891003 h 1635361"/>
                  <a:gd name="connsiteX24" fmla="*/ 1172242 w 1402496"/>
                  <a:gd name="connsiteY24" fmla="*/ 920869 h 1635361"/>
                  <a:gd name="connsiteX25" fmla="*/ 1146109 w 1402496"/>
                  <a:gd name="connsiteY25" fmla="*/ 920869 h 1635361"/>
                  <a:gd name="connsiteX26" fmla="*/ 1105044 w 1402496"/>
                  <a:gd name="connsiteY26" fmla="*/ 969402 h 1635361"/>
                  <a:gd name="connsiteX27" fmla="*/ 1086376 w 1402496"/>
                  <a:gd name="connsiteY27" fmla="*/ 1006734 h 1635361"/>
                  <a:gd name="connsiteX28" fmla="*/ 1086376 w 1402496"/>
                  <a:gd name="connsiteY28" fmla="*/ 1066466 h 1635361"/>
                  <a:gd name="connsiteX29" fmla="*/ 1056511 w 1402496"/>
                  <a:gd name="connsiteY29" fmla="*/ 1092599 h 1635361"/>
                  <a:gd name="connsiteX30" fmla="*/ 985579 w 1402496"/>
                  <a:gd name="connsiteY30" fmla="*/ 1077666 h 1635361"/>
                  <a:gd name="connsiteX31" fmla="*/ 959446 w 1402496"/>
                  <a:gd name="connsiteY31" fmla="*/ 1129931 h 1635361"/>
                  <a:gd name="connsiteX32" fmla="*/ 933314 w 1402496"/>
                  <a:gd name="connsiteY32" fmla="*/ 1141130 h 1635361"/>
                  <a:gd name="connsiteX33" fmla="*/ 937046 w 1402496"/>
                  <a:gd name="connsiteY33" fmla="*/ 1189664 h 1635361"/>
                  <a:gd name="connsiteX34" fmla="*/ 922114 w 1402496"/>
                  <a:gd name="connsiteY34" fmla="*/ 1223261 h 1635361"/>
                  <a:gd name="connsiteX35" fmla="*/ 933314 w 1402496"/>
                  <a:gd name="connsiteY35" fmla="*/ 1301660 h 1635361"/>
                  <a:gd name="connsiteX36" fmla="*/ 937046 w 1402496"/>
                  <a:gd name="connsiteY36" fmla="*/ 1346459 h 1635361"/>
                  <a:gd name="connsiteX37" fmla="*/ 959446 w 1402496"/>
                  <a:gd name="connsiteY37" fmla="*/ 1406191 h 1635361"/>
                  <a:gd name="connsiteX38" fmla="*/ 993046 w 1402496"/>
                  <a:gd name="connsiteY38" fmla="*/ 1409924 h 1635361"/>
                  <a:gd name="connsiteX39" fmla="*/ 1026646 w 1402496"/>
                  <a:gd name="connsiteY39" fmla="*/ 1477123 h 1635361"/>
                  <a:gd name="connsiteX40" fmla="*/ 1045312 w 1402496"/>
                  <a:gd name="connsiteY40" fmla="*/ 1506988 h 1635361"/>
                  <a:gd name="connsiteX41" fmla="*/ 1063978 w 1402496"/>
                  <a:gd name="connsiteY41" fmla="*/ 1533121 h 1635361"/>
                  <a:gd name="connsiteX42" fmla="*/ 1058247 w 1402496"/>
                  <a:gd name="connsiteY42" fmla="*/ 1557477 h 1635361"/>
                  <a:gd name="connsiteX43" fmla="*/ 722317 w 1402496"/>
                  <a:gd name="connsiteY43" fmla="*/ 1635352 h 1635361"/>
                  <a:gd name="connsiteX44" fmla="*/ 116087 w 1402496"/>
                  <a:gd name="connsiteY44" fmla="*/ 1557477 h 1635361"/>
                  <a:gd name="connsiteX45" fmla="*/ 115109 w 1402496"/>
                  <a:gd name="connsiteY45" fmla="*/ 1555522 h 1635361"/>
                  <a:gd name="connsiteX46" fmla="*/ 164885 w 1402496"/>
                  <a:gd name="connsiteY46" fmla="*/ 1483967 h 1635361"/>
                  <a:gd name="connsiteX47" fmla="*/ 155553 w 1402496"/>
                  <a:gd name="connsiteY47" fmla="*/ 1474635 h 1635361"/>
                  <a:gd name="connsiteX48" fmla="*/ 261328 w 1402496"/>
                  <a:gd name="connsiteY48" fmla="*/ 1362637 h 1635361"/>
                  <a:gd name="connsiteX49" fmla="*/ 255106 w 1402496"/>
                  <a:gd name="connsiteY49" fmla="*/ 1294193 h 1635361"/>
                  <a:gd name="connsiteX50" fmla="*/ 223996 w 1402496"/>
                  <a:gd name="connsiteY50" fmla="*/ 1244418 h 1635361"/>
                  <a:gd name="connsiteX51" fmla="*/ 248883 w 1402496"/>
                  <a:gd name="connsiteY51" fmla="*/ 1231972 h 1635361"/>
                  <a:gd name="connsiteX52" fmla="*/ 211551 w 1402496"/>
                  <a:gd name="connsiteY52" fmla="*/ 1169752 h 1635361"/>
                  <a:gd name="connsiteX53" fmla="*/ 236440 w 1402496"/>
                  <a:gd name="connsiteY53" fmla="*/ 1144863 h 1635361"/>
                  <a:gd name="connsiteX54" fmla="*/ 398213 w 1402496"/>
                  <a:gd name="connsiteY54" fmla="*/ 1017312 h 1635361"/>
                  <a:gd name="connsiteX55" fmla="*/ 373326 w 1402496"/>
                  <a:gd name="connsiteY55" fmla="*/ 1001755 h 1635361"/>
                  <a:gd name="connsiteX56" fmla="*/ 307994 w 1402496"/>
                  <a:gd name="connsiteY56" fmla="*/ 1004869 h 1635361"/>
                  <a:gd name="connsiteX57" fmla="*/ 227106 w 1402496"/>
                  <a:gd name="connsiteY57" fmla="*/ 1026644 h 1635361"/>
                  <a:gd name="connsiteX58" fmla="*/ 93332 w 1402496"/>
                  <a:gd name="connsiteY58" fmla="*/ 1057755 h 1635361"/>
                  <a:gd name="connsiteX59" fmla="*/ 87109 w 1402496"/>
                  <a:gd name="connsiteY59" fmla="*/ 1088865 h 1635361"/>
                  <a:gd name="connsiteX60" fmla="*/ 74666 w 1402496"/>
                  <a:gd name="connsiteY60" fmla="*/ 1138642 h 1635361"/>
                  <a:gd name="connsiteX61" fmla="*/ 12443 w 1402496"/>
                  <a:gd name="connsiteY61" fmla="*/ 1147974 h 1635361"/>
                  <a:gd name="connsiteX62" fmla="*/ 28000 w 1402496"/>
                  <a:gd name="connsiteY62" fmla="*/ 1098197 h 1635361"/>
                  <a:gd name="connsiteX63" fmla="*/ 0 w 1402496"/>
                  <a:gd name="connsiteY63" fmla="*/ 1067089 h 1635361"/>
                  <a:gd name="connsiteX64" fmla="*/ 28000 w 1402496"/>
                  <a:gd name="connsiteY64" fmla="*/ 1045310 h 1635361"/>
                  <a:gd name="connsiteX65" fmla="*/ 74666 w 1402496"/>
                  <a:gd name="connsiteY65" fmla="*/ 1007978 h 1635361"/>
                  <a:gd name="connsiteX66" fmla="*/ 136887 w 1402496"/>
                  <a:gd name="connsiteY66" fmla="*/ 986201 h 1635361"/>
                  <a:gd name="connsiteX67" fmla="*/ 214662 w 1402496"/>
                  <a:gd name="connsiteY67" fmla="*/ 942648 h 1635361"/>
                  <a:gd name="connsiteX68" fmla="*/ 258217 w 1402496"/>
                  <a:gd name="connsiteY68" fmla="*/ 886646 h 1635361"/>
                  <a:gd name="connsiteX69" fmla="*/ 307994 w 1402496"/>
                  <a:gd name="connsiteY69" fmla="*/ 846204 h 1635361"/>
                  <a:gd name="connsiteX70" fmla="*/ 311104 w 1402496"/>
                  <a:gd name="connsiteY70" fmla="*/ 755985 h 1635361"/>
                  <a:gd name="connsiteX71" fmla="*/ 332881 w 1402496"/>
                  <a:gd name="connsiteY71" fmla="*/ 727984 h 1635361"/>
                  <a:gd name="connsiteX72" fmla="*/ 248883 w 1402496"/>
                  <a:gd name="connsiteY72" fmla="*/ 615987 h 1635361"/>
                  <a:gd name="connsiteX73" fmla="*/ 199108 w 1402496"/>
                  <a:gd name="connsiteY73" fmla="*/ 615987 h 1635361"/>
                  <a:gd name="connsiteX74" fmla="*/ 186662 w 1402496"/>
                  <a:gd name="connsiteY74" fmla="*/ 581766 h 1635361"/>
                  <a:gd name="connsiteX75" fmla="*/ 186662 w 1402496"/>
                  <a:gd name="connsiteY75" fmla="*/ 547544 h 1635361"/>
                  <a:gd name="connsiteX76" fmla="*/ 121330 w 1402496"/>
                  <a:gd name="connsiteY76" fmla="*/ 513321 h 1635361"/>
                  <a:gd name="connsiteX77" fmla="*/ 83998 w 1402496"/>
                  <a:gd name="connsiteY77" fmla="*/ 494657 h 1635361"/>
                  <a:gd name="connsiteX78" fmla="*/ 52889 w 1402496"/>
                  <a:gd name="connsiteY78" fmla="*/ 479100 h 1635361"/>
                  <a:gd name="connsiteX79" fmla="*/ 52889 w 1402496"/>
                  <a:gd name="connsiteY79" fmla="*/ 379548 h 1635361"/>
                  <a:gd name="connsiteX80" fmla="*/ 20947 w 1402496"/>
                  <a:gd name="connsiteY80" fmla="*/ 342281 h 1635361"/>
                  <a:gd name="connsiteX81" fmla="*/ 145598 w 1402496"/>
                  <a:gd name="connsiteY81" fmla="*/ 345948 h 1635361"/>
                  <a:gd name="connsiteX82" fmla="*/ 167996 w 1402496"/>
                  <a:gd name="connsiteY82" fmla="*/ 323549 h 1635361"/>
                  <a:gd name="connsiteX83" fmla="*/ 156797 w 1402496"/>
                  <a:gd name="connsiteY83" fmla="*/ 248883 h 1635361"/>
                  <a:gd name="connsiteX84" fmla="*/ 265061 w 1402496"/>
                  <a:gd name="connsiteY84" fmla="*/ 207819 h 1635361"/>
                  <a:gd name="connsiteX85" fmla="*/ 253862 w 1402496"/>
                  <a:gd name="connsiteY85" fmla="*/ 177952 h 1635361"/>
                  <a:gd name="connsiteX86" fmla="*/ 283727 w 1402496"/>
                  <a:gd name="connsiteY86" fmla="*/ 148086 h 1635361"/>
                  <a:gd name="connsiteX87" fmla="*/ 395725 w 1402496"/>
                  <a:gd name="connsiteY87" fmla="*/ 144352 h 1635361"/>
                  <a:gd name="connsiteX88" fmla="*/ 429325 w 1402496"/>
                  <a:gd name="connsiteY88" fmla="*/ 58489 h 1635361"/>
                  <a:gd name="connsiteX89" fmla="*/ 459190 w 1402496"/>
                  <a:gd name="connsiteY89" fmla="*/ 80887 h 1635361"/>
                  <a:gd name="connsiteX90" fmla="*/ 507723 w 1402496"/>
                  <a:gd name="connsiteY90" fmla="*/ 62221 h 1635361"/>
                  <a:gd name="connsiteX91" fmla="*/ 556255 w 1402496"/>
                  <a:gd name="connsiteY91" fmla="*/ 121954 h 1635361"/>
                  <a:gd name="connsiteX92" fmla="*/ 601053 w 1402496"/>
                  <a:gd name="connsiteY92" fmla="*/ 136887 h 1635361"/>
                  <a:gd name="connsiteX93" fmla="*/ 655304 w 1402496"/>
                  <a:gd name="connsiteY93" fmla="*/ 154017 h 1635361"/>
                  <a:gd name="connsiteX94" fmla="*/ 665764 w 1402496"/>
                  <a:gd name="connsiteY94" fmla="*/ 183553 h 1635361"/>
                  <a:gd name="connsiteX95" fmla="*/ 734208 w 1402496"/>
                  <a:gd name="connsiteY95" fmla="*/ 189772 h 1635361"/>
                  <a:gd name="connsiteX96" fmla="*/ 746651 w 1402496"/>
                  <a:gd name="connsiteY96" fmla="*/ 227106 h 1635361"/>
                  <a:gd name="connsiteX97" fmla="*/ 780872 w 1402496"/>
                  <a:gd name="connsiteY97" fmla="*/ 251995 h 1635361"/>
                  <a:gd name="connsiteX98" fmla="*/ 811983 w 1402496"/>
                  <a:gd name="connsiteY98" fmla="*/ 245774 h 1635361"/>
                  <a:gd name="connsiteX99" fmla="*/ 827538 w 1402496"/>
                  <a:gd name="connsiteY99" fmla="*/ 255106 h 1635361"/>
                  <a:gd name="connsiteX100" fmla="*/ 833761 w 1402496"/>
                  <a:gd name="connsiteY100" fmla="*/ 255106 h 1635361"/>
                  <a:gd name="connsiteX101" fmla="*/ 852427 w 1402496"/>
                  <a:gd name="connsiteY101" fmla="*/ 301770 h 1635361"/>
                  <a:gd name="connsiteX102" fmla="*/ 889759 w 1402496"/>
                  <a:gd name="connsiteY102" fmla="*/ 301770 h 1635361"/>
                  <a:gd name="connsiteX103" fmla="*/ 911536 w 1402496"/>
                  <a:gd name="connsiteY103" fmla="*/ 276881 h 1635361"/>
                  <a:gd name="connsiteX104" fmla="*/ 933314 w 1402496"/>
                  <a:gd name="connsiteY104" fmla="*/ 255106 h 1635361"/>
                  <a:gd name="connsiteX105" fmla="*/ 933314 w 1402496"/>
                  <a:gd name="connsiteY105" fmla="*/ 242661 h 1635361"/>
                  <a:gd name="connsiteX106" fmla="*/ 911536 w 1402496"/>
                  <a:gd name="connsiteY106" fmla="*/ 223995 h 1635361"/>
                  <a:gd name="connsiteX107" fmla="*/ 930202 w 1402496"/>
                  <a:gd name="connsiteY107" fmla="*/ 199108 h 1635361"/>
                  <a:gd name="connsiteX108" fmla="*/ 892870 w 1402496"/>
                  <a:gd name="connsiteY108" fmla="*/ 133776 h 1635361"/>
                  <a:gd name="connsiteX109" fmla="*/ 877315 w 1402496"/>
                  <a:gd name="connsiteY109" fmla="*/ 105776 h 1635361"/>
                  <a:gd name="connsiteX110" fmla="*/ 874204 w 1402496"/>
                  <a:gd name="connsiteY110" fmla="*/ 31112 h 1635361"/>
                  <a:gd name="connsiteX111" fmla="*/ 917759 w 1402496"/>
                  <a:gd name="connsiteY111" fmla="*/ 31112 h 1635361"/>
                  <a:gd name="connsiteX112" fmla="*/ 986202 w 1402496"/>
                  <a:gd name="connsiteY112" fmla="*/ 0 h 1635361"/>
                  <a:gd name="connsiteX0" fmla="*/ 722317 w 1402496"/>
                  <a:gd name="connsiteY0" fmla="*/ 1635352 h 1726792"/>
                  <a:gd name="connsiteX1" fmla="*/ 116087 w 1402496"/>
                  <a:gd name="connsiteY1" fmla="*/ 1557477 h 1726792"/>
                  <a:gd name="connsiteX2" fmla="*/ 115109 w 1402496"/>
                  <a:gd name="connsiteY2" fmla="*/ 1555522 h 1726792"/>
                  <a:gd name="connsiteX3" fmla="*/ 164885 w 1402496"/>
                  <a:gd name="connsiteY3" fmla="*/ 1483967 h 1726792"/>
                  <a:gd name="connsiteX4" fmla="*/ 155553 w 1402496"/>
                  <a:gd name="connsiteY4" fmla="*/ 1474635 h 1726792"/>
                  <a:gd name="connsiteX5" fmla="*/ 261328 w 1402496"/>
                  <a:gd name="connsiteY5" fmla="*/ 1362637 h 1726792"/>
                  <a:gd name="connsiteX6" fmla="*/ 255106 w 1402496"/>
                  <a:gd name="connsiteY6" fmla="*/ 1294193 h 1726792"/>
                  <a:gd name="connsiteX7" fmla="*/ 223996 w 1402496"/>
                  <a:gd name="connsiteY7" fmla="*/ 1244418 h 1726792"/>
                  <a:gd name="connsiteX8" fmla="*/ 248883 w 1402496"/>
                  <a:gd name="connsiteY8" fmla="*/ 1231972 h 1726792"/>
                  <a:gd name="connsiteX9" fmla="*/ 211551 w 1402496"/>
                  <a:gd name="connsiteY9" fmla="*/ 1169752 h 1726792"/>
                  <a:gd name="connsiteX10" fmla="*/ 236440 w 1402496"/>
                  <a:gd name="connsiteY10" fmla="*/ 1144863 h 1726792"/>
                  <a:gd name="connsiteX11" fmla="*/ 398213 w 1402496"/>
                  <a:gd name="connsiteY11" fmla="*/ 1017312 h 1726792"/>
                  <a:gd name="connsiteX12" fmla="*/ 373326 w 1402496"/>
                  <a:gd name="connsiteY12" fmla="*/ 1001755 h 1726792"/>
                  <a:gd name="connsiteX13" fmla="*/ 307994 w 1402496"/>
                  <a:gd name="connsiteY13" fmla="*/ 1004869 h 1726792"/>
                  <a:gd name="connsiteX14" fmla="*/ 227106 w 1402496"/>
                  <a:gd name="connsiteY14" fmla="*/ 1026644 h 1726792"/>
                  <a:gd name="connsiteX15" fmla="*/ 93332 w 1402496"/>
                  <a:gd name="connsiteY15" fmla="*/ 1057755 h 1726792"/>
                  <a:gd name="connsiteX16" fmla="*/ 87109 w 1402496"/>
                  <a:gd name="connsiteY16" fmla="*/ 1088865 h 1726792"/>
                  <a:gd name="connsiteX17" fmla="*/ 74666 w 1402496"/>
                  <a:gd name="connsiteY17" fmla="*/ 1138642 h 1726792"/>
                  <a:gd name="connsiteX18" fmla="*/ 12443 w 1402496"/>
                  <a:gd name="connsiteY18" fmla="*/ 1147974 h 1726792"/>
                  <a:gd name="connsiteX19" fmla="*/ 28000 w 1402496"/>
                  <a:gd name="connsiteY19" fmla="*/ 1098197 h 1726792"/>
                  <a:gd name="connsiteX20" fmla="*/ 0 w 1402496"/>
                  <a:gd name="connsiteY20" fmla="*/ 1067089 h 1726792"/>
                  <a:gd name="connsiteX21" fmla="*/ 28000 w 1402496"/>
                  <a:gd name="connsiteY21" fmla="*/ 1045310 h 1726792"/>
                  <a:gd name="connsiteX22" fmla="*/ 74666 w 1402496"/>
                  <a:gd name="connsiteY22" fmla="*/ 1007978 h 1726792"/>
                  <a:gd name="connsiteX23" fmla="*/ 136887 w 1402496"/>
                  <a:gd name="connsiteY23" fmla="*/ 986201 h 1726792"/>
                  <a:gd name="connsiteX24" fmla="*/ 214662 w 1402496"/>
                  <a:gd name="connsiteY24" fmla="*/ 942648 h 1726792"/>
                  <a:gd name="connsiteX25" fmla="*/ 258217 w 1402496"/>
                  <a:gd name="connsiteY25" fmla="*/ 886646 h 1726792"/>
                  <a:gd name="connsiteX26" fmla="*/ 307994 w 1402496"/>
                  <a:gd name="connsiteY26" fmla="*/ 846204 h 1726792"/>
                  <a:gd name="connsiteX27" fmla="*/ 311104 w 1402496"/>
                  <a:gd name="connsiteY27" fmla="*/ 755985 h 1726792"/>
                  <a:gd name="connsiteX28" fmla="*/ 332881 w 1402496"/>
                  <a:gd name="connsiteY28" fmla="*/ 727984 h 1726792"/>
                  <a:gd name="connsiteX29" fmla="*/ 248883 w 1402496"/>
                  <a:gd name="connsiteY29" fmla="*/ 615987 h 1726792"/>
                  <a:gd name="connsiteX30" fmla="*/ 199108 w 1402496"/>
                  <a:gd name="connsiteY30" fmla="*/ 615987 h 1726792"/>
                  <a:gd name="connsiteX31" fmla="*/ 186662 w 1402496"/>
                  <a:gd name="connsiteY31" fmla="*/ 581766 h 1726792"/>
                  <a:gd name="connsiteX32" fmla="*/ 186662 w 1402496"/>
                  <a:gd name="connsiteY32" fmla="*/ 547544 h 1726792"/>
                  <a:gd name="connsiteX33" fmla="*/ 121330 w 1402496"/>
                  <a:gd name="connsiteY33" fmla="*/ 513321 h 1726792"/>
                  <a:gd name="connsiteX34" fmla="*/ 83998 w 1402496"/>
                  <a:gd name="connsiteY34" fmla="*/ 494657 h 1726792"/>
                  <a:gd name="connsiteX35" fmla="*/ 52889 w 1402496"/>
                  <a:gd name="connsiteY35" fmla="*/ 479100 h 1726792"/>
                  <a:gd name="connsiteX36" fmla="*/ 52889 w 1402496"/>
                  <a:gd name="connsiteY36" fmla="*/ 379548 h 1726792"/>
                  <a:gd name="connsiteX37" fmla="*/ 20947 w 1402496"/>
                  <a:gd name="connsiteY37" fmla="*/ 342281 h 1726792"/>
                  <a:gd name="connsiteX38" fmla="*/ 145598 w 1402496"/>
                  <a:gd name="connsiteY38" fmla="*/ 345948 h 1726792"/>
                  <a:gd name="connsiteX39" fmla="*/ 167996 w 1402496"/>
                  <a:gd name="connsiteY39" fmla="*/ 323549 h 1726792"/>
                  <a:gd name="connsiteX40" fmla="*/ 156797 w 1402496"/>
                  <a:gd name="connsiteY40" fmla="*/ 248883 h 1726792"/>
                  <a:gd name="connsiteX41" fmla="*/ 265061 w 1402496"/>
                  <a:gd name="connsiteY41" fmla="*/ 207819 h 1726792"/>
                  <a:gd name="connsiteX42" fmla="*/ 253862 w 1402496"/>
                  <a:gd name="connsiteY42" fmla="*/ 177952 h 1726792"/>
                  <a:gd name="connsiteX43" fmla="*/ 283727 w 1402496"/>
                  <a:gd name="connsiteY43" fmla="*/ 148086 h 1726792"/>
                  <a:gd name="connsiteX44" fmla="*/ 395725 w 1402496"/>
                  <a:gd name="connsiteY44" fmla="*/ 144352 h 1726792"/>
                  <a:gd name="connsiteX45" fmla="*/ 429325 w 1402496"/>
                  <a:gd name="connsiteY45" fmla="*/ 58489 h 1726792"/>
                  <a:gd name="connsiteX46" fmla="*/ 459190 w 1402496"/>
                  <a:gd name="connsiteY46" fmla="*/ 80887 h 1726792"/>
                  <a:gd name="connsiteX47" fmla="*/ 507723 w 1402496"/>
                  <a:gd name="connsiteY47" fmla="*/ 62221 h 1726792"/>
                  <a:gd name="connsiteX48" fmla="*/ 556255 w 1402496"/>
                  <a:gd name="connsiteY48" fmla="*/ 121954 h 1726792"/>
                  <a:gd name="connsiteX49" fmla="*/ 601053 w 1402496"/>
                  <a:gd name="connsiteY49" fmla="*/ 136887 h 1726792"/>
                  <a:gd name="connsiteX50" fmla="*/ 655304 w 1402496"/>
                  <a:gd name="connsiteY50" fmla="*/ 154017 h 1726792"/>
                  <a:gd name="connsiteX51" fmla="*/ 665764 w 1402496"/>
                  <a:gd name="connsiteY51" fmla="*/ 183553 h 1726792"/>
                  <a:gd name="connsiteX52" fmla="*/ 734208 w 1402496"/>
                  <a:gd name="connsiteY52" fmla="*/ 189772 h 1726792"/>
                  <a:gd name="connsiteX53" fmla="*/ 746651 w 1402496"/>
                  <a:gd name="connsiteY53" fmla="*/ 227106 h 1726792"/>
                  <a:gd name="connsiteX54" fmla="*/ 780872 w 1402496"/>
                  <a:gd name="connsiteY54" fmla="*/ 251995 h 1726792"/>
                  <a:gd name="connsiteX55" fmla="*/ 811983 w 1402496"/>
                  <a:gd name="connsiteY55" fmla="*/ 245774 h 1726792"/>
                  <a:gd name="connsiteX56" fmla="*/ 827538 w 1402496"/>
                  <a:gd name="connsiteY56" fmla="*/ 255106 h 1726792"/>
                  <a:gd name="connsiteX57" fmla="*/ 833761 w 1402496"/>
                  <a:gd name="connsiteY57" fmla="*/ 255106 h 1726792"/>
                  <a:gd name="connsiteX58" fmla="*/ 852427 w 1402496"/>
                  <a:gd name="connsiteY58" fmla="*/ 301770 h 1726792"/>
                  <a:gd name="connsiteX59" fmla="*/ 889759 w 1402496"/>
                  <a:gd name="connsiteY59" fmla="*/ 301770 h 1726792"/>
                  <a:gd name="connsiteX60" fmla="*/ 911536 w 1402496"/>
                  <a:gd name="connsiteY60" fmla="*/ 276881 h 1726792"/>
                  <a:gd name="connsiteX61" fmla="*/ 933314 w 1402496"/>
                  <a:gd name="connsiteY61" fmla="*/ 255106 h 1726792"/>
                  <a:gd name="connsiteX62" fmla="*/ 933314 w 1402496"/>
                  <a:gd name="connsiteY62" fmla="*/ 242661 h 1726792"/>
                  <a:gd name="connsiteX63" fmla="*/ 911536 w 1402496"/>
                  <a:gd name="connsiteY63" fmla="*/ 223995 h 1726792"/>
                  <a:gd name="connsiteX64" fmla="*/ 930202 w 1402496"/>
                  <a:gd name="connsiteY64" fmla="*/ 199108 h 1726792"/>
                  <a:gd name="connsiteX65" fmla="*/ 892870 w 1402496"/>
                  <a:gd name="connsiteY65" fmla="*/ 133776 h 1726792"/>
                  <a:gd name="connsiteX66" fmla="*/ 877315 w 1402496"/>
                  <a:gd name="connsiteY66" fmla="*/ 105776 h 1726792"/>
                  <a:gd name="connsiteX67" fmla="*/ 874204 w 1402496"/>
                  <a:gd name="connsiteY67" fmla="*/ 31112 h 1726792"/>
                  <a:gd name="connsiteX68" fmla="*/ 917759 w 1402496"/>
                  <a:gd name="connsiteY68" fmla="*/ 31112 h 1726792"/>
                  <a:gd name="connsiteX69" fmla="*/ 986202 w 1402496"/>
                  <a:gd name="connsiteY69" fmla="*/ 0 h 1726792"/>
                  <a:gd name="connsiteX70" fmla="*/ 1063978 w 1402496"/>
                  <a:gd name="connsiteY70" fmla="*/ 21779 h 1726792"/>
                  <a:gd name="connsiteX71" fmla="*/ 1085755 w 1402496"/>
                  <a:gd name="connsiteY71" fmla="*/ 52887 h 1726792"/>
                  <a:gd name="connsiteX72" fmla="*/ 1144865 w 1402496"/>
                  <a:gd name="connsiteY72" fmla="*/ 102664 h 1726792"/>
                  <a:gd name="connsiteX73" fmla="*/ 1163533 w 1402496"/>
                  <a:gd name="connsiteY73" fmla="*/ 192885 h 1726792"/>
                  <a:gd name="connsiteX74" fmla="*/ 1228863 w 1402496"/>
                  <a:gd name="connsiteY74" fmla="*/ 255106 h 1726792"/>
                  <a:gd name="connsiteX75" fmla="*/ 1238197 w 1402496"/>
                  <a:gd name="connsiteY75" fmla="*/ 317327 h 1726792"/>
                  <a:gd name="connsiteX76" fmla="*/ 1263085 w 1402496"/>
                  <a:gd name="connsiteY76" fmla="*/ 339102 h 1726792"/>
                  <a:gd name="connsiteX77" fmla="*/ 1266197 w 1402496"/>
                  <a:gd name="connsiteY77" fmla="*/ 367104 h 1726792"/>
                  <a:gd name="connsiteX78" fmla="*/ 1297306 w 1402496"/>
                  <a:gd name="connsiteY78" fmla="*/ 395104 h 1726792"/>
                  <a:gd name="connsiteX79" fmla="*/ 1269308 w 1402496"/>
                  <a:gd name="connsiteY79" fmla="*/ 429325 h 1726792"/>
                  <a:gd name="connsiteX80" fmla="*/ 1281752 w 1402496"/>
                  <a:gd name="connsiteY80" fmla="*/ 550653 h 1726792"/>
                  <a:gd name="connsiteX81" fmla="*/ 1356418 w 1402496"/>
                  <a:gd name="connsiteY81" fmla="*/ 600431 h 1726792"/>
                  <a:gd name="connsiteX82" fmla="*/ 1399970 w 1402496"/>
                  <a:gd name="connsiteY82" fmla="*/ 634653 h 1726792"/>
                  <a:gd name="connsiteX83" fmla="*/ 1402496 w 1402496"/>
                  <a:gd name="connsiteY83" fmla="*/ 652328 h 1726792"/>
                  <a:gd name="connsiteX84" fmla="*/ 1399970 w 1402496"/>
                  <a:gd name="connsiteY84" fmla="*/ 652075 h 1726792"/>
                  <a:gd name="connsiteX85" fmla="*/ 1317839 w 1402496"/>
                  <a:gd name="connsiteY85" fmla="*/ 655808 h 1726792"/>
                  <a:gd name="connsiteX86" fmla="*/ 1295439 w 1402496"/>
                  <a:gd name="connsiteY86" fmla="*/ 689407 h 1726792"/>
                  <a:gd name="connsiteX87" fmla="*/ 1269306 w 1402496"/>
                  <a:gd name="connsiteY87" fmla="*/ 723007 h 1726792"/>
                  <a:gd name="connsiteX88" fmla="*/ 1269306 w 1402496"/>
                  <a:gd name="connsiteY88" fmla="*/ 737939 h 1726792"/>
                  <a:gd name="connsiteX89" fmla="*/ 1284240 w 1402496"/>
                  <a:gd name="connsiteY89" fmla="*/ 764071 h 1726792"/>
                  <a:gd name="connsiteX90" fmla="*/ 1250640 w 1402496"/>
                  <a:gd name="connsiteY90" fmla="*/ 816337 h 1726792"/>
                  <a:gd name="connsiteX91" fmla="*/ 1187175 w 1402496"/>
                  <a:gd name="connsiteY91" fmla="*/ 838738 h 1726792"/>
                  <a:gd name="connsiteX92" fmla="*/ 1175976 w 1402496"/>
                  <a:gd name="connsiteY92" fmla="*/ 891003 h 1726792"/>
                  <a:gd name="connsiteX93" fmla="*/ 1172242 w 1402496"/>
                  <a:gd name="connsiteY93" fmla="*/ 920869 h 1726792"/>
                  <a:gd name="connsiteX94" fmla="*/ 1146109 w 1402496"/>
                  <a:gd name="connsiteY94" fmla="*/ 920869 h 1726792"/>
                  <a:gd name="connsiteX95" fmla="*/ 1105044 w 1402496"/>
                  <a:gd name="connsiteY95" fmla="*/ 969402 h 1726792"/>
                  <a:gd name="connsiteX96" fmla="*/ 1086376 w 1402496"/>
                  <a:gd name="connsiteY96" fmla="*/ 1006734 h 1726792"/>
                  <a:gd name="connsiteX97" fmla="*/ 1086376 w 1402496"/>
                  <a:gd name="connsiteY97" fmla="*/ 1066466 h 1726792"/>
                  <a:gd name="connsiteX98" fmla="*/ 1056511 w 1402496"/>
                  <a:gd name="connsiteY98" fmla="*/ 1092599 h 1726792"/>
                  <a:gd name="connsiteX99" fmla="*/ 985579 w 1402496"/>
                  <a:gd name="connsiteY99" fmla="*/ 1077666 h 1726792"/>
                  <a:gd name="connsiteX100" fmla="*/ 959446 w 1402496"/>
                  <a:gd name="connsiteY100" fmla="*/ 1129931 h 1726792"/>
                  <a:gd name="connsiteX101" fmla="*/ 933314 w 1402496"/>
                  <a:gd name="connsiteY101" fmla="*/ 1141130 h 1726792"/>
                  <a:gd name="connsiteX102" fmla="*/ 937046 w 1402496"/>
                  <a:gd name="connsiteY102" fmla="*/ 1189664 h 1726792"/>
                  <a:gd name="connsiteX103" fmla="*/ 922114 w 1402496"/>
                  <a:gd name="connsiteY103" fmla="*/ 1223261 h 1726792"/>
                  <a:gd name="connsiteX104" fmla="*/ 933314 w 1402496"/>
                  <a:gd name="connsiteY104" fmla="*/ 1301660 h 1726792"/>
                  <a:gd name="connsiteX105" fmla="*/ 937046 w 1402496"/>
                  <a:gd name="connsiteY105" fmla="*/ 1346459 h 1726792"/>
                  <a:gd name="connsiteX106" fmla="*/ 959446 w 1402496"/>
                  <a:gd name="connsiteY106" fmla="*/ 1406191 h 1726792"/>
                  <a:gd name="connsiteX107" fmla="*/ 993046 w 1402496"/>
                  <a:gd name="connsiteY107" fmla="*/ 1409924 h 1726792"/>
                  <a:gd name="connsiteX108" fmla="*/ 1026646 w 1402496"/>
                  <a:gd name="connsiteY108" fmla="*/ 1477123 h 1726792"/>
                  <a:gd name="connsiteX109" fmla="*/ 1045312 w 1402496"/>
                  <a:gd name="connsiteY109" fmla="*/ 1506988 h 1726792"/>
                  <a:gd name="connsiteX110" fmla="*/ 1063978 w 1402496"/>
                  <a:gd name="connsiteY110" fmla="*/ 1533121 h 1726792"/>
                  <a:gd name="connsiteX111" fmla="*/ 1058247 w 1402496"/>
                  <a:gd name="connsiteY111" fmla="*/ 1557477 h 1726792"/>
                  <a:gd name="connsiteX112" fmla="*/ 813757 w 1402496"/>
                  <a:gd name="connsiteY112" fmla="*/ 1726792 h 1726792"/>
                  <a:gd name="connsiteX0" fmla="*/ 722317 w 1402496"/>
                  <a:gd name="connsiteY0" fmla="*/ 1635352 h 1635352"/>
                  <a:gd name="connsiteX1" fmla="*/ 116087 w 1402496"/>
                  <a:gd name="connsiteY1" fmla="*/ 1557477 h 1635352"/>
                  <a:gd name="connsiteX2" fmla="*/ 115109 w 1402496"/>
                  <a:gd name="connsiteY2" fmla="*/ 1555522 h 1635352"/>
                  <a:gd name="connsiteX3" fmla="*/ 164885 w 1402496"/>
                  <a:gd name="connsiteY3" fmla="*/ 1483967 h 1635352"/>
                  <a:gd name="connsiteX4" fmla="*/ 155553 w 1402496"/>
                  <a:gd name="connsiteY4" fmla="*/ 1474635 h 1635352"/>
                  <a:gd name="connsiteX5" fmla="*/ 261328 w 1402496"/>
                  <a:gd name="connsiteY5" fmla="*/ 1362637 h 1635352"/>
                  <a:gd name="connsiteX6" fmla="*/ 255106 w 1402496"/>
                  <a:gd name="connsiteY6" fmla="*/ 1294193 h 1635352"/>
                  <a:gd name="connsiteX7" fmla="*/ 223996 w 1402496"/>
                  <a:gd name="connsiteY7" fmla="*/ 1244418 h 1635352"/>
                  <a:gd name="connsiteX8" fmla="*/ 248883 w 1402496"/>
                  <a:gd name="connsiteY8" fmla="*/ 1231972 h 1635352"/>
                  <a:gd name="connsiteX9" fmla="*/ 211551 w 1402496"/>
                  <a:gd name="connsiteY9" fmla="*/ 1169752 h 1635352"/>
                  <a:gd name="connsiteX10" fmla="*/ 236440 w 1402496"/>
                  <a:gd name="connsiteY10" fmla="*/ 1144863 h 1635352"/>
                  <a:gd name="connsiteX11" fmla="*/ 398213 w 1402496"/>
                  <a:gd name="connsiteY11" fmla="*/ 1017312 h 1635352"/>
                  <a:gd name="connsiteX12" fmla="*/ 373326 w 1402496"/>
                  <a:gd name="connsiteY12" fmla="*/ 1001755 h 1635352"/>
                  <a:gd name="connsiteX13" fmla="*/ 307994 w 1402496"/>
                  <a:gd name="connsiteY13" fmla="*/ 1004869 h 1635352"/>
                  <a:gd name="connsiteX14" fmla="*/ 227106 w 1402496"/>
                  <a:gd name="connsiteY14" fmla="*/ 1026644 h 1635352"/>
                  <a:gd name="connsiteX15" fmla="*/ 93332 w 1402496"/>
                  <a:gd name="connsiteY15" fmla="*/ 1057755 h 1635352"/>
                  <a:gd name="connsiteX16" fmla="*/ 87109 w 1402496"/>
                  <a:gd name="connsiteY16" fmla="*/ 1088865 h 1635352"/>
                  <a:gd name="connsiteX17" fmla="*/ 74666 w 1402496"/>
                  <a:gd name="connsiteY17" fmla="*/ 1138642 h 1635352"/>
                  <a:gd name="connsiteX18" fmla="*/ 12443 w 1402496"/>
                  <a:gd name="connsiteY18" fmla="*/ 1147974 h 1635352"/>
                  <a:gd name="connsiteX19" fmla="*/ 28000 w 1402496"/>
                  <a:gd name="connsiteY19" fmla="*/ 1098197 h 1635352"/>
                  <a:gd name="connsiteX20" fmla="*/ 0 w 1402496"/>
                  <a:gd name="connsiteY20" fmla="*/ 1067089 h 1635352"/>
                  <a:gd name="connsiteX21" fmla="*/ 28000 w 1402496"/>
                  <a:gd name="connsiteY21" fmla="*/ 1045310 h 1635352"/>
                  <a:gd name="connsiteX22" fmla="*/ 74666 w 1402496"/>
                  <a:gd name="connsiteY22" fmla="*/ 1007978 h 1635352"/>
                  <a:gd name="connsiteX23" fmla="*/ 136887 w 1402496"/>
                  <a:gd name="connsiteY23" fmla="*/ 986201 h 1635352"/>
                  <a:gd name="connsiteX24" fmla="*/ 214662 w 1402496"/>
                  <a:gd name="connsiteY24" fmla="*/ 942648 h 1635352"/>
                  <a:gd name="connsiteX25" fmla="*/ 258217 w 1402496"/>
                  <a:gd name="connsiteY25" fmla="*/ 886646 h 1635352"/>
                  <a:gd name="connsiteX26" fmla="*/ 307994 w 1402496"/>
                  <a:gd name="connsiteY26" fmla="*/ 846204 h 1635352"/>
                  <a:gd name="connsiteX27" fmla="*/ 311104 w 1402496"/>
                  <a:gd name="connsiteY27" fmla="*/ 755985 h 1635352"/>
                  <a:gd name="connsiteX28" fmla="*/ 332881 w 1402496"/>
                  <a:gd name="connsiteY28" fmla="*/ 727984 h 1635352"/>
                  <a:gd name="connsiteX29" fmla="*/ 248883 w 1402496"/>
                  <a:gd name="connsiteY29" fmla="*/ 615987 h 1635352"/>
                  <a:gd name="connsiteX30" fmla="*/ 199108 w 1402496"/>
                  <a:gd name="connsiteY30" fmla="*/ 615987 h 1635352"/>
                  <a:gd name="connsiteX31" fmla="*/ 186662 w 1402496"/>
                  <a:gd name="connsiteY31" fmla="*/ 581766 h 1635352"/>
                  <a:gd name="connsiteX32" fmla="*/ 186662 w 1402496"/>
                  <a:gd name="connsiteY32" fmla="*/ 547544 h 1635352"/>
                  <a:gd name="connsiteX33" fmla="*/ 121330 w 1402496"/>
                  <a:gd name="connsiteY33" fmla="*/ 513321 h 1635352"/>
                  <a:gd name="connsiteX34" fmla="*/ 83998 w 1402496"/>
                  <a:gd name="connsiteY34" fmla="*/ 494657 h 1635352"/>
                  <a:gd name="connsiteX35" fmla="*/ 52889 w 1402496"/>
                  <a:gd name="connsiteY35" fmla="*/ 479100 h 1635352"/>
                  <a:gd name="connsiteX36" fmla="*/ 52889 w 1402496"/>
                  <a:gd name="connsiteY36" fmla="*/ 379548 h 1635352"/>
                  <a:gd name="connsiteX37" fmla="*/ 20947 w 1402496"/>
                  <a:gd name="connsiteY37" fmla="*/ 342281 h 1635352"/>
                  <a:gd name="connsiteX38" fmla="*/ 145598 w 1402496"/>
                  <a:gd name="connsiteY38" fmla="*/ 345948 h 1635352"/>
                  <a:gd name="connsiteX39" fmla="*/ 167996 w 1402496"/>
                  <a:gd name="connsiteY39" fmla="*/ 323549 h 1635352"/>
                  <a:gd name="connsiteX40" fmla="*/ 156797 w 1402496"/>
                  <a:gd name="connsiteY40" fmla="*/ 248883 h 1635352"/>
                  <a:gd name="connsiteX41" fmla="*/ 265061 w 1402496"/>
                  <a:gd name="connsiteY41" fmla="*/ 207819 h 1635352"/>
                  <a:gd name="connsiteX42" fmla="*/ 253862 w 1402496"/>
                  <a:gd name="connsiteY42" fmla="*/ 177952 h 1635352"/>
                  <a:gd name="connsiteX43" fmla="*/ 283727 w 1402496"/>
                  <a:gd name="connsiteY43" fmla="*/ 148086 h 1635352"/>
                  <a:gd name="connsiteX44" fmla="*/ 395725 w 1402496"/>
                  <a:gd name="connsiteY44" fmla="*/ 144352 h 1635352"/>
                  <a:gd name="connsiteX45" fmla="*/ 429325 w 1402496"/>
                  <a:gd name="connsiteY45" fmla="*/ 58489 h 1635352"/>
                  <a:gd name="connsiteX46" fmla="*/ 459190 w 1402496"/>
                  <a:gd name="connsiteY46" fmla="*/ 80887 h 1635352"/>
                  <a:gd name="connsiteX47" fmla="*/ 507723 w 1402496"/>
                  <a:gd name="connsiteY47" fmla="*/ 62221 h 1635352"/>
                  <a:gd name="connsiteX48" fmla="*/ 556255 w 1402496"/>
                  <a:gd name="connsiteY48" fmla="*/ 121954 h 1635352"/>
                  <a:gd name="connsiteX49" fmla="*/ 601053 w 1402496"/>
                  <a:gd name="connsiteY49" fmla="*/ 136887 h 1635352"/>
                  <a:gd name="connsiteX50" fmla="*/ 655304 w 1402496"/>
                  <a:gd name="connsiteY50" fmla="*/ 154017 h 1635352"/>
                  <a:gd name="connsiteX51" fmla="*/ 665764 w 1402496"/>
                  <a:gd name="connsiteY51" fmla="*/ 183553 h 1635352"/>
                  <a:gd name="connsiteX52" fmla="*/ 734208 w 1402496"/>
                  <a:gd name="connsiteY52" fmla="*/ 189772 h 1635352"/>
                  <a:gd name="connsiteX53" fmla="*/ 746651 w 1402496"/>
                  <a:gd name="connsiteY53" fmla="*/ 227106 h 1635352"/>
                  <a:gd name="connsiteX54" fmla="*/ 780872 w 1402496"/>
                  <a:gd name="connsiteY54" fmla="*/ 251995 h 1635352"/>
                  <a:gd name="connsiteX55" fmla="*/ 811983 w 1402496"/>
                  <a:gd name="connsiteY55" fmla="*/ 245774 h 1635352"/>
                  <a:gd name="connsiteX56" fmla="*/ 827538 w 1402496"/>
                  <a:gd name="connsiteY56" fmla="*/ 255106 h 1635352"/>
                  <a:gd name="connsiteX57" fmla="*/ 833761 w 1402496"/>
                  <a:gd name="connsiteY57" fmla="*/ 255106 h 1635352"/>
                  <a:gd name="connsiteX58" fmla="*/ 852427 w 1402496"/>
                  <a:gd name="connsiteY58" fmla="*/ 301770 h 1635352"/>
                  <a:gd name="connsiteX59" fmla="*/ 889759 w 1402496"/>
                  <a:gd name="connsiteY59" fmla="*/ 301770 h 1635352"/>
                  <a:gd name="connsiteX60" fmla="*/ 911536 w 1402496"/>
                  <a:gd name="connsiteY60" fmla="*/ 276881 h 1635352"/>
                  <a:gd name="connsiteX61" fmla="*/ 933314 w 1402496"/>
                  <a:gd name="connsiteY61" fmla="*/ 255106 h 1635352"/>
                  <a:gd name="connsiteX62" fmla="*/ 933314 w 1402496"/>
                  <a:gd name="connsiteY62" fmla="*/ 242661 h 1635352"/>
                  <a:gd name="connsiteX63" fmla="*/ 911536 w 1402496"/>
                  <a:gd name="connsiteY63" fmla="*/ 223995 h 1635352"/>
                  <a:gd name="connsiteX64" fmla="*/ 930202 w 1402496"/>
                  <a:gd name="connsiteY64" fmla="*/ 199108 h 1635352"/>
                  <a:gd name="connsiteX65" fmla="*/ 892870 w 1402496"/>
                  <a:gd name="connsiteY65" fmla="*/ 133776 h 1635352"/>
                  <a:gd name="connsiteX66" fmla="*/ 877315 w 1402496"/>
                  <a:gd name="connsiteY66" fmla="*/ 105776 h 1635352"/>
                  <a:gd name="connsiteX67" fmla="*/ 874204 w 1402496"/>
                  <a:gd name="connsiteY67" fmla="*/ 31112 h 1635352"/>
                  <a:gd name="connsiteX68" fmla="*/ 917759 w 1402496"/>
                  <a:gd name="connsiteY68" fmla="*/ 31112 h 1635352"/>
                  <a:gd name="connsiteX69" fmla="*/ 986202 w 1402496"/>
                  <a:gd name="connsiteY69" fmla="*/ 0 h 1635352"/>
                  <a:gd name="connsiteX70" fmla="*/ 1063978 w 1402496"/>
                  <a:gd name="connsiteY70" fmla="*/ 21779 h 1635352"/>
                  <a:gd name="connsiteX71" fmla="*/ 1085755 w 1402496"/>
                  <a:gd name="connsiteY71" fmla="*/ 52887 h 1635352"/>
                  <a:gd name="connsiteX72" fmla="*/ 1144865 w 1402496"/>
                  <a:gd name="connsiteY72" fmla="*/ 102664 h 1635352"/>
                  <a:gd name="connsiteX73" fmla="*/ 1163533 w 1402496"/>
                  <a:gd name="connsiteY73" fmla="*/ 192885 h 1635352"/>
                  <a:gd name="connsiteX74" fmla="*/ 1228863 w 1402496"/>
                  <a:gd name="connsiteY74" fmla="*/ 255106 h 1635352"/>
                  <a:gd name="connsiteX75" fmla="*/ 1238197 w 1402496"/>
                  <a:gd name="connsiteY75" fmla="*/ 317327 h 1635352"/>
                  <a:gd name="connsiteX76" fmla="*/ 1263085 w 1402496"/>
                  <a:gd name="connsiteY76" fmla="*/ 339102 h 1635352"/>
                  <a:gd name="connsiteX77" fmla="*/ 1266197 w 1402496"/>
                  <a:gd name="connsiteY77" fmla="*/ 367104 h 1635352"/>
                  <a:gd name="connsiteX78" fmla="*/ 1297306 w 1402496"/>
                  <a:gd name="connsiteY78" fmla="*/ 395104 h 1635352"/>
                  <a:gd name="connsiteX79" fmla="*/ 1269308 w 1402496"/>
                  <a:gd name="connsiteY79" fmla="*/ 429325 h 1635352"/>
                  <a:gd name="connsiteX80" fmla="*/ 1281752 w 1402496"/>
                  <a:gd name="connsiteY80" fmla="*/ 550653 h 1635352"/>
                  <a:gd name="connsiteX81" fmla="*/ 1356418 w 1402496"/>
                  <a:gd name="connsiteY81" fmla="*/ 600431 h 1635352"/>
                  <a:gd name="connsiteX82" fmla="*/ 1399970 w 1402496"/>
                  <a:gd name="connsiteY82" fmla="*/ 634653 h 1635352"/>
                  <a:gd name="connsiteX83" fmla="*/ 1402496 w 1402496"/>
                  <a:gd name="connsiteY83" fmla="*/ 652328 h 1635352"/>
                  <a:gd name="connsiteX84" fmla="*/ 1399970 w 1402496"/>
                  <a:gd name="connsiteY84" fmla="*/ 652075 h 1635352"/>
                  <a:gd name="connsiteX85" fmla="*/ 1317839 w 1402496"/>
                  <a:gd name="connsiteY85" fmla="*/ 655808 h 1635352"/>
                  <a:gd name="connsiteX86" fmla="*/ 1295439 w 1402496"/>
                  <a:gd name="connsiteY86" fmla="*/ 689407 h 1635352"/>
                  <a:gd name="connsiteX87" fmla="*/ 1269306 w 1402496"/>
                  <a:gd name="connsiteY87" fmla="*/ 723007 h 1635352"/>
                  <a:gd name="connsiteX88" fmla="*/ 1269306 w 1402496"/>
                  <a:gd name="connsiteY88" fmla="*/ 737939 h 1635352"/>
                  <a:gd name="connsiteX89" fmla="*/ 1284240 w 1402496"/>
                  <a:gd name="connsiteY89" fmla="*/ 764071 h 1635352"/>
                  <a:gd name="connsiteX90" fmla="*/ 1250640 w 1402496"/>
                  <a:gd name="connsiteY90" fmla="*/ 816337 h 1635352"/>
                  <a:gd name="connsiteX91" fmla="*/ 1187175 w 1402496"/>
                  <a:gd name="connsiteY91" fmla="*/ 838738 h 1635352"/>
                  <a:gd name="connsiteX92" fmla="*/ 1175976 w 1402496"/>
                  <a:gd name="connsiteY92" fmla="*/ 891003 h 1635352"/>
                  <a:gd name="connsiteX93" fmla="*/ 1172242 w 1402496"/>
                  <a:gd name="connsiteY93" fmla="*/ 920869 h 1635352"/>
                  <a:gd name="connsiteX94" fmla="*/ 1146109 w 1402496"/>
                  <a:gd name="connsiteY94" fmla="*/ 920869 h 1635352"/>
                  <a:gd name="connsiteX95" fmla="*/ 1105044 w 1402496"/>
                  <a:gd name="connsiteY95" fmla="*/ 969402 h 1635352"/>
                  <a:gd name="connsiteX96" fmla="*/ 1086376 w 1402496"/>
                  <a:gd name="connsiteY96" fmla="*/ 1006734 h 1635352"/>
                  <a:gd name="connsiteX97" fmla="*/ 1086376 w 1402496"/>
                  <a:gd name="connsiteY97" fmla="*/ 1066466 h 1635352"/>
                  <a:gd name="connsiteX98" fmla="*/ 1056511 w 1402496"/>
                  <a:gd name="connsiteY98" fmla="*/ 1092599 h 1635352"/>
                  <a:gd name="connsiteX99" fmla="*/ 985579 w 1402496"/>
                  <a:gd name="connsiteY99" fmla="*/ 1077666 h 1635352"/>
                  <a:gd name="connsiteX100" fmla="*/ 959446 w 1402496"/>
                  <a:gd name="connsiteY100" fmla="*/ 1129931 h 1635352"/>
                  <a:gd name="connsiteX101" fmla="*/ 933314 w 1402496"/>
                  <a:gd name="connsiteY101" fmla="*/ 1141130 h 1635352"/>
                  <a:gd name="connsiteX102" fmla="*/ 937046 w 1402496"/>
                  <a:gd name="connsiteY102" fmla="*/ 1189664 h 1635352"/>
                  <a:gd name="connsiteX103" fmla="*/ 922114 w 1402496"/>
                  <a:gd name="connsiteY103" fmla="*/ 1223261 h 1635352"/>
                  <a:gd name="connsiteX104" fmla="*/ 933314 w 1402496"/>
                  <a:gd name="connsiteY104" fmla="*/ 1301660 h 1635352"/>
                  <a:gd name="connsiteX105" fmla="*/ 937046 w 1402496"/>
                  <a:gd name="connsiteY105" fmla="*/ 1346459 h 1635352"/>
                  <a:gd name="connsiteX106" fmla="*/ 959446 w 1402496"/>
                  <a:gd name="connsiteY106" fmla="*/ 1406191 h 1635352"/>
                  <a:gd name="connsiteX107" fmla="*/ 993046 w 1402496"/>
                  <a:gd name="connsiteY107" fmla="*/ 1409924 h 1635352"/>
                  <a:gd name="connsiteX108" fmla="*/ 1026646 w 1402496"/>
                  <a:gd name="connsiteY108" fmla="*/ 1477123 h 1635352"/>
                  <a:gd name="connsiteX109" fmla="*/ 1045312 w 1402496"/>
                  <a:gd name="connsiteY109" fmla="*/ 1506988 h 1635352"/>
                  <a:gd name="connsiteX110" fmla="*/ 1063978 w 1402496"/>
                  <a:gd name="connsiteY110" fmla="*/ 1533121 h 1635352"/>
                  <a:gd name="connsiteX111" fmla="*/ 1058247 w 1402496"/>
                  <a:gd name="connsiteY111" fmla="*/ 1557477 h 1635352"/>
                  <a:gd name="connsiteX0" fmla="*/ 116087 w 1402496"/>
                  <a:gd name="connsiteY0" fmla="*/ 1557477 h 1557477"/>
                  <a:gd name="connsiteX1" fmla="*/ 115109 w 1402496"/>
                  <a:gd name="connsiteY1" fmla="*/ 1555522 h 1557477"/>
                  <a:gd name="connsiteX2" fmla="*/ 164885 w 1402496"/>
                  <a:gd name="connsiteY2" fmla="*/ 1483967 h 1557477"/>
                  <a:gd name="connsiteX3" fmla="*/ 155553 w 1402496"/>
                  <a:gd name="connsiteY3" fmla="*/ 1474635 h 1557477"/>
                  <a:gd name="connsiteX4" fmla="*/ 261328 w 1402496"/>
                  <a:gd name="connsiteY4" fmla="*/ 1362637 h 1557477"/>
                  <a:gd name="connsiteX5" fmla="*/ 255106 w 1402496"/>
                  <a:gd name="connsiteY5" fmla="*/ 1294193 h 1557477"/>
                  <a:gd name="connsiteX6" fmla="*/ 223996 w 1402496"/>
                  <a:gd name="connsiteY6" fmla="*/ 1244418 h 1557477"/>
                  <a:gd name="connsiteX7" fmla="*/ 248883 w 1402496"/>
                  <a:gd name="connsiteY7" fmla="*/ 1231972 h 1557477"/>
                  <a:gd name="connsiteX8" fmla="*/ 211551 w 1402496"/>
                  <a:gd name="connsiteY8" fmla="*/ 1169752 h 1557477"/>
                  <a:gd name="connsiteX9" fmla="*/ 236440 w 1402496"/>
                  <a:gd name="connsiteY9" fmla="*/ 1144863 h 1557477"/>
                  <a:gd name="connsiteX10" fmla="*/ 398213 w 1402496"/>
                  <a:gd name="connsiteY10" fmla="*/ 1017312 h 1557477"/>
                  <a:gd name="connsiteX11" fmla="*/ 373326 w 1402496"/>
                  <a:gd name="connsiteY11" fmla="*/ 1001755 h 1557477"/>
                  <a:gd name="connsiteX12" fmla="*/ 307994 w 1402496"/>
                  <a:gd name="connsiteY12" fmla="*/ 1004869 h 1557477"/>
                  <a:gd name="connsiteX13" fmla="*/ 227106 w 1402496"/>
                  <a:gd name="connsiteY13" fmla="*/ 1026644 h 1557477"/>
                  <a:gd name="connsiteX14" fmla="*/ 93332 w 1402496"/>
                  <a:gd name="connsiteY14" fmla="*/ 1057755 h 1557477"/>
                  <a:gd name="connsiteX15" fmla="*/ 87109 w 1402496"/>
                  <a:gd name="connsiteY15" fmla="*/ 1088865 h 1557477"/>
                  <a:gd name="connsiteX16" fmla="*/ 74666 w 1402496"/>
                  <a:gd name="connsiteY16" fmla="*/ 1138642 h 1557477"/>
                  <a:gd name="connsiteX17" fmla="*/ 12443 w 1402496"/>
                  <a:gd name="connsiteY17" fmla="*/ 1147974 h 1557477"/>
                  <a:gd name="connsiteX18" fmla="*/ 28000 w 1402496"/>
                  <a:gd name="connsiteY18" fmla="*/ 1098197 h 1557477"/>
                  <a:gd name="connsiteX19" fmla="*/ 0 w 1402496"/>
                  <a:gd name="connsiteY19" fmla="*/ 1067089 h 1557477"/>
                  <a:gd name="connsiteX20" fmla="*/ 28000 w 1402496"/>
                  <a:gd name="connsiteY20" fmla="*/ 1045310 h 1557477"/>
                  <a:gd name="connsiteX21" fmla="*/ 74666 w 1402496"/>
                  <a:gd name="connsiteY21" fmla="*/ 1007978 h 1557477"/>
                  <a:gd name="connsiteX22" fmla="*/ 136887 w 1402496"/>
                  <a:gd name="connsiteY22" fmla="*/ 986201 h 1557477"/>
                  <a:gd name="connsiteX23" fmla="*/ 214662 w 1402496"/>
                  <a:gd name="connsiteY23" fmla="*/ 942648 h 1557477"/>
                  <a:gd name="connsiteX24" fmla="*/ 258217 w 1402496"/>
                  <a:gd name="connsiteY24" fmla="*/ 886646 h 1557477"/>
                  <a:gd name="connsiteX25" fmla="*/ 307994 w 1402496"/>
                  <a:gd name="connsiteY25" fmla="*/ 846204 h 1557477"/>
                  <a:gd name="connsiteX26" fmla="*/ 311104 w 1402496"/>
                  <a:gd name="connsiteY26" fmla="*/ 755985 h 1557477"/>
                  <a:gd name="connsiteX27" fmla="*/ 332881 w 1402496"/>
                  <a:gd name="connsiteY27" fmla="*/ 727984 h 1557477"/>
                  <a:gd name="connsiteX28" fmla="*/ 248883 w 1402496"/>
                  <a:gd name="connsiteY28" fmla="*/ 615987 h 1557477"/>
                  <a:gd name="connsiteX29" fmla="*/ 199108 w 1402496"/>
                  <a:gd name="connsiteY29" fmla="*/ 615987 h 1557477"/>
                  <a:gd name="connsiteX30" fmla="*/ 186662 w 1402496"/>
                  <a:gd name="connsiteY30" fmla="*/ 581766 h 1557477"/>
                  <a:gd name="connsiteX31" fmla="*/ 186662 w 1402496"/>
                  <a:gd name="connsiteY31" fmla="*/ 547544 h 1557477"/>
                  <a:gd name="connsiteX32" fmla="*/ 121330 w 1402496"/>
                  <a:gd name="connsiteY32" fmla="*/ 513321 h 1557477"/>
                  <a:gd name="connsiteX33" fmla="*/ 83998 w 1402496"/>
                  <a:gd name="connsiteY33" fmla="*/ 494657 h 1557477"/>
                  <a:gd name="connsiteX34" fmla="*/ 52889 w 1402496"/>
                  <a:gd name="connsiteY34" fmla="*/ 479100 h 1557477"/>
                  <a:gd name="connsiteX35" fmla="*/ 52889 w 1402496"/>
                  <a:gd name="connsiteY35" fmla="*/ 379548 h 1557477"/>
                  <a:gd name="connsiteX36" fmla="*/ 20947 w 1402496"/>
                  <a:gd name="connsiteY36" fmla="*/ 342281 h 1557477"/>
                  <a:gd name="connsiteX37" fmla="*/ 145598 w 1402496"/>
                  <a:gd name="connsiteY37" fmla="*/ 345948 h 1557477"/>
                  <a:gd name="connsiteX38" fmla="*/ 167996 w 1402496"/>
                  <a:gd name="connsiteY38" fmla="*/ 323549 h 1557477"/>
                  <a:gd name="connsiteX39" fmla="*/ 156797 w 1402496"/>
                  <a:gd name="connsiteY39" fmla="*/ 248883 h 1557477"/>
                  <a:gd name="connsiteX40" fmla="*/ 265061 w 1402496"/>
                  <a:gd name="connsiteY40" fmla="*/ 207819 h 1557477"/>
                  <a:gd name="connsiteX41" fmla="*/ 253862 w 1402496"/>
                  <a:gd name="connsiteY41" fmla="*/ 177952 h 1557477"/>
                  <a:gd name="connsiteX42" fmla="*/ 283727 w 1402496"/>
                  <a:gd name="connsiteY42" fmla="*/ 148086 h 1557477"/>
                  <a:gd name="connsiteX43" fmla="*/ 395725 w 1402496"/>
                  <a:gd name="connsiteY43" fmla="*/ 144352 h 1557477"/>
                  <a:gd name="connsiteX44" fmla="*/ 429325 w 1402496"/>
                  <a:gd name="connsiteY44" fmla="*/ 58489 h 1557477"/>
                  <a:gd name="connsiteX45" fmla="*/ 459190 w 1402496"/>
                  <a:gd name="connsiteY45" fmla="*/ 80887 h 1557477"/>
                  <a:gd name="connsiteX46" fmla="*/ 507723 w 1402496"/>
                  <a:gd name="connsiteY46" fmla="*/ 62221 h 1557477"/>
                  <a:gd name="connsiteX47" fmla="*/ 556255 w 1402496"/>
                  <a:gd name="connsiteY47" fmla="*/ 121954 h 1557477"/>
                  <a:gd name="connsiteX48" fmla="*/ 601053 w 1402496"/>
                  <a:gd name="connsiteY48" fmla="*/ 136887 h 1557477"/>
                  <a:gd name="connsiteX49" fmla="*/ 655304 w 1402496"/>
                  <a:gd name="connsiteY49" fmla="*/ 154017 h 1557477"/>
                  <a:gd name="connsiteX50" fmla="*/ 665764 w 1402496"/>
                  <a:gd name="connsiteY50" fmla="*/ 183553 h 1557477"/>
                  <a:gd name="connsiteX51" fmla="*/ 734208 w 1402496"/>
                  <a:gd name="connsiteY51" fmla="*/ 189772 h 1557477"/>
                  <a:gd name="connsiteX52" fmla="*/ 746651 w 1402496"/>
                  <a:gd name="connsiteY52" fmla="*/ 227106 h 1557477"/>
                  <a:gd name="connsiteX53" fmla="*/ 780872 w 1402496"/>
                  <a:gd name="connsiteY53" fmla="*/ 251995 h 1557477"/>
                  <a:gd name="connsiteX54" fmla="*/ 811983 w 1402496"/>
                  <a:gd name="connsiteY54" fmla="*/ 245774 h 1557477"/>
                  <a:gd name="connsiteX55" fmla="*/ 827538 w 1402496"/>
                  <a:gd name="connsiteY55" fmla="*/ 255106 h 1557477"/>
                  <a:gd name="connsiteX56" fmla="*/ 833761 w 1402496"/>
                  <a:gd name="connsiteY56" fmla="*/ 255106 h 1557477"/>
                  <a:gd name="connsiteX57" fmla="*/ 852427 w 1402496"/>
                  <a:gd name="connsiteY57" fmla="*/ 301770 h 1557477"/>
                  <a:gd name="connsiteX58" fmla="*/ 889759 w 1402496"/>
                  <a:gd name="connsiteY58" fmla="*/ 301770 h 1557477"/>
                  <a:gd name="connsiteX59" fmla="*/ 911536 w 1402496"/>
                  <a:gd name="connsiteY59" fmla="*/ 276881 h 1557477"/>
                  <a:gd name="connsiteX60" fmla="*/ 933314 w 1402496"/>
                  <a:gd name="connsiteY60" fmla="*/ 255106 h 1557477"/>
                  <a:gd name="connsiteX61" fmla="*/ 933314 w 1402496"/>
                  <a:gd name="connsiteY61" fmla="*/ 242661 h 1557477"/>
                  <a:gd name="connsiteX62" fmla="*/ 911536 w 1402496"/>
                  <a:gd name="connsiteY62" fmla="*/ 223995 h 1557477"/>
                  <a:gd name="connsiteX63" fmla="*/ 930202 w 1402496"/>
                  <a:gd name="connsiteY63" fmla="*/ 199108 h 1557477"/>
                  <a:gd name="connsiteX64" fmla="*/ 892870 w 1402496"/>
                  <a:gd name="connsiteY64" fmla="*/ 133776 h 1557477"/>
                  <a:gd name="connsiteX65" fmla="*/ 877315 w 1402496"/>
                  <a:gd name="connsiteY65" fmla="*/ 105776 h 1557477"/>
                  <a:gd name="connsiteX66" fmla="*/ 874204 w 1402496"/>
                  <a:gd name="connsiteY66" fmla="*/ 31112 h 1557477"/>
                  <a:gd name="connsiteX67" fmla="*/ 917759 w 1402496"/>
                  <a:gd name="connsiteY67" fmla="*/ 31112 h 1557477"/>
                  <a:gd name="connsiteX68" fmla="*/ 986202 w 1402496"/>
                  <a:gd name="connsiteY68" fmla="*/ 0 h 1557477"/>
                  <a:gd name="connsiteX69" fmla="*/ 1063978 w 1402496"/>
                  <a:gd name="connsiteY69" fmla="*/ 21779 h 1557477"/>
                  <a:gd name="connsiteX70" fmla="*/ 1085755 w 1402496"/>
                  <a:gd name="connsiteY70" fmla="*/ 52887 h 1557477"/>
                  <a:gd name="connsiteX71" fmla="*/ 1144865 w 1402496"/>
                  <a:gd name="connsiteY71" fmla="*/ 102664 h 1557477"/>
                  <a:gd name="connsiteX72" fmla="*/ 1163533 w 1402496"/>
                  <a:gd name="connsiteY72" fmla="*/ 192885 h 1557477"/>
                  <a:gd name="connsiteX73" fmla="*/ 1228863 w 1402496"/>
                  <a:gd name="connsiteY73" fmla="*/ 255106 h 1557477"/>
                  <a:gd name="connsiteX74" fmla="*/ 1238197 w 1402496"/>
                  <a:gd name="connsiteY74" fmla="*/ 317327 h 1557477"/>
                  <a:gd name="connsiteX75" fmla="*/ 1263085 w 1402496"/>
                  <a:gd name="connsiteY75" fmla="*/ 339102 h 1557477"/>
                  <a:gd name="connsiteX76" fmla="*/ 1266197 w 1402496"/>
                  <a:gd name="connsiteY76" fmla="*/ 367104 h 1557477"/>
                  <a:gd name="connsiteX77" fmla="*/ 1297306 w 1402496"/>
                  <a:gd name="connsiteY77" fmla="*/ 395104 h 1557477"/>
                  <a:gd name="connsiteX78" fmla="*/ 1269308 w 1402496"/>
                  <a:gd name="connsiteY78" fmla="*/ 429325 h 1557477"/>
                  <a:gd name="connsiteX79" fmla="*/ 1281752 w 1402496"/>
                  <a:gd name="connsiteY79" fmla="*/ 550653 h 1557477"/>
                  <a:gd name="connsiteX80" fmla="*/ 1356418 w 1402496"/>
                  <a:gd name="connsiteY80" fmla="*/ 600431 h 1557477"/>
                  <a:gd name="connsiteX81" fmla="*/ 1399970 w 1402496"/>
                  <a:gd name="connsiteY81" fmla="*/ 634653 h 1557477"/>
                  <a:gd name="connsiteX82" fmla="*/ 1402496 w 1402496"/>
                  <a:gd name="connsiteY82" fmla="*/ 652328 h 1557477"/>
                  <a:gd name="connsiteX83" fmla="*/ 1399970 w 1402496"/>
                  <a:gd name="connsiteY83" fmla="*/ 652075 h 1557477"/>
                  <a:gd name="connsiteX84" fmla="*/ 1317839 w 1402496"/>
                  <a:gd name="connsiteY84" fmla="*/ 655808 h 1557477"/>
                  <a:gd name="connsiteX85" fmla="*/ 1295439 w 1402496"/>
                  <a:gd name="connsiteY85" fmla="*/ 689407 h 1557477"/>
                  <a:gd name="connsiteX86" fmla="*/ 1269306 w 1402496"/>
                  <a:gd name="connsiteY86" fmla="*/ 723007 h 1557477"/>
                  <a:gd name="connsiteX87" fmla="*/ 1269306 w 1402496"/>
                  <a:gd name="connsiteY87" fmla="*/ 737939 h 1557477"/>
                  <a:gd name="connsiteX88" fmla="*/ 1284240 w 1402496"/>
                  <a:gd name="connsiteY88" fmla="*/ 764071 h 1557477"/>
                  <a:gd name="connsiteX89" fmla="*/ 1250640 w 1402496"/>
                  <a:gd name="connsiteY89" fmla="*/ 816337 h 1557477"/>
                  <a:gd name="connsiteX90" fmla="*/ 1187175 w 1402496"/>
                  <a:gd name="connsiteY90" fmla="*/ 838738 h 1557477"/>
                  <a:gd name="connsiteX91" fmla="*/ 1175976 w 1402496"/>
                  <a:gd name="connsiteY91" fmla="*/ 891003 h 1557477"/>
                  <a:gd name="connsiteX92" fmla="*/ 1172242 w 1402496"/>
                  <a:gd name="connsiteY92" fmla="*/ 920869 h 1557477"/>
                  <a:gd name="connsiteX93" fmla="*/ 1146109 w 1402496"/>
                  <a:gd name="connsiteY93" fmla="*/ 920869 h 1557477"/>
                  <a:gd name="connsiteX94" fmla="*/ 1105044 w 1402496"/>
                  <a:gd name="connsiteY94" fmla="*/ 969402 h 1557477"/>
                  <a:gd name="connsiteX95" fmla="*/ 1086376 w 1402496"/>
                  <a:gd name="connsiteY95" fmla="*/ 1006734 h 1557477"/>
                  <a:gd name="connsiteX96" fmla="*/ 1086376 w 1402496"/>
                  <a:gd name="connsiteY96" fmla="*/ 1066466 h 1557477"/>
                  <a:gd name="connsiteX97" fmla="*/ 1056511 w 1402496"/>
                  <a:gd name="connsiteY97" fmla="*/ 1092599 h 1557477"/>
                  <a:gd name="connsiteX98" fmla="*/ 985579 w 1402496"/>
                  <a:gd name="connsiteY98" fmla="*/ 1077666 h 1557477"/>
                  <a:gd name="connsiteX99" fmla="*/ 959446 w 1402496"/>
                  <a:gd name="connsiteY99" fmla="*/ 1129931 h 1557477"/>
                  <a:gd name="connsiteX100" fmla="*/ 933314 w 1402496"/>
                  <a:gd name="connsiteY100" fmla="*/ 1141130 h 1557477"/>
                  <a:gd name="connsiteX101" fmla="*/ 937046 w 1402496"/>
                  <a:gd name="connsiteY101" fmla="*/ 1189664 h 1557477"/>
                  <a:gd name="connsiteX102" fmla="*/ 922114 w 1402496"/>
                  <a:gd name="connsiteY102" fmla="*/ 1223261 h 1557477"/>
                  <a:gd name="connsiteX103" fmla="*/ 933314 w 1402496"/>
                  <a:gd name="connsiteY103" fmla="*/ 1301660 h 1557477"/>
                  <a:gd name="connsiteX104" fmla="*/ 937046 w 1402496"/>
                  <a:gd name="connsiteY104" fmla="*/ 1346459 h 1557477"/>
                  <a:gd name="connsiteX105" fmla="*/ 959446 w 1402496"/>
                  <a:gd name="connsiteY105" fmla="*/ 1406191 h 1557477"/>
                  <a:gd name="connsiteX106" fmla="*/ 993046 w 1402496"/>
                  <a:gd name="connsiteY106" fmla="*/ 1409924 h 1557477"/>
                  <a:gd name="connsiteX107" fmla="*/ 1026646 w 1402496"/>
                  <a:gd name="connsiteY107" fmla="*/ 1477123 h 1557477"/>
                  <a:gd name="connsiteX108" fmla="*/ 1045312 w 1402496"/>
                  <a:gd name="connsiteY108" fmla="*/ 1506988 h 1557477"/>
                  <a:gd name="connsiteX109" fmla="*/ 1063978 w 1402496"/>
                  <a:gd name="connsiteY109" fmla="*/ 1533121 h 1557477"/>
                  <a:gd name="connsiteX110" fmla="*/ 1058247 w 1402496"/>
                  <a:gd name="connsiteY110" fmla="*/ 1557477 h 155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</a:cxnLst>
                <a:rect l="l" t="t" r="r" b="b"/>
                <a:pathLst>
                  <a:path w="1402496" h="1557477">
                    <a:moveTo>
                      <a:pt x="116087" y="1557477"/>
                    </a:moveTo>
                    <a:lnTo>
                      <a:pt x="115109" y="1555522"/>
                    </a:lnTo>
                    <a:lnTo>
                      <a:pt x="164885" y="1483967"/>
                    </a:lnTo>
                    <a:lnTo>
                      <a:pt x="155553" y="1474635"/>
                    </a:lnTo>
                    <a:lnTo>
                      <a:pt x="261328" y="1362637"/>
                    </a:lnTo>
                    <a:lnTo>
                      <a:pt x="255106" y="1294193"/>
                    </a:lnTo>
                    <a:lnTo>
                      <a:pt x="223996" y="1244418"/>
                    </a:lnTo>
                    <a:lnTo>
                      <a:pt x="248883" y="1231972"/>
                    </a:lnTo>
                    <a:lnTo>
                      <a:pt x="211551" y="1169752"/>
                    </a:lnTo>
                    <a:lnTo>
                      <a:pt x="236440" y="1144863"/>
                    </a:lnTo>
                    <a:lnTo>
                      <a:pt x="398213" y="1017312"/>
                    </a:lnTo>
                    <a:lnTo>
                      <a:pt x="373326" y="1001755"/>
                    </a:lnTo>
                    <a:lnTo>
                      <a:pt x="307994" y="1004869"/>
                    </a:lnTo>
                    <a:lnTo>
                      <a:pt x="227106" y="1026644"/>
                    </a:lnTo>
                    <a:lnTo>
                      <a:pt x="93332" y="1057755"/>
                    </a:lnTo>
                    <a:lnTo>
                      <a:pt x="87109" y="1088865"/>
                    </a:lnTo>
                    <a:lnTo>
                      <a:pt x="74666" y="1138642"/>
                    </a:lnTo>
                    <a:lnTo>
                      <a:pt x="12443" y="1147974"/>
                    </a:lnTo>
                    <a:lnTo>
                      <a:pt x="28000" y="1098197"/>
                    </a:lnTo>
                    <a:lnTo>
                      <a:pt x="0" y="1067089"/>
                    </a:lnTo>
                    <a:lnTo>
                      <a:pt x="28000" y="1045310"/>
                    </a:lnTo>
                    <a:lnTo>
                      <a:pt x="74666" y="1007978"/>
                    </a:lnTo>
                    <a:lnTo>
                      <a:pt x="136887" y="986201"/>
                    </a:lnTo>
                    <a:lnTo>
                      <a:pt x="214662" y="942648"/>
                    </a:lnTo>
                    <a:lnTo>
                      <a:pt x="258217" y="886646"/>
                    </a:lnTo>
                    <a:lnTo>
                      <a:pt x="307994" y="846204"/>
                    </a:lnTo>
                    <a:lnTo>
                      <a:pt x="311104" y="755985"/>
                    </a:lnTo>
                    <a:lnTo>
                      <a:pt x="332881" y="727984"/>
                    </a:lnTo>
                    <a:lnTo>
                      <a:pt x="248883" y="615987"/>
                    </a:lnTo>
                    <a:lnTo>
                      <a:pt x="199108" y="615987"/>
                    </a:lnTo>
                    <a:lnTo>
                      <a:pt x="186662" y="581766"/>
                    </a:lnTo>
                    <a:lnTo>
                      <a:pt x="186662" y="547544"/>
                    </a:lnTo>
                    <a:lnTo>
                      <a:pt x="121330" y="513321"/>
                    </a:lnTo>
                    <a:lnTo>
                      <a:pt x="83998" y="494657"/>
                    </a:lnTo>
                    <a:lnTo>
                      <a:pt x="52889" y="479100"/>
                    </a:lnTo>
                    <a:lnTo>
                      <a:pt x="52889" y="379548"/>
                    </a:lnTo>
                    <a:lnTo>
                      <a:pt x="20947" y="342281"/>
                    </a:lnTo>
                    <a:lnTo>
                      <a:pt x="145598" y="345948"/>
                    </a:lnTo>
                    <a:lnTo>
                      <a:pt x="167996" y="323549"/>
                    </a:lnTo>
                    <a:lnTo>
                      <a:pt x="156797" y="248883"/>
                    </a:lnTo>
                    <a:lnTo>
                      <a:pt x="265061" y="207819"/>
                    </a:lnTo>
                    <a:lnTo>
                      <a:pt x="253862" y="177952"/>
                    </a:lnTo>
                    <a:lnTo>
                      <a:pt x="283727" y="148086"/>
                    </a:lnTo>
                    <a:lnTo>
                      <a:pt x="395725" y="144352"/>
                    </a:lnTo>
                    <a:lnTo>
                      <a:pt x="429325" y="58489"/>
                    </a:lnTo>
                    <a:lnTo>
                      <a:pt x="459190" y="80887"/>
                    </a:lnTo>
                    <a:lnTo>
                      <a:pt x="507723" y="62221"/>
                    </a:lnTo>
                    <a:lnTo>
                      <a:pt x="556255" y="121954"/>
                    </a:lnTo>
                    <a:lnTo>
                      <a:pt x="601053" y="136887"/>
                    </a:lnTo>
                    <a:lnTo>
                      <a:pt x="655304" y="154017"/>
                    </a:lnTo>
                    <a:lnTo>
                      <a:pt x="665764" y="183553"/>
                    </a:lnTo>
                    <a:lnTo>
                      <a:pt x="734208" y="189772"/>
                    </a:lnTo>
                    <a:lnTo>
                      <a:pt x="746651" y="227106"/>
                    </a:lnTo>
                    <a:lnTo>
                      <a:pt x="780872" y="251995"/>
                    </a:lnTo>
                    <a:lnTo>
                      <a:pt x="811983" y="245774"/>
                    </a:lnTo>
                    <a:lnTo>
                      <a:pt x="827538" y="255106"/>
                    </a:lnTo>
                    <a:lnTo>
                      <a:pt x="833761" y="255106"/>
                    </a:lnTo>
                    <a:lnTo>
                      <a:pt x="852427" y="301770"/>
                    </a:lnTo>
                    <a:lnTo>
                      <a:pt x="889759" y="301770"/>
                    </a:lnTo>
                    <a:lnTo>
                      <a:pt x="911536" y="276881"/>
                    </a:lnTo>
                    <a:lnTo>
                      <a:pt x="933314" y="255106"/>
                    </a:lnTo>
                    <a:lnTo>
                      <a:pt x="933314" y="242661"/>
                    </a:lnTo>
                    <a:lnTo>
                      <a:pt x="911536" y="223995"/>
                    </a:lnTo>
                    <a:lnTo>
                      <a:pt x="930202" y="199108"/>
                    </a:lnTo>
                    <a:lnTo>
                      <a:pt x="892870" y="133776"/>
                    </a:lnTo>
                    <a:lnTo>
                      <a:pt x="877315" y="105776"/>
                    </a:lnTo>
                    <a:lnTo>
                      <a:pt x="874204" y="31112"/>
                    </a:lnTo>
                    <a:lnTo>
                      <a:pt x="917759" y="31112"/>
                    </a:lnTo>
                    <a:lnTo>
                      <a:pt x="986202" y="0"/>
                    </a:lnTo>
                    <a:lnTo>
                      <a:pt x="1063978" y="21779"/>
                    </a:lnTo>
                    <a:lnTo>
                      <a:pt x="1085755" y="52887"/>
                    </a:lnTo>
                    <a:lnTo>
                      <a:pt x="1144865" y="102664"/>
                    </a:lnTo>
                    <a:lnTo>
                      <a:pt x="1163533" y="192885"/>
                    </a:lnTo>
                    <a:lnTo>
                      <a:pt x="1228863" y="255106"/>
                    </a:lnTo>
                    <a:lnTo>
                      <a:pt x="1238197" y="317327"/>
                    </a:lnTo>
                    <a:lnTo>
                      <a:pt x="1263085" y="339102"/>
                    </a:lnTo>
                    <a:lnTo>
                      <a:pt x="1266197" y="367104"/>
                    </a:lnTo>
                    <a:lnTo>
                      <a:pt x="1297306" y="395104"/>
                    </a:lnTo>
                    <a:lnTo>
                      <a:pt x="1269308" y="429325"/>
                    </a:lnTo>
                    <a:lnTo>
                      <a:pt x="1281752" y="550653"/>
                    </a:lnTo>
                    <a:lnTo>
                      <a:pt x="1356418" y="600431"/>
                    </a:lnTo>
                    <a:lnTo>
                      <a:pt x="1399970" y="634653"/>
                    </a:lnTo>
                    <a:lnTo>
                      <a:pt x="1402496" y="652328"/>
                    </a:lnTo>
                    <a:lnTo>
                      <a:pt x="1399970" y="652075"/>
                    </a:lnTo>
                    <a:lnTo>
                      <a:pt x="1317839" y="655808"/>
                    </a:lnTo>
                    <a:lnTo>
                      <a:pt x="1295439" y="689407"/>
                    </a:lnTo>
                    <a:lnTo>
                      <a:pt x="1269306" y="723007"/>
                    </a:lnTo>
                    <a:lnTo>
                      <a:pt x="1269306" y="737939"/>
                    </a:lnTo>
                    <a:lnTo>
                      <a:pt x="1284240" y="764071"/>
                    </a:lnTo>
                    <a:lnTo>
                      <a:pt x="1250640" y="816337"/>
                    </a:lnTo>
                    <a:lnTo>
                      <a:pt x="1187175" y="838738"/>
                    </a:lnTo>
                    <a:lnTo>
                      <a:pt x="1175976" y="891003"/>
                    </a:lnTo>
                    <a:lnTo>
                      <a:pt x="1172242" y="920869"/>
                    </a:lnTo>
                    <a:lnTo>
                      <a:pt x="1146109" y="920869"/>
                    </a:lnTo>
                    <a:lnTo>
                      <a:pt x="1105044" y="969402"/>
                    </a:lnTo>
                    <a:lnTo>
                      <a:pt x="1086376" y="1006734"/>
                    </a:lnTo>
                    <a:lnTo>
                      <a:pt x="1086376" y="1066466"/>
                    </a:lnTo>
                    <a:lnTo>
                      <a:pt x="1056511" y="1092599"/>
                    </a:lnTo>
                    <a:lnTo>
                      <a:pt x="985579" y="1077666"/>
                    </a:lnTo>
                    <a:lnTo>
                      <a:pt x="959446" y="1129931"/>
                    </a:lnTo>
                    <a:lnTo>
                      <a:pt x="933314" y="1141130"/>
                    </a:lnTo>
                    <a:lnTo>
                      <a:pt x="937046" y="1189664"/>
                    </a:lnTo>
                    <a:lnTo>
                      <a:pt x="922114" y="1223261"/>
                    </a:lnTo>
                    <a:lnTo>
                      <a:pt x="933314" y="1301660"/>
                    </a:lnTo>
                    <a:lnTo>
                      <a:pt x="937046" y="1346459"/>
                    </a:lnTo>
                    <a:lnTo>
                      <a:pt x="959446" y="1406191"/>
                    </a:lnTo>
                    <a:lnTo>
                      <a:pt x="993046" y="1409924"/>
                    </a:lnTo>
                    <a:lnTo>
                      <a:pt x="1026646" y="1477123"/>
                    </a:lnTo>
                    <a:lnTo>
                      <a:pt x="1045312" y="1506988"/>
                    </a:lnTo>
                    <a:lnTo>
                      <a:pt x="1063978" y="1533121"/>
                    </a:lnTo>
                    <a:lnTo>
                      <a:pt x="1058247" y="1557477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5E538EF0-6AA0-1D9E-C027-20266F7C5AD4}"/>
                  </a:ext>
                </a:extLst>
              </p:cNvPr>
              <p:cNvSpPr/>
              <p:nvPr/>
            </p:nvSpPr>
            <p:spPr>
              <a:xfrm>
                <a:off x="669699" y="4397299"/>
                <a:ext cx="408849" cy="597507"/>
              </a:xfrm>
              <a:custGeom>
                <a:avLst/>
                <a:gdLst>
                  <a:gd name="connsiteX0" fmla="*/ 9391 w 408849"/>
                  <a:gd name="connsiteY0" fmla="*/ 0 h 597507"/>
                  <a:gd name="connsiteX1" fmla="*/ 110189 w 408849"/>
                  <a:gd name="connsiteY1" fmla="*/ 59732 h 597507"/>
                  <a:gd name="connsiteX2" fmla="*/ 196054 w 408849"/>
                  <a:gd name="connsiteY2" fmla="*/ 93331 h 597507"/>
                  <a:gd name="connsiteX3" fmla="*/ 218453 w 408849"/>
                  <a:gd name="connsiteY3" fmla="*/ 134396 h 597507"/>
                  <a:gd name="connsiteX4" fmla="*/ 244586 w 408849"/>
                  <a:gd name="connsiteY4" fmla="*/ 130663 h 597507"/>
                  <a:gd name="connsiteX5" fmla="*/ 308051 w 408849"/>
                  <a:gd name="connsiteY5" fmla="*/ 63465 h 597507"/>
                  <a:gd name="connsiteX6" fmla="*/ 375250 w 408849"/>
                  <a:gd name="connsiteY6" fmla="*/ 44799 h 597507"/>
                  <a:gd name="connsiteX7" fmla="*/ 405116 w 408849"/>
                  <a:gd name="connsiteY7" fmla="*/ 82131 h 597507"/>
                  <a:gd name="connsiteX8" fmla="*/ 408849 w 408849"/>
                  <a:gd name="connsiteY8" fmla="*/ 171729 h 597507"/>
                  <a:gd name="connsiteX9" fmla="*/ 386450 w 408849"/>
                  <a:gd name="connsiteY9" fmla="*/ 223994 h 597507"/>
                  <a:gd name="connsiteX10" fmla="*/ 356584 w 408849"/>
                  <a:gd name="connsiteY10" fmla="*/ 250127 h 597507"/>
                  <a:gd name="connsiteX11" fmla="*/ 326718 w 408849"/>
                  <a:gd name="connsiteY11" fmla="*/ 250127 h 597507"/>
                  <a:gd name="connsiteX12" fmla="*/ 326718 w 408849"/>
                  <a:gd name="connsiteY12" fmla="*/ 283726 h 597507"/>
                  <a:gd name="connsiteX13" fmla="*/ 300585 w 408849"/>
                  <a:gd name="connsiteY13" fmla="*/ 287460 h 597507"/>
                  <a:gd name="connsiteX14" fmla="*/ 281919 w 408849"/>
                  <a:gd name="connsiteY14" fmla="*/ 321059 h 597507"/>
                  <a:gd name="connsiteX15" fmla="*/ 244586 w 408849"/>
                  <a:gd name="connsiteY15" fmla="*/ 324792 h 597507"/>
                  <a:gd name="connsiteX16" fmla="*/ 237120 w 408849"/>
                  <a:gd name="connsiteY16" fmla="*/ 362124 h 597507"/>
                  <a:gd name="connsiteX17" fmla="*/ 218453 w 408849"/>
                  <a:gd name="connsiteY17" fmla="*/ 380791 h 597507"/>
                  <a:gd name="connsiteX18" fmla="*/ 181121 w 408849"/>
                  <a:gd name="connsiteY18" fmla="*/ 395724 h 597507"/>
                  <a:gd name="connsiteX19" fmla="*/ 162455 w 408849"/>
                  <a:gd name="connsiteY19" fmla="*/ 425590 h 597507"/>
                  <a:gd name="connsiteX20" fmla="*/ 151255 w 408849"/>
                  <a:gd name="connsiteY20" fmla="*/ 459189 h 597507"/>
                  <a:gd name="connsiteX21" fmla="*/ 102723 w 408849"/>
                  <a:gd name="connsiteY21" fmla="*/ 481588 h 597507"/>
                  <a:gd name="connsiteX22" fmla="*/ 137849 w 408849"/>
                  <a:gd name="connsiteY22" fmla="*/ 597507 h 597507"/>
                  <a:gd name="connsiteX23" fmla="*/ 36146 w 408849"/>
                  <a:gd name="connsiteY23" fmla="*/ 594830 h 597507"/>
                  <a:gd name="connsiteX24" fmla="*/ 26813 w 408849"/>
                  <a:gd name="connsiteY24" fmla="*/ 566830 h 597507"/>
                  <a:gd name="connsiteX25" fmla="*/ 0 w 408849"/>
                  <a:gd name="connsiteY25" fmla="*/ 549299 h 597507"/>
                  <a:gd name="connsiteX26" fmla="*/ 0 w 408849"/>
                  <a:gd name="connsiteY26" fmla="*/ 939 h 597507"/>
                  <a:gd name="connsiteX0" fmla="*/ 293872 w 693330"/>
                  <a:gd name="connsiteY0" fmla="*/ 0 h 597507"/>
                  <a:gd name="connsiteX1" fmla="*/ 394670 w 693330"/>
                  <a:gd name="connsiteY1" fmla="*/ 59732 h 597507"/>
                  <a:gd name="connsiteX2" fmla="*/ 480535 w 693330"/>
                  <a:gd name="connsiteY2" fmla="*/ 93331 h 597507"/>
                  <a:gd name="connsiteX3" fmla="*/ 502934 w 693330"/>
                  <a:gd name="connsiteY3" fmla="*/ 134396 h 597507"/>
                  <a:gd name="connsiteX4" fmla="*/ 529067 w 693330"/>
                  <a:gd name="connsiteY4" fmla="*/ 130663 h 597507"/>
                  <a:gd name="connsiteX5" fmla="*/ 592532 w 693330"/>
                  <a:gd name="connsiteY5" fmla="*/ 63465 h 597507"/>
                  <a:gd name="connsiteX6" fmla="*/ 659731 w 693330"/>
                  <a:gd name="connsiteY6" fmla="*/ 44799 h 597507"/>
                  <a:gd name="connsiteX7" fmla="*/ 689597 w 693330"/>
                  <a:gd name="connsiteY7" fmla="*/ 82131 h 597507"/>
                  <a:gd name="connsiteX8" fmla="*/ 693330 w 693330"/>
                  <a:gd name="connsiteY8" fmla="*/ 171729 h 597507"/>
                  <a:gd name="connsiteX9" fmla="*/ 670931 w 693330"/>
                  <a:gd name="connsiteY9" fmla="*/ 223994 h 597507"/>
                  <a:gd name="connsiteX10" fmla="*/ 641065 w 693330"/>
                  <a:gd name="connsiteY10" fmla="*/ 250127 h 597507"/>
                  <a:gd name="connsiteX11" fmla="*/ 611199 w 693330"/>
                  <a:gd name="connsiteY11" fmla="*/ 250127 h 597507"/>
                  <a:gd name="connsiteX12" fmla="*/ 611199 w 693330"/>
                  <a:gd name="connsiteY12" fmla="*/ 283726 h 597507"/>
                  <a:gd name="connsiteX13" fmla="*/ 585066 w 693330"/>
                  <a:gd name="connsiteY13" fmla="*/ 287460 h 597507"/>
                  <a:gd name="connsiteX14" fmla="*/ 566400 w 693330"/>
                  <a:gd name="connsiteY14" fmla="*/ 321059 h 597507"/>
                  <a:gd name="connsiteX15" fmla="*/ 529067 w 693330"/>
                  <a:gd name="connsiteY15" fmla="*/ 324792 h 597507"/>
                  <a:gd name="connsiteX16" fmla="*/ 521601 w 693330"/>
                  <a:gd name="connsiteY16" fmla="*/ 362124 h 597507"/>
                  <a:gd name="connsiteX17" fmla="*/ 502934 w 693330"/>
                  <a:gd name="connsiteY17" fmla="*/ 380791 h 597507"/>
                  <a:gd name="connsiteX18" fmla="*/ 465602 w 693330"/>
                  <a:gd name="connsiteY18" fmla="*/ 395724 h 597507"/>
                  <a:gd name="connsiteX19" fmla="*/ 446936 w 693330"/>
                  <a:gd name="connsiteY19" fmla="*/ 425590 h 597507"/>
                  <a:gd name="connsiteX20" fmla="*/ 435736 w 693330"/>
                  <a:gd name="connsiteY20" fmla="*/ 459189 h 597507"/>
                  <a:gd name="connsiteX21" fmla="*/ 387204 w 693330"/>
                  <a:gd name="connsiteY21" fmla="*/ 481588 h 597507"/>
                  <a:gd name="connsiteX22" fmla="*/ 422330 w 693330"/>
                  <a:gd name="connsiteY22" fmla="*/ 597507 h 597507"/>
                  <a:gd name="connsiteX23" fmla="*/ 320627 w 693330"/>
                  <a:gd name="connsiteY23" fmla="*/ 594830 h 597507"/>
                  <a:gd name="connsiteX24" fmla="*/ 311294 w 693330"/>
                  <a:gd name="connsiteY24" fmla="*/ 566830 h 597507"/>
                  <a:gd name="connsiteX25" fmla="*/ 284481 w 693330"/>
                  <a:gd name="connsiteY25" fmla="*/ 549299 h 597507"/>
                  <a:gd name="connsiteX26" fmla="*/ 0 w 693330"/>
                  <a:gd name="connsiteY26" fmla="*/ 227089 h 597507"/>
                  <a:gd name="connsiteX27" fmla="*/ 284481 w 693330"/>
                  <a:gd name="connsiteY27" fmla="*/ 939 h 597507"/>
                  <a:gd name="connsiteX28" fmla="*/ 293872 w 693330"/>
                  <a:gd name="connsiteY28" fmla="*/ 0 h 597507"/>
                  <a:gd name="connsiteX0" fmla="*/ 0 w 693330"/>
                  <a:gd name="connsiteY0" fmla="*/ 227089 h 597507"/>
                  <a:gd name="connsiteX1" fmla="*/ 284481 w 693330"/>
                  <a:gd name="connsiteY1" fmla="*/ 939 h 597507"/>
                  <a:gd name="connsiteX2" fmla="*/ 293872 w 693330"/>
                  <a:gd name="connsiteY2" fmla="*/ 0 h 597507"/>
                  <a:gd name="connsiteX3" fmla="*/ 394670 w 693330"/>
                  <a:gd name="connsiteY3" fmla="*/ 59732 h 597507"/>
                  <a:gd name="connsiteX4" fmla="*/ 480535 w 693330"/>
                  <a:gd name="connsiteY4" fmla="*/ 93331 h 597507"/>
                  <a:gd name="connsiteX5" fmla="*/ 502934 w 693330"/>
                  <a:gd name="connsiteY5" fmla="*/ 134396 h 597507"/>
                  <a:gd name="connsiteX6" fmla="*/ 529067 w 693330"/>
                  <a:gd name="connsiteY6" fmla="*/ 130663 h 597507"/>
                  <a:gd name="connsiteX7" fmla="*/ 592532 w 693330"/>
                  <a:gd name="connsiteY7" fmla="*/ 63465 h 597507"/>
                  <a:gd name="connsiteX8" fmla="*/ 659731 w 693330"/>
                  <a:gd name="connsiteY8" fmla="*/ 44799 h 597507"/>
                  <a:gd name="connsiteX9" fmla="*/ 689597 w 693330"/>
                  <a:gd name="connsiteY9" fmla="*/ 82131 h 597507"/>
                  <a:gd name="connsiteX10" fmla="*/ 693330 w 693330"/>
                  <a:gd name="connsiteY10" fmla="*/ 171729 h 597507"/>
                  <a:gd name="connsiteX11" fmla="*/ 670931 w 693330"/>
                  <a:gd name="connsiteY11" fmla="*/ 223994 h 597507"/>
                  <a:gd name="connsiteX12" fmla="*/ 641065 w 693330"/>
                  <a:gd name="connsiteY12" fmla="*/ 250127 h 597507"/>
                  <a:gd name="connsiteX13" fmla="*/ 611199 w 693330"/>
                  <a:gd name="connsiteY13" fmla="*/ 250127 h 597507"/>
                  <a:gd name="connsiteX14" fmla="*/ 611199 w 693330"/>
                  <a:gd name="connsiteY14" fmla="*/ 283726 h 597507"/>
                  <a:gd name="connsiteX15" fmla="*/ 585066 w 693330"/>
                  <a:gd name="connsiteY15" fmla="*/ 287460 h 597507"/>
                  <a:gd name="connsiteX16" fmla="*/ 566400 w 693330"/>
                  <a:gd name="connsiteY16" fmla="*/ 321059 h 597507"/>
                  <a:gd name="connsiteX17" fmla="*/ 529067 w 693330"/>
                  <a:gd name="connsiteY17" fmla="*/ 324792 h 597507"/>
                  <a:gd name="connsiteX18" fmla="*/ 521601 w 693330"/>
                  <a:gd name="connsiteY18" fmla="*/ 362124 h 597507"/>
                  <a:gd name="connsiteX19" fmla="*/ 502934 w 693330"/>
                  <a:gd name="connsiteY19" fmla="*/ 380791 h 597507"/>
                  <a:gd name="connsiteX20" fmla="*/ 465602 w 693330"/>
                  <a:gd name="connsiteY20" fmla="*/ 395724 h 597507"/>
                  <a:gd name="connsiteX21" fmla="*/ 446936 w 693330"/>
                  <a:gd name="connsiteY21" fmla="*/ 425590 h 597507"/>
                  <a:gd name="connsiteX22" fmla="*/ 435736 w 693330"/>
                  <a:gd name="connsiteY22" fmla="*/ 459189 h 597507"/>
                  <a:gd name="connsiteX23" fmla="*/ 387204 w 693330"/>
                  <a:gd name="connsiteY23" fmla="*/ 481588 h 597507"/>
                  <a:gd name="connsiteX24" fmla="*/ 422330 w 693330"/>
                  <a:gd name="connsiteY24" fmla="*/ 597507 h 597507"/>
                  <a:gd name="connsiteX25" fmla="*/ 320627 w 693330"/>
                  <a:gd name="connsiteY25" fmla="*/ 594830 h 597507"/>
                  <a:gd name="connsiteX26" fmla="*/ 311294 w 693330"/>
                  <a:gd name="connsiteY26" fmla="*/ 566830 h 597507"/>
                  <a:gd name="connsiteX27" fmla="*/ 284481 w 693330"/>
                  <a:gd name="connsiteY27" fmla="*/ 549299 h 597507"/>
                  <a:gd name="connsiteX28" fmla="*/ 91440 w 693330"/>
                  <a:gd name="connsiteY28" fmla="*/ 318529 h 597507"/>
                  <a:gd name="connsiteX0" fmla="*/ 211266 w 620115"/>
                  <a:gd name="connsiteY0" fmla="*/ 939 h 597507"/>
                  <a:gd name="connsiteX1" fmla="*/ 220657 w 620115"/>
                  <a:gd name="connsiteY1" fmla="*/ 0 h 597507"/>
                  <a:gd name="connsiteX2" fmla="*/ 321455 w 620115"/>
                  <a:gd name="connsiteY2" fmla="*/ 59732 h 597507"/>
                  <a:gd name="connsiteX3" fmla="*/ 407320 w 620115"/>
                  <a:gd name="connsiteY3" fmla="*/ 93331 h 597507"/>
                  <a:gd name="connsiteX4" fmla="*/ 429719 w 620115"/>
                  <a:gd name="connsiteY4" fmla="*/ 134396 h 597507"/>
                  <a:gd name="connsiteX5" fmla="*/ 455852 w 620115"/>
                  <a:gd name="connsiteY5" fmla="*/ 130663 h 597507"/>
                  <a:gd name="connsiteX6" fmla="*/ 519317 w 620115"/>
                  <a:gd name="connsiteY6" fmla="*/ 63465 h 597507"/>
                  <a:gd name="connsiteX7" fmla="*/ 586516 w 620115"/>
                  <a:gd name="connsiteY7" fmla="*/ 44799 h 597507"/>
                  <a:gd name="connsiteX8" fmla="*/ 616382 w 620115"/>
                  <a:gd name="connsiteY8" fmla="*/ 82131 h 597507"/>
                  <a:gd name="connsiteX9" fmla="*/ 620115 w 620115"/>
                  <a:gd name="connsiteY9" fmla="*/ 171729 h 597507"/>
                  <a:gd name="connsiteX10" fmla="*/ 597716 w 620115"/>
                  <a:gd name="connsiteY10" fmla="*/ 223994 h 597507"/>
                  <a:gd name="connsiteX11" fmla="*/ 567850 w 620115"/>
                  <a:gd name="connsiteY11" fmla="*/ 250127 h 597507"/>
                  <a:gd name="connsiteX12" fmla="*/ 537984 w 620115"/>
                  <a:gd name="connsiteY12" fmla="*/ 250127 h 597507"/>
                  <a:gd name="connsiteX13" fmla="*/ 537984 w 620115"/>
                  <a:gd name="connsiteY13" fmla="*/ 283726 h 597507"/>
                  <a:gd name="connsiteX14" fmla="*/ 511851 w 620115"/>
                  <a:gd name="connsiteY14" fmla="*/ 287460 h 597507"/>
                  <a:gd name="connsiteX15" fmla="*/ 493185 w 620115"/>
                  <a:gd name="connsiteY15" fmla="*/ 321059 h 597507"/>
                  <a:gd name="connsiteX16" fmla="*/ 455852 w 620115"/>
                  <a:gd name="connsiteY16" fmla="*/ 324792 h 597507"/>
                  <a:gd name="connsiteX17" fmla="*/ 448386 w 620115"/>
                  <a:gd name="connsiteY17" fmla="*/ 362124 h 597507"/>
                  <a:gd name="connsiteX18" fmla="*/ 429719 w 620115"/>
                  <a:gd name="connsiteY18" fmla="*/ 380791 h 597507"/>
                  <a:gd name="connsiteX19" fmla="*/ 392387 w 620115"/>
                  <a:gd name="connsiteY19" fmla="*/ 395724 h 597507"/>
                  <a:gd name="connsiteX20" fmla="*/ 373721 w 620115"/>
                  <a:gd name="connsiteY20" fmla="*/ 425590 h 597507"/>
                  <a:gd name="connsiteX21" fmla="*/ 362521 w 620115"/>
                  <a:gd name="connsiteY21" fmla="*/ 459189 h 597507"/>
                  <a:gd name="connsiteX22" fmla="*/ 313989 w 620115"/>
                  <a:gd name="connsiteY22" fmla="*/ 481588 h 597507"/>
                  <a:gd name="connsiteX23" fmla="*/ 349115 w 620115"/>
                  <a:gd name="connsiteY23" fmla="*/ 597507 h 597507"/>
                  <a:gd name="connsiteX24" fmla="*/ 247412 w 620115"/>
                  <a:gd name="connsiteY24" fmla="*/ 594830 h 597507"/>
                  <a:gd name="connsiteX25" fmla="*/ 238079 w 620115"/>
                  <a:gd name="connsiteY25" fmla="*/ 566830 h 597507"/>
                  <a:gd name="connsiteX26" fmla="*/ 211266 w 620115"/>
                  <a:gd name="connsiteY26" fmla="*/ 549299 h 597507"/>
                  <a:gd name="connsiteX27" fmla="*/ 18225 w 620115"/>
                  <a:gd name="connsiteY27" fmla="*/ 318529 h 597507"/>
                  <a:gd name="connsiteX0" fmla="*/ 0 w 408849"/>
                  <a:gd name="connsiteY0" fmla="*/ 939 h 597507"/>
                  <a:gd name="connsiteX1" fmla="*/ 9391 w 408849"/>
                  <a:gd name="connsiteY1" fmla="*/ 0 h 597507"/>
                  <a:gd name="connsiteX2" fmla="*/ 110189 w 408849"/>
                  <a:gd name="connsiteY2" fmla="*/ 59732 h 597507"/>
                  <a:gd name="connsiteX3" fmla="*/ 196054 w 408849"/>
                  <a:gd name="connsiteY3" fmla="*/ 93331 h 597507"/>
                  <a:gd name="connsiteX4" fmla="*/ 218453 w 408849"/>
                  <a:gd name="connsiteY4" fmla="*/ 134396 h 597507"/>
                  <a:gd name="connsiteX5" fmla="*/ 244586 w 408849"/>
                  <a:gd name="connsiteY5" fmla="*/ 130663 h 597507"/>
                  <a:gd name="connsiteX6" fmla="*/ 308051 w 408849"/>
                  <a:gd name="connsiteY6" fmla="*/ 63465 h 597507"/>
                  <a:gd name="connsiteX7" fmla="*/ 375250 w 408849"/>
                  <a:gd name="connsiteY7" fmla="*/ 44799 h 597507"/>
                  <a:gd name="connsiteX8" fmla="*/ 405116 w 408849"/>
                  <a:gd name="connsiteY8" fmla="*/ 82131 h 597507"/>
                  <a:gd name="connsiteX9" fmla="*/ 408849 w 408849"/>
                  <a:gd name="connsiteY9" fmla="*/ 171729 h 597507"/>
                  <a:gd name="connsiteX10" fmla="*/ 386450 w 408849"/>
                  <a:gd name="connsiteY10" fmla="*/ 223994 h 597507"/>
                  <a:gd name="connsiteX11" fmla="*/ 356584 w 408849"/>
                  <a:gd name="connsiteY11" fmla="*/ 250127 h 597507"/>
                  <a:gd name="connsiteX12" fmla="*/ 326718 w 408849"/>
                  <a:gd name="connsiteY12" fmla="*/ 250127 h 597507"/>
                  <a:gd name="connsiteX13" fmla="*/ 326718 w 408849"/>
                  <a:gd name="connsiteY13" fmla="*/ 283726 h 597507"/>
                  <a:gd name="connsiteX14" fmla="*/ 300585 w 408849"/>
                  <a:gd name="connsiteY14" fmla="*/ 287460 h 597507"/>
                  <a:gd name="connsiteX15" fmla="*/ 281919 w 408849"/>
                  <a:gd name="connsiteY15" fmla="*/ 321059 h 597507"/>
                  <a:gd name="connsiteX16" fmla="*/ 244586 w 408849"/>
                  <a:gd name="connsiteY16" fmla="*/ 324792 h 597507"/>
                  <a:gd name="connsiteX17" fmla="*/ 237120 w 408849"/>
                  <a:gd name="connsiteY17" fmla="*/ 362124 h 597507"/>
                  <a:gd name="connsiteX18" fmla="*/ 218453 w 408849"/>
                  <a:gd name="connsiteY18" fmla="*/ 380791 h 597507"/>
                  <a:gd name="connsiteX19" fmla="*/ 181121 w 408849"/>
                  <a:gd name="connsiteY19" fmla="*/ 395724 h 597507"/>
                  <a:gd name="connsiteX20" fmla="*/ 162455 w 408849"/>
                  <a:gd name="connsiteY20" fmla="*/ 425590 h 597507"/>
                  <a:gd name="connsiteX21" fmla="*/ 151255 w 408849"/>
                  <a:gd name="connsiteY21" fmla="*/ 459189 h 597507"/>
                  <a:gd name="connsiteX22" fmla="*/ 102723 w 408849"/>
                  <a:gd name="connsiteY22" fmla="*/ 481588 h 597507"/>
                  <a:gd name="connsiteX23" fmla="*/ 137849 w 408849"/>
                  <a:gd name="connsiteY23" fmla="*/ 597507 h 597507"/>
                  <a:gd name="connsiteX24" fmla="*/ 36146 w 408849"/>
                  <a:gd name="connsiteY24" fmla="*/ 594830 h 597507"/>
                  <a:gd name="connsiteX25" fmla="*/ 26813 w 408849"/>
                  <a:gd name="connsiteY25" fmla="*/ 566830 h 597507"/>
                  <a:gd name="connsiteX26" fmla="*/ 0 w 408849"/>
                  <a:gd name="connsiteY26" fmla="*/ 549299 h 597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8849" h="597507">
                    <a:moveTo>
                      <a:pt x="0" y="939"/>
                    </a:moveTo>
                    <a:lnTo>
                      <a:pt x="9391" y="0"/>
                    </a:lnTo>
                    <a:lnTo>
                      <a:pt x="110189" y="59732"/>
                    </a:lnTo>
                    <a:lnTo>
                      <a:pt x="196054" y="93331"/>
                    </a:lnTo>
                    <a:lnTo>
                      <a:pt x="218453" y="134396"/>
                    </a:lnTo>
                    <a:lnTo>
                      <a:pt x="244586" y="130663"/>
                    </a:lnTo>
                    <a:lnTo>
                      <a:pt x="308051" y="63465"/>
                    </a:lnTo>
                    <a:lnTo>
                      <a:pt x="375250" y="44799"/>
                    </a:lnTo>
                    <a:lnTo>
                      <a:pt x="405116" y="82131"/>
                    </a:lnTo>
                    <a:lnTo>
                      <a:pt x="408849" y="171729"/>
                    </a:lnTo>
                    <a:lnTo>
                      <a:pt x="386450" y="223994"/>
                    </a:lnTo>
                    <a:lnTo>
                      <a:pt x="356584" y="250127"/>
                    </a:lnTo>
                    <a:lnTo>
                      <a:pt x="326718" y="250127"/>
                    </a:lnTo>
                    <a:lnTo>
                      <a:pt x="326718" y="283726"/>
                    </a:lnTo>
                    <a:lnTo>
                      <a:pt x="300585" y="287460"/>
                    </a:lnTo>
                    <a:lnTo>
                      <a:pt x="281919" y="321059"/>
                    </a:lnTo>
                    <a:lnTo>
                      <a:pt x="244586" y="324792"/>
                    </a:lnTo>
                    <a:lnTo>
                      <a:pt x="237120" y="362124"/>
                    </a:lnTo>
                    <a:lnTo>
                      <a:pt x="218453" y="380791"/>
                    </a:lnTo>
                    <a:lnTo>
                      <a:pt x="181121" y="395724"/>
                    </a:lnTo>
                    <a:lnTo>
                      <a:pt x="162455" y="425590"/>
                    </a:lnTo>
                    <a:lnTo>
                      <a:pt x="151255" y="459189"/>
                    </a:lnTo>
                    <a:lnTo>
                      <a:pt x="102723" y="481588"/>
                    </a:lnTo>
                    <a:lnTo>
                      <a:pt x="137849" y="597507"/>
                    </a:lnTo>
                    <a:lnTo>
                      <a:pt x="36146" y="594830"/>
                    </a:lnTo>
                    <a:lnTo>
                      <a:pt x="26813" y="566830"/>
                    </a:lnTo>
                    <a:lnTo>
                      <a:pt x="0" y="549299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D2282AD3-B197-B0B0-CAF9-37741E2809BB}"/>
                  </a:ext>
                </a:extLst>
              </p:cNvPr>
              <p:cNvSpPr/>
              <p:nvPr/>
            </p:nvSpPr>
            <p:spPr>
              <a:xfrm>
                <a:off x="669700" y="5465005"/>
                <a:ext cx="165253" cy="409509"/>
              </a:xfrm>
              <a:custGeom>
                <a:avLst/>
                <a:gdLst>
                  <a:gd name="connsiteX0" fmla="*/ 55590 w 165253"/>
                  <a:gd name="connsiteY0" fmla="*/ 0 h 409509"/>
                  <a:gd name="connsiteX1" fmla="*/ 90589 w 165253"/>
                  <a:gd name="connsiteY1" fmla="*/ 37334 h 409509"/>
                  <a:gd name="connsiteX2" fmla="*/ 155921 w 165253"/>
                  <a:gd name="connsiteY2" fmla="*/ 172663 h 409509"/>
                  <a:gd name="connsiteX3" fmla="*/ 151253 w 165253"/>
                  <a:gd name="connsiteY3" fmla="*/ 221664 h 409509"/>
                  <a:gd name="connsiteX4" fmla="*/ 165253 w 165253"/>
                  <a:gd name="connsiteY4" fmla="*/ 242663 h 409509"/>
                  <a:gd name="connsiteX5" fmla="*/ 113921 w 165253"/>
                  <a:gd name="connsiteY5" fmla="*/ 307993 h 409509"/>
                  <a:gd name="connsiteX6" fmla="*/ 130254 w 165253"/>
                  <a:gd name="connsiteY6" fmla="*/ 349995 h 409509"/>
                  <a:gd name="connsiteX7" fmla="*/ 111588 w 165253"/>
                  <a:gd name="connsiteY7" fmla="*/ 375660 h 409509"/>
                  <a:gd name="connsiteX8" fmla="*/ 36924 w 165253"/>
                  <a:gd name="connsiteY8" fmla="*/ 405993 h 409509"/>
                  <a:gd name="connsiteX9" fmla="*/ 0 w 165253"/>
                  <a:gd name="connsiteY9" fmla="*/ 409509 h 409509"/>
                  <a:gd name="connsiteX10" fmla="*/ 0 w 165253"/>
                  <a:gd name="connsiteY10" fmla="*/ 8107 h 409509"/>
                  <a:gd name="connsiteX0" fmla="*/ 144809 w 254472"/>
                  <a:gd name="connsiteY0" fmla="*/ 0 h 409509"/>
                  <a:gd name="connsiteX1" fmla="*/ 179808 w 254472"/>
                  <a:gd name="connsiteY1" fmla="*/ 37334 h 409509"/>
                  <a:gd name="connsiteX2" fmla="*/ 245140 w 254472"/>
                  <a:gd name="connsiteY2" fmla="*/ 172663 h 409509"/>
                  <a:gd name="connsiteX3" fmla="*/ 240472 w 254472"/>
                  <a:gd name="connsiteY3" fmla="*/ 221664 h 409509"/>
                  <a:gd name="connsiteX4" fmla="*/ 254472 w 254472"/>
                  <a:gd name="connsiteY4" fmla="*/ 242663 h 409509"/>
                  <a:gd name="connsiteX5" fmla="*/ 203140 w 254472"/>
                  <a:gd name="connsiteY5" fmla="*/ 307993 h 409509"/>
                  <a:gd name="connsiteX6" fmla="*/ 219473 w 254472"/>
                  <a:gd name="connsiteY6" fmla="*/ 349995 h 409509"/>
                  <a:gd name="connsiteX7" fmla="*/ 200807 w 254472"/>
                  <a:gd name="connsiteY7" fmla="*/ 375660 h 409509"/>
                  <a:gd name="connsiteX8" fmla="*/ 126143 w 254472"/>
                  <a:gd name="connsiteY8" fmla="*/ 405993 h 409509"/>
                  <a:gd name="connsiteX9" fmla="*/ 89219 w 254472"/>
                  <a:gd name="connsiteY9" fmla="*/ 409509 h 409509"/>
                  <a:gd name="connsiteX10" fmla="*/ 1 w 254472"/>
                  <a:gd name="connsiteY10" fmla="*/ 159508 h 409509"/>
                  <a:gd name="connsiteX11" fmla="*/ 89219 w 254472"/>
                  <a:gd name="connsiteY11" fmla="*/ 8107 h 409509"/>
                  <a:gd name="connsiteX12" fmla="*/ 144809 w 254472"/>
                  <a:gd name="connsiteY12" fmla="*/ 0 h 409509"/>
                  <a:gd name="connsiteX0" fmla="*/ 0 w 254471"/>
                  <a:gd name="connsiteY0" fmla="*/ 159508 h 409509"/>
                  <a:gd name="connsiteX1" fmla="*/ 89218 w 254471"/>
                  <a:gd name="connsiteY1" fmla="*/ 8107 h 409509"/>
                  <a:gd name="connsiteX2" fmla="*/ 144808 w 254471"/>
                  <a:gd name="connsiteY2" fmla="*/ 0 h 409509"/>
                  <a:gd name="connsiteX3" fmla="*/ 179807 w 254471"/>
                  <a:gd name="connsiteY3" fmla="*/ 37334 h 409509"/>
                  <a:gd name="connsiteX4" fmla="*/ 245139 w 254471"/>
                  <a:gd name="connsiteY4" fmla="*/ 172663 h 409509"/>
                  <a:gd name="connsiteX5" fmla="*/ 240471 w 254471"/>
                  <a:gd name="connsiteY5" fmla="*/ 221664 h 409509"/>
                  <a:gd name="connsiteX6" fmla="*/ 254471 w 254471"/>
                  <a:gd name="connsiteY6" fmla="*/ 242663 h 409509"/>
                  <a:gd name="connsiteX7" fmla="*/ 203139 w 254471"/>
                  <a:gd name="connsiteY7" fmla="*/ 307993 h 409509"/>
                  <a:gd name="connsiteX8" fmla="*/ 219472 w 254471"/>
                  <a:gd name="connsiteY8" fmla="*/ 349995 h 409509"/>
                  <a:gd name="connsiteX9" fmla="*/ 200806 w 254471"/>
                  <a:gd name="connsiteY9" fmla="*/ 375660 h 409509"/>
                  <a:gd name="connsiteX10" fmla="*/ 126142 w 254471"/>
                  <a:gd name="connsiteY10" fmla="*/ 405993 h 409509"/>
                  <a:gd name="connsiteX11" fmla="*/ 89218 w 254471"/>
                  <a:gd name="connsiteY11" fmla="*/ 409509 h 409509"/>
                  <a:gd name="connsiteX12" fmla="*/ 91440 w 254471"/>
                  <a:gd name="connsiteY12" fmla="*/ 250948 h 409509"/>
                  <a:gd name="connsiteX0" fmla="*/ 39095 w 204348"/>
                  <a:gd name="connsiteY0" fmla="*/ 8107 h 409509"/>
                  <a:gd name="connsiteX1" fmla="*/ 94685 w 204348"/>
                  <a:gd name="connsiteY1" fmla="*/ 0 h 409509"/>
                  <a:gd name="connsiteX2" fmla="*/ 129684 w 204348"/>
                  <a:gd name="connsiteY2" fmla="*/ 37334 h 409509"/>
                  <a:gd name="connsiteX3" fmla="*/ 195016 w 204348"/>
                  <a:gd name="connsiteY3" fmla="*/ 172663 h 409509"/>
                  <a:gd name="connsiteX4" fmla="*/ 190348 w 204348"/>
                  <a:gd name="connsiteY4" fmla="*/ 221664 h 409509"/>
                  <a:gd name="connsiteX5" fmla="*/ 204348 w 204348"/>
                  <a:gd name="connsiteY5" fmla="*/ 242663 h 409509"/>
                  <a:gd name="connsiteX6" fmla="*/ 153016 w 204348"/>
                  <a:gd name="connsiteY6" fmla="*/ 307993 h 409509"/>
                  <a:gd name="connsiteX7" fmla="*/ 169349 w 204348"/>
                  <a:gd name="connsiteY7" fmla="*/ 349995 h 409509"/>
                  <a:gd name="connsiteX8" fmla="*/ 150683 w 204348"/>
                  <a:gd name="connsiteY8" fmla="*/ 375660 h 409509"/>
                  <a:gd name="connsiteX9" fmla="*/ 76019 w 204348"/>
                  <a:gd name="connsiteY9" fmla="*/ 405993 h 409509"/>
                  <a:gd name="connsiteX10" fmla="*/ 39095 w 204348"/>
                  <a:gd name="connsiteY10" fmla="*/ 409509 h 409509"/>
                  <a:gd name="connsiteX11" fmla="*/ 41317 w 204348"/>
                  <a:gd name="connsiteY11" fmla="*/ 250948 h 409509"/>
                  <a:gd name="connsiteX0" fmla="*/ 0 w 165253"/>
                  <a:gd name="connsiteY0" fmla="*/ 8107 h 409509"/>
                  <a:gd name="connsiteX1" fmla="*/ 55590 w 165253"/>
                  <a:gd name="connsiteY1" fmla="*/ 0 h 409509"/>
                  <a:gd name="connsiteX2" fmla="*/ 90589 w 165253"/>
                  <a:gd name="connsiteY2" fmla="*/ 37334 h 409509"/>
                  <a:gd name="connsiteX3" fmla="*/ 155921 w 165253"/>
                  <a:gd name="connsiteY3" fmla="*/ 172663 h 409509"/>
                  <a:gd name="connsiteX4" fmla="*/ 151253 w 165253"/>
                  <a:gd name="connsiteY4" fmla="*/ 221664 h 409509"/>
                  <a:gd name="connsiteX5" fmla="*/ 165253 w 165253"/>
                  <a:gd name="connsiteY5" fmla="*/ 242663 h 409509"/>
                  <a:gd name="connsiteX6" fmla="*/ 113921 w 165253"/>
                  <a:gd name="connsiteY6" fmla="*/ 307993 h 409509"/>
                  <a:gd name="connsiteX7" fmla="*/ 130254 w 165253"/>
                  <a:gd name="connsiteY7" fmla="*/ 349995 h 409509"/>
                  <a:gd name="connsiteX8" fmla="*/ 111588 w 165253"/>
                  <a:gd name="connsiteY8" fmla="*/ 375660 h 409509"/>
                  <a:gd name="connsiteX9" fmla="*/ 36924 w 165253"/>
                  <a:gd name="connsiteY9" fmla="*/ 405993 h 409509"/>
                  <a:gd name="connsiteX10" fmla="*/ 0 w 165253"/>
                  <a:gd name="connsiteY10" fmla="*/ 409509 h 409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253" h="409509">
                    <a:moveTo>
                      <a:pt x="0" y="8107"/>
                    </a:moveTo>
                    <a:lnTo>
                      <a:pt x="55590" y="0"/>
                    </a:lnTo>
                    <a:lnTo>
                      <a:pt x="90589" y="37334"/>
                    </a:lnTo>
                    <a:lnTo>
                      <a:pt x="155921" y="172663"/>
                    </a:lnTo>
                    <a:lnTo>
                      <a:pt x="151253" y="221664"/>
                    </a:lnTo>
                    <a:lnTo>
                      <a:pt x="165253" y="242663"/>
                    </a:lnTo>
                    <a:lnTo>
                      <a:pt x="113921" y="307993"/>
                    </a:lnTo>
                    <a:lnTo>
                      <a:pt x="130254" y="349995"/>
                    </a:lnTo>
                    <a:lnTo>
                      <a:pt x="111588" y="375660"/>
                    </a:lnTo>
                    <a:lnTo>
                      <a:pt x="36924" y="405993"/>
                    </a:lnTo>
                    <a:lnTo>
                      <a:pt x="0" y="409509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296137F7-3FAA-5C60-2B7F-3551030209A8}"/>
                  </a:ext>
                </a:extLst>
              </p:cNvPr>
              <p:cNvSpPr/>
              <p:nvPr/>
            </p:nvSpPr>
            <p:spPr>
              <a:xfrm>
                <a:off x="671043" y="3749041"/>
                <a:ext cx="322985" cy="472794"/>
              </a:xfrm>
              <a:custGeom>
                <a:avLst/>
                <a:gdLst>
                  <a:gd name="connsiteX0" fmla="*/ 322985 w 555397"/>
                  <a:gd name="connsiteY0" fmla="*/ 0 h 580960"/>
                  <a:gd name="connsiteX1" fmla="*/ 555397 w 555397"/>
                  <a:gd name="connsiteY1" fmla="*/ 0 h 580960"/>
                  <a:gd name="connsiteX2" fmla="*/ 555397 w 555397"/>
                  <a:gd name="connsiteY2" fmla="*/ 580960 h 580960"/>
                  <a:gd name="connsiteX3" fmla="*/ 0 w 555397"/>
                  <a:gd name="connsiteY3" fmla="*/ 580960 h 580960"/>
                  <a:gd name="connsiteX4" fmla="*/ 0 w 555397"/>
                  <a:gd name="connsiteY4" fmla="*/ 461248 h 580960"/>
                  <a:gd name="connsiteX5" fmla="*/ 39258 w 555397"/>
                  <a:gd name="connsiteY5" fmla="*/ 472794 h 580960"/>
                  <a:gd name="connsiteX6" fmla="*/ 61657 w 555397"/>
                  <a:gd name="connsiteY6" fmla="*/ 439195 h 580960"/>
                  <a:gd name="connsiteX7" fmla="*/ 125122 w 555397"/>
                  <a:gd name="connsiteY7" fmla="*/ 431729 h 580960"/>
                  <a:gd name="connsiteX8" fmla="*/ 169921 w 555397"/>
                  <a:gd name="connsiteY8" fmla="*/ 435462 h 580960"/>
                  <a:gd name="connsiteX9" fmla="*/ 169921 w 555397"/>
                  <a:gd name="connsiteY9" fmla="*/ 405596 h 580960"/>
                  <a:gd name="connsiteX10" fmla="*/ 192321 w 555397"/>
                  <a:gd name="connsiteY10" fmla="*/ 390663 h 580960"/>
                  <a:gd name="connsiteX11" fmla="*/ 188588 w 555397"/>
                  <a:gd name="connsiteY11" fmla="*/ 353330 h 580960"/>
                  <a:gd name="connsiteX12" fmla="*/ 210987 w 555397"/>
                  <a:gd name="connsiteY12" fmla="*/ 323465 h 580960"/>
                  <a:gd name="connsiteX13" fmla="*/ 199787 w 555397"/>
                  <a:gd name="connsiteY13" fmla="*/ 293599 h 580960"/>
                  <a:gd name="connsiteX14" fmla="*/ 214720 w 555397"/>
                  <a:gd name="connsiteY14" fmla="*/ 215200 h 580960"/>
                  <a:gd name="connsiteX15" fmla="*/ 270719 w 555397"/>
                  <a:gd name="connsiteY15" fmla="*/ 189068 h 580960"/>
                  <a:gd name="connsiteX16" fmla="*/ 304318 w 555397"/>
                  <a:gd name="connsiteY16" fmla="*/ 136802 h 580960"/>
                  <a:gd name="connsiteX17" fmla="*/ 304318 w 555397"/>
                  <a:gd name="connsiteY17" fmla="*/ 99470 h 580960"/>
                  <a:gd name="connsiteX18" fmla="*/ 274452 w 555397"/>
                  <a:gd name="connsiteY18" fmla="*/ 73337 h 580960"/>
                  <a:gd name="connsiteX19" fmla="*/ 274452 w 555397"/>
                  <a:gd name="connsiteY19" fmla="*/ 43471 h 580960"/>
                  <a:gd name="connsiteX20" fmla="*/ 322985 w 555397"/>
                  <a:gd name="connsiteY20" fmla="*/ 17338 h 580960"/>
                  <a:gd name="connsiteX21" fmla="*/ 322985 w 555397"/>
                  <a:gd name="connsiteY21" fmla="*/ 0 h 580960"/>
                  <a:gd name="connsiteX0" fmla="*/ 322985 w 1203097"/>
                  <a:gd name="connsiteY0" fmla="*/ 0 h 1076260"/>
                  <a:gd name="connsiteX1" fmla="*/ 555397 w 1203097"/>
                  <a:gd name="connsiteY1" fmla="*/ 0 h 1076260"/>
                  <a:gd name="connsiteX2" fmla="*/ 1203097 w 1203097"/>
                  <a:gd name="connsiteY2" fmla="*/ 1076260 h 1076260"/>
                  <a:gd name="connsiteX3" fmla="*/ 0 w 1203097"/>
                  <a:gd name="connsiteY3" fmla="*/ 580960 h 1076260"/>
                  <a:gd name="connsiteX4" fmla="*/ 0 w 1203097"/>
                  <a:gd name="connsiteY4" fmla="*/ 461248 h 1076260"/>
                  <a:gd name="connsiteX5" fmla="*/ 39258 w 1203097"/>
                  <a:gd name="connsiteY5" fmla="*/ 472794 h 1076260"/>
                  <a:gd name="connsiteX6" fmla="*/ 61657 w 1203097"/>
                  <a:gd name="connsiteY6" fmla="*/ 439195 h 1076260"/>
                  <a:gd name="connsiteX7" fmla="*/ 125122 w 1203097"/>
                  <a:gd name="connsiteY7" fmla="*/ 431729 h 1076260"/>
                  <a:gd name="connsiteX8" fmla="*/ 169921 w 1203097"/>
                  <a:gd name="connsiteY8" fmla="*/ 435462 h 1076260"/>
                  <a:gd name="connsiteX9" fmla="*/ 169921 w 1203097"/>
                  <a:gd name="connsiteY9" fmla="*/ 405596 h 1076260"/>
                  <a:gd name="connsiteX10" fmla="*/ 192321 w 1203097"/>
                  <a:gd name="connsiteY10" fmla="*/ 390663 h 1076260"/>
                  <a:gd name="connsiteX11" fmla="*/ 188588 w 1203097"/>
                  <a:gd name="connsiteY11" fmla="*/ 353330 h 1076260"/>
                  <a:gd name="connsiteX12" fmla="*/ 210987 w 1203097"/>
                  <a:gd name="connsiteY12" fmla="*/ 323465 h 1076260"/>
                  <a:gd name="connsiteX13" fmla="*/ 199787 w 1203097"/>
                  <a:gd name="connsiteY13" fmla="*/ 293599 h 1076260"/>
                  <a:gd name="connsiteX14" fmla="*/ 214720 w 1203097"/>
                  <a:gd name="connsiteY14" fmla="*/ 215200 h 1076260"/>
                  <a:gd name="connsiteX15" fmla="*/ 270719 w 1203097"/>
                  <a:gd name="connsiteY15" fmla="*/ 189068 h 1076260"/>
                  <a:gd name="connsiteX16" fmla="*/ 304318 w 1203097"/>
                  <a:gd name="connsiteY16" fmla="*/ 136802 h 1076260"/>
                  <a:gd name="connsiteX17" fmla="*/ 304318 w 1203097"/>
                  <a:gd name="connsiteY17" fmla="*/ 99470 h 1076260"/>
                  <a:gd name="connsiteX18" fmla="*/ 274452 w 1203097"/>
                  <a:gd name="connsiteY18" fmla="*/ 73337 h 1076260"/>
                  <a:gd name="connsiteX19" fmla="*/ 274452 w 1203097"/>
                  <a:gd name="connsiteY19" fmla="*/ 43471 h 1076260"/>
                  <a:gd name="connsiteX20" fmla="*/ 322985 w 1203097"/>
                  <a:gd name="connsiteY20" fmla="*/ 17338 h 1076260"/>
                  <a:gd name="connsiteX21" fmla="*/ 322985 w 1203097"/>
                  <a:gd name="connsiteY21" fmla="*/ 0 h 1076260"/>
                  <a:gd name="connsiteX0" fmla="*/ 1203097 w 1294537"/>
                  <a:gd name="connsiteY0" fmla="*/ 1076260 h 1167700"/>
                  <a:gd name="connsiteX1" fmla="*/ 0 w 1294537"/>
                  <a:gd name="connsiteY1" fmla="*/ 580960 h 1167700"/>
                  <a:gd name="connsiteX2" fmla="*/ 0 w 1294537"/>
                  <a:gd name="connsiteY2" fmla="*/ 461248 h 1167700"/>
                  <a:gd name="connsiteX3" fmla="*/ 39258 w 1294537"/>
                  <a:gd name="connsiteY3" fmla="*/ 472794 h 1167700"/>
                  <a:gd name="connsiteX4" fmla="*/ 61657 w 1294537"/>
                  <a:gd name="connsiteY4" fmla="*/ 439195 h 1167700"/>
                  <a:gd name="connsiteX5" fmla="*/ 125122 w 1294537"/>
                  <a:gd name="connsiteY5" fmla="*/ 431729 h 1167700"/>
                  <a:gd name="connsiteX6" fmla="*/ 169921 w 1294537"/>
                  <a:gd name="connsiteY6" fmla="*/ 435462 h 1167700"/>
                  <a:gd name="connsiteX7" fmla="*/ 169921 w 1294537"/>
                  <a:gd name="connsiteY7" fmla="*/ 405596 h 1167700"/>
                  <a:gd name="connsiteX8" fmla="*/ 192321 w 1294537"/>
                  <a:gd name="connsiteY8" fmla="*/ 390663 h 1167700"/>
                  <a:gd name="connsiteX9" fmla="*/ 188588 w 1294537"/>
                  <a:gd name="connsiteY9" fmla="*/ 353330 h 1167700"/>
                  <a:gd name="connsiteX10" fmla="*/ 210987 w 1294537"/>
                  <a:gd name="connsiteY10" fmla="*/ 323465 h 1167700"/>
                  <a:gd name="connsiteX11" fmla="*/ 199787 w 1294537"/>
                  <a:gd name="connsiteY11" fmla="*/ 293599 h 1167700"/>
                  <a:gd name="connsiteX12" fmla="*/ 214720 w 1294537"/>
                  <a:gd name="connsiteY12" fmla="*/ 215200 h 1167700"/>
                  <a:gd name="connsiteX13" fmla="*/ 270719 w 1294537"/>
                  <a:gd name="connsiteY13" fmla="*/ 189068 h 1167700"/>
                  <a:gd name="connsiteX14" fmla="*/ 304318 w 1294537"/>
                  <a:gd name="connsiteY14" fmla="*/ 136802 h 1167700"/>
                  <a:gd name="connsiteX15" fmla="*/ 304318 w 1294537"/>
                  <a:gd name="connsiteY15" fmla="*/ 99470 h 1167700"/>
                  <a:gd name="connsiteX16" fmla="*/ 274452 w 1294537"/>
                  <a:gd name="connsiteY16" fmla="*/ 73337 h 1167700"/>
                  <a:gd name="connsiteX17" fmla="*/ 274452 w 1294537"/>
                  <a:gd name="connsiteY17" fmla="*/ 43471 h 1167700"/>
                  <a:gd name="connsiteX18" fmla="*/ 322985 w 1294537"/>
                  <a:gd name="connsiteY18" fmla="*/ 17338 h 1167700"/>
                  <a:gd name="connsiteX19" fmla="*/ 322985 w 1294537"/>
                  <a:gd name="connsiteY19" fmla="*/ 0 h 1167700"/>
                  <a:gd name="connsiteX20" fmla="*/ 555397 w 1294537"/>
                  <a:gd name="connsiteY20" fmla="*/ 0 h 1167700"/>
                  <a:gd name="connsiteX21" fmla="*/ 1294537 w 1294537"/>
                  <a:gd name="connsiteY21" fmla="*/ 1167700 h 1167700"/>
                  <a:gd name="connsiteX0" fmla="*/ 0 w 1294537"/>
                  <a:gd name="connsiteY0" fmla="*/ 580960 h 1167700"/>
                  <a:gd name="connsiteX1" fmla="*/ 0 w 1294537"/>
                  <a:gd name="connsiteY1" fmla="*/ 461248 h 1167700"/>
                  <a:gd name="connsiteX2" fmla="*/ 39258 w 1294537"/>
                  <a:gd name="connsiteY2" fmla="*/ 472794 h 1167700"/>
                  <a:gd name="connsiteX3" fmla="*/ 61657 w 1294537"/>
                  <a:gd name="connsiteY3" fmla="*/ 439195 h 1167700"/>
                  <a:gd name="connsiteX4" fmla="*/ 125122 w 1294537"/>
                  <a:gd name="connsiteY4" fmla="*/ 431729 h 1167700"/>
                  <a:gd name="connsiteX5" fmla="*/ 169921 w 1294537"/>
                  <a:gd name="connsiteY5" fmla="*/ 435462 h 1167700"/>
                  <a:gd name="connsiteX6" fmla="*/ 169921 w 1294537"/>
                  <a:gd name="connsiteY6" fmla="*/ 405596 h 1167700"/>
                  <a:gd name="connsiteX7" fmla="*/ 192321 w 1294537"/>
                  <a:gd name="connsiteY7" fmla="*/ 390663 h 1167700"/>
                  <a:gd name="connsiteX8" fmla="*/ 188588 w 1294537"/>
                  <a:gd name="connsiteY8" fmla="*/ 353330 h 1167700"/>
                  <a:gd name="connsiteX9" fmla="*/ 210987 w 1294537"/>
                  <a:gd name="connsiteY9" fmla="*/ 323465 h 1167700"/>
                  <a:gd name="connsiteX10" fmla="*/ 199787 w 1294537"/>
                  <a:gd name="connsiteY10" fmla="*/ 293599 h 1167700"/>
                  <a:gd name="connsiteX11" fmla="*/ 214720 w 1294537"/>
                  <a:gd name="connsiteY11" fmla="*/ 215200 h 1167700"/>
                  <a:gd name="connsiteX12" fmla="*/ 270719 w 1294537"/>
                  <a:gd name="connsiteY12" fmla="*/ 189068 h 1167700"/>
                  <a:gd name="connsiteX13" fmla="*/ 304318 w 1294537"/>
                  <a:gd name="connsiteY13" fmla="*/ 136802 h 1167700"/>
                  <a:gd name="connsiteX14" fmla="*/ 304318 w 1294537"/>
                  <a:gd name="connsiteY14" fmla="*/ 99470 h 1167700"/>
                  <a:gd name="connsiteX15" fmla="*/ 274452 w 1294537"/>
                  <a:gd name="connsiteY15" fmla="*/ 73337 h 1167700"/>
                  <a:gd name="connsiteX16" fmla="*/ 274452 w 1294537"/>
                  <a:gd name="connsiteY16" fmla="*/ 43471 h 1167700"/>
                  <a:gd name="connsiteX17" fmla="*/ 322985 w 1294537"/>
                  <a:gd name="connsiteY17" fmla="*/ 17338 h 1167700"/>
                  <a:gd name="connsiteX18" fmla="*/ 322985 w 1294537"/>
                  <a:gd name="connsiteY18" fmla="*/ 0 h 1167700"/>
                  <a:gd name="connsiteX19" fmla="*/ 555397 w 1294537"/>
                  <a:gd name="connsiteY19" fmla="*/ 0 h 1167700"/>
                  <a:gd name="connsiteX20" fmla="*/ 1294537 w 1294537"/>
                  <a:gd name="connsiteY20" fmla="*/ 1167700 h 1167700"/>
                  <a:gd name="connsiteX0" fmla="*/ 0 w 1294537"/>
                  <a:gd name="connsiteY0" fmla="*/ 461248 h 1167700"/>
                  <a:gd name="connsiteX1" fmla="*/ 39258 w 1294537"/>
                  <a:gd name="connsiteY1" fmla="*/ 472794 h 1167700"/>
                  <a:gd name="connsiteX2" fmla="*/ 61657 w 1294537"/>
                  <a:gd name="connsiteY2" fmla="*/ 439195 h 1167700"/>
                  <a:gd name="connsiteX3" fmla="*/ 125122 w 1294537"/>
                  <a:gd name="connsiteY3" fmla="*/ 431729 h 1167700"/>
                  <a:gd name="connsiteX4" fmla="*/ 169921 w 1294537"/>
                  <a:gd name="connsiteY4" fmla="*/ 435462 h 1167700"/>
                  <a:gd name="connsiteX5" fmla="*/ 169921 w 1294537"/>
                  <a:gd name="connsiteY5" fmla="*/ 405596 h 1167700"/>
                  <a:gd name="connsiteX6" fmla="*/ 192321 w 1294537"/>
                  <a:gd name="connsiteY6" fmla="*/ 390663 h 1167700"/>
                  <a:gd name="connsiteX7" fmla="*/ 188588 w 1294537"/>
                  <a:gd name="connsiteY7" fmla="*/ 353330 h 1167700"/>
                  <a:gd name="connsiteX8" fmla="*/ 210987 w 1294537"/>
                  <a:gd name="connsiteY8" fmla="*/ 323465 h 1167700"/>
                  <a:gd name="connsiteX9" fmla="*/ 199787 w 1294537"/>
                  <a:gd name="connsiteY9" fmla="*/ 293599 h 1167700"/>
                  <a:gd name="connsiteX10" fmla="*/ 214720 w 1294537"/>
                  <a:gd name="connsiteY10" fmla="*/ 215200 h 1167700"/>
                  <a:gd name="connsiteX11" fmla="*/ 270719 w 1294537"/>
                  <a:gd name="connsiteY11" fmla="*/ 189068 h 1167700"/>
                  <a:gd name="connsiteX12" fmla="*/ 304318 w 1294537"/>
                  <a:gd name="connsiteY12" fmla="*/ 136802 h 1167700"/>
                  <a:gd name="connsiteX13" fmla="*/ 304318 w 1294537"/>
                  <a:gd name="connsiteY13" fmla="*/ 99470 h 1167700"/>
                  <a:gd name="connsiteX14" fmla="*/ 274452 w 1294537"/>
                  <a:gd name="connsiteY14" fmla="*/ 73337 h 1167700"/>
                  <a:gd name="connsiteX15" fmla="*/ 274452 w 1294537"/>
                  <a:gd name="connsiteY15" fmla="*/ 43471 h 1167700"/>
                  <a:gd name="connsiteX16" fmla="*/ 322985 w 1294537"/>
                  <a:gd name="connsiteY16" fmla="*/ 17338 h 1167700"/>
                  <a:gd name="connsiteX17" fmla="*/ 322985 w 1294537"/>
                  <a:gd name="connsiteY17" fmla="*/ 0 h 1167700"/>
                  <a:gd name="connsiteX18" fmla="*/ 555397 w 1294537"/>
                  <a:gd name="connsiteY18" fmla="*/ 0 h 1167700"/>
                  <a:gd name="connsiteX19" fmla="*/ 1294537 w 1294537"/>
                  <a:gd name="connsiteY19" fmla="*/ 1167700 h 1167700"/>
                  <a:gd name="connsiteX0" fmla="*/ 0 w 1294537"/>
                  <a:gd name="connsiteY0" fmla="*/ 461248 h 1167700"/>
                  <a:gd name="connsiteX1" fmla="*/ 39258 w 1294537"/>
                  <a:gd name="connsiteY1" fmla="*/ 472794 h 1167700"/>
                  <a:gd name="connsiteX2" fmla="*/ 61657 w 1294537"/>
                  <a:gd name="connsiteY2" fmla="*/ 439195 h 1167700"/>
                  <a:gd name="connsiteX3" fmla="*/ 125122 w 1294537"/>
                  <a:gd name="connsiteY3" fmla="*/ 431729 h 1167700"/>
                  <a:gd name="connsiteX4" fmla="*/ 169921 w 1294537"/>
                  <a:gd name="connsiteY4" fmla="*/ 435462 h 1167700"/>
                  <a:gd name="connsiteX5" fmla="*/ 169921 w 1294537"/>
                  <a:gd name="connsiteY5" fmla="*/ 405596 h 1167700"/>
                  <a:gd name="connsiteX6" fmla="*/ 192321 w 1294537"/>
                  <a:gd name="connsiteY6" fmla="*/ 390663 h 1167700"/>
                  <a:gd name="connsiteX7" fmla="*/ 188588 w 1294537"/>
                  <a:gd name="connsiteY7" fmla="*/ 353330 h 1167700"/>
                  <a:gd name="connsiteX8" fmla="*/ 210987 w 1294537"/>
                  <a:gd name="connsiteY8" fmla="*/ 323465 h 1167700"/>
                  <a:gd name="connsiteX9" fmla="*/ 199787 w 1294537"/>
                  <a:gd name="connsiteY9" fmla="*/ 293599 h 1167700"/>
                  <a:gd name="connsiteX10" fmla="*/ 214720 w 1294537"/>
                  <a:gd name="connsiteY10" fmla="*/ 215200 h 1167700"/>
                  <a:gd name="connsiteX11" fmla="*/ 270719 w 1294537"/>
                  <a:gd name="connsiteY11" fmla="*/ 189068 h 1167700"/>
                  <a:gd name="connsiteX12" fmla="*/ 304318 w 1294537"/>
                  <a:gd name="connsiteY12" fmla="*/ 136802 h 1167700"/>
                  <a:gd name="connsiteX13" fmla="*/ 304318 w 1294537"/>
                  <a:gd name="connsiteY13" fmla="*/ 99470 h 1167700"/>
                  <a:gd name="connsiteX14" fmla="*/ 274452 w 1294537"/>
                  <a:gd name="connsiteY14" fmla="*/ 73337 h 1167700"/>
                  <a:gd name="connsiteX15" fmla="*/ 274452 w 1294537"/>
                  <a:gd name="connsiteY15" fmla="*/ 43471 h 1167700"/>
                  <a:gd name="connsiteX16" fmla="*/ 322985 w 1294537"/>
                  <a:gd name="connsiteY16" fmla="*/ 17338 h 1167700"/>
                  <a:gd name="connsiteX17" fmla="*/ 322985 w 1294537"/>
                  <a:gd name="connsiteY17" fmla="*/ 0 h 1167700"/>
                  <a:gd name="connsiteX18" fmla="*/ 1294537 w 1294537"/>
                  <a:gd name="connsiteY18" fmla="*/ 1167700 h 1167700"/>
                  <a:gd name="connsiteX0" fmla="*/ 0 w 322985"/>
                  <a:gd name="connsiteY0" fmla="*/ 461248 h 472794"/>
                  <a:gd name="connsiteX1" fmla="*/ 39258 w 322985"/>
                  <a:gd name="connsiteY1" fmla="*/ 472794 h 472794"/>
                  <a:gd name="connsiteX2" fmla="*/ 61657 w 322985"/>
                  <a:gd name="connsiteY2" fmla="*/ 439195 h 472794"/>
                  <a:gd name="connsiteX3" fmla="*/ 125122 w 322985"/>
                  <a:gd name="connsiteY3" fmla="*/ 431729 h 472794"/>
                  <a:gd name="connsiteX4" fmla="*/ 169921 w 322985"/>
                  <a:gd name="connsiteY4" fmla="*/ 435462 h 472794"/>
                  <a:gd name="connsiteX5" fmla="*/ 169921 w 322985"/>
                  <a:gd name="connsiteY5" fmla="*/ 405596 h 472794"/>
                  <a:gd name="connsiteX6" fmla="*/ 192321 w 322985"/>
                  <a:gd name="connsiteY6" fmla="*/ 390663 h 472794"/>
                  <a:gd name="connsiteX7" fmla="*/ 188588 w 322985"/>
                  <a:gd name="connsiteY7" fmla="*/ 353330 h 472794"/>
                  <a:gd name="connsiteX8" fmla="*/ 210987 w 322985"/>
                  <a:gd name="connsiteY8" fmla="*/ 323465 h 472794"/>
                  <a:gd name="connsiteX9" fmla="*/ 199787 w 322985"/>
                  <a:gd name="connsiteY9" fmla="*/ 293599 h 472794"/>
                  <a:gd name="connsiteX10" fmla="*/ 214720 w 322985"/>
                  <a:gd name="connsiteY10" fmla="*/ 215200 h 472794"/>
                  <a:gd name="connsiteX11" fmla="*/ 270719 w 322985"/>
                  <a:gd name="connsiteY11" fmla="*/ 189068 h 472794"/>
                  <a:gd name="connsiteX12" fmla="*/ 304318 w 322985"/>
                  <a:gd name="connsiteY12" fmla="*/ 136802 h 472794"/>
                  <a:gd name="connsiteX13" fmla="*/ 304318 w 322985"/>
                  <a:gd name="connsiteY13" fmla="*/ 99470 h 472794"/>
                  <a:gd name="connsiteX14" fmla="*/ 274452 w 322985"/>
                  <a:gd name="connsiteY14" fmla="*/ 73337 h 472794"/>
                  <a:gd name="connsiteX15" fmla="*/ 274452 w 322985"/>
                  <a:gd name="connsiteY15" fmla="*/ 43471 h 472794"/>
                  <a:gd name="connsiteX16" fmla="*/ 322985 w 322985"/>
                  <a:gd name="connsiteY16" fmla="*/ 17338 h 472794"/>
                  <a:gd name="connsiteX17" fmla="*/ 322985 w 322985"/>
                  <a:gd name="connsiteY17" fmla="*/ 0 h 472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22985" h="472794">
                    <a:moveTo>
                      <a:pt x="0" y="461248"/>
                    </a:moveTo>
                    <a:lnTo>
                      <a:pt x="39258" y="472794"/>
                    </a:lnTo>
                    <a:lnTo>
                      <a:pt x="61657" y="439195"/>
                    </a:lnTo>
                    <a:lnTo>
                      <a:pt x="125122" y="431729"/>
                    </a:lnTo>
                    <a:lnTo>
                      <a:pt x="169921" y="435462"/>
                    </a:lnTo>
                    <a:lnTo>
                      <a:pt x="169921" y="405596"/>
                    </a:lnTo>
                    <a:lnTo>
                      <a:pt x="192321" y="390663"/>
                    </a:lnTo>
                    <a:lnTo>
                      <a:pt x="188588" y="353330"/>
                    </a:lnTo>
                    <a:lnTo>
                      <a:pt x="210987" y="323465"/>
                    </a:lnTo>
                    <a:lnTo>
                      <a:pt x="199787" y="293599"/>
                    </a:lnTo>
                    <a:lnTo>
                      <a:pt x="214720" y="215200"/>
                    </a:lnTo>
                    <a:lnTo>
                      <a:pt x="270719" y="189068"/>
                    </a:lnTo>
                    <a:lnTo>
                      <a:pt x="304318" y="136802"/>
                    </a:lnTo>
                    <a:lnTo>
                      <a:pt x="304318" y="99470"/>
                    </a:lnTo>
                    <a:lnTo>
                      <a:pt x="274452" y="73337"/>
                    </a:lnTo>
                    <a:lnTo>
                      <a:pt x="274452" y="43471"/>
                    </a:lnTo>
                    <a:lnTo>
                      <a:pt x="322985" y="17338"/>
                    </a:lnTo>
                    <a:lnTo>
                      <a:pt x="322985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C7101D93-DB0F-2DB9-F23D-8638B5444CCA}"/>
                  </a:ext>
                </a:extLst>
              </p:cNvPr>
              <p:cNvSpPr/>
              <p:nvPr/>
            </p:nvSpPr>
            <p:spPr>
              <a:xfrm>
                <a:off x="671042" y="3749041"/>
                <a:ext cx="1386960" cy="1495703"/>
              </a:xfrm>
              <a:custGeom>
                <a:avLst/>
                <a:gdLst>
                  <a:gd name="connsiteX0" fmla="*/ 555397 w 1386960"/>
                  <a:gd name="connsiteY0" fmla="*/ 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84" fmla="*/ 0 w 1386960"/>
                  <a:gd name="connsiteY84" fmla="*/ 580960 h 1495703"/>
                  <a:gd name="connsiteX85" fmla="*/ 555397 w 1386960"/>
                  <a:gd name="connsiteY85" fmla="*/ 580960 h 1495703"/>
                  <a:gd name="connsiteX86" fmla="*/ 555397 w 1386960"/>
                  <a:gd name="connsiteY86" fmla="*/ 0 h 1495703"/>
                  <a:gd name="connsiteX0" fmla="*/ 555397 w 1386960"/>
                  <a:gd name="connsiteY0" fmla="*/ 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84" fmla="*/ 555397 w 1386960"/>
                  <a:gd name="connsiteY84" fmla="*/ 580960 h 1495703"/>
                  <a:gd name="connsiteX85" fmla="*/ 555397 w 1386960"/>
                  <a:gd name="connsiteY85" fmla="*/ 0 h 1495703"/>
                  <a:gd name="connsiteX0" fmla="*/ 555397 w 1386960"/>
                  <a:gd name="connsiteY0" fmla="*/ 58096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84" fmla="*/ 555397 w 1386960"/>
                  <a:gd name="connsiteY84" fmla="*/ 580960 h 1495703"/>
                  <a:gd name="connsiteX0" fmla="*/ 555397 w 1386960"/>
                  <a:gd name="connsiteY0" fmla="*/ 58096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84" fmla="*/ 646837 w 1386960"/>
                  <a:gd name="connsiteY84" fmla="*/ 672400 h 1495703"/>
                  <a:gd name="connsiteX0" fmla="*/ 555397 w 1386960"/>
                  <a:gd name="connsiteY0" fmla="*/ 58096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0" fmla="*/ 1073994 w 1386960"/>
                  <a:gd name="connsiteY0" fmla="*/ 0 h 1495703"/>
                  <a:gd name="connsiteX1" fmla="*/ 1054701 w 1386960"/>
                  <a:gd name="connsiteY1" fmla="*/ 24805 h 1495703"/>
                  <a:gd name="connsiteX2" fmla="*/ 1050968 w 1386960"/>
                  <a:gd name="connsiteY2" fmla="*/ 43471 h 1495703"/>
                  <a:gd name="connsiteX3" fmla="*/ 1054701 w 1386960"/>
                  <a:gd name="connsiteY3" fmla="*/ 58404 h 1495703"/>
                  <a:gd name="connsiteX4" fmla="*/ 1092034 w 1386960"/>
                  <a:gd name="connsiteY4" fmla="*/ 58404 h 1495703"/>
                  <a:gd name="connsiteX5" fmla="*/ 1080834 w 1386960"/>
                  <a:gd name="connsiteY5" fmla="*/ 103203 h 1495703"/>
                  <a:gd name="connsiteX6" fmla="*/ 1129366 w 1386960"/>
                  <a:gd name="connsiteY6" fmla="*/ 136802 h 1495703"/>
                  <a:gd name="connsiteX7" fmla="*/ 1121900 w 1386960"/>
                  <a:gd name="connsiteY7" fmla="*/ 174135 h 1495703"/>
                  <a:gd name="connsiteX8" fmla="*/ 1159232 w 1386960"/>
                  <a:gd name="connsiteY8" fmla="*/ 282399 h 1495703"/>
                  <a:gd name="connsiteX9" fmla="*/ 1218964 w 1386960"/>
                  <a:gd name="connsiteY9" fmla="*/ 345864 h 1495703"/>
                  <a:gd name="connsiteX10" fmla="*/ 1245097 w 1386960"/>
                  <a:gd name="connsiteY10" fmla="*/ 386930 h 1495703"/>
                  <a:gd name="connsiteX11" fmla="*/ 1289896 w 1386960"/>
                  <a:gd name="connsiteY11" fmla="*/ 371997 h 1495703"/>
                  <a:gd name="connsiteX12" fmla="*/ 1386960 w 1386960"/>
                  <a:gd name="connsiteY12" fmla="*/ 386930 h 1495703"/>
                  <a:gd name="connsiteX13" fmla="*/ 1357094 w 1386960"/>
                  <a:gd name="connsiteY13" fmla="*/ 442928 h 1495703"/>
                  <a:gd name="connsiteX14" fmla="*/ 1375760 w 1386960"/>
                  <a:gd name="connsiteY14" fmla="*/ 487727 h 1495703"/>
                  <a:gd name="connsiteX15" fmla="*/ 1375760 w 1386960"/>
                  <a:gd name="connsiteY15" fmla="*/ 521327 h 1495703"/>
                  <a:gd name="connsiteX16" fmla="*/ 1353361 w 1386960"/>
                  <a:gd name="connsiteY16" fmla="*/ 539993 h 1495703"/>
                  <a:gd name="connsiteX17" fmla="*/ 1357094 w 1386960"/>
                  <a:gd name="connsiteY17" fmla="*/ 569859 h 1495703"/>
                  <a:gd name="connsiteX18" fmla="*/ 1312295 w 1386960"/>
                  <a:gd name="connsiteY18" fmla="*/ 595991 h 1495703"/>
                  <a:gd name="connsiteX19" fmla="*/ 1256297 w 1386960"/>
                  <a:gd name="connsiteY19" fmla="*/ 603458 h 1495703"/>
                  <a:gd name="connsiteX20" fmla="*/ 1233897 w 1386960"/>
                  <a:gd name="connsiteY20" fmla="*/ 581058 h 1495703"/>
                  <a:gd name="connsiteX21" fmla="*/ 1174165 w 1386960"/>
                  <a:gd name="connsiteY21" fmla="*/ 599725 h 1495703"/>
                  <a:gd name="connsiteX22" fmla="*/ 1133099 w 1386960"/>
                  <a:gd name="connsiteY22" fmla="*/ 569859 h 1495703"/>
                  <a:gd name="connsiteX23" fmla="*/ 1092034 w 1386960"/>
                  <a:gd name="connsiteY23" fmla="*/ 592258 h 1495703"/>
                  <a:gd name="connsiteX24" fmla="*/ 1013635 w 1386960"/>
                  <a:gd name="connsiteY24" fmla="*/ 618391 h 1495703"/>
                  <a:gd name="connsiteX25" fmla="*/ 980036 w 1386960"/>
                  <a:gd name="connsiteY25" fmla="*/ 678123 h 1495703"/>
                  <a:gd name="connsiteX26" fmla="*/ 957637 w 1386960"/>
                  <a:gd name="connsiteY26" fmla="*/ 693056 h 1495703"/>
                  <a:gd name="connsiteX27" fmla="*/ 927771 w 1386960"/>
                  <a:gd name="connsiteY27" fmla="*/ 741588 h 1495703"/>
                  <a:gd name="connsiteX28" fmla="*/ 927771 w 1386960"/>
                  <a:gd name="connsiteY28" fmla="*/ 816253 h 1495703"/>
                  <a:gd name="connsiteX29" fmla="*/ 897905 w 1386960"/>
                  <a:gd name="connsiteY29" fmla="*/ 819986 h 1495703"/>
                  <a:gd name="connsiteX30" fmla="*/ 890438 w 1386960"/>
                  <a:gd name="connsiteY30" fmla="*/ 842385 h 1495703"/>
                  <a:gd name="connsiteX31" fmla="*/ 853106 w 1386960"/>
                  <a:gd name="connsiteY31" fmla="*/ 879718 h 1495703"/>
                  <a:gd name="connsiteX32" fmla="*/ 871772 w 1386960"/>
                  <a:gd name="connsiteY32" fmla="*/ 894651 h 1495703"/>
                  <a:gd name="connsiteX33" fmla="*/ 886705 w 1386960"/>
                  <a:gd name="connsiteY33" fmla="*/ 976782 h 1495703"/>
                  <a:gd name="connsiteX34" fmla="*/ 879238 w 1386960"/>
                  <a:gd name="connsiteY34" fmla="*/ 991715 h 1495703"/>
                  <a:gd name="connsiteX35" fmla="*/ 890438 w 1386960"/>
                  <a:gd name="connsiteY35" fmla="*/ 1032781 h 1495703"/>
                  <a:gd name="connsiteX36" fmla="*/ 838173 w 1386960"/>
                  <a:gd name="connsiteY36" fmla="*/ 1032781 h 1495703"/>
                  <a:gd name="connsiteX37" fmla="*/ 838173 w 1386960"/>
                  <a:gd name="connsiteY37" fmla="*/ 1062647 h 1495703"/>
                  <a:gd name="connsiteX38" fmla="*/ 868039 w 1386960"/>
                  <a:gd name="connsiteY38" fmla="*/ 1073847 h 1495703"/>
                  <a:gd name="connsiteX39" fmla="*/ 856839 w 1386960"/>
                  <a:gd name="connsiteY39" fmla="*/ 1107446 h 1495703"/>
                  <a:gd name="connsiteX40" fmla="*/ 909104 w 1386960"/>
                  <a:gd name="connsiteY40" fmla="*/ 1167178 h 1495703"/>
                  <a:gd name="connsiteX41" fmla="*/ 894171 w 1386960"/>
                  <a:gd name="connsiteY41" fmla="*/ 1279175 h 1495703"/>
                  <a:gd name="connsiteX42" fmla="*/ 860572 w 1386960"/>
                  <a:gd name="connsiteY42" fmla="*/ 1309041 h 1495703"/>
                  <a:gd name="connsiteX43" fmla="*/ 789641 w 1386960"/>
                  <a:gd name="connsiteY43" fmla="*/ 1286642 h 1495703"/>
                  <a:gd name="connsiteX44" fmla="*/ 744842 w 1386960"/>
                  <a:gd name="connsiteY44" fmla="*/ 1271709 h 1495703"/>
                  <a:gd name="connsiteX45" fmla="*/ 696309 w 1386960"/>
                  <a:gd name="connsiteY45" fmla="*/ 1211977 h 1495703"/>
                  <a:gd name="connsiteX46" fmla="*/ 647777 w 1386960"/>
                  <a:gd name="connsiteY46" fmla="*/ 1230643 h 1495703"/>
                  <a:gd name="connsiteX47" fmla="*/ 617911 w 1386960"/>
                  <a:gd name="connsiteY47" fmla="*/ 1208243 h 1495703"/>
                  <a:gd name="connsiteX48" fmla="*/ 584312 w 1386960"/>
                  <a:gd name="connsiteY48" fmla="*/ 1294108 h 1495703"/>
                  <a:gd name="connsiteX49" fmla="*/ 472314 w 1386960"/>
                  <a:gd name="connsiteY49" fmla="*/ 1297841 h 1495703"/>
                  <a:gd name="connsiteX50" fmla="*/ 442448 w 1386960"/>
                  <a:gd name="connsiteY50" fmla="*/ 1327707 h 1495703"/>
                  <a:gd name="connsiteX51" fmla="*/ 453648 w 1386960"/>
                  <a:gd name="connsiteY51" fmla="*/ 1357573 h 1495703"/>
                  <a:gd name="connsiteX52" fmla="*/ 345384 w 1386960"/>
                  <a:gd name="connsiteY52" fmla="*/ 1398639 h 1495703"/>
                  <a:gd name="connsiteX53" fmla="*/ 356584 w 1386960"/>
                  <a:gd name="connsiteY53" fmla="*/ 1473304 h 1495703"/>
                  <a:gd name="connsiteX54" fmla="*/ 334184 w 1386960"/>
                  <a:gd name="connsiteY54" fmla="*/ 1495703 h 1495703"/>
                  <a:gd name="connsiteX55" fmla="*/ 207254 w 1386960"/>
                  <a:gd name="connsiteY55" fmla="*/ 1491970 h 1495703"/>
                  <a:gd name="connsiteX56" fmla="*/ 237120 w 1386960"/>
                  <a:gd name="connsiteY56" fmla="*/ 1406105 h 1495703"/>
                  <a:gd name="connsiteX57" fmla="*/ 222187 w 1386960"/>
                  <a:gd name="connsiteY57" fmla="*/ 1368773 h 1495703"/>
                  <a:gd name="connsiteX58" fmla="*/ 181121 w 1386960"/>
                  <a:gd name="connsiteY58" fmla="*/ 1320241 h 1495703"/>
                  <a:gd name="connsiteX59" fmla="*/ 140055 w 1386960"/>
                  <a:gd name="connsiteY59" fmla="*/ 1253042 h 1495703"/>
                  <a:gd name="connsiteX60" fmla="*/ 102723 w 1386960"/>
                  <a:gd name="connsiteY60" fmla="*/ 1129845 h 1495703"/>
                  <a:gd name="connsiteX61" fmla="*/ 151255 w 1386960"/>
                  <a:gd name="connsiteY61" fmla="*/ 1107446 h 1495703"/>
                  <a:gd name="connsiteX62" fmla="*/ 162455 w 1386960"/>
                  <a:gd name="connsiteY62" fmla="*/ 1073847 h 1495703"/>
                  <a:gd name="connsiteX63" fmla="*/ 181121 w 1386960"/>
                  <a:gd name="connsiteY63" fmla="*/ 1043981 h 1495703"/>
                  <a:gd name="connsiteX64" fmla="*/ 218454 w 1386960"/>
                  <a:gd name="connsiteY64" fmla="*/ 1029048 h 1495703"/>
                  <a:gd name="connsiteX65" fmla="*/ 237120 w 1386960"/>
                  <a:gd name="connsiteY65" fmla="*/ 1010381 h 1495703"/>
                  <a:gd name="connsiteX66" fmla="*/ 244586 w 1386960"/>
                  <a:gd name="connsiteY66" fmla="*/ 973049 h 1495703"/>
                  <a:gd name="connsiteX67" fmla="*/ 281919 w 1386960"/>
                  <a:gd name="connsiteY67" fmla="*/ 969316 h 1495703"/>
                  <a:gd name="connsiteX68" fmla="*/ 300585 w 1386960"/>
                  <a:gd name="connsiteY68" fmla="*/ 935717 h 1495703"/>
                  <a:gd name="connsiteX69" fmla="*/ 326718 w 1386960"/>
                  <a:gd name="connsiteY69" fmla="*/ 931983 h 1495703"/>
                  <a:gd name="connsiteX70" fmla="*/ 326718 w 1386960"/>
                  <a:gd name="connsiteY70" fmla="*/ 898384 h 1495703"/>
                  <a:gd name="connsiteX71" fmla="*/ 356584 w 1386960"/>
                  <a:gd name="connsiteY71" fmla="*/ 898384 h 1495703"/>
                  <a:gd name="connsiteX72" fmla="*/ 386450 w 1386960"/>
                  <a:gd name="connsiteY72" fmla="*/ 872251 h 1495703"/>
                  <a:gd name="connsiteX73" fmla="*/ 408849 w 1386960"/>
                  <a:gd name="connsiteY73" fmla="*/ 819986 h 1495703"/>
                  <a:gd name="connsiteX74" fmla="*/ 405116 w 1386960"/>
                  <a:gd name="connsiteY74" fmla="*/ 730388 h 1495703"/>
                  <a:gd name="connsiteX75" fmla="*/ 375250 w 1386960"/>
                  <a:gd name="connsiteY75" fmla="*/ 693056 h 1495703"/>
                  <a:gd name="connsiteX76" fmla="*/ 308052 w 1386960"/>
                  <a:gd name="connsiteY76" fmla="*/ 711722 h 1495703"/>
                  <a:gd name="connsiteX77" fmla="*/ 244586 w 1386960"/>
                  <a:gd name="connsiteY77" fmla="*/ 778920 h 1495703"/>
                  <a:gd name="connsiteX78" fmla="*/ 218454 w 1386960"/>
                  <a:gd name="connsiteY78" fmla="*/ 782654 h 1495703"/>
                  <a:gd name="connsiteX79" fmla="*/ 196054 w 1386960"/>
                  <a:gd name="connsiteY79" fmla="*/ 741588 h 1495703"/>
                  <a:gd name="connsiteX80" fmla="*/ 110189 w 1386960"/>
                  <a:gd name="connsiteY80" fmla="*/ 707989 h 1495703"/>
                  <a:gd name="connsiteX81" fmla="*/ 9392 w 1386960"/>
                  <a:gd name="connsiteY81" fmla="*/ 648257 h 1495703"/>
                  <a:gd name="connsiteX82" fmla="*/ 0 w 1386960"/>
                  <a:gd name="connsiteY82" fmla="*/ 649196 h 149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386960" h="1495703">
                    <a:moveTo>
                      <a:pt x="1073994" y="0"/>
                    </a:moveTo>
                    <a:lnTo>
                      <a:pt x="1054701" y="24805"/>
                    </a:lnTo>
                    <a:lnTo>
                      <a:pt x="1050968" y="43471"/>
                    </a:lnTo>
                    <a:lnTo>
                      <a:pt x="1054701" y="58404"/>
                    </a:lnTo>
                    <a:lnTo>
                      <a:pt x="1092034" y="58404"/>
                    </a:lnTo>
                    <a:lnTo>
                      <a:pt x="1080834" y="103203"/>
                    </a:lnTo>
                    <a:lnTo>
                      <a:pt x="1129366" y="136802"/>
                    </a:lnTo>
                    <a:lnTo>
                      <a:pt x="1121900" y="174135"/>
                    </a:lnTo>
                    <a:lnTo>
                      <a:pt x="1159232" y="282399"/>
                    </a:lnTo>
                    <a:lnTo>
                      <a:pt x="1218964" y="345864"/>
                    </a:lnTo>
                    <a:lnTo>
                      <a:pt x="1245097" y="386930"/>
                    </a:lnTo>
                    <a:lnTo>
                      <a:pt x="1289896" y="371997"/>
                    </a:lnTo>
                    <a:lnTo>
                      <a:pt x="1386960" y="386930"/>
                    </a:lnTo>
                    <a:lnTo>
                      <a:pt x="1357094" y="442928"/>
                    </a:lnTo>
                    <a:lnTo>
                      <a:pt x="1375760" y="487727"/>
                    </a:lnTo>
                    <a:lnTo>
                      <a:pt x="1375760" y="521327"/>
                    </a:lnTo>
                    <a:lnTo>
                      <a:pt x="1353361" y="539993"/>
                    </a:lnTo>
                    <a:lnTo>
                      <a:pt x="1357094" y="569859"/>
                    </a:lnTo>
                    <a:lnTo>
                      <a:pt x="1312295" y="595991"/>
                    </a:lnTo>
                    <a:lnTo>
                      <a:pt x="1256297" y="603458"/>
                    </a:lnTo>
                    <a:lnTo>
                      <a:pt x="1233897" y="581058"/>
                    </a:lnTo>
                    <a:lnTo>
                      <a:pt x="1174165" y="599725"/>
                    </a:lnTo>
                    <a:lnTo>
                      <a:pt x="1133099" y="569859"/>
                    </a:lnTo>
                    <a:lnTo>
                      <a:pt x="1092034" y="592258"/>
                    </a:lnTo>
                    <a:lnTo>
                      <a:pt x="1013635" y="618391"/>
                    </a:lnTo>
                    <a:lnTo>
                      <a:pt x="980036" y="678123"/>
                    </a:lnTo>
                    <a:lnTo>
                      <a:pt x="957637" y="693056"/>
                    </a:lnTo>
                    <a:lnTo>
                      <a:pt x="927771" y="741588"/>
                    </a:lnTo>
                    <a:lnTo>
                      <a:pt x="927771" y="816253"/>
                    </a:lnTo>
                    <a:lnTo>
                      <a:pt x="897905" y="819986"/>
                    </a:lnTo>
                    <a:lnTo>
                      <a:pt x="890438" y="842385"/>
                    </a:lnTo>
                    <a:lnTo>
                      <a:pt x="853106" y="879718"/>
                    </a:lnTo>
                    <a:lnTo>
                      <a:pt x="871772" y="894651"/>
                    </a:lnTo>
                    <a:lnTo>
                      <a:pt x="886705" y="976782"/>
                    </a:lnTo>
                    <a:lnTo>
                      <a:pt x="879238" y="991715"/>
                    </a:lnTo>
                    <a:lnTo>
                      <a:pt x="890438" y="1032781"/>
                    </a:lnTo>
                    <a:lnTo>
                      <a:pt x="838173" y="1032781"/>
                    </a:lnTo>
                    <a:lnTo>
                      <a:pt x="838173" y="1062647"/>
                    </a:lnTo>
                    <a:lnTo>
                      <a:pt x="868039" y="1073847"/>
                    </a:lnTo>
                    <a:lnTo>
                      <a:pt x="856839" y="1107446"/>
                    </a:lnTo>
                    <a:lnTo>
                      <a:pt x="909104" y="1167178"/>
                    </a:lnTo>
                    <a:lnTo>
                      <a:pt x="894171" y="1279175"/>
                    </a:lnTo>
                    <a:lnTo>
                      <a:pt x="860572" y="1309041"/>
                    </a:lnTo>
                    <a:lnTo>
                      <a:pt x="789641" y="1286642"/>
                    </a:lnTo>
                    <a:lnTo>
                      <a:pt x="744842" y="1271709"/>
                    </a:lnTo>
                    <a:lnTo>
                      <a:pt x="696309" y="1211977"/>
                    </a:lnTo>
                    <a:lnTo>
                      <a:pt x="647777" y="1230643"/>
                    </a:lnTo>
                    <a:lnTo>
                      <a:pt x="617911" y="1208243"/>
                    </a:lnTo>
                    <a:lnTo>
                      <a:pt x="584312" y="1294108"/>
                    </a:lnTo>
                    <a:lnTo>
                      <a:pt x="472314" y="1297841"/>
                    </a:lnTo>
                    <a:lnTo>
                      <a:pt x="442448" y="1327707"/>
                    </a:lnTo>
                    <a:lnTo>
                      <a:pt x="453648" y="1357573"/>
                    </a:lnTo>
                    <a:lnTo>
                      <a:pt x="345384" y="1398639"/>
                    </a:lnTo>
                    <a:lnTo>
                      <a:pt x="356584" y="1473304"/>
                    </a:lnTo>
                    <a:lnTo>
                      <a:pt x="334184" y="1495703"/>
                    </a:lnTo>
                    <a:lnTo>
                      <a:pt x="207254" y="1491970"/>
                    </a:lnTo>
                    <a:lnTo>
                      <a:pt x="237120" y="1406105"/>
                    </a:lnTo>
                    <a:lnTo>
                      <a:pt x="222187" y="1368773"/>
                    </a:lnTo>
                    <a:lnTo>
                      <a:pt x="181121" y="1320241"/>
                    </a:lnTo>
                    <a:lnTo>
                      <a:pt x="140055" y="1253042"/>
                    </a:lnTo>
                    <a:lnTo>
                      <a:pt x="102723" y="1129845"/>
                    </a:lnTo>
                    <a:lnTo>
                      <a:pt x="151255" y="1107446"/>
                    </a:lnTo>
                    <a:lnTo>
                      <a:pt x="162455" y="1073847"/>
                    </a:lnTo>
                    <a:lnTo>
                      <a:pt x="181121" y="1043981"/>
                    </a:lnTo>
                    <a:lnTo>
                      <a:pt x="218454" y="1029048"/>
                    </a:lnTo>
                    <a:lnTo>
                      <a:pt x="237120" y="1010381"/>
                    </a:lnTo>
                    <a:lnTo>
                      <a:pt x="244586" y="973049"/>
                    </a:lnTo>
                    <a:lnTo>
                      <a:pt x="281919" y="969316"/>
                    </a:lnTo>
                    <a:lnTo>
                      <a:pt x="300585" y="935717"/>
                    </a:lnTo>
                    <a:lnTo>
                      <a:pt x="326718" y="931983"/>
                    </a:lnTo>
                    <a:lnTo>
                      <a:pt x="326718" y="898384"/>
                    </a:lnTo>
                    <a:lnTo>
                      <a:pt x="356584" y="898384"/>
                    </a:lnTo>
                    <a:lnTo>
                      <a:pt x="386450" y="872251"/>
                    </a:lnTo>
                    <a:lnTo>
                      <a:pt x="408849" y="819986"/>
                    </a:lnTo>
                    <a:lnTo>
                      <a:pt x="405116" y="730388"/>
                    </a:lnTo>
                    <a:lnTo>
                      <a:pt x="375250" y="693056"/>
                    </a:lnTo>
                    <a:lnTo>
                      <a:pt x="308052" y="711722"/>
                    </a:lnTo>
                    <a:lnTo>
                      <a:pt x="244586" y="778920"/>
                    </a:lnTo>
                    <a:lnTo>
                      <a:pt x="218454" y="782654"/>
                    </a:lnTo>
                    <a:lnTo>
                      <a:pt x="196054" y="741588"/>
                    </a:lnTo>
                    <a:lnTo>
                      <a:pt x="110189" y="707989"/>
                    </a:lnTo>
                    <a:lnTo>
                      <a:pt x="9392" y="648257"/>
                    </a:lnTo>
                    <a:lnTo>
                      <a:pt x="0" y="649196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11CC7B29-0E78-EFA8-6808-E0BF03BE78A0}"/>
                </a:ext>
              </a:extLst>
            </p:cNvPr>
            <p:cNvGrpSpPr/>
            <p:nvPr/>
          </p:nvGrpSpPr>
          <p:grpSpPr>
            <a:xfrm>
              <a:off x="1174055" y="4097834"/>
              <a:ext cx="1303374" cy="2241817"/>
              <a:chOff x="1568346" y="1294190"/>
              <a:chExt cx="696653" cy="1198251"/>
            </a:xfrm>
          </p:grpSpPr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8252EC8D-CE39-CC34-EB62-28EF6A957F08}"/>
                  </a:ext>
                </a:extLst>
              </p:cNvPr>
              <p:cNvSpPr/>
              <p:nvPr/>
            </p:nvSpPr>
            <p:spPr>
              <a:xfrm>
                <a:off x="1568346" y="1294190"/>
                <a:ext cx="171361" cy="987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21089F6A-F441-8EB8-175D-824E7DBBE2E5}"/>
                  </a:ext>
                </a:extLst>
              </p:cNvPr>
              <p:cNvSpPr/>
              <p:nvPr/>
            </p:nvSpPr>
            <p:spPr>
              <a:xfrm rot="778049">
                <a:off x="2120804" y="2295033"/>
                <a:ext cx="85680" cy="19740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崎</a:t>
                </a:r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D279606A-9A86-ABB3-8C05-AFB77ADF7D8F}"/>
                  </a:ext>
                </a:extLst>
              </p:cNvPr>
              <p:cNvSpPr/>
              <p:nvPr/>
            </p:nvSpPr>
            <p:spPr>
              <a:xfrm rot="19911537">
                <a:off x="2124483" y="1584503"/>
                <a:ext cx="140516" cy="32901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分</a:t>
                </a:r>
              </a:p>
            </p:txBody>
          </p:sp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812F1A4D-5DF7-557A-44E2-83BD6FF8084E}"/>
                  </a:ext>
                </a:extLst>
              </p:cNvPr>
              <p:cNvSpPr/>
              <p:nvPr/>
            </p:nvSpPr>
            <p:spPr>
              <a:xfrm>
                <a:off x="1719906" y="2089448"/>
                <a:ext cx="85680" cy="19740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本</a:t>
                </a:r>
              </a:p>
            </p:txBody>
          </p:sp>
        </p:grp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87BFF00A-A0B5-905F-0506-52E784CA7A88}"/>
              </a:ext>
            </a:extLst>
          </p:cNvPr>
          <p:cNvGrpSpPr/>
          <p:nvPr/>
        </p:nvGrpSpPr>
        <p:grpSpPr>
          <a:xfrm>
            <a:off x="3599180" y="844550"/>
            <a:ext cx="2698750" cy="2707236"/>
            <a:chOff x="3599180" y="844550"/>
            <a:chExt cx="2698750" cy="2707236"/>
          </a:xfrm>
        </p:grpSpPr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9B9D8793-EEA0-9B39-9DC4-9A6776B7B2E8}"/>
                </a:ext>
              </a:extLst>
            </p:cNvPr>
            <p:cNvGrpSpPr/>
            <p:nvPr/>
          </p:nvGrpSpPr>
          <p:grpSpPr>
            <a:xfrm>
              <a:off x="3599180" y="844550"/>
              <a:ext cx="2698750" cy="2707236"/>
              <a:chOff x="673100" y="844550"/>
              <a:chExt cx="2698750" cy="2707236"/>
            </a:xfrm>
          </p:grpSpPr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1938A53E-2060-6A62-F666-2C46BB00AE6F}"/>
                  </a:ext>
                </a:extLst>
              </p:cNvPr>
              <p:cNvSpPr/>
              <p:nvPr/>
            </p:nvSpPr>
            <p:spPr>
              <a:xfrm>
                <a:off x="2729849" y="896809"/>
                <a:ext cx="642001" cy="1094879"/>
              </a:xfrm>
              <a:custGeom>
                <a:avLst/>
                <a:gdLst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15255 w 642001"/>
                  <a:gd name="connsiteY4" fmla="*/ 587708 h 1094879"/>
                  <a:gd name="connsiteX5" fmla="*/ 625232 w 642001"/>
                  <a:gd name="connsiteY5" fmla="*/ 632606 h 1094879"/>
                  <a:gd name="connsiteX6" fmla="*/ 636872 w 642001"/>
                  <a:gd name="connsiteY6" fmla="*/ 637595 h 1094879"/>
                  <a:gd name="connsiteX7" fmla="*/ 640198 w 642001"/>
                  <a:gd name="connsiteY7" fmla="*/ 662537 h 1094879"/>
                  <a:gd name="connsiteX8" fmla="*/ 642001 w 642001"/>
                  <a:gd name="connsiteY8" fmla="*/ 663092 h 1094879"/>
                  <a:gd name="connsiteX9" fmla="*/ 642001 w 642001"/>
                  <a:gd name="connsiteY9" fmla="*/ 727822 h 1094879"/>
                  <a:gd name="connsiteX10" fmla="*/ 628558 w 642001"/>
                  <a:gd name="connsiteY10" fmla="*/ 735703 h 1094879"/>
                  <a:gd name="connsiteX11" fmla="*/ 598627 w 642001"/>
                  <a:gd name="connsiteY11" fmla="*/ 744018 h 1094879"/>
                  <a:gd name="connsiteX12" fmla="*/ 581998 w 642001"/>
                  <a:gd name="connsiteY12" fmla="*/ 758983 h 1094879"/>
                  <a:gd name="connsiteX13" fmla="*/ 578672 w 642001"/>
                  <a:gd name="connsiteY13" fmla="*/ 782263 h 1094879"/>
                  <a:gd name="connsiteX14" fmla="*/ 573684 w 642001"/>
                  <a:gd name="connsiteY14" fmla="*/ 820508 h 1094879"/>
                  <a:gd name="connsiteX15" fmla="*/ 543752 w 642001"/>
                  <a:gd name="connsiteY15" fmla="*/ 817183 h 1094879"/>
                  <a:gd name="connsiteX16" fmla="*/ 543752 w 642001"/>
                  <a:gd name="connsiteY16" fmla="*/ 832148 h 1094879"/>
                  <a:gd name="connsiteX17" fmla="*/ 505507 w 642001"/>
                  <a:gd name="connsiteY17" fmla="*/ 875383 h 1094879"/>
                  <a:gd name="connsiteX18" fmla="*/ 467261 w 642001"/>
                  <a:gd name="connsiteY18" fmla="*/ 842125 h 1094879"/>
                  <a:gd name="connsiteX19" fmla="*/ 458947 w 642001"/>
                  <a:gd name="connsiteY19" fmla="*/ 837137 h 1094879"/>
                  <a:gd name="connsiteX20" fmla="*/ 443981 w 642001"/>
                  <a:gd name="connsiteY20" fmla="*/ 845451 h 1094879"/>
                  <a:gd name="connsiteX21" fmla="*/ 457284 w 642001"/>
                  <a:gd name="connsiteY21" fmla="*/ 872057 h 1094879"/>
                  <a:gd name="connsiteX22" fmla="*/ 455621 w 642001"/>
                  <a:gd name="connsiteY22" fmla="*/ 877046 h 1094879"/>
                  <a:gd name="connsiteX23" fmla="*/ 480564 w 642001"/>
                  <a:gd name="connsiteY23" fmla="*/ 910303 h 1094879"/>
                  <a:gd name="connsiteX24" fmla="*/ 492204 w 642001"/>
                  <a:gd name="connsiteY24" fmla="*/ 926930 h 1094879"/>
                  <a:gd name="connsiteX25" fmla="*/ 485553 w 642001"/>
                  <a:gd name="connsiteY25" fmla="*/ 956863 h 1094879"/>
                  <a:gd name="connsiteX26" fmla="*/ 493867 w 642001"/>
                  <a:gd name="connsiteY26" fmla="*/ 973490 h 1094879"/>
                  <a:gd name="connsiteX27" fmla="*/ 502181 w 642001"/>
                  <a:gd name="connsiteY27" fmla="*/ 1063285 h 1094879"/>
                  <a:gd name="connsiteX28" fmla="*/ 482227 w 642001"/>
                  <a:gd name="connsiteY28" fmla="*/ 1066610 h 1094879"/>
                  <a:gd name="connsiteX29" fmla="*/ 483685 w 642001"/>
                  <a:gd name="connsiteY29" fmla="*/ 1081188 h 1094879"/>
                  <a:gd name="connsiteX30" fmla="*/ 482227 w 642001"/>
                  <a:gd name="connsiteY30" fmla="*/ 1081576 h 1094879"/>
                  <a:gd name="connsiteX31" fmla="*/ 430679 w 642001"/>
                  <a:gd name="connsiteY31" fmla="*/ 1094879 h 1094879"/>
                  <a:gd name="connsiteX32" fmla="*/ 419039 w 642001"/>
                  <a:gd name="connsiteY32" fmla="*/ 1071599 h 1094879"/>
                  <a:gd name="connsiteX33" fmla="*/ 409062 w 642001"/>
                  <a:gd name="connsiteY33" fmla="*/ 1071599 h 1094879"/>
                  <a:gd name="connsiteX34" fmla="*/ 390770 w 642001"/>
                  <a:gd name="connsiteY34" fmla="*/ 1066610 h 1094879"/>
                  <a:gd name="connsiteX35" fmla="*/ 385782 w 642001"/>
                  <a:gd name="connsiteY35" fmla="*/ 1051645 h 1094879"/>
                  <a:gd name="connsiteX36" fmla="*/ 360839 w 642001"/>
                  <a:gd name="connsiteY36" fmla="*/ 1044993 h 1094879"/>
                  <a:gd name="connsiteX37" fmla="*/ 360839 w 642001"/>
                  <a:gd name="connsiteY37" fmla="*/ 1016726 h 1094879"/>
                  <a:gd name="connsiteX38" fmla="*/ 349199 w 642001"/>
                  <a:gd name="connsiteY38" fmla="*/ 1006747 h 1094879"/>
                  <a:gd name="connsiteX39" fmla="*/ 339222 w 642001"/>
                  <a:gd name="connsiteY39" fmla="*/ 991782 h 1094879"/>
                  <a:gd name="connsiteX40" fmla="*/ 335896 w 642001"/>
                  <a:gd name="connsiteY40" fmla="*/ 938571 h 1094879"/>
                  <a:gd name="connsiteX41" fmla="*/ 325919 w 642001"/>
                  <a:gd name="connsiteY41" fmla="*/ 926930 h 1094879"/>
                  <a:gd name="connsiteX42" fmla="*/ 329245 w 642001"/>
                  <a:gd name="connsiteY42" fmla="*/ 921942 h 1094879"/>
                  <a:gd name="connsiteX43" fmla="*/ 329245 w 642001"/>
                  <a:gd name="connsiteY43" fmla="*/ 900325 h 1094879"/>
                  <a:gd name="connsiteX44" fmla="*/ 347536 w 642001"/>
                  <a:gd name="connsiteY44" fmla="*/ 893673 h 1094879"/>
                  <a:gd name="connsiteX45" fmla="*/ 337559 w 642001"/>
                  <a:gd name="connsiteY45" fmla="*/ 878708 h 1094879"/>
                  <a:gd name="connsiteX46" fmla="*/ 320930 w 642001"/>
                  <a:gd name="connsiteY46" fmla="*/ 873719 h 1094879"/>
                  <a:gd name="connsiteX47" fmla="*/ 309290 w 642001"/>
                  <a:gd name="connsiteY47" fmla="*/ 870395 h 1094879"/>
                  <a:gd name="connsiteX48" fmla="*/ 309290 w 642001"/>
                  <a:gd name="connsiteY48" fmla="*/ 857092 h 1094879"/>
                  <a:gd name="connsiteX49" fmla="*/ 319268 w 642001"/>
                  <a:gd name="connsiteY49" fmla="*/ 845451 h 1094879"/>
                  <a:gd name="connsiteX50" fmla="*/ 335896 w 642001"/>
                  <a:gd name="connsiteY50" fmla="*/ 847114 h 1094879"/>
                  <a:gd name="connsiteX51" fmla="*/ 349199 w 642001"/>
                  <a:gd name="connsiteY51" fmla="*/ 843789 h 1094879"/>
                  <a:gd name="connsiteX52" fmla="*/ 354187 w 642001"/>
                  <a:gd name="connsiteY52" fmla="*/ 830486 h 1094879"/>
                  <a:gd name="connsiteX53" fmla="*/ 364165 w 642001"/>
                  <a:gd name="connsiteY53" fmla="*/ 805543 h 1094879"/>
                  <a:gd name="connsiteX54" fmla="*/ 387444 w 642001"/>
                  <a:gd name="connsiteY54" fmla="*/ 800554 h 1094879"/>
                  <a:gd name="connsiteX55" fmla="*/ 385782 w 642001"/>
                  <a:gd name="connsiteY55" fmla="*/ 790578 h 1094879"/>
                  <a:gd name="connsiteX56" fmla="*/ 374142 w 642001"/>
                  <a:gd name="connsiteY56" fmla="*/ 782263 h 1094879"/>
                  <a:gd name="connsiteX57" fmla="*/ 380793 w 642001"/>
                  <a:gd name="connsiteY57" fmla="*/ 768960 h 1094879"/>
                  <a:gd name="connsiteX58" fmla="*/ 359176 w 642001"/>
                  <a:gd name="connsiteY58" fmla="*/ 758983 h 1094879"/>
                  <a:gd name="connsiteX59" fmla="*/ 337559 w 642001"/>
                  <a:gd name="connsiteY59" fmla="*/ 752331 h 1094879"/>
                  <a:gd name="connsiteX60" fmla="*/ 344210 w 642001"/>
                  <a:gd name="connsiteY60" fmla="*/ 734040 h 1094879"/>
                  <a:gd name="connsiteX61" fmla="*/ 360839 w 642001"/>
                  <a:gd name="connsiteY61" fmla="*/ 729052 h 1094879"/>
                  <a:gd name="connsiteX62" fmla="*/ 369153 w 642001"/>
                  <a:gd name="connsiteY62" fmla="*/ 715749 h 1094879"/>
                  <a:gd name="connsiteX63" fmla="*/ 345873 w 642001"/>
                  <a:gd name="connsiteY63" fmla="*/ 704109 h 1094879"/>
                  <a:gd name="connsiteX64" fmla="*/ 334233 w 642001"/>
                  <a:gd name="connsiteY64" fmla="*/ 705772 h 1094879"/>
                  <a:gd name="connsiteX65" fmla="*/ 295988 w 642001"/>
                  <a:gd name="connsiteY65" fmla="*/ 705772 h 1094879"/>
                  <a:gd name="connsiteX66" fmla="*/ 289336 w 642001"/>
                  <a:gd name="connsiteY66" fmla="*/ 715749 h 1094879"/>
                  <a:gd name="connsiteX67" fmla="*/ 276033 w 642001"/>
                  <a:gd name="connsiteY67" fmla="*/ 714085 h 1094879"/>
                  <a:gd name="connsiteX68" fmla="*/ 261068 w 642001"/>
                  <a:gd name="connsiteY68" fmla="*/ 700782 h 1094879"/>
                  <a:gd name="connsiteX69" fmla="*/ 261068 w 642001"/>
                  <a:gd name="connsiteY69" fmla="*/ 687480 h 1094879"/>
                  <a:gd name="connsiteX70" fmla="*/ 287673 w 642001"/>
                  <a:gd name="connsiteY70" fmla="*/ 680828 h 1094879"/>
                  <a:gd name="connsiteX71" fmla="*/ 287673 w 642001"/>
                  <a:gd name="connsiteY71" fmla="*/ 659212 h 1094879"/>
                  <a:gd name="connsiteX72" fmla="*/ 272708 w 642001"/>
                  <a:gd name="connsiteY72" fmla="*/ 655886 h 1094879"/>
                  <a:gd name="connsiteX73" fmla="*/ 264393 w 642001"/>
                  <a:gd name="connsiteY73" fmla="*/ 652560 h 1094879"/>
                  <a:gd name="connsiteX74" fmla="*/ 269382 w 642001"/>
                  <a:gd name="connsiteY74" fmla="*/ 639257 h 1094879"/>
                  <a:gd name="connsiteX75" fmla="*/ 269382 w 642001"/>
                  <a:gd name="connsiteY75" fmla="*/ 610989 h 1094879"/>
                  <a:gd name="connsiteX76" fmla="*/ 274371 w 642001"/>
                  <a:gd name="connsiteY76" fmla="*/ 602675 h 1094879"/>
                  <a:gd name="connsiteX77" fmla="*/ 281022 w 642001"/>
                  <a:gd name="connsiteY77" fmla="*/ 576069 h 1094879"/>
                  <a:gd name="connsiteX78" fmla="*/ 262731 w 642001"/>
                  <a:gd name="connsiteY78" fmla="*/ 572743 h 1094879"/>
                  <a:gd name="connsiteX79" fmla="*/ 234462 w 642001"/>
                  <a:gd name="connsiteY79" fmla="*/ 556115 h 1094879"/>
                  <a:gd name="connsiteX80" fmla="*/ 197879 w 642001"/>
                  <a:gd name="connsiteY80" fmla="*/ 564430 h 1094879"/>
                  <a:gd name="connsiteX81" fmla="*/ 159634 w 642001"/>
                  <a:gd name="connsiteY81" fmla="*/ 574406 h 1094879"/>
                  <a:gd name="connsiteX82" fmla="*/ 133028 w 642001"/>
                  <a:gd name="connsiteY82" fmla="*/ 601011 h 1094879"/>
                  <a:gd name="connsiteX83" fmla="*/ 108085 w 642001"/>
                  <a:gd name="connsiteY83" fmla="*/ 617641 h 1094879"/>
                  <a:gd name="connsiteX84" fmla="*/ 81480 w 642001"/>
                  <a:gd name="connsiteY84" fmla="*/ 634268 h 1094879"/>
                  <a:gd name="connsiteX85" fmla="*/ 71503 w 642001"/>
                  <a:gd name="connsiteY85" fmla="*/ 655886 h 1094879"/>
                  <a:gd name="connsiteX86" fmla="*/ 39909 w 642001"/>
                  <a:gd name="connsiteY86" fmla="*/ 654223 h 1094879"/>
                  <a:gd name="connsiteX87" fmla="*/ 34920 w 642001"/>
                  <a:gd name="connsiteY87" fmla="*/ 642583 h 1094879"/>
                  <a:gd name="connsiteX88" fmla="*/ 0 w 642001"/>
                  <a:gd name="connsiteY88" fmla="*/ 649235 h 1094879"/>
                  <a:gd name="connsiteX89" fmla="*/ 58200 w 642001"/>
                  <a:gd name="connsiteY89" fmla="*/ 610989 h 1094879"/>
                  <a:gd name="connsiteX90" fmla="*/ 86468 w 642001"/>
                  <a:gd name="connsiteY90" fmla="*/ 606000 h 1094879"/>
                  <a:gd name="connsiteX91" fmla="*/ 91457 w 642001"/>
                  <a:gd name="connsiteY91" fmla="*/ 586046 h 1094879"/>
                  <a:gd name="connsiteX92" fmla="*/ 109748 w 642001"/>
                  <a:gd name="connsiteY92" fmla="*/ 586046 h 1094879"/>
                  <a:gd name="connsiteX93" fmla="*/ 129703 w 642001"/>
                  <a:gd name="connsiteY93" fmla="*/ 574406 h 1094879"/>
                  <a:gd name="connsiteX94" fmla="*/ 211182 w 642001"/>
                  <a:gd name="connsiteY94" fmla="*/ 532835 h 1094879"/>
                  <a:gd name="connsiteX95" fmla="*/ 289336 w 642001"/>
                  <a:gd name="connsiteY95" fmla="*/ 484613 h 1094879"/>
                  <a:gd name="connsiteX96" fmla="*/ 340885 w 642001"/>
                  <a:gd name="connsiteY96" fmla="*/ 414772 h 1094879"/>
                  <a:gd name="connsiteX97" fmla="*/ 430679 w 642001"/>
                  <a:gd name="connsiteY97" fmla="*/ 376527 h 1094879"/>
                  <a:gd name="connsiteX98" fmla="*/ 483890 w 642001"/>
                  <a:gd name="connsiteY98" fmla="*/ 341606 h 1094879"/>
                  <a:gd name="connsiteX99" fmla="*/ 503844 w 642001"/>
                  <a:gd name="connsiteY99" fmla="*/ 300035 h 1094879"/>
                  <a:gd name="connsiteX100" fmla="*/ 515484 w 642001"/>
                  <a:gd name="connsiteY100" fmla="*/ 281744 h 1094879"/>
                  <a:gd name="connsiteX101" fmla="*/ 505507 w 642001"/>
                  <a:gd name="connsiteY101" fmla="*/ 226870 h 1094879"/>
                  <a:gd name="connsiteX102" fmla="*/ 517147 w 642001"/>
                  <a:gd name="connsiteY102" fmla="*/ 196939 h 1094879"/>
                  <a:gd name="connsiteX103" fmla="*/ 512158 w 642001"/>
                  <a:gd name="connsiteY103" fmla="*/ 178648 h 1094879"/>
                  <a:gd name="connsiteX104" fmla="*/ 525461 w 642001"/>
                  <a:gd name="connsiteY104" fmla="*/ 140402 h 1094879"/>
                  <a:gd name="connsiteX105" fmla="*/ 543752 w 642001"/>
                  <a:gd name="connsiteY105" fmla="*/ 143727 h 1094879"/>
                  <a:gd name="connsiteX106" fmla="*/ 557055 w 642001"/>
                  <a:gd name="connsiteY106" fmla="*/ 138739 h 1094879"/>
                  <a:gd name="connsiteX107" fmla="*/ 567032 w 642001"/>
                  <a:gd name="connsiteY107" fmla="*/ 110470 h 1094879"/>
                  <a:gd name="connsiteX108" fmla="*/ 573684 w 642001"/>
                  <a:gd name="connsiteY108" fmla="*/ 48944 h 1094879"/>
                  <a:gd name="connsiteX109" fmla="*/ 611929 w 642001"/>
                  <a:gd name="connsiteY109" fmla="*/ 22339 h 1094879"/>
                  <a:gd name="connsiteX110" fmla="*/ 625232 w 642001"/>
                  <a:gd name="connsiteY110" fmla="*/ 4048 h 1094879"/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25232 w 642001"/>
                  <a:gd name="connsiteY4" fmla="*/ 632606 h 1094879"/>
                  <a:gd name="connsiteX5" fmla="*/ 636872 w 642001"/>
                  <a:gd name="connsiteY5" fmla="*/ 637595 h 1094879"/>
                  <a:gd name="connsiteX6" fmla="*/ 640198 w 642001"/>
                  <a:gd name="connsiteY6" fmla="*/ 662537 h 1094879"/>
                  <a:gd name="connsiteX7" fmla="*/ 642001 w 642001"/>
                  <a:gd name="connsiteY7" fmla="*/ 663092 h 1094879"/>
                  <a:gd name="connsiteX8" fmla="*/ 642001 w 642001"/>
                  <a:gd name="connsiteY8" fmla="*/ 727822 h 1094879"/>
                  <a:gd name="connsiteX9" fmla="*/ 628558 w 642001"/>
                  <a:gd name="connsiteY9" fmla="*/ 735703 h 1094879"/>
                  <a:gd name="connsiteX10" fmla="*/ 598627 w 642001"/>
                  <a:gd name="connsiteY10" fmla="*/ 744018 h 1094879"/>
                  <a:gd name="connsiteX11" fmla="*/ 581998 w 642001"/>
                  <a:gd name="connsiteY11" fmla="*/ 758983 h 1094879"/>
                  <a:gd name="connsiteX12" fmla="*/ 578672 w 642001"/>
                  <a:gd name="connsiteY12" fmla="*/ 782263 h 1094879"/>
                  <a:gd name="connsiteX13" fmla="*/ 573684 w 642001"/>
                  <a:gd name="connsiteY13" fmla="*/ 820508 h 1094879"/>
                  <a:gd name="connsiteX14" fmla="*/ 543752 w 642001"/>
                  <a:gd name="connsiteY14" fmla="*/ 817183 h 1094879"/>
                  <a:gd name="connsiteX15" fmla="*/ 543752 w 642001"/>
                  <a:gd name="connsiteY15" fmla="*/ 832148 h 1094879"/>
                  <a:gd name="connsiteX16" fmla="*/ 505507 w 642001"/>
                  <a:gd name="connsiteY16" fmla="*/ 875383 h 1094879"/>
                  <a:gd name="connsiteX17" fmla="*/ 467261 w 642001"/>
                  <a:gd name="connsiteY17" fmla="*/ 842125 h 1094879"/>
                  <a:gd name="connsiteX18" fmla="*/ 458947 w 642001"/>
                  <a:gd name="connsiteY18" fmla="*/ 837137 h 1094879"/>
                  <a:gd name="connsiteX19" fmla="*/ 443981 w 642001"/>
                  <a:gd name="connsiteY19" fmla="*/ 845451 h 1094879"/>
                  <a:gd name="connsiteX20" fmla="*/ 457284 w 642001"/>
                  <a:gd name="connsiteY20" fmla="*/ 872057 h 1094879"/>
                  <a:gd name="connsiteX21" fmla="*/ 455621 w 642001"/>
                  <a:gd name="connsiteY21" fmla="*/ 877046 h 1094879"/>
                  <a:gd name="connsiteX22" fmla="*/ 480564 w 642001"/>
                  <a:gd name="connsiteY22" fmla="*/ 910303 h 1094879"/>
                  <a:gd name="connsiteX23" fmla="*/ 492204 w 642001"/>
                  <a:gd name="connsiteY23" fmla="*/ 926930 h 1094879"/>
                  <a:gd name="connsiteX24" fmla="*/ 485553 w 642001"/>
                  <a:gd name="connsiteY24" fmla="*/ 956863 h 1094879"/>
                  <a:gd name="connsiteX25" fmla="*/ 493867 w 642001"/>
                  <a:gd name="connsiteY25" fmla="*/ 973490 h 1094879"/>
                  <a:gd name="connsiteX26" fmla="*/ 502181 w 642001"/>
                  <a:gd name="connsiteY26" fmla="*/ 1063285 h 1094879"/>
                  <a:gd name="connsiteX27" fmla="*/ 482227 w 642001"/>
                  <a:gd name="connsiteY27" fmla="*/ 1066610 h 1094879"/>
                  <a:gd name="connsiteX28" fmla="*/ 483685 w 642001"/>
                  <a:gd name="connsiteY28" fmla="*/ 1081188 h 1094879"/>
                  <a:gd name="connsiteX29" fmla="*/ 482227 w 642001"/>
                  <a:gd name="connsiteY29" fmla="*/ 1081576 h 1094879"/>
                  <a:gd name="connsiteX30" fmla="*/ 430679 w 642001"/>
                  <a:gd name="connsiteY30" fmla="*/ 1094879 h 1094879"/>
                  <a:gd name="connsiteX31" fmla="*/ 419039 w 642001"/>
                  <a:gd name="connsiteY31" fmla="*/ 1071599 h 1094879"/>
                  <a:gd name="connsiteX32" fmla="*/ 409062 w 642001"/>
                  <a:gd name="connsiteY32" fmla="*/ 1071599 h 1094879"/>
                  <a:gd name="connsiteX33" fmla="*/ 390770 w 642001"/>
                  <a:gd name="connsiteY33" fmla="*/ 1066610 h 1094879"/>
                  <a:gd name="connsiteX34" fmla="*/ 385782 w 642001"/>
                  <a:gd name="connsiteY34" fmla="*/ 1051645 h 1094879"/>
                  <a:gd name="connsiteX35" fmla="*/ 360839 w 642001"/>
                  <a:gd name="connsiteY35" fmla="*/ 1044993 h 1094879"/>
                  <a:gd name="connsiteX36" fmla="*/ 360839 w 642001"/>
                  <a:gd name="connsiteY36" fmla="*/ 1016726 h 1094879"/>
                  <a:gd name="connsiteX37" fmla="*/ 349199 w 642001"/>
                  <a:gd name="connsiteY37" fmla="*/ 1006747 h 1094879"/>
                  <a:gd name="connsiteX38" fmla="*/ 339222 w 642001"/>
                  <a:gd name="connsiteY38" fmla="*/ 991782 h 1094879"/>
                  <a:gd name="connsiteX39" fmla="*/ 335896 w 642001"/>
                  <a:gd name="connsiteY39" fmla="*/ 938571 h 1094879"/>
                  <a:gd name="connsiteX40" fmla="*/ 325919 w 642001"/>
                  <a:gd name="connsiteY40" fmla="*/ 926930 h 1094879"/>
                  <a:gd name="connsiteX41" fmla="*/ 329245 w 642001"/>
                  <a:gd name="connsiteY41" fmla="*/ 921942 h 1094879"/>
                  <a:gd name="connsiteX42" fmla="*/ 329245 w 642001"/>
                  <a:gd name="connsiteY42" fmla="*/ 900325 h 1094879"/>
                  <a:gd name="connsiteX43" fmla="*/ 347536 w 642001"/>
                  <a:gd name="connsiteY43" fmla="*/ 893673 h 1094879"/>
                  <a:gd name="connsiteX44" fmla="*/ 337559 w 642001"/>
                  <a:gd name="connsiteY44" fmla="*/ 878708 h 1094879"/>
                  <a:gd name="connsiteX45" fmla="*/ 320930 w 642001"/>
                  <a:gd name="connsiteY45" fmla="*/ 873719 h 1094879"/>
                  <a:gd name="connsiteX46" fmla="*/ 309290 w 642001"/>
                  <a:gd name="connsiteY46" fmla="*/ 870395 h 1094879"/>
                  <a:gd name="connsiteX47" fmla="*/ 309290 w 642001"/>
                  <a:gd name="connsiteY47" fmla="*/ 857092 h 1094879"/>
                  <a:gd name="connsiteX48" fmla="*/ 319268 w 642001"/>
                  <a:gd name="connsiteY48" fmla="*/ 845451 h 1094879"/>
                  <a:gd name="connsiteX49" fmla="*/ 335896 w 642001"/>
                  <a:gd name="connsiteY49" fmla="*/ 847114 h 1094879"/>
                  <a:gd name="connsiteX50" fmla="*/ 349199 w 642001"/>
                  <a:gd name="connsiteY50" fmla="*/ 843789 h 1094879"/>
                  <a:gd name="connsiteX51" fmla="*/ 354187 w 642001"/>
                  <a:gd name="connsiteY51" fmla="*/ 830486 h 1094879"/>
                  <a:gd name="connsiteX52" fmla="*/ 364165 w 642001"/>
                  <a:gd name="connsiteY52" fmla="*/ 805543 h 1094879"/>
                  <a:gd name="connsiteX53" fmla="*/ 387444 w 642001"/>
                  <a:gd name="connsiteY53" fmla="*/ 800554 h 1094879"/>
                  <a:gd name="connsiteX54" fmla="*/ 385782 w 642001"/>
                  <a:gd name="connsiteY54" fmla="*/ 790578 h 1094879"/>
                  <a:gd name="connsiteX55" fmla="*/ 374142 w 642001"/>
                  <a:gd name="connsiteY55" fmla="*/ 782263 h 1094879"/>
                  <a:gd name="connsiteX56" fmla="*/ 380793 w 642001"/>
                  <a:gd name="connsiteY56" fmla="*/ 768960 h 1094879"/>
                  <a:gd name="connsiteX57" fmla="*/ 359176 w 642001"/>
                  <a:gd name="connsiteY57" fmla="*/ 758983 h 1094879"/>
                  <a:gd name="connsiteX58" fmla="*/ 337559 w 642001"/>
                  <a:gd name="connsiteY58" fmla="*/ 752331 h 1094879"/>
                  <a:gd name="connsiteX59" fmla="*/ 344210 w 642001"/>
                  <a:gd name="connsiteY59" fmla="*/ 734040 h 1094879"/>
                  <a:gd name="connsiteX60" fmla="*/ 360839 w 642001"/>
                  <a:gd name="connsiteY60" fmla="*/ 729052 h 1094879"/>
                  <a:gd name="connsiteX61" fmla="*/ 369153 w 642001"/>
                  <a:gd name="connsiteY61" fmla="*/ 715749 h 1094879"/>
                  <a:gd name="connsiteX62" fmla="*/ 345873 w 642001"/>
                  <a:gd name="connsiteY62" fmla="*/ 704109 h 1094879"/>
                  <a:gd name="connsiteX63" fmla="*/ 334233 w 642001"/>
                  <a:gd name="connsiteY63" fmla="*/ 705772 h 1094879"/>
                  <a:gd name="connsiteX64" fmla="*/ 295988 w 642001"/>
                  <a:gd name="connsiteY64" fmla="*/ 705772 h 1094879"/>
                  <a:gd name="connsiteX65" fmla="*/ 289336 w 642001"/>
                  <a:gd name="connsiteY65" fmla="*/ 715749 h 1094879"/>
                  <a:gd name="connsiteX66" fmla="*/ 276033 w 642001"/>
                  <a:gd name="connsiteY66" fmla="*/ 714085 h 1094879"/>
                  <a:gd name="connsiteX67" fmla="*/ 261068 w 642001"/>
                  <a:gd name="connsiteY67" fmla="*/ 700782 h 1094879"/>
                  <a:gd name="connsiteX68" fmla="*/ 261068 w 642001"/>
                  <a:gd name="connsiteY68" fmla="*/ 687480 h 1094879"/>
                  <a:gd name="connsiteX69" fmla="*/ 287673 w 642001"/>
                  <a:gd name="connsiteY69" fmla="*/ 680828 h 1094879"/>
                  <a:gd name="connsiteX70" fmla="*/ 287673 w 642001"/>
                  <a:gd name="connsiteY70" fmla="*/ 659212 h 1094879"/>
                  <a:gd name="connsiteX71" fmla="*/ 272708 w 642001"/>
                  <a:gd name="connsiteY71" fmla="*/ 655886 h 1094879"/>
                  <a:gd name="connsiteX72" fmla="*/ 264393 w 642001"/>
                  <a:gd name="connsiteY72" fmla="*/ 652560 h 1094879"/>
                  <a:gd name="connsiteX73" fmla="*/ 269382 w 642001"/>
                  <a:gd name="connsiteY73" fmla="*/ 639257 h 1094879"/>
                  <a:gd name="connsiteX74" fmla="*/ 269382 w 642001"/>
                  <a:gd name="connsiteY74" fmla="*/ 610989 h 1094879"/>
                  <a:gd name="connsiteX75" fmla="*/ 274371 w 642001"/>
                  <a:gd name="connsiteY75" fmla="*/ 602675 h 1094879"/>
                  <a:gd name="connsiteX76" fmla="*/ 281022 w 642001"/>
                  <a:gd name="connsiteY76" fmla="*/ 576069 h 1094879"/>
                  <a:gd name="connsiteX77" fmla="*/ 262731 w 642001"/>
                  <a:gd name="connsiteY77" fmla="*/ 572743 h 1094879"/>
                  <a:gd name="connsiteX78" fmla="*/ 234462 w 642001"/>
                  <a:gd name="connsiteY78" fmla="*/ 556115 h 1094879"/>
                  <a:gd name="connsiteX79" fmla="*/ 197879 w 642001"/>
                  <a:gd name="connsiteY79" fmla="*/ 564430 h 1094879"/>
                  <a:gd name="connsiteX80" fmla="*/ 159634 w 642001"/>
                  <a:gd name="connsiteY80" fmla="*/ 574406 h 1094879"/>
                  <a:gd name="connsiteX81" fmla="*/ 133028 w 642001"/>
                  <a:gd name="connsiteY81" fmla="*/ 601011 h 1094879"/>
                  <a:gd name="connsiteX82" fmla="*/ 108085 w 642001"/>
                  <a:gd name="connsiteY82" fmla="*/ 617641 h 1094879"/>
                  <a:gd name="connsiteX83" fmla="*/ 81480 w 642001"/>
                  <a:gd name="connsiteY83" fmla="*/ 634268 h 1094879"/>
                  <a:gd name="connsiteX84" fmla="*/ 71503 w 642001"/>
                  <a:gd name="connsiteY84" fmla="*/ 655886 h 1094879"/>
                  <a:gd name="connsiteX85" fmla="*/ 39909 w 642001"/>
                  <a:gd name="connsiteY85" fmla="*/ 654223 h 1094879"/>
                  <a:gd name="connsiteX86" fmla="*/ 34920 w 642001"/>
                  <a:gd name="connsiteY86" fmla="*/ 642583 h 1094879"/>
                  <a:gd name="connsiteX87" fmla="*/ 0 w 642001"/>
                  <a:gd name="connsiteY87" fmla="*/ 649235 h 1094879"/>
                  <a:gd name="connsiteX88" fmla="*/ 58200 w 642001"/>
                  <a:gd name="connsiteY88" fmla="*/ 610989 h 1094879"/>
                  <a:gd name="connsiteX89" fmla="*/ 86468 w 642001"/>
                  <a:gd name="connsiteY89" fmla="*/ 606000 h 1094879"/>
                  <a:gd name="connsiteX90" fmla="*/ 91457 w 642001"/>
                  <a:gd name="connsiteY90" fmla="*/ 586046 h 1094879"/>
                  <a:gd name="connsiteX91" fmla="*/ 109748 w 642001"/>
                  <a:gd name="connsiteY91" fmla="*/ 586046 h 1094879"/>
                  <a:gd name="connsiteX92" fmla="*/ 129703 w 642001"/>
                  <a:gd name="connsiteY92" fmla="*/ 574406 h 1094879"/>
                  <a:gd name="connsiteX93" fmla="*/ 211182 w 642001"/>
                  <a:gd name="connsiteY93" fmla="*/ 532835 h 1094879"/>
                  <a:gd name="connsiteX94" fmla="*/ 289336 w 642001"/>
                  <a:gd name="connsiteY94" fmla="*/ 484613 h 1094879"/>
                  <a:gd name="connsiteX95" fmla="*/ 340885 w 642001"/>
                  <a:gd name="connsiteY95" fmla="*/ 414772 h 1094879"/>
                  <a:gd name="connsiteX96" fmla="*/ 430679 w 642001"/>
                  <a:gd name="connsiteY96" fmla="*/ 376527 h 1094879"/>
                  <a:gd name="connsiteX97" fmla="*/ 483890 w 642001"/>
                  <a:gd name="connsiteY97" fmla="*/ 341606 h 1094879"/>
                  <a:gd name="connsiteX98" fmla="*/ 503844 w 642001"/>
                  <a:gd name="connsiteY98" fmla="*/ 300035 h 1094879"/>
                  <a:gd name="connsiteX99" fmla="*/ 515484 w 642001"/>
                  <a:gd name="connsiteY99" fmla="*/ 281744 h 1094879"/>
                  <a:gd name="connsiteX100" fmla="*/ 505507 w 642001"/>
                  <a:gd name="connsiteY100" fmla="*/ 226870 h 1094879"/>
                  <a:gd name="connsiteX101" fmla="*/ 517147 w 642001"/>
                  <a:gd name="connsiteY101" fmla="*/ 196939 h 1094879"/>
                  <a:gd name="connsiteX102" fmla="*/ 512158 w 642001"/>
                  <a:gd name="connsiteY102" fmla="*/ 178648 h 1094879"/>
                  <a:gd name="connsiteX103" fmla="*/ 525461 w 642001"/>
                  <a:gd name="connsiteY103" fmla="*/ 140402 h 1094879"/>
                  <a:gd name="connsiteX104" fmla="*/ 543752 w 642001"/>
                  <a:gd name="connsiteY104" fmla="*/ 143727 h 1094879"/>
                  <a:gd name="connsiteX105" fmla="*/ 557055 w 642001"/>
                  <a:gd name="connsiteY105" fmla="*/ 138739 h 1094879"/>
                  <a:gd name="connsiteX106" fmla="*/ 567032 w 642001"/>
                  <a:gd name="connsiteY106" fmla="*/ 110470 h 1094879"/>
                  <a:gd name="connsiteX107" fmla="*/ 573684 w 642001"/>
                  <a:gd name="connsiteY107" fmla="*/ 48944 h 1094879"/>
                  <a:gd name="connsiteX108" fmla="*/ 611929 w 642001"/>
                  <a:gd name="connsiteY108" fmla="*/ 22339 h 1094879"/>
                  <a:gd name="connsiteX109" fmla="*/ 625232 w 642001"/>
                  <a:gd name="connsiteY109" fmla="*/ 4048 h 1094879"/>
                  <a:gd name="connsiteX110" fmla="*/ 642001 w 642001"/>
                  <a:gd name="connsiteY110" fmla="*/ 0 h 1094879"/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25232 w 642001"/>
                  <a:gd name="connsiteY4" fmla="*/ 632606 h 1094879"/>
                  <a:gd name="connsiteX5" fmla="*/ 640198 w 642001"/>
                  <a:gd name="connsiteY5" fmla="*/ 662537 h 1094879"/>
                  <a:gd name="connsiteX6" fmla="*/ 642001 w 642001"/>
                  <a:gd name="connsiteY6" fmla="*/ 663092 h 1094879"/>
                  <a:gd name="connsiteX7" fmla="*/ 642001 w 642001"/>
                  <a:gd name="connsiteY7" fmla="*/ 727822 h 1094879"/>
                  <a:gd name="connsiteX8" fmla="*/ 628558 w 642001"/>
                  <a:gd name="connsiteY8" fmla="*/ 735703 h 1094879"/>
                  <a:gd name="connsiteX9" fmla="*/ 598627 w 642001"/>
                  <a:gd name="connsiteY9" fmla="*/ 744018 h 1094879"/>
                  <a:gd name="connsiteX10" fmla="*/ 581998 w 642001"/>
                  <a:gd name="connsiteY10" fmla="*/ 758983 h 1094879"/>
                  <a:gd name="connsiteX11" fmla="*/ 578672 w 642001"/>
                  <a:gd name="connsiteY11" fmla="*/ 782263 h 1094879"/>
                  <a:gd name="connsiteX12" fmla="*/ 573684 w 642001"/>
                  <a:gd name="connsiteY12" fmla="*/ 820508 h 1094879"/>
                  <a:gd name="connsiteX13" fmla="*/ 543752 w 642001"/>
                  <a:gd name="connsiteY13" fmla="*/ 817183 h 1094879"/>
                  <a:gd name="connsiteX14" fmla="*/ 543752 w 642001"/>
                  <a:gd name="connsiteY14" fmla="*/ 832148 h 1094879"/>
                  <a:gd name="connsiteX15" fmla="*/ 505507 w 642001"/>
                  <a:gd name="connsiteY15" fmla="*/ 875383 h 1094879"/>
                  <a:gd name="connsiteX16" fmla="*/ 467261 w 642001"/>
                  <a:gd name="connsiteY16" fmla="*/ 842125 h 1094879"/>
                  <a:gd name="connsiteX17" fmla="*/ 458947 w 642001"/>
                  <a:gd name="connsiteY17" fmla="*/ 837137 h 1094879"/>
                  <a:gd name="connsiteX18" fmla="*/ 443981 w 642001"/>
                  <a:gd name="connsiteY18" fmla="*/ 845451 h 1094879"/>
                  <a:gd name="connsiteX19" fmla="*/ 457284 w 642001"/>
                  <a:gd name="connsiteY19" fmla="*/ 872057 h 1094879"/>
                  <a:gd name="connsiteX20" fmla="*/ 455621 w 642001"/>
                  <a:gd name="connsiteY20" fmla="*/ 877046 h 1094879"/>
                  <a:gd name="connsiteX21" fmla="*/ 480564 w 642001"/>
                  <a:gd name="connsiteY21" fmla="*/ 910303 h 1094879"/>
                  <a:gd name="connsiteX22" fmla="*/ 492204 w 642001"/>
                  <a:gd name="connsiteY22" fmla="*/ 926930 h 1094879"/>
                  <a:gd name="connsiteX23" fmla="*/ 485553 w 642001"/>
                  <a:gd name="connsiteY23" fmla="*/ 956863 h 1094879"/>
                  <a:gd name="connsiteX24" fmla="*/ 493867 w 642001"/>
                  <a:gd name="connsiteY24" fmla="*/ 973490 h 1094879"/>
                  <a:gd name="connsiteX25" fmla="*/ 502181 w 642001"/>
                  <a:gd name="connsiteY25" fmla="*/ 1063285 h 1094879"/>
                  <a:gd name="connsiteX26" fmla="*/ 482227 w 642001"/>
                  <a:gd name="connsiteY26" fmla="*/ 1066610 h 1094879"/>
                  <a:gd name="connsiteX27" fmla="*/ 483685 w 642001"/>
                  <a:gd name="connsiteY27" fmla="*/ 1081188 h 1094879"/>
                  <a:gd name="connsiteX28" fmla="*/ 482227 w 642001"/>
                  <a:gd name="connsiteY28" fmla="*/ 1081576 h 1094879"/>
                  <a:gd name="connsiteX29" fmla="*/ 430679 w 642001"/>
                  <a:gd name="connsiteY29" fmla="*/ 1094879 h 1094879"/>
                  <a:gd name="connsiteX30" fmla="*/ 419039 w 642001"/>
                  <a:gd name="connsiteY30" fmla="*/ 1071599 h 1094879"/>
                  <a:gd name="connsiteX31" fmla="*/ 409062 w 642001"/>
                  <a:gd name="connsiteY31" fmla="*/ 1071599 h 1094879"/>
                  <a:gd name="connsiteX32" fmla="*/ 390770 w 642001"/>
                  <a:gd name="connsiteY32" fmla="*/ 1066610 h 1094879"/>
                  <a:gd name="connsiteX33" fmla="*/ 385782 w 642001"/>
                  <a:gd name="connsiteY33" fmla="*/ 1051645 h 1094879"/>
                  <a:gd name="connsiteX34" fmla="*/ 360839 w 642001"/>
                  <a:gd name="connsiteY34" fmla="*/ 1044993 h 1094879"/>
                  <a:gd name="connsiteX35" fmla="*/ 360839 w 642001"/>
                  <a:gd name="connsiteY35" fmla="*/ 1016726 h 1094879"/>
                  <a:gd name="connsiteX36" fmla="*/ 349199 w 642001"/>
                  <a:gd name="connsiteY36" fmla="*/ 1006747 h 1094879"/>
                  <a:gd name="connsiteX37" fmla="*/ 339222 w 642001"/>
                  <a:gd name="connsiteY37" fmla="*/ 991782 h 1094879"/>
                  <a:gd name="connsiteX38" fmla="*/ 335896 w 642001"/>
                  <a:gd name="connsiteY38" fmla="*/ 938571 h 1094879"/>
                  <a:gd name="connsiteX39" fmla="*/ 325919 w 642001"/>
                  <a:gd name="connsiteY39" fmla="*/ 926930 h 1094879"/>
                  <a:gd name="connsiteX40" fmla="*/ 329245 w 642001"/>
                  <a:gd name="connsiteY40" fmla="*/ 921942 h 1094879"/>
                  <a:gd name="connsiteX41" fmla="*/ 329245 w 642001"/>
                  <a:gd name="connsiteY41" fmla="*/ 900325 h 1094879"/>
                  <a:gd name="connsiteX42" fmla="*/ 347536 w 642001"/>
                  <a:gd name="connsiteY42" fmla="*/ 893673 h 1094879"/>
                  <a:gd name="connsiteX43" fmla="*/ 337559 w 642001"/>
                  <a:gd name="connsiteY43" fmla="*/ 878708 h 1094879"/>
                  <a:gd name="connsiteX44" fmla="*/ 320930 w 642001"/>
                  <a:gd name="connsiteY44" fmla="*/ 873719 h 1094879"/>
                  <a:gd name="connsiteX45" fmla="*/ 309290 w 642001"/>
                  <a:gd name="connsiteY45" fmla="*/ 870395 h 1094879"/>
                  <a:gd name="connsiteX46" fmla="*/ 309290 w 642001"/>
                  <a:gd name="connsiteY46" fmla="*/ 857092 h 1094879"/>
                  <a:gd name="connsiteX47" fmla="*/ 319268 w 642001"/>
                  <a:gd name="connsiteY47" fmla="*/ 845451 h 1094879"/>
                  <a:gd name="connsiteX48" fmla="*/ 335896 w 642001"/>
                  <a:gd name="connsiteY48" fmla="*/ 847114 h 1094879"/>
                  <a:gd name="connsiteX49" fmla="*/ 349199 w 642001"/>
                  <a:gd name="connsiteY49" fmla="*/ 843789 h 1094879"/>
                  <a:gd name="connsiteX50" fmla="*/ 354187 w 642001"/>
                  <a:gd name="connsiteY50" fmla="*/ 830486 h 1094879"/>
                  <a:gd name="connsiteX51" fmla="*/ 364165 w 642001"/>
                  <a:gd name="connsiteY51" fmla="*/ 805543 h 1094879"/>
                  <a:gd name="connsiteX52" fmla="*/ 387444 w 642001"/>
                  <a:gd name="connsiteY52" fmla="*/ 800554 h 1094879"/>
                  <a:gd name="connsiteX53" fmla="*/ 385782 w 642001"/>
                  <a:gd name="connsiteY53" fmla="*/ 790578 h 1094879"/>
                  <a:gd name="connsiteX54" fmla="*/ 374142 w 642001"/>
                  <a:gd name="connsiteY54" fmla="*/ 782263 h 1094879"/>
                  <a:gd name="connsiteX55" fmla="*/ 380793 w 642001"/>
                  <a:gd name="connsiteY55" fmla="*/ 768960 h 1094879"/>
                  <a:gd name="connsiteX56" fmla="*/ 359176 w 642001"/>
                  <a:gd name="connsiteY56" fmla="*/ 758983 h 1094879"/>
                  <a:gd name="connsiteX57" fmla="*/ 337559 w 642001"/>
                  <a:gd name="connsiteY57" fmla="*/ 752331 h 1094879"/>
                  <a:gd name="connsiteX58" fmla="*/ 344210 w 642001"/>
                  <a:gd name="connsiteY58" fmla="*/ 734040 h 1094879"/>
                  <a:gd name="connsiteX59" fmla="*/ 360839 w 642001"/>
                  <a:gd name="connsiteY59" fmla="*/ 729052 h 1094879"/>
                  <a:gd name="connsiteX60" fmla="*/ 369153 w 642001"/>
                  <a:gd name="connsiteY60" fmla="*/ 715749 h 1094879"/>
                  <a:gd name="connsiteX61" fmla="*/ 345873 w 642001"/>
                  <a:gd name="connsiteY61" fmla="*/ 704109 h 1094879"/>
                  <a:gd name="connsiteX62" fmla="*/ 334233 w 642001"/>
                  <a:gd name="connsiteY62" fmla="*/ 705772 h 1094879"/>
                  <a:gd name="connsiteX63" fmla="*/ 295988 w 642001"/>
                  <a:gd name="connsiteY63" fmla="*/ 705772 h 1094879"/>
                  <a:gd name="connsiteX64" fmla="*/ 289336 w 642001"/>
                  <a:gd name="connsiteY64" fmla="*/ 715749 h 1094879"/>
                  <a:gd name="connsiteX65" fmla="*/ 276033 w 642001"/>
                  <a:gd name="connsiteY65" fmla="*/ 714085 h 1094879"/>
                  <a:gd name="connsiteX66" fmla="*/ 261068 w 642001"/>
                  <a:gd name="connsiteY66" fmla="*/ 700782 h 1094879"/>
                  <a:gd name="connsiteX67" fmla="*/ 261068 w 642001"/>
                  <a:gd name="connsiteY67" fmla="*/ 687480 h 1094879"/>
                  <a:gd name="connsiteX68" fmla="*/ 287673 w 642001"/>
                  <a:gd name="connsiteY68" fmla="*/ 680828 h 1094879"/>
                  <a:gd name="connsiteX69" fmla="*/ 287673 w 642001"/>
                  <a:gd name="connsiteY69" fmla="*/ 659212 h 1094879"/>
                  <a:gd name="connsiteX70" fmla="*/ 272708 w 642001"/>
                  <a:gd name="connsiteY70" fmla="*/ 655886 h 1094879"/>
                  <a:gd name="connsiteX71" fmla="*/ 264393 w 642001"/>
                  <a:gd name="connsiteY71" fmla="*/ 652560 h 1094879"/>
                  <a:gd name="connsiteX72" fmla="*/ 269382 w 642001"/>
                  <a:gd name="connsiteY72" fmla="*/ 639257 h 1094879"/>
                  <a:gd name="connsiteX73" fmla="*/ 269382 w 642001"/>
                  <a:gd name="connsiteY73" fmla="*/ 610989 h 1094879"/>
                  <a:gd name="connsiteX74" fmla="*/ 274371 w 642001"/>
                  <a:gd name="connsiteY74" fmla="*/ 602675 h 1094879"/>
                  <a:gd name="connsiteX75" fmla="*/ 281022 w 642001"/>
                  <a:gd name="connsiteY75" fmla="*/ 576069 h 1094879"/>
                  <a:gd name="connsiteX76" fmla="*/ 262731 w 642001"/>
                  <a:gd name="connsiteY76" fmla="*/ 572743 h 1094879"/>
                  <a:gd name="connsiteX77" fmla="*/ 234462 w 642001"/>
                  <a:gd name="connsiteY77" fmla="*/ 556115 h 1094879"/>
                  <a:gd name="connsiteX78" fmla="*/ 197879 w 642001"/>
                  <a:gd name="connsiteY78" fmla="*/ 564430 h 1094879"/>
                  <a:gd name="connsiteX79" fmla="*/ 159634 w 642001"/>
                  <a:gd name="connsiteY79" fmla="*/ 574406 h 1094879"/>
                  <a:gd name="connsiteX80" fmla="*/ 133028 w 642001"/>
                  <a:gd name="connsiteY80" fmla="*/ 601011 h 1094879"/>
                  <a:gd name="connsiteX81" fmla="*/ 108085 w 642001"/>
                  <a:gd name="connsiteY81" fmla="*/ 617641 h 1094879"/>
                  <a:gd name="connsiteX82" fmla="*/ 81480 w 642001"/>
                  <a:gd name="connsiteY82" fmla="*/ 634268 h 1094879"/>
                  <a:gd name="connsiteX83" fmla="*/ 71503 w 642001"/>
                  <a:gd name="connsiteY83" fmla="*/ 655886 h 1094879"/>
                  <a:gd name="connsiteX84" fmla="*/ 39909 w 642001"/>
                  <a:gd name="connsiteY84" fmla="*/ 654223 h 1094879"/>
                  <a:gd name="connsiteX85" fmla="*/ 34920 w 642001"/>
                  <a:gd name="connsiteY85" fmla="*/ 642583 h 1094879"/>
                  <a:gd name="connsiteX86" fmla="*/ 0 w 642001"/>
                  <a:gd name="connsiteY86" fmla="*/ 649235 h 1094879"/>
                  <a:gd name="connsiteX87" fmla="*/ 58200 w 642001"/>
                  <a:gd name="connsiteY87" fmla="*/ 610989 h 1094879"/>
                  <a:gd name="connsiteX88" fmla="*/ 86468 w 642001"/>
                  <a:gd name="connsiteY88" fmla="*/ 606000 h 1094879"/>
                  <a:gd name="connsiteX89" fmla="*/ 91457 w 642001"/>
                  <a:gd name="connsiteY89" fmla="*/ 586046 h 1094879"/>
                  <a:gd name="connsiteX90" fmla="*/ 109748 w 642001"/>
                  <a:gd name="connsiteY90" fmla="*/ 586046 h 1094879"/>
                  <a:gd name="connsiteX91" fmla="*/ 129703 w 642001"/>
                  <a:gd name="connsiteY91" fmla="*/ 574406 h 1094879"/>
                  <a:gd name="connsiteX92" fmla="*/ 211182 w 642001"/>
                  <a:gd name="connsiteY92" fmla="*/ 532835 h 1094879"/>
                  <a:gd name="connsiteX93" fmla="*/ 289336 w 642001"/>
                  <a:gd name="connsiteY93" fmla="*/ 484613 h 1094879"/>
                  <a:gd name="connsiteX94" fmla="*/ 340885 w 642001"/>
                  <a:gd name="connsiteY94" fmla="*/ 414772 h 1094879"/>
                  <a:gd name="connsiteX95" fmla="*/ 430679 w 642001"/>
                  <a:gd name="connsiteY95" fmla="*/ 376527 h 1094879"/>
                  <a:gd name="connsiteX96" fmla="*/ 483890 w 642001"/>
                  <a:gd name="connsiteY96" fmla="*/ 341606 h 1094879"/>
                  <a:gd name="connsiteX97" fmla="*/ 503844 w 642001"/>
                  <a:gd name="connsiteY97" fmla="*/ 300035 h 1094879"/>
                  <a:gd name="connsiteX98" fmla="*/ 515484 w 642001"/>
                  <a:gd name="connsiteY98" fmla="*/ 281744 h 1094879"/>
                  <a:gd name="connsiteX99" fmla="*/ 505507 w 642001"/>
                  <a:gd name="connsiteY99" fmla="*/ 226870 h 1094879"/>
                  <a:gd name="connsiteX100" fmla="*/ 517147 w 642001"/>
                  <a:gd name="connsiteY100" fmla="*/ 196939 h 1094879"/>
                  <a:gd name="connsiteX101" fmla="*/ 512158 w 642001"/>
                  <a:gd name="connsiteY101" fmla="*/ 178648 h 1094879"/>
                  <a:gd name="connsiteX102" fmla="*/ 525461 w 642001"/>
                  <a:gd name="connsiteY102" fmla="*/ 140402 h 1094879"/>
                  <a:gd name="connsiteX103" fmla="*/ 543752 w 642001"/>
                  <a:gd name="connsiteY103" fmla="*/ 143727 h 1094879"/>
                  <a:gd name="connsiteX104" fmla="*/ 557055 w 642001"/>
                  <a:gd name="connsiteY104" fmla="*/ 138739 h 1094879"/>
                  <a:gd name="connsiteX105" fmla="*/ 567032 w 642001"/>
                  <a:gd name="connsiteY105" fmla="*/ 110470 h 1094879"/>
                  <a:gd name="connsiteX106" fmla="*/ 573684 w 642001"/>
                  <a:gd name="connsiteY106" fmla="*/ 48944 h 1094879"/>
                  <a:gd name="connsiteX107" fmla="*/ 611929 w 642001"/>
                  <a:gd name="connsiteY107" fmla="*/ 22339 h 1094879"/>
                  <a:gd name="connsiteX108" fmla="*/ 625232 w 642001"/>
                  <a:gd name="connsiteY108" fmla="*/ 4048 h 1094879"/>
                  <a:gd name="connsiteX109" fmla="*/ 642001 w 642001"/>
                  <a:gd name="connsiteY109" fmla="*/ 0 h 1094879"/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25232 w 642001"/>
                  <a:gd name="connsiteY4" fmla="*/ 632606 h 1094879"/>
                  <a:gd name="connsiteX5" fmla="*/ 640198 w 642001"/>
                  <a:gd name="connsiteY5" fmla="*/ 662537 h 1094879"/>
                  <a:gd name="connsiteX6" fmla="*/ 642001 w 642001"/>
                  <a:gd name="connsiteY6" fmla="*/ 727822 h 1094879"/>
                  <a:gd name="connsiteX7" fmla="*/ 628558 w 642001"/>
                  <a:gd name="connsiteY7" fmla="*/ 735703 h 1094879"/>
                  <a:gd name="connsiteX8" fmla="*/ 598627 w 642001"/>
                  <a:gd name="connsiteY8" fmla="*/ 744018 h 1094879"/>
                  <a:gd name="connsiteX9" fmla="*/ 581998 w 642001"/>
                  <a:gd name="connsiteY9" fmla="*/ 758983 h 1094879"/>
                  <a:gd name="connsiteX10" fmla="*/ 578672 w 642001"/>
                  <a:gd name="connsiteY10" fmla="*/ 782263 h 1094879"/>
                  <a:gd name="connsiteX11" fmla="*/ 573684 w 642001"/>
                  <a:gd name="connsiteY11" fmla="*/ 820508 h 1094879"/>
                  <a:gd name="connsiteX12" fmla="*/ 543752 w 642001"/>
                  <a:gd name="connsiteY12" fmla="*/ 817183 h 1094879"/>
                  <a:gd name="connsiteX13" fmla="*/ 543752 w 642001"/>
                  <a:gd name="connsiteY13" fmla="*/ 832148 h 1094879"/>
                  <a:gd name="connsiteX14" fmla="*/ 505507 w 642001"/>
                  <a:gd name="connsiteY14" fmla="*/ 875383 h 1094879"/>
                  <a:gd name="connsiteX15" fmla="*/ 467261 w 642001"/>
                  <a:gd name="connsiteY15" fmla="*/ 842125 h 1094879"/>
                  <a:gd name="connsiteX16" fmla="*/ 458947 w 642001"/>
                  <a:gd name="connsiteY16" fmla="*/ 837137 h 1094879"/>
                  <a:gd name="connsiteX17" fmla="*/ 443981 w 642001"/>
                  <a:gd name="connsiteY17" fmla="*/ 845451 h 1094879"/>
                  <a:gd name="connsiteX18" fmla="*/ 457284 w 642001"/>
                  <a:gd name="connsiteY18" fmla="*/ 872057 h 1094879"/>
                  <a:gd name="connsiteX19" fmla="*/ 455621 w 642001"/>
                  <a:gd name="connsiteY19" fmla="*/ 877046 h 1094879"/>
                  <a:gd name="connsiteX20" fmla="*/ 480564 w 642001"/>
                  <a:gd name="connsiteY20" fmla="*/ 910303 h 1094879"/>
                  <a:gd name="connsiteX21" fmla="*/ 492204 w 642001"/>
                  <a:gd name="connsiteY21" fmla="*/ 926930 h 1094879"/>
                  <a:gd name="connsiteX22" fmla="*/ 485553 w 642001"/>
                  <a:gd name="connsiteY22" fmla="*/ 956863 h 1094879"/>
                  <a:gd name="connsiteX23" fmla="*/ 493867 w 642001"/>
                  <a:gd name="connsiteY23" fmla="*/ 973490 h 1094879"/>
                  <a:gd name="connsiteX24" fmla="*/ 502181 w 642001"/>
                  <a:gd name="connsiteY24" fmla="*/ 1063285 h 1094879"/>
                  <a:gd name="connsiteX25" fmla="*/ 482227 w 642001"/>
                  <a:gd name="connsiteY25" fmla="*/ 1066610 h 1094879"/>
                  <a:gd name="connsiteX26" fmla="*/ 483685 w 642001"/>
                  <a:gd name="connsiteY26" fmla="*/ 1081188 h 1094879"/>
                  <a:gd name="connsiteX27" fmla="*/ 482227 w 642001"/>
                  <a:gd name="connsiteY27" fmla="*/ 1081576 h 1094879"/>
                  <a:gd name="connsiteX28" fmla="*/ 430679 w 642001"/>
                  <a:gd name="connsiteY28" fmla="*/ 1094879 h 1094879"/>
                  <a:gd name="connsiteX29" fmla="*/ 419039 w 642001"/>
                  <a:gd name="connsiteY29" fmla="*/ 1071599 h 1094879"/>
                  <a:gd name="connsiteX30" fmla="*/ 409062 w 642001"/>
                  <a:gd name="connsiteY30" fmla="*/ 1071599 h 1094879"/>
                  <a:gd name="connsiteX31" fmla="*/ 390770 w 642001"/>
                  <a:gd name="connsiteY31" fmla="*/ 1066610 h 1094879"/>
                  <a:gd name="connsiteX32" fmla="*/ 385782 w 642001"/>
                  <a:gd name="connsiteY32" fmla="*/ 1051645 h 1094879"/>
                  <a:gd name="connsiteX33" fmla="*/ 360839 w 642001"/>
                  <a:gd name="connsiteY33" fmla="*/ 1044993 h 1094879"/>
                  <a:gd name="connsiteX34" fmla="*/ 360839 w 642001"/>
                  <a:gd name="connsiteY34" fmla="*/ 1016726 h 1094879"/>
                  <a:gd name="connsiteX35" fmla="*/ 349199 w 642001"/>
                  <a:gd name="connsiteY35" fmla="*/ 1006747 h 1094879"/>
                  <a:gd name="connsiteX36" fmla="*/ 339222 w 642001"/>
                  <a:gd name="connsiteY36" fmla="*/ 991782 h 1094879"/>
                  <a:gd name="connsiteX37" fmla="*/ 335896 w 642001"/>
                  <a:gd name="connsiteY37" fmla="*/ 938571 h 1094879"/>
                  <a:gd name="connsiteX38" fmla="*/ 325919 w 642001"/>
                  <a:gd name="connsiteY38" fmla="*/ 926930 h 1094879"/>
                  <a:gd name="connsiteX39" fmla="*/ 329245 w 642001"/>
                  <a:gd name="connsiteY39" fmla="*/ 921942 h 1094879"/>
                  <a:gd name="connsiteX40" fmla="*/ 329245 w 642001"/>
                  <a:gd name="connsiteY40" fmla="*/ 900325 h 1094879"/>
                  <a:gd name="connsiteX41" fmla="*/ 347536 w 642001"/>
                  <a:gd name="connsiteY41" fmla="*/ 893673 h 1094879"/>
                  <a:gd name="connsiteX42" fmla="*/ 337559 w 642001"/>
                  <a:gd name="connsiteY42" fmla="*/ 878708 h 1094879"/>
                  <a:gd name="connsiteX43" fmla="*/ 320930 w 642001"/>
                  <a:gd name="connsiteY43" fmla="*/ 873719 h 1094879"/>
                  <a:gd name="connsiteX44" fmla="*/ 309290 w 642001"/>
                  <a:gd name="connsiteY44" fmla="*/ 870395 h 1094879"/>
                  <a:gd name="connsiteX45" fmla="*/ 309290 w 642001"/>
                  <a:gd name="connsiteY45" fmla="*/ 857092 h 1094879"/>
                  <a:gd name="connsiteX46" fmla="*/ 319268 w 642001"/>
                  <a:gd name="connsiteY46" fmla="*/ 845451 h 1094879"/>
                  <a:gd name="connsiteX47" fmla="*/ 335896 w 642001"/>
                  <a:gd name="connsiteY47" fmla="*/ 847114 h 1094879"/>
                  <a:gd name="connsiteX48" fmla="*/ 349199 w 642001"/>
                  <a:gd name="connsiteY48" fmla="*/ 843789 h 1094879"/>
                  <a:gd name="connsiteX49" fmla="*/ 354187 w 642001"/>
                  <a:gd name="connsiteY49" fmla="*/ 830486 h 1094879"/>
                  <a:gd name="connsiteX50" fmla="*/ 364165 w 642001"/>
                  <a:gd name="connsiteY50" fmla="*/ 805543 h 1094879"/>
                  <a:gd name="connsiteX51" fmla="*/ 387444 w 642001"/>
                  <a:gd name="connsiteY51" fmla="*/ 800554 h 1094879"/>
                  <a:gd name="connsiteX52" fmla="*/ 385782 w 642001"/>
                  <a:gd name="connsiteY52" fmla="*/ 790578 h 1094879"/>
                  <a:gd name="connsiteX53" fmla="*/ 374142 w 642001"/>
                  <a:gd name="connsiteY53" fmla="*/ 782263 h 1094879"/>
                  <a:gd name="connsiteX54" fmla="*/ 380793 w 642001"/>
                  <a:gd name="connsiteY54" fmla="*/ 768960 h 1094879"/>
                  <a:gd name="connsiteX55" fmla="*/ 359176 w 642001"/>
                  <a:gd name="connsiteY55" fmla="*/ 758983 h 1094879"/>
                  <a:gd name="connsiteX56" fmla="*/ 337559 w 642001"/>
                  <a:gd name="connsiteY56" fmla="*/ 752331 h 1094879"/>
                  <a:gd name="connsiteX57" fmla="*/ 344210 w 642001"/>
                  <a:gd name="connsiteY57" fmla="*/ 734040 h 1094879"/>
                  <a:gd name="connsiteX58" fmla="*/ 360839 w 642001"/>
                  <a:gd name="connsiteY58" fmla="*/ 729052 h 1094879"/>
                  <a:gd name="connsiteX59" fmla="*/ 369153 w 642001"/>
                  <a:gd name="connsiteY59" fmla="*/ 715749 h 1094879"/>
                  <a:gd name="connsiteX60" fmla="*/ 345873 w 642001"/>
                  <a:gd name="connsiteY60" fmla="*/ 704109 h 1094879"/>
                  <a:gd name="connsiteX61" fmla="*/ 334233 w 642001"/>
                  <a:gd name="connsiteY61" fmla="*/ 705772 h 1094879"/>
                  <a:gd name="connsiteX62" fmla="*/ 295988 w 642001"/>
                  <a:gd name="connsiteY62" fmla="*/ 705772 h 1094879"/>
                  <a:gd name="connsiteX63" fmla="*/ 289336 w 642001"/>
                  <a:gd name="connsiteY63" fmla="*/ 715749 h 1094879"/>
                  <a:gd name="connsiteX64" fmla="*/ 276033 w 642001"/>
                  <a:gd name="connsiteY64" fmla="*/ 714085 h 1094879"/>
                  <a:gd name="connsiteX65" fmla="*/ 261068 w 642001"/>
                  <a:gd name="connsiteY65" fmla="*/ 700782 h 1094879"/>
                  <a:gd name="connsiteX66" fmla="*/ 261068 w 642001"/>
                  <a:gd name="connsiteY66" fmla="*/ 687480 h 1094879"/>
                  <a:gd name="connsiteX67" fmla="*/ 287673 w 642001"/>
                  <a:gd name="connsiteY67" fmla="*/ 680828 h 1094879"/>
                  <a:gd name="connsiteX68" fmla="*/ 287673 w 642001"/>
                  <a:gd name="connsiteY68" fmla="*/ 659212 h 1094879"/>
                  <a:gd name="connsiteX69" fmla="*/ 272708 w 642001"/>
                  <a:gd name="connsiteY69" fmla="*/ 655886 h 1094879"/>
                  <a:gd name="connsiteX70" fmla="*/ 264393 w 642001"/>
                  <a:gd name="connsiteY70" fmla="*/ 652560 h 1094879"/>
                  <a:gd name="connsiteX71" fmla="*/ 269382 w 642001"/>
                  <a:gd name="connsiteY71" fmla="*/ 639257 h 1094879"/>
                  <a:gd name="connsiteX72" fmla="*/ 269382 w 642001"/>
                  <a:gd name="connsiteY72" fmla="*/ 610989 h 1094879"/>
                  <a:gd name="connsiteX73" fmla="*/ 274371 w 642001"/>
                  <a:gd name="connsiteY73" fmla="*/ 602675 h 1094879"/>
                  <a:gd name="connsiteX74" fmla="*/ 281022 w 642001"/>
                  <a:gd name="connsiteY74" fmla="*/ 576069 h 1094879"/>
                  <a:gd name="connsiteX75" fmla="*/ 262731 w 642001"/>
                  <a:gd name="connsiteY75" fmla="*/ 572743 h 1094879"/>
                  <a:gd name="connsiteX76" fmla="*/ 234462 w 642001"/>
                  <a:gd name="connsiteY76" fmla="*/ 556115 h 1094879"/>
                  <a:gd name="connsiteX77" fmla="*/ 197879 w 642001"/>
                  <a:gd name="connsiteY77" fmla="*/ 564430 h 1094879"/>
                  <a:gd name="connsiteX78" fmla="*/ 159634 w 642001"/>
                  <a:gd name="connsiteY78" fmla="*/ 574406 h 1094879"/>
                  <a:gd name="connsiteX79" fmla="*/ 133028 w 642001"/>
                  <a:gd name="connsiteY79" fmla="*/ 601011 h 1094879"/>
                  <a:gd name="connsiteX80" fmla="*/ 108085 w 642001"/>
                  <a:gd name="connsiteY80" fmla="*/ 617641 h 1094879"/>
                  <a:gd name="connsiteX81" fmla="*/ 81480 w 642001"/>
                  <a:gd name="connsiteY81" fmla="*/ 634268 h 1094879"/>
                  <a:gd name="connsiteX82" fmla="*/ 71503 w 642001"/>
                  <a:gd name="connsiteY82" fmla="*/ 655886 h 1094879"/>
                  <a:gd name="connsiteX83" fmla="*/ 39909 w 642001"/>
                  <a:gd name="connsiteY83" fmla="*/ 654223 h 1094879"/>
                  <a:gd name="connsiteX84" fmla="*/ 34920 w 642001"/>
                  <a:gd name="connsiteY84" fmla="*/ 642583 h 1094879"/>
                  <a:gd name="connsiteX85" fmla="*/ 0 w 642001"/>
                  <a:gd name="connsiteY85" fmla="*/ 649235 h 1094879"/>
                  <a:gd name="connsiteX86" fmla="*/ 58200 w 642001"/>
                  <a:gd name="connsiteY86" fmla="*/ 610989 h 1094879"/>
                  <a:gd name="connsiteX87" fmla="*/ 86468 w 642001"/>
                  <a:gd name="connsiteY87" fmla="*/ 606000 h 1094879"/>
                  <a:gd name="connsiteX88" fmla="*/ 91457 w 642001"/>
                  <a:gd name="connsiteY88" fmla="*/ 586046 h 1094879"/>
                  <a:gd name="connsiteX89" fmla="*/ 109748 w 642001"/>
                  <a:gd name="connsiteY89" fmla="*/ 586046 h 1094879"/>
                  <a:gd name="connsiteX90" fmla="*/ 129703 w 642001"/>
                  <a:gd name="connsiteY90" fmla="*/ 574406 h 1094879"/>
                  <a:gd name="connsiteX91" fmla="*/ 211182 w 642001"/>
                  <a:gd name="connsiteY91" fmla="*/ 532835 h 1094879"/>
                  <a:gd name="connsiteX92" fmla="*/ 289336 w 642001"/>
                  <a:gd name="connsiteY92" fmla="*/ 484613 h 1094879"/>
                  <a:gd name="connsiteX93" fmla="*/ 340885 w 642001"/>
                  <a:gd name="connsiteY93" fmla="*/ 414772 h 1094879"/>
                  <a:gd name="connsiteX94" fmla="*/ 430679 w 642001"/>
                  <a:gd name="connsiteY94" fmla="*/ 376527 h 1094879"/>
                  <a:gd name="connsiteX95" fmla="*/ 483890 w 642001"/>
                  <a:gd name="connsiteY95" fmla="*/ 341606 h 1094879"/>
                  <a:gd name="connsiteX96" fmla="*/ 503844 w 642001"/>
                  <a:gd name="connsiteY96" fmla="*/ 300035 h 1094879"/>
                  <a:gd name="connsiteX97" fmla="*/ 515484 w 642001"/>
                  <a:gd name="connsiteY97" fmla="*/ 281744 h 1094879"/>
                  <a:gd name="connsiteX98" fmla="*/ 505507 w 642001"/>
                  <a:gd name="connsiteY98" fmla="*/ 226870 h 1094879"/>
                  <a:gd name="connsiteX99" fmla="*/ 517147 w 642001"/>
                  <a:gd name="connsiteY99" fmla="*/ 196939 h 1094879"/>
                  <a:gd name="connsiteX100" fmla="*/ 512158 w 642001"/>
                  <a:gd name="connsiteY100" fmla="*/ 178648 h 1094879"/>
                  <a:gd name="connsiteX101" fmla="*/ 525461 w 642001"/>
                  <a:gd name="connsiteY101" fmla="*/ 140402 h 1094879"/>
                  <a:gd name="connsiteX102" fmla="*/ 543752 w 642001"/>
                  <a:gd name="connsiteY102" fmla="*/ 143727 h 1094879"/>
                  <a:gd name="connsiteX103" fmla="*/ 557055 w 642001"/>
                  <a:gd name="connsiteY103" fmla="*/ 138739 h 1094879"/>
                  <a:gd name="connsiteX104" fmla="*/ 567032 w 642001"/>
                  <a:gd name="connsiteY104" fmla="*/ 110470 h 1094879"/>
                  <a:gd name="connsiteX105" fmla="*/ 573684 w 642001"/>
                  <a:gd name="connsiteY105" fmla="*/ 48944 h 1094879"/>
                  <a:gd name="connsiteX106" fmla="*/ 611929 w 642001"/>
                  <a:gd name="connsiteY106" fmla="*/ 22339 h 1094879"/>
                  <a:gd name="connsiteX107" fmla="*/ 625232 w 642001"/>
                  <a:gd name="connsiteY107" fmla="*/ 4048 h 1094879"/>
                  <a:gd name="connsiteX108" fmla="*/ 642001 w 642001"/>
                  <a:gd name="connsiteY108" fmla="*/ 0 h 1094879"/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25232 w 642001"/>
                  <a:gd name="connsiteY4" fmla="*/ 632606 h 1094879"/>
                  <a:gd name="connsiteX5" fmla="*/ 642001 w 642001"/>
                  <a:gd name="connsiteY5" fmla="*/ 727822 h 1094879"/>
                  <a:gd name="connsiteX6" fmla="*/ 628558 w 642001"/>
                  <a:gd name="connsiteY6" fmla="*/ 735703 h 1094879"/>
                  <a:gd name="connsiteX7" fmla="*/ 598627 w 642001"/>
                  <a:gd name="connsiteY7" fmla="*/ 744018 h 1094879"/>
                  <a:gd name="connsiteX8" fmla="*/ 581998 w 642001"/>
                  <a:gd name="connsiteY8" fmla="*/ 758983 h 1094879"/>
                  <a:gd name="connsiteX9" fmla="*/ 578672 w 642001"/>
                  <a:gd name="connsiteY9" fmla="*/ 782263 h 1094879"/>
                  <a:gd name="connsiteX10" fmla="*/ 573684 w 642001"/>
                  <a:gd name="connsiteY10" fmla="*/ 820508 h 1094879"/>
                  <a:gd name="connsiteX11" fmla="*/ 543752 w 642001"/>
                  <a:gd name="connsiteY11" fmla="*/ 817183 h 1094879"/>
                  <a:gd name="connsiteX12" fmla="*/ 543752 w 642001"/>
                  <a:gd name="connsiteY12" fmla="*/ 832148 h 1094879"/>
                  <a:gd name="connsiteX13" fmla="*/ 505507 w 642001"/>
                  <a:gd name="connsiteY13" fmla="*/ 875383 h 1094879"/>
                  <a:gd name="connsiteX14" fmla="*/ 467261 w 642001"/>
                  <a:gd name="connsiteY14" fmla="*/ 842125 h 1094879"/>
                  <a:gd name="connsiteX15" fmla="*/ 458947 w 642001"/>
                  <a:gd name="connsiteY15" fmla="*/ 837137 h 1094879"/>
                  <a:gd name="connsiteX16" fmla="*/ 443981 w 642001"/>
                  <a:gd name="connsiteY16" fmla="*/ 845451 h 1094879"/>
                  <a:gd name="connsiteX17" fmla="*/ 457284 w 642001"/>
                  <a:gd name="connsiteY17" fmla="*/ 872057 h 1094879"/>
                  <a:gd name="connsiteX18" fmla="*/ 455621 w 642001"/>
                  <a:gd name="connsiteY18" fmla="*/ 877046 h 1094879"/>
                  <a:gd name="connsiteX19" fmla="*/ 480564 w 642001"/>
                  <a:gd name="connsiteY19" fmla="*/ 910303 h 1094879"/>
                  <a:gd name="connsiteX20" fmla="*/ 492204 w 642001"/>
                  <a:gd name="connsiteY20" fmla="*/ 926930 h 1094879"/>
                  <a:gd name="connsiteX21" fmla="*/ 485553 w 642001"/>
                  <a:gd name="connsiteY21" fmla="*/ 956863 h 1094879"/>
                  <a:gd name="connsiteX22" fmla="*/ 493867 w 642001"/>
                  <a:gd name="connsiteY22" fmla="*/ 973490 h 1094879"/>
                  <a:gd name="connsiteX23" fmla="*/ 502181 w 642001"/>
                  <a:gd name="connsiteY23" fmla="*/ 1063285 h 1094879"/>
                  <a:gd name="connsiteX24" fmla="*/ 482227 w 642001"/>
                  <a:gd name="connsiteY24" fmla="*/ 1066610 h 1094879"/>
                  <a:gd name="connsiteX25" fmla="*/ 483685 w 642001"/>
                  <a:gd name="connsiteY25" fmla="*/ 1081188 h 1094879"/>
                  <a:gd name="connsiteX26" fmla="*/ 482227 w 642001"/>
                  <a:gd name="connsiteY26" fmla="*/ 1081576 h 1094879"/>
                  <a:gd name="connsiteX27" fmla="*/ 430679 w 642001"/>
                  <a:gd name="connsiteY27" fmla="*/ 1094879 h 1094879"/>
                  <a:gd name="connsiteX28" fmla="*/ 419039 w 642001"/>
                  <a:gd name="connsiteY28" fmla="*/ 1071599 h 1094879"/>
                  <a:gd name="connsiteX29" fmla="*/ 409062 w 642001"/>
                  <a:gd name="connsiteY29" fmla="*/ 1071599 h 1094879"/>
                  <a:gd name="connsiteX30" fmla="*/ 390770 w 642001"/>
                  <a:gd name="connsiteY30" fmla="*/ 1066610 h 1094879"/>
                  <a:gd name="connsiteX31" fmla="*/ 385782 w 642001"/>
                  <a:gd name="connsiteY31" fmla="*/ 1051645 h 1094879"/>
                  <a:gd name="connsiteX32" fmla="*/ 360839 w 642001"/>
                  <a:gd name="connsiteY32" fmla="*/ 1044993 h 1094879"/>
                  <a:gd name="connsiteX33" fmla="*/ 360839 w 642001"/>
                  <a:gd name="connsiteY33" fmla="*/ 1016726 h 1094879"/>
                  <a:gd name="connsiteX34" fmla="*/ 349199 w 642001"/>
                  <a:gd name="connsiteY34" fmla="*/ 1006747 h 1094879"/>
                  <a:gd name="connsiteX35" fmla="*/ 339222 w 642001"/>
                  <a:gd name="connsiteY35" fmla="*/ 991782 h 1094879"/>
                  <a:gd name="connsiteX36" fmla="*/ 335896 w 642001"/>
                  <a:gd name="connsiteY36" fmla="*/ 938571 h 1094879"/>
                  <a:gd name="connsiteX37" fmla="*/ 325919 w 642001"/>
                  <a:gd name="connsiteY37" fmla="*/ 926930 h 1094879"/>
                  <a:gd name="connsiteX38" fmla="*/ 329245 w 642001"/>
                  <a:gd name="connsiteY38" fmla="*/ 921942 h 1094879"/>
                  <a:gd name="connsiteX39" fmla="*/ 329245 w 642001"/>
                  <a:gd name="connsiteY39" fmla="*/ 900325 h 1094879"/>
                  <a:gd name="connsiteX40" fmla="*/ 347536 w 642001"/>
                  <a:gd name="connsiteY40" fmla="*/ 893673 h 1094879"/>
                  <a:gd name="connsiteX41" fmla="*/ 337559 w 642001"/>
                  <a:gd name="connsiteY41" fmla="*/ 878708 h 1094879"/>
                  <a:gd name="connsiteX42" fmla="*/ 320930 w 642001"/>
                  <a:gd name="connsiteY42" fmla="*/ 873719 h 1094879"/>
                  <a:gd name="connsiteX43" fmla="*/ 309290 w 642001"/>
                  <a:gd name="connsiteY43" fmla="*/ 870395 h 1094879"/>
                  <a:gd name="connsiteX44" fmla="*/ 309290 w 642001"/>
                  <a:gd name="connsiteY44" fmla="*/ 857092 h 1094879"/>
                  <a:gd name="connsiteX45" fmla="*/ 319268 w 642001"/>
                  <a:gd name="connsiteY45" fmla="*/ 845451 h 1094879"/>
                  <a:gd name="connsiteX46" fmla="*/ 335896 w 642001"/>
                  <a:gd name="connsiteY46" fmla="*/ 847114 h 1094879"/>
                  <a:gd name="connsiteX47" fmla="*/ 349199 w 642001"/>
                  <a:gd name="connsiteY47" fmla="*/ 843789 h 1094879"/>
                  <a:gd name="connsiteX48" fmla="*/ 354187 w 642001"/>
                  <a:gd name="connsiteY48" fmla="*/ 830486 h 1094879"/>
                  <a:gd name="connsiteX49" fmla="*/ 364165 w 642001"/>
                  <a:gd name="connsiteY49" fmla="*/ 805543 h 1094879"/>
                  <a:gd name="connsiteX50" fmla="*/ 387444 w 642001"/>
                  <a:gd name="connsiteY50" fmla="*/ 800554 h 1094879"/>
                  <a:gd name="connsiteX51" fmla="*/ 385782 w 642001"/>
                  <a:gd name="connsiteY51" fmla="*/ 790578 h 1094879"/>
                  <a:gd name="connsiteX52" fmla="*/ 374142 w 642001"/>
                  <a:gd name="connsiteY52" fmla="*/ 782263 h 1094879"/>
                  <a:gd name="connsiteX53" fmla="*/ 380793 w 642001"/>
                  <a:gd name="connsiteY53" fmla="*/ 768960 h 1094879"/>
                  <a:gd name="connsiteX54" fmla="*/ 359176 w 642001"/>
                  <a:gd name="connsiteY54" fmla="*/ 758983 h 1094879"/>
                  <a:gd name="connsiteX55" fmla="*/ 337559 w 642001"/>
                  <a:gd name="connsiteY55" fmla="*/ 752331 h 1094879"/>
                  <a:gd name="connsiteX56" fmla="*/ 344210 w 642001"/>
                  <a:gd name="connsiteY56" fmla="*/ 734040 h 1094879"/>
                  <a:gd name="connsiteX57" fmla="*/ 360839 w 642001"/>
                  <a:gd name="connsiteY57" fmla="*/ 729052 h 1094879"/>
                  <a:gd name="connsiteX58" fmla="*/ 369153 w 642001"/>
                  <a:gd name="connsiteY58" fmla="*/ 715749 h 1094879"/>
                  <a:gd name="connsiteX59" fmla="*/ 345873 w 642001"/>
                  <a:gd name="connsiteY59" fmla="*/ 704109 h 1094879"/>
                  <a:gd name="connsiteX60" fmla="*/ 334233 w 642001"/>
                  <a:gd name="connsiteY60" fmla="*/ 705772 h 1094879"/>
                  <a:gd name="connsiteX61" fmla="*/ 295988 w 642001"/>
                  <a:gd name="connsiteY61" fmla="*/ 705772 h 1094879"/>
                  <a:gd name="connsiteX62" fmla="*/ 289336 w 642001"/>
                  <a:gd name="connsiteY62" fmla="*/ 715749 h 1094879"/>
                  <a:gd name="connsiteX63" fmla="*/ 276033 w 642001"/>
                  <a:gd name="connsiteY63" fmla="*/ 714085 h 1094879"/>
                  <a:gd name="connsiteX64" fmla="*/ 261068 w 642001"/>
                  <a:gd name="connsiteY64" fmla="*/ 700782 h 1094879"/>
                  <a:gd name="connsiteX65" fmla="*/ 261068 w 642001"/>
                  <a:gd name="connsiteY65" fmla="*/ 687480 h 1094879"/>
                  <a:gd name="connsiteX66" fmla="*/ 287673 w 642001"/>
                  <a:gd name="connsiteY66" fmla="*/ 680828 h 1094879"/>
                  <a:gd name="connsiteX67" fmla="*/ 287673 w 642001"/>
                  <a:gd name="connsiteY67" fmla="*/ 659212 h 1094879"/>
                  <a:gd name="connsiteX68" fmla="*/ 272708 w 642001"/>
                  <a:gd name="connsiteY68" fmla="*/ 655886 h 1094879"/>
                  <a:gd name="connsiteX69" fmla="*/ 264393 w 642001"/>
                  <a:gd name="connsiteY69" fmla="*/ 652560 h 1094879"/>
                  <a:gd name="connsiteX70" fmla="*/ 269382 w 642001"/>
                  <a:gd name="connsiteY70" fmla="*/ 639257 h 1094879"/>
                  <a:gd name="connsiteX71" fmla="*/ 269382 w 642001"/>
                  <a:gd name="connsiteY71" fmla="*/ 610989 h 1094879"/>
                  <a:gd name="connsiteX72" fmla="*/ 274371 w 642001"/>
                  <a:gd name="connsiteY72" fmla="*/ 602675 h 1094879"/>
                  <a:gd name="connsiteX73" fmla="*/ 281022 w 642001"/>
                  <a:gd name="connsiteY73" fmla="*/ 576069 h 1094879"/>
                  <a:gd name="connsiteX74" fmla="*/ 262731 w 642001"/>
                  <a:gd name="connsiteY74" fmla="*/ 572743 h 1094879"/>
                  <a:gd name="connsiteX75" fmla="*/ 234462 w 642001"/>
                  <a:gd name="connsiteY75" fmla="*/ 556115 h 1094879"/>
                  <a:gd name="connsiteX76" fmla="*/ 197879 w 642001"/>
                  <a:gd name="connsiteY76" fmla="*/ 564430 h 1094879"/>
                  <a:gd name="connsiteX77" fmla="*/ 159634 w 642001"/>
                  <a:gd name="connsiteY77" fmla="*/ 574406 h 1094879"/>
                  <a:gd name="connsiteX78" fmla="*/ 133028 w 642001"/>
                  <a:gd name="connsiteY78" fmla="*/ 601011 h 1094879"/>
                  <a:gd name="connsiteX79" fmla="*/ 108085 w 642001"/>
                  <a:gd name="connsiteY79" fmla="*/ 617641 h 1094879"/>
                  <a:gd name="connsiteX80" fmla="*/ 81480 w 642001"/>
                  <a:gd name="connsiteY80" fmla="*/ 634268 h 1094879"/>
                  <a:gd name="connsiteX81" fmla="*/ 71503 w 642001"/>
                  <a:gd name="connsiteY81" fmla="*/ 655886 h 1094879"/>
                  <a:gd name="connsiteX82" fmla="*/ 39909 w 642001"/>
                  <a:gd name="connsiteY82" fmla="*/ 654223 h 1094879"/>
                  <a:gd name="connsiteX83" fmla="*/ 34920 w 642001"/>
                  <a:gd name="connsiteY83" fmla="*/ 642583 h 1094879"/>
                  <a:gd name="connsiteX84" fmla="*/ 0 w 642001"/>
                  <a:gd name="connsiteY84" fmla="*/ 649235 h 1094879"/>
                  <a:gd name="connsiteX85" fmla="*/ 58200 w 642001"/>
                  <a:gd name="connsiteY85" fmla="*/ 610989 h 1094879"/>
                  <a:gd name="connsiteX86" fmla="*/ 86468 w 642001"/>
                  <a:gd name="connsiteY86" fmla="*/ 606000 h 1094879"/>
                  <a:gd name="connsiteX87" fmla="*/ 91457 w 642001"/>
                  <a:gd name="connsiteY87" fmla="*/ 586046 h 1094879"/>
                  <a:gd name="connsiteX88" fmla="*/ 109748 w 642001"/>
                  <a:gd name="connsiteY88" fmla="*/ 586046 h 1094879"/>
                  <a:gd name="connsiteX89" fmla="*/ 129703 w 642001"/>
                  <a:gd name="connsiteY89" fmla="*/ 574406 h 1094879"/>
                  <a:gd name="connsiteX90" fmla="*/ 211182 w 642001"/>
                  <a:gd name="connsiteY90" fmla="*/ 532835 h 1094879"/>
                  <a:gd name="connsiteX91" fmla="*/ 289336 w 642001"/>
                  <a:gd name="connsiteY91" fmla="*/ 484613 h 1094879"/>
                  <a:gd name="connsiteX92" fmla="*/ 340885 w 642001"/>
                  <a:gd name="connsiteY92" fmla="*/ 414772 h 1094879"/>
                  <a:gd name="connsiteX93" fmla="*/ 430679 w 642001"/>
                  <a:gd name="connsiteY93" fmla="*/ 376527 h 1094879"/>
                  <a:gd name="connsiteX94" fmla="*/ 483890 w 642001"/>
                  <a:gd name="connsiteY94" fmla="*/ 341606 h 1094879"/>
                  <a:gd name="connsiteX95" fmla="*/ 503844 w 642001"/>
                  <a:gd name="connsiteY95" fmla="*/ 300035 h 1094879"/>
                  <a:gd name="connsiteX96" fmla="*/ 515484 w 642001"/>
                  <a:gd name="connsiteY96" fmla="*/ 281744 h 1094879"/>
                  <a:gd name="connsiteX97" fmla="*/ 505507 w 642001"/>
                  <a:gd name="connsiteY97" fmla="*/ 226870 h 1094879"/>
                  <a:gd name="connsiteX98" fmla="*/ 517147 w 642001"/>
                  <a:gd name="connsiteY98" fmla="*/ 196939 h 1094879"/>
                  <a:gd name="connsiteX99" fmla="*/ 512158 w 642001"/>
                  <a:gd name="connsiteY99" fmla="*/ 178648 h 1094879"/>
                  <a:gd name="connsiteX100" fmla="*/ 525461 w 642001"/>
                  <a:gd name="connsiteY100" fmla="*/ 140402 h 1094879"/>
                  <a:gd name="connsiteX101" fmla="*/ 543752 w 642001"/>
                  <a:gd name="connsiteY101" fmla="*/ 143727 h 1094879"/>
                  <a:gd name="connsiteX102" fmla="*/ 557055 w 642001"/>
                  <a:gd name="connsiteY102" fmla="*/ 138739 h 1094879"/>
                  <a:gd name="connsiteX103" fmla="*/ 567032 w 642001"/>
                  <a:gd name="connsiteY103" fmla="*/ 110470 h 1094879"/>
                  <a:gd name="connsiteX104" fmla="*/ 573684 w 642001"/>
                  <a:gd name="connsiteY104" fmla="*/ 48944 h 1094879"/>
                  <a:gd name="connsiteX105" fmla="*/ 611929 w 642001"/>
                  <a:gd name="connsiteY105" fmla="*/ 22339 h 1094879"/>
                  <a:gd name="connsiteX106" fmla="*/ 625232 w 642001"/>
                  <a:gd name="connsiteY106" fmla="*/ 4048 h 1094879"/>
                  <a:gd name="connsiteX107" fmla="*/ 642001 w 642001"/>
                  <a:gd name="connsiteY107" fmla="*/ 0 h 1094879"/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42001 w 642001"/>
                  <a:gd name="connsiteY4" fmla="*/ 727822 h 1094879"/>
                  <a:gd name="connsiteX5" fmla="*/ 628558 w 642001"/>
                  <a:gd name="connsiteY5" fmla="*/ 735703 h 1094879"/>
                  <a:gd name="connsiteX6" fmla="*/ 598627 w 642001"/>
                  <a:gd name="connsiteY6" fmla="*/ 744018 h 1094879"/>
                  <a:gd name="connsiteX7" fmla="*/ 581998 w 642001"/>
                  <a:gd name="connsiteY7" fmla="*/ 758983 h 1094879"/>
                  <a:gd name="connsiteX8" fmla="*/ 578672 w 642001"/>
                  <a:gd name="connsiteY8" fmla="*/ 782263 h 1094879"/>
                  <a:gd name="connsiteX9" fmla="*/ 573684 w 642001"/>
                  <a:gd name="connsiteY9" fmla="*/ 820508 h 1094879"/>
                  <a:gd name="connsiteX10" fmla="*/ 543752 w 642001"/>
                  <a:gd name="connsiteY10" fmla="*/ 817183 h 1094879"/>
                  <a:gd name="connsiteX11" fmla="*/ 543752 w 642001"/>
                  <a:gd name="connsiteY11" fmla="*/ 832148 h 1094879"/>
                  <a:gd name="connsiteX12" fmla="*/ 505507 w 642001"/>
                  <a:gd name="connsiteY12" fmla="*/ 875383 h 1094879"/>
                  <a:gd name="connsiteX13" fmla="*/ 467261 w 642001"/>
                  <a:gd name="connsiteY13" fmla="*/ 842125 h 1094879"/>
                  <a:gd name="connsiteX14" fmla="*/ 458947 w 642001"/>
                  <a:gd name="connsiteY14" fmla="*/ 837137 h 1094879"/>
                  <a:gd name="connsiteX15" fmla="*/ 443981 w 642001"/>
                  <a:gd name="connsiteY15" fmla="*/ 845451 h 1094879"/>
                  <a:gd name="connsiteX16" fmla="*/ 457284 w 642001"/>
                  <a:gd name="connsiteY16" fmla="*/ 872057 h 1094879"/>
                  <a:gd name="connsiteX17" fmla="*/ 455621 w 642001"/>
                  <a:gd name="connsiteY17" fmla="*/ 877046 h 1094879"/>
                  <a:gd name="connsiteX18" fmla="*/ 480564 w 642001"/>
                  <a:gd name="connsiteY18" fmla="*/ 910303 h 1094879"/>
                  <a:gd name="connsiteX19" fmla="*/ 492204 w 642001"/>
                  <a:gd name="connsiteY19" fmla="*/ 926930 h 1094879"/>
                  <a:gd name="connsiteX20" fmla="*/ 485553 w 642001"/>
                  <a:gd name="connsiteY20" fmla="*/ 956863 h 1094879"/>
                  <a:gd name="connsiteX21" fmla="*/ 493867 w 642001"/>
                  <a:gd name="connsiteY21" fmla="*/ 973490 h 1094879"/>
                  <a:gd name="connsiteX22" fmla="*/ 502181 w 642001"/>
                  <a:gd name="connsiteY22" fmla="*/ 1063285 h 1094879"/>
                  <a:gd name="connsiteX23" fmla="*/ 482227 w 642001"/>
                  <a:gd name="connsiteY23" fmla="*/ 1066610 h 1094879"/>
                  <a:gd name="connsiteX24" fmla="*/ 483685 w 642001"/>
                  <a:gd name="connsiteY24" fmla="*/ 1081188 h 1094879"/>
                  <a:gd name="connsiteX25" fmla="*/ 482227 w 642001"/>
                  <a:gd name="connsiteY25" fmla="*/ 1081576 h 1094879"/>
                  <a:gd name="connsiteX26" fmla="*/ 430679 w 642001"/>
                  <a:gd name="connsiteY26" fmla="*/ 1094879 h 1094879"/>
                  <a:gd name="connsiteX27" fmla="*/ 419039 w 642001"/>
                  <a:gd name="connsiteY27" fmla="*/ 1071599 h 1094879"/>
                  <a:gd name="connsiteX28" fmla="*/ 409062 w 642001"/>
                  <a:gd name="connsiteY28" fmla="*/ 1071599 h 1094879"/>
                  <a:gd name="connsiteX29" fmla="*/ 390770 w 642001"/>
                  <a:gd name="connsiteY29" fmla="*/ 1066610 h 1094879"/>
                  <a:gd name="connsiteX30" fmla="*/ 385782 w 642001"/>
                  <a:gd name="connsiteY30" fmla="*/ 1051645 h 1094879"/>
                  <a:gd name="connsiteX31" fmla="*/ 360839 w 642001"/>
                  <a:gd name="connsiteY31" fmla="*/ 1044993 h 1094879"/>
                  <a:gd name="connsiteX32" fmla="*/ 360839 w 642001"/>
                  <a:gd name="connsiteY32" fmla="*/ 1016726 h 1094879"/>
                  <a:gd name="connsiteX33" fmla="*/ 349199 w 642001"/>
                  <a:gd name="connsiteY33" fmla="*/ 1006747 h 1094879"/>
                  <a:gd name="connsiteX34" fmla="*/ 339222 w 642001"/>
                  <a:gd name="connsiteY34" fmla="*/ 991782 h 1094879"/>
                  <a:gd name="connsiteX35" fmla="*/ 335896 w 642001"/>
                  <a:gd name="connsiteY35" fmla="*/ 938571 h 1094879"/>
                  <a:gd name="connsiteX36" fmla="*/ 325919 w 642001"/>
                  <a:gd name="connsiteY36" fmla="*/ 926930 h 1094879"/>
                  <a:gd name="connsiteX37" fmla="*/ 329245 w 642001"/>
                  <a:gd name="connsiteY37" fmla="*/ 921942 h 1094879"/>
                  <a:gd name="connsiteX38" fmla="*/ 329245 w 642001"/>
                  <a:gd name="connsiteY38" fmla="*/ 900325 h 1094879"/>
                  <a:gd name="connsiteX39" fmla="*/ 347536 w 642001"/>
                  <a:gd name="connsiteY39" fmla="*/ 893673 h 1094879"/>
                  <a:gd name="connsiteX40" fmla="*/ 337559 w 642001"/>
                  <a:gd name="connsiteY40" fmla="*/ 878708 h 1094879"/>
                  <a:gd name="connsiteX41" fmla="*/ 320930 w 642001"/>
                  <a:gd name="connsiteY41" fmla="*/ 873719 h 1094879"/>
                  <a:gd name="connsiteX42" fmla="*/ 309290 w 642001"/>
                  <a:gd name="connsiteY42" fmla="*/ 870395 h 1094879"/>
                  <a:gd name="connsiteX43" fmla="*/ 309290 w 642001"/>
                  <a:gd name="connsiteY43" fmla="*/ 857092 h 1094879"/>
                  <a:gd name="connsiteX44" fmla="*/ 319268 w 642001"/>
                  <a:gd name="connsiteY44" fmla="*/ 845451 h 1094879"/>
                  <a:gd name="connsiteX45" fmla="*/ 335896 w 642001"/>
                  <a:gd name="connsiteY45" fmla="*/ 847114 h 1094879"/>
                  <a:gd name="connsiteX46" fmla="*/ 349199 w 642001"/>
                  <a:gd name="connsiteY46" fmla="*/ 843789 h 1094879"/>
                  <a:gd name="connsiteX47" fmla="*/ 354187 w 642001"/>
                  <a:gd name="connsiteY47" fmla="*/ 830486 h 1094879"/>
                  <a:gd name="connsiteX48" fmla="*/ 364165 w 642001"/>
                  <a:gd name="connsiteY48" fmla="*/ 805543 h 1094879"/>
                  <a:gd name="connsiteX49" fmla="*/ 387444 w 642001"/>
                  <a:gd name="connsiteY49" fmla="*/ 800554 h 1094879"/>
                  <a:gd name="connsiteX50" fmla="*/ 385782 w 642001"/>
                  <a:gd name="connsiteY50" fmla="*/ 790578 h 1094879"/>
                  <a:gd name="connsiteX51" fmla="*/ 374142 w 642001"/>
                  <a:gd name="connsiteY51" fmla="*/ 782263 h 1094879"/>
                  <a:gd name="connsiteX52" fmla="*/ 380793 w 642001"/>
                  <a:gd name="connsiteY52" fmla="*/ 768960 h 1094879"/>
                  <a:gd name="connsiteX53" fmla="*/ 359176 w 642001"/>
                  <a:gd name="connsiteY53" fmla="*/ 758983 h 1094879"/>
                  <a:gd name="connsiteX54" fmla="*/ 337559 w 642001"/>
                  <a:gd name="connsiteY54" fmla="*/ 752331 h 1094879"/>
                  <a:gd name="connsiteX55" fmla="*/ 344210 w 642001"/>
                  <a:gd name="connsiteY55" fmla="*/ 734040 h 1094879"/>
                  <a:gd name="connsiteX56" fmla="*/ 360839 w 642001"/>
                  <a:gd name="connsiteY56" fmla="*/ 729052 h 1094879"/>
                  <a:gd name="connsiteX57" fmla="*/ 369153 w 642001"/>
                  <a:gd name="connsiteY57" fmla="*/ 715749 h 1094879"/>
                  <a:gd name="connsiteX58" fmla="*/ 345873 w 642001"/>
                  <a:gd name="connsiteY58" fmla="*/ 704109 h 1094879"/>
                  <a:gd name="connsiteX59" fmla="*/ 334233 w 642001"/>
                  <a:gd name="connsiteY59" fmla="*/ 705772 h 1094879"/>
                  <a:gd name="connsiteX60" fmla="*/ 295988 w 642001"/>
                  <a:gd name="connsiteY60" fmla="*/ 705772 h 1094879"/>
                  <a:gd name="connsiteX61" fmla="*/ 289336 w 642001"/>
                  <a:gd name="connsiteY61" fmla="*/ 715749 h 1094879"/>
                  <a:gd name="connsiteX62" fmla="*/ 276033 w 642001"/>
                  <a:gd name="connsiteY62" fmla="*/ 714085 h 1094879"/>
                  <a:gd name="connsiteX63" fmla="*/ 261068 w 642001"/>
                  <a:gd name="connsiteY63" fmla="*/ 700782 h 1094879"/>
                  <a:gd name="connsiteX64" fmla="*/ 261068 w 642001"/>
                  <a:gd name="connsiteY64" fmla="*/ 687480 h 1094879"/>
                  <a:gd name="connsiteX65" fmla="*/ 287673 w 642001"/>
                  <a:gd name="connsiteY65" fmla="*/ 680828 h 1094879"/>
                  <a:gd name="connsiteX66" fmla="*/ 287673 w 642001"/>
                  <a:gd name="connsiteY66" fmla="*/ 659212 h 1094879"/>
                  <a:gd name="connsiteX67" fmla="*/ 272708 w 642001"/>
                  <a:gd name="connsiteY67" fmla="*/ 655886 h 1094879"/>
                  <a:gd name="connsiteX68" fmla="*/ 264393 w 642001"/>
                  <a:gd name="connsiteY68" fmla="*/ 652560 h 1094879"/>
                  <a:gd name="connsiteX69" fmla="*/ 269382 w 642001"/>
                  <a:gd name="connsiteY69" fmla="*/ 639257 h 1094879"/>
                  <a:gd name="connsiteX70" fmla="*/ 269382 w 642001"/>
                  <a:gd name="connsiteY70" fmla="*/ 610989 h 1094879"/>
                  <a:gd name="connsiteX71" fmla="*/ 274371 w 642001"/>
                  <a:gd name="connsiteY71" fmla="*/ 602675 h 1094879"/>
                  <a:gd name="connsiteX72" fmla="*/ 281022 w 642001"/>
                  <a:gd name="connsiteY72" fmla="*/ 576069 h 1094879"/>
                  <a:gd name="connsiteX73" fmla="*/ 262731 w 642001"/>
                  <a:gd name="connsiteY73" fmla="*/ 572743 h 1094879"/>
                  <a:gd name="connsiteX74" fmla="*/ 234462 w 642001"/>
                  <a:gd name="connsiteY74" fmla="*/ 556115 h 1094879"/>
                  <a:gd name="connsiteX75" fmla="*/ 197879 w 642001"/>
                  <a:gd name="connsiteY75" fmla="*/ 564430 h 1094879"/>
                  <a:gd name="connsiteX76" fmla="*/ 159634 w 642001"/>
                  <a:gd name="connsiteY76" fmla="*/ 574406 h 1094879"/>
                  <a:gd name="connsiteX77" fmla="*/ 133028 w 642001"/>
                  <a:gd name="connsiteY77" fmla="*/ 601011 h 1094879"/>
                  <a:gd name="connsiteX78" fmla="*/ 108085 w 642001"/>
                  <a:gd name="connsiteY78" fmla="*/ 617641 h 1094879"/>
                  <a:gd name="connsiteX79" fmla="*/ 81480 w 642001"/>
                  <a:gd name="connsiteY79" fmla="*/ 634268 h 1094879"/>
                  <a:gd name="connsiteX80" fmla="*/ 71503 w 642001"/>
                  <a:gd name="connsiteY80" fmla="*/ 655886 h 1094879"/>
                  <a:gd name="connsiteX81" fmla="*/ 39909 w 642001"/>
                  <a:gd name="connsiteY81" fmla="*/ 654223 h 1094879"/>
                  <a:gd name="connsiteX82" fmla="*/ 34920 w 642001"/>
                  <a:gd name="connsiteY82" fmla="*/ 642583 h 1094879"/>
                  <a:gd name="connsiteX83" fmla="*/ 0 w 642001"/>
                  <a:gd name="connsiteY83" fmla="*/ 649235 h 1094879"/>
                  <a:gd name="connsiteX84" fmla="*/ 58200 w 642001"/>
                  <a:gd name="connsiteY84" fmla="*/ 610989 h 1094879"/>
                  <a:gd name="connsiteX85" fmla="*/ 86468 w 642001"/>
                  <a:gd name="connsiteY85" fmla="*/ 606000 h 1094879"/>
                  <a:gd name="connsiteX86" fmla="*/ 91457 w 642001"/>
                  <a:gd name="connsiteY86" fmla="*/ 586046 h 1094879"/>
                  <a:gd name="connsiteX87" fmla="*/ 109748 w 642001"/>
                  <a:gd name="connsiteY87" fmla="*/ 586046 h 1094879"/>
                  <a:gd name="connsiteX88" fmla="*/ 129703 w 642001"/>
                  <a:gd name="connsiteY88" fmla="*/ 574406 h 1094879"/>
                  <a:gd name="connsiteX89" fmla="*/ 211182 w 642001"/>
                  <a:gd name="connsiteY89" fmla="*/ 532835 h 1094879"/>
                  <a:gd name="connsiteX90" fmla="*/ 289336 w 642001"/>
                  <a:gd name="connsiteY90" fmla="*/ 484613 h 1094879"/>
                  <a:gd name="connsiteX91" fmla="*/ 340885 w 642001"/>
                  <a:gd name="connsiteY91" fmla="*/ 414772 h 1094879"/>
                  <a:gd name="connsiteX92" fmla="*/ 430679 w 642001"/>
                  <a:gd name="connsiteY92" fmla="*/ 376527 h 1094879"/>
                  <a:gd name="connsiteX93" fmla="*/ 483890 w 642001"/>
                  <a:gd name="connsiteY93" fmla="*/ 341606 h 1094879"/>
                  <a:gd name="connsiteX94" fmla="*/ 503844 w 642001"/>
                  <a:gd name="connsiteY94" fmla="*/ 300035 h 1094879"/>
                  <a:gd name="connsiteX95" fmla="*/ 515484 w 642001"/>
                  <a:gd name="connsiteY95" fmla="*/ 281744 h 1094879"/>
                  <a:gd name="connsiteX96" fmla="*/ 505507 w 642001"/>
                  <a:gd name="connsiteY96" fmla="*/ 226870 h 1094879"/>
                  <a:gd name="connsiteX97" fmla="*/ 517147 w 642001"/>
                  <a:gd name="connsiteY97" fmla="*/ 196939 h 1094879"/>
                  <a:gd name="connsiteX98" fmla="*/ 512158 w 642001"/>
                  <a:gd name="connsiteY98" fmla="*/ 178648 h 1094879"/>
                  <a:gd name="connsiteX99" fmla="*/ 525461 w 642001"/>
                  <a:gd name="connsiteY99" fmla="*/ 140402 h 1094879"/>
                  <a:gd name="connsiteX100" fmla="*/ 543752 w 642001"/>
                  <a:gd name="connsiteY100" fmla="*/ 143727 h 1094879"/>
                  <a:gd name="connsiteX101" fmla="*/ 557055 w 642001"/>
                  <a:gd name="connsiteY101" fmla="*/ 138739 h 1094879"/>
                  <a:gd name="connsiteX102" fmla="*/ 567032 w 642001"/>
                  <a:gd name="connsiteY102" fmla="*/ 110470 h 1094879"/>
                  <a:gd name="connsiteX103" fmla="*/ 573684 w 642001"/>
                  <a:gd name="connsiteY103" fmla="*/ 48944 h 1094879"/>
                  <a:gd name="connsiteX104" fmla="*/ 611929 w 642001"/>
                  <a:gd name="connsiteY104" fmla="*/ 22339 h 1094879"/>
                  <a:gd name="connsiteX105" fmla="*/ 625232 w 642001"/>
                  <a:gd name="connsiteY105" fmla="*/ 4048 h 1094879"/>
                  <a:gd name="connsiteX106" fmla="*/ 642001 w 642001"/>
                  <a:gd name="connsiteY106" fmla="*/ 0 h 1094879"/>
                  <a:gd name="connsiteX0" fmla="*/ 642001 w 1337040"/>
                  <a:gd name="connsiteY0" fmla="*/ 0 h 1094879"/>
                  <a:gd name="connsiteX1" fmla="*/ 642001 w 1337040"/>
                  <a:gd name="connsiteY1" fmla="*/ 554071 h 1094879"/>
                  <a:gd name="connsiteX2" fmla="*/ 636872 w 1337040"/>
                  <a:gd name="connsiteY2" fmla="*/ 552789 h 1094879"/>
                  <a:gd name="connsiteX3" fmla="*/ 1337040 w 1337040"/>
                  <a:gd name="connsiteY3" fmla="*/ 663156 h 1094879"/>
                  <a:gd name="connsiteX4" fmla="*/ 642001 w 1337040"/>
                  <a:gd name="connsiteY4" fmla="*/ 727822 h 1094879"/>
                  <a:gd name="connsiteX5" fmla="*/ 628558 w 1337040"/>
                  <a:gd name="connsiteY5" fmla="*/ 735703 h 1094879"/>
                  <a:gd name="connsiteX6" fmla="*/ 598627 w 1337040"/>
                  <a:gd name="connsiteY6" fmla="*/ 744018 h 1094879"/>
                  <a:gd name="connsiteX7" fmla="*/ 581998 w 1337040"/>
                  <a:gd name="connsiteY7" fmla="*/ 758983 h 1094879"/>
                  <a:gd name="connsiteX8" fmla="*/ 578672 w 1337040"/>
                  <a:gd name="connsiteY8" fmla="*/ 782263 h 1094879"/>
                  <a:gd name="connsiteX9" fmla="*/ 573684 w 1337040"/>
                  <a:gd name="connsiteY9" fmla="*/ 820508 h 1094879"/>
                  <a:gd name="connsiteX10" fmla="*/ 543752 w 1337040"/>
                  <a:gd name="connsiteY10" fmla="*/ 817183 h 1094879"/>
                  <a:gd name="connsiteX11" fmla="*/ 543752 w 1337040"/>
                  <a:gd name="connsiteY11" fmla="*/ 832148 h 1094879"/>
                  <a:gd name="connsiteX12" fmla="*/ 505507 w 1337040"/>
                  <a:gd name="connsiteY12" fmla="*/ 875383 h 1094879"/>
                  <a:gd name="connsiteX13" fmla="*/ 467261 w 1337040"/>
                  <a:gd name="connsiteY13" fmla="*/ 842125 h 1094879"/>
                  <a:gd name="connsiteX14" fmla="*/ 458947 w 1337040"/>
                  <a:gd name="connsiteY14" fmla="*/ 837137 h 1094879"/>
                  <a:gd name="connsiteX15" fmla="*/ 443981 w 1337040"/>
                  <a:gd name="connsiteY15" fmla="*/ 845451 h 1094879"/>
                  <a:gd name="connsiteX16" fmla="*/ 457284 w 1337040"/>
                  <a:gd name="connsiteY16" fmla="*/ 872057 h 1094879"/>
                  <a:gd name="connsiteX17" fmla="*/ 455621 w 1337040"/>
                  <a:gd name="connsiteY17" fmla="*/ 877046 h 1094879"/>
                  <a:gd name="connsiteX18" fmla="*/ 480564 w 1337040"/>
                  <a:gd name="connsiteY18" fmla="*/ 910303 h 1094879"/>
                  <a:gd name="connsiteX19" fmla="*/ 492204 w 1337040"/>
                  <a:gd name="connsiteY19" fmla="*/ 926930 h 1094879"/>
                  <a:gd name="connsiteX20" fmla="*/ 485553 w 1337040"/>
                  <a:gd name="connsiteY20" fmla="*/ 956863 h 1094879"/>
                  <a:gd name="connsiteX21" fmla="*/ 493867 w 1337040"/>
                  <a:gd name="connsiteY21" fmla="*/ 973490 h 1094879"/>
                  <a:gd name="connsiteX22" fmla="*/ 502181 w 1337040"/>
                  <a:gd name="connsiteY22" fmla="*/ 1063285 h 1094879"/>
                  <a:gd name="connsiteX23" fmla="*/ 482227 w 1337040"/>
                  <a:gd name="connsiteY23" fmla="*/ 1066610 h 1094879"/>
                  <a:gd name="connsiteX24" fmla="*/ 483685 w 1337040"/>
                  <a:gd name="connsiteY24" fmla="*/ 1081188 h 1094879"/>
                  <a:gd name="connsiteX25" fmla="*/ 482227 w 1337040"/>
                  <a:gd name="connsiteY25" fmla="*/ 1081576 h 1094879"/>
                  <a:gd name="connsiteX26" fmla="*/ 430679 w 1337040"/>
                  <a:gd name="connsiteY26" fmla="*/ 1094879 h 1094879"/>
                  <a:gd name="connsiteX27" fmla="*/ 419039 w 1337040"/>
                  <a:gd name="connsiteY27" fmla="*/ 1071599 h 1094879"/>
                  <a:gd name="connsiteX28" fmla="*/ 409062 w 1337040"/>
                  <a:gd name="connsiteY28" fmla="*/ 1071599 h 1094879"/>
                  <a:gd name="connsiteX29" fmla="*/ 390770 w 1337040"/>
                  <a:gd name="connsiteY29" fmla="*/ 1066610 h 1094879"/>
                  <a:gd name="connsiteX30" fmla="*/ 385782 w 1337040"/>
                  <a:gd name="connsiteY30" fmla="*/ 1051645 h 1094879"/>
                  <a:gd name="connsiteX31" fmla="*/ 360839 w 1337040"/>
                  <a:gd name="connsiteY31" fmla="*/ 1044993 h 1094879"/>
                  <a:gd name="connsiteX32" fmla="*/ 360839 w 1337040"/>
                  <a:gd name="connsiteY32" fmla="*/ 1016726 h 1094879"/>
                  <a:gd name="connsiteX33" fmla="*/ 349199 w 1337040"/>
                  <a:gd name="connsiteY33" fmla="*/ 1006747 h 1094879"/>
                  <a:gd name="connsiteX34" fmla="*/ 339222 w 1337040"/>
                  <a:gd name="connsiteY34" fmla="*/ 991782 h 1094879"/>
                  <a:gd name="connsiteX35" fmla="*/ 335896 w 1337040"/>
                  <a:gd name="connsiteY35" fmla="*/ 938571 h 1094879"/>
                  <a:gd name="connsiteX36" fmla="*/ 325919 w 1337040"/>
                  <a:gd name="connsiteY36" fmla="*/ 926930 h 1094879"/>
                  <a:gd name="connsiteX37" fmla="*/ 329245 w 1337040"/>
                  <a:gd name="connsiteY37" fmla="*/ 921942 h 1094879"/>
                  <a:gd name="connsiteX38" fmla="*/ 329245 w 1337040"/>
                  <a:gd name="connsiteY38" fmla="*/ 900325 h 1094879"/>
                  <a:gd name="connsiteX39" fmla="*/ 347536 w 1337040"/>
                  <a:gd name="connsiteY39" fmla="*/ 893673 h 1094879"/>
                  <a:gd name="connsiteX40" fmla="*/ 337559 w 1337040"/>
                  <a:gd name="connsiteY40" fmla="*/ 878708 h 1094879"/>
                  <a:gd name="connsiteX41" fmla="*/ 320930 w 1337040"/>
                  <a:gd name="connsiteY41" fmla="*/ 873719 h 1094879"/>
                  <a:gd name="connsiteX42" fmla="*/ 309290 w 1337040"/>
                  <a:gd name="connsiteY42" fmla="*/ 870395 h 1094879"/>
                  <a:gd name="connsiteX43" fmla="*/ 309290 w 1337040"/>
                  <a:gd name="connsiteY43" fmla="*/ 857092 h 1094879"/>
                  <a:gd name="connsiteX44" fmla="*/ 319268 w 1337040"/>
                  <a:gd name="connsiteY44" fmla="*/ 845451 h 1094879"/>
                  <a:gd name="connsiteX45" fmla="*/ 335896 w 1337040"/>
                  <a:gd name="connsiteY45" fmla="*/ 847114 h 1094879"/>
                  <a:gd name="connsiteX46" fmla="*/ 349199 w 1337040"/>
                  <a:gd name="connsiteY46" fmla="*/ 843789 h 1094879"/>
                  <a:gd name="connsiteX47" fmla="*/ 354187 w 1337040"/>
                  <a:gd name="connsiteY47" fmla="*/ 830486 h 1094879"/>
                  <a:gd name="connsiteX48" fmla="*/ 364165 w 1337040"/>
                  <a:gd name="connsiteY48" fmla="*/ 805543 h 1094879"/>
                  <a:gd name="connsiteX49" fmla="*/ 387444 w 1337040"/>
                  <a:gd name="connsiteY49" fmla="*/ 800554 h 1094879"/>
                  <a:gd name="connsiteX50" fmla="*/ 385782 w 1337040"/>
                  <a:gd name="connsiteY50" fmla="*/ 790578 h 1094879"/>
                  <a:gd name="connsiteX51" fmla="*/ 374142 w 1337040"/>
                  <a:gd name="connsiteY51" fmla="*/ 782263 h 1094879"/>
                  <a:gd name="connsiteX52" fmla="*/ 380793 w 1337040"/>
                  <a:gd name="connsiteY52" fmla="*/ 768960 h 1094879"/>
                  <a:gd name="connsiteX53" fmla="*/ 359176 w 1337040"/>
                  <a:gd name="connsiteY53" fmla="*/ 758983 h 1094879"/>
                  <a:gd name="connsiteX54" fmla="*/ 337559 w 1337040"/>
                  <a:gd name="connsiteY54" fmla="*/ 752331 h 1094879"/>
                  <a:gd name="connsiteX55" fmla="*/ 344210 w 1337040"/>
                  <a:gd name="connsiteY55" fmla="*/ 734040 h 1094879"/>
                  <a:gd name="connsiteX56" fmla="*/ 360839 w 1337040"/>
                  <a:gd name="connsiteY56" fmla="*/ 729052 h 1094879"/>
                  <a:gd name="connsiteX57" fmla="*/ 369153 w 1337040"/>
                  <a:gd name="connsiteY57" fmla="*/ 715749 h 1094879"/>
                  <a:gd name="connsiteX58" fmla="*/ 345873 w 1337040"/>
                  <a:gd name="connsiteY58" fmla="*/ 704109 h 1094879"/>
                  <a:gd name="connsiteX59" fmla="*/ 334233 w 1337040"/>
                  <a:gd name="connsiteY59" fmla="*/ 705772 h 1094879"/>
                  <a:gd name="connsiteX60" fmla="*/ 295988 w 1337040"/>
                  <a:gd name="connsiteY60" fmla="*/ 705772 h 1094879"/>
                  <a:gd name="connsiteX61" fmla="*/ 289336 w 1337040"/>
                  <a:gd name="connsiteY61" fmla="*/ 715749 h 1094879"/>
                  <a:gd name="connsiteX62" fmla="*/ 276033 w 1337040"/>
                  <a:gd name="connsiteY62" fmla="*/ 714085 h 1094879"/>
                  <a:gd name="connsiteX63" fmla="*/ 261068 w 1337040"/>
                  <a:gd name="connsiteY63" fmla="*/ 700782 h 1094879"/>
                  <a:gd name="connsiteX64" fmla="*/ 261068 w 1337040"/>
                  <a:gd name="connsiteY64" fmla="*/ 687480 h 1094879"/>
                  <a:gd name="connsiteX65" fmla="*/ 287673 w 1337040"/>
                  <a:gd name="connsiteY65" fmla="*/ 680828 h 1094879"/>
                  <a:gd name="connsiteX66" fmla="*/ 287673 w 1337040"/>
                  <a:gd name="connsiteY66" fmla="*/ 659212 h 1094879"/>
                  <a:gd name="connsiteX67" fmla="*/ 272708 w 1337040"/>
                  <a:gd name="connsiteY67" fmla="*/ 655886 h 1094879"/>
                  <a:gd name="connsiteX68" fmla="*/ 264393 w 1337040"/>
                  <a:gd name="connsiteY68" fmla="*/ 652560 h 1094879"/>
                  <a:gd name="connsiteX69" fmla="*/ 269382 w 1337040"/>
                  <a:gd name="connsiteY69" fmla="*/ 639257 h 1094879"/>
                  <a:gd name="connsiteX70" fmla="*/ 269382 w 1337040"/>
                  <a:gd name="connsiteY70" fmla="*/ 610989 h 1094879"/>
                  <a:gd name="connsiteX71" fmla="*/ 274371 w 1337040"/>
                  <a:gd name="connsiteY71" fmla="*/ 602675 h 1094879"/>
                  <a:gd name="connsiteX72" fmla="*/ 281022 w 1337040"/>
                  <a:gd name="connsiteY72" fmla="*/ 576069 h 1094879"/>
                  <a:gd name="connsiteX73" fmla="*/ 262731 w 1337040"/>
                  <a:gd name="connsiteY73" fmla="*/ 572743 h 1094879"/>
                  <a:gd name="connsiteX74" fmla="*/ 234462 w 1337040"/>
                  <a:gd name="connsiteY74" fmla="*/ 556115 h 1094879"/>
                  <a:gd name="connsiteX75" fmla="*/ 197879 w 1337040"/>
                  <a:gd name="connsiteY75" fmla="*/ 564430 h 1094879"/>
                  <a:gd name="connsiteX76" fmla="*/ 159634 w 1337040"/>
                  <a:gd name="connsiteY76" fmla="*/ 574406 h 1094879"/>
                  <a:gd name="connsiteX77" fmla="*/ 133028 w 1337040"/>
                  <a:gd name="connsiteY77" fmla="*/ 601011 h 1094879"/>
                  <a:gd name="connsiteX78" fmla="*/ 108085 w 1337040"/>
                  <a:gd name="connsiteY78" fmla="*/ 617641 h 1094879"/>
                  <a:gd name="connsiteX79" fmla="*/ 81480 w 1337040"/>
                  <a:gd name="connsiteY79" fmla="*/ 634268 h 1094879"/>
                  <a:gd name="connsiteX80" fmla="*/ 71503 w 1337040"/>
                  <a:gd name="connsiteY80" fmla="*/ 655886 h 1094879"/>
                  <a:gd name="connsiteX81" fmla="*/ 39909 w 1337040"/>
                  <a:gd name="connsiteY81" fmla="*/ 654223 h 1094879"/>
                  <a:gd name="connsiteX82" fmla="*/ 34920 w 1337040"/>
                  <a:gd name="connsiteY82" fmla="*/ 642583 h 1094879"/>
                  <a:gd name="connsiteX83" fmla="*/ 0 w 1337040"/>
                  <a:gd name="connsiteY83" fmla="*/ 649235 h 1094879"/>
                  <a:gd name="connsiteX84" fmla="*/ 58200 w 1337040"/>
                  <a:gd name="connsiteY84" fmla="*/ 610989 h 1094879"/>
                  <a:gd name="connsiteX85" fmla="*/ 86468 w 1337040"/>
                  <a:gd name="connsiteY85" fmla="*/ 606000 h 1094879"/>
                  <a:gd name="connsiteX86" fmla="*/ 91457 w 1337040"/>
                  <a:gd name="connsiteY86" fmla="*/ 586046 h 1094879"/>
                  <a:gd name="connsiteX87" fmla="*/ 109748 w 1337040"/>
                  <a:gd name="connsiteY87" fmla="*/ 586046 h 1094879"/>
                  <a:gd name="connsiteX88" fmla="*/ 129703 w 1337040"/>
                  <a:gd name="connsiteY88" fmla="*/ 574406 h 1094879"/>
                  <a:gd name="connsiteX89" fmla="*/ 211182 w 1337040"/>
                  <a:gd name="connsiteY89" fmla="*/ 532835 h 1094879"/>
                  <a:gd name="connsiteX90" fmla="*/ 289336 w 1337040"/>
                  <a:gd name="connsiteY90" fmla="*/ 484613 h 1094879"/>
                  <a:gd name="connsiteX91" fmla="*/ 340885 w 1337040"/>
                  <a:gd name="connsiteY91" fmla="*/ 414772 h 1094879"/>
                  <a:gd name="connsiteX92" fmla="*/ 430679 w 1337040"/>
                  <a:gd name="connsiteY92" fmla="*/ 376527 h 1094879"/>
                  <a:gd name="connsiteX93" fmla="*/ 483890 w 1337040"/>
                  <a:gd name="connsiteY93" fmla="*/ 341606 h 1094879"/>
                  <a:gd name="connsiteX94" fmla="*/ 503844 w 1337040"/>
                  <a:gd name="connsiteY94" fmla="*/ 300035 h 1094879"/>
                  <a:gd name="connsiteX95" fmla="*/ 515484 w 1337040"/>
                  <a:gd name="connsiteY95" fmla="*/ 281744 h 1094879"/>
                  <a:gd name="connsiteX96" fmla="*/ 505507 w 1337040"/>
                  <a:gd name="connsiteY96" fmla="*/ 226870 h 1094879"/>
                  <a:gd name="connsiteX97" fmla="*/ 517147 w 1337040"/>
                  <a:gd name="connsiteY97" fmla="*/ 196939 h 1094879"/>
                  <a:gd name="connsiteX98" fmla="*/ 512158 w 1337040"/>
                  <a:gd name="connsiteY98" fmla="*/ 178648 h 1094879"/>
                  <a:gd name="connsiteX99" fmla="*/ 525461 w 1337040"/>
                  <a:gd name="connsiteY99" fmla="*/ 140402 h 1094879"/>
                  <a:gd name="connsiteX100" fmla="*/ 543752 w 1337040"/>
                  <a:gd name="connsiteY100" fmla="*/ 143727 h 1094879"/>
                  <a:gd name="connsiteX101" fmla="*/ 557055 w 1337040"/>
                  <a:gd name="connsiteY101" fmla="*/ 138739 h 1094879"/>
                  <a:gd name="connsiteX102" fmla="*/ 567032 w 1337040"/>
                  <a:gd name="connsiteY102" fmla="*/ 110470 h 1094879"/>
                  <a:gd name="connsiteX103" fmla="*/ 573684 w 1337040"/>
                  <a:gd name="connsiteY103" fmla="*/ 48944 h 1094879"/>
                  <a:gd name="connsiteX104" fmla="*/ 611929 w 1337040"/>
                  <a:gd name="connsiteY104" fmla="*/ 22339 h 1094879"/>
                  <a:gd name="connsiteX105" fmla="*/ 625232 w 1337040"/>
                  <a:gd name="connsiteY105" fmla="*/ 4048 h 1094879"/>
                  <a:gd name="connsiteX106" fmla="*/ 642001 w 1337040"/>
                  <a:gd name="connsiteY106" fmla="*/ 0 h 1094879"/>
                  <a:gd name="connsiteX0" fmla="*/ 1337040 w 1428480"/>
                  <a:gd name="connsiteY0" fmla="*/ 663156 h 1094879"/>
                  <a:gd name="connsiteX1" fmla="*/ 642001 w 1428480"/>
                  <a:gd name="connsiteY1" fmla="*/ 727822 h 1094879"/>
                  <a:gd name="connsiteX2" fmla="*/ 628558 w 1428480"/>
                  <a:gd name="connsiteY2" fmla="*/ 735703 h 1094879"/>
                  <a:gd name="connsiteX3" fmla="*/ 598627 w 1428480"/>
                  <a:gd name="connsiteY3" fmla="*/ 744018 h 1094879"/>
                  <a:gd name="connsiteX4" fmla="*/ 581998 w 1428480"/>
                  <a:gd name="connsiteY4" fmla="*/ 758983 h 1094879"/>
                  <a:gd name="connsiteX5" fmla="*/ 578672 w 1428480"/>
                  <a:gd name="connsiteY5" fmla="*/ 782263 h 1094879"/>
                  <a:gd name="connsiteX6" fmla="*/ 573684 w 1428480"/>
                  <a:gd name="connsiteY6" fmla="*/ 820508 h 1094879"/>
                  <a:gd name="connsiteX7" fmla="*/ 543752 w 1428480"/>
                  <a:gd name="connsiteY7" fmla="*/ 817183 h 1094879"/>
                  <a:gd name="connsiteX8" fmla="*/ 543752 w 1428480"/>
                  <a:gd name="connsiteY8" fmla="*/ 832148 h 1094879"/>
                  <a:gd name="connsiteX9" fmla="*/ 505507 w 1428480"/>
                  <a:gd name="connsiteY9" fmla="*/ 875383 h 1094879"/>
                  <a:gd name="connsiteX10" fmla="*/ 467261 w 1428480"/>
                  <a:gd name="connsiteY10" fmla="*/ 842125 h 1094879"/>
                  <a:gd name="connsiteX11" fmla="*/ 458947 w 1428480"/>
                  <a:gd name="connsiteY11" fmla="*/ 837137 h 1094879"/>
                  <a:gd name="connsiteX12" fmla="*/ 443981 w 1428480"/>
                  <a:gd name="connsiteY12" fmla="*/ 845451 h 1094879"/>
                  <a:gd name="connsiteX13" fmla="*/ 457284 w 1428480"/>
                  <a:gd name="connsiteY13" fmla="*/ 872057 h 1094879"/>
                  <a:gd name="connsiteX14" fmla="*/ 455621 w 1428480"/>
                  <a:gd name="connsiteY14" fmla="*/ 877046 h 1094879"/>
                  <a:gd name="connsiteX15" fmla="*/ 480564 w 1428480"/>
                  <a:gd name="connsiteY15" fmla="*/ 910303 h 1094879"/>
                  <a:gd name="connsiteX16" fmla="*/ 492204 w 1428480"/>
                  <a:gd name="connsiteY16" fmla="*/ 926930 h 1094879"/>
                  <a:gd name="connsiteX17" fmla="*/ 485553 w 1428480"/>
                  <a:gd name="connsiteY17" fmla="*/ 956863 h 1094879"/>
                  <a:gd name="connsiteX18" fmla="*/ 493867 w 1428480"/>
                  <a:gd name="connsiteY18" fmla="*/ 973490 h 1094879"/>
                  <a:gd name="connsiteX19" fmla="*/ 502181 w 1428480"/>
                  <a:gd name="connsiteY19" fmla="*/ 1063285 h 1094879"/>
                  <a:gd name="connsiteX20" fmla="*/ 482227 w 1428480"/>
                  <a:gd name="connsiteY20" fmla="*/ 1066610 h 1094879"/>
                  <a:gd name="connsiteX21" fmla="*/ 483685 w 1428480"/>
                  <a:gd name="connsiteY21" fmla="*/ 1081188 h 1094879"/>
                  <a:gd name="connsiteX22" fmla="*/ 482227 w 1428480"/>
                  <a:gd name="connsiteY22" fmla="*/ 1081576 h 1094879"/>
                  <a:gd name="connsiteX23" fmla="*/ 430679 w 1428480"/>
                  <a:gd name="connsiteY23" fmla="*/ 1094879 h 1094879"/>
                  <a:gd name="connsiteX24" fmla="*/ 419039 w 1428480"/>
                  <a:gd name="connsiteY24" fmla="*/ 1071599 h 1094879"/>
                  <a:gd name="connsiteX25" fmla="*/ 409062 w 1428480"/>
                  <a:gd name="connsiteY25" fmla="*/ 1071599 h 1094879"/>
                  <a:gd name="connsiteX26" fmla="*/ 390770 w 1428480"/>
                  <a:gd name="connsiteY26" fmla="*/ 1066610 h 1094879"/>
                  <a:gd name="connsiteX27" fmla="*/ 385782 w 1428480"/>
                  <a:gd name="connsiteY27" fmla="*/ 1051645 h 1094879"/>
                  <a:gd name="connsiteX28" fmla="*/ 360839 w 1428480"/>
                  <a:gd name="connsiteY28" fmla="*/ 1044993 h 1094879"/>
                  <a:gd name="connsiteX29" fmla="*/ 360839 w 1428480"/>
                  <a:gd name="connsiteY29" fmla="*/ 1016726 h 1094879"/>
                  <a:gd name="connsiteX30" fmla="*/ 349199 w 1428480"/>
                  <a:gd name="connsiteY30" fmla="*/ 1006747 h 1094879"/>
                  <a:gd name="connsiteX31" fmla="*/ 339222 w 1428480"/>
                  <a:gd name="connsiteY31" fmla="*/ 991782 h 1094879"/>
                  <a:gd name="connsiteX32" fmla="*/ 335896 w 1428480"/>
                  <a:gd name="connsiteY32" fmla="*/ 938571 h 1094879"/>
                  <a:gd name="connsiteX33" fmla="*/ 325919 w 1428480"/>
                  <a:gd name="connsiteY33" fmla="*/ 926930 h 1094879"/>
                  <a:gd name="connsiteX34" fmla="*/ 329245 w 1428480"/>
                  <a:gd name="connsiteY34" fmla="*/ 921942 h 1094879"/>
                  <a:gd name="connsiteX35" fmla="*/ 329245 w 1428480"/>
                  <a:gd name="connsiteY35" fmla="*/ 900325 h 1094879"/>
                  <a:gd name="connsiteX36" fmla="*/ 347536 w 1428480"/>
                  <a:gd name="connsiteY36" fmla="*/ 893673 h 1094879"/>
                  <a:gd name="connsiteX37" fmla="*/ 337559 w 1428480"/>
                  <a:gd name="connsiteY37" fmla="*/ 878708 h 1094879"/>
                  <a:gd name="connsiteX38" fmla="*/ 320930 w 1428480"/>
                  <a:gd name="connsiteY38" fmla="*/ 873719 h 1094879"/>
                  <a:gd name="connsiteX39" fmla="*/ 309290 w 1428480"/>
                  <a:gd name="connsiteY39" fmla="*/ 870395 h 1094879"/>
                  <a:gd name="connsiteX40" fmla="*/ 309290 w 1428480"/>
                  <a:gd name="connsiteY40" fmla="*/ 857092 h 1094879"/>
                  <a:gd name="connsiteX41" fmla="*/ 319268 w 1428480"/>
                  <a:gd name="connsiteY41" fmla="*/ 845451 h 1094879"/>
                  <a:gd name="connsiteX42" fmla="*/ 335896 w 1428480"/>
                  <a:gd name="connsiteY42" fmla="*/ 847114 h 1094879"/>
                  <a:gd name="connsiteX43" fmla="*/ 349199 w 1428480"/>
                  <a:gd name="connsiteY43" fmla="*/ 843789 h 1094879"/>
                  <a:gd name="connsiteX44" fmla="*/ 354187 w 1428480"/>
                  <a:gd name="connsiteY44" fmla="*/ 830486 h 1094879"/>
                  <a:gd name="connsiteX45" fmla="*/ 364165 w 1428480"/>
                  <a:gd name="connsiteY45" fmla="*/ 805543 h 1094879"/>
                  <a:gd name="connsiteX46" fmla="*/ 387444 w 1428480"/>
                  <a:gd name="connsiteY46" fmla="*/ 800554 h 1094879"/>
                  <a:gd name="connsiteX47" fmla="*/ 385782 w 1428480"/>
                  <a:gd name="connsiteY47" fmla="*/ 790578 h 1094879"/>
                  <a:gd name="connsiteX48" fmla="*/ 374142 w 1428480"/>
                  <a:gd name="connsiteY48" fmla="*/ 782263 h 1094879"/>
                  <a:gd name="connsiteX49" fmla="*/ 380793 w 1428480"/>
                  <a:gd name="connsiteY49" fmla="*/ 768960 h 1094879"/>
                  <a:gd name="connsiteX50" fmla="*/ 359176 w 1428480"/>
                  <a:gd name="connsiteY50" fmla="*/ 758983 h 1094879"/>
                  <a:gd name="connsiteX51" fmla="*/ 337559 w 1428480"/>
                  <a:gd name="connsiteY51" fmla="*/ 752331 h 1094879"/>
                  <a:gd name="connsiteX52" fmla="*/ 344210 w 1428480"/>
                  <a:gd name="connsiteY52" fmla="*/ 734040 h 1094879"/>
                  <a:gd name="connsiteX53" fmla="*/ 360839 w 1428480"/>
                  <a:gd name="connsiteY53" fmla="*/ 729052 h 1094879"/>
                  <a:gd name="connsiteX54" fmla="*/ 369153 w 1428480"/>
                  <a:gd name="connsiteY54" fmla="*/ 715749 h 1094879"/>
                  <a:gd name="connsiteX55" fmla="*/ 345873 w 1428480"/>
                  <a:gd name="connsiteY55" fmla="*/ 704109 h 1094879"/>
                  <a:gd name="connsiteX56" fmla="*/ 334233 w 1428480"/>
                  <a:gd name="connsiteY56" fmla="*/ 705772 h 1094879"/>
                  <a:gd name="connsiteX57" fmla="*/ 295988 w 1428480"/>
                  <a:gd name="connsiteY57" fmla="*/ 705772 h 1094879"/>
                  <a:gd name="connsiteX58" fmla="*/ 289336 w 1428480"/>
                  <a:gd name="connsiteY58" fmla="*/ 715749 h 1094879"/>
                  <a:gd name="connsiteX59" fmla="*/ 276033 w 1428480"/>
                  <a:gd name="connsiteY59" fmla="*/ 714085 h 1094879"/>
                  <a:gd name="connsiteX60" fmla="*/ 261068 w 1428480"/>
                  <a:gd name="connsiteY60" fmla="*/ 700782 h 1094879"/>
                  <a:gd name="connsiteX61" fmla="*/ 261068 w 1428480"/>
                  <a:gd name="connsiteY61" fmla="*/ 687480 h 1094879"/>
                  <a:gd name="connsiteX62" fmla="*/ 287673 w 1428480"/>
                  <a:gd name="connsiteY62" fmla="*/ 680828 h 1094879"/>
                  <a:gd name="connsiteX63" fmla="*/ 287673 w 1428480"/>
                  <a:gd name="connsiteY63" fmla="*/ 659212 h 1094879"/>
                  <a:gd name="connsiteX64" fmla="*/ 272708 w 1428480"/>
                  <a:gd name="connsiteY64" fmla="*/ 655886 h 1094879"/>
                  <a:gd name="connsiteX65" fmla="*/ 264393 w 1428480"/>
                  <a:gd name="connsiteY65" fmla="*/ 652560 h 1094879"/>
                  <a:gd name="connsiteX66" fmla="*/ 269382 w 1428480"/>
                  <a:gd name="connsiteY66" fmla="*/ 639257 h 1094879"/>
                  <a:gd name="connsiteX67" fmla="*/ 269382 w 1428480"/>
                  <a:gd name="connsiteY67" fmla="*/ 610989 h 1094879"/>
                  <a:gd name="connsiteX68" fmla="*/ 274371 w 1428480"/>
                  <a:gd name="connsiteY68" fmla="*/ 602675 h 1094879"/>
                  <a:gd name="connsiteX69" fmla="*/ 281022 w 1428480"/>
                  <a:gd name="connsiteY69" fmla="*/ 576069 h 1094879"/>
                  <a:gd name="connsiteX70" fmla="*/ 262731 w 1428480"/>
                  <a:gd name="connsiteY70" fmla="*/ 572743 h 1094879"/>
                  <a:gd name="connsiteX71" fmla="*/ 234462 w 1428480"/>
                  <a:gd name="connsiteY71" fmla="*/ 556115 h 1094879"/>
                  <a:gd name="connsiteX72" fmla="*/ 197879 w 1428480"/>
                  <a:gd name="connsiteY72" fmla="*/ 564430 h 1094879"/>
                  <a:gd name="connsiteX73" fmla="*/ 159634 w 1428480"/>
                  <a:gd name="connsiteY73" fmla="*/ 574406 h 1094879"/>
                  <a:gd name="connsiteX74" fmla="*/ 133028 w 1428480"/>
                  <a:gd name="connsiteY74" fmla="*/ 601011 h 1094879"/>
                  <a:gd name="connsiteX75" fmla="*/ 108085 w 1428480"/>
                  <a:gd name="connsiteY75" fmla="*/ 617641 h 1094879"/>
                  <a:gd name="connsiteX76" fmla="*/ 81480 w 1428480"/>
                  <a:gd name="connsiteY76" fmla="*/ 634268 h 1094879"/>
                  <a:gd name="connsiteX77" fmla="*/ 71503 w 1428480"/>
                  <a:gd name="connsiteY77" fmla="*/ 655886 h 1094879"/>
                  <a:gd name="connsiteX78" fmla="*/ 39909 w 1428480"/>
                  <a:gd name="connsiteY78" fmla="*/ 654223 h 1094879"/>
                  <a:gd name="connsiteX79" fmla="*/ 34920 w 1428480"/>
                  <a:gd name="connsiteY79" fmla="*/ 642583 h 1094879"/>
                  <a:gd name="connsiteX80" fmla="*/ 0 w 1428480"/>
                  <a:gd name="connsiteY80" fmla="*/ 649235 h 1094879"/>
                  <a:gd name="connsiteX81" fmla="*/ 58200 w 1428480"/>
                  <a:gd name="connsiteY81" fmla="*/ 610989 h 1094879"/>
                  <a:gd name="connsiteX82" fmla="*/ 86468 w 1428480"/>
                  <a:gd name="connsiteY82" fmla="*/ 606000 h 1094879"/>
                  <a:gd name="connsiteX83" fmla="*/ 91457 w 1428480"/>
                  <a:gd name="connsiteY83" fmla="*/ 586046 h 1094879"/>
                  <a:gd name="connsiteX84" fmla="*/ 109748 w 1428480"/>
                  <a:gd name="connsiteY84" fmla="*/ 586046 h 1094879"/>
                  <a:gd name="connsiteX85" fmla="*/ 129703 w 1428480"/>
                  <a:gd name="connsiteY85" fmla="*/ 574406 h 1094879"/>
                  <a:gd name="connsiteX86" fmla="*/ 211182 w 1428480"/>
                  <a:gd name="connsiteY86" fmla="*/ 532835 h 1094879"/>
                  <a:gd name="connsiteX87" fmla="*/ 289336 w 1428480"/>
                  <a:gd name="connsiteY87" fmla="*/ 484613 h 1094879"/>
                  <a:gd name="connsiteX88" fmla="*/ 340885 w 1428480"/>
                  <a:gd name="connsiteY88" fmla="*/ 414772 h 1094879"/>
                  <a:gd name="connsiteX89" fmla="*/ 430679 w 1428480"/>
                  <a:gd name="connsiteY89" fmla="*/ 376527 h 1094879"/>
                  <a:gd name="connsiteX90" fmla="*/ 483890 w 1428480"/>
                  <a:gd name="connsiteY90" fmla="*/ 341606 h 1094879"/>
                  <a:gd name="connsiteX91" fmla="*/ 503844 w 1428480"/>
                  <a:gd name="connsiteY91" fmla="*/ 300035 h 1094879"/>
                  <a:gd name="connsiteX92" fmla="*/ 515484 w 1428480"/>
                  <a:gd name="connsiteY92" fmla="*/ 281744 h 1094879"/>
                  <a:gd name="connsiteX93" fmla="*/ 505507 w 1428480"/>
                  <a:gd name="connsiteY93" fmla="*/ 226870 h 1094879"/>
                  <a:gd name="connsiteX94" fmla="*/ 517147 w 1428480"/>
                  <a:gd name="connsiteY94" fmla="*/ 196939 h 1094879"/>
                  <a:gd name="connsiteX95" fmla="*/ 512158 w 1428480"/>
                  <a:gd name="connsiteY95" fmla="*/ 178648 h 1094879"/>
                  <a:gd name="connsiteX96" fmla="*/ 525461 w 1428480"/>
                  <a:gd name="connsiteY96" fmla="*/ 140402 h 1094879"/>
                  <a:gd name="connsiteX97" fmla="*/ 543752 w 1428480"/>
                  <a:gd name="connsiteY97" fmla="*/ 143727 h 1094879"/>
                  <a:gd name="connsiteX98" fmla="*/ 557055 w 1428480"/>
                  <a:gd name="connsiteY98" fmla="*/ 138739 h 1094879"/>
                  <a:gd name="connsiteX99" fmla="*/ 567032 w 1428480"/>
                  <a:gd name="connsiteY99" fmla="*/ 110470 h 1094879"/>
                  <a:gd name="connsiteX100" fmla="*/ 573684 w 1428480"/>
                  <a:gd name="connsiteY100" fmla="*/ 48944 h 1094879"/>
                  <a:gd name="connsiteX101" fmla="*/ 611929 w 1428480"/>
                  <a:gd name="connsiteY101" fmla="*/ 22339 h 1094879"/>
                  <a:gd name="connsiteX102" fmla="*/ 625232 w 1428480"/>
                  <a:gd name="connsiteY102" fmla="*/ 4048 h 1094879"/>
                  <a:gd name="connsiteX103" fmla="*/ 642001 w 1428480"/>
                  <a:gd name="connsiteY103" fmla="*/ 0 h 1094879"/>
                  <a:gd name="connsiteX104" fmla="*/ 642001 w 1428480"/>
                  <a:gd name="connsiteY104" fmla="*/ 554071 h 1094879"/>
                  <a:gd name="connsiteX105" fmla="*/ 636872 w 1428480"/>
                  <a:gd name="connsiteY105" fmla="*/ 552789 h 1094879"/>
                  <a:gd name="connsiteX106" fmla="*/ 1428480 w 1428480"/>
                  <a:gd name="connsiteY106" fmla="*/ 754596 h 1094879"/>
                  <a:gd name="connsiteX0" fmla="*/ 1337040 w 1337040"/>
                  <a:gd name="connsiteY0" fmla="*/ 663156 h 1094879"/>
                  <a:gd name="connsiteX1" fmla="*/ 642001 w 1337040"/>
                  <a:gd name="connsiteY1" fmla="*/ 727822 h 1094879"/>
                  <a:gd name="connsiteX2" fmla="*/ 628558 w 1337040"/>
                  <a:gd name="connsiteY2" fmla="*/ 735703 h 1094879"/>
                  <a:gd name="connsiteX3" fmla="*/ 598627 w 1337040"/>
                  <a:gd name="connsiteY3" fmla="*/ 744018 h 1094879"/>
                  <a:gd name="connsiteX4" fmla="*/ 581998 w 1337040"/>
                  <a:gd name="connsiteY4" fmla="*/ 758983 h 1094879"/>
                  <a:gd name="connsiteX5" fmla="*/ 578672 w 1337040"/>
                  <a:gd name="connsiteY5" fmla="*/ 782263 h 1094879"/>
                  <a:gd name="connsiteX6" fmla="*/ 573684 w 1337040"/>
                  <a:gd name="connsiteY6" fmla="*/ 820508 h 1094879"/>
                  <a:gd name="connsiteX7" fmla="*/ 543752 w 1337040"/>
                  <a:gd name="connsiteY7" fmla="*/ 817183 h 1094879"/>
                  <a:gd name="connsiteX8" fmla="*/ 543752 w 1337040"/>
                  <a:gd name="connsiteY8" fmla="*/ 832148 h 1094879"/>
                  <a:gd name="connsiteX9" fmla="*/ 505507 w 1337040"/>
                  <a:gd name="connsiteY9" fmla="*/ 875383 h 1094879"/>
                  <a:gd name="connsiteX10" fmla="*/ 467261 w 1337040"/>
                  <a:gd name="connsiteY10" fmla="*/ 842125 h 1094879"/>
                  <a:gd name="connsiteX11" fmla="*/ 458947 w 1337040"/>
                  <a:gd name="connsiteY11" fmla="*/ 837137 h 1094879"/>
                  <a:gd name="connsiteX12" fmla="*/ 443981 w 1337040"/>
                  <a:gd name="connsiteY12" fmla="*/ 845451 h 1094879"/>
                  <a:gd name="connsiteX13" fmla="*/ 457284 w 1337040"/>
                  <a:gd name="connsiteY13" fmla="*/ 872057 h 1094879"/>
                  <a:gd name="connsiteX14" fmla="*/ 455621 w 1337040"/>
                  <a:gd name="connsiteY14" fmla="*/ 877046 h 1094879"/>
                  <a:gd name="connsiteX15" fmla="*/ 480564 w 1337040"/>
                  <a:gd name="connsiteY15" fmla="*/ 910303 h 1094879"/>
                  <a:gd name="connsiteX16" fmla="*/ 492204 w 1337040"/>
                  <a:gd name="connsiteY16" fmla="*/ 926930 h 1094879"/>
                  <a:gd name="connsiteX17" fmla="*/ 485553 w 1337040"/>
                  <a:gd name="connsiteY17" fmla="*/ 956863 h 1094879"/>
                  <a:gd name="connsiteX18" fmla="*/ 493867 w 1337040"/>
                  <a:gd name="connsiteY18" fmla="*/ 973490 h 1094879"/>
                  <a:gd name="connsiteX19" fmla="*/ 502181 w 1337040"/>
                  <a:gd name="connsiteY19" fmla="*/ 1063285 h 1094879"/>
                  <a:gd name="connsiteX20" fmla="*/ 482227 w 1337040"/>
                  <a:gd name="connsiteY20" fmla="*/ 1066610 h 1094879"/>
                  <a:gd name="connsiteX21" fmla="*/ 483685 w 1337040"/>
                  <a:gd name="connsiteY21" fmla="*/ 1081188 h 1094879"/>
                  <a:gd name="connsiteX22" fmla="*/ 482227 w 1337040"/>
                  <a:gd name="connsiteY22" fmla="*/ 1081576 h 1094879"/>
                  <a:gd name="connsiteX23" fmla="*/ 430679 w 1337040"/>
                  <a:gd name="connsiteY23" fmla="*/ 1094879 h 1094879"/>
                  <a:gd name="connsiteX24" fmla="*/ 419039 w 1337040"/>
                  <a:gd name="connsiteY24" fmla="*/ 1071599 h 1094879"/>
                  <a:gd name="connsiteX25" fmla="*/ 409062 w 1337040"/>
                  <a:gd name="connsiteY25" fmla="*/ 1071599 h 1094879"/>
                  <a:gd name="connsiteX26" fmla="*/ 390770 w 1337040"/>
                  <a:gd name="connsiteY26" fmla="*/ 1066610 h 1094879"/>
                  <a:gd name="connsiteX27" fmla="*/ 385782 w 1337040"/>
                  <a:gd name="connsiteY27" fmla="*/ 1051645 h 1094879"/>
                  <a:gd name="connsiteX28" fmla="*/ 360839 w 1337040"/>
                  <a:gd name="connsiteY28" fmla="*/ 1044993 h 1094879"/>
                  <a:gd name="connsiteX29" fmla="*/ 360839 w 1337040"/>
                  <a:gd name="connsiteY29" fmla="*/ 1016726 h 1094879"/>
                  <a:gd name="connsiteX30" fmla="*/ 349199 w 1337040"/>
                  <a:gd name="connsiteY30" fmla="*/ 1006747 h 1094879"/>
                  <a:gd name="connsiteX31" fmla="*/ 339222 w 1337040"/>
                  <a:gd name="connsiteY31" fmla="*/ 991782 h 1094879"/>
                  <a:gd name="connsiteX32" fmla="*/ 335896 w 1337040"/>
                  <a:gd name="connsiteY32" fmla="*/ 938571 h 1094879"/>
                  <a:gd name="connsiteX33" fmla="*/ 325919 w 1337040"/>
                  <a:gd name="connsiteY33" fmla="*/ 926930 h 1094879"/>
                  <a:gd name="connsiteX34" fmla="*/ 329245 w 1337040"/>
                  <a:gd name="connsiteY34" fmla="*/ 921942 h 1094879"/>
                  <a:gd name="connsiteX35" fmla="*/ 329245 w 1337040"/>
                  <a:gd name="connsiteY35" fmla="*/ 900325 h 1094879"/>
                  <a:gd name="connsiteX36" fmla="*/ 347536 w 1337040"/>
                  <a:gd name="connsiteY36" fmla="*/ 893673 h 1094879"/>
                  <a:gd name="connsiteX37" fmla="*/ 337559 w 1337040"/>
                  <a:gd name="connsiteY37" fmla="*/ 878708 h 1094879"/>
                  <a:gd name="connsiteX38" fmla="*/ 320930 w 1337040"/>
                  <a:gd name="connsiteY38" fmla="*/ 873719 h 1094879"/>
                  <a:gd name="connsiteX39" fmla="*/ 309290 w 1337040"/>
                  <a:gd name="connsiteY39" fmla="*/ 870395 h 1094879"/>
                  <a:gd name="connsiteX40" fmla="*/ 309290 w 1337040"/>
                  <a:gd name="connsiteY40" fmla="*/ 857092 h 1094879"/>
                  <a:gd name="connsiteX41" fmla="*/ 319268 w 1337040"/>
                  <a:gd name="connsiteY41" fmla="*/ 845451 h 1094879"/>
                  <a:gd name="connsiteX42" fmla="*/ 335896 w 1337040"/>
                  <a:gd name="connsiteY42" fmla="*/ 847114 h 1094879"/>
                  <a:gd name="connsiteX43" fmla="*/ 349199 w 1337040"/>
                  <a:gd name="connsiteY43" fmla="*/ 843789 h 1094879"/>
                  <a:gd name="connsiteX44" fmla="*/ 354187 w 1337040"/>
                  <a:gd name="connsiteY44" fmla="*/ 830486 h 1094879"/>
                  <a:gd name="connsiteX45" fmla="*/ 364165 w 1337040"/>
                  <a:gd name="connsiteY45" fmla="*/ 805543 h 1094879"/>
                  <a:gd name="connsiteX46" fmla="*/ 387444 w 1337040"/>
                  <a:gd name="connsiteY46" fmla="*/ 800554 h 1094879"/>
                  <a:gd name="connsiteX47" fmla="*/ 385782 w 1337040"/>
                  <a:gd name="connsiteY47" fmla="*/ 790578 h 1094879"/>
                  <a:gd name="connsiteX48" fmla="*/ 374142 w 1337040"/>
                  <a:gd name="connsiteY48" fmla="*/ 782263 h 1094879"/>
                  <a:gd name="connsiteX49" fmla="*/ 380793 w 1337040"/>
                  <a:gd name="connsiteY49" fmla="*/ 768960 h 1094879"/>
                  <a:gd name="connsiteX50" fmla="*/ 359176 w 1337040"/>
                  <a:gd name="connsiteY50" fmla="*/ 758983 h 1094879"/>
                  <a:gd name="connsiteX51" fmla="*/ 337559 w 1337040"/>
                  <a:gd name="connsiteY51" fmla="*/ 752331 h 1094879"/>
                  <a:gd name="connsiteX52" fmla="*/ 344210 w 1337040"/>
                  <a:gd name="connsiteY52" fmla="*/ 734040 h 1094879"/>
                  <a:gd name="connsiteX53" fmla="*/ 360839 w 1337040"/>
                  <a:gd name="connsiteY53" fmla="*/ 729052 h 1094879"/>
                  <a:gd name="connsiteX54" fmla="*/ 369153 w 1337040"/>
                  <a:gd name="connsiteY54" fmla="*/ 715749 h 1094879"/>
                  <a:gd name="connsiteX55" fmla="*/ 345873 w 1337040"/>
                  <a:gd name="connsiteY55" fmla="*/ 704109 h 1094879"/>
                  <a:gd name="connsiteX56" fmla="*/ 334233 w 1337040"/>
                  <a:gd name="connsiteY56" fmla="*/ 705772 h 1094879"/>
                  <a:gd name="connsiteX57" fmla="*/ 295988 w 1337040"/>
                  <a:gd name="connsiteY57" fmla="*/ 705772 h 1094879"/>
                  <a:gd name="connsiteX58" fmla="*/ 289336 w 1337040"/>
                  <a:gd name="connsiteY58" fmla="*/ 715749 h 1094879"/>
                  <a:gd name="connsiteX59" fmla="*/ 276033 w 1337040"/>
                  <a:gd name="connsiteY59" fmla="*/ 714085 h 1094879"/>
                  <a:gd name="connsiteX60" fmla="*/ 261068 w 1337040"/>
                  <a:gd name="connsiteY60" fmla="*/ 700782 h 1094879"/>
                  <a:gd name="connsiteX61" fmla="*/ 261068 w 1337040"/>
                  <a:gd name="connsiteY61" fmla="*/ 687480 h 1094879"/>
                  <a:gd name="connsiteX62" fmla="*/ 287673 w 1337040"/>
                  <a:gd name="connsiteY62" fmla="*/ 680828 h 1094879"/>
                  <a:gd name="connsiteX63" fmla="*/ 287673 w 1337040"/>
                  <a:gd name="connsiteY63" fmla="*/ 659212 h 1094879"/>
                  <a:gd name="connsiteX64" fmla="*/ 272708 w 1337040"/>
                  <a:gd name="connsiteY64" fmla="*/ 655886 h 1094879"/>
                  <a:gd name="connsiteX65" fmla="*/ 264393 w 1337040"/>
                  <a:gd name="connsiteY65" fmla="*/ 652560 h 1094879"/>
                  <a:gd name="connsiteX66" fmla="*/ 269382 w 1337040"/>
                  <a:gd name="connsiteY66" fmla="*/ 639257 h 1094879"/>
                  <a:gd name="connsiteX67" fmla="*/ 269382 w 1337040"/>
                  <a:gd name="connsiteY67" fmla="*/ 610989 h 1094879"/>
                  <a:gd name="connsiteX68" fmla="*/ 274371 w 1337040"/>
                  <a:gd name="connsiteY68" fmla="*/ 602675 h 1094879"/>
                  <a:gd name="connsiteX69" fmla="*/ 281022 w 1337040"/>
                  <a:gd name="connsiteY69" fmla="*/ 576069 h 1094879"/>
                  <a:gd name="connsiteX70" fmla="*/ 262731 w 1337040"/>
                  <a:gd name="connsiteY70" fmla="*/ 572743 h 1094879"/>
                  <a:gd name="connsiteX71" fmla="*/ 234462 w 1337040"/>
                  <a:gd name="connsiteY71" fmla="*/ 556115 h 1094879"/>
                  <a:gd name="connsiteX72" fmla="*/ 197879 w 1337040"/>
                  <a:gd name="connsiteY72" fmla="*/ 564430 h 1094879"/>
                  <a:gd name="connsiteX73" fmla="*/ 159634 w 1337040"/>
                  <a:gd name="connsiteY73" fmla="*/ 574406 h 1094879"/>
                  <a:gd name="connsiteX74" fmla="*/ 133028 w 1337040"/>
                  <a:gd name="connsiteY74" fmla="*/ 601011 h 1094879"/>
                  <a:gd name="connsiteX75" fmla="*/ 108085 w 1337040"/>
                  <a:gd name="connsiteY75" fmla="*/ 617641 h 1094879"/>
                  <a:gd name="connsiteX76" fmla="*/ 81480 w 1337040"/>
                  <a:gd name="connsiteY76" fmla="*/ 634268 h 1094879"/>
                  <a:gd name="connsiteX77" fmla="*/ 71503 w 1337040"/>
                  <a:gd name="connsiteY77" fmla="*/ 655886 h 1094879"/>
                  <a:gd name="connsiteX78" fmla="*/ 39909 w 1337040"/>
                  <a:gd name="connsiteY78" fmla="*/ 654223 h 1094879"/>
                  <a:gd name="connsiteX79" fmla="*/ 34920 w 1337040"/>
                  <a:gd name="connsiteY79" fmla="*/ 642583 h 1094879"/>
                  <a:gd name="connsiteX80" fmla="*/ 0 w 1337040"/>
                  <a:gd name="connsiteY80" fmla="*/ 649235 h 1094879"/>
                  <a:gd name="connsiteX81" fmla="*/ 58200 w 1337040"/>
                  <a:gd name="connsiteY81" fmla="*/ 610989 h 1094879"/>
                  <a:gd name="connsiteX82" fmla="*/ 86468 w 1337040"/>
                  <a:gd name="connsiteY82" fmla="*/ 606000 h 1094879"/>
                  <a:gd name="connsiteX83" fmla="*/ 91457 w 1337040"/>
                  <a:gd name="connsiteY83" fmla="*/ 586046 h 1094879"/>
                  <a:gd name="connsiteX84" fmla="*/ 109748 w 1337040"/>
                  <a:gd name="connsiteY84" fmla="*/ 586046 h 1094879"/>
                  <a:gd name="connsiteX85" fmla="*/ 129703 w 1337040"/>
                  <a:gd name="connsiteY85" fmla="*/ 574406 h 1094879"/>
                  <a:gd name="connsiteX86" fmla="*/ 211182 w 1337040"/>
                  <a:gd name="connsiteY86" fmla="*/ 532835 h 1094879"/>
                  <a:gd name="connsiteX87" fmla="*/ 289336 w 1337040"/>
                  <a:gd name="connsiteY87" fmla="*/ 484613 h 1094879"/>
                  <a:gd name="connsiteX88" fmla="*/ 340885 w 1337040"/>
                  <a:gd name="connsiteY88" fmla="*/ 414772 h 1094879"/>
                  <a:gd name="connsiteX89" fmla="*/ 430679 w 1337040"/>
                  <a:gd name="connsiteY89" fmla="*/ 376527 h 1094879"/>
                  <a:gd name="connsiteX90" fmla="*/ 483890 w 1337040"/>
                  <a:gd name="connsiteY90" fmla="*/ 341606 h 1094879"/>
                  <a:gd name="connsiteX91" fmla="*/ 503844 w 1337040"/>
                  <a:gd name="connsiteY91" fmla="*/ 300035 h 1094879"/>
                  <a:gd name="connsiteX92" fmla="*/ 515484 w 1337040"/>
                  <a:gd name="connsiteY92" fmla="*/ 281744 h 1094879"/>
                  <a:gd name="connsiteX93" fmla="*/ 505507 w 1337040"/>
                  <a:gd name="connsiteY93" fmla="*/ 226870 h 1094879"/>
                  <a:gd name="connsiteX94" fmla="*/ 517147 w 1337040"/>
                  <a:gd name="connsiteY94" fmla="*/ 196939 h 1094879"/>
                  <a:gd name="connsiteX95" fmla="*/ 512158 w 1337040"/>
                  <a:gd name="connsiteY95" fmla="*/ 178648 h 1094879"/>
                  <a:gd name="connsiteX96" fmla="*/ 525461 w 1337040"/>
                  <a:gd name="connsiteY96" fmla="*/ 140402 h 1094879"/>
                  <a:gd name="connsiteX97" fmla="*/ 543752 w 1337040"/>
                  <a:gd name="connsiteY97" fmla="*/ 143727 h 1094879"/>
                  <a:gd name="connsiteX98" fmla="*/ 557055 w 1337040"/>
                  <a:gd name="connsiteY98" fmla="*/ 138739 h 1094879"/>
                  <a:gd name="connsiteX99" fmla="*/ 567032 w 1337040"/>
                  <a:gd name="connsiteY99" fmla="*/ 110470 h 1094879"/>
                  <a:gd name="connsiteX100" fmla="*/ 573684 w 1337040"/>
                  <a:gd name="connsiteY100" fmla="*/ 48944 h 1094879"/>
                  <a:gd name="connsiteX101" fmla="*/ 611929 w 1337040"/>
                  <a:gd name="connsiteY101" fmla="*/ 22339 h 1094879"/>
                  <a:gd name="connsiteX102" fmla="*/ 625232 w 1337040"/>
                  <a:gd name="connsiteY102" fmla="*/ 4048 h 1094879"/>
                  <a:gd name="connsiteX103" fmla="*/ 642001 w 1337040"/>
                  <a:gd name="connsiteY103" fmla="*/ 0 h 1094879"/>
                  <a:gd name="connsiteX104" fmla="*/ 642001 w 1337040"/>
                  <a:gd name="connsiteY104" fmla="*/ 554071 h 1094879"/>
                  <a:gd name="connsiteX105" fmla="*/ 636872 w 1337040"/>
                  <a:gd name="connsiteY105" fmla="*/ 552789 h 1094879"/>
                  <a:gd name="connsiteX0" fmla="*/ 1337040 w 1337040"/>
                  <a:gd name="connsiteY0" fmla="*/ 663156 h 1094879"/>
                  <a:gd name="connsiteX1" fmla="*/ 642001 w 1337040"/>
                  <a:gd name="connsiteY1" fmla="*/ 727822 h 1094879"/>
                  <a:gd name="connsiteX2" fmla="*/ 628558 w 1337040"/>
                  <a:gd name="connsiteY2" fmla="*/ 735703 h 1094879"/>
                  <a:gd name="connsiteX3" fmla="*/ 598627 w 1337040"/>
                  <a:gd name="connsiteY3" fmla="*/ 744018 h 1094879"/>
                  <a:gd name="connsiteX4" fmla="*/ 581998 w 1337040"/>
                  <a:gd name="connsiteY4" fmla="*/ 758983 h 1094879"/>
                  <a:gd name="connsiteX5" fmla="*/ 578672 w 1337040"/>
                  <a:gd name="connsiteY5" fmla="*/ 782263 h 1094879"/>
                  <a:gd name="connsiteX6" fmla="*/ 573684 w 1337040"/>
                  <a:gd name="connsiteY6" fmla="*/ 820508 h 1094879"/>
                  <a:gd name="connsiteX7" fmla="*/ 543752 w 1337040"/>
                  <a:gd name="connsiteY7" fmla="*/ 817183 h 1094879"/>
                  <a:gd name="connsiteX8" fmla="*/ 543752 w 1337040"/>
                  <a:gd name="connsiteY8" fmla="*/ 832148 h 1094879"/>
                  <a:gd name="connsiteX9" fmla="*/ 505507 w 1337040"/>
                  <a:gd name="connsiteY9" fmla="*/ 875383 h 1094879"/>
                  <a:gd name="connsiteX10" fmla="*/ 467261 w 1337040"/>
                  <a:gd name="connsiteY10" fmla="*/ 842125 h 1094879"/>
                  <a:gd name="connsiteX11" fmla="*/ 458947 w 1337040"/>
                  <a:gd name="connsiteY11" fmla="*/ 837137 h 1094879"/>
                  <a:gd name="connsiteX12" fmla="*/ 443981 w 1337040"/>
                  <a:gd name="connsiteY12" fmla="*/ 845451 h 1094879"/>
                  <a:gd name="connsiteX13" fmla="*/ 457284 w 1337040"/>
                  <a:gd name="connsiteY13" fmla="*/ 872057 h 1094879"/>
                  <a:gd name="connsiteX14" fmla="*/ 455621 w 1337040"/>
                  <a:gd name="connsiteY14" fmla="*/ 877046 h 1094879"/>
                  <a:gd name="connsiteX15" fmla="*/ 480564 w 1337040"/>
                  <a:gd name="connsiteY15" fmla="*/ 910303 h 1094879"/>
                  <a:gd name="connsiteX16" fmla="*/ 492204 w 1337040"/>
                  <a:gd name="connsiteY16" fmla="*/ 926930 h 1094879"/>
                  <a:gd name="connsiteX17" fmla="*/ 485553 w 1337040"/>
                  <a:gd name="connsiteY17" fmla="*/ 956863 h 1094879"/>
                  <a:gd name="connsiteX18" fmla="*/ 493867 w 1337040"/>
                  <a:gd name="connsiteY18" fmla="*/ 973490 h 1094879"/>
                  <a:gd name="connsiteX19" fmla="*/ 502181 w 1337040"/>
                  <a:gd name="connsiteY19" fmla="*/ 1063285 h 1094879"/>
                  <a:gd name="connsiteX20" fmla="*/ 482227 w 1337040"/>
                  <a:gd name="connsiteY20" fmla="*/ 1066610 h 1094879"/>
                  <a:gd name="connsiteX21" fmla="*/ 483685 w 1337040"/>
                  <a:gd name="connsiteY21" fmla="*/ 1081188 h 1094879"/>
                  <a:gd name="connsiteX22" fmla="*/ 482227 w 1337040"/>
                  <a:gd name="connsiteY22" fmla="*/ 1081576 h 1094879"/>
                  <a:gd name="connsiteX23" fmla="*/ 430679 w 1337040"/>
                  <a:gd name="connsiteY23" fmla="*/ 1094879 h 1094879"/>
                  <a:gd name="connsiteX24" fmla="*/ 419039 w 1337040"/>
                  <a:gd name="connsiteY24" fmla="*/ 1071599 h 1094879"/>
                  <a:gd name="connsiteX25" fmla="*/ 409062 w 1337040"/>
                  <a:gd name="connsiteY25" fmla="*/ 1071599 h 1094879"/>
                  <a:gd name="connsiteX26" fmla="*/ 390770 w 1337040"/>
                  <a:gd name="connsiteY26" fmla="*/ 1066610 h 1094879"/>
                  <a:gd name="connsiteX27" fmla="*/ 385782 w 1337040"/>
                  <a:gd name="connsiteY27" fmla="*/ 1051645 h 1094879"/>
                  <a:gd name="connsiteX28" fmla="*/ 360839 w 1337040"/>
                  <a:gd name="connsiteY28" fmla="*/ 1044993 h 1094879"/>
                  <a:gd name="connsiteX29" fmla="*/ 360839 w 1337040"/>
                  <a:gd name="connsiteY29" fmla="*/ 1016726 h 1094879"/>
                  <a:gd name="connsiteX30" fmla="*/ 349199 w 1337040"/>
                  <a:gd name="connsiteY30" fmla="*/ 1006747 h 1094879"/>
                  <a:gd name="connsiteX31" fmla="*/ 339222 w 1337040"/>
                  <a:gd name="connsiteY31" fmla="*/ 991782 h 1094879"/>
                  <a:gd name="connsiteX32" fmla="*/ 335896 w 1337040"/>
                  <a:gd name="connsiteY32" fmla="*/ 938571 h 1094879"/>
                  <a:gd name="connsiteX33" fmla="*/ 325919 w 1337040"/>
                  <a:gd name="connsiteY33" fmla="*/ 926930 h 1094879"/>
                  <a:gd name="connsiteX34" fmla="*/ 329245 w 1337040"/>
                  <a:gd name="connsiteY34" fmla="*/ 921942 h 1094879"/>
                  <a:gd name="connsiteX35" fmla="*/ 329245 w 1337040"/>
                  <a:gd name="connsiteY35" fmla="*/ 900325 h 1094879"/>
                  <a:gd name="connsiteX36" fmla="*/ 347536 w 1337040"/>
                  <a:gd name="connsiteY36" fmla="*/ 893673 h 1094879"/>
                  <a:gd name="connsiteX37" fmla="*/ 337559 w 1337040"/>
                  <a:gd name="connsiteY37" fmla="*/ 878708 h 1094879"/>
                  <a:gd name="connsiteX38" fmla="*/ 320930 w 1337040"/>
                  <a:gd name="connsiteY38" fmla="*/ 873719 h 1094879"/>
                  <a:gd name="connsiteX39" fmla="*/ 309290 w 1337040"/>
                  <a:gd name="connsiteY39" fmla="*/ 870395 h 1094879"/>
                  <a:gd name="connsiteX40" fmla="*/ 309290 w 1337040"/>
                  <a:gd name="connsiteY40" fmla="*/ 857092 h 1094879"/>
                  <a:gd name="connsiteX41" fmla="*/ 319268 w 1337040"/>
                  <a:gd name="connsiteY41" fmla="*/ 845451 h 1094879"/>
                  <a:gd name="connsiteX42" fmla="*/ 335896 w 1337040"/>
                  <a:gd name="connsiteY42" fmla="*/ 847114 h 1094879"/>
                  <a:gd name="connsiteX43" fmla="*/ 349199 w 1337040"/>
                  <a:gd name="connsiteY43" fmla="*/ 843789 h 1094879"/>
                  <a:gd name="connsiteX44" fmla="*/ 354187 w 1337040"/>
                  <a:gd name="connsiteY44" fmla="*/ 830486 h 1094879"/>
                  <a:gd name="connsiteX45" fmla="*/ 364165 w 1337040"/>
                  <a:gd name="connsiteY45" fmla="*/ 805543 h 1094879"/>
                  <a:gd name="connsiteX46" fmla="*/ 387444 w 1337040"/>
                  <a:gd name="connsiteY46" fmla="*/ 800554 h 1094879"/>
                  <a:gd name="connsiteX47" fmla="*/ 385782 w 1337040"/>
                  <a:gd name="connsiteY47" fmla="*/ 790578 h 1094879"/>
                  <a:gd name="connsiteX48" fmla="*/ 374142 w 1337040"/>
                  <a:gd name="connsiteY48" fmla="*/ 782263 h 1094879"/>
                  <a:gd name="connsiteX49" fmla="*/ 380793 w 1337040"/>
                  <a:gd name="connsiteY49" fmla="*/ 768960 h 1094879"/>
                  <a:gd name="connsiteX50" fmla="*/ 359176 w 1337040"/>
                  <a:gd name="connsiteY50" fmla="*/ 758983 h 1094879"/>
                  <a:gd name="connsiteX51" fmla="*/ 337559 w 1337040"/>
                  <a:gd name="connsiteY51" fmla="*/ 752331 h 1094879"/>
                  <a:gd name="connsiteX52" fmla="*/ 344210 w 1337040"/>
                  <a:gd name="connsiteY52" fmla="*/ 734040 h 1094879"/>
                  <a:gd name="connsiteX53" fmla="*/ 360839 w 1337040"/>
                  <a:gd name="connsiteY53" fmla="*/ 729052 h 1094879"/>
                  <a:gd name="connsiteX54" fmla="*/ 369153 w 1337040"/>
                  <a:gd name="connsiteY54" fmla="*/ 715749 h 1094879"/>
                  <a:gd name="connsiteX55" fmla="*/ 345873 w 1337040"/>
                  <a:gd name="connsiteY55" fmla="*/ 704109 h 1094879"/>
                  <a:gd name="connsiteX56" fmla="*/ 334233 w 1337040"/>
                  <a:gd name="connsiteY56" fmla="*/ 705772 h 1094879"/>
                  <a:gd name="connsiteX57" fmla="*/ 295988 w 1337040"/>
                  <a:gd name="connsiteY57" fmla="*/ 705772 h 1094879"/>
                  <a:gd name="connsiteX58" fmla="*/ 289336 w 1337040"/>
                  <a:gd name="connsiteY58" fmla="*/ 715749 h 1094879"/>
                  <a:gd name="connsiteX59" fmla="*/ 276033 w 1337040"/>
                  <a:gd name="connsiteY59" fmla="*/ 714085 h 1094879"/>
                  <a:gd name="connsiteX60" fmla="*/ 261068 w 1337040"/>
                  <a:gd name="connsiteY60" fmla="*/ 700782 h 1094879"/>
                  <a:gd name="connsiteX61" fmla="*/ 261068 w 1337040"/>
                  <a:gd name="connsiteY61" fmla="*/ 687480 h 1094879"/>
                  <a:gd name="connsiteX62" fmla="*/ 287673 w 1337040"/>
                  <a:gd name="connsiteY62" fmla="*/ 680828 h 1094879"/>
                  <a:gd name="connsiteX63" fmla="*/ 287673 w 1337040"/>
                  <a:gd name="connsiteY63" fmla="*/ 659212 h 1094879"/>
                  <a:gd name="connsiteX64" fmla="*/ 272708 w 1337040"/>
                  <a:gd name="connsiteY64" fmla="*/ 655886 h 1094879"/>
                  <a:gd name="connsiteX65" fmla="*/ 264393 w 1337040"/>
                  <a:gd name="connsiteY65" fmla="*/ 652560 h 1094879"/>
                  <a:gd name="connsiteX66" fmla="*/ 269382 w 1337040"/>
                  <a:gd name="connsiteY66" fmla="*/ 639257 h 1094879"/>
                  <a:gd name="connsiteX67" fmla="*/ 269382 w 1337040"/>
                  <a:gd name="connsiteY67" fmla="*/ 610989 h 1094879"/>
                  <a:gd name="connsiteX68" fmla="*/ 274371 w 1337040"/>
                  <a:gd name="connsiteY68" fmla="*/ 602675 h 1094879"/>
                  <a:gd name="connsiteX69" fmla="*/ 281022 w 1337040"/>
                  <a:gd name="connsiteY69" fmla="*/ 576069 h 1094879"/>
                  <a:gd name="connsiteX70" fmla="*/ 262731 w 1337040"/>
                  <a:gd name="connsiteY70" fmla="*/ 572743 h 1094879"/>
                  <a:gd name="connsiteX71" fmla="*/ 234462 w 1337040"/>
                  <a:gd name="connsiteY71" fmla="*/ 556115 h 1094879"/>
                  <a:gd name="connsiteX72" fmla="*/ 197879 w 1337040"/>
                  <a:gd name="connsiteY72" fmla="*/ 564430 h 1094879"/>
                  <a:gd name="connsiteX73" fmla="*/ 159634 w 1337040"/>
                  <a:gd name="connsiteY73" fmla="*/ 574406 h 1094879"/>
                  <a:gd name="connsiteX74" fmla="*/ 133028 w 1337040"/>
                  <a:gd name="connsiteY74" fmla="*/ 601011 h 1094879"/>
                  <a:gd name="connsiteX75" fmla="*/ 108085 w 1337040"/>
                  <a:gd name="connsiteY75" fmla="*/ 617641 h 1094879"/>
                  <a:gd name="connsiteX76" fmla="*/ 81480 w 1337040"/>
                  <a:gd name="connsiteY76" fmla="*/ 634268 h 1094879"/>
                  <a:gd name="connsiteX77" fmla="*/ 71503 w 1337040"/>
                  <a:gd name="connsiteY77" fmla="*/ 655886 h 1094879"/>
                  <a:gd name="connsiteX78" fmla="*/ 39909 w 1337040"/>
                  <a:gd name="connsiteY78" fmla="*/ 654223 h 1094879"/>
                  <a:gd name="connsiteX79" fmla="*/ 34920 w 1337040"/>
                  <a:gd name="connsiteY79" fmla="*/ 642583 h 1094879"/>
                  <a:gd name="connsiteX80" fmla="*/ 0 w 1337040"/>
                  <a:gd name="connsiteY80" fmla="*/ 649235 h 1094879"/>
                  <a:gd name="connsiteX81" fmla="*/ 58200 w 1337040"/>
                  <a:gd name="connsiteY81" fmla="*/ 610989 h 1094879"/>
                  <a:gd name="connsiteX82" fmla="*/ 86468 w 1337040"/>
                  <a:gd name="connsiteY82" fmla="*/ 606000 h 1094879"/>
                  <a:gd name="connsiteX83" fmla="*/ 91457 w 1337040"/>
                  <a:gd name="connsiteY83" fmla="*/ 586046 h 1094879"/>
                  <a:gd name="connsiteX84" fmla="*/ 109748 w 1337040"/>
                  <a:gd name="connsiteY84" fmla="*/ 586046 h 1094879"/>
                  <a:gd name="connsiteX85" fmla="*/ 129703 w 1337040"/>
                  <a:gd name="connsiteY85" fmla="*/ 574406 h 1094879"/>
                  <a:gd name="connsiteX86" fmla="*/ 211182 w 1337040"/>
                  <a:gd name="connsiteY86" fmla="*/ 532835 h 1094879"/>
                  <a:gd name="connsiteX87" fmla="*/ 289336 w 1337040"/>
                  <a:gd name="connsiteY87" fmla="*/ 484613 h 1094879"/>
                  <a:gd name="connsiteX88" fmla="*/ 340885 w 1337040"/>
                  <a:gd name="connsiteY88" fmla="*/ 414772 h 1094879"/>
                  <a:gd name="connsiteX89" fmla="*/ 430679 w 1337040"/>
                  <a:gd name="connsiteY89" fmla="*/ 376527 h 1094879"/>
                  <a:gd name="connsiteX90" fmla="*/ 483890 w 1337040"/>
                  <a:gd name="connsiteY90" fmla="*/ 341606 h 1094879"/>
                  <a:gd name="connsiteX91" fmla="*/ 503844 w 1337040"/>
                  <a:gd name="connsiteY91" fmla="*/ 300035 h 1094879"/>
                  <a:gd name="connsiteX92" fmla="*/ 515484 w 1337040"/>
                  <a:gd name="connsiteY92" fmla="*/ 281744 h 1094879"/>
                  <a:gd name="connsiteX93" fmla="*/ 505507 w 1337040"/>
                  <a:gd name="connsiteY93" fmla="*/ 226870 h 1094879"/>
                  <a:gd name="connsiteX94" fmla="*/ 517147 w 1337040"/>
                  <a:gd name="connsiteY94" fmla="*/ 196939 h 1094879"/>
                  <a:gd name="connsiteX95" fmla="*/ 512158 w 1337040"/>
                  <a:gd name="connsiteY95" fmla="*/ 178648 h 1094879"/>
                  <a:gd name="connsiteX96" fmla="*/ 525461 w 1337040"/>
                  <a:gd name="connsiteY96" fmla="*/ 140402 h 1094879"/>
                  <a:gd name="connsiteX97" fmla="*/ 543752 w 1337040"/>
                  <a:gd name="connsiteY97" fmla="*/ 143727 h 1094879"/>
                  <a:gd name="connsiteX98" fmla="*/ 557055 w 1337040"/>
                  <a:gd name="connsiteY98" fmla="*/ 138739 h 1094879"/>
                  <a:gd name="connsiteX99" fmla="*/ 567032 w 1337040"/>
                  <a:gd name="connsiteY99" fmla="*/ 110470 h 1094879"/>
                  <a:gd name="connsiteX100" fmla="*/ 573684 w 1337040"/>
                  <a:gd name="connsiteY100" fmla="*/ 48944 h 1094879"/>
                  <a:gd name="connsiteX101" fmla="*/ 611929 w 1337040"/>
                  <a:gd name="connsiteY101" fmla="*/ 22339 h 1094879"/>
                  <a:gd name="connsiteX102" fmla="*/ 625232 w 1337040"/>
                  <a:gd name="connsiteY102" fmla="*/ 4048 h 1094879"/>
                  <a:gd name="connsiteX103" fmla="*/ 642001 w 1337040"/>
                  <a:gd name="connsiteY103" fmla="*/ 0 h 1094879"/>
                  <a:gd name="connsiteX104" fmla="*/ 642001 w 1337040"/>
                  <a:gd name="connsiteY104" fmla="*/ 554071 h 1094879"/>
                  <a:gd name="connsiteX0" fmla="*/ 1337040 w 1337040"/>
                  <a:gd name="connsiteY0" fmla="*/ 663156 h 1094879"/>
                  <a:gd name="connsiteX1" fmla="*/ 642001 w 1337040"/>
                  <a:gd name="connsiteY1" fmla="*/ 727822 h 1094879"/>
                  <a:gd name="connsiteX2" fmla="*/ 628558 w 1337040"/>
                  <a:gd name="connsiteY2" fmla="*/ 735703 h 1094879"/>
                  <a:gd name="connsiteX3" fmla="*/ 598627 w 1337040"/>
                  <a:gd name="connsiteY3" fmla="*/ 744018 h 1094879"/>
                  <a:gd name="connsiteX4" fmla="*/ 581998 w 1337040"/>
                  <a:gd name="connsiteY4" fmla="*/ 758983 h 1094879"/>
                  <a:gd name="connsiteX5" fmla="*/ 578672 w 1337040"/>
                  <a:gd name="connsiteY5" fmla="*/ 782263 h 1094879"/>
                  <a:gd name="connsiteX6" fmla="*/ 573684 w 1337040"/>
                  <a:gd name="connsiteY6" fmla="*/ 820508 h 1094879"/>
                  <a:gd name="connsiteX7" fmla="*/ 543752 w 1337040"/>
                  <a:gd name="connsiteY7" fmla="*/ 817183 h 1094879"/>
                  <a:gd name="connsiteX8" fmla="*/ 543752 w 1337040"/>
                  <a:gd name="connsiteY8" fmla="*/ 832148 h 1094879"/>
                  <a:gd name="connsiteX9" fmla="*/ 505507 w 1337040"/>
                  <a:gd name="connsiteY9" fmla="*/ 875383 h 1094879"/>
                  <a:gd name="connsiteX10" fmla="*/ 467261 w 1337040"/>
                  <a:gd name="connsiteY10" fmla="*/ 842125 h 1094879"/>
                  <a:gd name="connsiteX11" fmla="*/ 458947 w 1337040"/>
                  <a:gd name="connsiteY11" fmla="*/ 837137 h 1094879"/>
                  <a:gd name="connsiteX12" fmla="*/ 443981 w 1337040"/>
                  <a:gd name="connsiteY12" fmla="*/ 845451 h 1094879"/>
                  <a:gd name="connsiteX13" fmla="*/ 457284 w 1337040"/>
                  <a:gd name="connsiteY13" fmla="*/ 872057 h 1094879"/>
                  <a:gd name="connsiteX14" fmla="*/ 455621 w 1337040"/>
                  <a:gd name="connsiteY14" fmla="*/ 877046 h 1094879"/>
                  <a:gd name="connsiteX15" fmla="*/ 480564 w 1337040"/>
                  <a:gd name="connsiteY15" fmla="*/ 910303 h 1094879"/>
                  <a:gd name="connsiteX16" fmla="*/ 492204 w 1337040"/>
                  <a:gd name="connsiteY16" fmla="*/ 926930 h 1094879"/>
                  <a:gd name="connsiteX17" fmla="*/ 485553 w 1337040"/>
                  <a:gd name="connsiteY17" fmla="*/ 956863 h 1094879"/>
                  <a:gd name="connsiteX18" fmla="*/ 493867 w 1337040"/>
                  <a:gd name="connsiteY18" fmla="*/ 973490 h 1094879"/>
                  <a:gd name="connsiteX19" fmla="*/ 502181 w 1337040"/>
                  <a:gd name="connsiteY19" fmla="*/ 1063285 h 1094879"/>
                  <a:gd name="connsiteX20" fmla="*/ 482227 w 1337040"/>
                  <a:gd name="connsiteY20" fmla="*/ 1066610 h 1094879"/>
                  <a:gd name="connsiteX21" fmla="*/ 483685 w 1337040"/>
                  <a:gd name="connsiteY21" fmla="*/ 1081188 h 1094879"/>
                  <a:gd name="connsiteX22" fmla="*/ 482227 w 1337040"/>
                  <a:gd name="connsiteY22" fmla="*/ 1081576 h 1094879"/>
                  <a:gd name="connsiteX23" fmla="*/ 430679 w 1337040"/>
                  <a:gd name="connsiteY23" fmla="*/ 1094879 h 1094879"/>
                  <a:gd name="connsiteX24" fmla="*/ 419039 w 1337040"/>
                  <a:gd name="connsiteY24" fmla="*/ 1071599 h 1094879"/>
                  <a:gd name="connsiteX25" fmla="*/ 409062 w 1337040"/>
                  <a:gd name="connsiteY25" fmla="*/ 1071599 h 1094879"/>
                  <a:gd name="connsiteX26" fmla="*/ 390770 w 1337040"/>
                  <a:gd name="connsiteY26" fmla="*/ 1066610 h 1094879"/>
                  <a:gd name="connsiteX27" fmla="*/ 385782 w 1337040"/>
                  <a:gd name="connsiteY27" fmla="*/ 1051645 h 1094879"/>
                  <a:gd name="connsiteX28" fmla="*/ 360839 w 1337040"/>
                  <a:gd name="connsiteY28" fmla="*/ 1044993 h 1094879"/>
                  <a:gd name="connsiteX29" fmla="*/ 360839 w 1337040"/>
                  <a:gd name="connsiteY29" fmla="*/ 1016726 h 1094879"/>
                  <a:gd name="connsiteX30" fmla="*/ 349199 w 1337040"/>
                  <a:gd name="connsiteY30" fmla="*/ 1006747 h 1094879"/>
                  <a:gd name="connsiteX31" fmla="*/ 339222 w 1337040"/>
                  <a:gd name="connsiteY31" fmla="*/ 991782 h 1094879"/>
                  <a:gd name="connsiteX32" fmla="*/ 335896 w 1337040"/>
                  <a:gd name="connsiteY32" fmla="*/ 938571 h 1094879"/>
                  <a:gd name="connsiteX33" fmla="*/ 325919 w 1337040"/>
                  <a:gd name="connsiteY33" fmla="*/ 926930 h 1094879"/>
                  <a:gd name="connsiteX34" fmla="*/ 329245 w 1337040"/>
                  <a:gd name="connsiteY34" fmla="*/ 921942 h 1094879"/>
                  <a:gd name="connsiteX35" fmla="*/ 329245 w 1337040"/>
                  <a:gd name="connsiteY35" fmla="*/ 900325 h 1094879"/>
                  <a:gd name="connsiteX36" fmla="*/ 347536 w 1337040"/>
                  <a:gd name="connsiteY36" fmla="*/ 893673 h 1094879"/>
                  <a:gd name="connsiteX37" fmla="*/ 337559 w 1337040"/>
                  <a:gd name="connsiteY37" fmla="*/ 878708 h 1094879"/>
                  <a:gd name="connsiteX38" fmla="*/ 320930 w 1337040"/>
                  <a:gd name="connsiteY38" fmla="*/ 873719 h 1094879"/>
                  <a:gd name="connsiteX39" fmla="*/ 309290 w 1337040"/>
                  <a:gd name="connsiteY39" fmla="*/ 870395 h 1094879"/>
                  <a:gd name="connsiteX40" fmla="*/ 309290 w 1337040"/>
                  <a:gd name="connsiteY40" fmla="*/ 857092 h 1094879"/>
                  <a:gd name="connsiteX41" fmla="*/ 319268 w 1337040"/>
                  <a:gd name="connsiteY41" fmla="*/ 845451 h 1094879"/>
                  <a:gd name="connsiteX42" fmla="*/ 335896 w 1337040"/>
                  <a:gd name="connsiteY42" fmla="*/ 847114 h 1094879"/>
                  <a:gd name="connsiteX43" fmla="*/ 349199 w 1337040"/>
                  <a:gd name="connsiteY43" fmla="*/ 843789 h 1094879"/>
                  <a:gd name="connsiteX44" fmla="*/ 354187 w 1337040"/>
                  <a:gd name="connsiteY44" fmla="*/ 830486 h 1094879"/>
                  <a:gd name="connsiteX45" fmla="*/ 364165 w 1337040"/>
                  <a:gd name="connsiteY45" fmla="*/ 805543 h 1094879"/>
                  <a:gd name="connsiteX46" fmla="*/ 387444 w 1337040"/>
                  <a:gd name="connsiteY46" fmla="*/ 800554 h 1094879"/>
                  <a:gd name="connsiteX47" fmla="*/ 385782 w 1337040"/>
                  <a:gd name="connsiteY47" fmla="*/ 790578 h 1094879"/>
                  <a:gd name="connsiteX48" fmla="*/ 374142 w 1337040"/>
                  <a:gd name="connsiteY48" fmla="*/ 782263 h 1094879"/>
                  <a:gd name="connsiteX49" fmla="*/ 380793 w 1337040"/>
                  <a:gd name="connsiteY49" fmla="*/ 768960 h 1094879"/>
                  <a:gd name="connsiteX50" fmla="*/ 359176 w 1337040"/>
                  <a:gd name="connsiteY50" fmla="*/ 758983 h 1094879"/>
                  <a:gd name="connsiteX51" fmla="*/ 337559 w 1337040"/>
                  <a:gd name="connsiteY51" fmla="*/ 752331 h 1094879"/>
                  <a:gd name="connsiteX52" fmla="*/ 344210 w 1337040"/>
                  <a:gd name="connsiteY52" fmla="*/ 734040 h 1094879"/>
                  <a:gd name="connsiteX53" fmla="*/ 360839 w 1337040"/>
                  <a:gd name="connsiteY53" fmla="*/ 729052 h 1094879"/>
                  <a:gd name="connsiteX54" fmla="*/ 369153 w 1337040"/>
                  <a:gd name="connsiteY54" fmla="*/ 715749 h 1094879"/>
                  <a:gd name="connsiteX55" fmla="*/ 345873 w 1337040"/>
                  <a:gd name="connsiteY55" fmla="*/ 704109 h 1094879"/>
                  <a:gd name="connsiteX56" fmla="*/ 334233 w 1337040"/>
                  <a:gd name="connsiteY56" fmla="*/ 705772 h 1094879"/>
                  <a:gd name="connsiteX57" fmla="*/ 295988 w 1337040"/>
                  <a:gd name="connsiteY57" fmla="*/ 705772 h 1094879"/>
                  <a:gd name="connsiteX58" fmla="*/ 289336 w 1337040"/>
                  <a:gd name="connsiteY58" fmla="*/ 715749 h 1094879"/>
                  <a:gd name="connsiteX59" fmla="*/ 276033 w 1337040"/>
                  <a:gd name="connsiteY59" fmla="*/ 714085 h 1094879"/>
                  <a:gd name="connsiteX60" fmla="*/ 261068 w 1337040"/>
                  <a:gd name="connsiteY60" fmla="*/ 700782 h 1094879"/>
                  <a:gd name="connsiteX61" fmla="*/ 261068 w 1337040"/>
                  <a:gd name="connsiteY61" fmla="*/ 687480 h 1094879"/>
                  <a:gd name="connsiteX62" fmla="*/ 287673 w 1337040"/>
                  <a:gd name="connsiteY62" fmla="*/ 680828 h 1094879"/>
                  <a:gd name="connsiteX63" fmla="*/ 287673 w 1337040"/>
                  <a:gd name="connsiteY63" fmla="*/ 659212 h 1094879"/>
                  <a:gd name="connsiteX64" fmla="*/ 272708 w 1337040"/>
                  <a:gd name="connsiteY64" fmla="*/ 655886 h 1094879"/>
                  <a:gd name="connsiteX65" fmla="*/ 264393 w 1337040"/>
                  <a:gd name="connsiteY65" fmla="*/ 652560 h 1094879"/>
                  <a:gd name="connsiteX66" fmla="*/ 269382 w 1337040"/>
                  <a:gd name="connsiteY66" fmla="*/ 639257 h 1094879"/>
                  <a:gd name="connsiteX67" fmla="*/ 269382 w 1337040"/>
                  <a:gd name="connsiteY67" fmla="*/ 610989 h 1094879"/>
                  <a:gd name="connsiteX68" fmla="*/ 274371 w 1337040"/>
                  <a:gd name="connsiteY68" fmla="*/ 602675 h 1094879"/>
                  <a:gd name="connsiteX69" fmla="*/ 281022 w 1337040"/>
                  <a:gd name="connsiteY69" fmla="*/ 576069 h 1094879"/>
                  <a:gd name="connsiteX70" fmla="*/ 262731 w 1337040"/>
                  <a:gd name="connsiteY70" fmla="*/ 572743 h 1094879"/>
                  <a:gd name="connsiteX71" fmla="*/ 234462 w 1337040"/>
                  <a:gd name="connsiteY71" fmla="*/ 556115 h 1094879"/>
                  <a:gd name="connsiteX72" fmla="*/ 197879 w 1337040"/>
                  <a:gd name="connsiteY72" fmla="*/ 564430 h 1094879"/>
                  <a:gd name="connsiteX73" fmla="*/ 159634 w 1337040"/>
                  <a:gd name="connsiteY73" fmla="*/ 574406 h 1094879"/>
                  <a:gd name="connsiteX74" fmla="*/ 133028 w 1337040"/>
                  <a:gd name="connsiteY74" fmla="*/ 601011 h 1094879"/>
                  <a:gd name="connsiteX75" fmla="*/ 108085 w 1337040"/>
                  <a:gd name="connsiteY75" fmla="*/ 617641 h 1094879"/>
                  <a:gd name="connsiteX76" fmla="*/ 81480 w 1337040"/>
                  <a:gd name="connsiteY76" fmla="*/ 634268 h 1094879"/>
                  <a:gd name="connsiteX77" fmla="*/ 71503 w 1337040"/>
                  <a:gd name="connsiteY77" fmla="*/ 655886 h 1094879"/>
                  <a:gd name="connsiteX78" fmla="*/ 39909 w 1337040"/>
                  <a:gd name="connsiteY78" fmla="*/ 654223 h 1094879"/>
                  <a:gd name="connsiteX79" fmla="*/ 34920 w 1337040"/>
                  <a:gd name="connsiteY79" fmla="*/ 642583 h 1094879"/>
                  <a:gd name="connsiteX80" fmla="*/ 0 w 1337040"/>
                  <a:gd name="connsiteY80" fmla="*/ 649235 h 1094879"/>
                  <a:gd name="connsiteX81" fmla="*/ 58200 w 1337040"/>
                  <a:gd name="connsiteY81" fmla="*/ 610989 h 1094879"/>
                  <a:gd name="connsiteX82" fmla="*/ 86468 w 1337040"/>
                  <a:gd name="connsiteY82" fmla="*/ 606000 h 1094879"/>
                  <a:gd name="connsiteX83" fmla="*/ 91457 w 1337040"/>
                  <a:gd name="connsiteY83" fmla="*/ 586046 h 1094879"/>
                  <a:gd name="connsiteX84" fmla="*/ 109748 w 1337040"/>
                  <a:gd name="connsiteY84" fmla="*/ 586046 h 1094879"/>
                  <a:gd name="connsiteX85" fmla="*/ 129703 w 1337040"/>
                  <a:gd name="connsiteY85" fmla="*/ 574406 h 1094879"/>
                  <a:gd name="connsiteX86" fmla="*/ 211182 w 1337040"/>
                  <a:gd name="connsiteY86" fmla="*/ 532835 h 1094879"/>
                  <a:gd name="connsiteX87" fmla="*/ 289336 w 1337040"/>
                  <a:gd name="connsiteY87" fmla="*/ 484613 h 1094879"/>
                  <a:gd name="connsiteX88" fmla="*/ 340885 w 1337040"/>
                  <a:gd name="connsiteY88" fmla="*/ 414772 h 1094879"/>
                  <a:gd name="connsiteX89" fmla="*/ 430679 w 1337040"/>
                  <a:gd name="connsiteY89" fmla="*/ 376527 h 1094879"/>
                  <a:gd name="connsiteX90" fmla="*/ 483890 w 1337040"/>
                  <a:gd name="connsiteY90" fmla="*/ 341606 h 1094879"/>
                  <a:gd name="connsiteX91" fmla="*/ 503844 w 1337040"/>
                  <a:gd name="connsiteY91" fmla="*/ 300035 h 1094879"/>
                  <a:gd name="connsiteX92" fmla="*/ 515484 w 1337040"/>
                  <a:gd name="connsiteY92" fmla="*/ 281744 h 1094879"/>
                  <a:gd name="connsiteX93" fmla="*/ 505507 w 1337040"/>
                  <a:gd name="connsiteY93" fmla="*/ 226870 h 1094879"/>
                  <a:gd name="connsiteX94" fmla="*/ 517147 w 1337040"/>
                  <a:gd name="connsiteY94" fmla="*/ 196939 h 1094879"/>
                  <a:gd name="connsiteX95" fmla="*/ 512158 w 1337040"/>
                  <a:gd name="connsiteY95" fmla="*/ 178648 h 1094879"/>
                  <a:gd name="connsiteX96" fmla="*/ 525461 w 1337040"/>
                  <a:gd name="connsiteY96" fmla="*/ 140402 h 1094879"/>
                  <a:gd name="connsiteX97" fmla="*/ 543752 w 1337040"/>
                  <a:gd name="connsiteY97" fmla="*/ 143727 h 1094879"/>
                  <a:gd name="connsiteX98" fmla="*/ 557055 w 1337040"/>
                  <a:gd name="connsiteY98" fmla="*/ 138739 h 1094879"/>
                  <a:gd name="connsiteX99" fmla="*/ 567032 w 1337040"/>
                  <a:gd name="connsiteY99" fmla="*/ 110470 h 1094879"/>
                  <a:gd name="connsiteX100" fmla="*/ 573684 w 1337040"/>
                  <a:gd name="connsiteY100" fmla="*/ 48944 h 1094879"/>
                  <a:gd name="connsiteX101" fmla="*/ 611929 w 1337040"/>
                  <a:gd name="connsiteY101" fmla="*/ 22339 h 1094879"/>
                  <a:gd name="connsiteX102" fmla="*/ 625232 w 1337040"/>
                  <a:gd name="connsiteY102" fmla="*/ 4048 h 1094879"/>
                  <a:gd name="connsiteX103" fmla="*/ 642001 w 1337040"/>
                  <a:gd name="connsiteY103" fmla="*/ 0 h 1094879"/>
                  <a:gd name="connsiteX0" fmla="*/ 642001 w 642001"/>
                  <a:gd name="connsiteY0" fmla="*/ 727822 h 1094879"/>
                  <a:gd name="connsiteX1" fmla="*/ 628558 w 642001"/>
                  <a:gd name="connsiteY1" fmla="*/ 735703 h 1094879"/>
                  <a:gd name="connsiteX2" fmla="*/ 598627 w 642001"/>
                  <a:gd name="connsiteY2" fmla="*/ 744018 h 1094879"/>
                  <a:gd name="connsiteX3" fmla="*/ 581998 w 642001"/>
                  <a:gd name="connsiteY3" fmla="*/ 758983 h 1094879"/>
                  <a:gd name="connsiteX4" fmla="*/ 578672 w 642001"/>
                  <a:gd name="connsiteY4" fmla="*/ 782263 h 1094879"/>
                  <a:gd name="connsiteX5" fmla="*/ 573684 w 642001"/>
                  <a:gd name="connsiteY5" fmla="*/ 820508 h 1094879"/>
                  <a:gd name="connsiteX6" fmla="*/ 543752 w 642001"/>
                  <a:gd name="connsiteY6" fmla="*/ 817183 h 1094879"/>
                  <a:gd name="connsiteX7" fmla="*/ 543752 w 642001"/>
                  <a:gd name="connsiteY7" fmla="*/ 832148 h 1094879"/>
                  <a:gd name="connsiteX8" fmla="*/ 505507 w 642001"/>
                  <a:gd name="connsiteY8" fmla="*/ 875383 h 1094879"/>
                  <a:gd name="connsiteX9" fmla="*/ 467261 w 642001"/>
                  <a:gd name="connsiteY9" fmla="*/ 842125 h 1094879"/>
                  <a:gd name="connsiteX10" fmla="*/ 458947 w 642001"/>
                  <a:gd name="connsiteY10" fmla="*/ 837137 h 1094879"/>
                  <a:gd name="connsiteX11" fmla="*/ 443981 w 642001"/>
                  <a:gd name="connsiteY11" fmla="*/ 845451 h 1094879"/>
                  <a:gd name="connsiteX12" fmla="*/ 457284 w 642001"/>
                  <a:gd name="connsiteY12" fmla="*/ 872057 h 1094879"/>
                  <a:gd name="connsiteX13" fmla="*/ 455621 w 642001"/>
                  <a:gd name="connsiteY13" fmla="*/ 877046 h 1094879"/>
                  <a:gd name="connsiteX14" fmla="*/ 480564 w 642001"/>
                  <a:gd name="connsiteY14" fmla="*/ 910303 h 1094879"/>
                  <a:gd name="connsiteX15" fmla="*/ 492204 w 642001"/>
                  <a:gd name="connsiteY15" fmla="*/ 926930 h 1094879"/>
                  <a:gd name="connsiteX16" fmla="*/ 485553 w 642001"/>
                  <a:gd name="connsiteY16" fmla="*/ 956863 h 1094879"/>
                  <a:gd name="connsiteX17" fmla="*/ 493867 w 642001"/>
                  <a:gd name="connsiteY17" fmla="*/ 973490 h 1094879"/>
                  <a:gd name="connsiteX18" fmla="*/ 502181 w 642001"/>
                  <a:gd name="connsiteY18" fmla="*/ 1063285 h 1094879"/>
                  <a:gd name="connsiteX19" fmla="*/ 482227 w 642001"/>
                  <a:gd name="connsiteY19" fmla="*/ 1066610 h 1094879"/>
                  <a:gd name="connsiteX20" fmla="*/ 483685 w 642001"/>
                  <a:gd name="connsiteY20" fmla="*/ 1081188 h 1094879"/>
                  <a:gd name="connsiteX21" fmla="*/ 482227 w 642001"/>
                  <a:gd name="connsiteY21" fmla="*/ 1081576 h 1094879"/>
                  <a:gd name="connsiteX22" fmla="*/ 430679 w 642001"/>
                  <a:gd name="connsiteY22" fmla="*/ 1094879 h 1094879"/>
                  <a:gd name="connsiteX23" fmla="*/ 419039 w 642001"/>
                  <a:gd name="connsiteY23" fmla="*/ 1071599 h 1094879"/>
                  <a:gd name="connsiteX24" fmla="*/ 409062 w 642001"/>
                  <a:gd name="connsiteY24" fmla="*/ 1071599 h 1094879"/>
                  <a:gd name="connsiteX25" fmla="*/ 390770 w 642001"/>
                  <a:gd name="connsiteY25" fmla="*/ 1066610 h 1094879"/>
                  <a:gd name="connsiteX26" fmla="*/ 385782 w 642001"/>
                  <a:gd name="connsiteY26" fmla="*/ 1051645 h 1094879"/>
                  <a:gd name="connsiteX27" fmla="*/ 360839 w 642001"/>
                  <a:gd name="connsiteY27" fmla="*/ 1044993 h 1094879"/>
                  <a:gd name="connsiteX28" fmla="*/ 360839 w 642001"/>
                  <a:gd name="connsiteY28" fmla="*/ 1016726 h 1094879"/>
                  <a:gd name="connsiteX29" fmla="*/ 349199 w 642001"/>
                  <a:gd name="connsiteY29" fmla="*/ 1006747 h 1094879"/>
                  <a:gd name="connsiteX30" fmla="*/ 339222 w 642001"/>
                  <a:gd name="connsiteY30" fmla="*/ 991782 h 1094879"/>
                  <a:gd name="connsiteX31" fmla="*/ 335896 w 642001"/>
                  <a:gd name="connsiteY31" fmla="*/ 938571 h 1094879"/>
                  <a:gd name="connsiteX32" fmla="*/ 325919 w 642001"/>
                  <a:gd name="connsiteY32" fmla="*/ 926930 h 1094879"/>
                  <a:gd name="connsiteX33" fmla="*/ 329245 w 642001"/>
                  <a:gd name="connsiteY33" fmla="*/ 921942 h 1094879"/>
                  <a:gd name="connsiteX34" fmla="*/ 329245 w 642001"/>
                  <a:gd name="connsiteY34" fmla="*/ 900325 h 1094879"/>
                  <a:gd name="connsiteX35" fmla="*/ 347536 w 642001"/>
                  <a:gd name="connsiteY35" fmla="*/ 893673 h 1094879"/>
                  <a:gd name="connsiteX36" fmla="*/ 337559 w 642001"/>
                  <a:gd name="connsiteY36" fmla="*/ 878708 h 1094879"/>
                  <a:gd name="connsiteX37" fmla="*/ 320930 w 642001"/>
                  <a:gd name="connsiteY37" fmla="*/ 873719 h 1094879"/>
                  <a:gd name="connsiteX38" fmla="*/ 309290 w 642001"/>
                  <a:gd name="connsiteY38" fmla="*/ 870395 h 1094879"/>
                  <a:gd name="connsiteX39" fmla="*/ 309290 w 642001"/>
                  <a:gd name="connsiteY39" fmla="*/ 857092 h 1094879"/>
                  <a:gd name="connsiteX40" fmla="*/ 319268 w 642001"/>
                  <a:gd name="connsiteY40" fmla="*/ 845451 h 1094879"/>
                  <a:gd name="connsiteX41" fmla="*/ 335896 w 642001"/>
                  <a:gd name="connsiteY41" fmla="*/ 847114 h 1094879"/>
                  <a:gd name="connsiteX42" fmla="*/ 349199 w 642001"/>
                  <a:gd name="connsiteY42" fmla="*/ 843789 h 1094879"/>
                  <a:gd name="connsiteX43" fmla="*/ 354187 w 642001"/>
                  <a:gd name="connsiteY43" fmla="*/ 830486 h 1094879"/>
                  <a:gd name="connsiteX44" fmla="*/ 364165 w 642001"/>
                  <a:gd name="connsiteY44" fmla="*/ 805543 h 1094879"/>
                  <a:gd name="connsiteX45" fmla="*/ 387444 w 642001"/>
                  <a:gd name="connsiteY45" fmla="*/ 800554 h 1094879"/>
                  <a:gd name="connsiteX46" fmla="*/ 385782 w 642001"/>
                  <a:gd name="connsiteY46" fmla="*/ 790578 h 1094879"/>
                  <a:gd name="connsiteX47" fmla="*/ 374142 w 642001"/>
                  <a:gd name="connsiteY47" fmla="*/ 782263 h 1094879"/>
                  <a:gd name="connsiteX48" fmla="*/ 380793 w 642001"/>
                  <a:gd name="connsiteY48" fmla="*/ 768960 h 1094879"/>
                  <a:gd name="connsiteX49" fmla="*/ 359176 w 642001"/>
                  <a:gd name="connsiteY49" fmla="*/ 758983 h 1094879"/>
                  <a:gd name="connsiteX50" fmla="*/ 337559 w 642001"/>
                  <a:gd name="connsiteY50" fmla="*/ 752331 h 1094879"/>
                  <a:gd name="connsiteX51" fmla="*/ 344210 w 642001"/>
                  <a:gd name="connsiteY51" fmla="*/ 734040 h 1094879"/>
                  <a:gd name="connsiteX52" fmla="*/ 360839 w 642001"/>
                  <a:gd name="connsiteY52" fmla="*/ 729052 h 1094879"/>
                  <a:gd name="connsiteX53" fmla="*/ 369153 w 642001"/>
                  <a:gd name="connsiteY53" fmla="*/ 715749 h 1094879"/>
                  <a:gd name="connsiteX54" fmla="*/ 345873 w 642001"/>
                  <a:gd name="connsiteY54" fmla="*/ 704109 h 1094879"/>
                  <a:gd name="connsiteX55" fmla="*/ 334233 w 642001"/>
                  <a:gd name="connsiteY55" fmla="*/ 705772 h 1094879"/>
                  <a:gd name="connsiteX56" fmla="*/ 295988 w 642001"/>
                  <a:gd name="connsiteY56" fmla="*/ 705772 h 1094879"/>
                  <a:gd name="connsiteX57" fmla="*/ 289336 w 642001"/>
                  <a:gd name="connsiteY57" fmla="*/ 715749 h 1094879"/>
                  <a:gd name="connsiteX58" fmla="*/ 276033 w 642001"/>
                  <a:gd name="connsiteY58" fmla="*/ 714085 h 1094879"/>
                  <a:gd name="connsiteX59" fmla="*/ 261068 w 642001"/>
                  <a:gd name="connsiteY59" fmla="*/ 700782 h 1094879"/>
                  <a:gd name="connsiteX60" fmla="*/ 261068 w 642001"/>
                  <a:gd name="connsiteY60" fmla="*/ 687480 h 1094879"/>
                  <a:gd name="connsiteX61" fmla="*/ 287673 w 642001"/>
                  <a:gd name="connsiteY61" fmla="*/ 680828 h 1094879"/>
                  <a:gd name="connsiteX62" fmla="*/ 287673 w 642001"/>
                  <a:gd name="connsiteY62" fmla="*/ 659212 h 1094879"/>
                  <a:gd name="connsiteX63" fmla="*/ 272708 w 642001"/>
                  <a:gd name="connsiteY63" fmla="*/ 655886 h 1094879"/>
                  <a:gd name="connsiteX64" fmla="*/ 264393 w 642001"/>
                  <a:gd name="connsiteY64" fmla="*/ 652560 h 1094879"/>
                  <a:gd name="connsiteX65" fmla="*/ 269382 w 642001"/>
                  <a:gd name="connsiteY65" fmla="*/ 639257 h 1094879"/>
                  <a:gd name="connsiteX66" fmla="*/ 269382 w 642001"/>
                  <a:gd name="connsiteY66" fmla="*/ 610989 h 1094879"/>
                  <a:gd name="connsiteX67" fmla="*/ 274371 w 642001"/>
                  <a:gd name="connsiteY67" fmla="*/ 602675 h 1094879"/>
                  <a:gd name="connsiteX68" fmla="*/ 281022 w 642001"/>
                  <a:gd name="connsiteY68" fmla="*/ 576069 h 1094879"/>
                  <a:gd name="connsiteX69" fmla="*/ 262731 w 642001"/>
                  <a:gd name="connsiteY69" fmla="*/ 572743 h 1094879"/>
                  <a:gd name="connsiteX70" fmla="*/ 234462 w 642001"/>
                  <a:gd name="connsiteY70" fmla="*/ 556115 h 1094879"/>
                  <a:gd name="connsiteX71" fmla="*/ 197879 w 642001"/>
                  <a:gd name="connsiteY71" fmla="*/ 564430 h 1094879"/>
                  <a:gd name="connsiteX72" fmla="*/ 159634 w 642001"/>
                  <a:gd name="connsiteY72" fmla="*/ 574406 h 1094879"/>
                  <a:gd name="connsiteX73" fmla="*/ 133028 w 642001"/>
                  <a:gd name="connsiteY73" fmla="*/ 601011 h 1094879"/>
                  <a:gd name="connsiteX74" fmla="*/ 108085 w 642001"/>
                  <a:gd name="connsiteY74" fmla="*/ 617641 h 1094879"/>
                  <a:gd name="connsiteX75" fmla="*/ 81480 w 642001"/>
                  <a:gd name="connsiteY75" fmla="*/ 634268 h 1094879"/>
                  <a:gd name="connsiteX76" fmla="*/ 71503 w 642001"/>
                  <a:gd name="connsiteY76" fmla="*/ 655886 h 1094879"/>
                  <a:gd name="connsiteX77" fmla="*/ 39909 w 642001"/>
                  <a:gd name="connsiteY77" fmla="*/ 654223 h 1094879"/>
                  <a:gd name="connsiteX78" fmla="*/ 34920 w 642001"/>
                  <a:gd name="connsiteY78" fmla="*/ 642583 h 1094879"/>
                  <a:gd name="connsiteX79" fmla="*/ 0 w 642001"/>
                  <a:gd name="connsiteY79" fmla="*/ 649235 h 1094879"/>
                  <a:gd name="connsiteX80" fmla="*/ 58200 w 642001"/>
                  <a:gd name="connsiteY80" fmla="*/ 610989 h 1094879"/>
                  <a:gd name="connsiteX81" fmla="*/ 86468 w 642001"/>
                  <a:gd name="connsiteY81" fmla="*/ 606000 h 1094879"/>
                  <a:gd name="connsiteX82" fmla="*/ 91457 w 642001"/>
                  <a:gd name="connsiteY82" fmla="*/ 586046 h 1094879"/>
                  <a:gd name="connsiteX83" fmla="*/ 109748 w 642001"/>
                  <a:gd name="connsiteY83" fmla="*/ 586046 h 1094879"/>
                  <a:gd name="connsiteX84" fmla="*/ 129703 w 642001"/>
                  <a:gd name="connsiteY84" fmla="*/ 574406 h 1094879"/>
                  <a:gd name="connsiteX85" fmla="*/ 211182 w 642001"/>
                  <a:gd name="connsiteY85" fmla="*/ 532835 h 1094879"/>
                  <a:gd name="connsiteX86" fmla="*/ 289336 w 642001"/>
                  <a:gd name="connsiteY86" fmla="*/ 484613 h 1094879"/>
                  <a:gd name="connsiteX87" fmla="*/ 340885 w 642001"/>
                  <a:gd name="connsiteY87" fmla="*/ 414772 h 1094879"/>
                  <a:gd name="connsiteX88" fmla="*/ 430679 w 642001"/>
                  <a:gd name="connsiteY88" fmla="*/ 376527 h 1094879"/>
                  <a:gd name="connsiteX89" fmla="*/ 483890 w 642001"/>
                  <a:gd name="connsiteY89" fmla="*/ 341606 h 1094879"/>
                  <a:gd name="connsiteX90" fmla="*/ 503844 w 642001"/>
                  <a:gd name="connsiteY90" fmla="*/ 300035 h 1094879"/>
                  <a:gd name="connsiteX91" fmla="*/ 515484 w 642001"/>
                  <a:gd name="connsiteY91" fmla="*/ 281744 h 1094879"/>
                  <a:gd name="connsiteX92" fmla="*/ 505507 w 642001"/>
                  <a:gd name="connsiteY92" fmla="*/ 226870 h 1094879"/>
                  <a:gd name="connsiteX93" fmla="*/ 517147 w 642001"/>
                  <a:gd name="connsiteY93" fmla="*/ 196939 h 1094879"/>
                  <a:gd name="connsiteX94" fmla="*/ 512158 w 642001"/>
                  <a:gd name="connsiteY94" fmla="*/ 178648 h 1094879"/>
                  <a:gd name="connsiteX95" fmla="*/ 525461 w 642001"/>
                  <a:gd name="connsiteY95" fmla="*/ 140402 h 1094879"/>
                  <a:gd name="connsiteX96" fmla="*/ 543752 w 642001"/>
                  <a:gd name="connsiteY96" fmla="*/ 143727 h 1094879"/>
                  <a:gd name="connsiteX97" fmla="*/ 557055 w 642001"/>
                  <a:gd name="connsiteY97" fmla="*/ 138739 h 1094879"/>
                  <a:gd name="connsiteX98" fmla="*/ 567032 w 642001"/>
                  <a:gd name="connsiteY98" fmla="*/ 110470 h 1094879"/>
                  <a:gd name="connsiteX99" fmla="*/ 573684 w 642001"/>
                  <a:gd name="connsiteY99" fmla="*/ 48944 h 1094879"/>
                  <a:gd name="connsiteX100" fmla="*/ 611929 w 642001"/>
                  <a:gd name="connsiteY100" fmla="*/ 22339 h 1094879"/>
                  <a:gd name="connsiteX101" fmla="*/ 625232 w 642001"/>
                  <a:gd name="connsiteY101" fmla="*/ 4048 h 1094879"/>
                  <a:gd name="connsiteX102" fmla="*/ 642001 w 642001"/>
                  <a:gd name="connsiteY102" fmla="*/ 0 h 1094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642001" h="1094879">
                    <a:moveTo>
                      <a:pt x="642001" y="727822"/>
                    </a:moveTo>
                    <a:lnTo>
                      <a:pt x="628558" y="735703"/>
                    </a:lnTo>
                    <a:lnTo>
                      <a:pt x="598627" y="744018"/>
                    </a:lnTo>
                    <a:lnTo>
                      <a:pt x="581998" y="758983"/>
                    </a:lnTo>
                    <a:lnTo>
                      <a:pt x="578672" y="782263"/>
                    </a:lnTo>
                    <a:lnTo>
                      <a:pt x="573684" y="820508"/>
                    </a:lnTo>
                    <a:lnTo>
                      <a:pt x="543752" y="817183"/>
                    </a:lnTo>
                    <a:lnTo>
                      <a:pt x="543752" y="832148"/>
                    </a:lnTo>
                    <a:lnTo>
                      <a:pt x="505507" y="875383"/>
                    </a:lnTo>
                    <a:lnTo>
                      <a:pt x="467261" y="842125"/>
                    </a:lnTo>
                    <a:lnTo>
                      <a:pt x="458947" y="837137"/>
                    </a:lnTo>
                    <a:lnTo>
                      <a:pt x="443981" y="845451"/>
                    </a:lnTo>
                    <a:lnTo>
                      <a:pt x="457284" y="872057"/>
                    </a:lnTo>
                    <a:lnTo>
                      <a:pt x="455621" y="877046"/>
                    </a:lnTo>
                    <a:lnTo>
                      <a:pt x="480564" y="910303"/>
                    </a:lnTo>
                    <a:lnTo>
                      <a:pt x="492204" y="926930"/>
                    </a:lnTo>
                    <a:lnTo>
                      <a:pt x="485553" y="956863"/>
                    </a:lnTo>
                    <a:lnTo>
                      <a:pt x="493867" y="973490"/>
                    </a:lnTo>
                    <a:lnTo>
                      <a:pt x="502181" y="1063285"/>
                    </a:lnTo>
                    <a:lnTo>
                      <a:pt x="482227" y="1066610"/>
                    </a:lnTo>
                    <a:lnTo>
                      <a:pt x="483685" y="1081188"/>
                    </a:lnTo>
                    <a:lnTo>
                      <a:pt x="482227" y="1081576"/>
                    </a:lnTo>
                    <a:lnTo>
                      <a:pt x="430679" y="1094879"/>
                    </a:lnTo>
                    <a:lnTo>
                      <a:pt x="419039" y="1071599"/>
                    </a:lnTo>
                    <a:lnTo>
                      <a:pt x="409062" y="1071599"/>
                    </a:lnTo>
                    <a:lnTo>
                      <a:pt x="390770" y="1066610"/>
                    </a:lnTo>
                    <a:lnTo>
                      <a:pt x="385782" y="1051645"/>
                    </a:lnTo>
                    <a:lnTo>
                      <a:pt x="360839" y="1044993"/>
                    </a:lnTo>
                    <a:lnTo>
                      <a:pt x="360839" y="1016726"/>
                    </a:lnTo>
                    <a:lnTo>
                      <a:pt x="349199" y="1006747"/>
                    </a:lnTo>
                    <a:lnTo>
                      <a:pt x="339222" y="991782"/>
                    </a:lnTo>
                    <a:lnTo>
                      <a:pt x="335896" y="938571"/>
                    </a:lnTo>
                    <a:lnTo>
                      <a:pt x="325919" y="926930"/>
                    </a:lnTo>
                    <a:lnTo>
                      <a:pt x="329245" y="921942"/>
                    </a:lnTo>
                    <a:lnTo>
                      <a:pt x="329245" y="900325"/>
                    </a:lnTo>
                    <a:lnTo>
                      <a:pt x="347536" y="893673"/>
                    </a:lnTo>
                    <a:lnTo>
                      <a:pt x="337559" y="878708"/>
                    </a:lnTo>
                    <a:lnTo>
                      <a:pt x="320930" y="873719"/>
                    </a:lnTo>
                    <a:lnTo>
                      <a:pt x="309290" y="870395"/>
                    </a:lnTo>
                    <a:lnTo>
                      <a:pt x="309290" y="857092"/>
                    </a:lnTo>
                    <a:lnTo>
                      <a:pt x="319268" y="845451"/>
                    </a:lnTo>
                    <a:lnTo>
                      <a:pt x="335896" y="847114"/>
                    </a:lnTo>
                    <a:lnTo>
                      <a:pt x="349199" y="843789"/>
                    </a:lnTo>
                    <a:lnTo>
                      <a:pt x="354187" y="830486"/>
                    </a:lnTo>
                    <a:lnTo>
                      <a:pt x="364165" y="805543"/>
                    </a:lnTo>
                    <a:lnTo>
                      <a:pt x="387444" y="800554"/>
                    </a:lnTo>
                    <a:lnTo>
                      <a:pt x="385782" y="790578"/>
                    </a:lnTo>
                    <a:lnTo>
                      <a:pt x="374142" y="782263"/>
                    </a:lnTo>
                    <a:lnTo>
                      <a:pt x="380793" y="768960"/>
                    </a:lnTo>
                    <a:lnTo>
                      <a:pt x="359176" y="758983"/>
                    </a:lnTo>
                    <a:lnTo>
                      <a:pt x="337559" y="752331"/>
                    </a:lnTo>
                    <a:lnTo>
                      <a:pt x="344210" y="734040"/>
                    </a:lnTo>
                    <a:lnTo>
                      <a:pt x="360839" y="729052"/>
                    </a:lnTo>
                    <a:lnTo>
                      <a:pt x="369153" y="715749"/>
                    </a:lnTo>
                    <a:lnTo>
                      <a:pt x="345873" y="704109"/>
                    </a:lnTo>
                    <a:lnTo>
                      <a:pt x="334233" y="705772"/>
                    </a:lnTo>
                    <a:lnTo>
                      <a:pt x="295988" y="705772"/>
                    </a:lnTo>
                    <a:lnTo>
                      <a:pt x="289336" y="715749"/>
                    </a:lnTo>
                    <a:lnTo>
                      <a:pt x="276033" y="714085"/>
                    </a:lnTo>
                    <a:lnTo>
                      <a:pt x="261068" y="700782"/>
                    </a:lnTo>
                    <a:lnTo>
                      <a:pt x="261068" y="687480"/>
                    </a:lnTo>
                    <a:lnTo>
                      <a:pt x="287673" y="680828"/>
                    </a:lnTo>
                    <a:lnTo>
                      <a:pt x="287673" y="659212"/>
                    </a:lnTo>
                    <a:lnTo>
                      <a:pt x="272708" y="655886"/>
                    </a:lnTo>
                    <a:lnTo>
                      <a:pt x="264393" y="652560"/>
                    </a:lnTo>
                    <a:lnTo>
                      <a:pt x="269382" y="639257"/>
                    </a:lnTo>
                    <a:lnTo>
                      <a:pt x="269382" y="610989"/>
                    </a:lnTo>
                    <a:lnTo>
                      <a:pt x="274371" y="602675"/>
                    </a:lnTo>
                    <a:lnTo>
                      <a:pt x="281022" y="576069"/>
                    </a:lnTo>
                    <a:lnTo>
                      <a:pt x="262731" y="572743"/>
                    </a:lnTo>
                    <a:lnTo>
                      <a:pt x="234462" y="556115"/>
                    </a:lnTo>
                    <a:lnTo>
                      <a:pt x="197879" y="564430"/>
                    </a:lnTo>
                    <a:lnTo>
                      <a:pt x="159634" y="574406"/>
                    </a:lnTo>
                    <a:lnTo>
                      <a:pt x="133028" y="601011"/>
                    </a:lnTo>
                    <a:lnTo>
                      <a:pt x="108085" y="617641"/>
                    </a:lnTo>
                    <a:lnTo>
                      <a:pt x="81480" y="634268"/>
                    </a:lnTo>
                    <a:lnTo>
                      <a:pt x="71503" y="655886"/>
                    </a:lnTo>
                    <a:lnTo>
                      <a:pt x="39909" y="654223"/>
                    </a:lnTo>
                    <a:lnTo>
                      <a:pt x="34920" y="642583"/>
                    </a:lnTo>
                    <a:lnTo>
                      <a:pt x="0" y="649235"/>
                    </a:lnTo>
                    <a:lnTo>
                      <a:pt x="58200" y="610989"/>
                    </a:lnTo>
                    <a:lnTo>
                      <a:pt x="86468" y="606000"/>
                    </a:lnTo>
                    <a:lnTo>
                      <a:pt x="91457" y="586046"/>
                    </a:lnTo>
                    <a:lnTo>
                      <a:pt x="109748" y="586046"/>
                    </a:lnTo>
                    <a:lnTo>
                      <a:pt x="129703" y="574406"/>
                    </a:lnTo>
                    <a:lnTo>
                      <a:pt x="211182" y="532835"/>
                    </a:lnTo>
                    <a:lnTo>
                      <a:pt x="289336" y="484613"/>
                    </a:lnTo>
                    <a:lnTo>
                      <a:pt x="340885" y="414772"/>
                    </a:lnTo>
                    <a:lnTo>
                      <a:pt x="430679" y="376527"/>
                    </a:lnTo>
                    <a:lnTo>
                      <a:pt x="483890" y="341606"/>
                    </a:lnTo>
                    <a:lnTo>
                      <a:pt x="503844" y="300035"/>
                    </a:lnTo>
                    <a:lnTo>
                      <a:pt x="515484" y="281744"/>
                    </a:lnTo>
                    <a:lnTo>
                      <a:pt x="505507" y="226870"/>
                    </a:lnTo>
                    <a:lnTo>
                      <a:pt x="517147" y="196939"/>
                    </a:lnTo>
                    <a:lnTo>
                      <a:pt x="512158" y="178648"/>
                    </a:lnTo>
                    <a:lnTo>
                      <a:pt x="525461" y="140402"/>
                    </a:lnTo>
                    <a:lnTo>
                      <a:pt x="543752" y="143727"/>
                    </a:lnTo>
                    <a:lnTo>
                      <a:pt x="557055" y="138739"/>
                    </a:lnTo>
                    <a:lnTo>
                      <a:pt x="567032" y="110470"/>
                    </a:lnTo>
                    <a:lnTo>
                      <a:pt x="573684" y="48944"/>
                    </a:lnTo>
                    <a:lnTo>
                      <a:pt x="611929" y="22339"/>
                    </a:lnTo>
                    <a:lnTo>
                      <a:pt x="625232" y="4048"/>
                    </a:lnTo>
                    <a:lnTo>
                      <a:pt x="642001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B537DEB5-0DCE-598E-0D78-4E78FA490E17}"/>
                  </a:ext>
                </a:extLst>
              </p:cNvPr>
              <p:cNvSpPr/>
              <p:nvPr/>
            </p:nvSpPr>
            <p:spPr>
              <a:xfrm>
                <a:off x="1774371" y="844550"/>
                <a:ext cx="1081855" cy="272478"/>
              </a:xfrm>
              <a:custGeom>
                <a:avLst/>
                <a:gdLst>
                  <a:gd name="connsiteX0" fmla="*/ 0 w 1081855"/>
                  <a:gd name="connsiteY0" fmla="*/ 0 h 272478"/>
                  <a:gd name="connsiteX1" fmla="*/ 1075193 w 1081855"/>
                  <a:gd name="connsiteY1" fmla="*/ 0 h 272478"/>
                  <a:gd name="connsiteX2" fmla="*/ 1081855 w 1081855"/>
                  <a:gd name="connsiteY2" fmla="*/ 64954 h 272478"/>
                  <a:gd name="connsiteX3" fmla="*/ 1075869 w 1081855"/>
                  <a:gd name="connsiteY3" fmla="*/ 108854 h 272478"/>
                  <a:gd name="connsiteX4" fmla="*/ 1059906 w 1081855"/>
                  <a:gd name="connsiteY4" fmla="*/ 136789 h 272478"/>
                  <a:gd name="connsiteX5" fmla="*/ 1014011 w 1081855"/>
                  <a:gd name="connsiteY5" fmla="*/ 150757 h 272478"/>
                  <a:gd name="connsiteX6" fmla="*/ 1021993 w 1081855"/>
                  <a:gd name="connsiteY6" fmla="*/ 226583 h 272478"/>
                  <a:gd name="connsiteX7" fmla="*/ 1027979 w 1081855"/>
                  <a:gd name="connsiteY7" fmla="*/ 244542 h 272478"/>
                  <a:gd name="connsiteX8" fmla="*/ 1027979 w 1081855"/>
                  <a:gd name="connsiteY8" fmla="*/ 264496 h 272478"/>
                  <a:gd name="connsiteX9" fmla="*/ 1016006 w 1081855"/>
                  <a:gd name="connsiteY9" fmla="*/ 272478 h 272478"/>
                  <a:gd name="connsiteX10" fmla="*/ 998048 w 1081855"/>
                  <a:gd name="connsiteY10" fmla="*/ 262501 h 272478"/>
                  <a:gd name="connsiteX11" fmla="*/ 1000043 w 1081855"/>
                  <a:gd name="connsiteY11" fmla="*/ 232570 h 272478"/>
                  <a:gd name="connsiteX12" fmla="*/ 958139 w 1081855"/>
                  <a:gd name="connsiteY12" fmla="*/ 198647 h 272478"/>
                  <a:gd name="connsiteX13" fmla="*/ 940180 w 1081855"/>
                  <a:gd name="connsiteY13" fmla="*/ 206629 h 272478"/>
                  <a:gd name="connsiteX14" fmla="*/ 900272 w 1081855"/>
                  <a:gd name="connsiteY14" fmla="*/ 182684 h 272478"/>
                  <a:gd name="connsiteX15" fmla="*/ 888299 w 1081855"/>
                  <a:gd name="connsiteY15" fmla="*/ 182684 h 272478"/>
                  <a:gd name="connsiteX16" fmla="*/ 880318 w 1081855"/>
                  <a:gd name="connsiteY16" fmla="*/ 160734 h 272478"/>
                  <a:gd name="connsiteX17" fmla="*/ 866350 w 1081855"/>
                  <a:gd name="connsiteY17" fmla="*/ 166721 h 272478"/>
                  <a:gd name="connsiteX18" fmla="*/ 820455 w 1081855"/>
                  <a:gd name="connsiteY18" fmla="*/ 124817 h 272478"/>
                  <a:gd name="connsiteX19" fmla="*/ 798505 w 1081855"/>
                  <a:gd name="connsiteY19" fmla="*/ 106858 h 272478"/>
                  <a:gd name="connsiteX20" fmla="*/ 776631 w 1081855"/>
                  <a:gd name="connsiteY20" fmla="*/ 95191 h 272478"/>
                  <a:gd name="connsiteX21" fmla="*/ 760094 w 1081855"/>
                  <a:gd name="connsiteY21" fmla="*/ 114092 h 272478"/>
                  <a:gd name="connsiteX22" fmla="*/ 737645 w 1081855"/>
                  <a:gd name="connsiteY22" fmla="*/ 109103 h 272478"/>
                  <a:gd name="connsiteX23" fmla="*/ 759632 w 1081855"/>
                  <a:gd name="connsiteY23" fmla="*/ 79469 h 272478"/>
                  <a:gd name="connsiteX24" fmla="*/ 732656 w 1081855"/>
                  <a:gd name="connsiteY24" fmla="*/ 45000 h 272478"/>
                  <a:gd name="connsiteX25" fmla="*/ 722679 w 1081855"/>
                  <a:gd name="connsiteY25" fmla="*/ 50986 h 272478"/>
                  <a:gd name="connsiteX26" fmla="*/ 704720 w 1081855"/>
                  <a:gd name="connsiteY26" fmla="*/ 43005 h 272478"/>
                  <a:gd name="connsiteX27" fmla="*/ 674789 w 1081855"/>
                  <a:gd name="connsiteY27" fmla="*/ 52982 h 272478"/>
                  <a:gd name="connsiteX28" fmla="*/ 630890 w 1081855"/>
                  <a:gd name="connsiteY28" fmla="*/ 68945 h 272478"/>
                  <a:gd name="connsiteX29" fmla="*/ 604949 w 1081855"/>
                  <a:gd name="connsiteY29" fmla="*/ 66950 h 272478"/>
                  <a:gd name="connsiteX30" fmla="*/ 555064 w 1081855"/>
                  <a:gd name="connsiteY30" fmla="*/ 100872 h 272478"/>
                  <a:gd name="connsiteX31" fmla="*/ 519146 w 1081855"/>
                  <a:gd name="connsiteY31" fmla="*/ 92890 h 272478"/>
                  <a:gd name="connsiteX32" fmla="*/ 485224 w 1081855"/>
                  <a:gd name="connsiteY32" fmla="*/ 74931 h 272478"/>
                  <a:gd name="connsiteX33" fmla="*/ 485224 w 1081855"/>
                  <a:gd name="connsiteY33" fmla="*/ 94886 h 272478"/>
                  <a:gd name="connsiteX34" fmla="*/ 479238 w 1081855"/>
                  <a:gd name="connsiteY34" fmla="*/ 104863 h 272478"/>
                  <a:gd name="connsiteX35" fmla="*/ 453297 w 1081855"/>
                  <a:gd name="connsiteY35" fmla="*/ 120826 h 272478"/>
                  <a:gd name="connsiteX36" fmla="*/ 445315 w 1081855"/>
                  <a:gd name="connsiteY36" fmla="*/ 98876 h 272478"/>
                  <a:gd name="connsiteX37" fmla="*/ 435338 w 1081855"/>
                  <a:gd name="connsiteY37" fmla="*/ 74931 h 272478"/>
                  <a:gd name="connsiteX38" fmla="*/ 425361 w 1081855"/>
                  <a:gd name="connsiteY38" fmla="*/ 74931 h 272478"/>
                  <a:gd name="connsiteX39" fmla="*/ 409398 w 1081855"/>
                  <a:gd name="connsiteY39" fmla="*/ 106858 h 272478"/>
                  <a:gd name="connsiteX40" fmla="*/ 391439 w 1081855"/>
                  <a:gd name="connsiteY40" fmla="*/ 128808 h 272478"/>
                  <a:gd name="connsiteX41" fmla="*/ 387448 w 1081855"/>
                  <a:gd name="connsiteY41" fmla="*/ 138785 h 272478"/>
                  <a:gd name="connsiteX42" fmla="*/ 323595 w 1081855"/>
                  <a:gd name="connsiteY42" fmla="*/ 174702 h 272478"/>
                  <a:gd name="connsiteX43" fmla="*/ 283686 w 1081855"/>
                  <a:gd name="connsiteY43" fmla="*/ 156744 h 272478"/>
                  <a:gd name="connsiteX44" fmla="*/ 259741 w 1081855"/>
                  <a:gd name="connsiteY44" fmla="*/ 168716 h 272478"/>
                  <a:gd name="connsiteX45" fmla="*/ 243778 w 1081855"/>
                  <a:gd name="connsiteY45" fmla="*/ 148762 h 272478"/>
                  <a:gd name="connsiteX46" fmla="*/ 249764 w 1081855"/>
                  <a:gd name="connsiteY46" fmla="*/ 130803 h 272478"/>
                  <a:gd name="connsiteX47" fmla="*/ 233800 w 1081855"/>
                  <a:gd name="connsiteY47" fmla="*/ 110849 h 272478"/>
                  <a:gd name="connsiteX48" fmla="*/ 211851 w 1081855"/>
                  <a:gd name="connsiteY48" fmla="*/ 100872 h 272478"/>
                  <a:gd name="connsiteX49" fmla="*/ 191897 w 1081855"/>
                  <a:gd name="connsiteY49" fmla="*/ 76927 h 272478"/>
                  <a:gd name="connsiteX50" fmla="*/ 153984 w 1081855"/>
                  <a:gd name="connsiteY50" fmla="*/ 70941 h 272478"/>
                  <a:gd name="connsiteX51" fmla="*/ 134029 w 1081855"/>
                  <a:gd name="connsiteY51" fmla="*/ 54977 h 272478"/>
                  <a:gd name="connsiteX52" fmla="*/ 116070 w 1081855"/>
                  <a:gd name="connsiteY52" fmla="*/ 106858 h 272478"/>
                  <a:gd name="connsiteX53" fmla="*/ 102103 w 1081855"/>
                  <a:gd name="connsiteY53" fmla="*/ 126812 h 272478"/>
                  <a:gd name="connsiteX54" fmla="*/ 40244 w 1081855"/>
                  <a:gd name="connsiteY54" fmla="*/ 158739 h 272478"/>
                  <a:gd name="connsiteX55" fmla="*/ 34258 w 1081855"/>
                  <a:gd name="connsiteY55" fmla="*/ 130803 h 272478"/>
                  <a:gd name="connsiteX56" fmla="*/ 38249 w 1081855"/>
                  <a:gd name="connsiteY56" fmla="*/ 46996 h 272478"/>
                  <a:gd name="connsiteX57" fmla="*/ 10313 w 1081855"/>
                  <a:gd name="connsiteY57" fmla="*/ 25046 h 272478"/>
                  <a:gd name="connsiteX0" fmla="*/ 0 w 1081855"/>
                  <a:gd name="connsiteY0" fmla="*/ 111125 h 383603"/>
                  <a:gd name="connsiteX1" fmla="*/ 616404 w 1081855"/>
                  <a:gd name="connsiteY1" fmla="*/ 0 h 383603"/>
                  <a:gd name="connsiteX2" fmla="*/ 1075193 w 1081855"/>
                  <a:gd name="connsiteY2" fmla="*/ 111125 h 383603"/>
                  <a:gd name="connsiteX3" fmla="*/ 1081855 w 1081855"/>
                  <a:gd name="connsiteY3" fmla="*/ 176079 h 383603"/>
                  <a:gd name="connsiteX4" fmla="*/ 1075869 w 1081855"/>
                  <a:gd name="connsiteY4" fmla="*/ 219979 h 383603"/>
                  <a:gd name="connsiteX5" fmla="*/ 1059906 w 1081855"/>
                  <a:gd name="connsiteY5" fmla="*/ 247914 h 383603"/>
                  <a:gd name="connsiteX6" fmla="*/ 1014011 w 1081855"/>
                  <a:gd name="connsiteY6" fmla="*/ 261882 h 383603"/>
                  <a:gd name="connsiteX7" fmla="*/ 1021993 w 1081855"/>
                  <a:gd name="connsiteY7" fmla="*/ 337708 h 383603"/>
                  <a:gd name="connsiteX8" fmla="*/ 1027979 w 1081855"/>
                  <a:gd name="connsiteY8" fmla="*/ 355667 h 383603"/>
                  <a:gd name="connsiteX9" fmla="*/ 1027979 w 1081855"/>
                  <a:gd name="connsiteY9" fmla="*/ 375621 h 383603"/>
                  <a:gd name="connsiteX10" fmla="*/ 1016006 w 1081855"/>
                  <a:gd name="connsiteY10" fmla="*/ 383603 h 383603"/>
                  <a:gd name="connsiteX11" fmla="*/ 998048 w 1081855"/>
                  <a:gd name="connsiteY11" fmla="*/ 373626 h 383603"/>
                  <a:gd name="connsiteX12" fmla="*/ 1000043 w 1081855"/>
                  <a:gd name="connsiteY12" fmla="*/ 343695 h 383603"/>
                  <a:gd name="connsiteX13" fmla="*/ 958139 w 1081855"/>
                  <a:gd name="connsiteY13" fmla="*/ 309772 h 383603"/>
                  <a:gd name="connsiteX14" fmla="*/ 940180 w 1081855"/>
                  <a:gd name="connsiteY14" fmla="*/ 317754 h 383603"/>
                  <a:gd name="connsiteX15" fmla="*/ 900272 w 1081855"/>
                  <a:gd name="connsiteY15" fmla="*/ 293809 h 383603"/>
                  <a:gd name="connsiteX16" fmla="*/ 888299 w 1081855"/>
                  <a:gd name="connsiteY16" fmla="*/ 293809 h 383603"/>
                  <a:gd name="connsiteX17" fmla="*/ 880318 w 1081855"/>
                  <a:gd name="connsiteY17" fmla="*/ 271859 h 383603"/>
                  <a:gd name="connsiteX18" fmla="*/ 866350 w 1081855"/>
                  <a:gd name="connsiteY18" fmla="*/ 277846 h 383603"/>
                  <a:gd name="connsiteX19" fmla="*/ 820455 w 1081855"/>
                  <a:gd name="connsiteY19" fmla="*/ 235942 h 383603"/>
                  <a:gd name="connsiteX20" fmla="*/ 798505 w 1081855"/>
                  <a:gd name="connsiteY20" fmla="*/ 217983 h 383603"/>
                  <a:gd name="connsiteX21" fmla="*/ 776631 w 1081855"/>
                  <a:gd name="connsiteY21" fmla="*/ 206316 h 383603"/>
                  <a:gd name="connsiteX22" fmla="*/ 760094 w 1081855"/>
                  <a:gd name="connsiteY22" fmla="*/ 225217 h 383603"/>
                  <a:gd name="connsiteX23" fmla="*/ 737645 w 1081855"/>
                  <a:gd name="connsiteY23" fmla="*/ 220228 h 383603"/>
                  <a:gd name="connsiteX24" fmla="*/ 759632 w 1081855"/>
                  <a:gd name="connsiteY24" fmla="*/ 190594 h 383603"/>
                  <a:gd name="connsiteX25" fmla="*/ 732656 w 1081855"/>
                  <a:gd name="connsiteY25" fmla="*/ 156125 h 383603"/>
                  <a:gd name="connsiteX26" fmla="*/ 722679 w 1081855"/>
                  <a:gd name="connsiteY26" fmla="*/ 162111 h 383603"/>
                  <a:gd name="connsiteX27" fmla="*/ 704720 w 1081855"/>
                  <a:gd name="connsiteY27" fmla="*/ 154130 h 383603"/>
                  <a:gd name="connsiteX28" fmla="*/ 674789 w 1081855"/>
                  <a:gd name="connsiteY28" fmla="*/ 164107 h 383603"/>
                  <a:gd name="connsiteX29" fmla="*/ 630890 w 1081855"/>
                  <a:gd name="connsiteY29" fmla="*/ 180070 h 383603"/>
                  <a:gd name="connsiteX30" fmla="*/ 604949 w 1081855"/>
                  <a:gd name="connsiteY30" fmla="*/ 178075 h 383603"/>
                  <a:gd name="connsiteX31" fmla="*/ 555064 w 1081855"/>
                  <a:gd name="connsiteY31" fmla="*/ 211997 h 383603"/>
                  <a:gd name="connsiteX32" fmla="*/ 519146 w 1081855"/>
                  <a:gd name="connsiteY32" fmla="*/ 204015 h 383603"/>
                  <a:gd name="connsiteX33" fmla="*/ 485224 w 1081855"/>
                  <a:gd name="connsiteY33" fmla="*/ 186056 h 383603"/>
                  <a:gd name="connsiteX34" fmla="*/ 485224 w 1081855"/>
                  <a:gd name="connsiteY34" fmla="*/ 206011 h 383603"/>
                  <a:gd name="connsiteX35" fmla="*/ 479238 w 1081855"/>
                  <a:gd name="connsiteY35" fmla="*/ 215988 h 383603"/>
                  <a:gd name="connsiteX36" fmla="*/ 453297 w 1081855"/>
                  <a:gd name="connsiteY36" fmla="*/ 231951 h 383603"/>
                  <a:gd name="connsiteX37" fmla="*/ 445315 w 1081855"/>
                  <a:gd name="connsiteY37" fmla="*/ 210001 h 383603"/>
                  <a:gd name="connsiteX38" fmla="*/ 435338 w 1081855"/>
                  <a:gd name="connsiteY38" fmla="*/ 186056 h 383603"/>
                  <a:gd name="connsiteX39" fmla="*/ 425361 w 1081855"/>
                  <a:gd name="connsiteY39" fmla="*/ 186056 h 383603"/>
                  <a:gd name="connsiteX40" fmla="*/ 409398 w 1081855"/>
                  <a:gd name="connsiteY40" fmla="*/ 217983 h 383603"/>
                  <a:gd name="connsiteX41" fmla="*/ 391439 w 1081855"/>
                  <a:gd name="connsiteY41" fmla="*/ 239933 h 383603"/>
                  <a:gd name="connsiteX42" fmla="*/ 387448 w 1081855"/>
                  <a:gd name="connsiteY42" fmla="*/ 249910 h 383603"/>
                  <a:gd name="connsiteX43" fmla="*/ 323595 w 1081855"/>
                  <a:gd name="connsiteY43" fmla="*/ 285827 h 383603"/>
                  <a:gd name="connsiteX44" fmla="*/ 283686 w 1081855"/>
                  <a:gd name="connsiteY44" fmla="*/ 267869 h 383603"/>
                  <a:gd name="connsiteX45" fmla="*/ 259741 w 1081855"/>
                  <a:gd name="connsiteY45" fmla="*/ 279841 h 383603"/>
                  <a:gd name="connsiteX46" fmla="*/ 243778 w 1081855"/>
                  <a:gd name="connsiteY46" fmla="*/ 259887 h 383603"/>
                  <a:gd name="connsiteX47" fmla="*/ 249764 w 1081855"/>
                  <a:gd name="connsiteY47" fmla="*/ 241928 h 383603"/>
                  <a:gd name="connsiteX48" fmla="*/ 233800 w 1081855"/>
                  <a:gd name="connsiteY48" fmla="*/ 221974 h 383603"/>
                  <a:gd name="connsiteX49" fmla="*/ 211851 w 1081855"/>
                  <a:gd name="connsiteY49" fmla="*/ 211997 h 383603"/>
                  <a:gd name="connsiteX50" fmla="*/ 191897 w 1081855"/>
                  <a:gd name="connsiteY50" fmla="*/ 188052 h 383603"/>
                  <a:gd name="connsiteX51" fmla="*/ 153984 w 1081855"/>
                  <a:gd name="connsiteY51" fmla="*/ 182066 h 383603"/>
                  <a:gd name="connsiteX52" fmla="*/ 134029 w 1081855"/>
                  <a:gd name="connsiteY52" fmla="*/ 166102 h 383603"/>
                  <a:gd name="connsiteX53" fmla="*/ 116070 w 1081855"/>
                  <a:gd name="connsiteY53" fmla="*/ 217983 h 383603"/>
                  <a:gd name="connsiteX54" fmla="*/ 102103 w 1081855"/>
                  <a:gd name="connsiteY54" fmla="*/ 237937 h 383603"/>
                  <a:gd name="connsiteX55" fmla="*/ 40244 w 1081855"/>
                  <a:gd name="connsiteY55" fmla="*/ 269864 h 383603"/>
                  <a:gd name="connsiteX56" fmla="*/ 34258 w 1081855"/>
                  <a:gd name="connsiteY56" fmla="*/ 241928 h 383603"/>
                  <a:gd name="connsiteX57" fmla="*/ 38249 w 1081855"/>
                  <a:gd name="connsiteY57" fmla="*/ 158121 h 383603"/>
                  <a:gd name="connsiteX58" fmla="*/ 10313 w 1081855"/>
                  <a:gd name="connsiteY58" fmla="*/ 136171 h 383603"/>
                  <a:gd name="connsiteX59" fmla="*/ 0 w 1081855"/>
                  <a:gd name="connsiteY59" fmla="*/ 111125 h 383603"/>
                  <a:gd name="connsiteX0" fmla="*/ 616404 w 1081855"/>
                  <a:gd name="connsiteY0" fmla="*/ 0 h 383603"/>
                  <a:gd name="connsiteX1" fmla="*/ 1075193 w 1081855"/>
                  <a:gd name="connsiteY1" fmla="*/ 111125 h 383603"/>
                  <a:gd name="connsiteX2" fmla="*/ 1081855 w 1081855"/>
                  <a:gd name="connsiteY2" fmla="*/ 176079 h 383603"/>
                  <a:gd name="connsiteX3" fmla="*/ 1075869 w 1081855"/>
                  <a:gd name="connsiteY3" fmla="*/ 219979 h 383603"/>
                  <a:gd name="connsiteX4" fmla="*/ 1059906 w 1081855"/>
                  <a:gd name="connsiteY4" fmla="*/ 247914 h 383603"/>
                  <a:gd name="connsiteX5" fmla="*/ 1014011 w 1081855"/>
                  <a:gd name="connsiteY5" fmla="*/ 261882 h 383603"/>
                  <a:gd name="connsiteX6" fmla="*/ 1021993 w 1081855"/>
                  <a:gd name="connsiteY6" fmla="*/ 337708 h 383603"/>
                  <a:gd name="connsiteX7" fmla="*/ 1027979 w 1081855"/>
                  <a:gd name="connsiteY7" fmla="*/ 355667 h 383603"/>
                  <a:gd name="connsiteX8" fmla="*/ 1027979 w 1081855"/>
                  <a:gd name="connsiteY8" fmla="*/ 375621 h 383603"/>
                  <a:gd name="connsiteX9" fmla="*/ 1016006 w 1081855"/>
                  <a:gd name="connsiteY9" fmla="*/ 383603 h 383603"/>
                  <a:gd name="connsiteX10" fmla="*/ 998048 w 1081855"/>
                  <a:gd name="connsiteY10" fmla="*/ 373626 h 383603"/>
                  <a:gd name="connsiteX11" fmla="*/ 1000043 w 1081855"/>
                  <a:gd name="connsiteY11" fmla="*/ 343695 h 383603"/>
                  <a:gd name="connsiteX12" fmla="*/ 958139 w 1081855"/>
                  <a:gd name="connsiteY12" fmla="*/ 309772 h 383603"/>
                  <a:gd name="connsiteX13" fmla="*/ 940180 w 1081855"/>
                  <a:gd name="connsiteY13" fmla="*/ 317754 h 383603"/>
                  <a:gd name="connsiteX14" fmla="*/ 900272 w 1081855"/>
                  <a:gd name="connsiteY14" fmla="*/ 293809 h 383603"/>
                  <a:gd name="connsiteX15" fmla="*/ 888299 w 1081855"/>
                  <a:gd name="connsiteY15" fmla="*/ 293809 h 383603"/>
                  <a:gd name="connsiteX16" fmla="*/ 880318 w 1081855"/>
                  <a:gd name="connsiteY16" fmla="*/ 271859 h 383603"/>
                  <a:gd name="connsiteX17" fmla="*/ 866350 w 1081855"/>
                  <a:gd name="connsiteY17" fmla="*/ 277846 h 383603"/>
                  <a:gd name="connsiteX18" fmla="*/ 820455 w 1081855"/>
                  <a:gd name="connsiteY18" fmla="*/ 235942 h 383603"/>
                  <a:gd name="connsiteX19" fmla="*/ 798505 w 1081855"/>
                  <a:gd name="connsiteY19" fmla="*/ 217983 h 383603"/>
                  <a:gd name="connsiteX20" fmla="*/ 776631 w 1081855"/>
                  <a:gd name="connsiteY20" fmla="*/ 206316 h 383603"/>
                  <a:gd name="connsiteX21" fmla="*/ 760094 w 1081855"/>
                  <a:gd name="connsiteY21" fmla="*/ 225217 h 383603"/>
                  <a:gd name="connsiteX22" fmla="*/ 737645 w 1081855"/>
                  <a:gd name="connsiteY22" fmla="*/ 220228 h 383603"/>
                  <a:gd name="connsiteX23" fmla="*/ 759632 w 1081855"/>
                  <a:gd name="connsiteY23" fmla="*/ 190594 h 383603"/>
                  <a:gd name="connsiteX24" fmla="*/ 732656 w 1081855"/>
                  <a:gd name="connsiteY24" fmla="*/ 156125 h 383603"/>
                  <a:gd name="connsiteX25" fmla="*/ 722679 w 1081855"/>
                  <a:gd name="connsiteY25" fmla="*/ 162111 h 383603"/>
                  <a:gd name="connsiteX26" fmla="*/ 704720 w 1081855"/>
                  <a:gd name="connsiteY26" fmla="*/ 154130 h 383603"/>
                  <a:gd name="connsiteX27" fmla="*/ 674789 w 1081855"/>
                  <a:gd name="connsiteY27" fmla="*/ 164107 h 383603"/>
                  <a:gd name="connsiteX28" fmla="*/ 630890 w 1081855"/>
                  <a:gd name="connsiteY28" fmla="*/ 180070 h 383603"/>
                  <a:gd name="connsiteX29" fmla="*/ 604949 w 1081855"/>
                  <a:gd name="connsiteY29" fmla="*/ 178075 h 383603"/>
                  <a:gd name="connsiteX30" fmla="*/ 555064 w 1081855"/>
                  <a:gd name="connsiteY30" fmla="*/ 211997 h 383603"/>
                  <a:gd name="connsiteX31" fmla="*/ 519146 w 1081855"/>
                  <a:gd name="connsiteY31" fmla="*/ 204015 h 383603"/>
                  <a:gd name="connsiteX32" fmla="*/ 485224 w 1081855"/>
                  <a:gd name="connsiteY32" fmla="*/ 186056 h 383603"/>
                  <a:gd name="connsiteX33" fmla="*/ 485224 w 1081855"/>
                  <a:gd name="connsiteY33" fmla="*/ 206011 h 383603"/>
                  <a:gd name="connsiteX34" fmla="*/ 479238 w 1081855"/>
                  <a:gd name="connsiteY34" fmla="*/ 215988 h 383603"/>
                  <a:gd name="connsiteX35" fmla="*/ 453297 w 1081855"/>
                  <a:gd name="connsiteY35" fmla="*/ 231951 h 383603"/>
                  <a:gd name="connsiteX36" fmla="*/ 445315 w 1081855"/>
                  <a:gd name="connsiteY36" fmla="*/ 210001 h 383603"/>
                  <a:gd name="connsiteX37" fmla="*/ 435338 w 1081855"/>
                  <a:gd name="connsiteY37" fmla="*/ 186056 h 383603"/>
                  <a:gd name="connsiteX38" fmla="*/ 425361 w 1081855"/>
                  <a:gd name="connsiteY38" fmla="*/ 186056 h 383603"/>
                  <a:gd name="connsiteX39" fmla="*/ 409398 w 1081855"/>
                  <a:gd name="connsiteY39" fmla="*/ 217983 h 383603"/>
                  <a:gd name="connsiteX40" fmla="*/ 391439 w 1081855"/>
                  <a:gd name="connsiteY40" fmla="*/ 239933 h 383603"/>
                  <a:gd name="connsiteX41" fmla="*/ 387448 w 1081855"/>
                  <a:gd name="connsiteY41" fmla="*/ 249910 h 383603"/>
                  <a:gd name="connsiteX42" fmla="*/ 323595 w 1081855"/>
                  <a:gd name="connsiteY42" fmla="*/ 285827 h 383603"/>
                  <a:gd name="connsiteX43" fmla="*/ 283686 w 1081855"/>
                  <a:gd name="connsiteY43" fmla="*/ 267869 h 383603"/>
                  <a:gd name="connsiteX44" fmla="*/ 259741 w 1081855"/>
                  <a:gd name="connsiteY44" fmla="*/ 279841 h 383603"/>
                  <a:gd name="connsiteX45" fmla="*/ 243778 w 1081855"/>
                  <a:gd name="connsiteY45" fmla="*/ 259887 h 383603"/>
                  <a:gd name="connsiteX46" fmla="*/ 249764 w 1081855"/>
                  <a:gd name="connsiteY46" fmla="*/ 241928 h 383603"/>
                  <a:gd name="connsiteX47" fmla="*/ 233800 w 1081855"/>
                  <a:gd name="connsiteY47" fmla="*/ 221974 h 383603"/>
                  <a:gd name="connsiteX48" fmla="*/ 211851 w 1081855"/>
                  <a:gd name="connsiteY48" fmla="*/ 211997 h 383603"/>
                  <a:gd name="connsiteX49" fmla="*/ 191897 w 1081855"/>
                  <a:gd name="connsiteY49" fmla="*/ 188052 h 383603"/>
                  <a:gd name="connsiteX50" fmla="*/ 153984 w 1081855"/>
                  <a:gd name="connsiteY50" fmla="*/ 182066 h 383603"/>
                  <a:gd name="connsiteX51" fmla="*/ 134029 w 1081855"/>
                  <a:gd name="connsiteY51" fmla="*/ 166102 h 383603"/>
                  <a:gd name="connsiteX52" fmla="*/ 116070 w 1081855"/>
                  <a:gd name="connsiteY52" fmla="*/ 217983 h 383603"/>
                  <a:gd name="connsiteX53" fmla="*/ 102103 w 1081855"/>
                  <a:gd name="connsiteY53" fmla="*/ 237937 h 383603"/>
                  <a:gd name="connsiteX54" fmla="*/ 40244 w 1081855"/>
                  <a:gd name="connsiteY54" fmla="*/ 269864 h 383603"/>
                  <a:gd name="connsiteX55" fmla="*/ 34258 w 1081855"/>
                  <a:gd name="connsiteY55" fmla="*/ 241928 h 383603"/>
                  <a:gd name="connsiteX56" fmla="*/ 38249 w 1081855"/>
                  <a:gd name="connsiteY56" fmla="*/ 158121 h 383603"/>
                  <a:gd name="connsiteX57" fmla="*/ 10313 w 1081855"/>
                  <a:gd name="connsiteY57" fmla="*/ 136171 h 383603"/>
                  <a:gd name="connsiteX58" fmla="*/ 0 w 1081855"/>
                  <a:gd name="connsiteY58" fmla="*/ 111125 h 383603"/>
                  <a:gd name="connsiteX59" fmla="*/ 707844 w 1081855"/>
                  <a:gd name="connsiteY59" fmla="*/ 91440 h 383603"/>
                  <a:gd name="connsiteX0" fmla="*/ 616404 w 1081855"/>
                  <a:gd name="connsiteY0" fmla="*/ 0 h 383603"/>
                  <a:gd name="connsiteX1" fmla="*/ 1075193 w 1081855"/>
                  <a:gd name="connsiteY1" fmla="*/ 111125 h 383603"/>
                  <a:gd name="connsiteX2" fmla="*/ 1081855 w 1081855"/>
                  <a:gd name="connsiteY2" fmla="*/ 176079 h 383603"/>
                  <a:gd name="connsiteX3" fmla="*/ 1075869 w 1081855"/>
                  <a:gd name="connsiteY3" fmla="*/ 219979 h 383603"/>
                  <a:gd name="connsiteX4" fmla="*/ 1059906 w 1081855"/>
                  <a:gd name="connsiteY4" fmla="*/ 247914 h 383603"/>
                  <a:gd name="connsiteX5" fmla="*/ 1014011 w 1081855"/>
                  <a:gd name="connsiteY5" fmla="*/ 261882 h 383603"/>
                  <a:gd name="connsiteX6" fmla="*/ 1021993 w 1081855"/>
                  <a:gd name="connsiteY6" fmla="*/ 337708 h 383603"/>
                  <a:gd name="connsiteX7" fmla="*/ 1027979 w 1081855"/>
                  <a:gd name="connsiteY7" fmla="*/ 355667 h 383603"/>
                  <a:gd name="connsiteX8" fmla="*/ 1027979 w 1081855"/>
                  <a:gd name="connsiteY8" fmla="*/ 375621 h 383603"/>
                  <a:gd name="connsiteX9" fmla="*/ 1016006 w 1081855"/>
                  <a:gd name="connsiteY9" fmla="*/ 383603 h 383603"/>
                  <a:gd name="connsiteX10" fmla="*/ 998048 w 1081855"/>
                  <a:gd name="connsiteY10" fmla="*/ 373626 h 383603"/>
                  <a:gd name="connsiteX11" fmla="*/ 1000043 w 1081855"/>
                  <a:gd name="connsiteY11" fmla="*/ 343695 h 383603"/>
                  <a:gd name="connsiteX12" fmla="*/ 958139 w 1081855"/>
                  <a:gd name="connsiteY12" fmla="*/ 309772 h 383603"/>
                  <a:gd name="connsiteX13" fmla="*/ 940180 w 1081855"/>
                  <a:gd name="connsiteY13" fmla="*/ 317754 h 383603"/>
                  <a:gd name="connsiteX14" fmla="*/ 900272 w 1081855"/>
                  <a:gd name="connsiteY14" fmla="*/ 293809 h 383603"/>
                  <a:gd name="connsiteX15" fmla="*/ 888299 w 1081855"/>
                  <a:gd name="connsiteY15" fmla="*/ 293809 h 383603"/>
                  <a:gd name="connsiteX16" fmla="*/ 880318 w 1081855"/>
                  <a:gd name="connsiteY16" fmla="*/ 271859 h 383603"/>
                  <a:gd name="connsiteX17" fmla="*/ 866350 w 1081855"/>
                  <a:gd name="connsiteY17" fmla="*/ 277846 h 383603"/>
                  <a:gd name="connsiteX18" fmla="*/ 820455 w 1081855"/>
                  <a:gd name="connsiteY18" fmla="*/ 235942 h 383603"/>
                  <a:gd name="connsiteX19" fmla="*/ 798505 w 1081855"/>
                  <a:gd name="connsiteY19" fmla="*/ 217983 h 383603"/>
                  <a:gd name="connsiteX20" fmla="*/ 776631 w 1081855"/>
                  <a:gd name="connsiteY20" fmla="*/ 206316 h 383603"/>
                  <a:gd name="connsiteX21" fmla="*/ 760094 w 1081855"/>
                  <a:gd name="connsiteY21" fmla="*/ 225217 h 383603"/>
                  <a:gd name="connsiteX22" fmla="*/ 737645 w 1081855"/>
                  <a:gd name="connsiteY22" fmla="*/ 220228 h 383603"/>
                  <a:gd name="connsiteX23" fmla="*/ 759632 w 1081855"/>
                  <a:gd name="connsiteY23" fmla="*/ 190594 h 383603"/>
                  <a:gd name="connsiteX24" fmla="*/ 732656 w 1081855"/>
                  <a:gd name="connsiteY24" fmla="*/ 156125 h 383603"/>
                  <a:gd name="connsiteX25" fmla="*/ 722679 w 1081855"/>
                  <a:gd name="connsiteY25" fmla="*/ 162111 h 383603"/>
                  <a:gd name="connsiteX26" fmla="*/ 704720 w 1081855"/>
                  <a:gd name="connsiteY26" fmla="*/ 154130 h 383603"/>
                  <a:gd name="connsiteX27" fmla="*/ 674789 w 1081855"/>
                  <a:gd name="connsiteY27" fmla="*/ 164107 h 383603"/>
                  <a:gd name="connsiteX28" fmla="*/ 630890 w 1081855"/>
                  <a:gd name="connsiteY28" fmla="*/ 180070 h 383603"/>
                  <a:gd name="connsiteX29" fmla="*/ 604949 w 1081855"/>
                  <a:gd name="connsiteY29" fmla="*/ 178075 h 383603"/>
                  <a:gd name="connsiteX30" fmla="*/ 555064 w 1081855"/>
                  <a:gd name="connsiteY30" fmla="*/ 211997 h 383603"/>
                  <a:gd name="connsiteX31" fmla="*/ 519146 w 1081855"/>
                  <a:gd name="connsiteY31" fmla="*/ 204015 h 383603"/>
                  <a:gd name="connsiteX32" fmla="*/ 485224 w 1081855"/>
                  <a:gd name="connsiteY32" fmla="*/ 186056 h 383603"/>
                  <a:gd name="connsiteX33" fmla="*/ 485224 w 1081855"/>
                  <a:gd name="connsiteY33" fmla="*/ 206011 h 383603"/>
                  <a:gd name="connsiteX34" fmla="*/ 479238 w 1081855"/>
                  <a:gd name="connsiteY34" fmla="*/ 215988 h 383603"/>
                  <a:gd name="connsiteX35" fmla="*/ 453297 w 1081855"/>
                  <a:gd name="connsiteY35" fmla="*/ 231951 h 383603"/>
                  <a:gd name="connsiteX36" fmla="*/ 445315 w 1081855"/>
                  <a:gd name="connsiteY36" fmla="*/ 210001 h 383603"/>
                  <a:gd name="connsiteX37" fmla="*/ 435338 w 1081855"/>
                  <a:gd name="connsiteY37" fmla="*/ 186056 h 383603"/>
                  <a:gd name="connsiteX38" fmla="*/ 425361 w 1081855"/>
                  <a:gd name="connsiteY38" fmla="*/ 186056 h 383603"/>
                  <a:gd name="connsiteX39" fmla="*/ 409398 w 1081855"/>
                  <a:gd name="connsiteY39" fmla="*/ 217983 h 383603"/>
                  <a:gd name="connsiteX40" fmla="*/ 391439 w 1081855"/>
                  <a:gd name="connsiteY40" fmla="*/ 239933 h 383603"/>
                  <a:gd name="connsiteX41" fmla="*/ 387448 w 1081855"/>
                  <a:gd name="connsiteY41" fmla="*/ 249910 h 383603"/>
                  <a:gd name="connsiteX42" fmla="*/ 323595 w 1081855"/>
                  <a:gd name="connsiteY42" fmla="*/ 285827 h 383603"/>
                  <a:gd name="connsiteX43" fmla="*/ 283686 w 1081855"/>
                  <a:gd name="connsiteY43" fmla="*/ 267869 h 383603"/>
                  <a:gd name="connsiteX44" fmla="*/ 259741 w 1081855"/>
                  <a:gd name="connsiteY44" fmla="*/ 279841 h 383603"/>
                  <a:gd name="connsiteX45" fmla="*/ 243778 w 1081855"/>
                  <a:gd name="connsiteY45" fmla="*/ 259887 h 383603"/>
                  <a:gd name="connsiteX46" fmla="*/ 249764 w 1081855"/>
                  <a:gd name="connsiteY46" fmla="*/ 241928 h 383603"/>
                  <a:gd name="connsiteX47" fmla="*/ 233800 w 1081855"/>
                  <a:gd name="connsiteY47" fmla="*/ 221974 h 383603"/>
                  <a:gd name="connsiteX48" fmla="*/ 211851 w 1081855"/>
                  <a:gd name="connsiteY48" fmla="*/ 211997 h 383603"/>
                  <a:gd name="connsiteX49" fmla="*/ 191897 w 1081855"/>
                  <a:gd name="connsiteY49" fmla="*/ 188052 h 383603"/>
                  <a:gd name="connsiteX50" fmla="*/ 153984 w 1081855"/>
                  <a:gd name="connsiteY50" fmla="*/ 182066 h 383603"/>
                  <a:gd name="connsiteX51" fmla="*/ 134029 w 1081855"/>
                  <a:gd name="connsiteY51" fmla="*/ 166102 h 383603"/>
                  <a:gd name="connsiteX52" fmla="*/ 116070 w 1081855"/>
                  <a:gd name="connsiteY52" fmla="*/ 217983 h 383603"/>
                  <a:gd name="connsiteX53" fmla="*/ 102103 w 1081855"/>
                  <a:gd name="connsiteY53" fmla="*/ 237937 h 383603"/>
                  <a:gd name="connsiteX54" fmla="*/ 40244 w 1081855"/>
                  <a:gd name="connsiteY54" fmla="*/ 269864 h 383603"/>
                  <a:gd name="connsiteX55" fmla="*/ 34258 w 1081855"/>
                  <a:gd name="connsiteY55" fmla="*/ 241928 h 383603"/>
                  <a:gd name="connsiteX56" fmla="*/ 38249 w 1081855"/>
                  <a:gd name="connsiteY56" fmla="*/ 158121 h 383603"/>
                  <a:gd name="connsiteX57" fmla="*/ 10313 w 1081855"/>
                  <a:gd name="connsiteY57" fmla="*/ 136171 h 383603"/>
                  <a:gd name="connsiteX58" fmla="*/ 0 w 1081855"/>
                  <a:gd name="connsiteY58" fmla="*/ 111125 h 383603"/>
                  <a:gd name="connsiteX0" fmla="*/ 1075193 w 1081855"/>
                  <a:gd name="connsiteY0" fmla="*/ 0 h 272478"/>
                  <a:gd name="connsiteX1" fmla="*/ 1081855 w 1081855"/>
                  <a:gd name="connsiteY1" fmla="*/ 64954 h 272478"/>
                  <a:gd name="connsiteX2" fmla="*/ 1075869 w 1081855"/>
                  <a:gd name="connsiteY2" fmla="*/ 108854 h 272478"/>
                  <a:gd name="connsiteX3" fmla="*/ 1059906 w 1081855"/>
                  <a:gd name="connsiteY3" fmla="*/ 136789 h 272478"/>
                  <a:gd name="connsiteX4" fmla="*/ 1014011 w 1081855"/>
                  <a:gd name="connsiteY4" fmla="*/ 150757 h 272478"/>
                  <a:gd name="connsiteX5" fmla="*/ 1021993 w 1081855"/>
                  <a:gd name="connsiteY5" fmla="*/ 226583 h 272478"/>
                  <a:gd name="connsiteX6" fmla="*/ 1027979 w 1081855"/>
                  <a:gd name="connsiteY6" fmla="*/ 244542 h 272478"/>
                  <a:gd name="connsiteX7" fmla="*/ 1027979 w 1081855"/>
                  <a:gd name="connsiteY7" fmla="*/ 264496 h 272478"/>
                  <a:gd name="connsiteX8" fmla="*/ 1016006 w 1081855"/>
                  <a:gd name="connsiteY8" fmla="*/ 272478 h 272478"/>
                  <a:gd name="connsiteX9" fmla="*/ 998048 w 1081855"/>
                  <a:gd name="connsiteY9" fmla="*/ 262501 h 272478"/>
                  <a:gd name="connsiteX10" fmla="*/ 1000043 w 1081855"/>
                  <a:gd name="connsiteY10" fmla="*/ 232570 h 272478"/>
                  <a:gd name="connsiteX11" fmla="*/ 958139 w 1081855"/>
                  <a:gd name="connsiteY11" fmla="*/ 198647 h 272478"/>
                  <a:gd name="connsiteX12" fmla="*/ 940180 w 1081855"/>
                  <a:gd name="connsiteY12" fmla="*/ 206629 h 272478"/>
                  <a:gd name="connsiteX13" fmla="*/ 900272 w 1081855"/>
                  <a:gd name="connsiteY13" fmla="*/ 182684 h 272478"/>
                  <a:gd name="connsiteX14" fmla="*/ 888299 w 1081855"/>
                  <a:gd name="connsiteY14" fmla="*/ 182684 h 272478"/>
                  <a:gd name="connsiteX15" fmla="*/ 880318 w 1081855"/>
                  <a:gd name="connsiteY15" fmla="*/ 160734 h 272478"/>
                  <a:gd name="connsiteX16" fmla="*/ 866350 w 1081855"/>
                  <a:gd name="connsiteY16" fmla="*/ 166721 h 272478"/>
                  <a:gd name="connsiteX17" fmla="*/ 820455 w 1081855"/>
                  <a:gd name="connsiteY17" fmla="*/ 124817 h 272478"/>
                  <a:gd name="connsiteX18" fmla="*/ 798505 w 1081855"/>
                  <a:gd name="connsiteY18" fmla="*/ 106858 h 272478"/>
                  <a:gd name="connsiteX19" fmla="*/ 776631 w 1081855"/>
                  <a:gd name="connsiteY19" fmla="*/ 95191 h 272478"/>
                  <a:gd name="connsiteX20" fmla="*/ 760094 w 1081855"/>
                  <a:gd name="connsiteY20" fmla="*/ 114092 h 272478"/>
                  <a:gd name="connsiteX21" fmla="*/ 737645 w 1081855"/>
                  <a:gd name="connsiteY21" fmla="*/ 109103 h 272478"/>
                  <a:gd name="connsiteX22" fmla="*/ 759632 w 1081855"/>
                  <a:gd name="connsiteY22" fmla="*/ 79469 h 272478"/>
                  <a:gd name="connsiteX23" fmla="*/ 732656 w 1081855"/>
                  <a:gd name="connsiteY23" fmla="*/ 45000 h 272478"/>
                  <a:gd name="connsiteX24" fmla="*/ 722679 w 1081855"/>
                  <a:gd name="connsiteY24" fmla="*/ 50986 h 272478"/>
                  <a:gd name="connsiteX25" fmla="*/ 704720 w 1081855"/>
                  <a:gd name="connsiteY25" fmla="*/ 43005 h 272478"/>
                  <a:gd name="connsiteX26" fmla="*/ 674789 w 1081855"/>
                  <a:gd name="connsiteY26" fmla="*/ 52982 h 272478"/>
                  <a:gd name="connsiteX27" fmla="*/ 630890 w 1081855"/>
                  <a:gd name="connsiteY27" fmla="*/ 68945 h 272478"/>
                  <a:gd name="connsiteX28" fmla="*/ 604949 w 1081855"/>
                  <a:gd name="connsiteY28" fmla="*/ 66950 h 272478"/>
                  <a:gd name="connsiteX29" fmla="*/ 555064 w 1081855"/>
                  <a:gd name="connsiteY29" fmla="*/ 100872 h 272478"/>
                  <a:gd name="connsiteX30" fmla="*/ 519146 w 1081855"/>
                  <a:gd name="connsiteY30" fmla="*/ 92890 h 272478"/>
                  <a:gd name="connsiteX31" fmla="*/ 485224 w 1081855"/>
                  <a:gd name="connsiteY31" fmla="*/ 74931 h 272478"/>
                  <a:gd name="connsiteX32" fmla="*/ 485224 w 1081855"/>
                  <a:gd name="connsiteY32" fmla="*/ 94886 h 272478"/>
                  <a:gd name="connsiteX33" fmla="*/ 479238 w 1081855"/>
                  <a:gd name="connsiteY33" fmla="*/ 104863 h 272478"/>
                  <a:gd name="connsiteX34" fmla="*/ 453297 w 1081855"/>
                  <a:gd name="connsiteY34" fmla="*/ 120826 h 272478"/>
                  <a:gd name="connsiteX35" fmla="*/ 445315 w 1081855"/>
                  <a:gd name="connsiteY35" fmla="*/ 98876 h 272478"/>
                  <a:gd name="connsiteX36" fmla="*/ 435338 w 1081855"/>
                  <a:gd name="connsiteY36" fmla="*/ 74931 h 272478"/>
                  <a:gd name="connsiteX37" fmla="*/ 425361 w 1081855"/>
                  <a:gd name="connsiteY37" fmla="*/ 74931 h 272478"/>
                  <a:gd name="connsiteX38" fmla="*/ 409398 w 1081855"/>
                  <a:gd name="connsiteY38" fmla="*/ 106858 h 272478"/>
                  <a:gd name="connsiteX39" fmla="*/ 391439 w 1081855"/>
                  <a:gd name="connsiteY39" fmla="*/ 128808 h 272478"/>
                  <a:gd name="connsiteX40" fmla="*/ 387448 w 1081855"/>
                  <a:gd name="connsiteY40" fmla="*/ 138785 h 272478"/>
                  <a:gd name="connsiteX41" fmla="*/ 323595 w 1081855"/>
                  <a:gd name="connsiteY41" fmla="*/ 174702 h 272478"/>
                  <a:gd name="connsiteX42" fmla="*/ 283686 w 1081855"/>
                  <a:gd name="connsiteY42" fmla="*/ 156744 h 272478"/>
                  <a:gd name="connsiteX43" fmla="*/ 259741 w 1081855"/>
                  <a:gd name="connsiteY43" fmla="*/ 168716 h 272478"/>
                  <a:gd name="connsiteX44" fmla="*/ 243778 w 1081855"/>
                  <a:gd name="connsiteY44" fmla="*/ 148762 h 272478"/>
                  <a:gd name="connsiteX45" fmla="*/ 249764 w 1081855"/>
                  <a:gd name="connsiteY45" fmla="*/ 130803 h 272478"/>
                  <a:gd name="connsiteX46" fmla="*/ 233800 w 1081855"/>
                  <a:gd name="connsiteY46" fmla="*/ 110849 h 272478"/>
                  <a:gd name="connsiteX47" fmla="*/ 211851 w 1081855"/>
                  <a:gd name="connsiteY47" fmla="*/ 100872 h 272478"/>
                  <a:gd name="connsiteX48" fmla="*/ 191897 w 1081855"/>
                  <a:gd name="connsiteY48" fmla="*/ 76927 h 272478"/>
                  <a:gd name="connsiteX49" fmla="*/ 153984 w 1081855"/>
                  <a:gd name="connsiteY49" fmla="*/ 70941 h 272478"/>
                  <a:gd name="connsiteX50" fmla="*/ 134029 w 1081855"/>
                  <a:gd name="connsiteY50" fmla="*/ 54977 h 272478"/>
                  <a:gd name="connsiteX51" fmla="*/ 116070 w 1081855"/>
                  <a:gd name="connsiteY51" fmla="*/ 106858 h 272478"/>
                  <a:gd name="connsiteX52" fmla="*/ 102103 w 1081855"/>
                  <a:gd name="connsiteY52" fmla="*/ 126812 h 272478"/>
                  <a:gd name="connsiteX53" fmla="*/ 40244 w 1081855"/>
                  <a:gd name="connsiteY53" fmla="*/ 158739 h 272478"/>
                  <a:gd name="connsiteX54" fmla="*/ 34258 w 1081855"/>
                  <a:gd name="connsiteY54" fmla="*/ 130803 h 272478"/>
                  <a:gd name="connsiteX55" fmla="*/ 38249 w 1081855"/>
                  <a:gd name="connsiteY55" fmla="*/ 46996 h 272478"/>
                  <a:gd name="connsiteX56" fmla="*/ 10313 w 1081855"/>
                  <a:gd name="connsiteY56" fmla="*/ 25046 h 272478"/>
                  <a:gd name="connsiteX57" fmla="*/ 0 w 1081855"/>
                  <a:gd name="connsiteY57" fmla="*/ 0 h 272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081855" h="272478">
                    <a:moveTo>
                      <a:pt x="1075193" y="0"/>
                    </a:moveTo>
                    <a:lnTo>
                      <a:pt x="1081855" y="64954"/>
                    </a:lnTo>
                    <a:lnTo>
                      <a:pt x="1075869" y="108854"/>
                    </a:lnTo>
                    <a:lnTo>
                      <a:pt x="1059906" y="136789"/>
                    </a:lnTo>
                    <a:lnTo>
                      <a:pt x="1014011" y="150757"/>
                    </a:lnTo>
                    <a:lnTo>
                      <a:pt x="1021993" y="226583"/>
                    </a:lnTo>
                    <a:lnTo>
                      <a:pt x="1027979" y="244542"/>
                    </a:lnTo>
                    <a:lnTo>
                      <a:pt x="1027979" y="264496"/>
                    </a:lnTo>
                    <a:lnTo>
                      <a:pt x="1016006" y="272478"/>
                    </a:lnTo>
                    <a:lnTo>
                      <a:pt x="998048" y="262501"/>
                    </a:lnTo>
                    <a:lnTo>
                      <a:pt x="1000043" y="232570"/>
                    </a:lnTo>
                    <a:lnTo>
                      <a:pt x="958139" y="198647"/>
                    </a:lnTo>
                    <a:lnTo>
                      <a:pt x="940180" y="206629"/>
                    </a:lnTo>
                    <a:lnTo>
                      <a:pt x="900272" y="182684"/>
                    </a:lnTo>
                    <a:lnTo>
                      <a:pt x="888299" y="182684"/>
                    </a:lnTo>
                    <a:lnTo>
                      <a:pt x="880318" y="160734"/>
                    </a:lnTo>
                    <a:lnTo>
                      <a:pt x="866350" y="166721"/>
                    </a:lnTo>
                    <a:lnTo>
                      <a:pt x="820455" y="124817"/>
                    </a:lnTo>
                    <a:lnTo>
                      <a:pt x="798505" y="106858"/>
                    </a:lnTo>
                    <a:lnTo>
                      <a:pt x="776631" y="95191"/>
                    </a:lnTo>
                    <a:lnTo>
                      <a:pt x="760094" y="114092"/>
                    </a:lnTo>
                    <a:lnTo>
                      <a:pt x="737645" y="109103"/>
                    </a:lnTo>
                    <a:lnTo>
                      <a:pt x="759632" y="79469"/>
                    </a:lnTo>
                    <a:lnTo>
                      <a:pt x="732656" y="45000"/>
                    </a:lnTo>
                    <a:lnTo>
                      <a:pt x="722679" y="50986"/>
                    </a:lnTo>
                    <a:lnTo>
                      <a:pt x="704720" y="43005"/>
                    </a:lnTo>
                    <a:lnTo>
                      <a:pt x="674789" y="52982"/>
                    </a:lnTo>
                    <a:lnTo>
                      <a:pt x="630890" y="68945"/>
                    </a:lnTo>
                    <a:lnTo>
                      <a:pt x="604949" y="66950"/>
                    </a:lnTo>
                    <a:lnTo>
                      <a:pt x="555064" y="100872"/>
                    </a:lnTo>
                    <a:lnTo>
                      <a:pt x="519146" y="92890"/>
                    </a:lnTo>
                    <a:lnTo>
                      <a:pt x="485224" y="74931"/>
                    </a:lnTo>
                    <a:lnTo>
                      <a:pt x="485224" y="94886"/>
                    </a:lnTo>
                    <a:lnTo>
                      <a:pt x="479238" y="104863"/>
                    </a:lnTo>
                    <a:lnTo>
                      <a:pt x="453297" y="120826"/>
                    </a:lnTo>
                    <a:lnTo>
                      <a:pt x="445315" y="98876"/>
                    </a:lnTo>
                    <a:lnTo>
                      <a:pt x="435338" y="74931"/>
                    </a:lnTo>
                    <a:lnTo>
                      <a:pt x="425361" y="74931"/>
                    </a:lnTo>
                    <a:lnTo>
                      <a:pt x="409398" y="106858"/>
                    </a:lnTo>
                    <a:lnTo>
                      <a:pt x="391439" y="128808"/>
                    </a:lnTo>
                    <a:lnTo>
                      <a:pt x="387448" y="138785"/>
                    </a:lnTo>
                    <a:lnTo>
                      <a:pt x="323595" y="174702"/>
                    </a:lnTo>
                    <a:lnTo>
                      <a:pt x="283686" y="156744"/>
                    </a:lnTo>
                    <a:lnTo>
                      <a:pt x="259741" y="168716"/>
                    </a:lnTo>
                    <a:lnTo>
                      <a:pt x="243778" y="148762"/>
                    </a:lnTo>
                    <a:lnTo>
                      <a:pt x="249764" y="130803"/>
                    </a:lnTo>
                    <a:lnTo>
                      <a:pt x="233800" y="110849"/>
                    </a:lnTo>
                    <a:lnTo>
                      <a:pt x="211851" y="100872"/>
                    </a:lnTo>
                    <a:lnTo>
                      <a:pt x="191897" y="76927"/>
                    </a:lnTo>
                    <a:lnTo>
                      <a:pt x="153984" y="70941"/>
                    </a:lnTo>
                    <a:lnTo>
                      <a:pt x="134029" y="54977"/>
                    </a:lnTo>
                    <a:lnTo>
                      <a:pt x="116070" y="106858"/>
                    </a:lnTo>
                    <a:lnTo>
                      <a:pt x="102103" y="126812"/>
                    </a:lnTo>
                    <a:lnTo>
                      <a:pt x="40244" y="158739"/>
                    </a:lnTo>
                    <a:lnTo>
                      <a:pt x="34258" y="130803"/>
                    </a:lnTo>
                    <a:lnTo>
                      <a:pt x="38249" y="46996"/>
                    </a:lnTo>
                    <a:lnTo>
                      <a:pt x="10313" y="2504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B727A14E-82C6-9694-A260-593177FEFD92}"/>
                  </a:ext>
                </a:extLst>
              </p:cNvPr>
              <p:cNvSpPr/>
              <p:nvPr/>
            </p:nvSpPr>
            <p:spPr>
              <a:xfrm>
                <a:off x="1114223" y="983334"/>
                <a:ext cx="925875" cy="923879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5C01CD85-0BBE-B618-8581-01B034209C17}"/>
                  </a:ext>
                </a:extLst>
              </p:cNvPr>
              <p:cNvSpPr/>
              <p:nvPr/>
            </p:nvSpPr>
            <p:spPr>
              <a:xfrm>
                <a:off x="1650992" y="2060862"/>
                <a:ext cx="921884" cy="1394798"/>
              </a:xfrm>
              <a:custGeom>
                <a:avLst/>
                <a:gdLst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55270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48412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3520440" h="5326380">
                    <a:moveTo>
                      <a:pt x="3512820" y="403860"/>
                    </a:moveTo>
                    <a:lnTo>
                      <a:pt x="3459480" y="365760"/>
                    </a:lnTo>
                    <a:lnTo>
                      <a:pt x="3459480" y="198120"/>
                    </a:lnTo>
                    <a:lnTo>
                      <a:pt x="3520440" y="83820"/>
                    </a:lnTo>
                    <a:lnTo>
                      <a:pt x="3451860" y="76200"/>
                    </a:lnTo>
                    <a:lnTo>
                      <a:pt x="3383280" y="53340"/>
                    </a:lnTo>
                    <a:lnTo>
                      <a:pt x="3307080" y="60960"/>
                    </a:lnTo>
                    <a:lnTo>
                      <a:pt x="3261360" y="30480"/>
                    </a:lnTo>
                    <a:lnTo>
                      <a:pt x="3139440" y="38100"/>
                    </a:lnTo>
                    <a:lnTo>
                      <a:pt x="3086100" y="182880"/>
                    </a:lnTo>
                    <a:lnTo>
                      <a:pt x="3032760" y="259080"/>
                    </a:lnTo>
                    <a:lnTo>
                      <a:pt x="2926080" y="259080"/>
                    </a:lnTo>
                    <a:lnTo>
                      <a:pt x="2766060" y="259080"/>
                    </a:lnTo>
                    <a:lnTo>
                      <a:pt x="2697480" y="259080"/>
                    </a:lnTo>
                    <a:lnTo>
                      <a:pt x="2659380" y="327660"/>
                    </a:lnTo>
                    <a:lnTo>
                      <a:pt x="2537460" y="289560"/>
                    </a:lnTo>
                    <a:lnTo>
                      <a:pt x="2438400" y="236220"/>
                    </a:lnTo>
                    <a:lnTo>
                      <a:pt x="2476500" y="175260"/>
                    </a:lnTo>
                    <a:lnTo>
                      <a:pt x="2407920" y="99060"/>
                    </a:lnTo>
                    <a:lnTo>
                      <a:pt x="2346960" y="0"/>
                    </a:lnTo>
                    <a:lnTo>
                      <a:pt x="2255520" y="38100"/>
                    </a:lnTo>
                    <a:lnTo>
                      <a:pt x="2225040" y="83820"/>
                    </a:lnTo>
                    <a:lnTo>
                      <a:pt x="2186940" y="114300"/>
                    </a:lnTo>
                    <a:lnTo>
                      <a:pt x="2065020" y="114300"/>
                    </a:lnTo>
                    <a:lnTo>
                      <a:pt x="1981200" y="114300"/>
                    </a:lnTo>
                    <a:lnTo>
                      <a:pt x="1973580" y="45720"/>
                    </a:lnTo>
                    <a:lnTo>
                      <a:pt x="1897380" y="38100"/>
                    </a:lnTo>
                    <a:lnTo>
                      <a:pt x="1729740" y="45720"/>
                    </a:lnTo>
                    <a:lnTo>
                      <a:pt x="1684020" y="114300"/>
                    </a:lnTo>
                    <a:lnTo>
                      <a:pt x="1630680" y="182880"/>
                    </a:lnTo>
                    <a:lnTo>
                      <a:pt x="1630680" y="213360"/>
                    </a:lnTo>
                    <a:lnTo>
                      <a:pt x="1661160" y="266700"/>
                    </a:lnTo>
                    <a:lnTo>
                      <a:pt x="1592580" y="373380"/>
                    </a:lnTo>
                    <a:lnTo>
                      <a:pt x="1463040" y="419100"/>
                    </a:lnTo>
                    <a:lnTo>
                      <a:pt x="1440180" y="525780"/>
                    </a:lnTo>
                    <a:lnTo>
                      <a:pt x="1432560" y="586740"/>
                    </a:lnTo>
                    <a:lnTo>
                      <a:pt x="1379220" y="586740"/>
                    </a:lnTo>
                    <a:lnTo>
                      <a:pt x="1295400" y="685800"/>
                    </a:lnTo>
                    <a:lnTo>
                      <a:pt x="1257300" y="762000"/>
                    </a:lnTo>
                    <a:lnTo>
                      <a:pt x="1257300" y="762000"/>
                    </a:lnTo>
                    <a:lnTo>
                      <a:pt x="1257300" y="883920"/>
                    </a:lnTo>
                    <a:lnTo>
                      <a:pt x="1196340" y="937260"/>
                    </a:lnTo>
                    <a:lnTo>
                      <a:pt x="1051560" y="906780"/>
                    </a:lnTo>
                    <a:lnTo>
                      <a:pt x="998220" y="1013460"/>
                    </a:lnTo>
                    <a:lnTo>
                      <a:pt x="944880" y="1036320"/>
                    </a:lnTo>
                    <a:lnTo>
                      <a:pt x="952500" y="1135380"/>
                    </a:lnTo>
                    <a:lnTo>
                      <a:pt x="922020" y="1203960"/>
                    </a:lnTo>
                    <a:lnTo>
                      <a:pt x="944880" y="1363980"/>
                    </a:lnTo>
                    <a:lnTo>
                      <a:pt x="952500" y="1455420"/>
                    </a:lnTo>
                    <a:lnTo>
                      <a:pt x="998220" y="1577340"/>
                    </a:lnTo>
                    <a:lnTo>
                      <a:pt x="1066800" y="1584960"/>
                    </a:lnTo>
                    <a:lnTo>
                      <a:pt x="1135380" y="1722120"/>
                    </a:lnTo>
                    <a:lnTo>
                      <a:pt x="1173480" y="1783080"/>
                    </a:lnTo>
                    <a:lnTo>
                      <a:pt x="1211580" y="1836420"/>
                    </a:lnTo>
                    <a:lnTo>
                      <a:pt x="1181100" y="1965960"/>
                    </a:lnTo>
                    <a:lnTo>
                      <a:pt x="1135380" y="2026920"/>
                    </a:lnTo>
                    <a:lnTo>
                      <a:pt x="1059180" y="2019300"/>
                    </a:lnTo>
                    <a:lnTo>
                      <a:pt x="1059180" y="2072640"/>
                    </a:lnTo>
                    <a:lnTo>
                      <a:pt x="1021080" y="2125980"/>
                    </a:lnTo>
                    <a:lnTo>
                      <a:pt x="1021080" y="2125980"/>
                    </a:lnTo>
                    <a:lnTo>
                      <a:pt x="1074420" y="2171700"/>
                    </a:lnTo>
                    <a:lnTo>
                      <a:pt x="1112520" y="2263140"/>
                    </a:lnTo>
                    <a:lnTo>
                      <a:pt x="1158240" y="2316480"/>
                    </a:lnTo>
                    <a:lnTo>
                      <a:pt x="1181100" y="2385060"/>
                    </a:lnTo>
                    <a:lnTo>
                      <a:pt x="1173480" y="2476500"/>
                    </a:lnTo>
                    <a:lnTo>
                      <a:pt x="1112520" y="2506980"/>
                    </a:lnTo>
                    <a:lnTo>
                      <a:pt x="1112520" y="2506980"/>
                    </a:lnTo>
                    <a:lnTo>
                      <a:pt x="975360" y="2438400"/>
                    </a:lnTo>
                    <a:lnTo>
                      <a:pt x="914400" y="2407920"/>
                    </a:lnTo>
                    <a:lnTo>
                      <a:pt x="868680" y="2484120"/>
                    </a:lnTo>
                    <a:lnTo>
                      <a:pt x="853440" y="2537460"/>
                    </a:lnTo>
                    <a:lnTo>
                      <a:pt x="822960" y="2583180"/>
                    </a:lnTo>
                    <a:lnTo>
                      <a:pt x="822960" y="2583180"/>
                    </a:lnTo>
                    <a:lnTo>
                      <a:pt x="701040" y="2621280"/>
                    </a:lnTo>
                    <a:lnTo>
                      <a:pt x="594360" y="2567940"/>
                    </a:lnTo>
                    <a:lnTo>
                      <a:pt x="502920" y="2606040"/>
                    </a:lnTo>
                    <a:lnTo>
                      <a:pt x="449580" y="2705100"/>
                    </a:lnTo>
                    <a:lnTo>
                      <a:pt x="403860" y="2674620"/>
                    </a:lnTo>
                    <a:lnTo>
                      <a:pt x="350520" y="2697480"/>
                    </a:lnTo>
                    <a:lnTo>
                      <a:pt x="129540" y="2682240"/>
                    </a:lnTo>
                    <a:lnTo>
                      <a:pt x="60960" y="2682240"/>
                    </a:lnTo>
                    <a:lnTo>
                      <a:pt x="0" y="2804160"/>
                    </a:lnTo>
                    <a:lnTo>
                      <a:pt x="0" y="2834640"/>
                    </a:lnTo>
                    <a:lnTo>
                      <a:pt x="106680" y="2895600"/>
                    </a:lnTo>
                    <a:lnTo>
                      <a:pt x="190500" y="2987040"/>
                    </a:lnTo>
                    <a:lnTo>
                      <a:pt x="289560" y="3208020"/>
                    </a:lnTo>
                    <a:lnTo>
                      <a:pt x="426720" y="3261360"/>
                    </a:lnTo>
                    <a:lnTo>
                      <a:pt x="510540" y="3314700"/>
                    </a:lnTo>
                    <a:lnTo>
                      <a:pt x="594360" y="3482340"/>
                    </a:lnTo>
                    <a:lnTo>
                      <a:pt x="510540" y="3634740"/>
                    </a:lnTo>
                    <a:lnTo>
                      <a:pt x="502920" y="3710940"/>
                    </a:lnTo>
                    <a:lnTo>
                      <a:pt x="632460" y="3771900"/>
                    </a:lnTo>
                    <a:lnTo>
                      <a:pt x="693420" y="3832860"/>
                    </a:lnTo>
                    <a:lnTo>
                      <a:pt x="792480" y="3802380"/>
                    </a:lnTo>
                    <a:lnTo>
                      <a:pt x="838200" y="3863340"/>
                    </a:lnTo>
                    <a:lnTo>
                      <a:pt x="830580" y="3916680"/>
                    </a:lnTo>
                    <a:lnTo>
                      <a:pt x="929640" y="3947160"/>
                    </a:lnTo>
                    <a:lnTo>
                      <a:pt x="960120" y="4145280"/>
                    </a:lnTo>
                    <a:lnTo>
                      <a:pt x="975360" y="4221480"/>
                    </a:lnTo>
                    <a:lnTo>
                      <a:pt x="998220" y="4282440"/>
                    </a:lnTo>
                    <a:lnTo>
                      <a:pt x="1021080" y="4335780"/>
                    </a:lnTo>
                    <a:lnTo>
                      <a:pt x="1112520" y="4290060"/>
                    </a:lnTo>
                    <a:lnTo>
                      <a:pt x="1272540" y="4366260"/>
                    </a:lnTo>
                    <a:lnTo>
                      <a:pt x="1379220" y="4351020"/>
                    </a:lnTo>
                    <a:lnTo>
                      <a:pt x="1440180" y="4404360"/>
                    </a:lnTo>
                    <a:lnTo>
                      <a:pt x="1463040" y="4488180"/>
                    </a:lnTo>
                    <a:lnTo>
                      <a:pt x="1463040" y="4488180"/>
                    </a:lnTo>
                    <a:lnTo>
                      <a:pt x="1501140" y="4594860"/>
                    </a:lnTo>
                    <a:lnTo>
                      <a:pt x="1463040" y="4625340"/>
                    </a:lnTo>
                    <a:lnTo>
                      <a:pt x="1501140" y="4739640"/>
                    </a:lnTo>
                    <a:lnTo>
                      <a:pt x="1447800" y="4808220"/>
                    </a:lnTo>
                    <a:lnTo>
                      <a:pt x="1394460" y="4892040"/>
                    </a:lnTo>
                    <a:lnTo>
                      <a:pt x="1386840" y="4991100"/>
                    </a:lnTo>
                    <a:lnTo>
                      <a:pt x="1478280" y="4991100"/>
                    </a:lnTo>
                    <a:lnTo>
                      <a:pt x="1508760" y="5059680"/>
                    </a:lnTo>
                    <a:lnTo>
                      <a:pt x="1600200" y="5097780"/>
                    </a:lnTo>
                    <a:lnTo>
                      <a:pt x="1630680" y="5257800"/>
                    </a:lnTo>
                    <a:lnTo>
                      <a:pt x="1722120" y="5273040"/>
                    </a:lnTo>
                    <a:lnTo>
                      <a:pt x="1828800" y="5242560"/>
                    </a:lnTo>
                    <a:lnTo>
                      <a:pt x="1866900" y="5318760"/>
                    </a:lnTo>
                    <a:lnTo>
                      <a:pt x="1943100" y="5326380"/>
                    </a:lnTo>
                    <a:lnTo>
                      <a:pt x="1912620" y="5227320"/>
                    </a:lnTo>
                    <a:lnTo>
                      <a:pt x="1988820" y="5128260"/>
                    </a:lnTo>
                    <a:lnTo>
                      <a:pt x="2057400" y="5036820"/>
                    </a:lnTo>
                    <a:lnTo>
                      <a:pt x="2034540" y="4869180"/>
                    </a:lnTo>
                    <a:lnTo>
                      <a:pt x="2026920" y="4716780"/>
                    </a:lnTo>
                    <a:lnTo>
                      <a:pt x="2110740" y="4602480"/>
                    </a:lnTo>
                    <a:lnTo>
                      <a:pt x="2232660" y="4442460"/>
                    </a:lnTo>
                    <a:lnTo>
                      <a:pt x="2331720" y="4411980"/>
                    </a:lnTo>
                    <a:lnTo>
                      <a:pt x="2308860" y="4290060"/>
                    </a:lnTo>
                    <a:lnTo>
                      <a:pt x="2301240" y="4145280"/>
                    </a:lnTo>
                    <a:lnTo>
                      <a:pt x="2346960" y="4008120"/>
                    </a:lnTo>
                    <a:lnTo>
                      <a:pt x="2377440" y="3848100"/>
                    </a:lnTo>
                    <a:lnTo>
                      <a:pt x="2293620" y="3718560"/>
                    </a:lnTo>
                    <a:lnTo>
                      <a:pt x="2255520" y="3619500"/>
                    </a:lnTo>
                    <a:lnTo>
                      <a:pt x="2316480" y="3253740"/>
                    </a:lnTo>
                    <a:lnTo>
                      <a:pt x="2484120" y="2628900"/>
                    </a:lnTo>
                    <a:lnTo>
                      <a:pt x="2659380" y="2080260"/>
                    </a:lnTo>
                    <a:lnTo>
                      <a:pt x="2788920" y="1821180"/>
                    </a:lnTo>
                    <a:lnTo>
                      <a:pt x="2796540" y="1729740"/>
                    </a:lnTo>
                    <a:lnTo>
                      <a:pt x="2865120" y="1584960"/>
                    </a:lnTo>
                    <a:lnTo>
                      <a:pt x="2979420" y="1508760"/>
                    </a:lnTo>
                    <a:lnTo>
                      <a:pt x="2910840" y="1394460"/>
                    </a:lnTo>
                    <a:lnTo>
                      <a:pt x="2918460" y="1363980"/>
                    </a:lnTo>
                    <a:lnTo>
                      <a:pt x="3017520" y="1341120"/>
                    </a:lnTo>
                    <a:lnTo>
                      <a:pt x="3101340" y="1272540"/>
                    </a:lnTo>
                    <a:lnTo>
                      <a:pt x="3078480" y="1203960"/>
                    </a:lnTo>
                    <a:lnTo>
                      <a:pt x="3002280" y="1150620"/>
                    </a:lnTo>
                    <a:lnTo>
                      <a:pt x="3002280" y="1021080"/>
                    </a:lnTo>
                    <a:lnTo>
                      <a:pt x="3032760" y="944880"/>
                    </a:lnTo>
                    <a:lnTo>
                      <a:pt x="3139440" y="914400"/>
                    </a:lnTo>
                    <a:lnTo>
                      <a:pt x="3246120" y="708660"/>
                    </a:lnTo>
                    <a:lnTo>
                      <a:pt x="3246120" y="632460"/>
                    </a:lnTo>
                    <a:lnTo>
                      <a:pt x="3329940" y="624840"/>
                    </a:lnTo>
                    <a:lnTo>
                      <a:pt x="3360420" y="571500"/>
                    </a:lnTo>
                    <a:lnTo>
                      <a:pt x="3390900" y="525780"/>
                    </a:lnTo>
                    <a:lnTo>
                      <a:pt x="3459480" y="541020"/>
                    </a:lnTo>
                    <a:lnTo>
                      <a:pt x="3467100" y="441960"/>
                    </a:lnTo>
                    <a:lnTo>
                      <a:pt x="3512820" y="40386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288751A4-948A-00BB-68EF-DFC7131A4E65}"/>
                  </a:ext>
                </a:extLst>
              </p:cNvPr>
              <p:cNvSpPr/>
              <p:nvPr/>
            </p:nvSpPr>
            <p:spPr>
              <a:xfrm>
                <a:off x="1186059" y="2685428"/>
                <a:ext cx="858031" cy="866358"/>
              </a:xfrm>
              <a:custGeom>
                <a:avLst/>
                <a:gdLst>
                  <a:gd name="connsiteX0" fmla="*/ 367158 w 858031"/>
                  <a:gd name="connsiteY0" fmla="*/ 0 h 866358"/>
                  <a:gd name="connsiteX1" fmla="*/ 385116 w 858031"/>
                  <a:gd name="connsiteY1" fmla="*/ 7982 h 866358"/>
                  <a:gd name="connsiteX2" fmla="*/ 391103 w 858031"/>
                  <a:gd name="connsiteY2" fmla="*/ 29931 h 866358"/>
                  <a:gd name="connsiteX3" fmla="*/ 421034 w 858031"/>
                  <a:gd name="connsiteY3" fmla="*/ 43899 h 866358"/>
                  <a:gd name="connsiteX4" fmla="*/ 427020 w 858031"/>
                  <a:gd name="connsiteY4" fmla="*/ 55872 h 866358"/>
                  <a:gd name="connsiteX5" fmla="*/ 476512 w 858031"/>
                  <a:gd name="connsiteY5" fmla="*/ 86591 h 866358"/>
                  <a:gd name="connsiteX6" fmla="*/ 476223 w 858031"/>
                  <a:gd name="connsiteY6" fmla="*/ 87168 h 866358"/>
                  <a:gd name="connsiteX7" fmla="*/ 472915 w 858031"/>
                  <a:gd name="connsiteY7" fmla="*/ 85803 h 866358"/>
                  <a:gd name="connsiteX8" fmla="*/ 476108 w 858031"/>
                  <a:gd name="connsiteY8" fmla="*/ 87400 h 866358"/>
                  <a:gd name="connsiteX9" fmla="*/ 464933 w 858031"/>
                  <a:gd name="connsiteY9" fmla="*/ 109748 h 866358"/>
                  <a:gd name="connsiteX10" fmla="*/ 464933 w 858031"/>
                  <a:gd name="connsiteY10" fmla="*/ 117730 h 866358"/>
                  <a:gd name="connsiteX11" fmla="*/ 492869 w 858031"/>
                  <a:gd name="connsiteY11" fmla="*/ 133693 h 866358"/>
                  <a:gd name="connsiteX12" fmla="*/ 514819 w 858031"/>
                  <a:gd name="connsiteY12" fmla="*/ 157638 h 866358"/>
                  <a:gd name="connsiteX13" fmla="*/ 540759 w 858031"/>
                  <a:gd name="connsiteY13" fmla="*/ 215506 h 866358"/>
                  <a:gd name="connsiteX14" fmla="*/ 576677 w 858031"/>
                  <a:gd name="connsiteY14" fmla="*/ 229474 h 866358"/>
                  <a:gd name="connsiteX15" fmla="*/ 598626 w 858031"/>
                  <a:gd name="connsiteY15" fmla="*/ 243442 h 866358"/>
                  <a:gd name="connsiteX16" fmla="*/ 620576 w 858031"/>
                  <a:gd name="connsiteY16" fmla="*/ 287341 h 866358"/>
                  <a:gd name="connsiteX17" fmla="*/ 598626 w 858031"/>
                  <a:gd name="connsiteY17" fmla="*/ 327249 h 866358"/>
                  <a:gd name="connsiteX18" fmla="*/ 596631 w 858031"/>
                  <a:gd name="connsiteY18" fmla="*/ 347204 h 866358"/>
                  <a:gd name="connsiteX19" fmla="*/ 630553 w 858031"/>
                  <a:gd name="connsiteY19" fmla="*/ 363167 h 866358"/>
                  <a:gd name="connsiteX20" fmla="*/ 646516 w 858031"/>
                  <a:gd name="connsiteY20" fmla="*/ 379130 h 866358"/>
                  <a:gd name="connsiteX21" fmla="*/ 672457 w 858031"/>
                  <a:gd name="connsiteY21" fmla="*/ 371149 h 866358"/>
                  <a:gd name="connsiteX22" fmla="*/ 684429 w 858031"/>
                  <a:gd name="connsiteY22" fmla="*/ 387112 h 866358"/>
                  <a:gd name="connsiteX23" fmla="*/ 682434 w 858031"/>
                  <a:gd name="connsiteY23" fmla="*/ 401080 h 866358"/>
                  <a:gd name="connsiteX24" fmla="*/ 708375 w 858031"/>
                  <a:gd name="connsiteY24" fmla="*/ 409062 h 866358"/>
                  <a:gd name="connsiteX25" fmla="*/ 716356 w 858031"/>
                  <a:gd name="connsiteY25" fmla="*/ 460943 h 866358"/>
                  <a:gd name="connsiteX26" fmla="*/ 720347 w 858031"/>
                  <a:gd name="connsiteY26" fmla="*/ 480897 h 866358"/>
                  <a:gd name="connsiteX27" fmla="*/ 726333 w 858031"/>
                  <a:gd name="connsiteY27" fmla="*/ 496860 h 866358"/>
                  <a:gd name="connsiteX28" fmla="*/ 732320 w 858031"/>
                  <a:gd name="connsiteY28" fmla="*/ 510828 h 866358"/>
                  <a:gd name="connsiteX29" fmla="*/ 756265 w 858031"/>
                  <a:gd name="connsiteY29" fmla="*/ 498856 h 866358"/>
                  <a:gd name="connsiteX30" fmla="*/ 798168 w 858031"/>
                  <a:gd name="connsiteY30" fmla="*/ 518810 h 866358"/>
                  <a:gd name="connsiteX31" fmla="*/ 826104 w 858031"/>
                  <a:gd name="connsiteY31" fmla="*/ 514819 h 866358"/>
                  <a:gd name="connsiteX32" fmla="*/ 842068 w 858031"/>
                  <a:gd name="connsiteY32" fmla="*/ 528787 h 866358"/>
                  <a:gd name="connsiteX33" fmla="*/ 848054 w 858031"/>
                  <a:gd name="connsiteY33" fmla="*/ 550737 h 866358"/>
                  <a:gd name="connsiteX34" fmla="*/ 858031 w 858031"/>
                  <a:gd name="connsiteY34" fmla="*/ 578672 h 866358"/>
                  <a:gd name="connsiteX35" fmla="*/ 848054 w 858031"/>
                  <a:gd name="connsiteY35" fmla="*/ 586654 h 866358"/>
                  <a:gd name="connsiteX36" fmla="*/ 858031 w 858031"/>
                  <a:gd name="connsiteY36" fmla="*/ 616585 h 866358"/>
                  <a:gd name="connsiteX37" fmla="*/ 844063 w 858031"/>
                  <a:gd name="connsiteY37" fmla="*/ 634544 h 866358"/>
                  <a:gd name="connsiteX38" fmla="*/ 830095 w 858031"/>
                  <a:gd name="connsiteY38" fmla="*/ 656494 h 866358"/>
                  <a:gd name="connsiteX39" fmla="*/ 828442 w 858031"/>
                  <a:gd name="connsiteY39" fmla="*/ 677988 h 866358"/>
                  <a:gd name="connsiteX40" fmla="*/ 816127 w 858031"/>
                  <a:gd name="connsiteY40" fmla="*/ 676448 h 866358"/>
                  <a:gd name="connsiteX41" fmla="*/ 782205 w 858031"/>
                  <a:gd name="connsiteY41" fmla="*/ 666471 h 866358"/>
                  <a:gd name="connsiteX42" fmla="*/ 772228 w 858031"/>
                  <a:gd name="connsiteY42" fmla="*/ 682434 h 866358"/>
                  <a:gd name="connsiteX43" fmla="*/ 762251 w 858031"/>
                  <a:gd name="connsiteY43" fmla="*/ 682434 h 866358"/>
                  <a:gd name="connsiteX44" fmla="*/ 748283 w 858031"/>
                  <a:gd name="connsiteY44" fmla="*/ 688421 h 866358"/>
                  <a:gd name="connsiteX45" fmla="*/ 736310 w 858031"/>
                  <a:gd name="connsiteY45" fmla="*/ 710370 h 866358"/>
                  <a:gd name="connsiteX46" fmla="*/ 716356 w 858031"/>
                  <a:gd name="connsiteY46" fmla="*/ 730324 h 866358"/>
                  <a:gd name="connsiteX47" fmla="*/ 712365 w 858031"/>
                  <a:gd name="connsiteY47" fmla="*/ 776219 h 866358"/>
                  <a:gd name="connsiteX48" fmla="*/ 724338 w 858031"/>
                  <a:gd name="connsiteY48" fmla="*/ 782205 h 866358"/>
                  <a:gd name="connsiteX49" fmla="*/ 772228 w 858031"/>
                  <a:gd name="connsiteY49" fmla="*/ 796173 h 866358"/>
                  <a:gd name="connsiteX50" fmla="*/ 784201 w 858031"/>
                  <a:gd name="connsiteY50" fmla="*/ 814132 h 866358"/>
                  <a:gd name="connsiteX51" fmla="*/ 784201 w 858031"/>
                  <a:gd name="connsiteY51" fmla="*/ 826105 h 866358"/>
                  <a:gd name="connsiteX52" fmla="*/ 756265 w 858031"/>
                  <a:gd name="connsiteY52" fmla="*/ 852045 h 866358"/>
                  <a:gd name="connsiteX53" fmla="*/ 796173 w 858031"/>
                  <a:gd name="connsiteY53" fmla="*/ 848054 h 866358"/>
                  <a:gd name="connsiteX54" fmla="*/ 802159 w 858031"/>
                  <a:gd name="connsiteY54" fmla="*/ 856036 h 866358"/>
                  <a:gd name="connsiteX55" fmla="*/ 788225 w 858031"/>
                  <a:gd name="connsiteY55" fmla="*/ 866358 h 866358"/>
                  <a:gd name="connsiteX56" fmla="*/ 530634 w 858031"/>
                  <a:gd name="connsiteY56" fmla="*/ 866358 h 866358"/>
                  <a:gd name="connsiteX57" fmla="*/ 530782 w 858031"/>
                  <a:gd name="connsiteY57" fmla="*/ 866013 h 866358"/>
                  <a:gd name="connsiteX58" fmla="*/ 534773 w 858031"/>
                  <a:gd name="connsiteY58" fmla="*/ 792183 h 866358"/>
                  <a:gd name="connsiteX59" fmla="*/ 500851 w 858031"/>
                  <a:gd name="connsiteY59" fmla="*/ 720347 h 866358"/>
                  <a:gd name="connsiteX60" fmla="*/ 486883 w 858031"/>
                  <a:gd name="connsiteY60" fmla="*/ 698398 h 866358"/>
                  <a:gd name="connsiteX61" fmla="*/ 458947 w 858031"/>
                  <a:gd name="connsiteY61" fmla="*/ 688421 h 866358"/>
                  <a:gd name="connsiteX62" fmla="*/ 452961 w 858031"/>
                  <a:gd name="connsiteY62" fmla="*/ 674453 h 866358"/>
                  <a:gd name="connsiteX63" fmla="*/ 456951 w 858031"/>
                  <a:gd name="connsiteY63" fmla="*/ 602617 h 866358"/>
                  <a:gd name="connsiteX64" fmla="*/ 448970 w 858031"/>
                  <a:gd name="connsiteY64" fmla="*/ 598627 h 866358"/>
                  <a:gd name="connsiteX65" fmla="*/ 433006 w 858031"/>
                  <a:gd name="connsiteY65" fmla="*/ 598627 h 866358"/>
                  <a:gd name="connsiteX66" fmla="*/ 397089 w 858031"/>
                  <a:gd name="connsiteY66" fmla="*/ 598627 h 866358"/>
                  <a:gd name="connsiteX67" fmla="*/ 387112 w 858031"/>
                  <a:gd name="connsiteY67" fmla="*/ 582663 h 866358"/>
                  <a:gd name="connsiteX68" fmla="*/ 379130 w 858031"/>
                  <a:gd name="connsiteY68" fmla="*/ 552732 h 866358"/>
                  <a:gd name="connsiteX69" fmla="*/ 387112 w 858031"/>
                  <a:gd name="connsiteY69" fmla="*/ 542755 h 866358"/>
                  <a:gd name="connsiteX70" fmla="*/ 409061 w 858031"/>
                  <a:gd name="connsiteY70" fmla="*/ 524796 h 866358"/>
                  <a:gd name="connsiteX71" fmla="*/ 440988 w 858031"/>
                  <a:gd name="connsiteY71" fmla="*/ 526791 h 866358"/>
                  <a:gd name="connsiteX72" fmla="*/ 470919 w 858031"/>
                  <a:gd name="connsiteY72" fmla="*/ 548741 h 866358"/>
                  <a:gd name="connsiteX73" fmla="*/ 470919 w 858031"/>
                  <a:gd name="connsiteY73" fmla="*/ 590645 h 866358"/>
                  <a:gd name="connsiteX74" fmla="*/ 484887 w 858031"/>
                  <a:gd name="connsiteY74" fmla="*/ 590645 h 866358"/>
                  <a:gd name="connsiteX75" fmla="*/ 518810 w 858031"/>
                  <a:gd name="connsiteY75" fmla="*/ 582663 h 866358"/>
                  <a:gd name="connsiteX76" fmla="*/ 534773 w 858031"/>
                  <a:gd name="connsiteY76" fmla="*/ 558718 h 866358"/>
                  <a:gd name="connsiteX77" fmla="*/ 540759 w 858031"/>
                  <a:gd name="connsiteY77" fmla="*/ 512823 h 866358"/>
                  <a:gd name="connsiteX78" fmla="*/ 552732 w 858031"/>
                  <a:gd name="connsiteY78" fmla="*/ 490874 h 866358"/>
                  <a:gd name="connsiteX79" fmla="*/ 532777 w 858031"/>
                  <a:gd name="connsiteY79" fmla="*/ 456952 h 866358"/>
                  <a:gd name="connsiteX80" fmla="*/ 514819 w 858031"/>
                  <a:gd name="connsiteY80" fmla="*/ 450965 h 866358"/>
                  <a:gd name="connsiteX81" fmla="*/ 486883 w 858031"/>
                  <a:gd name="connsiteY81" fmla="*/ 450965 h 866358"/>
                  <a:gd name="connsiteX82" fmla="*/ 470919 w 858031"/>
                  <a:gd name="connsiteY82" fmla="*/ 433007 h 866358"/>
                  <a:gd name="connsiteX83" fmla="*/ 442984 w 858031"/>
                  <a:gd name="connsiteY83" fmla="*/ 419039 h 866358"/>
                  <a:gd name="connsiteX84" fmla="*/ 387112 w 858031"/>
                  <a:gd name="connsiteY84" fmla="*/ 452961 h 866358"/>
                  <a:gd name="connsiteX85" fmla="*/ 385116 w 858031"/>
                  <a:gd name="connsiteY85" fmla="*/ 470920 h 866358"/>
                  <a:gd name="connsiteX86" fmla="*/ 387112 w 858031"/>
                  <a:gd name="connsiteY86" fmla="*/ 502846 h 866358"/>
                  <a:gd name="connsiteX87" fmla="*/ 375139 w 858031"/>
                  <a:gd name="connsiteY87" fmla="*/ 524796 h 866358"/>
                  <a:gd name="connsiteX88" fmla="*/ 355185 w 858031"/>
                  <a:gd name="connsiteY88" fmla="*/ 540759 h 866358"/>
                  <a:gd name="connsiteX89" fmla="*/ 345208 w 858031"/>
                  <a:gd name="connsiteY89" fmla="*/ 606608 h 866358"/>
                  <a:gd name="connsiteX90" fmla="*/ 313281 w 858031"/>
                  <a:gd name="connsiteY90" fmla="*/ 648512 h 866358"/>
                  <a:gd name="connsiteX91" fmla="*/ 319267 w 858031"/>
                  <a:gd name="connsiteY91" fmla="*/ 740302 h 866358"/>
                  <a:gd name="connsiteX92" fmla="*/ 333235 w 858031"/>
                  <a:gd name="connsiteY92" fmla="*/ 792183 h 866358"/>
                  <a:gd name="connsiteX93" fmla="*/ 355185 w 858031"/>
                  <a:gd name="connsiteY93" fmla="*/ 820118 h 866358"/>
                  <a:gd name="connsiteX94" fmla="*/ 409061 w 858031"/>
                  <a:gd name="connsiteY94" fmla="*/ 856036 h 866358"/>
                  <a:gd name="connsiteX95" fmla="*/ 438993 w 858031"/>
                  <a:gd name="connsiteY95" fmla="*/ 856036 h 866358"/>
                  <a:gd name="connsiteX96" fmla="*/ 434229 w 858031"/>
                  <a:gd name="connsiteY96" fmla="*/ 866358 h 866358"/>
                  <a:gd name="connsiteX97" fmla="*/ 140838 w 858031"/>
                  <a:gd name="connsiteY97" fmla="*/ 866358 h 866358"/>
                  <a:gd name="connsiteX98" fmla="*/ 135689 w 858031"/>
                  <a:gd name="connsiteY98" fmla="*/ 864018 h 866358"/>
                  <a:gd name="connsiteX99" fmla="*/ 133738 w 858031"/>
                  <a:gd name="connsiteY99" fmla="*/ 866358 h 866358"/>
                  <a:gd name="connsiteX100" fmla="*/ 76446 w 858031"/>
                  <a:gd name="connsiteY100" fmla="*/ 866358 h 866358"/>
                  <a:gd name="connsiteX101" fmla="*/ 67844 w 858031"/>
                  <a:gd name="connsiteY101" fmla="*/ 856036 h 866358"/>
                  <a:gd name="connsiteX102" fmla="*/ 61858 w 858031"/>
                  <a:gd name="connsiteY102" fmla="*/ 840073 h 866358"/>
                  <a:gd name="connsiteX103" fmla="*/ 65849 w 858031"/>
                  <a:gd name="connsiteY103" fmla="*/ 822114 h 866358"/>
                  <a:gd name="connsiteX104" fmla="*/ 39908 w 858031"/>
                  <a:gd name="connsiteY104" fmla="*/ 812137 h 866358"/>
                  <a:gd name="connsiteX105" fmla="*/ 57867 w 858031"/>
                  <a:gd name="connsiteY105" fmla="*/ 796173 h 866358"/>
                  <a:gd name="connsiteX106" fmla="*/ 47890 w 858031"/>
                  <a:gd name="connsiteY106" fmla="*/ 778215 h 866358"/>
                  <a:gd name="connsiteX107" fmla="*/ 29931 w 858031"/>
                  <a:gd name="connsiteY107" fmla="*/ 760256 h 866358"/>
                  <a:gd name="connsiteX108" fmla="*/ 0 w 858031"/>
                  <a:gd name="connsiteY108" fmla="*/ 730324 h 866358"/>
                  <a:gd name="connsiteX109" fmla="*/ 0 w 858031"/>
                  <a:gd name="connsiteY109" fmla="*/ 714361 h 866358"/>
                  <a:gd name="connsiteX110" fmla="*/ 27936 w 858031"/>
                  <a:gd name="connsiteY110" fmla="*/ 704384 h 866358"/>
                  <a:gd name="connsiteX111" fmla="*/ 47890 w 858031"/>
                  <a:gd name="connsiteY111" fmla="*/ 724338 h 866358"/>
                  <a:gd name="connsiteX112" fmla="*/ 77821 w 858031"/>
                  <a:gd name="connsiteY112" fmla="*/ 738306 h 866358"/>
                  <a:gd name="connsiteX113" fmla="*/ 119725 w 858031"/>
                  <a:gd name="connsiteY113" fmla="*/ 712366 h 866358"/>
                  <a:gd name="connsiteX114" fmla="*/ 151652 w 858031"/>
                  <a:gd name="connsiteY114" fmla="*/ 654498 h 866358"/>
                  <a:gd name="connsiteX115" fmla="*/ 167615 w 858031"/>
                  <a:gd name="connsiteY115" fmla="*/ 566700 h 866358"/>
                  <a:gd name="connsiteX116" fmla="*/ 157638 w 858031"/>
                  <a:gd name="connsiteY116" fmla="*/ 508833 h 866358"/>
                  <a:gd name="connsiteX117" fmla="*/ 85803 w 858031"/>
                  <a:gd name="connsiteY117" fmla="*/ 417043 h 866358"/>
                  <a:gd name="connsiteX118" fmla="*/ 57867 w 858031"/>
                  <a:gd name="connsiteY118" fmla="*/ 411057 h 866358"/>
                  <a:gd name="connsiteX119" fmla="*/ 43899 w 858031"/>
                  <a:gd name="connsiteY119" fmla="*/ 413052 h 866358"/>
                  <a:gd name="connsiteX120" fmla="*/ 43899 w 858031"/>
                  <a:gd name="connsiteY120" fmla="*/ 405071 h 866358"/>
                  <a:gd name="connsiteX121" fmla="*/ 33922 w 858031"/>
                  <a:gd name="connsiteY121" fmla="*/ 375139 h 866358"/>
                  <a:gd name="connsiteX122" fmla="*/ 43899 w 858031"/>
                  <a:gd name="connsiteY122" fmla="*/ 317272 h 866358"/>
                  <a:gd name="connsiteX123" fmla="*/ 77821 w 858031"/>
                  <a:gd name="connsiteY123" fmla="*/ 263396 h 866358"/>
                  <a:gd name="connsiteX124" fmla="*/ 63854 w 858031"/>
                  <a:gd name="connsiteY124" fmla="*/ 211515 h 866358"/>
                  <a:gd name="connsiteX125" fmla="*/ 37913 w 858031"/>
                  <a:gd name="connsiteY125" fmla="*/ 159634 h 866358"/>
                  <a:gd name="connsiteX126" fmla="*/ 61858 w 858031"/>
                  <a:gd name="connsiteY126" fmla="*/ 105757 h 866358"/>
                  <a:gd name="connsiteX127" fmla="*/ 33922 w 858031"/>
                  <a:gd name="connsiteY127" fmla="*/ 89794 h 866358"/>
                  <a:gd name="connsiteX128" fmla="*/ 31927 w 858031"/>
                  <a:gd name="connsiteY128" fmla="*/ 71835 h 866358"/>
                  <a:gd name="connsiteX129" fmla="*/ 51881 w 858031"/>
                  <a:gd name="connsiteY129" fmla="*/ 55872 h 866358"/>
                  <a:gd name="connsiteX130" fmla="*/ 93785 w 858031"/>
                  <a:gd name="connsiteY130" fmla="*/ 51881 h 866358"/>
                  <a:gd name="connsiteX131" fmla="*/ 147661 w 858031"/>
                  <a:gd name="connsiteY131" fmla="*/ 69840 h 866358"/>
                  <a:gd name="connsiteX132" fmla="*/ 169611 w 858031"/>
                  <a:gd name="connsiteY132" fmla="*/ 57867 h 866358"/>
                  <a:gd name="connsiteX133" fmla="*/ 189565 w 858031"/>
                  <a:gd name="connsiteY133" fmla="*/ 15963 h 866358"/>
                  <a:gd name="connsiteX134" fmla="*/ 229473 w 858031"/>
                  <a:gd name="connsiteY134" fmla="*/ 61858 h 866358"/>
                  <a:gd name="connsiteX135" fmla="*/ 277364 w 858031"/>
                  <a:gd name="connsiteY135" fmla="*/ 63854 h 866358"/>
                  <a:gd name="connsiteX136" fmla="*/ 279359 w 858031"/>
                  <a:gd name="connsiteY136" fmla="*/ 37913 h 866358"/>
                  <a:gd name="connsiteX137" fmla="*/ 325254 w 858031"/>
                  <a:gd name="connsiteY137" fmla="*/ 45895 h 866358"/>
                  <a:gd name="connsiteX138" fmla="*/ 329245 w 858031"/>
                  <a:gd name="connsiteY138" fmla="*/ 31927 h 866358"/>
                  <a:gd name="connsiteX139" fmla="*/ 361171 w 858031"/>
                  <a:gd name="connsiteY139" fmla="*/ 27936 h 866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858031" h="866358">
                    <a:moveTo>
                      <a:pt x="367158" y="0"/>
                    </a:moveTo>
                    <a:lnTo>
                      <a:pt x="385116" y="7982"/>
                    </a:lnTo>
                    <a:lnTo>
                      <a:pt x="391103" y="29931"/>
                    </a:lnTo>
                    <a:lnTo>
                      <a:pt x="421034" y="43899"/>
                    </a:lnTo>
                    <a:lnTo>
                      <a:pt x="427020" y="55872"/>
                    </a:lnTo>
                    <a:lnTo>
                      <a:pt x="476512" y="86591"/>
                    </a:lnTo>
                    <a:lnTo>
                      <a:pt x="476223" y="87168"/>
                    </a:lnTo>
                    <a:lnTo>
                      <a:pt x="472915" y="85803"/>
                    </a:lnTo>
                    <a:lnTo>
                      <a:pt x="476108" y="87400"/>
                    </a:lnTo>
                    <a:lnTo>
                      <a:pt x="464933" y="109748"/>
                    </a:lnTo>
                    <a:lnTo>
                      <a:pt x="464933" y="117730"/>
                    </a:lnTo>
                    <a:lnTo>
                      <a:pt x="492869" y="133693"/>
                    </a:lnTo>
                    <a:lnTo>
                      <a:pt x="514819" y="157638"/>
                    </a:lnTo>
                    <a:lnTo>
                      <a:pt x="540759" y="215506"/>
                    </a:lnTo>
                    <a:lnTo>
                      <a:pt x="576677" y="229474"/>
                    </a:lnTo>
                    <a:lnTo>
                      <a:pt x="598626" y="243442"/>
                    </a:lnTo>
                    <a:lnTo>
                      <a:pt x="620576" y="287341"/>
                    </a:lnTo>
                    <a:lnTo>
                      <a:pt x="598626" y="327249"/>
                    </a:lnTo>
                    <a:lnTo>
                      <a:pt x="596631" y="347204"/>
                    </a:lnTo>
                    <a:lnTo>
                      <a:pt x="630553" y="363167"/>
                    </a:lnTo>
                    <a:lnTo>
                      <a:pt x="646516" y="379130"/>
                    </a:lnTo>
                    <a:lnTo>
                      <a:pt x="672457" y="371149"/>
                    </a:lnTo>
                    <a:lnTo>
                      <a:pt x="684429" y="387112"/>
                    </a:lnTo>
                    <a:lnTo>
                      <a:pt x="682434" y="401080"/>
                    </a:lnTo>
                    <a:lnTo>
                      <a:pt x="708375" y="409062"/>
                    </a:lnTo>
                    <a:lnTo>
                      <a:pt x="716356" y="460943"/>
                    </a:lnTo>
                    <a:lnTo>
                      <a:pt x="720347" y="480897"/>
                    </a:lnTo>
                    <a:lnTo>
                      <a:pt x="726333" y="496860"/>
                    </a:lnTo>
                    <a:lnTo>
                      <a:pt x="732320" y="510828"/>
                    </a:lnTo>
                    <a:lnTo>
                      <a:pt x="756265" y="498856"/>
                    </a:lnTo>
                    <a:lnTo>
                      <a:pt x="798168" y="518810"/>
                    </a:lnTo>
                    <a:lnTo>
                      <a:pt x="826104" y="514819"/>
                    </a:lnTo>
                    <a:lnTo>
                      <a:pt x="842068" y="528787"/>
                    </a:lnTo>
                    <a:lnTo>
                      <a:pt x="848054" y="550737"/>
                    </a:lnTo>
                    <a:lnTo>
                      <a:pt x="858031" y="578672"/>
                    </a:lnTo>
                    <a:lnTo>
                      <a:pt x="848054" y="586654"/>
                    </a:lnTo>
                    <a:lnTo>
                      <a:pt x="858031" y="616585"/>
                    </a:lnTo>
                    <a:lnTo>
                      <a:pt x="844063" y="634544"/>
                    </a:lnTo>
                    <a:lnTo>
                      <a:pt x="830095" y="656494"/>
                    </a:lnTo>
                    <a:lnTo>
                      <a:pt x="828442" y="677988"/>
                    </a:lnTo>
                    <a:lnTo>
                      <a:pt x="816127" y="676448"/>
                    </a:lnTo>
                    <a:lnTo>
                      <a:pt x="782205" y="666471"/>
                    </a:lnTo>
                    <a:lnTo>
                      <a:pt x="772228" y="682434"/>
                    </a:lnTo>
                    <a:lnTo>
                      <a:pt x="762251" y="682434"/>
                    </a:lnTo>
                    <a:lnTo>
                      <a:pt x="748283" y="688421"/>
                    </a:lnTo>
                    <a:lnTo>
                      <a:pt x="736310" y="710370"/>
                    </a:lnTo>
                    <a:lnTo>
                      <a:pt x="716356" y="730324"/>
                    </a:lnTo>
                    <a:lnTo>
                      <a:pt x="712365" y="776219"/>
                    </a:lnTo>
                    <a:lnTo>
                      <a:pt x="724338" y="782205"/>
                    </a:lnTo>
                    <a:lnTo>
                      <a:pt x="772228" y="796173"/>
                    </a:lnTo>
                    <a:lnTo>
                      <a:pt x="784201" y="814132"/>
                    </a:lnTo>
                    <a:lnTo>
                      <a:pt x="784201" y="826105"/>
                    </a:lnTo>
                    <a:lnTo>
                      <a:pt x="756265" y="852045"/>
                    </a:lnTo>
                    <a:lnTo>
                      <a:pt x="796173" y="848054"/>
                    </a:lnTo>
                    <a:lnTo>
                      <a:pt x="802159" y="856036"/>
                    </a:lnTo>
                    <a:lnTo>
                      <a:pt x="788225" y="866358"/>
                    </a:lnTo>
                    <a:lnTo>
                      <a:pt x="530634" y="866358"/>
                    </a:lnTo>
                    <a:lnTo>
                      <a:pt x="530782" y="866013"/>
                    </a:lnTo>
                    <a:lnTo>
                      <a:pt x="534773" y="792183"/>
                    </a:lnTo>
                    <a:lnTo>
                      <a:pt x="500851" y="720347"/>
                    </a:lnTo>
                    <a:lnTo>
                      <a:pt x="486883" y="698398"/>
                    </a:lnTo>
                    <a:lnTo>
                      <a:pt x="458947" y="688421"/>
                    </a:lnTo>
                    <a:lnTo>
                      <a:pt x="452961" y="674453"/>
                    </a:lnTo>
                    <a:lnTo>
                      <a:pt x="456951" y="602617"/>
                    </a:lnTo>
                    <a:lnTo>
                      <a:pt x="448970" y="598627"/>
                    </a:lnTo>
                    <a:lnTo>
                      <a:pt x="433006" y="598627"/>
                    </a:lnTo>
                    <a:lnTo>
                      <a:pt x="397089" y="598627"/>
                    </a:lnTo>
                    <a:lnTo>
                      <a:pt x="387112" y="582663"/>
                    </a:lnTo>
                    <a:lnTo>
                      <a:pt x="379130" y="552732"/>
                    </a:lnTo>
                    <a:lnTo>
                      <a:pt x="387112" y="542755"/>
                    </a:lnTo>
                    <a:lnTo>
                      <a:pt x="409061" y="524796"/>
                    </a:lnTo>
                    <a:lnTo>
                      <a:pt x="440988" y="526791"/>
                    </a:lnTo>
                    <a:lnTo>
                      <a:pt x="470919" y="548741"/>
                    </a:lnTo>
                    <a:lnTo>
                      <a:pt x="470919" y="590645"/>
                    </a:lnTo>
                    <a:lnTo>
                      <a:pt x="484887" y="590645"/>
                    </a:lnTo>
                    <a:lnTo>
                      <a:pt x="518810" y="582663"/>
                    </a:lnTo>
                    <a:lnTo>
                      <a:pt x="534773" y="558718"/>
                    </a:lnTo>
                    <a:lnTo>
                      <a:pt x="540759" y="512823"/>
                    </a:lnTo>
                    <a:lnTo>
                      <a:pt x="552732" y="490874"/>
                    </a:lnTo>
                    <a:lnTo>
                      <a:pt x="532777" y="456952"/>
                    </a:lnTo>
                    <a:lnTo>
                      <a:pt x="514819" y="450965"/>
                    </a:lnTo>
                    <a:lnTo>
                      <a:pt x="486883" y="450965"/>
                    </a:lnTo>
                    <a:lnTo>
                      <a:pt x="470919" y="433007"/>
                    </a:lnTo>
                    <a:lnTo>
                      <a:pt x="442984" y="419039"/>
                    </a:lnTo>
                    <a:lnTo>
                      <a:pt x="387112" y="452961"/>
                    </a:lnTo>
                    <a:lnTo>
                      <a:pt x="385116" y="470920"/>
                    </a:lnTo>
                    <a:lnTo>
                      <a:pt x="387112" y="502846"/>
                    </a:lnTo>
                    <a:lnTo>
                      <a:pt x="375139" y="524796"/>
                    </a:lnTo>
                    <a:lnTo>
                      <a:pt x="355185" y="540759"/>
                    </a:lnTo>
                    <a:lnTo>
                      <a:pt x="345208" y="606608"/>
                    </a:lnTo>
                    <a:lnTo>
                      <a:pt x="313281" y="648512"/>
                    </a:lnTo>
                    <a:lnTo>
                      <a:pt x="319267" y="740302"/>
                    </a:lnTo>
                    <a:lnTo>
                      <a:pt x="333235" y="792183"/>
                    </a:lnTo>
                    <a:lnTo>
                      <a:pt x="355185" y="820118"/>
                    </a:lnTo>
                    <a:lnTo>
                      <a:pt x="409061" y="856036"/>
                    </a:lnTo>
                    <a:lnTo>
                      <a:pt x="438993" y="856036"/>
                    </a:lnTo>
                    <a:lnTo>
                      <a:pt x="434229" y="866358"/>
                    </a:lnTo>
                    <a:lnTo>
                      <a:pt x="140838" y="866358"/>
                    </a:lnTo>
                    <a:lnTo>
                      <a:pt x="135689" y="864018"/>
                    </a:lnTo>
                    <a:lnTo>
                      <a:pt x="133738" y="866358"/>
                    </a:lnTo>
                    <a:lnTo>
                      <a:pt x="76446" y="866358"/>
                    </a:lnTo>
                    <a:lnTo>
                      <a:pt x="67844" y="856036"/>
                    </a:lnTo>
                    <a:lnTo>
                      <a:pt x="61858" y="840073"/>
                    </a:lnTo>
                    <a:lnTo>
                      <a:pt x="65849" y="822114"/>
                    </a:lnTo>
                    <a:lnTo>
                      <a:pt x="39908" y="812137"/>
                    </a:lnTo>
                    <a:lnTo>
                      <a:pt x="57867" y="796173"/>
                    </a:lnTo>
                    <a:lnTo>
                      <a:pt x="47890" y="778215"/>
                    </a:lnTo>
                    <a:lnTo>
                      <a:pt x="29931" y="760256"/>
                    </a:lnTo>
                    <a:lnTo>
                      <a:pt x="0" y="730324"/>
                    </a:lnTo>
                    <a:lnTo>
                      <a:pt x="0" y="714361"/>
                    </a:lnTo>
                    <a:lnTo>
                      <a:pt x="27936" y="704384"/>
                    </a:lnTo>
                    <a:lnTo>
                      <a:pt x="47890" y="724338"/>
                    </a:lnTo>
                    <a:lnTo>
                      <a:pt x="77821" y="738306"/>
                    </a:lnTo>
                    <a:lnTo>
                      <a:pt x="119725" y="712366"/>
                    </a:lnTo>
                    <a:lnTo>
                      <a:pt x="151652" y="654498"/>
                    </a:lnTo>
                    <a:lnTo>
                      <a:pt x="167615" y="566700"/>
                    </a:lnTo>
                    <a:lnTo>
                      <a:pt x="157638" y="508833"/>
                    </a:lnTo>
                    <a:lnTo>
                      <a:pt x="85803" y="417043"/>
                    </a:lnTo>
                    <a:lnTo>
                      <a:pt x="57867" y="411057"/>
                    </a:lnTo>
                    <a:lnTo>
                      <a:pt x="43899" y="413052"/>
                    </a:lnTo>
                    <a:lnTo>
                      <a:pt x="43899" y="405071"/>
                    </a:lnTo>
                    <a:lnTo>
                      <a:pt x="33922" y="375139"/>
                    </a:lnTo>
                    <a:lnTo>
                      <a:pt x="43899" y="317272"/>
                    </a:lnTo>
                    <a:lnTo>
                      <a:pt x="77821" y="263396"/>
                    </a:lnTo>
                    <a:lnTo>
                      <a:pt x="63854" y="211515"/>
                    </a:lnTo>
                    <a:lnTo>
                      <a:pt x="37913" y="159634"/>
                    </a:lnTo>
                    <a:lnTo>
                      <a:pt x="61858" y="105757"/>
                    </a:lnTo>
                    <a:lnTo>
                      <a:pt x="33922" y="89794"/>
                    </a:lnTo>
                    <a:lnTo>
                      <a:pt x="31927" y="71835"/>
                    </a:lnTo>
                    <a:lnTo>
                      <a:pt x="51881" y="55872"/>
                    </a:lnTo>
                    <a:lnTo>
                      <a:pt x="93785" y="51881"/>
                    </a:lnTo>
                    <a:lnTo>
                      <a:pt x="147661" y="69840"/>
                    </a:lnTo>
                    <a:lnTo>
                      <a:pt x="169611" y="57867"/>
                    </a:lnTo>
                    <a:lnTo>
                      <a:pt x="189565" y="15963"/>
                    </a:lnTo>
                    <a:lnTo>
                      <a:pt x="229473" y="61858"/>
                    </a:lnTo>
                    <a:lnTo>
                      <a:pt x="277364" y="63854"/>
                    </a:lnTo>
                    <a:lnTo>
                      <a:pt x="279359" y="37913"/>
                    </a:lnTo>
                    <a:lnTo>
                      <a:pt x="325254" y="45895"/>
                    </a:lnTo>
                    <a:lnTo>
                      <a:pt x="329245" y="31927"/>
                    </a:lnTo>
                    <a:lnTo>
                      <a:pt x="361171" y="27936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8DE016B7-DA93-234F-E5E6-9B472D1D3399}"/>
                  </a:ext>
                </a:extLst>
              </p:cNvPr>
              <p:cNvSpPr/>
              <p:nvPr/>
            </p:nvSpPr>
            <p:spPr>
              <a:xfrm>
                <a:off x="1746772" y="1243404"/>
                <a:ext cx="958135" cy="929619"/>
              </a:xfrm>
              <a:custGeom>
                <a:avLst/>
                <a:gdLst>
                  <a:gd name="connsiteX0" fmla="*/ 2312670 w 3658870"/>
                  <a:gd name="connsiteY0" fmla="*/ 0 h 3549980"/>
                  <a:gd name="connsiteX1" fmla="*/ 2407920 w 3658870"/>
                  <a:gd name="connsiteY1" fmla="*/ 44452 h 3549980"/>
                  <a:gd name="connsiteX2" fmla="*/ 2503170 w 3658870"/>
                  <a:gd name="connsiteY2" fmla="*/ 88900 h 3549980"/>
                  <a:gd name="connsiteX3" fmla="*/ 2674620 w 3658870"/>
                  <a:gd name="connsiteY3" fmla="*/ 228600 h 3549980"/>
                  <a:gd name="connsiteX4" fmla="*/ 2700020 w 3658870"/>
                  <a:gd name="connsiteY4" fmla="*/ 317500 h 3549980"/>
                  <a:gd name="connsiteX5" fmla="*/ 2769870 w 3658870"/>
                  <a:gd name="connsiteY5" fmla="*/ 387348 h 3549980"/>
                  <a:gd name="connsiteX6" fmla="*/ 2776220 w 3658870"/>
                  <a:gd name="connsiteY6" fmla="*/ 565148 h 3549980"/>
                  <a:gd name="connsiteX7" fmla="*/ 2719070 w 3658870"/>
                  <a:gd name="connsiteY7" fmla="*/ 679452 h 3549980"/>
                  <a:gd name="connsiteX8" fmla="*/ 2769870 w 3658870"/>
                  <a:gd name="connsiteY8" fmla="*/ 774700 h 3549980"/>
                  <a:gd name="connsiteX9" fmla="*/ 2769870 w 3658870"/>
                  <a:gd name="connsiteY9" fmla="*/ 838200 h 3549980"/>
                  <a:gd name="connsiteX10" fmla="*/ 2706370 w 3658870"/>
                  <a:gd name="connsiteY10" fmla="*/ 876300 h 3549980"/>
                  <a:gd name="connsiteX11" fmla="*/ 2661920 w 3658870"/>
                  <a:gd name="connsiteY11" fmla="*/ 1054100 h 3549980"/>
                  <a:gd name="connsiteX12" fmla="*/ 2573020 w 3658870"/>
                  <a:gd name="connsiteY12" fmla="*/ 1054100 h 3549980"/>
                  <a:gd name="connsiteX13" fmla="*/ 2515870 w 3658870"/>
                  <a:gd name="connsiteY13" fmla="*/ 1016000 h 3549980"/>
                  <a:gd name="connsiteX14" fmla="*/ 2465070 w 3658870"/>
                  <a:gd name="connsiteY14" fmla="*/ 1003300 h 3549980"/>
                  <a:gd name="connsiteX15" fmla="*/ 2439670 w 3658870"/>
                  <a:gd name="connsiteY15" fmla="*/ 1022348 h 3549980"/>
                  <a:gd name="connsiteX16" fmla="*/ 2503170 w 3658870"/>
                  <a:gd name="connsiteY16" fmla="*/ 1143000 h 3549980"/>
                  <a:gd name="connsiteX17" fmla="*/ 2471420 w 3658870"/>
                  <a:gd name="connsiteY17" fmla="*/ 1187452 h 3549980"/>
                  <a:gd name="connsiteX18" fmla="*/ 2344420 w 3658870"/>
                  <a:gd name="connsiteY18" fmla="*/ 1206500 h 3549980"/>
                  <a:gd name="connsiteX19" fmla="*/ 2344420 w 3658870"/>
                  <a:gd name="connsiteY19" fmla="*/ 1295400 h 3549980"/>
                  <a:gd name="connsiteX20" fmla="*/ 2204720 w 3658870"/>
                  <a:gd name="connsiteY20" fmla="*/ 1250948 h 3549980"/>
                  <a:gd name="connsiteX21" fmla="*/ 2166620 w 3658870"/>
                  <a:gd name="connsiteY21" fmla="*/ 1200148 h 3549980"/>
                  <a:gd name="connsiteX22" fmla="*/ 2052320 w 3658870"/>
                  <a:gd name="connsiteY22" fmla="*/ 1231900 h 3549980"/>
                  <a:gd name="connsiteX23" fmla="*/ 2077720 w 3658870"/>
                  <a:gd name="connsiteY23" fmla="*/ 1435100 h 3549980"/>
                  <a:gd name="connsiteX24" fmla="*/ 2077720 w 3658870"/>
                  <a:gd name="connsiteY24" fmla="*/ 1536700 h 3549980"/>
                  <a:gd name="connsiteX25" fmla="*/ 2122170 w 3658870"/>
                  <a:gd name="connsiteY25" fmla="*/ 1562100 h 3549980"/>
                  <a:gd name="connsiteX26" fmla="*/ 2312670 w 3658870"/>
                  <a:gd name="connsiteY26" fmla="*/ 1625600 h 3549980"/>
                  <a:gd name="connsiteX27" fmla="*/ 2338070 w 3658870"/>
                  <a:gd name="connsiteY27" fmla="*/ 1619252 h 3549980"/>
                  <a:gd name="connsiteX28" fmla="*/ 2490470 w 3658870"/>
                  <a:gd name="connsiteY28" fmla="*/ 1587500 h 3549980"/>
                  <a:gd name="connsiteX29" fmla="*/ 2534920 w 3658870"/>
                  <a:gd name="connsiteY29" fmla="*/ 1562100 h 3549980"/>
                  <a:gd name="connsiteX30" fmla="*/ 2604770 w 3658870"/>
                  <a:gd name="connsiteY30" fmla="*/ 1536700 h 3549980"/>
                  <a:gd name="connsiteX31" fmla="*/ 2668270 w 3658870"/>
                  <a:gd name="connsiteY31" fmla="*/ 1536700 h 3549980"/>
                  <a:gd name="connsiteX32" fmla="*/ 2738120 w 3658870"/>
                  <a:gd name="connsiteY32" fmla="*/ 1562100 h 3549980"/>
                  <a:gd name="connsiteX33" fmla="*/ 2807970 w 3658870"/>
                  <a:gd name="connsiteY33" fmla="*/ 1625600 h 3549980"/>
                  <a:gd name="connsiteX34" fmla="*/ 2877820 w 3658870"/>
                  <a:gd name="connsiteY34" fmla="*/ 1612900 h 3549980"/>
                  <a:gd name="connsiteX35" fmla="*/ 2985770 w 3658870"/>
                  <a:gd name="connsiteY35" fmla="*/ 1651000 h 3549980"/>
                  <a:gd name="connsiteX36" fmla="*/ 3144520 w 3658870"/>
                  <a:gd name="connsiteY36" fmla="*/ 1619252 h 3549980"/>
                  <a:gd name="connsiteX37" fmla="*/ 3214370 w 3658870"/>
                  <a:gd name="connsiteY37" fmla="*/ 1562100 h 3549980"/>
                  <a:gd name="connsiteX38" fmla="*/ 3271520 w 3658870"/>
                  <a:gd name="connsiteY38" fmla="*/ 1574800 h 3549980"/>
                  <a:gd name="connsiteX39" fmla="*/ 3195320 w 3658870"/>
                  <a:gd name="connsiteY39" fmla="*/ 1676400 h 3549980"/>
                  <a:gd name="connsiteX40" fmla="*/ 3195320 w 3658870"/>
                  <a:gd name="connsiteY40" fmla="*/ 1746252 h 3549980"/>
                  <a:gd name="connsiteX41" fmla="*/ 3163570 w 3658870"/>
                  <a:gd name="connsiteY41" fmla="*/ 1803400 h 3549980"/>
                  <a:gd name="connsiteX42" fmla="*/ 3169920 w 3658870"/>
                  <a:gd name="connsiteY42" fmla="*/ 1860548 h 3549980"/>
                  <a:gd name="connsiteX43" fmla="*/ 3087370 w 3658870"/>
                  <a:gd name="connsiteY43" fmla="*/ 1873252 h 3549980"/>
                  <a:gd name="connsiteX44" fmla="*/ 3055620 w 3658870"/>
                  <a:gd name="connsiteY44" fmla="*/ 1924052 h 3549980"/>
                  <a:gd name="connsiteX45" fmla="*/ 3061970 w 3658870"/>
                  <a:gd name="connsiteY45" fmla="*/ 2012948 h 3549980"/>
                  <a:gd name="connsiteX46" fmla="*/ 2966720 w 3658870"/>
                  <a:gd name="connsiteY46" fmla="*/ 2076452 h 3549980"/>
                  <a:gd name="connsiteX47" fmla="*/ 3125470 w 3658870"/>
                  <a:gd name="connsiteY47" fmla="*/ 2095500 h 3549980"/>
                  <a:gd name="connsiteX48" fmla="*/ 3176270 w 3658870"/>
                  <a:gd name="connsiteY48" fmla="*/ 2076452 h 3549980"/>
                  <a:gd name="connsiteX49" fmla="*/ 3233420 w 3658870"/>
                  <a:gd name="connsiteY49" fmla="*/ 2063748 h 3549980"/>
                  <a:gd name="connsiteX50" fmla="*/ 3258820 w 3658870"/>
                  <a:gd name="connsiteY50" fmla="*/ 2044700 h 3549980"/>
                  <a:gd name="connsiteX51" fmla="*/ 3290570 w 3658870"/>
                  <a:gd name="connsiteY51" fmla="*/ 2095500 h 3549980"/>
                  <a:gd name="connsiteX52" fmla="*/ 3265170 w 3658870"/>
                  <a:gd name="connsiteY52" fmla="*/ 2152652 h 3549980"/>
                  <a:gd name="connsiteX53" fmla="*/ 3220720 w 3658870"/>
                  <a:gd name="connsiteY53" fmla="*/ 2171700 h 3549980"/>
                  <a:gd name="connsiteX54" fmla="*/ 3176270 w 3658870"/>
                  <a:gd name="connsiteY54" fmla="*/ 2241548 h 3549980"/>
                  <a:gd name="connsiteX55" fmla="*/ 3214370 w 3658870"/>
                  <a:gd name="connsiteY55" fmla="*/ 2254252 h 3549980"/>
                  <a:gd name="connsiteX56" fmla="*/ 3265170 w 3658870"/>
                  <a:gd name="connsiteY56" fmla="*/ 2266948 h 3549980"/>
                  <a:gd name="connsiteX57" fmla="*/ 3335020 w 3658870"/>
                  <a:gd name="connsiteY57" fmla="*/ 2292348 h 3549980"/>
                  <a:gd name="connsiteX58" fmla="*/ 3430270 w 3658870"/>
                  <a:gd name="connsiteY58" fmla="*/ 2286000 h 3549980"/>
                  <a:gd name="connsiteX59" fmla="*/ 3512820 w 3658870"/>
                  <a:gd name="connsiteY59" fmla="*/ 2298700 h 3549980"/>
                  <a:gd name="connsiteX60" fmla="*/ 3563620 w 3658870"/>
                  <a:gd name="connsiteY60" fmla="*/ 2273300 h 3549980"/>
                  <a:gd name="connsiteX61" fmla="*/ 3601720 w 3658870"/>
                  <a:gd name="connsiteY61" fmla="*/ 2330452 h 3549980"/>
                  <a:gd name="connsiteX62" fmla="*/ 3335020 w 3658870"/>
                  <a:gd name="connsiteY62" fmla="*/ 2387600 h 3549980"/>
                  <a:gd name="connsiteX63" fmla="*/ 3335020 w 3658870"/>
                  <a:gd name="connsiteY63" fmla="*/ 2476500 h 3549980"/>
                  <a:gd name="connsiteX64" fmla="*/ 3373120 w 3658870"/>
                  <a:gd name="connsiteY64" fmla="*/ 2514600 h 3549980"/>
                  <a:gd name="connsiteX65" fmla="*/ 3335020 w 3658870"/>
                  <a:gd name="connsiteY65" fmla="*/ 2584452 h 3549980"/>
                  <a:gd name="connsiteX66" fmla="*/ 3341370 w 3658870"/>
                  <a:gd name="connsiteY66" fmla="*/ 2635252 h 3549980"/>
                  <a:gd name="connsiteX67" fmla="*/ 3430270 w 3658870"/>
                  <a:gd name="connsiteY67" fmla="*/ 2654300 h 3549980"/>
                  <a:gd name="connsiteX68" fmla="*/ 3430270 w 3658870"/>
                  <a:gd name="connsiteY68" fmla="*/ 2717800 h 3549980"/>
                  <a:gd name="connsiteX69" fmla="*/ 3519170 w 3658870"/>
                  <a:gd name="connsiteY69" fmla="*/ 2730500 h 3549980"/>
                  <a:gd name="connsiteX70" fmla="*/ 3563620 w 3658870"/>
                  <a:gd name="connsiteY70" fmla="*/ 2781300 h 3549980"/>
                  <a:gd name="connsiteX71" fmla="*/ 3658870 w 3658870"/>
                  <a:gd name="connsiteY71" fmla="*/ 2781300 h 3549980"/>
                  <a:gd name="connsiteX72" fmla="*/ 3633470 w 3658870"/>
                  <a:gd name="connsiteY72" fmla="*/ 2832100 h 3549980"/>
                  <a:gd name="connsiteX73" fmla="*/ 3614420 w 3658870"/>
                  <a:gd name="connsiteY73" fmla="*/ 2901948 h 3549980"/>
                  <a:gd name="connsiteX74" fmla="*/ 3544570 w 3658870"/>
                  <a:gd name="connsiteY74" fmla="*/ 2908300 h 3549980"/>
                  <a:gd name="connsiteX75" fmla="*/ 3582670 w 3658870"/>
                  <a:gd name="connsiteY75" fmla="*/ 2965452 h 3549980"/>
                  <a:gd name="connsiteX76" fmla="*/ 3474720 w 3658870"/>
                  <a:gd name="connsiteY76" fmla="*/ 3105148 h 3549980"/>
                  <a:gd name="connsiteX77" fmla="*/ 3557270 w 3658870"/>
                  <a:gd name="connsiteY77" fmla="*/ 3136900 h 3549980"/>
                  <a:gd name="connsiteX78" fmla="*/ 3563620 w 3658870"/>
                  <a:gd name="connsiteY78" fmla="*/ 3181348 h 3549980"/>
                  <a:gd name="connsiteX79" fmla="*/ 3468370 w 3658870"/>
                  <a:gd name="connsiteY79" fmla="*/ 3251200 h 3549980"/>
                  <a:gd name="connsiteX80" fmla="*/ 3392170 w 3658870"/>
                  <a:gd name="connsiteY80" fmla="*/ 3314700 h 3549980"/>
                  <a:gd name="connsiteX81" fmla="*/ 3335020 w 3658870"/>
                  <a:gd name="connsiteY81" fmla="*/ 3321052 h 3549980"/>
                  <a:gd name="connsiteX82" fmla="*/ 3309620 w 3658870"/>
                  <a:gd name="connsiteY82" fmla="*/ 3384548 h 3549980"/>
                  <a:gd name="connsiteX83" fmla="*/ 3201670 w 3658870"/>
                  <a:gd name="connsiteY83" fmla="*/ 3390900 h 3549980"/>
                  <a:gd name="connsiteX84" fmla="*/ 3201670 w 3658870"/>
                  <a:gd name="connsiteY84" fmla="*/ 3454400 h 3549980"/>
                  <a:gd name="connsiteX85" fmla="*/ 3188970 w 3658870"/>
                  <a:gd name="connsiteY85" fmla="*/ 3543300 h 3549980"/>
                  <a:gd name="connsiteX86" fmla="*/ 3117708 w 3658870"/>
                  <a:gd name="connsiteY86" fmla="*/ 3549980 h 3549980"/>
                  <a:gd name="connsiteX87" fmla="*/ 3147060 w 3658870"/>
                  <a:gd name="connsiteY87" fmla="*/ 3525520 h 3549980"/>
                  <a:gd name="connsiteX88" fmla="*/ 3093720 w 3658870"/>
                  <a:gd name="connsiteY88" fmla="*/ 3487420 h 3549980"/>
                  <a:gd name="connsiteX89" fmla="*/ 3093720 w 3658870"/>
                  <a:gd name="connsiteY89" fmla="*/ 3319780 h 3549980"/>
                  <a:gd name="connsiteX90" fmla="*/ 3154680 w 3658870"/>
                  <a:gd name="connsiteY90" fmla="*/ 3205480 h 3549980"/>
                  <a:gd name="connsiteX91" fmla="*/ 3086100 w 3658870"/>
                  <a:gd name="connsiteY91" fmla="*/ 3197860 h 3549980"/>
                  <a:gd name="connsiteX92" fmla="*/ 3017520 w 3658870"/>
                  <a:gd name="connsiteY92" fmla="*/ 3175000 h 3549980"/>
                  <a:gd name="connsiteX93" fmla="*/ 2941320 w 3658870"/>
                  <a:gd name="connsiteY93" fmla="*/ 3182620 h 3549980"/>
                  <a:gd name="connsiteX94" fmla="*/ 2895600 w 3658870"/>
                  <a:gd name="connsiteY94" fmla="*/ 3152140 h 3549980"/>
                  <a:gd name="connsiteX95" fmla="*/ 2773680 w 3658870"/>
                  <a:gd name="connsiteY95" fmla="*/ 3159760 h 3549980"/>
                  <a:gd name="connsiteX96" fmla="*/ 2720340 w 3658870"/>
                  <a:gd name="connsiteY96" fmla="*/ 3304540 h 3549980"/>
                  <a:gd name="connsiteX97" fmla="*/ 2667000 w 3658870"/>
                  <a:gd name="connsiteY97" fmla="*/ 3380740 h 3549980"/>
                  <a:gd name="connsiteX98" fmla="*/ 2560320 w 3658870"/>
                  <a:gd name="connsiteY98" fmla="*/ 3380740 h 3549980"/>
                  <a:gd name="connsiteX99" fmla="*/ 2400300 w 3658870"/>
                  <a:gd name="connsiteY99" fmla="*/ 3380740 h 3549980"/>
                  <a:gd name="connsiteX100" fmla="*/ 2331720 w 3658870"/>
                  <a:gd name="connsiteY100" fmla="*/ 3380740 h 3549980"/>
                  <a:gd name="connsiteX101" fmla="*/ 2293620 w 3658870"/>
                  <a:gd name="connsiteY101" fmla="*/ 3449320 h 3549980"/>
                  <a:gd name="connsiteX102" fmla="*/ 2171700 w 3658870"/>
                  <a:gd name="connsiteY102" fmla="*/ 3411220 h 3549980"/>
                  <a:gd name="connsiteX103" fmla="*/ 2072640 w 3658870"/>
                  <a:gd name="connsiteY103" fmla="*/ 3357880 h 3549980"/>
                  <a:gd name="connsiteX104" fmla="*/ 2110740 w 3658870"/>
                  <a:gd name="connsiteY104" fmla="*/ 3296920 h 3549980"/>
                  <a:gd name="connsiteX105" fmla="*/ 2042160 w 3658870"/>
                  <a:gd name="connsiteY105" fmla="*/ 3220720 h 3549980"/>
                  <a:gd name="connsiteX106" fmla="*/ 1981200 w 3658870"/>
                  <a:gd name="connsiteY106" fmla="*/ 3121660 h 3549980"/>
                  <a:gd name="connsiteX107" fmla="*/ 1889760 w 3658870"/>
                  <a:gd name="connsiteY107" fmla="*/ 3159760 h 3549980"/>
                  <a:gd name="connsiteX108" fmla="*/ 1859280 w 3658870"/>
                  <a:gd name="connsiteY108" fmla="*/ 3205480 h 3549980"/>
                  <a:gd name="connsiteX109" fmla="*/ 1821180 w 3658870"/>
                  <a:gd name="connsiteY109" fmla="*/ 3235960 h 3549980"/>
                  <a:gd name="connsiteX110" fmla="*/ 1699260 w 3658870"/>
                  <a:gd name="connsiteY110" fmla="*/ 3235960 h 3549980"/>
                  <a:gd name="connsiteX111" fmla="*/ 1615440 w 3658870"/>
                  <a:gd name="connsiteY111" fmla="*/ 3235960 h 3549980"/>
                  <a:gd name="connsiteX112" fmla="*/ 1607820 w 3658870"/>
                  <a:gd name="connsiteY112" fmla="*/ 3167380 h 3549980"/>
                  <a:gd name="connsiteX113" fmla="*/ 1536774 w 3658870"/>
                  <a:gd name="connsiteY113" fmla="*/ 3160276 h 3549980"/>
                  <a:gd name="connsiteX114" fmla="*/ 1531620 w 3658870"/>
                  <a:gd name="connsiteY114" fmla="*/ 3124200 h 3549980"/>
                  <a:gd name="connsiteX115" fmla="*/ 1442720 w 3658870"/>
                  <a:gd name="connsiteY115" fmla="*/ 3054348 h 3549980"/>
                  <a:gd name="connsiteX116" fmla="*/ 1290320 w 3658870"/>
                  <a:gd name="connsiteY116" fmla="*/ 2952748 h 3549980"/>
                  <a:gd name="connsiteX117" fmla="*/ 1264920 w 3658870"/>
                  <a:gd name="connsiteY117" fmla="*/ 2705100 h 3549980"/>
                  <a:gd name="connsiteX118" fmla="*/ 1322070 w 3658870"/>
                  <a:gd name="connsiteY118" fmla="*/ 2635252 h 3549980"/>
                  <a:gd name="connsiteX119" fmla="*/ 1258570 w 3658870"/>
                  <a:gd name="connsiteY119" fmla="*/ 2578100 h 3549980"/>
                  <a:gd name="connsiteX120" fmla="*/ 1252220 w 3658870"/>
                  <a:gd name="connsiteY120" fmla="*/ 2520948 h 3549980"/>
                  <a:gd name="connsiteX121" fmla="*/ 1201420 w 3658870"/>
                  <a:gd name="connsiteY121" fmla="*/ 2476500 h 3549980"/>
                  <a:gd name="connsiteX122" fmla="*/ 1182370 w 3658870"/>
                  <a:gd name="connsiteY122" fmla="*/ 2349500 h 3549980"/>
                  <a:gd name="connsiteX123" fmla="*/ 1049020 w 3658870"/>
                  <a:gd name="connsiteY123" fmla="*/ 2222500 h 3549980"/>
                  <a:gd name="connsiteX124" fmla="*/ 1010920 w 3658870"/>
                  <a:gd name="connsiteY124" fmla="*/ 2038348 h 3549980"/>
                  <a:gd name="connsiteX125" fmla="*/ 890270 w 3658870"/>
                  <a:gd name="connsiteY125" fmla="*/ 1936748 h 3549980"/>
                  <a:gd name="connsiteX126" fmla="*/ 845820 w 3658870"/>
                  <a:gd name="connsiteY126" fmla="*/ 1873252 h 3549980"/>
                  <a:gd name="connsiteX127" fmla="*/ 687070 w 3658870"/>
                  <a:gd name="connsiteY127" fmla="*/ 1828800 h 3549980"/>
                  <a:gd name="connsiteX128" fmla="*/ 547370 w 3658870"/>
                  <a:gd name="connsiteY128" fmla="*/ 1892300 h 3549980"/>
                  <a:gd name="connsiteX129" fmla="*/ 458470 w 3658870"/>
                  <a:gd name="connsiteY129" fmla="*/ 1892300 h 3549980"/>
                  <a:gd name="connsiteX130" fmla="*/ 464820 w 3658870"/>
                  <a:gd name="connsiteY130" fmla="*/ 2044700 h 3549980"/>
                  <a:gd name="connsiteX131" fmla="*/ 496570 w 3658870"/>
                  <a:gd name="connsiteY131" fmla="*/ 2101852 h 3549980"/>
                  <a:gd name="connsiteX132" fmla="*/ 572770 w 3658870"/>
                  <a:gd name="connsiteY132" fmla="*/ 2235200 h 3549980"/>
                  <a:gd name="connsiteX133" fmla="*/ 534670 w 3658870"/>
                  <a:gd name="connsiteY133" fmla="*/ 2286000 h 3549980"/>
                  <a:gd name="connsiteX134" fmla="*/ 579120 w 3658870"/>
                  <a:gd name="connsiteY134" fmla="*/ 2324100 h 3549980"/>
                  <a:gd name="connsiteX135" fmla="*/ 579120 w 3658870"/>
                  <a:gd name="connsiteY135" fmla="*/ 2349500 h 3549980"/>
                  <a:gd name="connsiteX136" fmla="*/ 534670 w 3658870"/>
                  <a:gd name="connsiteY136" fmla="*/ 2393948 h 3549980"/>
                  <a:gd name="connsiteX137" fmla="*/ 490220 w 3658870"/>
                  <a:gd name="connsiteY137" fmla="*/ 2444748 h 3549980"/>
                  <a:gd name="connsiteX138" fmla="*/ 414020 w 3658870"/>
                  <a:gd name="connsiteY138" fmla="*/ 2444748 h 3549980"/>
                  <a:gd name="connsiteX139" fmla="*/ 375920 w 3658870"/>
                  <a:gd name="connsiteY139" fmla="*/ 2349500 h 3549980"/>
                  <a:gd name="connsiteX140" fmla="*/ 363220 w 3658870"/>
                  <a:gd name="connsiteY140" fmla="*/ 2349500 h 3549980"/>
                  <a:gd name="connsiteX141" fmla="*/ 331470 w 3658870"/>
                  <a:gd name="connsiteY141" fmla="*/ 2330452 h 3549980"/>
                  <a:gd name="connsiteX142" fmla="*/ 267970 w 3658870"/>
                  <a:gd name="connsiteY142" fmla="*/ 2343148 h 3549980"/>
                  <a:gd name="connsiteX143" fmla="*/ 198120 w 3658870"/>
                  <a:gd name="connsiteY143" fmla="*/ 2292348 h 3549980"/>
                  <a:gd name="connsiteX144" fmla="*/ 172720 w 3658870"/>
                  <a:gd name="connsiteY144" fmla="*/ 2216148 h 3549980"/>
                  <a:gd name="connsiteX145" fmla="*/ 33020 w 3658870"/>
                  <a:gd name="connsiteY145" fmla="*/ 2203452 h 3549980"/>
                  <a:gd name="connsiteX146" fmla="*/ 11669 w 3658870"/>
                  <a:gd name="connsiteY146" fmla="*/ 2143168 h 3549980"/>
                  <a:gd name="connsiteX147" fmla="*/ 45720 w 3658870"/>
                  <a:gd name="connsiteY147" fmla="*/ 2153920 h 3549980"/>
                  <a:gd name="connsiteX148" fmla="*/ 114300 w 3658870"/>
                  <a:gd name="connsiteY148" fmla="*/ 2092960 h 3549980"/>
                  <a:gd name="connsiteX149" fmla="*/ 144780 w 3658870"/>
                  <a:gd name="connsiteY149" fmla="*/ 1864360 h 3549980"/>
                  <a:gd name="connsiteX150" fmla="*/ 38100 w 3658870"/>
                  <a:gd name="connsiteY150" fmla="*/ 1742440 h 3549980"/>
                  <a:gd name="connsiteX151" fmla="*/ 60960 w 3658870"/>
                  <a:gd name="connsiteY151" fmla="*/ 1673860 h 3549980"/>
                  <a:gd name="connsiteX152" fmla="*/ 0 w 3658870"/>
                  <a:gd name="connsiteY152" fmla="*/ 1651000 h 3549980"/>
                  <a:gd name="connsiteX153" fmla="*/ 0 w 3658870"/>
                  <a:gd name="connsiteY153" fmla="*/ 1590040 h 3549980"/>
                  <a:gd name="connsiteX154" fmla="*/ 106680 w 3658870"/>
                  <a:gd name="connsiteY154" fmla="*/ 1590040 h 3549980"/>
                  <a:gd name="connsiteX155" fmla="*/ 83820 w 3658870"/>
                  <a:gd name="connsiteY155" fmla="*/ 1506220 h 3549980"/>
                  <a:gd name="connsiteX156" fmla="*/ 99060 w 3658870"/>
                  <a:gd name="connsiteY156" fmla="*/ 1475740 h 3549980"/>
                  <a:gd name="connsiteX157" fmla="*/ 68580 w 3658870"/>
                  <a:gd name="connsiteY157" fmla="*/ 1308100 h 3549980"/>
                  <a:gd name="connsiteX158" fmla="*/ 30480 w 3658870"/>
                  <a:gd name="connsiteY158" fmla="*/ 1277620 h 3549980"/>
                  <a:gd name="connsiteX159" fmla="*/ 106680 w 3658870"/>
                  <a:gd name="connsiteY159" fmla="*/ 1201420 h 3549980"/>
                  <a:gd name="connsiteX160" fmla="*/ 121920 w 3658870"/>
                  <a:gd name="connsiteY160" fmla="*/ 1155700 h 3549980"/>
                  <a:gd name="connsiteX161" fmla="*/ 182880 w 3658870"/>
                  <a:gd name="connsiteY161" fmla="*/ 1148080 h 3549980"/>
                  <a:gd name="connsiteX162" fmla="*/ 182880 w 3658870"/>
                  <a:gd name="connsiteY162" fmla="*/ 995680 h 3549980"/>
                  <a:gd name="connsiteX163" fmla="*/ 243840 w 3658870"/>
                  <a:gd name="connsiteY163" fmla="*/ 896620 h 3549980"/>
                  <a:gd name="connsiteX164" fmla="*/ 289560 w 3658870"/>
                  <a:gd name="connsiteY164" fmla="*/ 866140 h 3549980"/>
                  <a:gd name="connsiteX165" fmla="*/ 358140 w 3658870"/>
                  <a:gd name="connsiteY165" fmla="*/ 744220 h 3549980"/>
                  <a:gd name="connsiteX166" fmla="*/ 518160 w 3658870"/>
                  <a:gd name="connsiteY166" fmla="*/ 690880 h 3549980"/>
                  <a:gd name="connsiteX167" fmla="*/ 601980 w 3658870"/>
                  <a:gd name="connsiteY167" fmla="*/ 645160 h 3549980"/>
                  <a:gd name="connsiteX168" fmla="*/ 685800 w 3658870"/>
                  <a:gd name="connsiteY168" fmla="*/ 706120 h 3549980"/>
                  <a:gd name="connsiteX169" fmla="*/ 807720 w 3658870"/>
                  <a:gd name="connsiteY169" fmla="*/ 668020 h 3549980"/>
                  <a:gd name="connsiteX170" fmla="*/ 853440 w 3658870"/>
                  <a:gd name="connsiteY170" fmla="*/ 713740 h 3549980"/>
                  <a:gd name="connsiteX171" fmla="*/ 967740 w 3658870"/>
                  <a:gd name="connsiteY171" fmla="*/ 698500 h 3549980"/>
                  <a:gd name="connsiteX172" fmla="*/ 1059180 w 3658870"/>
                  <a:gd name="connsiteY172" fmla="*/ 645160 h 3549980"/>
                  <a:gd name="connsiteX173" fmla="*/ 1051560 w 3658870"/>
                  <a:gd name="connsiteY173" fmla="*/ 584200 h 3549980"/>
                  <a:gd name="connsiteX174" fmla="*/ 1097280 w 3658870"/>
                  <a:gd name="connsiteY174" fmla="*/ 546100 h 3549980"/>
                  <a:gd name="connsiteX175" fmla="*/ 1097280 w 3658870"/>
                  <a:gd name="connsiteY175" fmla="*/ 477520 h 3549980"/>
                  <a:gd name="connsiteX176" fmla="*/ 1059180 w 3658870"/>
                  <a:gd name="connsiteY176" fmla="*/ 386080 h 3549980"/>
                  <a:gd name="connsiteX177" fmla="*/ 1109863 w 3658870"/>
                  <a:gd name="connsiteY177" fmla="*/ 291052 h 3549980"/>
                  <a:gd name="connsiteX178" fmla="*/ 1137920 w 3658870"/>
                  <a:gd name="connsiteY178" fmla="*/ 285748 h 3549980"/>
                  <a:gd name="connsiteX179" fmla="*/ 1290320 w 3658870"/>
                  <a:gd name="connsiteY179" fmla="*/ 311148 h 3549980"/>
                  <a:gd name="connsiteX180" fmla="*/ 1360170 w 3658870"/>
                  <a:gd name="connsiteY180" fmla="*/ 406400 h 3549980"/>
                  <a:gd name="connsiteX181" fmla="*/ 1823720 w 3658870"/>
                  <a:gd name="connsiteY181" fmla="*/ 431800 h 3549980"/>
                  <a:gd name="connsiteX182" fmla="*/ 1849120 w 3658870"/>
                  <a:gd name="connsiteY182" fmla="*/ 330200 h 3549980"/>
                  <a:gd name="connsiteX183" fmla="*/ 1938020 w 3658870"/>
                  <a:gd name="connsiteY183" fmla="*/ 285748 h 3549980"/>
                  <a:gd name="connsiteX184" fmla="*/ 1982470 w 3658870"/>
                  <a:gd name="connsiteY184" fmla="*/ 241300 h 3549980"/>
                  <a:gd name="connsiteX185" fmla="*/ 2020570 w 3658870"/>
                  <a:gd name="connsiteY185" fmla="*/ 190500 h 3549980"/>
                  <a:gd name="connsiteX186" fmla="*/ 2039620 w 3658870"/>
                  <a:gd name="connsiteY186" fmla="*/ 146052 h 3549980"/>
                  <a:gd name="connsiteX187" fmla="*/ 2045970 w 3658870"/>
                  <a:gd name="connsiteY187" fmla="*/ 101600 h 3549980"/>
                  <a:gd name="connsiteX188" fmla="*/ 2153920 w 3658870"/>
                  <a:gd name="connsiteY188" fmla="*/ 50800 h 3549980"/>
                  <a:gd name="connsiteX189" fmla="*/ 2211070 w 3658870"/>
                  <a:gd name="connsiteY189" fmla="*/ 38100 h 3549980"/>
                  <a:gd name="connsiteX190" fmla="*/ 2280920 w 3658870"/>
                  <a:gd name="connsiteY190" fmla="*/ 38100 h 35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</a:cxnLst>
                <a:rect l="l" t="t" r="r" b="b"/>
                <a:pathLst>
                  <a:path w="3658870" h="3549980">
                    <a:moveTo>
                      <a:pt x="2312670" y="0"/>
                    </a:moveTo>
                    <a:lnTo>
                      <a:pt x="2407920" y="44452"/>
                    </a:lnTo>
                    <a:lnTo>
                      <a:pt x="2503170" y="88900"/>
                    </a:lnTo>
                    <a:lnTo>
                      <a:pt x="2674620" y="228600"/>
                    </a:lnTo>
                    <a:lnTo>
                      <a:pt x="2700020" y="317500"/>
                    </a:lnTo>
                    <a:lnTo>
                      <a:pt x="2769870" y="387348"/>
                    </a:lnTo>
                    <a:lnTo>
                      <a:pt x="2776220" y="565148"/>
                    </a:lnTo>
                    <a:lnTo>
                      <a:pt x="2719070" y="679452"/>
                    </a:lnTo>
                    <a:lnTo>
                      <a:pt x="2769870" y="774700"/>
                    </a:lnTo>
                    <a:lnTo>
                      <a:pt x="2769870" y="838200"/>
                    </a:lnTo>
                    <a:lnTo>
                      <a:pt x="2706370" y="876300"/>
                    </a:lnTo>
                    <a:lnTo>
                      <a:pt x="2661920" y="1054100"/>
                    </a:lnTo>
                    <a:lnTo>
                      <a:pt x="2573020" y="1054100"/>
                    </a:lnTo>
                    <a:lnTo>
                      <a:pt x="2515870" y="1016000"/>
                    </a:lnTo>
                    <a:lnTo>
                      <a:pt x="2465070" y="1003300"/>
                    </a:lnTo>
                    <a:lnTo>
                      <a:pt x="2439670" y="1022348"/>
                    </a:lnTo>
                    <a:lnTo>
                      <a:pt x="2503170" y="1143000"/>
                    </a:lnTo>
                    <a:lnTo>
                      <a:pt x="2471420" y="1187452"/>
                    </a:lnTo>
                    <a:lnTo>
                      <a:pt x="2344420" y="1206500"/>
                    </a:lnTo>
                    <a:lnTo>
                      <a:pt x="2344420" y="1295400"/>
                    </a:lnTo>
                    <a:lnTo>
                      <a:pt x="2204720" y="1250948"/>
                    </a:lnTo>
                    <a:lnTo>
                      <a:pt x="2166620" y="1200148"/>
                    </a:lnTo>
                    <a:lnTo>
                      <a:pt x="2052320" y="1231900"/>
                    </a:lnTo>
                    <a:lnTo>
                      <a:pt x="2077720" y="1435100"/>
                    </a:lnTo>
                    <a:lnTo>
                      <a:pt x="2077720" y="1536700"/>
                    </a:lnTo>
                    <a:lnTo>
                      <a:pt x="2122170" y="1562100"/>
                    </a:lnTo>
                    <a:lnTo>
                      <a:pt x="2312670" y="1625600"/>
                    </a:lnTo>
                    <a:lnTo>
                      <a:pt x="2338070" y="1619252"/>
                    </a:lnTo>
                    <a:lnTo>
                      <a:pt x="2490470" y="1587500"/>
                    </a:lnTo>
                    <a:lnTo>
                      <a:pt x="2534920" y="1562100"/>
                    </a:lnTo>
                    <a:lnTo>
                      <a:pt x="2604770" y="1536700"/>
                    </a:lnTo>
                    <a:lnTo>
                      <a:pt x="2668270" y="1536700"/>
                    </a:lnTo>
                    <a:lnTo>
                      <a:pt x="2738120" y="1562100"/>
                    </a:lnTo>
                    <a:lnTo>
                      <a:pt x="2807970" y="1625600"/>
                    </a:lnTo>
                    <a:lnTo>
                      <a:pt x="2877820" y="1612900"/>
                    </a:lnTo>
                    <a:lnTo>
                      <a:pt x="2985770" y="1651000"/>
                    </a:lnTo>
                    <a:lnTo>
                      <a:pt x="3144520" y="1619252"/>
                    </a:lnTo>
                    <a:lnTo>
                      <a:pt x="3214370" y="1562100"/>
                    </a:lnTo>
                    <a:lnTo>
                      <a:pt x="3271520" y="1574800"/>
                    </a:lnTo>
                    <a:lnTo>
                      <a:pt x="3195320" y="1676400"/>
                    </a:lnTo>
                    <a:lnTo>
                      <a:pt x="3195320" y="1746252"/>
                    </a:lnTo>
                    <a:lnTo>
                      <a:pt x="3163570" y="1803400"/>
                    </a:lnTo>
                    <a:lnTo>
                      <a:pt x="3169920" y="1860548"/>
                    </a:lnTo>
                    <a:lnTo>
                      <a:pt x="3087370" y="1873252"/>
                    </a:lnTo>
                    <a:lnTo>
                      <a:pt x="3055620" y="1924052"/>
                    </a:lnTo>
                    <a:lnTo>
                      <a:pt x="3061970" y="2012948"/>
                    </a:lnTo>
                    <a:lnTo>
                      <a:pt x="2966720" y="2076452"/>
                    </a:lnTo>
                    <a:lnTo>
                      <a:pt x="3125470" y="2095500"/>
                    </a:lnTo>
                    <a:lnTo>
                      <a:pt x="3176270" y="2076452"/>
                    </a:lnTo>
                    <a:lnTo>
                      <a:pt x="3233420" y="2063748"/>
                    </a:lnTo>
                    <a:lnTo>
                      <a:pt x="3258820" y="2044700"/>
                    </a:lnTo>
                    <a:lnTo>
                      <a:pt x="3290570" y="2095500"/>
                    </a:lnTo>
                    <a:lnTo>
                      <a:pt x="3265170" y="2152652"/>
                    </a:lnTo>
                    <a:lnTo>
                      <a:pt x="3220720" y="2171700"/>
                    </a:lnTo>
                    <a:lnTo>
                      <a:pt x="3176270" y="2241548"/>
                    </a:lnTo>
                    <a:lnTo>
                      <a:pt x="3214370" y="2254252"/>
                    </a:lnTo>
                    <a:lnTo>
                      <a:pt x="3265170" y="2266948"/>
                    </a:lnTo>
                    <a:lnTo>
                      <a:pt x="3335020" y="2292348"/>
                    </a:lnTo>
                    <a:lnTo>
                      <a:pt x="3430270" y="2286000"/>
                    </a:lnTo>
                    <a:lnTo>
                      <a:pt x="3512820" y="2298700"/>
                    </a:lnTo>
                    <a:lnTo>
                      <a:pt x="3563620" y="2273300"/>
                    </a:lnTo>
                    <a:lnTo>
                      <a:pt x="3601720" y="2330452"/>
                    </a:lnTo>
                    <a:lnTo>
                      <a:pt x="3335020" y="2387600"/>
                    </a:lnTo>
                    <a:lnTo>
                      <a:pt x="3335020" y="2476500"/>
                    </a:lnTo>
                    <a:lnTo>
                      <a:pt x="3373120" y="2514600"/>
                    </a:lnTo>
                    <a:lnTo>
                      <a:pt x="3335020" y="2584452"/>
                    </a:lnTo>
                    <a:lnTo>
                      <a:pt x="3341370" y="2635252"/>
                    </a:lnTo>
                    <a:lnTo>
                      <a:pt x="3430270" y="2654300"/>
                    </a:lnTo>
                    <a:lnTo>
                      <a:pt x="3430270" y="2717800"/>
                    </a:lnTo>
                    <a:lnTo>
                      <a:pt x="3519170" y="2730500"/>
                    </a:lnTo>
                    <a:lnTo>
                      <a:pt x="3563620" y="2781300"/>
                    </a:lnTo>
                    <a:lnTo>
                      <a:pt x="3658870" y="2781300"/>
                    </a:lnTo>
                    <a:lnTo>
                      <a:pt x="3633470" y="2832100"/>
                    </a:lnTo>
                    <a:lnTo>
                      <a:pt x="3614420" y="2901948"/>
                    </a:lnTo>
                    <a:lnTo>
                      <a:pt x="3544570" y="2908300"/>
                    </a:lnTo>
                    <a:lnTo>
                      <a:pt x="3582670" y="2965452"/>
                    </a:lnTo>
                    <a:lnTo>
                      <a:pt x="3474720" y="3105148"/>
                    </a:lnTo>
                    <a:lnTo>
                      <a:pt x="3557270" y="3136900"/>
                    </a:lnTo>
                    <a:lnTo>
                      <a:pt x="3563620" y="3181348"/>
                    </a:lnTo>
                    <a:lnTo>
                      <a:pt x="3468370" y="3251200"/>
                    </a:lnTo>
                    <a:lnTo>
                      <a:pt x="3392170" y="3314700"/>
                    </a:lnTo>
                    <a:lnTo>
                      <a:pt x="3335020" y="3321052"/>
                    </a:lnTo>
                    <a:lnTo>
                      <a:pt x="3309620" y="3384548"/>
                    </a:lnTo>
                    <a:lnTo>
                      <a:pt x="3201670" y="3390900"/>
                    </a:lnTo>
                    <a:lnTo>
                      <a:pt x="3201670" y="3454400"/>
                    </a:lnTo>
                    <a:lnTo>
                      <a:pt x="3188970" y="3543300"/>
                    </a:lnTo>
                    <a:lnTo>
                      <a:pt x="3117708" y="3549980"/>
                    </a:lnTo>
                    <a:lnTo>
                      <a:pt x="3147060" y="3525520"/>
                    </a:lnTo>
                    <a:lnTo>
                      <a:pt x="3093720" y="3487420"/>
                    </a:lnTo>
                    <a:lnTo>
                      <a:pt x="3093720" y="3319780"/>
                    </a:lnTo>
                    <a:lnTo>
                      <a:pt x="3154680" y="3205480"/>
                    </a:lnTo>
                    <a:lnTo>
                      <a:pt x="3086100" y="3197860"/>
                    </a:lnTo>
                    <a:lnTo>
                      <a:pt x="3017520" y="3175000"/>
                    </a:lnTo>
                    <a:lnTo>
                      <a:pt x="2941320" y="3182620"/>
                    </a:lnTo>
                    <a:lnTo>
                      <a:pt x="2895600" y="3152140"/>
                    </a:lnTo>
                    <a:lnTo>
                      <a:pt x="2773680" y="3159760"/>
                    </a:lnTo>
                    <a:lnTo>
                      <a:pt x="2720340" y="3304540"/>
                    </a:lnTo>
                    <a:lnTo>
                      <a:pt x="2667000" y="3380740"/>
                    </a:lnTo>
                    <a:lnTo>
                      <a:pt x="2560320" y="3380740"/>
                    </a:lnTo>
                    <a:lnTo>
                      <a:pt x="2400300" y="3380740"/>
                    </a:lnTo>
                    <a:lnTo>
                      <a:pt x="2331720" y="3380740"/>
                    </a:lnTo>
                    <a:lnTo>
                      <a:pt x="2293620" y="3449320"/>
                    </a:lnTo>
                    <a:lnTo>
                      <a:pt x="2171700" y="3411220"/>
                    </a:lnTo>
                    <a:lnTo>
                      <a:pt x="2072640" y="3357880"/>
                    </a:lnTo>
                    <a:lnTo>
                      <a:pt x="2110740" y="3296920"/>
                    </a:lnTo>
                    <a:lnTo>
                      <a:pt x="2042160" y="3220720"/>
                    </a:lnTo>
                    <a:lnTo>
                      <a:pt x="1981200" y="3121660"/>
                    </a:lnTo>
                    <a:lnTo>
                      <a:pt x="1889760" y="3159760"/>
                    </a:lnTo>
                    <a:lnTo>
                      <a:pt x="1859280" y="3205480"/>
                    </a:lnTo>
                    <a:lnTo>
                      <a:pt x="1821180" y="3235960"/>
                    </a:lnTo>
                    <a:lnTo>
                      <a:pt x="1699260" y="3235960"/>
                    </a:lnTo>
                    <a:lnTo>
                      <a:pt x="1615440" y="3235960"/>
                    </a:lnTo>
                    <a:lnTo>
                      <a:pt x="1607820" y="3167380"/>
                    </a:lnTo>
                    <a:lnTo>
                      <a:pt x="1536774" y="3160276"/>
                    </a:lnTo>
                    <a:lnTo>
                      <a:pt x="1531620" y="3124200"/>
                    </a:lnTo>
                    <a:lnTo>
                      <a:pt x="1442720" y="3054348"/>
                    </a:lnTo>
                    <a:lnTo>
                      <a:pt x="1290320" y="2952748"/>
                    </a:lnTo>
                    <a:lnTo>
                      <a:pt x="1264920" y="2705100"/>
                    </a:lnTo>
                    <a:lnTo>
                      <a:pt x="1322070" y="2635252"/>
                    </a:lnTo>
                    <a:lnTo>
                      <a:pt x="1258570" y="2578100"/>
                    </a:lnTo>
                    <a:lnTo>
                      <a:pt x="1252220" y="2520948"/>
                    </a:lnTo>
                    <a:lnTo>
                      <a:pt x="1201420" y="2476500"/>
                    </a:lnTo>
                    <a:lnTo>
                      <a:pt x="1182370" y="2349500"/>
                    </a:lnTo>
                    <a:lnTo>
                      <a:pt x="1049020" y="2222500"/>
                    </a:lnTo>
                    <a:lnTo>
                      <a:pt x="1010920" y="2038348"/>
                    </a:lnTo>
                    <a:lnTo>
                      <a:pt x="890270" y="1936748"/>
                    </a:lnTo>
                    <a:lnTo>
                      <a:pt x="845820" y="1873252"/>
                    </a:lnTo>
                    <a:lnTo>
                      <a:pt x="687070" y="1828800"/>
                    </a:lnTo>
                    <a:lnTo>
                      <a:pt x="547370" y="1892300"/>
                    </a:lnTo>
                    <a:lnTo>
                      <a:pt x="458470" y="1892300"/>
                    </a:lnTo>
                    <a:lnTo>
                      <a:pt x="464820" y="2044700"/>
                    </a:lnTo>
                    <a:lnTo>
                      <a:pt x="496570" y="2101852"/>
                    </a:lnTo>
                    <a:lnTo>
                      <a:pt x="572770" y="2235200"/>
                    </a:lnTo>
                    <a:lnTo>
                      <a:pt x="534670" y="2286000"/>
                    </a:lnTo>
                    <a:lnTo>
                      <a:pt x="579120" y="2324100"/>
                    </a:lnTo>
                    <a:lnTo>
                      <a:pt x="579120" y="2349500"/>
                    </a:lnTo>
                    <a:lnTo>
                      <a:pt x="534670" y="2393948"/>
                    </a:lnTo>
                    <a:lnTo>
                      <a:pt x="490220" y="2444748"/>
                    </a:lnTo>
                    <a:lnTo>
                      <a:pt x="414020" y="2444748"/>
                    </a:lnTo>
                    <a:lnTo>
                      <a:pt x="375920" y="2349500"/>
                    </a:lnTo>
                    <a:lnTo>
                      <a:pt x="363220" y="2349500"/>
                    </a:lnTo>
                    <a:lnTo>
                      <a:pt x="331470" y="2330452"/>
                    </a:lnTo>
                    <a:lnTo>
                      <a:pt x="267970" y="2343148"/>
                    </a:lnTo>
                    <a:lnTo>
                      <a:pt x="198120" y="2292348"/>
                    </a:lnTo>
                    <a:lnTo>
                      <a:pt x="172720" y="2216148"/>
                    </a:lnTo>
                    <a:lnTo>
                      <a:pt x="33020" y="2203452"/>
                    </a:lnTo>
                    <a:lnTo>
                      <a:pt x="11669" y="2143168"/>
                    </a:lnTo>
                    <a:lnTo>
                      <a:pt x="45720" y="2153920"/>
                    </a:lnTo>
                    <a:lnTo>
                      <a:pt x="114300" y="2092960"/>
                    </a:lnTo>
                    <a:lnTo>
                      <a:pt x="144780" y="1864360"/>
                    </a:lnTo>
                    <a:lnTo>
                      <a:pt x="38100" y="1742440"/>
                    </a:lnTo>
                    <a:lnTo>
                      <a:pt x="60960" y="1673860"/>
                    </a:lnTo>
                    <a:lnTo>
                      <a:pt x="0" y="1651000"/>
                    </a:lnTo>
                    <a:lnTo>
                      <a:pt x="0" y="1590040"/>
                    </a:lnTo>
                    <a:lnTo>
                      <a:pt x="106680" y="1590040"/>
                    </a:lnTo>
                    <a:lnTo>
                      <a:pt x="83820" y="1506220"/>
                    </a:lnTo>
                    <a:lnTo>
                      <a:pt x="99060" y="1475740"/>
                    </a:lnTo>
                    <a:lnTo>
                      <a:pt x="68580" y="1308100"/>
                    </a:lnTo>
                    <a:lnTo>
                      <a:pt x="30480" y="1277620"/>
                    </a:lnTo>
                    <a:lnTo>
                      <a:pt x="106680" y="1201420"/>
                    </a:lnTo>
                    <a:lnTo>
                      <a:pt x="121920" y="1155700"/>
                    </a:lnTo>
                    <a:lnTo>
                      <a:pt x="182880" y="1148080"/>
                    </a:lnTo>
                    <a:lnTo>
                      <a:pt x="182880" y="995680"/>
                    </a:lnTo>
                    <a:lnTo>
                      <a:pt x="243840" y="896620"/>
                    </a:lnTo>
                    <a:lnTo>
                      <a:pt x="289560" y="866140"/>
                    </a:lnTo>
                    <a:lnTo>
                      <a:pt x="358140" y="744220"/>
                    </a:lnTo>
                    <a:lnTo>
                      <a:pt x="518160" y="690880"/>
                    </a:lnTo>
                    <a:lnTo>
                      <a:pt x="601980" y="645160"/>
                    </a:lnTo>
                    <a:lnTo>
                      <a:pt x="685800" y="706120"/>
                    </a:lnTo>
                    <a:lnTo>
                      <a:pt x="807720" y="668020"/>
                    </a:lnTo>
                    <a:lnTo>
                      <a:pt x="853440" y="713740"/>
                    </a:lnTo>
                    <a:lnTo>
                      <a:pt x="967740" y="698500"/>
                    </a:lnTo>
                    <a:lnTo>
                      <a:pt x="1059180" y="645160"/>
                    </a:lnTo>
                    <a:lnTo>
                      <a:pt x="1051560" y="584200"/>
                    </a:lnTo>
                    <a:lnTo>
                      <a:pt x="1097280" y="546100"/>
                    </a:lnTo>
                    <a:lnTo>
                      <a:pt x="1097280" y="477520"/>
                    </a:lnTo>
                    <a:lnTo>
                      <a:pt x="1059180" y="386080"/>
                    </a:lnTo>
                    <a:lnTo>
                      <a:pt x="1109863" y="291052"/>
                    </a:lnTo>
                    <a:lnTo>
                      <a:pt x="1137920" y="285748"/>
                    </a:lnTo>
                    <a:lnTo>
                      <a:pt x="1290320" y="311148"/>
                    </a:lnTo>
                    <a:lnTo>
                      <a:pt x="1360170" y="406400"/>
                    </a:lnTo>
                    <a:lnTo>
                      <a:pt x="1823720" y="431800"/>
                    </a:lnTo>
                    <a:lnTo>
                      <a:pt x="1849120" y="330200"/>
                    </a:lnTo>
                    <a:lnTo>
                      <a:pt x="1938020" y="285748"/>
                    </a:lnTo>
                    <a:lnTo>
                      <a:pt x="1982470" y="241300"/>
                    </a:lnTo>
                    <a:lnTo>
                      <a:pt x="2020570" y="190500"/>
                    </a:lnTo>
                    <a:lnTo>
                      <a:pt x="2039620" y="146052"/>
                    </a:lnTo>
                    <a:lnTo>
                      <a:pt x="2045970" y="101600"/>
                    </a:lnTo>
                    <a:lnTo>
                      <a:pt x="2153920" y="50800"/>
                    </a:lnTo>
                    <a:lnTo>
                      <a:pt x="2211070" y="38100"/>
                    </a:lnTo>
                    <a:lnTo>
                      <a:pt x="2280920" y="3810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D597775C-66D6-28B9-2157-0D3AE63CF3A0}"/>
                  </a:ext>
                </a:extLst>
              </p:cNvPr>
              <p:cNvSpPr/>
              <p:nvPr/>
            </p:nvSpPr>
            <p:spPr>
              <a:xfrm>
                <a:off x="1250743" y="2567033"/>
                <a:ext cx="44897" cy="48223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74B51973-3489-5950-7912-723C92FED676}"/>
                  </a:ext>
                </a:extLst>
              </p:cNvPr>
              <p:cNvSpPr/>
              <p:nvPr/>
            </p:nvSpPr>
            <p:spPr>
              <a:xfrm>
                <a:off x="1157625" y="2638536"/>
                <a:ext cx="89794" cy="132197"/>
              </a:xfrm>
              <a:custGeom>
                <a:avLst/>
                <a:gdLst>
                  <a:gd name="connsiteX0" fmla="*/ 215900 w 342900"/>
                  <a:gd name="connsiteY0" fmla="*/ 0 h 504825"/>
                  <a:gd name="connsiteX1" fmla="*/ 171450 w 342900"/>
                  <a:gd name="connsiteY1" fmla="*/ 98425 h 504825"/>
                  <a:gd name="connsiteX2" fmla="*/ 101600 w 342900"/>
                  <a:gd name="connsiteY2" fmla="*/ 79375 h 504825"/>
                  <a:gd name="connsiteX3" fmla="*/ 41275 w 342900"/>
                  <a:gd name="connsiteY3" fmla="*/ 76200 h 504825"/>
                  <a:gd name="connsiteX4" fmla="*/ 53975 w 342900"/>
                  <a:gd name="connsiteY4" fmla="*/ 104775 h 504825"/>
                  <a:gd name="connsiteX5" fmla="*/ 0 w 342900"/>
                  <a:gd name="connsiteY5" fmla="*/ 171450 h 504825"/>
                  <a:gd name="connsiteX6" fmla="*/ 22225 w 342900"/>
                  <a:gd name="connsiteY6" fmla="*/ 222250 h 504825"/>
                  <a:gd name="connsiteX7" fmla="*/ 38100 w 342900"/>
                  <a:gd name="connsiteY7" fmla="*/ 361950 h 504825"/>
                  <a:gd name="connsiteX8" fmla="*/ 95250 w 342900"/>
                  <a:gd name="connsiteY8" fmla="*/ 422275 h 504825"/>
                  <a:gd name="connsiteX9" fmla="*/ 146050 w 342900"/>
                  <a:gd name="connsiteY9" fmla="*/ 463550 h 504825"/>
                  <a:gd name="connsiteX10" fmla="*/ 168275 w 342900"/>
                  <a:gd name="connsiteY10" fmla="*/ 504825 h 504825"/>
                  <a:gd name="connsiteX11" fmla="*/ 231775 w 342900"/>
                  <a:gd name="connsiteY11" fmla="*/ 419100 h 504825"/>
                  <a:gd name="connsiteX12" fmla="*/ 231775 w 342900"/>
                  <a:gd name="connsiteY12" fmla="*/ 368300 h 504825"/>
                  <a:gd name="connsiteX13" fmla="*/ 295275 w 342900"/>
                  <a:gd name="connsiteY13" fmla="*/ 314325 h 504825"/>
                  <a:gd name="connsiteX14" fmla="*/ 342900 w 342900"/>
                  <a:gd name="connsiteY14" fmla="*/ 304800 h 504825"/>
                  <a:gd name="connsiteX15" fmla="*/ 336550 w 342900"/>
                  <a:gd name="connsiteY15" fmla="*/ 222250 h 504825"/>
                  <a:gd name="connsiteX16" fmla="*/ 282575 w 342900"/>
                  <a:gd name="connsiteY16" fmla="*/ 241300 h 504825"/>
                  <a:gd name="connsiteX17" fmla="*/ 266700 w 342900"/>
                  <a:gd name="connsiteY17" fmla="*/ 193675 h 504825"/>
                  <a:gd name="connsiteX18" fmla="*/ 298450 w 342900"/>
                  <a:gd name="connsiteY18" fmla="*/ 146050 h 504825"/>
                  <a:gd name="connsiteX19" fmla="*/ 288925 w 342900"/>
                  <a:gd name="connsiteY19" fmla="*/ 98425 h 504825"/>
                  <a:gd name="connsiteX20" fmla="*/ 215900 w 342900"/>
                  <a:gd name="connsiteY20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900" h="504825">
                    <a:moveTo>
                      <a:pt x="215900" y="0"/>
                    </a:moveTo>
                    <a:lnTo>
                      <a:pt x="171450" y="98425"/>
                    </a:lnTo>
                    <a:lnTo>
                      <a:pt x="101600" y="79375"/>
                    </a:lnTo>
                    <a:lnTo>
                      <a:pt x="41275" y="76200"/>
                    </a:lnTo>
                    <a:lnTo>
                      <a:pt x="53975" y="104775"/>
                    </a:lnTo>
                    <a:lnTo>
                      <a:pt x="0" y="171450"/>
                    </a:lnTo>
                    <a:lnTo>
                      <a:pt x="22225" y="222250"/>
                    </a:lnTo>
                    <a:lnTo>
                      <a:pt x="38100" y="361950"/>
                    </a:lnTo>
                    <a:lnTo>
                      <a:pt x="95250" y="422275"/>
                    </a:lnTo>
                    <a:lnTo>
                      <a:pt x="146050" y="463550"/>
                    </a:lnTo>
                    <a:lnTo>
                      <a:pt x="168275" y="504825"/>
                    </a:lnTo>
                    <a:lnTo>
                      <a:pt x="231775" y="419100"/>
                    </a:lnTo>
                    <a:lnTo>
                      <a:pt x="231775" y="368300"/>
                    </a:lnTo>
                    <a:lnTo>
                      <a:pt x="295275" y="314325"/>
                    </a:lnTo>
                    <a:lnTo>
                      <a:pt x="342900" y="304800"/>
                    </a:lnTo>
                    <a:lnTo>
                      <a:pt x="336550" y="222250"/>
                    </a:lnTo>
                    <a:lnTo>
                      <a:pt x="282575" y="241300"/>
                    </a:lnTo>
                    <a:lnTo>
                      <a:pt x="266700" y="193675"/>
                    </a:lnTo>
                    <a:lnTo>
                      <a:pt x="298450" y="146050"/>
                    </a:lnTo>
                    <a:lnTo>
                      <a:pt x="288925" y="98425"/>
                    </a:lnTo>
                    <a:lnTo>
                      <a:pt x="215900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34C5DAB2-6D34-33D3-1043-CE29C1E16A02}"/>
                  </a:ext>
                </a:extLst>
              </p:cNvPr>
              <p:cNvSpPr/>
              <p:nvPr/>
            </p:nvSpPr>
            <p:spPr>
              <a:xfrm>
                <a:off x="1056605" y="2340471"/>
                <a:ext cx="392848" cy="341715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C470EABA-6884-F5C4-68DF-FC497C455E79}"/>
                  </a:ext>
                </a:extLst>
              </p:cNvPr>
              <p:cNvSpPr/>
              <p:nvPr/>
            </p:nvSpPr>
            <p:spPr>
              <a:xfrm>
                <a:off x="1376290" y="1722305"/>
                <a:ext cx="772914" cy="1049715"/>
              </a:xfrm>
              <a:custGeom>
                <a:avLst/>
                <a:gdLst>
                  <a:gd name="connsiteX0" fmla="*/ 550405 w 772914"/>
                  <a:gd name="connsiteY0" fmla="*/ 0 h 1049715"/>
                  <a:gd name="connsiteX1" fmla="*/ 591976 w 772914"/>
                  <a:gd name="connsiteY1" fmla="*/ 11641 h 1049715"/>
                  <a:gd name="connsiteX2" fmla="*/ 603616 w 772914"/>
                  <a:gd name="connsiteY2" fmla="*/ 28268 h 1049715"/>
                  <a:gd name="connsiteX3" fmla="*/ 635210 w 772914"/>
                  <a:gd name="connsiteY3" fmla="*/ 54874 h 1049715"/>
                  <a:gd name="connsiteX4" fmla="*/ 645188 w 772914"/>
                  <a:gd name="connsiteY4" fmla="*/ 103097 h 1049715"/>
                  <a:gd name="connsiteX5" fmla="*/ 680107 w 772914"/>
                  <a:gd name="connsiteY5" fmla="*/ 136354 h 1049715"/>
                  <a:gd name="connsiteX6" fmla="*/ 685096 w 772914"/>
                  <a:gd name="connsiteY6" fmla="*/ 169611 h 1049715"/>
                  <a:gd name="connsiteX7" fmla="*/ 698399 w 772914"/>
                  <a:gd name="connsiteY7" fmla="*/ 181250 h 1049715"/>
                  <a:gd name="connsiteX8" fmla="*/ 700062 w 772914"/>
                  <a:gd name="connsiteY8" fmla="*/ 196217 h 1049715"/>
                  <a:gd name="connsiteX9" fmla="*/ 716690 w 772914"/>
                  <a:gd name="connsiteY9" fmla="*/ 211183 h 1049715"/>
                  <a:gd name="connsiteX10" fmla="*/ 701725 w 772914"/>
                  <a:gd name="connsiteY10" fmla="*/ 229474 h 1049715"/>
                  <a:gd name="connsiteX11" fmla="*/ 708376 w 772914"/>
                  <a:gd name="connsiteY11" fmla="*/ 294324 h 1049715"/>
                  <a:gd name="connsiteX12" fmla="*/ 748285 w 772914"/>
                  <a:gd name="connsiteY12" fmla="*/ 320930 h 1049715"/>
                  <a:gd name="connsiteX13" fmla="*/ 771564 w 772914"/>
                  <a:gd name="connsiteY13" fmla="*/ 339222 h 1049715"/>
                  <a:gd name="connsiteX14" fmla="*/ 772914 w 772914"/>
                  <a:gd name="connsiteY14" fmla="*/ 348669 h 1049715"/>
                  <a:gd name="connsiteX15" fmla="*/ 771564 w 772914"/>
                  <a:gd name="connsiteY15" fmla="*/ 348534 h 1049715"/>
                  <a:gd name="connsiteX16" fmla="*/ 727665 w 772914"/>
                  <a:gd name="connsiteY16" fmla="*/ 350529 h 1049715"/>
                  <a:gd name="connsiteX17" fmla="*/ 715692 w 772914"/>
                  <a:gd name="connsiteY17" fmla="*/ 368488 h 1049715"/>
                  <a:gd name="connsiteX18" fmla="*/ 701724 w 772914"/>
                  <a:gd name="connsiteY18" fmla="*/ 386447 h 1049715"/>
                  <a:gd name="connsiteX19" fmla="*/ 701724 w 772914"/>
                  <a:gd name="connsiteY19" fmla="*/ 394428 h 1049715"/>
                  <a:gd name="connsiteX20" fmla="*/ 709706 w 772914"/>
                  <a:gd name="connsiteY20" fmla="*/ 408396 h 1049715"/>
                  <a:gd name="connsiteX21" fmla="*/ 691747 w 772914"/>
                  <a:gd name="connsiteY21" fmla="*/ 436332 h 1049715"/>
                  <a:gd name="connsiteX22" fmla="*/ 657825 w 772914"/>
                  <a:gd name="connsiteY22" fmla="*/ 448305 h 1049715"/>
                  <a:gd name="connsiteX23" fmla="*/ 651839 w 772914"/>
                  <a:gd name="connsiteY23" fmla="*/ 476241 h 1049715"/>
                  <a:gd name="connsiteX24" fmla="*/ 649843 w 772914"/>
                  <a:gd name="connsiteY24" fmla="*/ 492204 h 1049715"/>
                  <a:gd name="connsiteX25" fmla="*/ 635875 w 772914"/>
                  <a:gd name="connsiteY25" fmla="*/ 492204 h 1049715"/>
                  <a:gd name="connsiteX26" fmla="*/ 613926 w 772914"/>
                  <a:gd name="connsiteY26" fmla="*/ 518145 h 1049715"/>
                  <a:gd name="connsiteX27" fmla="*/ 603948 w 772914"/>
                  <a:gd name="connsiteY27" fmla="*/ 538099 h 1049715"/>
                  <a:gd name="connsiteX28" fmla="*/ 603948 w 772914"/>
                  <a:gd name="connsiteY28" fmla="*/ 570026 h 1049715"/>
                  <a:gd name="connsiteX29" fmla="*/ 587985 w 772914"/>
                  <a:gd name="connsiteY29" fmla="*/ 583994 h 1049715"/>
                  <a:gd name="connsiteX30" fmla="*/ 550072 w 772914"/>
                  <a:gd name="connsiteY30" fmla="*/ 576012 h 1049715"/>
                  <a:gd name="connsiteX31" fmla="*/ 536104 w 772914"/>
                  <a:gd name="connsiteY31" fmla="*/ 603948 h 1049715"/>
                  <a:gd name="connsiteX32" fmla="*/ 522136 w 772914"/>
                  <a:gd name="connsiteY32" fmla="*/ 609934 h 1049715"/>
                  <a:gd name="connsiteX33" fmla="*/ 524131 w 772914"/>
                  <a:gd name="connsiteY33" fmla="*/ 635875 h 1049715"/>
                  <a:gd name="connsiteX34" fmla="*/ 516150 w 772914"/>
                  <a:gd name="connsiteY34" fmla="*/ 653833 h 1049715"/>
                  <a:gd name="connsiteX35" fmla="*/ 522136 w 772914"/>
                  <a:gd name="connsiteY35" fmla="*/ 695737 h 1049715"/>
                  <a:gd name="connsiteX36" fmla="*/ 524131 w 772914"/>
                  <a:gd name="connsiteY36" fmla="*/ 719682 h 1049715"/>
                  <a:gd name="connsiteX37" fmla="*/ 536104 w 772914"/>
                  <a:gd name="connsiteY37" fmla="*/ 751609 h 1049715"/>
                  <a:gd name="connsiteX38" fmla="*/ 554063 w 772914"/>
                  <a:gd name="connsiteY38" fmla="*/ 753604 h 1049715"/>
                  <a:gd name="connsiteX39" fmla="*/ 572022 w 772914"/>
                  <a:gd name="connsiteY39" fmla="*/ 789522 h 1049715"/>
                  <a:gd name="connsiteX40" fmla="*/ 581999 w 772914"/>
                  <a:gd name="connsiteY40" fmla="*/ 805485 h 1049715"/>
                  <a:gd name="connsiteX41" fmla="*/ 591976 w 772914"/>
                  <a:gd name="connsiteY41" fmla="*/ 819453 h 1049715"/>
                  <a:gd name="connsiteX42" fmla="*/ 583994 w 772914"/>
                  <a:gd name="connsiteY42" fmla="*/ 853375 h 1049715"/>
                  <a:gd name="connsiteX43" fmla="*/ 572022 w 772914"/>
                  <a:gd name="connsiteY43" fmla="*/ 869339 h 1049715"/>
                  <a:gd name="connsiteX44" fmla="*/ 552067 w 772914"/>
                  <a:gd name="connsiteY44" fmla="*/ 867343 h 1049715"/>
                  <a:gd name="connsiteX45" fmla="*/ 552067 w 772914"/>
                  <a:gd name="connsiteY45" fmla="*/ 881311 h 1049715"/>
                  <a:gd name="connsiteX46" fmla="*/ 542090 w 772914"/>
                  <a:gd name="connsiteY46" fmla="*/ 895279 h 1049715"/>
                  <a:gd name="connsiteX47" fmla="*/ 556058 w 772914"/>
                  <a:gd name="connsiteY47" fmla="*/ 907252 h 1049715"/>
                  <a:gd name="connsiteX48" fmla="*/ 566035 w 772914"/>
                  <a:gd name="connsiteY48" fmla="*/ 931197 h 1049715"/>
                  <a:gd name="connsiteX49" fmla="*/ 578008 w 772914"/>
                  <a:gd name="connsiteY49" fmla="*/ 945165 h 1049715"/>
                  <a:gd name="connsiteX50" fmla="*/ 583994 w 772914"/>
                  <a:gd name="connsiteY50" fmla="*/ 963124 h 1049715"/>
                  <a:gd name="connsiteX51" fmla="*/ 581999 w 772914"/>
                  <a:gd name="connsiteY51" fmla="*/ 987069 h 1049715"/>
                  <a:gd name="connsiteX52" fmla="*/ 566035 w 772914"/>
                  <a:gd name="connsiteY52" fmla="*/ 995050 h 1049715"/>
                  <a:gd name="connsiteX53" fmla="*/ 530118 w 772914"/>
                  <a:gd name="connsiteY53" fmla="*/ 977092 h 1049715"/>
                  <a:gd name="connsiteX54" fmla="*/ 514154 w 772914"/>
                  <a:gd name="connsiteY54" fmla="*/ 969110 h 1049715"/>
                  <a:gd name="connsiteX55" fmla="*/ 502182 w 772914"/>
                  <a:gd name="connsiteY55" fmla="*/ 989064 h 1049715"/>
                  <a:gd name="connsiteX56" fmla="*/ 498191 w 772914"/>
                  <a:gd name="connsiteY56" fmla="*/ 1003032 h 1049715"/>
                  <a:gd name="connsiteX57" fmla="*/ 490209 w 772914"/>
                  <a:gd name="connsiteY57" fmla="*/ 1015005 h 1049715"/>
                  <a:gd name="connsiteX58" fmla="*/ 458282 w 772914"/>
                  <a:gd name="connsiteY58" fmla="*/ 1024982 h 1049715"/>
                  <a:gd name="connsiteX59" fmla="*/ 430346 w 772914"/>
                  <a:gd name="connsiteY59" fmla="*/ 1011014 h 1049715"/>
                  <a:gd name="connsiteX60" fmla="*/ 406401 w 772914"/>
                  <a:gd name="connsiteY60" fmla="*/ 1020991 h 1049715"/>
                  <a:gd name="connsiteX61" fmla="*/ 392433 w 772914"/>
                  <a:gd name="connsiteY61" fmla="*/ 1046931 h 1049715"/>
                  <a:gd name="connsiteX62" fmla="*/ 380461 w 772914"/>
                  <a:gd name="connsiteY62" fmla="*/ 1038950 h 1049715"/>
                  <a:gd name="connsiteX63" fmla="*/ 366493 w 772914"/>
                  <a:gd name="connsiteY63" fmla="*/ 1044936 h 1049715"/>
                  <a:gd name="connsiteX64" fmla="*/ 308626 w 772914"/>
                  <a:gd name="connsiteY64" fmla="*/ 1040945 h 1049715"/>
                  <a:gd name="connsiteX65" fmla="*/ 290667 w 772914"/>
                  <a:gd name="connsiteY65" fmla="*/ 1040945 h 1049715"/>
                  <a:gd name="connsiteX66" fmla="*/ 286282 w 772914"/>
                  <a:gd name="connsiteY66" fmla="*/ 1049715 h 1049715"/>
                  <a:gd name="connsiteX67" fmla="*/ 236790 w 772914"/>
                  <a:gd name="connsiteY67" fmla="*/ 1018995 h 1049715"/>
                  <a:gd name="connsiteX68" fmla="*/ 230804 w 772914"/>
                  <a:gd name="connsiteY68" fmla="*/ 1007023 h 1049715"/>
                  <a:gd name="connsiteX69" fmla="*/ 200873 w 772914"/>
                  <a:gd name="connsiteY69" fmla="*/ 993055 h 1049715"/>
                  <a:gd name="connsiteX70" fmla="*/ 194886 w 772914"/>
                  <a:gd name="connsiteY70" fmla="*/ 971105 h 1049715"/>
                  <a:gd name="connsiteX71" fmla="*/ 176927 w 772914"/>
                  <a:gd name="connsiteY71" fmla="*/ 963124 h 1049715"/>
                  <a:gd name="connsiteX72" fmla="*/ 170941 w 772914"/>
                  <a:gd name="connsiteY72" fmla="*/ 991060 h 1049715"/>
                  <a:gd name="connsiteX73" fmla="*/ 139014 w 772914"/>
                  <a:gd name="connsiteY73" fmla="*/ 995050 h 1049715"/>
                  <a:gd name="connsiteX74" fmla="*/ 135024 w 772914"/>
                  <a:gd name="connsiteY74" fmla="*/ 1009018 h 1049715"/>
                  <a:gd name="connsiteX75" fmla="*/ 89129 w 772914"/>
                  <a:gd name="connsiteY75" fmla="*/ 1001037 h 1049715"/>
                  <a:gd name="connsiteX76" fmla="*/ 87133 w 772914"/>
                  <a:gd name="connsiteY76" fmla="*/ 1026977 h 1049715"/>
                  <a:gd name="connsiteX77" fmla="*/ 39243 w 772914"/>
                  <a:gd name="connsiteY77" fmla="*/ 1024982 h 1049715"/>
                  <a:gd name="connsiteX78" fmla="*/ 123 w 772914"/>
                  <a:gd name="connsiteY78" fmla="*/ 979994 h 1049715"/>
                  <a:gd name="connsiteX79" fmla="*/ 0 w 772914"/>
                  <a:gd name="connsiteY79" fmla="*/ 979419 h 1049715"/>
                  <a:gd name="connsiteX80" fmla="*/ 4989 w 772914"/>
                  <a:gd name="connsiteY80" fmla="*/ 944500 h 1049715"/>
                  <a:gd name="connsiteX81" fmla="*/ 24943 w 772914"/>
                  <a:gd name="connsiteY81" fmla="*/ 924546 h 1049715"/>
                  <a:gd name="connsiteX82" fmla="*/ 51549 w 772914"/>
                  <a:gd name="connsiteY82" fmla="*/ 904591 h 1049715"/>
                  <a:gd name="connsiteX83" fmla="*/ 58200 w 772914"/>
                  <a:gd name="connsiteY83" fmla="*/ 876323 h 1049715"/>
                  <a:gd name="connsiteX84" fmla="*/ 94783 w 772914"/>
                  <a:gd name="connsiteY84" fmla="*/ 851380 h 1049715"/>
                  <a:gd name="connsiteX85" fmla="*/ 84806 w 772914"/>
                  <a:gd name="connsiteY85" fmla="*/ 831426 h 1049715"/>
                  <a:gd name="connsiteX86" fmla="*/ 111411 w 772914"/>
                  <a:gd name="connsiteY86" fmla="*/ 793180 h 1049715"/>
                  <a:gd name="connsiteX87" fmla="*/ 106423 w 772914"/>
                  <a:gd name="connsiteY87" fmla="*/ 788192 h 1049715"/>
                  <a:gd name="connsiteX88" fmla="*/ 162960 w 772914"/>
                  <a:gd name="connsiteY88" fmla="*/ 728329 h 1049715"/>
                  <a:gd name="connsiteX89" fmla="*/ 159634 w 772914"/>
                  <a:gd name="connsiteY89" fmla="*/ 691746 h 1049715"/>
                  <a:gd name="connsiteX90" fmla="*/ 143006 w 772914"/>
                  <a:gd name="connsiteY90" fmla="*/ 665141 h 1049715"/>
                  <a:gd name="connsiteX91" fmla="*/ 156308 w 772914"/>
                  <a:gd name="connsiteY91" fmla="*/ 658489 h 1049715"/>
                  <a:gd name="connsiteX92" fmla="*/ 136354 w 772914"/>
                  <a:gd name="connsiteY92" fmla="*/ 625232 h 1049715"/>
                  <a:gd name="connsiteX93" fmla="*/ 149657 w 772914"/>
                  <a:gd name="connsiteY93" fmla="*/ 611929 h 1049715"/>
                  <a:gd name="connsiteX94" fmla="*/ 236125 w 772914"/>
                  <a:gd name="connsiteY94" fmla="*/ 543753 h 1049715"/>
                  <a:gd name="connsiteX95" fmla="*/ 222823 w 772914"/>
                  <a:gd name="connsiteY95" fmla="*/ 535438 h 1049715"/>
                  <a:gd name="connsiteX96" fmla="*/ 187903 w 772914"/>
                  <a:gd name="connsiteY96" fmla="*/ 537102 h 1049715"/>
                  <a:gd name="connsiteX97" fmla="*/ 144668 w 772914"/>
                  <a:gd name="connsiteY97" fmla="*/ 548741 h 1049715"/>
                  <a:gd name="connsiteX98" fmla="*/ 73166 w 772914"/>
                  <a:gd name="connsiteY98" fmla="*/ 565370 h 1049715"/>
                  <a:gd name="connsiteX99" fmla="*/ 69840 w 772914"/>
                  <a:gd name="connsiteY99" fmla="*/ 581998 h 1049715"/>
                  <a:gd name="connsiteX100" fmla="*/ 63189 w 772914"/>
                  <a:gd name="connsiteY100" fmla="*/ 608604 h 1049715"/>
                  <a:gd name="connsiteX101" fmla="*/ 29931 w 772914"/>
                  <a:gd name="connsiteY101" fmla="*/ 613592 h 1049715"/>
                  <a:gd name="connsiteX102" fmla="*/ 38246 w 772914"/>
                  <a:gd name="connsiteY102" fmla="*/ 586986 h 1049715"/>
                  <a:gd name="connsiteX103" fmla="*/ 23280 w 772914"/>
                  <a:gd name="connsiteY103" fmla="*/ 570359 h 1049715"/>
                  <a:gd name="connsiteX104" fmla="*/ 38246 w 772914"/>
                  <a:gd name="connsiteY104" fmla="*/ 558718 h 1049715"/>
                  <a:gd name="connsiteX105" fmla="*/ 63189 w 772914"/>
                  <a:gd name="connsiteY105" fmla="*/ 538764 h 1049715"/>
                  <a:gd name="connsiteX106" fmla="*/ 96446 w 772914"/>
                  <a:gd name="connsiteY106" fmla="*/ 527124 h 1049715"/>
                  <a:gd name="connsiteX107" fmla="*/ 138017 w 772914"/>
                  <a:gd name="connsiteY107" fmla="*/ 503845 h 1049715"/>
                  <a:gd name="connsiteX108" fmla="*/ 161297 w 772914"/>
                  <a:gd name="connsiteY108" fmla="*/ 473912 h 1049715"/>
                  <a:gd name="connsiteX109" fmla="*/ 187903 w 772914"/>
                  <a:gd name="connsiteY109" fmla="*/ 452296 h 1049715"/>
                  <a:gd name="connsiteX110" fmla="*/ 189565 w 772914"/>
                  <a:gd name="connsiteY110" fmla="*/ 404074 h 1049715"/>
                  <a:gd name="connsiteX111" fmla="*/ 201205 w 772914"/>
                  <a:gd name="connsiteY111" fmla="*/ 389107 h 1049715"/>
                  <a:gd name="connsiteX112" fmla="*/ 156308 w 772914"/>
                  <a:gd name="connsiteY112" fmla="*/ 329245 h 1049715"/>
                  <a:gd name="connsiteX113" fmla="*/ 129703 w 772914"/>
                  <a:gd name="connsiteY113" fmla="*/ 329245 h 1049715"/>
                  <a:gd name="connsiteX114" fmla="*/ 123051 w 772914"/>
                  <a:gd name="connsiteY114" fmla="*/ 310954 h 1049715"/>
                  <a:gd name="connsiteX115" fmla="*/ 123051 w 772914"/>
                  <a:gd name="connsiteY115" fmla="*/ 292662 h 1049715"/>
                  <a:gd name="connsiteX116" fmla="*/ 88131 w 772914"/>
                  <a:gd name="connsiteY116" fmla="*/ 274370 h 1049715"/>
                  <a:gd name="connsiteX117" fmla="*/ 68177 w 772914"/>
                  <a:gd name="connsiteY117" fmla="*/ 264394 h 1049715"/>
                  <a:gd name="connsiteX118" fmla="*/ 51549 w 772914"/>
                  <a:gd name="connsiteY118" fmla="*/ 256079 h 1049715"/>
                  <a:gd name="connsiteX119" fmla="*/ 51549 w 772914"/>
                  <a:gd name="connsiteY119" fmla="*/ 202868 h 1049715"/>
                  <a:gd name="connsiteX120" fmla="*/ 34476 w 772914"/>
                  <a:gd name="connsiteY120" fmla="*/ 182949 h 1049715"/>
                  <a:gd name="connsiteX121" fmla="*/ 101102 w 772914"/>
                  <a:gd name="connsiteY121" fmla="*/ 184909 h 1049715"/>
                  <a:gd name="connsiteX122" fmla="*/ 113074 w 772914"/>
                  <a:gd name="connsiteY122" fmla="*/ 172937 h 1049715"/>
                  <a:gd name="connsiteX123" fmla="*/ 107088 w 772914"/>
                  <a:gd name="connsiteY123" fmla="*/ 133028 h 1049715"/>
                  <a:gd name="connsiteX124" fmla="*/ 164955 w 772914"/>
                  <a:gd name="connsiteY124" fmla="*/ 111079 h 1049715"/>
                  <a:gd name="connsiteX125" fmla="*/ 158969 w 772914"/>
                  <a:gd name="connsiteY125" fmla="*/ 95115 h 1049715"/>
                  <a:gd name="connsiteX126" fmla="*/ 174932 w 772914"/>
                  <a:gd name="connsiteY126" fmla="*/ 79152 h 1049715"/>
                  <a:gd name="connsiteX127" fmla="*/ 234795 w 772914"/>
                  <a:gd name="connsiteY127" fmla="*/ 77156 h 1049715"/>
                  <a:gd name="connsiteX128" fmla="*/ 252754 w 772914"/>
                  <a:gd name="connsiteY128" fmla="*/ 31262 h 1049715"/>
                  <a:gd name="connsiteX129" fmla="*/ 268717 w 772914"/>
                  <a:gd name="connsiteY129" fmla="*/ 43234 h 1049715"/>
                  <a:gd name="connsiteX130" fmla="*/ 294658 w 772914"/>
                  <a:gd name="connsiteY130" fmla="*/ 33257 h 1049715"/>
                  <a:gd name="connsiteX131" fmla="*/ 320598 w 772914"/>
                  <a:gd name="connsiteY131" fmla="*/ 65184 h 1049715"/>
                  <a:gd name="connsiteX132" fmla="*/ 344543 w 772914"/>
                  <a:gd name="connsiteY132" fmla="*/ 73166 h 1049715"/>
                  <a:gd name="connsiteX133" fmla="*/ 373540 w 772914"/>
                  <a:gd name="connsiteY133" fmla="*/ 82322 h 1049715"/>
                  <a:gd name="connsiteX134" fmla="*/ 379131 w 772914"/>
                  <a:gd name="connsiteY134" fmla="*/ 98109 h 1049715"/>
                  <a:gd name="connsiteX135" fmla="*/ 415714 w 772914"/>
                  <a:gd name="connsiteY135" fmla="*/ 101433 h 1049715"/>
                  <a:gd name="connsiteX136" fmla="*/ 422365 w 772914"/>
                  <a:gd name="connsiteY136" fmla="*/ 121388 h 1049715"/>
                  <a:gd name="connsiteX137" fmla="*/ 440656 w 772914"/>
                  <a:gd name="connsiteY137" fmla="*/ 134691 h 1049715"/>
                  <a:gd name="connsiteX138" fmla="*/ 457285 w 772914"/>
                  <a:gd name="connsiteY138" fmla="*/ 131366 h 1049715"/>
                  <a:gd name="connsiteX139" fmla="*/ 465599 w 772914"/>
                  <a:gd name="connsiteY139" fmla="*/ 136354 h 1049715"/>
                  <a:gd name="connsiteX140" fmla="*/ 468925 w 772914"/>
                  <a:gd name="connsiteY140" fmla="*/ 136354 h 1049715"/>
                  <a:gd name="connsiteX141" fmla="*/ 478902 w 772914"/>
                  <a:gd name="connsiteY141" fmla="*/ 161296 h 1049715"/>
                  <a:gd name="connsiteX142" fmla="*/ 498856 w 772914"/>
                  <a:gd name="connsiteY142" fmla="*/ 161296 h 1049715"/>
                  <a:gd name="connsiteX143" fmla="*/ 510496 w 772914"/>
                  <a:gd name="connsiteY143" fmla="*/ 147993 h 1049715"/>
                  <a:gd name="connsiteX144" fmla="*/ 522136 w 772914"/>
                  <a:gd name="connsiteY144" fmla="*/ 136354 h 1049715"/>
                  <a:gd name="connsiteX145" fmla="*/ 522136 w 772914"/>
                  <a:gd name="connsiteY145" fmla="*/ 129702 h 1049715"/>
                  <a:gd name="connsiteX146" fmla="*/ 510496 w 772914"/>
                  <a:gd name="connsiteY146" fmla="*/ 119725 h 1049715"/>
                  <a:gd name="connsiteX147" fmla="*/ 520473 w 772914"/>
                  <a:gd name="connsiteY147" fmla="*/ 106423 h 1049715"/>
                  <a:gd name="connsiteX148" fmla="*/ 500519 w 772914"/>
                  <a:gd name="connsiteY148" fmla="*/ 71503 h 1049715"/>
                  <a:gd name="connsiteX149" fmla="*/ 492205 w 772914"/>
                  <a:gd name="connsiteY149" fmla="*/ 56537 h 1049715"/>
                  <a:gd name="connsiteX150" fmla="*/ 490542 w 772914"/>
                  <a:gd name="connsiteY150" fmla="*/ 16629 h 1049715"/>
                  <a:gd name="connsiteX151" fmla="*/ 513822 w 772914"/>
                  <a:gd name="connsiteY151" fmla="*/ 16629 h 1049715"/>
                  <a:gd name="connsiteX152" fmla="*/ 550405 w 772914"/>
                  <a:gd name="connsiteY152" fmla="*/ 0 h 1049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772914" h="1049715">
                    <a:moveTo>
                      <a:pt x="550405" y="0"/>
                    </a:moveTo>
                    <a:lnTo>
                      <a:pt x="591976" y="11641"/>
                    </a:lnTo>
                    <a:lnTo>
                      <a:pt x="603616" y="28268"/>
                    </a:lnTo>
                    <a:lnTo>
                      <a:pt x="635210" y="54874"/>
                    </a:lnTo>
                    <a:lnTo>
                      <a:pt x="645188" y="103097"/>
                    </a:lnTo>
                    <a:lnTo>
                      <a:pt x="680107" y="136354"/>
                    </a:lnTo>
                    <a:lnTo>
                      <a:pt x="685096" y="169611"/>
                    </a:lnTo>
                    <a:lnTo>
                      <a:pt x="698399" y="181250"/>
                    </a:lnTo>
                    <a:lnTo>
                      <a:pt x="700062" y="196217"/>
                    </a:lnTo>
                    <a:lnTo>
                      <a:pt x="716690" y="211183"/>
                    </a:lnTo>
                    <a:lnTo>
                      <a:pt x="701725" y="229474"/>
                    </a:lnTo>
                    <a:lnTo>
                      <a:pt x="708376" y="294324"/>
                    </a:lnTo>
                    <a:lnTo>
                      <a:pt x="748285" y="320930"/>
                    </a:lnTo>
                    <a:lnTo>
                      <a:pt x="771564" y="339222"/>
                    </a:lnTo>
                    <a:lnTo>
                      <a:pt x="772914" y="348669"/>
                    </a:lnTo>
                    <a:lnTo>
                      <a:pt x="771564" y="348534"/>
                    </a:lnTo>
                    <a:lnTo>
                      <a:pt x="727665" y="350529"/>
                    </a:lnTo>
                    <a:lnTo>
                      <a:pt x="715692" y="368488"/>
                    </a:lnTo>
                    <a:lnTo>
                      <a:pt x="701724" y="386447"/>
                    </a:lnTo>
                    <a:lnTo>
                      <a:pt x="701724" y="394428"/>
                    </a:lnTo>
                    <a:lnTo>
                      <a:pt x="709706" y="408396"/>
                    </a:lnTo>
                    <a:lnTo>
                      <a:pt x="691747" y="436332"/>
                    </a:lnTo>
                    <a:lnTo>
                      <a:pt x="657825" y="448305"/>
                    </a:lnTo>
                    <a:lnTo>
                      <a:pt x="651839" y="476241"/>
                    </a:lnTo>
                    <a:lnTo>
                      <a:pt x="649843" y="492204"/>
                    </a:lnTo>
                    <a:lnTo>
                      <a:pt x="635875" y="492204"/>
                    </a:lnTo>
                    <a:lnTo>
                      <a:pt x="613926" y="518145"/>
                    </a:lnTo>
                    <a:lnTo>
                      <a:pt x="603948" y="538099"/>
                    </a:lnTo>
                    <a:lnTo>
                      <a:pt x="603948" y="570026"/>
                    </a:lnTo>
                    <a:lnTo>
                      <a:pt x="587985" y="583994"/>
                    </a:lnTo>
                    <a:lnTo>
                      <a:pt x="550072" y="576012"/>
                    </a:lnTo>
                    <a:lnTo>
                      <a:pt x="536104" y="603948"/>
                    </a:lnTo>
                    <a:lnTo>
                      <a:pt x="522136" y="609934"/>
                    </a:lnTo>
                    <a:lnTo>
                      <a:pt x="524131" y="635875"/>
                    </a:lnTo>
                    <a:lnTo>
                      <a:pt x="516150" y="653833"/>
                    </a:lnTo>
                    <a:lnTo>
                      <a:pt x="522136" y="695737"/>
                    </a:lnTo>
                    <a:lnTo>
                      <a:pt x="524131" y="719682"/>
                    </a:lnTo>
                    <a:lnTo>
                      <a:pt x="536104" y="751609"/>
                    </a:lnTo>
                    <a:lnTo>
                      <a:pt x="554063" y="753604"/>
                    </a:lnTo>
                    <a:lnTo>
                      <a:pt x="572022" y="789522"/>
                    </a:lnTo>
                    <a:lnTo>
                      <a:pt x="581999" y="805485"/>
                    </a:lnTo>
                    <a:lnTo>
                      <a:pt x="591976" y="819453"/>
                    </a:lnTo>
                    <a:lnTo>
                      <a:pt x="583994" y="853375"/>
                    </a:lnTo>
                    <a:lnTo>
                      <a:pt x="572022" y="869339"/>
                    </a:lnTo>
                    <a:lnTo>
                      <a:pt x="552067" y="867343"/>
                    </a:lnTo>
                    <a:lnTo>
                      <a:pt x="552067" y="881311"/>
                    </a:lnTo>
                    <a:lnTo>
                      <a:pt x="542090" y="895279"/>
                    </a:lnTo>
                    <a:lnTo>
                      <a:pt x="556058" y="907252"/>
                    </a:lnTo>
                    <a:lnTo>
                      <a:pt x="566035" y="931197"/>
                    </a:lnTo>
                    <a:lnTo>
                      <a:pt x="578008" y="945165"/>
                    </a:lnTo>
                    <a:lnTo>
                      <a:pt x="583994" y="963124"/>
                    </a:lnTo>
                    <a:lnTo>
                      <a:pt x="581999" y="987069"/>
                    </a:lnTo>
                    <a:lnTo>
                      <a:pt x="566035" y="995050"/>
                    </a:lnTo>
                    <a:lnTo>
                      <a:pt x="530118" y="977092"/>
                    </a:lnTo>
                    <a:lnTo>
                      <a:pt x="514154" y="969110"/>
                    </a:lnTo>
                    <a:lnTo>
                      <a:pt x="502182" y="989064"/>
                    </a:lnTo>
                    <a:lnTo>
                      <a:pt x="498191" y="1003032"/>
                    </a:lnTo>
                    <a:lnTo>
                      <a:pt x="490209" y="1015005"/>
                    </a:lnTo>
                    <a:lnTo>
                      <a:pt x="458282" y="1024982"/>
                    </a:lnTo>
                    <a:lnTo>
                      <a:pt x="430346" y="1011014"/>
                    </a:lnTo>
                    <a:lnTo>
                      <a:pt x="406401" y="1020991"/>
                    </a:lnTo>
                    <a:lnTo>
                      <a:pt x="392433" y="1046931"/>
                    </a:lnTo>
                    <a:lnTo>
                      <a:pt x="380461" y="1038950"/>
                    </a:lnTo>
                    <a:lnTo>
                      <a:pt x="366493" y="1044936"/>
                    </a:lnTo>
                    <a:lnTo>
                      <a:pt x="308626" y="1040945"/>
                    </a:lnTo>
                    <a:lnTo>
                      <a:pt x="290667" y="1040945"/>
                    </a:lnTo>
                    <a:lnTo>
                      <a:pt x="286282" y="1049715"/>
                    </a:lnTo>
                    <a:lnTo>
                      <a:pt x="236790" y="1018995"/>
                    </a:lnTo>
                    <a:lnTo>
                      <a:pt x="230804" y="1007023"/>
                    </a:lnTo>
                    <a:lnTo>
                      <a:pt x="200873" y="993055"/>
                    </a:lnTo>
                    <a:lnTo>
                      <a:pt x="194886" y="971105"/>
                    </a:lnTo>
                    <a:lnTo>
                      <a:pt x="176927" y="963124"/>
                    </a:lnTo>
                    <a:lnTo>
                      <a:pt x="170941" y="991060"/>
                    </a:lnTo>
                    <a:lnTo>
                      <a:pt x="139014" y="995050"/>
                    </a:lnTo>
                    <a:lnTo>
                      <a:pt x="135024" y="1009018"/>
                    </a:lnTo>
                    <a:lnTo>
                      <a:pt x="89129" y="1001037"/>
                    </a:lnTo>
                    <a:lnTo>
                      <a:pt x="87133" y="1026977"/>
                    </a:lnTo>
                    <a:lnTo>
                      <a:pt x="39243" y="1024982"/>
                    </a:lnTo>
                    <a:lnTo>
                      <a:pt x="123" y="979994"/>
                    </a:lnTo>
                    <a:lnTo>
                      <a:pt x="0" y="979419"/>
                    </a:lnTo>
                    <a:lnTo>
                      <a:pt x="4989" y="944500"/>
                    </a:lnTo>
                    <a:lnTo>
                      <a:pt x="24943" y="924546"/>
                    </a:lnTo>
                    <a:lnTo>
                      <a:pt x="51549" y="904591"/>
                    </a:lnTo>
                    <a:lnTo>
                      <a:pt x="58200" y="876323"/>
                    </a:lnTo>
                    <a:lnTo>
                      <a:pt x="94783" y="851380"/>
                    </a:lnTo>
                    <a:lnTo>
                      <a:pt x="84806" y="831426"/>
                    </a:lnTo>
                    <a:lnTo>
                      <a:pt x="111411" y="793180"/>
                    </a:lnTo>
                    <a:lnTo>
                      <a:pt x="106423" y="788192"/>
                    </a:lnTo>
                    <a:lnTo>
                      <a:pt x="162960" y="728329"/>
                    </a:lnTo>
                    <a:lnTo>
                      <a:pt x="159634" y="691746"/>
                    </a:lnTo>
                    <a:lnTo>
                      <a:pt x="143006" y="665141"/>
                    </a:lnTo>
                    <a:lnTo>
                      <a:pt x="156308" y="658489"/>
                    </a:lnTo>
                    <a:lnTo>
                      <a:pt x="136354" y="625232"/>
                    </a:lnTo>
                    <a:lnTo>
                      <a:pt x="149657" y="611929"/>
                    </a:lnTo>
                    <a:lnTo>
                      <a:pt x="236125" y="543753"/>
                    </a:lnTo>
                    <a:lnTo>
                      <a:pt x="222823" y="535438"/>
                    </a:lnTo>
                    <a:lnTo>
                      <a:pt x="187903" y="537102"/>
                    </a:lnTo>
                    <a:lnTo>
                      <a:pt x="144668" y="548741"/>
                    </a:lnTo>
                    <a:lnTo>
                      <a:pt x="73166" y="565370"/>
                    </a:lnTo>
                    <a:lnTo>
                      <a:pt x="69840" y="581998"/>
                    </a:lnTo>
                    <a:lnTo>
                      <a:pt x="63189" y="608604"/>
                    </a:lnTo>
                    <a:lnTo>
                      <a:pt x="29931" y="613592"/>
                    </a:lnTo>
                    <a:lnTo>
                      <a:pt x="38246" y="586986"/>
                    </a:lnTo>
                    <a:lnTo>
                      <a:pt x="23280" y="570359"/>
                    </a:lnTo>
                    <a:lnTo>
                      <a:pt x="38246" y="558718"/>
                    </a:lnTo>
                    <a:lnTo>
                      <a:pt x="63189" y="538764"/>
                    </a:lnTo>
                    <a:lnTo>
                      <a:pt x="96446" y="527124"/>
                    </a:lnTo>
                    <a:lnTo>
                      <a:pt x="138017" y="503845"/>
                    </a:lnTo>
                    <a:lnTo>
                      <a:pt x="161297" y="473912"/>
                    </a:lnTo>
                    <a:lnTo>
                      <a:pt x="187903" y="452296"/>
                    </a:lnTo>
                    <a:lnTo>
                      <a:pt x="189565" y="404074"/>
                    </a:lnTo>
                    <a:lnTo>
                      <a:pt x="201205" y="389107"/>
                    </a:lnTo>
                    <a:lnTo>
                      <a:pt x="156308" y="329245"/>
                    </a:lnTo>
                    <a:lnTo>
                      <a:pt x="129703" y="329245"/>
                    </a:lnTo>
                    <a:lnTo>
                      <a:pt x="123051" y="310954"/>
                    </a:lnTo>
                    <a:lnTo>
                      <a:pt x="123051" y="292662"/>
                    </a:lnTo>
                    <a:lnTo>
                      <a:pt x="88131" y="274370"/>
                    </a:lnTo>
                    <a:lnTo>
                      <a:pt x="68177" y="264394"/>
                    </a:lnTo>
                    <a:lnTo>
                      <a:pt x="51549" y="256079"/>
                    </a:lnTo>
                    <a:lnTo>
                      <a:pt x="51549" y="202868"/>
                    </a:lnTo>
                    <a:lnTo>
                      <a:pt x="34476" y="182949"/>
                    </a:lnTo>
                    <a:lnTo>
                      <a:pt x="101102" y="184909"/>
                    </a:lnTo>
                    <a:lnTo>
                      <a:pt x="113074" y="172937"/>
                    </a:lnTo>
                    <a:lnTo>
                      <a:pt x="107088" y="133028"/>
                    </a:lnTo>
                    <a:lnTo>
                      <a:pt x="164955" y="111079"/>
                    </a:lnTo>
                    <a:lnTo>
                      <a:pt x="158969" y="95115"/>
                    </a:lnTo>
                    <a:lnTo>
                      <a:pt x="174932" y="79152"/>
                    </a:lnTo>
                    <a:lnTo>
                      <a:pt x="234795" y="77156"/>
                    </a:lnTo>
                    <a:lnTo>
                      <a:pt x="252754" y="31262"/>
                    </a:lnTo>
                    <a:lnTo>
                      <a:pt x="268717" y="43234"/>
                    </a:lnTo>
                    <a:lnTo>
                      <a:pt x="294658" y="33257"/>
                    </a:lnTo>
                    <a:lnTo>
                      <a:pt x="320598" y="65184"/>
                    </a:lnTo>
                    <a:lnTo>
                      <a:pt x="344543" y="73166"/>
                    </a:lnTo>
                    <a:lnTo>
                      <a:pt x="373540" y="82322"/>
                    </a:lnTo>
                    <a:lnTo>
                      <a:pt x="379131" y="98109"/>
                    </a:lnTo>
                    <a:lnTo>
                      <a:pt x="415714" y="101433"/>
                    </a:lnTo>
                    <a:lnTo>
                      <a:pt x="422365" y="121388"/>
                    </a:lnTo>
                    <a:lnTo>
                      <a:pt x="440656" y="134691"/>
                    </a:lnTo>
                    <a:lnTo>
                      <a:pt x="457285" y="131366"/>
                    </a:lnTo>
                    <a:lnTo>
                      <a:pt x="465599" y="136354"/>
                    </a:lnTo>
                    <a:lnTo>
                      <a:pt x="468925" y="136354"/>
                    </a:lnTo>
                    <a:lnTo>
                      <a:pt x="478902" y="161296"/>
                    </a:lnTo>
                    <a:lnTo>
                      <a:pt x="498856" y="161296"/>
                    </a:lnTo>
                    <a:lnTo>
                      <a:pt x="510496" y="147993"/>
                    </a:lnTo>
                    <a:lnTo>
                      <a:pt x="522136" y="136354"/>
                    </a:lnTo>
                    <a:lnTo>
                      <a:pt x="522136" y="129702"/>
                    </a:lnTo>
                    <a:lnTo>
                      <a:pt x="510496" y="119725"/>
                    </a:lnTo>
                    <a:lnTo>
                      <a:pt x="520473" y="106423"/>
                    </a:lnTo>
                    <a:lnTo>
                      <a:pt x="500519" y="71503"/>
                    </a:lnTo>
                    <a:lnTo>
                      <a:pt x="492205" y="56537"/>
                    </a:lnTo>
                    <a:lnTo>
                      <a:pt x="490542" y="16629"/>
                    </a:lnTo>
                    <a:lnTo>
                      <a:pt x="513822" y="16629"/>
                    </a:lnTo>
                    <a:lnTo>
                      <a:pt x="550405" y="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F4E8D0D0-3AF7-CD1F-1ED8-7FDE93A8D3B5}"/>
                  </a:ext>
                </a:extLst>
              </p:cNvPr>
              <p:cNvSpPr/>
              <p:nvPr/>
            </p:nvSpPr>
            <p:spPr>
              <a:xfrm>
                <a:off x="892398" y="1383084"/>
                <a:ext cx="624900" cy="570358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81CF956B-ECB3-D78E-E309-CE2F6696A339}"/>
                  </a:ext>
                </a:extLst>
              </p:cNvPr>
              <p:cNvSpPr/>
              <p:nvPr/>
            </p:nvSpPr>
            <p:spPr>
              <a:xfrm>
                <a:off x="673100" y="1543548"/>
                <a:ext cx="713996" cy="769484"/>
              </a:xfrm>
              <a:custGeom>
                <a:avLst/>
                <a:gdLst>
                  <a:gd name="connsiteX0" fmla="*/ 146549 w 713996"/>
                  <a:gd name="connsiteY0" fmla="*/ 0 h 769484"/>
                  <a:gd name="connsiteX1" fmla="*/ 146549 w 713996"/>
                  <a:gd name="connsiteY1" fmla="*/ 22448 h 769484"/>
                  <a:gd name="connsiteX2" fmla="*/ 161515 w 713996"/>
                  <a:gd name="connsiteY2" fmla="*/ 27436 h 769484"/>
                  <a:gd name="connsiteX3" fmla="*/ 173986 w 713996"/>
                  <a:gd name="connsiteY3" fmla="*/ 27436 h 769484"/>
                  <a:gd name="connsiteX4" fmla="*/ 178974 w 713996"/>
                  <a:gd name="connsiteY4" fmla="*/ 32425 h 769484"/>
                  <a:gd name="connsiteX5" fmla="*/ 203917 w 713996"/>
                  <a:gd name="connsiteY5" fmla="*/ 14965 h 769484"/>
                  <a:gd name="connsiteX6" fmla="*/ 223871 w 713996"/>
                  <a:gd name="connsiteY6" fmla="*/ 21202 h 769484"/>
                  <a:gd name="connsiteX7" fmla="*/ 238837 w 713996"/>
                  <a:gd name="connsiteY7" fmla="*/ 22448 h 769484"/>
                  <a:gd name="connsiteX8" fmla="*/ 241331 w 713996"/>
                  <a:gd name="connsiteY8" fmla="*/ 42403 h 769484"/>
                  <a:gd name="connsiteX9" fmla="*/ 242329 w 713996"/>
                  <a:gd name="connsiteY9" fmla="*/ 46108 h 769484"/>
                  <a:gd name="connsiteX10" fmla="*/ 221045 w 713996"/>
                  <a:gd name="connsiteY10" fmla="*/ 85637 h 769484"/>
                  <a:gd name="connsiteX11" fmla="*/ 262616 w 713996"/>
                  <a:gd name="connsiteY11" fmla="*/ 135522 h 769484"/>
                  <a:gd name="connsiteX12" fmla="*/ 260953 w 713996"/>
                  <a:gd name="connsiteY12" fmla="*/ 190397 h 769484"/>
                  <a:gd name="connsiteX13" fmla="*/ 285896 w 713996"/>
                  <a:gd name="connsiteY13" fmla="*/ 203700 h 769484"/>
                  <a:gd name="connsiteX14" fmla="*/ 325804 w 713996"/>
                  <a:gd name="connsiteY14" fmla="*/ 215339 h 769484"/>
                  <a:gd name="connsiteX15" fmla="*/ 364050 w 713996"/>
                  <a:gd name="connsiteY15" fmla="*/ 208688 h 769484"/>
                  <a:gd name="connsiteX16" fmla="*/ 377352 w 713996"/>
                  <a:gd name="connsiteY16" fmla="*/ 255248 h 769484"/>
                  <a:gd name="connsiteX17" fmla="*/ 352410 w 713996"/>
                  <a:gd name="connsiteY17" fmla="*/ 261899 h 769484"/>
                  <a:gd name="connsiteX18" fmla="*/ 362387 w 713996"/>
                  <a:gd name="connsiteY18" fmla="*/ 291830 h 769484"/>
                  <a:gd name="connsiteX19" fmla="*/ 402295 w 713996"/>
                  <a:gd name="connsiteY19" fmla="*/ 316774 h 769484"/>
                  <a:gd name="connsiteX20" fmla="*/ 407284 w 713996"/>
                  <a:gd name="connsiteY20" fmla="*/ 331739 h 769484"/>
                  <a:gd name="connsiteX21" fmla="*/ 432226 w 713996"/>
                  <a:gd name="connsiteY21" fmla="*/ 350031 h 769484"/>
                  <a:gd name="connsiteX22" fmla="*/ 462158 w 713996"/>
                  <a:gd name="connsiteY22" fmla="*/ 374973 h 769484"/>
                  <a:gd name="connsiteX23" fmla="*/ 485438 w 713996"/>
                  <a:gd name="connsiteY23" fmla="*/ 381624 h 769484"/>
                  <a:gd name="connsiteX24" fmla="*/ 493752 w 713996"/>
                  <a:gd name="connsiteY24" fmla="*/ 384950 h 769484"/>
                  <a:gd name="connsiteX25" fmla="*/ 492089 w 713996"/>
                  <a:gd name="connsiteY25" fmla="*/ 396590 h 769484"/>
                  <a:gd name="connsiteX26" fmla="*/ 573083 w 713996"/>
                  <a:gd name="connsiteY26" fmla="*/ 408589 h 769484"/>
                  <a:gd name="connsiteX27" fmla="*/ 568081 w 713996"/>
                  <a:gd name="connsiteY27" fmla="*/ 430262 h 769484"/>
                  <a:gd name="connsiteX28" fmla="*/ 535656 w 713996"/>
                  <a:gd name="connsiteY28" fmla="*/ 450217 h 769484"/>
                  <a:gd name="connsiteX29" fmla="*/ 535656 w 713996"/>
                  <a:gd name="connsiteY29" fmla="*/ 461441 h 769484"/>
                  <a:gd name="connsiteX30" fmla="*/ 560598 w 713996"/>
                  <a:gd name="connsiteY30" fmla="*/ 503844 h 769484"/>
                  <a:gd name="connsiteX31" fmla="*/ 579305 w 713996"/>
                  <a:gd name="connsiteY31" fmla="*/ 505091 h 769484"/>
                  <a:gd name="connsiteX32" fmla="*/ 595518 w 713996"/>
                  <a:gd name="connsiteY32" fmla="*/ 490125 h 769484"/>
                  <a:gd name="connsiteX33" fmla="*/ 655381 w 713996"/>
                  <a:gd name="connsiteY33" fmla="*/ 481395 h 769484"/>
                  <a:gd name="connsiteX34" fmla="*/ 674088 w 713996"/>
                  <a:gd name="connsiteY34" fmla="*/ 501350 h 769484"/>
                  <a:gd name="connsiteX35" fmla="*/ 709008 w 713996"/>
                  <a:gd name="connsiteY35" fmla="*/ 573683 h 769484"/>
                  <a:gd name="connsiteX36" fmla="*/ 706513 w 713996"/>
                  <a:gd name="connsiteY36" fmla="*/ 599874 h 769484"/>
                  <a:gd name="connsiteX37" fmla="*/ 713996 w 713996"/>
                  <a:gd name="connsiteY37" fmla="*/ 611098 h 769484"/>
                  <a:gd name="connsiteX38" fmla="*/ 686559 w 713996"/>
                  <a:gd name="connsiteY38" fmla="*/ 646017 h 769484"/>
                  <a:gd name="connsiteX39" fmla="*/ 695289 w 713996"/>
                  <a:gd name="connsiteY39" fmla="*/ 668467 h 769484"/>
                  <a:gd name="connsiteX40" fmla="*/ 685312 w 713996"/>
                  <a:gd name="connsiteY40" fmla="*/ 682185 h 769484"/>
                  <a:gd name="connsiteX41" fmla="*/ 645404 w 713996"/>
                  <a:gd name="connsiteY41" fmla="*/ 698398 h 769484"/>
                  <a:gd name="connsiteX42" fmla="*/ 619214 w 713996"/>
                  <a:gd name="connsiteY42" fmla="*/ 700892 h 769484"/>
                  <a:gd name="connsiteX43" fmla="*/ 612978 w 713996"/>
                  <a:gd name="connsiteY43" fmla="*/ 724588 h 769484"/>
                  <a:gd name="connsiteX44" fmla="*/ 599259 w 713996"/>
                  <a:gd name="connsiteY44" fmla="*/ 724588 h 769484"/>
                  <a:gd name="connsiteX45" fmla="*/ 593024 w 713996"/>
                  <a:gd name="connsiteY45" fmla="*/ 738306 h 769484"/>
                  <a:gd name="connsiteX46" fmla="*/ 566834 w 713996"/>
                  <a:gd name="connsiteY46" fmla="*/ 738306 h 769484"/>
                  <a:gd name="connsiteX47" fmla="*/ 554363 w 713996"/>
                  <a:gd name="connsiteY47" fmla="*/ 745788 h 769484"/>
                  <a:gd name="connsiteX48" fmla="*/ 543138 w 713996"/>
                  <a:gd name="connsiteY48" fmla="*/ 732071 h 769484"/>
                  <a:gd name="connsiteX49" fmla="*/ 508219 w 713996"/>
                  <a:gd name="connsiteY49" fmla="*/ 713363 h 769484"/>
                  <a:gd name="connsiteX50" fmla="*/ 505724 w 713996"/>
                  <a:gd name="connsiteY50" fmla="*/ 667219 h 769484"/>
                  <a:gd name="connsiteX51" fmla="*/ 525679 w 713996"/>
                  <a:gd name="connsiteY51" fmla="*/ 670961 h 769484"/>
                  <a:gd name="connsiteX52" fmla="*/ 574317 w 713996"/>
                  <a:gd name="connsiteY52" fmla="*/ 628558 h 769484"/>
                  <a:gd name="connsiteX53" fmla="*/ 576811 w 713996"/>
                  <a:gd name="connsiteY53" fmla="*/ 606109 h 769484"/>
                  <a:gd name="connsiteX54" fmla="*/ 564340 w 713996"/>
                  <a:gd name="connsiteY54" fmla="*/ 599874 h 769484"/>
                  <a:gd name="connsiteX55" fmla="*/ 559351 w 713996"/>
                  <a:gd name="connsiteY55" fmla="*/ 586155 h 769484"/>
                  <a:gd name="connsiteX56" fmla="*/ 561845 w 713996"/>
                  <a:gd name="connsiteY56" fmla="*/ 576179 h 769484"/>
                  <a:gd name="connsiteX57" fmla="*/ 551868 w 713996"/>
                  <a:gd name="connsiteY57" fmla="*/ 561212 h 769484"/>
                  <a:gd name="connsiteX58" fmla="*/ 518196 w 713996"/>
                  <a:gd name="connsiteY58" fmla="*/ 567448 h 769484"/>
                  <a:gd name="connsiteX59" fmla="*/ 508219 w 713996"/>
                  <a:gd name="connsiteY59" fmla="*/ 572437 h 769484"/>
                  <a:gd name="connsiteX60" fmla="*/ 495747 w 713996"/>
                  <a:gd name="connsiteY60" fmla="*/ 561212 h 769484"/>
                  <a:gd name="connsiteX61" fmla="*/ 465816 w 713996"/>
                  <a:gd name="connsiteY61" fmla="*/ 563706 h 769484"/>
                  <a:gd name="connsiteX62" fmla="*/ 440873 w 713996"/>
                  <a:gd name="connsiteY62" fmla="*/ 591144 h 769484"/>
                  <a:gd name="connsiteX63" fmla="*/ 395976 w 713996"/>
                  <a:gd name="connsiteY63" fmla="*/ 599874 h 769484"/>
                  <a:gd name="connsiteX64" fmla="*/ 392235 w 713996"/>
                  <a:gd name="connsiteY64" fmla="*/ 591144 h 769484"/>
                  <a:gd name="connsiteX65" fmla="*/ 373528 w 713996"/>
                  <a:gd name="connsiteY65" fmla="*/ 593638 h 769484"/>
                  <a:gd name="connsiteX66" fmla="*/ 372281 w 713996"/>
                  <a:gd name="connsiteY66" fmla="*/ 604862 h 769484"/>
                  <a:gd name="connsiteX67" fmla="*/ 376022 w 713996"/>
                  <a:gd name="connsiteY67" fmla="*/ 613592 h 769484"/>
                  <a:gd name="connsiteX68" fmla="*/ 348585 w 713996"/>
                  <a:gd name="connsiteY68" fmla="*/ 641029 h 769484"/>
                  <a:gd name="connsiteX69" fmla="*/ 321148 w 713996"/>
                  <a:gd name="connsiteY69" fmla="*/ 693409 h 769484"/>
                  <a:gd name="connsiteX70" fmla="*/ 278745 w 713996"/>
                  <a:gd name="connsiteY70" fmla="*/ 712117 h 769484"/>
                  <a:gd name="connsiteX71" fmla="*/ 281240 w 713996"/>
                  <a:gd name="connsiteY71" fmla="*/ 729576 h 769484"/>
                  <a:gd name="connsiteX72" fmla="*/ 243826 w 713996"/>
                  <a:gd name="connsiteY72" fmla="*/ 760755 h 769484"/>
                  <a:gd name="connsiteX73" fmla="*/ 208906 w 713996"/>
                  <a:gd name="connsiteY73" fmla="*/ 769484 h 769484"/>
                  <a:gd name="connsiteX74" fmla="*/ 220130 w 713996"/>
                  <a:gd name="connsiteY74" fmla="*/ 754519 h 769484"/>
                  <a:gd name="connsiteX75" fmla="*/ 248814 w 713996"/>
                  <a:gd name="connsiteY75" fmla="*/ 702139 h 769484"/>
                  <a:gd name="connsiteX76" fmla="*/ 258791 w 713996"/>
                  <a:gd name="connsiteY76" fmla="*/ 695904 h 769484"/>
                  <a:gd name="connsiteX77" fmla="*/ 261285 w 713996"/>
                  <a:gd name="connsiteY77" fmla="*/ 662231 h 769484"/>
                  <a:gd name="connsiteX78" fmla="*/ 273757 w 713996"/>
                  <a:gd name="connsiteY78" fmla="*/ 655995 h 769484"/>
                  <a:gd name="connsiteX79" fmla="*/ 272510 w 713996"/>
                  <a:gd name="connsiteY79" fmla="*/ 619829 h 769484"/>
                  <a:gd name="connsiteX80" fmla="*/ 253803 w 713996"/>
                  <a:gd name="connsiteY80" fmla="*/ 596133 h 769484"/>
                  <a:gd name="connsiteX81" fmla="*/ 252555 w 713996"/>
                  <a:gd name="connsiteY81" fmla="*/ 587402 h 769484"/>
                  <a:gd name="connsiteX82" fmla="*/ 226366 w 713996"/>
                  <a:gd name="connsiteY82" fmla="*/ 559966 h 769484"/>
                  <a:gd name="connsiteX83" fmla="*/ 225118 w 713996"/>
                  <a:gd name="connsiteY83" fmla="*/ 545000 h 769484"/>
                  <a:gd name="connsiteX84" fmla="*/ 215141 w 713996"/>
                  <a:gd name="connsiteY84" fmla="*/ 537517 h 769484"/>
                  <a:gd name="connsiteX85" fmla="*/ 202670 w 713996"/>
                  <a:gd name="connsiteY85" fmla="*/ 542506 h 769484"/>
                  <a:gd name="connsiteX86" fmla="*/ 175233 w 713996"/>
                  <a:gd name="connsiteY86" fmla="*/ 526292 h 769484"/>
                  <a:gd name="connsiteX87" fmla="*/ 159020 w 713996"/>
                  <a:gd name="connsiteY87" fmla="*/ 501350 h 769484"/>
                  <a:gd name="connsiteX88" fmla="*/ 147796 w 713996"/>
                  <a:gd name="connsiteY88" fmla="*/ 471418 h 769484"/>
                  <a:gd name="connsiteX89" fmla="*/ 132830 w 713996"/>
                  <a:gd name="connsiteY89" fmla="*/ 442734 h 769484"/>
                  <a:gd name="connsiteX90" fmla="*/ 109135 w 713996"/>
                  <a:gd name="connsiteY90" fmla="*/ 409062 h 769484"/>
                  <a:gd name="connsiteX91" fmla="*/ 110382 w 713996"/>
                  <a:gd name="connsiteY91" fmla="*/ 380378 h 769484"/>
                  <a:gd name="connsiteX92" fmla="*/ 129089 w 713996"/>
                  <a:gd name="connsiteY92" fmla="*/ 361670 h 769484"/>
                  <a:gd name="connsiteX93" fmla="*/ 121606 w 713996"/>
                  <a:gd name="connsiteY93" fmla="*/ 335480 h 769484"/>
                  <a:gd name="connsiteX94" fmla="*/ 142807 w 713996"/>
                  <a:gd name="connsiteY94" fmla="*/ 268135 h 769484"/>
                  <a:gd name="connsiteX95" fmla="*/ 191446 w 713996"/>
                  <a:gd name="connsiteY95" fmla="*/ 295572 h 769484"/>
                  <a:gd name="connsiteX96" fmla="*/ 196434 w 713996"/>
                  <a:gd name="connsiteY96" fmla="*/ 311785 h 769484"/>
                  <a:gd name="connsiteX97" fmla="*/ 206411 w 713996"/>
                  <a:gd name="connsiteY97" fmla="*/ 311785 h 769484"/>
                  <a:gd name="connsiteX98" fmla="*/ 220130 w 713996"/>
                  <a:gd name="connsiteY98" fmla="*/ 319268 h 769484"/>
                  <a:gd name="connsiteX99" fmla="*/ 201423 w 713996"/>
                  <a:gd name="connsiteY99" fmla="*/ 347951 h 769484"/>
                  <a:gd name="connsiteX100" fmla="*/ 200176 w 713996"/>
                  <a:gd name="connsiteY100" fmla="*/ 367906 h 769484"/>
                  <a:gd name="connsiteX101" fmla="*/ 231354 w 713996"/>
                  <a:gd name="connsiteY101" fmla="*/ 354187 h 769484"/>
                  <a:gd name="connsiteX102" fmla="*/ 257544 w 713996"/>
                  <a:gd name="connsiteY102" fmla="*/ 361670 h 769484"/>
                  <a:gd name="connsiteX103" fmla="*/ 260038 w 713996"/>
                  <a:gd name="connsiteY103" fmla="*/ 392849 h 769484"/>
                  <a:gd name="connsiteX104" fmla="*/ 256297 w 713996"/>
                  <a:gd name="connsiteY104" fmla="*/ 400332 h 769484"/>
                  <a:gd name="connsiteX105" fmla="*/ 252555 w 713996"/>
                  <a:gd name="connsiteY105" fmla="*/ 432757 h 769484"/>
                  <a:gd name="connsiteX106" fmla="*/ 240084 w 713996"/>
                  <a:gd name="connsiteY106" fmla="*/ 431510 h 769484"/>
                  <a:gd name="connsiteX107" fmla="*/ 236343 w 713996"/>
                  <a:gd name="connsiteY107" fmla="*/ 457700 h 769484"/>
                  <a:gd name="connsiteX108" fmla="*/ 253803 w 713996"/>
                  <a:gd name="connsiteY108" fmla="*/ 468924 h 769484"/>
                  <a:gd name="connsiteX109" fmla="*/ 248814 w 713996"/>
                  <a:gd name="connsiteY109" fmla="*/ 487631 h 769484"/>
                  <a:gd name="connsiteX110" fmla="*/ 282487 w 713996"/>
                  <a:gd name="connsiteY110" fmla="*/ 523798 h 769484"/>
                  <a:gd name="connsiteX111" fmla="*/ 321148 w 713996"/>
                  <a:gd name="connsiteY111" fmla="*/ 486383 h 769484"/>
                  <a:gd name="connsiteX112" fmla="*/ 352326 w 713996"/>
                  <a:gd name="connsiteY112" fmla="*/ 493867 h 769484"/>
                  <a:gd name="connsiteX113" fmla="*/ 399718 w 713996"/>
                  <a:gd name="connsiteY113" fmla="*/ 523798 h 769484"/>
                  <a:gd name="connsiteX114" fmla="*/ 410942 w 713996"/>
                  <a:gd name="connsiteY114" fmla="*/ 516316 h 769484"/>
                  <a:gd name="connsiteX115" fmla="*/ 379763 w 713996"/>
                  <a:gd name="connsiteY115" fmla="*/ 481395 h 769484"/>
                  <a:gd name="connsiteX116" fmla="*/ 381011 w 713996"/>
                  <a:gd name="connsiteY116" fmla="*/ 467677 h 769484"/>
                  <a:gd name="connsiteX117" fmla="*/ 349832 w 713996"/>
                  <a:gd name="connsiteY117" fmla="*/ 441487 h 769484"/>
                  <a:gd name="connsiteX118" fmla="*/ 348585 w 713996"/>
                  <a:gd name="connsiteY118" fmla="*/ 405320 h 769484"/>
                  <a:gd name="connsiteX119" fmla="*/ 369786 w 713996"/>
                  <a:gd name="connsiteY119" fmla="*/ 382872 h 769484"/>
                  <a:gd name="connsiteX120" fmla="*/ 362303 w 713996"/>
                  <a:gd name="connsiteY120" fmla="*/ 347951 h 769484"/>
                  <a:gd name="connsiteX121" fmla="*/ 313665 w 713996"/>
                  <a:gd name="connsiteY121" fmla="*/ 308043 h 769484"/>
                  <a:gd name="connsiteX122" fmla="*/ 292464 w 713996"/>
                  <a:gd name="connsiteY122" fmla="*/ 311785 h 769484"/>
                  <a:gd name="connsiteX123" fmla="*/ 279992 w 713996"/>
                  <a:gd name="connsiteY123" fmla="*/ 315526 h 769484"/>
                  <a:gd name="connsiteX124" fmla="*/ 261285 w 713996"/>
                  <a:gd name="connsiteY124" fmla="*/ 296819 h 769484"/>
                  <a:gd name="connsiteX125" fmla="*/ 245073 w 713996"/>
                  <a:gd name="connsiteY125" fmla="*/ 299313 h 769484"/>
                  <a:gd name="connsiteX126" fmla="*/ 241331 w 713996"/>
                  <a:gd name="connsiteY126" fmla="*/ 284347 h 769484"/>
                  <a:gd name="connsiteX127" fmla="*/ 242578 w 713996"/>
                  <a:gd name="connsiteY127" fmla="*/ 238203 h 769484"/>
                  <a:gd name="connsiteX128" fmla="*/ 198929 w 713996"/>
                  <a:gd name="connsiteY128" fmla="*/ 235709 h 769484"/>
                  <a:gd name="connsiteX129" fmla="*/ 191446 w 713996"/>
                  <a:gd name="connsiteY129" fmla="*/ 214507 h 769484"/>
                  <a:gd name="connsiteX130" fmla="*/ 182716 w 713996"/>
                  <a:gd name="connsiteY130" fmla="*/ 213261 h 769484"/>
                  <a:gd name="connsiteX131" fmla="*/ 170244 w 713996"/>
                  <a:gd name="connsiteY131" fmla="*/ 231968 h 769484"/>
                  <a:gd name="connsiteX132" fmla="*/ 144055 w 713996"/>
                  <a:gd name="connsiteY132" fmla="*/ 236957 h 769484"/>
                  <a:gd name="connsiteX133" fmla="*/ 129089 w 713996"/>
                  <a:gd name="connsiteY133" fmla="*/ 209519 h 769484"/>
                  <a:gd name="connsiteX134" fmla="*/ 111629 w 713996"/>
                  <a:gd name="connsiteY134" fmla="*/ 209519 h 769484"/>
                  <a:gd name="connsiteX135" fmla="*/ 117865 w 713996"/>
                  <a:gd name="connsiteY135" fmla="*/ 170857 h 769484"/>
                  <a:gd name="connsiteX136" fmla="*/ 97910 w 713996"/>
                  <a:gd name="connsiteY136" fmla="*/ 184576 h 769484"/>
                  <a:gd name="connsiteX137" fmla="*/ 90428 w 713996"/>
                  <a:gd name="connsiteY137" fmla="*/ 172105 h 769484"/>
                  <a:gd name="connsiteX138" fmla="*/ 72968 w 713996"/>
                  <a:gd name="connsiteY138" fmla="*/ 168363 h 769484"/>
                  <a:gd name="connsiteX139" fmla="*/ 70473 w 713996"/>
                  <a:gd name="connsiteY139" fmla="*/ 159634 h 769484"/>
                  <a:gd name="connsiteX140" fmla="*/ 60496 w 713996"/>
                  <a:gd name="connsiteY140" fmla="*/ 157140 h 769484"/>
                  <a:gd name="connsiteX141" fmla="*/ 53013 w 713996"/>
                  <a:gd name="connsiteY141" fmla="*/ 148409 h 769484"/>
                  <a:gd name="connsiteX142" fmla="*/ 59249 w 713996"/>
                  <a:gd name="connsiteY142" fmla="*/ 135938 h 769484"/>
                  <a:gd name="connsiteX143" fmla="*/ 58002 w 713996"/>
                  <a:gd name="connsiteY143" fmla="*/ 123467 h 769484"/>
                  <a:gd name="connsiteX144" fmla="*/ 72968 w 713996"/>
                  <a:gd name="connsiteY144" fmla="*/ 108501 h 769484"/>
                  <a:gd name="connsiteX145" fmla="*/ 77956 w 713996"/>
                  <a:gd name="connsiteY145" fmla="*/ 89794 h 769484"/>
                  <a:gd name="connsiteX146" fmla="*/ 84192 w 713996"/>
                  <a:gd name="connsiteY146" fmla="*/ 74828 h 769484"/>
                  <a:gd name="connsiteX147" fmla="*/ 70473 w 713996"/>
                  <a:gd name="connsiteY147" fmla="*/ 73581 h 769484"/>
                  <a:gd name="connsiteX148" fmla="*/ 62991 w 713996"/>
                  <a:gd name="connsiteY148" fmla="*/ 56121 h 769484"/>
                  <a:gd name="connsiteX149" fmla="*/ 62991 w 713996"/>
                  <a:gd name="connsiteY149" fmla="*/ 32425 h 769484"/>
                  <a:gd name="connsiteX150" fmla="*/ 51766 w 713996"/>
                  <a:gd name="connsiteY150" fmla="*/ 32425 h 769484"/>
                  <a:gd name="connsiteX151" fmla="*/ 39295 w 713996"/>
                  <a:gd name="connsiteY151" fmla="*/ 46144 h 769484"/>
                  <a:gd name="connsiteX152" fmla="*/ 29318 w 713996"/>
                  <a:gd name="connsiteY152" fmla="*/ 51132 h 769484"/>
                  <a:gd name="connsiteX153" fmla="*/ 33059 w 713996"/>
                  <a:gd name="connsiteY153" fmla="*/ 66098 h 769484"/>
                  <a:gd name="connsiteX154" fmla="*/ 16847 w 713996"/>
                  <a:gd name="connsiteY154" fmla="*/ 76075 h 769484"/>
                  <a:gd name="connsiteX155" fmla="*/ 19341 w 713996"/>
                  <a:gd name="connsiteY155" fmla="*/ 93536 h 769484"/>
                  <a:gd name="connsiteX156" fmla="*/ 9364 w 713996"/>
                  <a:gd name="connsiteY156" fmla="*/ 94782 h 769484"/>
                  <a:gd name="connsiteX157" fmla="*/ 11858 w 713996"/>
                  <a:gd name="connsiteY157" fmla="*/ 109748 h 769484"/>
                  <a:gd name="connsiteX158" fmla="*/ 0 w 713996"/>
                  <a:gd name="connsiteY158" fmla="*/ 130371 h 769484"/>
                  <a:gd name="connsiteX159" fmla="*/ 0 w 713996"/>
                  <a:gd name="connsiteY159" fmla="*/ 28193 h 769484"/>
                  <a:gd name="connsiteX160" fmla="*/ 18094 w 713996"/>
                  <a:gd name="connsiteY160" fmla="*/ 13719 h 769484"/>
                  <a:gd name="connsiteX161" fmla="*/ 23082 w 713996"/>
                  <a:gd name="connsiteY161" fmla="*/ 9977 h 769484"/>
                  <a:gd name="connsiteX162" fmla="*/ 34307 w 713996"/>
                  <a:gd name="connsiteY162" fmla="*/ 2494 h 769484"/>
                  <a:gd name="connsiteX163" fmla="*/ 59249 w 713996"/>
                  <a:gd name="connsiteY163" fmla="*/ 17460 h 769484"/>
                  <a:gd name="connsiteX164" fmla="*/ 71721 w 713996"/>
                  <a:gd name="connsiteY164" fmla="*/ 6236 h 769484"/>
                  <a:gd name="connsiteX165" fmla="*/ 92922 w 713996"/>
                  <a:gd name="connsiteY165" fmla="*/ 17460 h 769484"/>
                  <a:gd name="connsiteX166" fmla="*/ 109135 w 713996"/>
                  <a:gd name="connsiteY166" fmla="*/ 14965 h 769484"/>
                  <a:gd name="connsiteX167" fmla="*/ 126595 w 713996"/>
                  <a:gd name="connsiteY167" fmla="*/ 17460 h 769484"/>
                  <a:gd name="connsiteX0" fmla="*/ 400549 w 967996"/>
                  <a:gd name="connsiteY0" fmla="*/ 0 h 769484"/>
                  <a:gd name="connsiteX1" fmla="*/ 400549 w 967996"/>
                  <a:gd name="connsiteY1" fmla="*/ 22448 h 769484"/>
                  <a:gd name="connsiteX2" fmla="*/ 415515 w 967996"/>
                  <a:gd name="connsiteY2" fmla="*/ 27436 h 769484"/>
                  <a:gd name="connsiteX3" fmla="*/ 427986 w 967996"/>
                  <a:gd name="connsiteY3" fmla="*/ 27436 h 769484"/>
                  <a:gd name="connsiteX4" fmla="*/ 432974 w 967996"/>
                  <a:gd name="connsiteY4" fmla="*/ 32425 h 769484"/>
                  <a:gd name="connsiteX5" fmla="*/ 457917 w 967996"/>
                  <a:gd name="connsiteY5" fmla="*/ 14965 h 769484"/>
                  <a:gd name="connsiteX6" fmla="*/ 477871 w 967996"/>
                  <a:gd name="connsiteY6" fmla="*/ 21202 h 769484"/>
                  <a:gd name="connsiteX7" fmla="*/ 492837 w 967996"/>
                  <a:gd name="connsiteY7" fmla="*/ 22448 h 769484"/>
                  <a:gd name="connsiteX8" fmla="*/ 495331 w 967996"/>
                  <a:gd name="connsiteY8" fmla="*/ 42403 h 769484"/>
                  <a:gd name="connsiteX9" fmla="*/ 496329 w 967996"/>
                  <a:gd name="connsiteY9" fmla="*/ 46108 h 769484"/>
                  <a:gd name="connsiteX10" fmla="*/ 475045 w 967996"/>
                  <a:gd name="connsiteY10" fmla="*/ 85637 h 769484"/>
                  <a:gd name="connsiteX11" fmla="*/ 516616 w 967996"/>
                  <a:gd name="connsiteY11" fmla="*/ 135522 h 769484"/>
                  <a:gd name="connsiteX12" fmla="*/ 514953 w 967996"/>
                  <a:gd name="connsiteY12" fmla="*/ 190397 h 769484"/>
                  <a:gd name="connsiteX13" fmla="*/ 539896 w 967996"/>
                  <a:gd name="connsiteY13" fmla="*/ 203700 h 769484"/>
                  <a:gd name="connsiteX14" fmla="*/ 579804 w 967996"/>
                  <a:gd name="connsiteY14" fmla="*/ 215339 h 769484"/>
                  <a:gd name="connsiteX15" fmla="*/ 618050 w 967996"/>
                  <a:gd name="connsiteY15" fmla="*/ 208688 h 769484"/>
                  <a:gd name="connsiteX16" fmla="*/ 631352 w 967996"/>
                  <a:gd name="connsiteY16" fmla="*/ 255248 h 769484"/>
                  <a:gd name="connsiteX17" fmla="*/ 606410 w 967996"/>
                  <a:gd name="connsiteY17" fmla="*/ 261899 h 769484"/>
                  <a:gd name="connsiteX18" fmla="*/ 616387 w 967996"/>
                  <a:gd name="connsiteY18" fmla="*/ 291830 h 769484"/>
                  <a:gd name="connsiteX19" fmla="*/ 656295 w 967996"/>
                  <a:gd name="connsiteY19" fmla="*/ 316774 h 769484"/>
                  <a:gd name="connsiteX20" fmla="*/ 661284 w 967996"/>
                  <a:gd name="connsiteY20" fmla="*/ 331739 h 769484"/>
                  <a:gd name="connsiteX21" fmla="*/ 686226 w 967996"/>
                  <a:gd name="connsiteY21" fmla="*/ 350031 h 769484"/>
                  <a:gd name="connsiteX22" fmla="*/ 716158 w 967996"/>
                  <a:gd name="connsiteY22" fmla="*/ 374973 h 769484"/>
                  <a:gd name="connsiteX23" fmla="*/ 739438 w 967996"/>
                  <a:gd name="connsiteY23" fmla="*/ 381624 h 769484"/>
                  <a:gd name="connsiteX24" fmla="*/ 747752 w 967996"/>
                  <a:gd name="connsiteY24" fmla="*/ 384950 h 769484"/>
                  <a:gd name="connsiteX25" fmla="*/ 746089 w 967996"/>
                  <a:gd name="connsiteY25" fmla="*/ 396590 h 769484"/>
                  <a:gd name="connsiteX26" fmla="*/ 827083 w 967996"/>
                  <a:gd name="connsiteY26" fmla="*/ 408589 h 769484"/>
                  <a:gd name="connsiteX27" fmla="*/ 822081 w 967996"/>
                  <a:gd name="connsiteY27" fmla="*/ 430262 h 769484"/>
                  <a:gd name="connsiteX28" fmla="*/ 789656 w 967996"/>
                  <a:gd name="connsiteY28" fmla="*/ 450217 h 769484"/>
                  <a:gd name="connsiteX29" fmla="*/ 789656 w 967996"/>
                  <a:gd name="connsiteY29" fmla="*/ 461441 h 769484"/>
                  <a:gd name="connsiteX30" fmla="*/ 814598 w 967996"/>
                  <a:gd name="connsiteY30" fmla="*/ 503844 h 769484"/>
                  <a:gd name="connsiteX31" fmla="*/ 833305 w 967996"/>
                  <a:gd name="connsiteY31" fmla="*/ 505091 h 769484"/>
                  <a:gd name="connsiteX32" fmla="*/ 849518 w 967996"/>
                  <a:gd name="connsiteY32" fmla="*/ 490125 h 769484"/>
                  <a:gd name="connsiteX33" fmla="*/ 909381 w 967996"/>
                  <a:gd name="connsiteY33" fmla="*/ 481395 h 769484"/>
                  <a:gd name="connsiteX34" fmla="*/ 928088 w 967996"/>
                  <a:gd name="connsiteY34" fmla="*/ 501350 h 769484"/>
                  <a:gd name="connsiteX35" fmla="*/ 963008 w 967996"/>
                  <a:gd name="connsiteY35" fmla="*/ 573683 h 769484"/>
                  <a:gd name="connsiteX36" fmla="*/ 960513 w 967996"/>
                  <a:gd name="connsiteY36" fmla="*/ 599874 h 769484"/>
                  <a:gd name="connsiteX37" fmla="*/ 967996 w 967996"/>
                  <a:gd name="connsiteY37" fmla="*/ 611098 h 769484"/>
                  <a:gd name="connsiteX38" fmla="*/ 940559 w 967996"/>
                  <a:gd name="connsiteY38" fmla="*/ 646017 h 769484"/>
                  <a:gd name="connsiteX39" fmla="*/ 949289 w 967996"/>
                  <a:gd name="connsiteY39" fmla="*/ 668467 h 769484"/>
                  <a:gd name="connsiteX40" fmla="*/ 939312 w 967996"/>
                  <a:gd name="connsiteY40" fmla="*/ 682185 h 769484"/>
                  <a:gd name="connsiteX41" fmla="*/ 899404 w 967996"/>
                  <a:gd name="connsiteY41" fmla="*/ 698398 h 769484"/>
                  <a:gd name="connsiteX42" fmla="*/ 873214 w 967996"/>
                  <a:gd name="connsiteY42" fmla="*/ 700892 h 769484"/>
                  <a:gd name="connsiteX43" fmla="*/ 866978 w 967996"/>
                  <a:gd name="connsiteY43" fmla="*/ 724588 h 769484"/>
                  <a:gd name="connsiteX44" fmla="*/ 853259 w 967996"/>
                  <a:gd name="connsiteY44" fmla="*/ 724588 h 769484"/>
                  <a:gd name="connsiteX45" fmla="*/ 847024 w 967996"/>
                  <a:gd name="connsiteY45" fmla="*/ 738306 h 769484"/>
                  <a:gd name="connsiteX46" fmla="*/ 820834 w 967996"/>
                  <a:gd name="connsiteY46" fmla="*/ 738306 h 769484"/>
                  <a:gd name="connsiteX47" fmla="*/ 808363 w 967996"/>
                  <a:gd name="connsiteY47" fmla="*/ 745788 h 769484"/>
                  <a:gd name="connsiteX48" fmla="*/ 797138 w 967996"/>
                  <a:gd name="connsiteY48" fmla="*/ 732071 h 769484"/>
                  <a:gd name="connsiteX49" fmla="*/ 762219 w 967996"/>
                  <a:gd name="connsiteY49" fmla="*/ 713363 h 769484"/>
                  <a:gd name="connsiteX50" fmla="*/ 759724 w 967996"/>
                  <a:gd name="connsiteY50" fmla="*/ 667219 h 769484"/>
                  <a:gd name="connsiteX51" fmla="*/ 779679 w 967996"/>
                  <a:gd name="connsiteY51" fmla="*/ 670961 h 769484"/>
                  <a:gd name="connsiteX52" fmla="*/ 828317 w 967996"/>
                  <a:gd name="connsiteY52" fmla="*/ 628558 h 769484"/>
                  <a:gd name="connsiteX53" fmla="*/ 830811 w 967996"/>
                  <a:gd name="connsiteY53" fmla="*/ 606109 h 769484"/>
                  <a:gd name="connsiteX54" fmla="*/ 818340 w 967996"/>
                  <a:gd name="connsiteY54" fmla="*/ 599874 h 769484"/>
                  <a:gd name="connsiteX55" fmla="*/ 813351 w 967996"/>
                  <a:gd name="connsiteY55" fmla="*/ 586155 h 769484"/>
                  <a:gd name="connsiteX56" fmla="*/ 815845 w 967996"/>
                  <a:gd name="connsiteY56" fmla="*/ 576179 h 769484"/>
                  <a:gd name="connsiteX57" fmla="*/ 805868 w 967996"/>
                  <a:gd name="connsiteY57" fmla="*/ 561212 h 769484"/>
                  <a:gd name="connsiteX58" fmla="*/ 772196 w 967996"/>
                  <a:gd name="connsiteY58" fmla="*/ 567448 h 769484"/>
                  <a:gd name="connsiteX59" fmla="*/ 762219 w 967996"/>
                  <a:gd name="connsiteY59" fmla="*/ 572437 h 769484"/>
                  <a:gd name="connsiteX60" fmla="*/ 749747 w 967996"/>
                  <a:gd name="connsiteY60" fmla="*/ 561212 h 769484"/>
                  <a:gd name="connsiteX61" fmla="*/ 719816 w 967996"/>
                  <a:gd name="connsiteY61" fmla="*/ 563706 h 769484"/>
                  <a:gd name="connsiteX62" fmla="*/ 694873 w 967996"/>
                  <a:gd name="connsiteY62" fmla="*/ 591144 h 769484"/>
                  <a:gd name="connsiteX63" fmla="*/ 649976 w 967996"/>
                  <a:gd name="connsiteY63" fmla="*/ 599874 h 769484"/>
                  <a:gd name="connsiteX64" fmla="*/ 646235 w 967996"/>
                  <a:gd name="connsiteY64" fmla="*/ 591144 h 769484"/>
                  <a:gd name="connsiteX65" fmla="*/ 627528 w 967996"/>
                  <a:gd name="connsiteY65" fmla="*/ 593638 h 769484"/>
                  <a:gd name="connsiteX66" fmla="*/ 626281 w 967996"/>
                  <a:gd name="connsiteY66" fmla="*/ 604862 h 769484"/>
                  <a:gd name="connsiteX67" fmla="*/ 630022 w 967996"/>
                  <a:gd name="connsiteY67" fmla="*/ 613592 h 769484"/>
                  <a:gd name="connsiteX68" fmla="*/ 602585 w 967996"/>
                  <a:gd name="connsiteY68" fmla="*/ 641029 h 769484"/>
                  <a:gd name="connsiteX69" fmla="*/ 575148 w 967996"/>
                  <a:gd name="connsiteY69" fmla="*/ 693409 h 769484"/>
                  <a:gd name="connsiteX70" fmla="*/ 532745 w 967996"/>
                  <a:gd name="connsiteY70" fmla="*/ 712117 h 769484"/>
                  <a:gd name="connsiteX71" fmla="*/ 535240 w 967996"/>
                  <a:gd name="connsiteY71" fmla="*/ 729576 h 769484"/>
                  <a:gd name="connsiteX72" fmla="*/ 497826 w 967996"/>
                  <a:gd name="connsiteY72" fmla="*/ 760755 h 769484"/>
                  <a:gd name="connsiteX73" fmla="*/ 462906 w 967996"/>
                  <a:gd name="connsiteY73" fmla="*/ 769484 h 769484"/>
                  <a:gd name="connsiteX74" fmla="*/ 474130 w 967996"/>
                  <a:gd name="connsiteY74" fmla="*/ 754519 h 769484"/>
                  <a:gd name="connsiteX75" fmla="*/ 502814 w 967996"/>
                  <a:gd name="connsiteY75" fmla="*/ 702139 h 769484"/>
                  <a:gd name="connsiteX76" fmla="*/ 512791 w 967996"/>
                  <a:gd name="connsiteY76" fmla="*/ 695904 h 769484"/>
                  <a:gd name="connsiteX77" fmla="*/ 515285 w 967996"/>
                  <a:gd name="connsiteY77" fmla="*/ 662231 h 769484"/>
                  <a:gd name="connsiteX78" fmla="*/ 527757 w 967996"/>
                  <a:gd name="connsiteY78" fmla="*/ 655995 h 769484"/>
                  <a:gd name="connsiteX79" fmla="*/ 526510 w 967996"/>
                  <a:gd name="connsiteY79" fmla="*/ 619829 h 769484"/>
                  <a:gd name="connsiteX80" fmla="*/ 507803 w 967996"/>
                  <a:gd name="connsiteY80" fmla="*/ 596133 h 769484"/>
                  <a:gd name="connsiteX81" fmla="*/ 506555 w 967996"/>
                  <a:gd name="connsiteY81" fmla="*/ 587402 h 769484"/>
                  <a:gd name="connsiteX82" fmla="*/ 480366 w 967996"/>
                  <a:gd name="connsiteY82" fmla="*/ 559966 h 769484"/>
                  <a:gd name="connsiteX83" fmla="*/ 479118 w 967996"/>
                  <a:gd name="connsiteY83" fmla="*/ 545000 h 769484"/>
                  <a:gd name="connsiteX84" fmla="*/ 469141 w 967996"/>
                  <a:gd name="connsiteY84" fmla="*/ 537517 h 769484"/>
                  <a:gd name="connsiteX85" fmla="*/ 456670 w 967996"/>
                  <a:gd name="connsiteY85" fmla="*/ 542506 h 769484"/>
                  <a:gd name="connsiteX86" fmla="*/ 429233 w 967996"/>
                  <a:gd name="connsiteY86" fmla="*/ 526292 h 769484"/>
                  <a:gd name="connsiteX87" fmla="*/ 413020 w 967996"/>
                  <a:gd name="connsiteY87" fmla="*/ 501350 h 769484"/>
                  <a:gd name="connsiteX88" fmla="*/ 401796 w 967996"/>
                  <a:gd name="connsiteY88" fmla="*/ 471418 h 769484"/>
                  <a:gd name="connsiteX89" fmla="*/ 386830 w 967996"/>
                  <a:gd name="connsiteY89" fmla="*/ 442734 h 769484"/>
                  <a:gd name="connsiteX90" fmla="*/ 363135 w 967996"/>
                  <a:gd name="connsiteY90" fmla="*/ 409062 h 769484"/>
                  <a:gd name="connsiteX91" fmla="*/ 364382 w 967996"/>
                  <a:gd name="connsiteY91" fmla="*/ 380378 h 769484"/>
                  <a:gd name="connsiteX92" fmla="*/ 383089 w 967996"/>
                  <a:gd name="connsiteY92" fmla="*/ 361670 h 769484"/>
                  <a:gd name="connsiteX93" fmla="*/ 375606 w 967996"/>
                  <a:gd name="connsiteY93" fmla="*/ 335480 h 769484"/>
                  <a:gd name="connsiteX94" fmla="*/ 396807 w 967996"/>
                  <a:gd name="connsiteY94" fmla="*/ 268135 h 769484"/>
                  <a:gd name="connsiteX95" fmla="*/ 445446 w 967996"/>
                  <a:gd name="connsiteY95" fmla="*/ 295572 h 769484"/>
                  <a:gd name="connsiteX96" fmla="*/ 450434 w 967996"/>
                  <a:gd name="connsiteY96" fmla="*/ 311785 h 769484"/>
                  <a:gd name="connsiteX97" fmla="*/ 460411 w 967996"/>
                  <a:gd name="connsiteY97" fmla="*/ 311785 h 769484"/>
                  <a:gd name="connsiteX98" fmla="*/ 474130 w 967996"/>
                  <a:gd name="connsiteY98" fmla="*/ 319268 h 769484"/>
                  <a:gd name="connsiteX99" fmla="*/ 455423 w 967996"/>
                  <a:gd name="connsiteY99" fmla="*/ 347951 h 769484"/>
                  <a:gd name="connsiteX100" fmla="*/ 454176 w 967996"/>
                  <a:gd name="connsiteY100" fmla="*/ 367906 h 769484"/>
                  <a:gd name="connsiteX101" fmla="*/ 485354 w 967996"/>
                  <a:gd name="connsiteY101" fmla="*/ 354187 h 769484"/>
                  <a:gd name="connsiteX102" fmla="*/ 511544 w 967996"/>
                  <a:gd name="connsiteY102" fmla="*/ 361670 h 769484"/>
                  <a:gd name="connsiteX103" fmla="*/ 514038 w 967996"/>
                  <a:gd name="connsiteY103" fmla="*/ 392849 h 769484"/>
                  <a:gd name="connsiteX104" fmla="*/ 510297 w 967996"/>
                  <a:gd name="connsiteY104" fmla="*/ 400332 h 769484"/>
                  <a:gd name="connsiteX105" fmla="*/ 506555 w 967996"/>
                  <a:gd name="connsiteY105" fmla="*/ 432757 h 769484"/>
                  <a:gd name="connsiteX106" fmla="*/ 494084 w 967996"/>
                  <a:gd name="connsiteY106" fmla="*/ 431510 h 769484"/>
                  <a:gd name="connsiteX107" fmla="*/ 490343 w 967996"/>
                  <a:gd name="connsiteY107" fmla="*/ 457700 h 769484"/>
                  <a:gd name="connsiteX108" fmla="*/ 507803 w 967996"/>
                  <a:gd name="connsiteY108" fmla="*/ 468924 h 769484"/>
                  <a:gd name="connsiteX109" fmla="*/ 502814 w 967996"/>
                  <a:gd name="connsiteY109" fmla="*/ 487631 h 769484"/>
                  <a:gd name="connsiteX110" fmla="*/ 536487 w 967996"/>
                  <a:gd name="connsiteY110" fmla="*/ 523798 h 769484"/>
                  <a:gd name="connsiteX111" fmla="*/ 575148 w 967996"/>
                  <a:gd name="connsiteY111" fmla="*/ 486383 h 769484"/>
                  <a:gd name="connsiteX112" fmla="*/ 606326 w 967996"/>
                  <a:gd name="connsiteY112" fmla="*/ 493867 h 769484"/>
                  <a:gd name="connsiteX113" fmla="*/ 653718 w 967996"/>
                  <a:gd name="connsiteY113" fmla="*/ 523798 h 769484"/>
                  <a:gd name="connsiteX114" fmla="*/ 664942 w 967996"/>
                  <a:gd name="connsiteY114" fmla="*/ 516316 h 769484"/>
                  <a:gd name="connsiteX115" fmla="*/ 633763 w 967996"/>
                  <a:gd name="connsiteY115" fmla="*/ 481395 h 769484"/>
                  <a:gd name="connsiteX116" fmla="*/ 635011 w 967996"/>
                  <a:gd name="connsiteY116" fmla="*/ 467677 h 769484"/>
                  <a:gd name="connsiteX117" fmla="*/ 603832 w 967996"/>
                  <a:gd name="connsiteY117" fmla="*/ 441487 h 769484"/>
                  <a:gd name="connsiteX118" fmla="*/ 602585 w 967996"/>
                  <a:gd name="connsiteY118" fmla="*/ 405320 h 769484"/>
                  <a:gd name="connsiteX119" fmla="*/ 623786 w 967996"/>
                  <a:gd name="connsiteY119" fmla="*/ 382872 h 769484"/>
                  <a:gd name="connsiteX120" fmla="*/ 616303 w 967996"/>
                  <a:gd name="connsiteY120" fmla="*/ 347951 h 769484"/>
                  <a:gd name="connsiteX121" fmla="*/ 567665 w 967996"/>
                  <a:gd name="connsiteY121" fmla="*/ 308043 h 769484"/>
                  <a:gd name="connsiteX122" fmla="*/ 546464 w 967996"/>
                  <a:gd name="connsiteY122" fmla="*/ 311785 h 769484"/>
                  <a:gd name="connsiteX123" fmla="*/ 533992 w 967996"/>
                  <a:gd name="connsiteY123" fmla="*/ 315526 h 769484"/>
                  <a:gd name="connsiteX124" fmla="*/ 515285 w 967996"/>
                  <a:gd name="connsiteY124" fmla="*/ 296819 h 769484"/>
                  <a:gd name="connsiteX125" fmla="*/ 499073 w 967996"/>
                  <a:gd name="connsiteY125" fmla="*/ 299313 h 769484"/>
                  <a:gd name="connsiteX126" fmla="*/ 495331 w 967996"/>
                  <a:gd name="connsiteY126" fmla="*/ 284347 h 769484"/>
                  <a:gd name="connsiteX127" fmla="*/ 496578 w 967996"/>
                  <a:gd name="connsiteY127" fmla="*/ 238203 h 769484"/>
                  <a:gd name="connsiteX128" fmla="*/ 452929 w 967996"/>
                  <a:gd name="connsiteY128" fmla="*/ 235709 h 769484"/>
                  <a:gd name="connsiteX129" fmla="*/ 445446 w 967996"/>
                  <a:gd name="connsiteY129" fmla="*/ 214507 h 769484"/>
                  <a:gd name="connsiteX130" fmla="*/ 436716 w 967996"/>
                  <a:gd name="connsiteY130" fmla="*/ 213261 h 769484"/>
                  <a:gd name="connsiteX131" fmla="*/ 424244 w 967996"/>
                  <a:gd name="connsiteY131" fmla="*/ 231968 h 769484"/>
                  <a:gd name="connsiteX132" fmla="*/ 398055 w 967996"/>
                  <a:gd name="connsiteY132" fmla="*/ 236957 h 769484"/>
                  <a:gd name="connsiteX133" fmla="*/ 383089 w 967996"/>
                  <a:gd name="connsiteY133" fmla="*/ 209519 h 769484"/>
                  <a:gd name="connsiteX134" fmla="*/ 365629 w 967996"/>
                  <a:gd name="connsiteY134" fmla="*/ 209519 h 769484"/>
                  <a:gd name="connsiteX135" fmla="*/ 371865 w 967996"/>
                  <a:gd name="connsiteY135" fmla="*/ 170857 h 769484"/>
                  <a:gd name="connsiteX136" fmla="*/ 351910 w 967996"/>
                  <a:gd name="connsiteY136" fmla="*/ 184576 h 769484"/>
                  <a:gd name="connsiteX137" fmla="*/ 344428 w 967996"/>
                  <a:gd name="connsiteY137" fmla="*/ 172105 h 769484"/>
                  <a:gd name="connsiteX138" fmla="*/ 326968 w 967996"/>
                  <a:gd name="connsiteY138" fmla="*/ 168363 h 769484"/>
                  <a:gd name="connsiteX139" fmla="*/ 324473 w 967996"/>
                  <a:gd name="connsiteY139" fmla="*/ 159634 h 769484"/>
                  <a:gd name="connsiteX140" fmla="*/ 314496 w 967996"/>
                  <a:gd name="connsiteY140" fmla="*/ 157140 h 769484"/>
                  <a:gd name="connsiteX141" fmla="*/ 307013 w 967996"/>
                  <a:gd name="connsiteY141" fmla="*/ 148409 h 769484"/>
                  <a:gd name="connsiteX142" fmla="*/ 313249 w 967996"/>
                  <a:gd name="connsiteY142" fmla="*/ 135938 h 769484"/>
                  <a:gd name="connsiteX143" fmla="*/ 312002 w 967996"/>
                  <a:gd name="connsiteY143" fmla="*/ 123467 h 769484"/>
                  <a:gd name="connsiteX144" fmla="*/ 326968 w 967996"/>
                  <a:gd name="connsiteY144" fmla="*/ 108501 h 769484"/>
                  <a:gd name="connsiteX145" fmla="*/ 331956 w 967996"/>
                  <a:gd name="connsiteY145" fmla="*/ 89794 h 769484"/>
                  <a:gd name="connsiteX146" fmla="*/ 338192 w 967996"/>
                  <a:gd name="connsiteY146" fmla="*/ 74828 h 769484"/>
                  <a:gd name="connsiteX147" fmla="*/ 324473 w 967996"/>
                  <a:gd name="connsiteY147" fmla="*/ 73581 h 769484"/>
                  <a:gd name="connsiteX148" fmla="*/ 316991 w 967996"/>
                  <a:gd name="connsiteY148" fmla="*/ 56121 h 769484"/>
                  <a:gd name="connsiteX149" fmla="*/ 316991 w 967996"/>
                  <a:gd name="connsiteY149" fmla="*/ 32425 h 769484"/>
                  <a:gd name="connsiteX150" fmla="*/ 305766 w 967996"/>
                  <a:gd name="connsiteY150" fmla="*/ 32425 h 769484"/>
                  <a:gd name="connsiteX151" fmla="*/ 293295 w 967996"/>
                  <a:gd name="connsiteY151" fmla="*/ 46144 h 769484"/>
                  <a:gd name="connsiteX152" fmla="*/ 283318 w 967996"/>
                  <a:gd name="connsiteY152" fmla="*/ 51132 h 769484"/>
                  <a:gd name="connsiteX153" fmla="*/ 287059 w 967996"/>
                  <a:gd name="connsiteY153" fmla="*/ 66098 h 769484"/>
                  <a:gd name="connsiteX154" fmla="*/ 270847 w 967996"/>
                  <a:gd name="connsiteY154" fmla="*/ 76075 h 769484"/>
                  <a:gd name="connsiteX155" fmla="*/ 273341 w 967996"/>
                  <a:gd name="connsiteY155" fmla="*/ 93536 h 769484"/>
                  <a:gd name="connsiteX156" fmla="*/ 263364 w 967996"/>
                  <a:gd name="connsiteY156" fmla="*/ 94782 h 769484"/>
                  <a:gd name="connsiteX157" fmla="*/ 265858 w 967996"/>
                  <a:gd name="connsiteY157" fmla="*/ 109748 h 769484"/>
                  <a:gd name="connsiteX158" fmla="*/ 254000 w 967996"/>
                  <a:gd name="connsiteY158" fmla="*/ 130371 h 769484"/>
                  <a:gd name="connsiteX159" fmla="*/ 0 w 967996"/>
                  <a:gd name="connsiteY159" fmla="*/ 47127 h 769484"/>
                  <a:gd name="connsiteX160" fmla="*/ 254000 w 967996"/>
                  <a:gd name="connsiteY160" fmla="*/ 28193 h 769484"/>
                  <a:gd name="connsiteX161" fmla="*/ 272094 w 967996"/>
                  <a:gd name="connsiteY161" fmla="*/ 13719 h 769484"/>
                  <a:gd name="connsiteX162" fmla="*/ 277082 w 967996"/>
                  <a:gd name="connsiteY162" fmla="*/ 9977 h 769484"/>
                  <a:gd name="connsiteX163" fmla="*/ 288307 w 967996"/>
                  <a:gd name="connsiteY163" fmla="*/ 2494 h 769484"/>
                  <a:gd name="connsiteX164" fmla="*/ 313249 w 967996"/>
                  <a:gd name="connsiteY164" fmla="*/ 17460 h 769484"/>
                  <a:gd name="connsiteX165" fmla="*/ 325721 w 967996"/>
                  <a:gd name="connsiteY165" fmla="*/ 6236 h 769484"/>
                  <a:gd name="connsiteX166" fmla="*/ 346922 w 967996"/>
                  <a:gd name="connsiteY166" fmla="*/ 17460 h 769484"/>
                  <a:gd name="connsiteX167" fmla="*/ 363135 w 967996"/>
                  <a:gd name="connsiteY167" fmla="*/ 14965 h 769484"/>
                  <a:gd name="connsiteX168" fmla="*/ 380595 w 967996"/>
                  <a:gd name="connsiteY168" fmla="*/ 17460 h 769484"/>
                  <a:gd name="connsiteX169" fmla="*/ 400549 w 967996"/>
                  <a:gd name="connsiteY169" fmla="*/ 0 h 769484"/>
                  <a:gd name="connsiteX0" fmla="*/ 0 w 967996"/>
                  <a:gd name="connsiteY0" fmla="*/ 47127 h 769484"/>
                  <a:gd name="connsiteX1" fmla="*/ 254000 w 967996"/>
                  <a:gd name="connsiteY1" fmla="*/ 28193 h 769484"/>
                  <a:gd name="connsiteX2" fmla="*/ 272094 w 967996"/>
                  <a:gd name="connsiteY2" fmla="*/ 13719 h 769484"/>
                  <a:gd name="connsiteX3" fmla="*/ 277082 w 967996"/>
                  <a:gd name="connsiteY3" fmla="*/ 9977 h 769484"/>
                  <a:gd name="connsiteX4" fmla="*/ 288307 w 967996"/>
                  <a:gd name="connsiteY4" fmla="*/ 2494 h 769484"/>
                  <a:gd name="connsiteX5" fmla="*/ 313249 w 967996"/>
                  <a:gd name="connsiteY5" fmla="*/ 17460 h 769484"/>
                  <a:gd name="connsiteX6" fmla="*/ 325721 w 967996"/>
                  <a:gd name="connsiteY6" fmla="*/ 6236 h 769484"/>
                  <a:gd name="connsiteX7" fmla="*/ 346922 w 967996"/>
                  <a:gd name="connsiteY7" fmla="*/ 17460 h 769484"/>
                  <a:gd name="connsiteX8" fmla="*/ 363135 w 967996"/>
                  <a:gd name="connsiteY8" fmla="*/ 14965 h 769484"/>
                  <a:gd name="connsiteX9" fmla="*/ 380595 w 967996"/>
                  <a:gd name="connsiteY9" fmla="*/ 17460 h 769484"/>
                  <a:gd name="connsiteX10" fmla="*/ 400549 w 967996"/>
                  <a:gd name="connsiteY10" fmla="*/ 0 h 769484"/>
                  <a:gd name="connsiteX11" fmla="*/ 400549 w 967996"/>
                  <a:gd name="connsiteY11" fmla="*/ 22448 h 769484"/>
                  <a:gd name="connsiteX12" fmla="*/ 415515 w 967996"/>
                  <a:gd name="connsiteY12" fmla="*/ 27436 h 769484"/>
                  <a:gd name="connsiteX13" fmla="*/ 427986 w 967996"/>
                  <a:gd name="connsiteY13" fmla="*/ 27436 h 769484"/>
                  <a:gd name="connsiteX14" fmla="*/ 432974 w 967996"/>
                  <a:gd name="connsiteY14" fmla="*/ 32425 h 769484"/>
                  <a:gd name="connsiteX15" fmla="*/ 457917 w 967996"/>
                  <a:gd name="connsiteY15" fmla="*/ 14965 h 769484"/>
                  <a:gd name="connsiteX16" fmla="*/ 477871 w 967996"/>
                  <a:gd name="connsiteY16" fmla="*/ 21202 h 769484"/>
                  <a:gd name="connsiteX17" fmla="*/ 492837 w 967996"/>
                  <a:gd name="connsiteY17" fmla="*/ 22448 h 769484"/>
                  <a:gd name="connsiteX18" fmla="*/ 495331 w 967996"/>
                  <a:gd name="connsiteY18" fmla="*/ 42403 h 769484"/>
                  <a:gd name="connsiteX19" fmla="*/ 496329 w 967996"/>
                  <a:gd name="connsiteY19" fmla="*/ 46108 h 769484"/>
                  <a:gd name="connsiteX20" fmla="*/ 475045 w 967996"/>
                  <a:gd name="connsiteY20" fmla="*/ 85637 h 769484"/>
                  <a:gd name="connsiteX21" fmla="*/ 516616 w 967996"/>
                  <a:gd name="connsiteY21" fmla="*/ 135522 h 769484"/>
                  <a:gd name="connsiteX22" fmla="*/ 514953 w 967996"/>
                  <a:gd name="connsiteY22" fmla="*/ 190397 h 769484"/>
                  <a:gd name="connsiteX23" fmla="*/ 539896 w 967996"/>
                  <a:gd name="connsiteY23" fmla="*/ 203700 h 769484"/>
                  <a:gd name="connsiteX24" fmla="*/ 579804 w 967996"/>
                  <a:gd name="connsiteY24" fmla="*/ 215339 h 769484"/>
                  <a:gd name="connsiteX25" fmla="*/ 618050 w 967996"/>
                  <a:gd name="connsiteY25" fmla="*/ 208688 h 769484"/>
                  <a:gd name="connsiteX26" fmla="*/ 631352 w 967996"/>
                  <a:gd name="connsiteY26" fmla="*/ 255248 h 769484"/>
                  <a:gd name="connsiteX27" fmla="*/ 606410 w 967996"/>
                  <a:gd name="connsiteY27" fmla="*/ 261899 h 769484"/>
                  <a:gd name="connsiteX28" fmla="*/ 616387 w 967996"/>
                  <a:gd name="connsiteY28" fmla="*/ 291830 h 769484"/>
                  <a:gd name="connsiteX29" fmla="*/ 656295 w 967996"/>
                  <a:gd name="connsiteY29" fmla="*/ 316774 h 769484"/>
                  <a:gd name="connsiteX30" fmla="*/ 661284 w 967996"/>
                  <a:gd name="connsiteY30" fmla="*/ 331739 h 769484"/>
                  <a:gd name="connsiteX31" fmla="*/ 686226 w 967996"/>
                  <a:gd name="connsiteY31" fmla="*/ 350031 h 769484"/>
                  <a:gd name="connsiteX32" fmla="*/ 716158 w 967996"/>
                  <a:gd name="connsiteY32" fmla="*/ 374973 h 769484"/>
                  <a:gd name="connsiteX33" fmla="*/ 739438 w 967996"/>
                  <a:gd name="connsiteY33" fmla="*/ 381624 h 769484"/>
                  <a:gd name="connsiteX34" fmla="*/ 747752 w 967996"/>
                  <a:gd name="connsiteY34" fmla="*/ 384950 h 769484"/>
                  <a:gd name="connsiteX35" fmla="*/ 746089 w 967996"/>
                  <a:gd name="connsiteY35" fmla="*/ 396590 h 769484"/>
                  <a:gd name="connsiteX36" fmla="*/ 827083 w 967996"/>
                  <a:gd name="connsiteY36" fmla="*/ 408589 h 769484"/>
                  <a:gd name="connsiteX37" fmla="*/ 822081 w 967996"/>
                  <a:gd name="connsiteY37" fmla="*/ 430262 h 769484"/>
                  <a:gd name="connsiteX38" fmla="*/ 789656 w 967996"/>
                  <a:gd name="connsiteY38" fmla="*/ 450217 h 769484"/>
                  <a:gd name="connsiteX39" fmla="*/ 789656 w 967996"/>
                  <a:gd name="connsiteY39" fmla="*/ 461441 h 769484"/>
                  <a:gd name="connsiteX40" fmla="*/ 814598 w 967996"/>
                  <a:gd name="connsiteY40" fmla="*/ 503844 h 769484"/>
                  <a:gd name="connsiteX41" fmla="*/ 833305 w 967996"/>
                  <a:gd name="connsiteY41" fmla="*/ 505091 h 769484"/>
                  <a:gd name="connsiteX42" fmla="*/ 849518 w 967996"/>
                  <a:gd name="connsiteY42" fmla="*/ 490125 h 769484"/>
                  <a:gd name="connsiteX43" fmla="*/ 909381 w 967996"/>
                  <a:gd name="connsiteY43" fmla="*/ 481395 h 769484"/>
                  <a:gd name="connsiteX44" fmla="*/ 928088 w 967996"/>
                  <a:gd name="connsiteY44" fmla="*/ 501350 h 769484"/>
                  <a:gd name="connsiteX45" fmla="*/ 963008 w 967996"/>
                  <a:gd name="connsiteY45" fmla="*/ 573683 h 769484"/>
                  <a:gd name="connsiteX46" fmla="*/ 960513 w 967996"/>
                  <a:gd name="connsiteY46" fmla="*/ 599874 h 769484"/>
                  <a:gd name="connsiteX47" fmla="*/ 967996 w 967996"/>
                  <a:gd name="connsiteY47" fmla="*/ 611098 h 769484"/>
                  <a:gd name="connsiteX48" fmla="*/ 940559 w 967996"/>
                  <a:gd name="connsiteY48" fmla="*/ 646017 h 769484"/>
                  <a:gd name="connsiteX49" fmla="*/ 949289 w 967996"/>
                  <a:gd name="connsiteY49" fmla="*/ 668467 h 769484"/>
                  <a:gd name="connsiteX50" fmla="*/ 939312 w 967996"/>
                  <a:gd name="connsiteY50" fmla="*/ 682185 h 769484"/>
                  <a:gd name="connsiteX51" fmla="*/ 899404 w 967996"/>
                  <a:gd name="connsiteY51" fmla="*/ 698398 h 769484"/>
                  <a:gd name="connsiteX52" fmla="*/ 873214 w 967996"/>
                  <a:gd name="connsiteY52" fmla="*/ 700892 h 769484"/>
                  <a:gd name="connsiteX53" fmla="*/ 866978 w 967996"/>
                  <a:gd name="connsiteY53" fmla="*/ 724588 h 769484"/>
                  <a:gd name="connsiteX54" fmla="*/ 853259 w 967996"/>
                  <a:gd name="connsiteY54" fmla="*/ 724588 h 769484"/>
                  <a:gd name="connsiteX55" fmla="*/ 847024 w 967996"/>
                  <a:gd name="connsiteY55" fmla="*/ 738306 h 769484"/>
                  <a:gd name="connsiteX56" fmla="*/ 820834 w 967996"/>
                  <a:gd name="connsiteY56" fmla="*/ 738306 h 769484"/>
                  <a:gd name="connsiteX57" fmla="*/ 808363 w 967996"/>
                  <a:gd name="connsiteY57" fmla="*/ 745788 h 769484"/>
                  <a:gd name="connsiteX58" fmla="*/ 797138 w 967996"/>
                  <a:gd name="connsiteY58" fmla="*/ 732071 h 769484"/>
                  <a:gd name="connsiteX59" fmla="*/ 762219 w 967996"/>
                  <a:gd name="connsiteY59" fmla="*/ 713363 h 769484"/>
                  <a:gd name="connsiteX60" fmla="*/ 759724 w 967996"/>
                  <a:gd name="connsiteY60" fmla="*/ 667219 h 769484"/>
                  <a:gd name="connsiteX61" fmla="*/ 779679 w 967996"/>
                  <a:gd name="connsiteY61" fmla="*/ 670961 h 769484"/>
                  <a:gd name="connsiteX62" fmla="*/ 828317 w 967996"/>
                  <a:gd name="connsiteY62" fmla="*/ 628558 h 769484"/>
                  <a:gd name="connsiteX63" fmla="*/ 830811 w 967996"/>
                  <a:gd name="connsiteY63" fmla="*/ 606109 h 769484"/>
                  <a:gd name="connsiteX64" fmla="*/ 818340 w 967996"/>
                  <a:gd name="connsiteY64" fmla="*/ 599874 h 769484"/>
                  <a:gd name="connsiteX65" fmla="*/ 813351 w 967996"/>
                  <a:gd name="connsiteY65" fmla="*/ 586155 h 769484"/>
                  <a:gd name="connsiteX66" fmla="*/ 815845 w 967996"/>
                  <a:gd name="connsiteY66" fmla="*/ 576179 h 769484"/>
                  <a:gd name="connsiteX67" fmla="*/ 805868 w 967996"/>
                  <a:gd name="connsiteY67" fmla="*/ 561212 h 769484"/>
                  <a:gd name="connsiteX68" fmla="*/ 772196 w 967996"/>
                  <a:gd name="connsiteY68" fmla="*/ 567448 h 769484"/>
                  <a:gd name="connsiteX69" fmla="*/ 762219 w 967996"/>
                  <a:gd name="connsiteY69" fmla="*/ 572437 h 769484"/>
                  <a:gd name="connsiteX70" fmla="*/ 749747 w 967996"/>
                  <a:gd name="connsiteY70" fmla="*/ 561212 h 769484"/>
                  <a:gd name="connsiteX71" fmla="*/ 719816 w 967996"/>
                  <a:gd name="connsiteY71" fmla="*/ 563706 h 769484"/>
                  <a:gd name="connsiteX72" fmla="*/ 694873 w 967996"/>
                  <a:gd name="connsiteY72" fmla="*/ 591144 h 769484"/>
                  <a:gd name="connsiteX73" fmla="*/ 649976 w 967996"/>
                  <a:gd name="connsiteY73" fmla="*/ 599874 h 769484"/>
                  <a:gd name="connsiteX74" fmla="*/ 646235 w 967996"/>
                  <a:gd name="connsiteY74" fmla="*/ 591144 h 769484"/>
                  <a:gd name="connsiteX75" fmla="*/ 627528 w 967996"/>
                  <a:gd name="connsiteY75" fmla="*/ 593638 h 769484"/>
                  <a:gd name="connsiteX76" fmla="*/ 626281 w 967996"/>
                  <a:gd name="connsiteY76" fmla="*/ 604862 h 769484"/>
                  <a:gd name="connsiteX77" fmla="*/ 630022 w 967996"/>
                  <a:gd name="connsiteY77" fmla="*/ 613592 h 769484"/>
                  <a:gd name="connsiteX78" fmla="*/ 602585 w 967996"/>
                  <a:gd name="connsiteY78" fmla="*/ 641029 h 769484"/>
                  <a:gd name="connsiteX79" fmla="*/ 575148 w 967996"/>
                  <a:gd name="connsiteY79" fmla="*/ 693409 h 769484"/>
                  <a:gd name="connsiteX80" fmla="*/ 532745 w 967996"/>
                  <a:gd name="connsiteY80" fmla="*/ 712117 h 769484"/>
                  <a:gd name="connsiteX81" fmla="*/ 535240 w 967996"/>
                  <a:gd name="connsiteY81" fmla="*/ 729576 h 769484"/>
                  <a:gd name="connsiteX82" fmla="*/ 497826 w 967996"/>
                  <a:gd name="connsiteY82" fmla="*/ 760755 h 769484"/>
                  <a:gd name="connsiteX83" fmla="*/ 462906 w 967996"/>
                  <a:gd name="connsiteY83" fmla="*/ 769484 h 769484"/>
                  <a:gd name="connsiteX84" fmla="*/ 474130 w 967996"/>
                  <a:gd name="connsiteY84" fmla="*/ 754519 h 769484"/>
                  <a:gd name="connsiteX85" fmla="*/ 502814 w 967996"/>
                  <a:gd name="connsiteY85" fmla="*/ 702139 h 769484"/>
                  <a:gd name="connsiteX86" fmla="*/ 512791 w 967996"/>
                  <a:gd name="connsiteY86" fmla="*/ 695904 h 769484"/>
                  <a:gd name="connsiteX87" fmla="*/ 515285 w 967996"/>
                  <a:gd name="connsiteY87" fmla="*/ 662231 h 769484"/>
                  <a:gd name="connsiteX88" fmla="*/ 527757 w 967996"/>
                  <a:gd name="connsiteY88" fmla="*/ 655995 h 769484"/>
                  <a:gd name="connsiteX89" fmla="*/ 526510 w 967996"/>
                  <a:gd name="connsiteY89" fmla="*/ 619829 h 769484"/>
                  <a:gd name="connsiteX90" fmla="*/ 507803 w 967996"/>
                  <a:gd name="connsiteY90" fmla="*/ 596133 h 769484"/>
                  <a:gd name="connsiteX91" fmla="*/ 506555 w 967996"/>
                  <a:gd name="connsiteY91" fmla="*/ 587402 h 769484"/>
                  <a:gd name="connsiteX92" fmla="*/ 480366 w 967996"/>
                  <a:gd name="connsiteY92" fmla="*/ 559966 h 769484"/>
                  <a:gd name="connsiteX93" fmla="*/ 479118 w 967996"/>
                  <a:gd name="connsiteY93" fmla="*/ 545000 h 769484"/>
                  <a:gd name="connsiteX94" fmla="*/ 469141 w 967996"/>
                  <a:gd name="connsiteY94" fmla="*/ 537517 h 769484"/>
                  <a:gd name="connsiteX95" fmla="*/ 456670 w 967996"/>
                  <a:gd name="connsiteY95" fmla="*/ 542506 h 769484"/>
                  <a:gd name="connsiteX96" fmla="*/ 429233 w 967996"/>
                  <a:gd name="connsiteY96" fmla="*/ 526292 h 769484"/>
                  <a:gd name="connsiteX97" fmla="*/ 413020 w 967996"/>
                  <a:gd name="connsiteY97" fmla="*/ 501350 h 769484"/>
                  <a:gd name="connsiteX98" fmla="*/ 401796 w 967996"/>
                  <a:gd name="connsiteY98" fmla="*/ 471418 h 769484"/>
                  <a:gd name="connsiteX99" fmla="*/ 386830 w 967996"/>
                  <a:gd name="connsiteY99" fmla="*/ 442734 h 769484"/>
                  <a:gd name="connsiteX100" fmla="*/ 363135 w 967996"/>
                  <a:gd name="connsiteY100" fmla="*/ 409062 h 769484"/>
                  <a:gd name="connsiteX101" fmla="*/ 364382 w 967996"/>
                  <a:gd name="connsiteY101" fmla="*/ 380378 h 769484"/>
                  <a:gd name="connsiteX102" fmla="*/ 383089 w 967996"/>
                  <a:gd name="connsiteY102" fmla="*/ 361670 h 769484"/>
                  <a:gd name="connsiteX103" fmla="*/ 375606 w 967996"/>
                  <a:gd name="connsiteY103" fmla="*/ 335480 h 769484"/>
                  <a:gd name="connsiteX104" fmla="*/ 396807 w 967996"/>
                  <a:gd name="connsiteY104" fmla="*/ 268135 h 769484"/>
                  <a:gd name="connsiteX105" fmla="*/ 445446 w 967996"/>
                  <a:gd name="connsiteY105" fmla="*/ 295572 h 769484"/>
                  <a:gd name="connsiteX106" fmla="*/ 450434 w 967996"/>
                  <a:gd name="connsiteY106" fmla="*/ 311785 h 769484"/>
                  <a:gd name="connsiteX107" fmla="*/ 460411 w 967996"/>
                  <a:gd name="connsiteY107" fmla="*/ 311785 h 769484"/>
                  <a:gd name="connsiteX108" fmla="*/ 474130 w 967996"/>
                  <a:gd name="connsiteY108" fmla="*/ 319268 h 769484"/>
                  <a:gd name="connsiteX109" fmla="*/ 455423 w 967996"/>
                  <a:gd name="connsiteY109" fmla="*/ 347951 h 769484"/>
                  <a:gd name="connsiteX110" fmla="*/ 454176 w 967996"/>
                  <a:gd name="connsiteY110" fmla="*/ 367906 h 769484"/>
                  <a:gd name="connsiteX111" fmla="*/ 485354 w 967996"/>
                  <a:gd name="connsiteY111" fmla="*/ 354187 h 769484"/>
                  <a:gd name="connsiteX112" fmla="*/ 511544 w 967996"/>
                  <a:gd name="connsiteY112" fmla="*/ 361670 h 769484"/>
                  <a:gd name="connsiteX113" fmla="*/ 514038 w 967996"/>
                  <a:gd name="connsiteY113" fmla="*/ 392849 h 769484"/>
                  <a:gd name="connsiteX114" fmla="*/ 510297 w 967996"/>
                  <a:gd name="connsiteY114" fmla="*/ 400332 h 769484"/>
                  <a:gd name="connsiteX115" fmla="*/ 506555 w 967996"/>
                  <a:gd name="connsiteY115" fmla="*/ 432757 h 769484"/>
                  <a:gd name="connsiteX116" fmla="*/ 494084 w 967996"/>
                  <a:gd name="connsiteY116" fmla="*/ 431510 h 769484"/>
                  <a:gd name="connsiteX117" fmla="*/ 490343 w 967996"/>
                  <a:gd name="connsiteY117" fmla="*/ 457700 h 769484"/>
                  <a:gd name="connsiteX118" fmla="*/ 507803 w 967996"/>
                  <a:gd name="connsiteY118" fmla="*/ 468924 h 769484"/>
                  <a:gd name="connsiteX119" fmla="*/ 502814 w 967996"/>
                  <a:gd name="connsiteY119" fmla="*/ 487631 h 769484"/>
                  <a:gd name="connsiteX120" fmla="*/ 536487 w 967996"/>
                  <a:gd name="connsiteY120" fmla="*/ 523798 h 769484"/>
                  <a:gd name="connsiteX121" fmla="*/ 575148 w 967996"/>
                  <a:gd name="connsiteY121" fmla="*/ 486383 h 769484"/>
                  <a:gd name="connsiteX122" fmla="*/ 606326 w 967996"/>
                  <a:gd name="connsiteY122" fmla="*/ 493867 h 769484"/>
                  <a:gd name="connsiteX123" fmla="*/ 653718 w 967996"/>
                  <a:gd name="connsiteY123" fmla="*/ 523798 h 769484"/>
                  <a:gd name="connsiteX124" fmla="*/ 664942 w 967996"/>
                  <a:gd name="connsiteY124" fmla="*/ 516316 h 769484"/>
                  <a:gd name="connsiteX125" fmla="*/ 633763 w 967996"/>
                  <a:gd name="connsiteY125" fmla="*/ 481395 h 769484"/>
                  <a:gd name="connsiteX126" fmla="*/ 635011 w 967996"/>
                  <a:gd name="connsiteY126" fmla="*/ 467677 h 769484"/>
                  <a:gd name="connsiteX127" fmla="*/ 603832 w 967996"/>
                  <a:gd name="connsiteY127" fmla="*/ 441487 h 769484"/>
                  <a:gd name="connsiteX128" fmla="*/ 602585 w 967996"/>
                  <a:gd name="connsiteY128" fmla="*/ 405320 h 769484"/>
                  <a:gd name="connsiteX129" fmla="*/ 623786 w 967996"/>
                  <a:gd name="connsiteY129" fmla="*/ 382872 h 769484"/>
                  <a:gd name="connsiteX130" fmla="*/ 616303 w 967996"/>
                  <a:gd name="connsiteY130" fmla="*/ 347951 h 769484"/>
                  <a:gd name="connsiteX131" fmla="*/ 567665 w 967996"/>
                  <a:gd name="connsiteY131" fmla="*/ 308043 h 769484"/>
                  <a:gd name="connsiteX132" fmla="*/ 546464 w 967996"/>
                  <a:gd name="connsiteY132" fmla="*/ 311785 h 769484"/>
                  <a:gd name="connsiteX133" fmla="*/ 533992 w 967996"/>
                  <a:gd name="connsiteY133" fmla="*/ 315526 h 769484"/>
                  <a:gd name="connsiteX134" fmla="*/ 515285 w 967996"/>
                  <a:gd name="connsiteY134" fmla="*/ 296819 h 769484"/>
                  <a:gd name="connsiteX135" fmla="*/ 499073 w 967996"/>
                  <a:gd name="connsiteY135" fmla="*/ 299313 h 769484"/>
                  <a:gd name="connsiteX136" fmla="*/ 495331 w 967996"/>
                  <a:gd name="connsiteY136" fmla="*/ 284347 h 769484"/>
                  <a:gd name="connsiteX137" fmla="*/ 496578 w 967996"/>
                  <a:gd name="connsiteY137" fmla="*/ 238203 h 769484"/>
                  <a:gd name="connsiteX138" fmla="*/ 452929 w 967996"/>
                  <a:gd name="connsiteY138" fmla="*/ 235709 h 769484"/>
                  <a:gd name="connsiteX139" fmla="*/ 445446 w 967996"/>
                  <a:gd name="connsiteY139" fmla="*/ 214507 h 769484"/>
                  <a:gd name="connsiteX140" fmla="*/ 436716 w 967996"/>
                  <a:gd name="connsiteY140" fmla="*/ 213261 h 769484"/>
                  <a:gd name="connsiteX141" fmla="*/ 424244 w 967996"/>
                  <a:gd name="connsiteY141" fmla="*/ 231968 h 769484"/>
                  <a:gd name="connsiteX142" fmla="*/ 398055 w 967996"/>
                  <a:gd name="connsiteY142" fmla="*/ 236957 h 769484"/>
                  <a:gd name="connsiteX143" fmla="*/ 383089 w 967996"/>
                  <a:gd name="connsiteY143" fmla="*/ 209519 h 769484"/>
                  <a:gd name="connsiteX144" fmla="*/ 365629 w 967996"/>
                  <a:gd name="connsiteY144" fmla="*/ 209519 h 769484"/>
                  <a:gd name="connsiteX145" fmla="*/ 371865 w 967996"/>
                  <a:gd name="connsiteY145" fmla="*/ 170857 h 769484"/>
                  <a:gd name="connsiteX146" fmla="*/ 351910 w 967996"/>
                  <a:gd name="connsiteY146" fmla="*/ 184576 h 769484"/>
                  <a:gd name="connsiteX147" fmla="*/ 344428 w 967996"/>
                  <a:gd name="connsiteY147" fmla="*/ 172105 h 769484"/>
                  <a:gd name="connsiteX148" fmla="*/ 326968 w 967996"/>
                  <a:gd name="connsiteY148" fmla="*/ 168363 h 769484"/>
                  <a:gd name="connsiteX149" fmla="*/ 324473 w 967996"/>
                  <a:gd name="connsiteY149" fmla="*/ 159634 h 769484"/>
                  <a:gd name="connsiteX150" fmla="*/ 314496 w 967996"/>
                  <a:gd name="connsiteY150" fmla="*/ 157140 h 769484"/>
                  <a:gd name="connsiteX151" fmla="*/ 307013 w 967996"/>
                  <a:gd name="connsiteY151" fmla="*/ 148409 h 769484"/>
                  <a:gd name="connsiteX152" fmla="*/ 313249 w 967996"/>
                  <a:gd name="connsiteY152" fmla="*/ 135938 h 769484"/>
                  <a:gd name="connsiteX153" fmla="*/ 312002 w 967996"/>
                  <a:gd name="connsiteY153" fmla="*/ 123467 h 769484"/>
                  <a:gd name="connsiteX154" fmla="*/ 326968 w 967996"/>
                  <a:gd name="connsiteY154" fmla="*/ 108501 h 769484"/>
                  <a:gd name="connsiteX155" fmla="*/ 331956 w 967996"/>
                  <a:gd name="connsiteY155" fmla="*/ 89794 h 769484"/>
                  <a:gd name="connsiteX156" fmla="*/ 338192 w 967996"/>
                  <a:gd name="connsiteY156" fmla="*/ 74828 h 769484"/>
                  <a:gd name="connsiteX157" fmla="*/ 324473 w 967996"/>
                  <a:gd name="connsiteY157" fmla="*/ 73581 h 769484"/>
                  <a:gd name="connsiteX158" fmla="*/ 316991 w 967996"/>
                  <a:gd name="connsiteY158" fmla="*/ 56121 h 769484"/>
                  <a:gd name="connsiteX159" fmla="*/ 316991 w 967996"/>
                  <a:gd name="connsiteY159" fmla="*/ 32425 h 769484"/>
                  <a:gd name="connsiteX160" fmla="*/ 305766 w 967996"/>
                  <a:gd name="connsiteY160" fmla="*/ 32425 h 769484"/>
                  <a:gd name="connsiteX161" fmla="*/ 293295 w 967996"/>
                  <a:gd name="connsiteY161" fmla="*/ 46144 h 769484"/>
                  <a:gd name="connsiteX162" fmla="*/ 283318 w 967996"/>
                  <a:gd name="connsiteY162" fmla="*/ 51132 h 769484"/>
                  <a:gd name="connsiteX163" fmla="*/ 287059 w 967996"/>
                  <a:gd name="connsiteY163" fmla="*/ 66098 h 769484"/>
                  <a:gd name="connsiteX164" fmla="*/ 270847 w 967996"/>
                  <a:gd name="connsiteY164" fmla="*/ 76075 h 769484"/>
                  <a:gd name="connsiteX165" fmla="*/ 273341 w 967996"/>
                  <a:gd name="connsiteY165" fmla="*/ 93536 h 769484"/>
                  <a:gd name="connsiteX166" fmla="*/ 263364 w 967996"/>
                  <a:gd name="connsiteY166" fmla="*/ 94782 h 769484"/>
                  <a:gd name="connsiteX167" fmla="*/ 265858 w 967996"/>
                  <a:gd name="connsiteY167" fmla="*/ 109748 h 769484"/>
                  <a:gd name="connsiteX168" fmla="*/ 254000 w 967996"/>
                  <a:gd name="connsiteY168" fmla="*/ 130371 h 769484"/>
                  <a:gd name="connsiteX169" fmla="*/ 91440 w 967996"/>
                  <a:gd name="connsiteY169" fmla="*/ 138567 h 769484"/>
                  <a:gd name="connsiteX0" fmla="*/ 0 w 967996"/>
                  <a:gd name="connsiteY0" fmla="*/ 47127 h 769484"/>
                  <a:gd name="connsiteX1" fmla="*/ 254000 w 967996"/>
                  <a:gd name="connsiteY1" fmla="*/ 28193 h 769484"/>
                  <a:gd name="connsiteX2" fmla="*/ 272094 w 967996"/>
                  <a:gd name="connsiteY2" fmla="*/ 13719 h 769484"/>
                  <a:gd name="connsiteX3" fmla="*/ 277082 w 967996"/>
                  <a:gd name="connsiteY3" fmla="*/ 9977 h 769484"/>
                  <a:gd name="connsiteX4" fmla="*/ 288307 w 967996"/>
                  <a:gd name="connsiteY4" fmla="*/ 2494 h 769484"/>
                  <a:gd name="connsiteX5" fmla="*/ 313249 w 967996"/>
                  <a:gd name="connsiteY5" fmla="*/ 17460 h 769484"/>
                  <a:gd name="connsiteX6" fmla="*/ 325721 w 967996"/>
                  <a:gd name="connsiteY6" fmla="*/ 6236 h 769484"/>
                  <a:gd name="connsiteX7" fmla="*/ 346922 w 967996"/>
                  <a:gd name="connsiteY7" fmla="*/ 17460 h 769484"/>
                  <a:gd name="connsiteX8" fmla="*/ 363135 w 967996"/>
                  <a:gd name="connsiteY8" fmla="*/ 14965 h 769484"/>
                  <a:gd name="connsiteX9" fmla="*/ 380595 w 967996"/>
                  <a:gd name="connsiteY9" fmla="*/ 17460 h 769484"/>
                  <a:gd name="connsiteX10" fmla="*/ 400549 w 967996"/>
                  <a:gd name="connsiteY10" fmla="*/ 0 h 769484"/>
                  <a:gd name="connsiteX11" fmla="*/ 400549 w 967996"/>
                  <a:gd name="connsiteY11" fmla="*/ 22448 h 769484"/>
                  <a:gd name="connsiteX12" fmla="*/ 415515 w 967996"/>
                  <a:gd name="connsiteY12" fmla="*/ 27436 h 769484"/>
                  <a:gd name="connsiteX13" fmla="*/ 427986 w 967996"/>
                  <a:gd name="connsiteY13" fmla="*/ 27436 h 769484"/>
                  <a:gd name="connsiteX14" fmla="*/ 432974 w 967996"/>
                  <a:gd name="connsiteY14" fmla="*/ 32425 h 769484"/>
                  <a:gd name="connsiteX15" fmla="*/ 457917 w 967996"/>
                  <a:gd name="connsiteY15" fmla="*/ 14965 h 769484"/>
                  <a:gd name="connsiteX16" fmla="*/ 477871 w 967996"/>
                  <a:gd name="connsiteY16" fmla="*/ 21202 h 769484"/>
                  <a:gd name="connsiteX17" fmla="*/ 492837 w 967996"/>
                  <a:gd name="connsiteY17" fmla="*/ 22448 h 769484"/>
                  <a:gd name="connsiteX18" fmla="*/ 495331 w 967996"/>
                  <a:gd name="connsiteY18" fmla="*/ 42403 h 769484"/>
                  <a:gd name="connsiteX19" fmla="*/ 496329 w 967996"/>
                  <a:gd name="connsiteY19" fmla="*/ 46108 h 769484"/>
                  <a:gd name="connsiteX20" fmla="*/ 475045 w 967996"/>
                  <a:gd name="connsiteY20" fmla="*/ 85637 h 769484"/>
                  <a:gd name="connsiteX21" fmla="*/ 516616 w 967996"/>
                  <a:gd name="connsiteY21" fmla="*/ 135522 h 769484"/>
                  <a:gd name="connsiteX22" fmla="*/ 514953 w 967996"/>
                  <a:gd name="connsiteY22" fmla="*/ 190397 h 769484"/>
                  <a:gd name="connsiteX23" fmla="*/ 539896 w 967996"/>
                  <a:gd name="connsiteY23" fmla="*/ 203700 h 769484"/>
                  <a:gd name="connsiteX24" fmla="*/ 579804 w 967996"/>
                  <a:gd name="connsiteY24" fmla="*/ 215339 h 769484"/>
                  <a:gd name="connsiteX25" fmla="*/ 618050 w 967996"/>
                  <a:gd name="connsiteY25" fmla="*/ 208688 h 769484"/>
                  <a:gd name="connsiteX26" fmla="*/ 631352 w 967996"/>
                  <a:gd name="connsiteY26" fmla="*/ 255248 h 769484"/>
                  <a:gd name="connsiteX27" fmla="*/ 606410 w 967996"/>
                  <a:gd name="connsiteY27" fmla="*/ 261899 h 769484"/>
                  <a:gd name="connsiteX28" fmla="*/ 616387 w 967996"/>
                  <a:gd name="connsiteY28" fmla="*/ 291830 h 769484"/>
                  <a:gd name="connsiteX29" fmla="*/ 656295 w 967996"/>
                  <a:gd name="connsiteY29" fmla="*/ 316774 h 769484"/>
                  <a:gd name="connsiteX30" fmla="*/ 661284 w 967996"/>
                  <a:gd name="connsiteY30" fmla="*/ 331739 h 769484"/>
                  <a:gd name="connsiteX31" fmla="*/ 686226 w 967996"/>
                  <a:gd name="connsiteY31" fmla="*/ 350031 h 769484"/>
                  <a:gd name="connsiteX32" fmla="*/ 716158 w 967996"/>
                  <a:gd name="connsiteY32" fmla="*/ 374973 h 769484"/>
                  <a:gd name="connsiteX33" fmla="*/ 739438 w 967996"/>
                  <a:gd name="connsiteY33" fmla="*/ 381624 h 769484"/>
                  <a:gd name="connsiteX34" fmla="*/ 747752 w 967996"/>
                  <a:gd name="connsiteY34" fmla="*/ 384950 h 769484"/>
                  <a:gd name="connsiteX35" fmla="*/ 746089 w 967996"/>
                  <a:gd name="connsiteY35" fmla="*/ 396590 h 769484"/>
                  <a:gd name="connsiteX36" fmla="*/ 827083 w 967996"/>
                  <a:gd name="connsiteY36" fmla="*/ 408589 h 769484"/>
                  <a:gd name="connsiteX37" fmla="*/ 822081 w 967996"/>
                  <a:gd name="connsiteY37" fmla="*/ 430262 h 769484"/>
                  <a:gd name="connsiteX38" fmla="*/ 789656 w 967996"/>
                  <a:gd name="connsiteY38" fmla="*/ 450217 h 769484"/>
                  <a:gd name="connsiteX39" fmla="*/ 789656 w 967996"/>
                  <a:gd name="connsiteY39" fmla="*/ 461441 h 769484"/>
                  <a:gd name="connsiteX40" fmla="*/ 814598 w 967996"/>
                  <a:gd name="connsiteY40" fmla="*/ 503844 h 769484"/>
                  <a:gd name="connsiteX41" fmla="*/ 833305 w 967996"/>
                  <a:gd name="connsiteY41" fmla="*/ 505091 h 769484"/>
                  <a:gd name="connsiteX42" fmla="*/ 849518 w 967996"/>
                  <a:gd name="connsiteY42" fmla="*/ 490125 h 769484"/>
                  <a:gd name="connsiteX43" fmla="*/ 909381 w 967996"/>
                  <a:gd name="connsiteY43" fmla="*/ 481395 h 769484"/>
                  <a:gd name="connsiteX44" fmla="*/ 928088 w 967996"/>
                  <a:gd name="connsiteY44" fmla="*/ 501350 h 769484"/>
                  <a:gd name="connsiteX45" fmla="*/ 963008 w 967996"/>
                  <a:gd name="connsiteY45" fmla="*/ 573683 h 769484"/>
                  <a:gd name="connsiteX46" fmla="*/ 960513 w 967996"/>
                  <a:gd name="connsiteY46" fmla="*/ 599874 h 769484"/>
                  <a:gd name="connsiteX47" fmla="*/ 967996 w 967996"/>
                  <a:gd name="connsiteY47" fmla="*/ 611098 h 769484"/>
                  <a:gd name="connsiteX48" fmla="*/ 940559 w 967996"/>
                  <a:gd name="connsiteY48" fmla="*/ 646017 h 769484"/>
                  <a:gd name="connsiteX49" fmla="*/ 949289 w 967996"/>
                  <a:gd name="connsiteY49" fmla="*/ 668467 h 769484"/>
                  <a:gd name="connsiteX50" fmla="*/ 939312 w 967996"/>
                  <a:gd name="connsiteY50" fmla="*/ 682185 h 769484"/>
                  <a:gd name="connsiteX51" fmla="*/ 899404 w 967996"/>
                  <a:gd name="connsiteY51" fmla="*/ 698398 h 769484"/>
                  <a:gd name="connsiteX52" fmla="*/ 873214 w 967996"/>
                  <a:gd name="connsiteY52" fmla="*/ 700892 h 769484"/>
                  <a:gd name="connsiteX53" fmla="*/ 866978 w 967996"/>
                  <a:gd name="connsiteY53" fmla="*/ 724588 h 769484"/>
                  <a:gd name="connsiteX54" fmla="*/ 853259 w 967996"/>
                  <a:gd name="connsiteY54" fmla="*/ 724588 h 769484"/>
                  <a:gd name="connsiteX55" fmla="*/ 847024 w 967996"/>
                  <a:gd name="connsiteY55" fmla="*/ 738306 h 769484"/>
                  <a:gd name="connsiteX56" fmla="*/ 820834 w 967996"/>
                  <a:gd name="connsiteY56" fmla="*/ 738306 h 769484"/>
                  <a:gd name="connsiteX57" fmla="*/ 808363 w 967996"/>
                  <a:gd name="connsiteY57" fmla="*/ 745788 h 769484"/>
                  <a:gd name="connsiteX58" fmla="*/ 797138 w 967996"/>
                  <a:gd name="connsiteY58" fmla="*/ 732071 h 769484"/>
                  <a:gd name="connsiteX59" fmla="*/ 762219 w 967996"/>
                  <a:gd name="connsiteY59" fmla="*/ 713363 h 769484"/>
                  <a:gd name="connsiteX60" fmla="*/ 759724 w 967996"/>
                  <a:gd name="connsiteY60" fmla="*/ 667219 h 769484"/>
                  <a:gd name="connsiteX61" fmla="*/ 779679 w 967996"/>
                  <a:gd name="connsiteY61" fmla="*/ 670961 h 769484"/>
                  <a:gd name="connsiteX62" fmla="*/ 828317 w 967996"/>
                  <a:gd name="connsiteY62" fmla="*/ 628558 h 769484"/>
                  <a:gd name="connsiteX63" fmla="*/ 830811 w 967996"/>
                  <a:gd name="connsiteY63" fmla="*/ 606109 h 769484"/>
                  <a:gd name="connsiteX64" fmla="*/ 818340 w 967996"/>
                  <a:gd name="connsiteY64" fmla="*/ 599874 h 769484"/>
                  <a:gd name="connsiteX65" fmla="*/ 813351 w 967996"/>
                  <a:gd name="connsiteY65" fmla="*/ 586155 h 769484"/>
                  <a:gd name="connsiteX66" fmla="*/ 815845 w 967996"/>
                  <a:gd name="connsiteY66" fmla="*/ 576179 h 769484"/>
                  <a:gd name="connsiteX67" fmla="*/ 805868 w 967996"/>
                  <a:gd name="connsiteY67" fmla="*/ 561212 h 769484"/>
                  <a:gd name="connsiteX68" fmla="*/ 772196 w 967996"/>
                  <a:gd name="connsiteY68" fmla="*/ 567448 h 769484"/>
                  <a:gd name="connsiteX69" fmla="*/ 762219 w 967996"/>
                  <a:gd name="connsiteY69" fmla="*/ 572437 h 769484"/>
                  <a:gd name="connsiteX70" fmla="*/ 749747 w 967996"/>
                  <a:gd name="connsiteY70" fmla="*/ 561212 h 769484"/>
                  <a:gd name="connsiteX71" fmla="*/ 719816 w 967996"/>
                  <a:gd name="connsiteY71" fmla="*/ 563706 h 769484"/>
                  <a:gd name="connsiteX72" fmla="*/ 694873 w 967996"/>
                  <a:gd name="connsiteY72" fmla="*/ 591144 h 769484"/>
                  <a:gd name="connsiteX73" fmla="*/ 649976 w 967996"/>
                  <a:gd name="connsiteY73" fmla="*/ 599874 h 769484"/>
                  <a:gd name="connsiteX74" fmla="*/ 646235 w 967996"/>
                  <a:gd name="connsiteY74" fmla="*/ 591144 h 769484"/>
                  <a:gd name="connsiteX75" fmla="*/ 627528 w 967996"/>
                  <a:gd name="connsiteY75" fmla="*/ 593638 h 769484"/>
                  <a:gd name="connsiteX76" fmla="*/ 626281 w 967996"/>
                  <a:gd name="connsiteY76" fmla="*/ 604862 h 769484"/>
                  <a:gd name="connsiteX77" fmla="*/ 630022 w 967996"/>
                  <a:gd name="connsiteY77" fmla="*/ 613592 h 769484"/>
                  <a:gd name="connsiteX78" fmla="*/ 602585 w 967996"/>
                  <a:gd name="connsiteY78" fmla="*/ 641029 h 769484"/>
                  <a:gd name="connsiteX79" fmla="*/ 575148 w 967996"/>
                  <a:gd name="connsiteY79" fmla="*/ 693409 h 769484"/>
                  <a:gd name="connsiteX80" fmla="*/ 532745 w 967996"/>
                  <a:gd name="connsiteY80" fmla="*/ 712117 h 769484"/>
                  <a:gd name="connsiteX81" fmla="*/ 535240 w 967996"/>
                  <a:gd name="connsiteY81" fmla="*/ 729576 h 769484"/>
                  <a:gd name="connsiteX82" fmla="*/ 497826 w 967996"/>
                  <a:gd name="connsiteY82" fmla="*/ 760755 h 769484"/>
                  <a:gd name="connsiteX83" fmla="*/ 462906 w 967996"/>
                  <a:gd name="connsiteY83" fmla="*/ 769484 h 769484"/>
                  <a:gd name="connsiteX84" fmla="*/ 474130 w 967996"/>
                  <a:gd name="connsiteY84" fmla="*/ 754519 h 769484"/>
                  <a:gd name="connsiteX85" fmla="*/ 502814 w 967996"/>
                  <a:gd name="connsiteY85" fmla="*/ 702139 h 769484"/>
                  <a:gd name="connsiteX86" fmla="*/ 512791 w 967996"/>
                  <a:gd name="connsiteY86" fmla="*/ 695904 h 769484"/>
                  <a:gd name="connsiteX87" fmla="*/ 515285 w 967996"/>
                  <a:gd name="connsiteY87" fmla="*/ 662231 h 769484"/>
                  <a:gd name="connsiteX88" fmla="*/ 527757 w 967996"/>
                  <a:gd name="connsiteY88" fmla="*/ 655995 h 769484"/>
                  <a:gd name="connsiteX89" fmla="*/ 526510 w 967996"/>
                  <a:gd name="connsiteY89" fmla="*/ 619829 h 769484"/>
                  <a:gd name="connsiteX90" fmla="*/ 507803 w 967996"/>
                  <a:gd name="connsiteY90" fmla="*/ 596133 h 769484"/>
                  <a:gd name="connsiteX91" fmla="*/ 506555 w 967996"/>
                  <a:gd name="connsiteY91" fmla="*/ 587402 h 769484"/>
                  <a:gd name="connsiteX92" fmla="*/ 480366 w 967996"/>
                  <a:gd name="connsiteY92" fmla="*/ 559966 h 769484"/>
                  <a:gd name="connsiteX93" fmla="*/ 479118 w 967996"/>
                  <a:gd name="connsiteY93" fmla="*/ 545000 h 769484"/>
                  <a:gd name="connsiteX94" fmla="*/ 469141 w 967996"/>
                  <a:gd name="connsiteY94" fmla="*/ 537517 h 769484"/>
                  <a:gd name="connsiteX95" fmla="*/ 456670 w 967996"/>
                  <a:gd name="connsiteY95" fmla="*/ 542506 h 769484"/>
                  <a:gd name="connsiteX96" fmla="*/ 429233 w 967996"/>
                  <a:gd name="connsiteY96" fmla="*/ 526292 h 769484"/>
                  <a:gd name="connsiteX97" fmla="*/ 413020 w 967996"/>
                  <a:gd name="connsiteY97" fmla="*/ 501350 h 769484"/>
                  <a:gd name="connsiteX98" fmla="*/ 401796 w 967996"/>
                  <a:gd name="connsiteY98" fmla="*/ 471418 h 769484"/>
                  <a:gd name="connsiteX99" fmla="*/ 386830 w 967996"/>
                  <a:gd name="connsiteY99" fmla="*/ 442734 h 769484"/>
                  <a:gd name="connsiteX100" fmla="*/ 363135 w 967996"/>
                  <a:gd name="connsiteY100" fmla="*/ 409062 h 769484"/>
                  <a:gd name="connsiteX101" fmla="*/ 364382 w 967996"/>
                  <a:gd name="connsiteY101" fmla="*/ 380378 h 769484"/>
                  <a:gd name="connsiteX102" fmla="*/ 383089 w 967996"/>
                  <a:gd name="connsiteY102" fmla="*/ 361670 h 769484"/>
                  <a:gd name="connsiteX103" fmla="*/ 375606 w 967996"/>
                  <a:gd name="connsiteY103" fmla="*/ 335480 h 769484"/>
                  <a:gd name="connsiteX104" fmla="*/ 396807 w 967996"/>
                  <a:gd name="connsiteY104" fmla="*/ 268135 h 769484"/>
                  <a:gd name="connsiteX105" fmla="*/ 445446 w 967996"/>
                  <a:gd name="connsiteY105" fmla="*/ 295572 h 769484"/>
                  <a:gd name="connsiteX106" fmla="*/ 450434 w 967996"/>
                  <a:gd name="connsiteY106" fmla="*/ 311785 h 769484"/>
                  <a:gd name="connsiteX107" fmla="*/ 460411 w 967996"/>
                  <a:gd name="connsiteY107" fmla="*/ 311785 h 769484"/>
                  <a:gd name="connsiteX108" fmla="*/ 474130 w 967996"/>
                  <a:gd name="connsiteY108" fmla="*/ 319268 h 769484"/>
                  <a:gd name="connsiteX109" fmla="*/ 455423 w 967996"/>
                  <a:gd name="connsiteY109" fmla="*/ 347951 h 769484"/>
                  <a:gd name="connsiteX110" fmla="*/ 454176 w 967996"/>
                  <a:gd name="connsiteY110" fmla="*/ 367906 h 769484"/>
                  <a:gd name="connsiteX111" fmla="*/ 485354 w 967996"/>
                  <a:gd name="connsiteY111" fmla="*/ 354187 h 769484"/>
                  <a:gd name="connsiteX112" fmla="*/ 511544 w 967996"/>
                  <a:gd name="connsiteY112" fmla="*/ 361670 h 769484"/>
                  <a:gd name="connsiteX113" fmla="*/ 514038 w 967996"/>
                  <a:gd name="connsiteY113" fmla="*/ 392849 h 769484"/>
                  <a:gd name="connsiteX114" fmla="*/ 510297 w 967996"/>
                  <a:gd name="connsiteY114" fmla="*/ 400332 h 769484"/>
                  <a:gd name="connsiteX115" fmla="*/ 506555 w 967996"/>
                  <a:gd name="connsiteY115" fmla="*/ 432757 h 769484"/>
                  <a:gd name="connsiteX116" fmla="*/ 494084 w 967996"/>
                  <a:gd name="connsiteY116" fmla="*/ 431510 h 769484"/>
                  <a:gd name="connsiteX117" fmla="*/ 490343 w 967996"/>
                  <a:gd name="connsiteY117" fmla="*/ 457700 h 769484"/>
                  <a:gd name="connsiteX118" fmla="*/ 507803 w 967996"/>
                  <a:gd name="connsiteY118" fmla="*/ 468924 h 769484"/>
                  <a:gd name="connsiteX119" fmla="*/ 502814 w 967996"/>
                  <a:gd name="connsiteY119" fmla="*/ 487631 h 769484"/>
                  <a:gd name="connsiteX120" fmla="*/ 536487 w 967996"/>
                  <a:gd name="connsiteY120" fmla="*/ 523798 h 769484"/>
                  <a:gd name="connsiteX121" fmla="*/ 575148 w 967996"/>
                  <a:gd name="connsiteY121" fmla="*/ 486383 h 769484"/>
                  <a:gd name="connsiteX122" fmla="*/ 606326 w 967996"/>
                  <a:gd name="connsiteY122" fmla="*/ 493867 h 769484"/>
                  <a:gd name="connsiteX123" fmla="*/ 653718 w 967996"/>
                  <a:gd name="connsiteY123" fmla="*/ 523798 h 769484"/>
                  <a:gd name="connsiteX124" fmla="*/ 664942 w 967996"/>
                  <a:gd name="connsiteY124" fmla="*/ 516316 h 769484"/>
                  <a:gd name="connsiteX125" fmla="*/ 633763 w 967996"/>
                  <a:gd name="connsiteY125" fmla="*/ 481395 h 769484"/>
                  <a:gd name="connsiteX126" fmla="*/ 635011 w 967996"/>
                  <a:gd name="connsiteY126" fmla="*/ 467677 h 769484"/>
                  <a:gd name="connsiteX127" fmla="*/ 603832 w 967996"/>
                  <a:gd name="connsiteY127" fmla="*/ 441487 h 769484"/>
                  <a:gd name="connsiteX128" fmla="*/ 602585 w 967996"/>
                  <a:gd name="connsiteY128" fmla="*/ 405320 h 769484"/>
                  <a:gd name="connsiteX129" fmla="*/ 623786 w 967996"/>
                  <a:gd name="connsiteY129" fmla="*/ 382872 h 769484"/>
                  <a:gd name="connsiteX130" fmla="*/ 616303 w 967996"/>
                  <a:gd name="connsiteY130" fmla="*/ 347951 h 769484"/>
                  <a:gd name="connsiteX131" fmla="*/ 567665 w 967996"/>
                  <a:gd name="connsiteY131" fmla="*/ 308043 h 769484"/>
                  <a:gd name="connsiteX132" fmla="*/ 546464 w 967996"/>
                  <a:gd name="connsiteY132" fmla="*/ 311785 h 769484"/>
                  <a:gd name="connsiteX133" fmla="*/ 533992 w 967996"/>
                  <a:gd name="connsiteY133" fmla="*/ 315526 h 769484"/>
                  <a:gd name="connsiteX134" fmla="*/ 515285 w 967996"/>
                  <a:gd name="connsiteY134" fmla="*/ 296819 h 769484"/>
                  <a:gd name="connsiteX135" fmla="*/ 499073 w 967996"/>
                  <a:gd name="connsiteY135" fmla="*/ 299313 h 769484"/>
                  <a:gd name="connsiteX136" fmla="*/ 495331 w 967996"/>
                  <a:gd name="connsiteY136" fmla="*/ 284347 h 769484"/>
                  <a:gd name="connsiteX137" fmla="*/ 496578 w 967996"/>
                  <a:gd name="connsiteY137" fmla="*/ 238203 h 769484"/>
                  <a:gd name="connsiteX138" fmla="*/ 452929 w 967996"/>
                  <a:gd name="connsiteY138" fmla="*/ 235709 h 769484"/>
                  <a:gd name="connsiteX139" fmla="*/ 445446 w 967996"/>
                  <a:gd name="connsiteY139" fmla="*/ 214507 h 769484"/>
                  <a:gd name="connsiteX140" fmla="*/ 436716 w 967996"/>
                  <a:gd name="connsiteY140" fmla="*/ 213261 h 769484"/>
                  <a:gd name="connsiteX141" fmla="*/ 424244 w 967996"/>
                  <a:gd name="connsiteY141" fmla="*/ 231968 h 769484"/>
                  <a:gd name="connsiteX142" fmla="*/ 398055 w 967996"/>
                  <a:gd name="connsiteY142" fmla="*/ 236957 h 769484"/>
                  <a:gd name="connsiteX143" fmla="*/ 383089 w 967996"/>
                  <a:gd name="connsiteY143" fmla="*/ 209519 h 769484"/>
                  <a:gd name="connsiteX144" fmla="*/ 365629 w 967996"/>
                  <a:gd name="connsiteY144" fmla="*/ 209519 h 769484"/>
                  <a:gd name="connsiteX145" fmla="*/ 371865 w 967996"/>
                  <a:gd name="connsiteY145" fmla="*/ 170857 h 769484"/>
                  <a:gd name="connsiteX146" fmla="*/ 351910 w 967996"/>
                  <a:gd name="connsiteY146" fmla="*/ 184576 h 769484"/>
                  <a:gd name="connsiteX147" fmla="*/ 344428 w 967996"/>
                  <a:gd name="connsiteY147" fmla="*/ 172105 h 769484"/>
                  <a:gd name="connsiteX148" fmla="*/ 326968 w 967996"/>
                  <a:gd name="connsiteY148" fmla="*/ 168363 h 769484"/>
                  <a:gd name="connsiteX149" fmla="*/ 324473 w 967996"/>
                  <a:gd name="connsiteY149" fmla="*/ 159634 h 769484"/>
                  <a:gd name="connsiteX150" fmla="*/ 314496 w 967996"/>
                  <a:gd name="connsiteY150" fmla="*/ 157140 h 769484"/>
                  <a:gd name="connsiteX151" fmla="*/ 307013 w 967996"/>
                  <a:gd name="connsiteY151" fmla="*/ 148409 h 769484"/>
                  <a:gd name="connsiteX152" fmla="*/ 313249 w 967996"/>
                  <a:gd name="connsiteY152" fmla="*/ 135938 h 769484"/>
                  <a:gd name="connsiteX153" fmla="*/ 312002 w 967996"/>
                  <a:gd name="connsiteY153" fmla="*/ 123467 h 769484"/>
                  <a:gd name="connsiteX154" fmla="*/ 326968 w 967996"/>
                  <a:gd name="connsiteY154" fmla="*/ 108501 h 769484"/>
                  <a:gd name="connsiteX155" fmla="*/ 331956 w 967996"/>
                  <a:gd name="connsiteY155" fmla="*/ 89794 h 769484"/>
                  <a:gd name="connsiteX156" fmla="*/ 338192 w 967996"/>
                  <a:gd name="connsiteY156" fmla="*/ 74828 h 769484"/>
                  <a:gd name="connsiteX157" fmla="*/ 324473 w 967996"/>
                  <a:gd name="connsiteY157" fmla="*/ 73581 h 769484"/>
                  <a:gd name="connsiteX158" fmla="*/ 316991 w 967996"/>
                  <a:gd name="connsiteY158" fmla="*/ 56121 h 769484"/>
                  <a:gd name="connsiteX159" fmla="*/ 316991 w 967996"/>
                  <a:gd name="connsiteY159" fmla="*/ 32425 h 769484"/>
                  <a:gd name="connsiteX160" fmla="*/ 305766 w 967996"/>
                  <a:gd name="connsiteY160" fmla="*/ 32425 h 769484"/>
                  <a:gd name="connsiteX161" fmla="*/ 293295 w 967996"/>
                  <a:gd name="connsiteY161" fmla="*/ 46144 h 769484"/>
                  <a:gd name="connsiteX162" fmla="*/ 283318 w 967996"/>
                  <a:gd name="connsiteY162" fmla="*/ 51132 h 769484"/>
                  <a:gd name="connsiteX163" fmla="*/ 287059 w 967996"/>
                  <a:gd name="connsiteY163" fmla="*/ 66098 h 769484"/>
                  <a:gd name="connsiteX164" fmla="*/ 270847 w 967996"/>
                  <a:gd name="connsiteY164" fmla="*/ 76075 h 769484"/>
                  <a:gd name="connsiteX165" fmla="*/ 273341 w 967996"/>
                  <a:gd name="connsiteY165" fmla="*/ 93536 h 769484"/>
                  <a:gd name="connsiteX166" fmla="*/ 263364 w 967996"/>
                  <a:gd name="connsiteY166" fmla="*/ 94782 h 769484"/>
                  <a:gd name="connsiteX167" fmla="*/ 265858 w 967996"/>
                  <a:gd name="connsiteY167" fmla="*/ 109748 h 769484"/>
                  <a:gd name="connsiteX168" fmla="*/ 254000 w 967996"/>
                  <a:gd name="connsiteY168" fmla="*/ 130371 h 769484"/>
                  <a:gd name="connsiteX0" fmla="*/ 0 w 713996"/>
                  <a:gd name="connsiteY0" fmla="*/ 28193 h 769484"/>
                  <a:gd name="connsiteX1" fmla="*/ 18094 w 713996"/>
                  <a:gd name="connsiteY1" fmla="*/ 13719 h 769484"/>
                  <a:gd name="connsiteX2" fmla="*/ 23082 w 713996"/>
                  <a:gd name="connsiteY2" fmla="*/ 9977 h 769484"/>
                  <a:gd name="connsiteX3" fmla="*/ 34307 w 713996"/>
                  <a:gd name="connsiteY3" fmla="*/ 2494 h 769484"/>
                  <a:gd name="connsiteX4" fmla="*/ 59249 w 713996"/>
                  <a:gd name="connsiteY4" fmla="*/ 17460 h 769484"/>
                  <a:gd name="connsiteX5" fmla="*/ 71721 w 713996"/>
                  <a:gd name="connsiteY5" fmla="*/ 6236 h 769484"/>
                  <a:gd name="connsiteX6" fmla="*/ 92922 w 713996"/>
                  <a:gd name="connsiteY6" fmla="*/ 17460 h 769484"/>
                  <a:gd name="connsiteX7" fmla="*/ 109135 w 713996"/>
                  <a:gd name="connsiteY7" fmla="*/ 14965 h 769484"/>
                  <a:gd name="connsiteX8" fmla="*/ 126595 w 713996"/>
                  <a:gd name="connsiteY8" fmla="*/ 17460 h 769484"/>
                  <a:gd name="connsiteX9" fmla="*/ 146549 w 713996"/>
                  <a:gd name="connsiteY9" fmla="*/ 0 h 769484"/>
                  <a:gd name="connsiteX10" fmla="*/ 146549 w 713996"/>
                  <a:gd name="connsiteY10" fmla="*/ 22448 h 769484"/>
                  <a:gd name="connsiteX11" fmla="*/ 161515 w 713996"/>
                  <a:gd name="connsiteY11" fmla="*/ 27436 h 769484"/>
                  <a:gd name="connsiteX12" fmla="*/ 173986 w 713996"/>
                  <a:gd name="connsiteY12" fmla="*/ 27436 h 769484"/>
                  <a:gd name="connsiteX13" fmla="*/ 178974 w 713996"/>
                  <a:gd name="connsiteY13" fmla="*/ 32425 h 769484"/>
                  <a:gd name="connsiteX14" fmla="*/ 203917 w 713996"/>
                  <a:gd name="connsiteY14" fmla="*/ 14965 h 769484"/>
                  <a:gd name="connsiteX15" fmla="*/ 223871 w 713996"/>
                  <a:gd name="connsiteY15" fmla="*/ 21202 h 769484"/>
                  <a:gd name="connsiteX16" fmla="*/ 238837 w 713996"/>
                  <a:gd name="connsiteY16" fmla="*/ 22448 h 769484"/>
                  <a:gd name="connsiteX17" fmla="*/ 241331 w 713996"/>
                  <a:gd name="connsiteY17" fmla="*/ 42403 h 769484"/>
                  <a:gd name="connsiteX18" fmla="*/ 242329 w 713996"/>
                  <a:gd name="connsiteY18" fmla="*/ 46108 h 769484"/>
                  <a:gd name="connsiteX19" fmla="*/ 221045 w 713996"/>
                  <a:gd name="connsiteY19" fmla="*/ 85637 h 769484"/>
                  <a:gd name="connsiteX20" fmla="*/ 262616 w 713996"/>
                  <a:gd name="connsiteY20" fmla="*/ 135522 h 769484"/>
                  <a:gd name="connsiteX21" fmla="*/ 260953 w 713996"/>
                  <a:gd name="connsiteY21" fmla="*/ 190397 h 769484"/>
                  <a:gd name="connsiteX22" fmla="*/ 285896 w 713996"/>
                  <a:gd name="connsiteY22" fmla="*/ 203700 h 769484"/>
                  <a:gd name="connsiteX23" fmla="*/ 325804 w 713996"/>
                  <a:gd name="connsiteY23" fmla="*/ 215339 h 769484"/>
                  <a:gd name="connsiteX24" fmla="*/ 364050 w 713996"/>
                  <a:gd name="connsiteY24" fmla="*/ 208688 h 769484"/>
                  <a:gd name="connsiteX25" fmla="*/ 377352 w 713996"/>
                  <a:gd name="connsiteY25" fmla="*/ 255248 h 769484"/>
                  <a:gd name="connsiteX26" fmla="*/ 352410 w 713996"/>
                  <a:gd name="connsiteY26" fmla="*/ 261899 h 769484"/>
                  <a:gd name="connsiteX27" fmla="*/ 362387 w 713996"/>
                  <a:gd name="connsiteY27" fmla="*/ 291830 h 769484"/>
                  <a:gd name="connsiteX28" fmla="*/ 402295 w 713996"/>
                  <a:gd name="connsiteY28" fmla="*/ 316774 h 769484"/>
                  <a:gd name="connsiteX29" fmla="*/ 407284 w 713996"/>
                  <a:gd name="connsiteY29" fmla="*/ 331739 h 769484"/>
                  <a:gd name="connsiteX30" fmla="*/ 432226 w 713996"/>
                  <a:gd name="connsiteY30" fmla="*/ 350031 h 769484"/>
                  <a:gd name="connsiteX31" fmla="*/ 462158 w 713996"/>
                  <a:gd name="connsiteY31" fmla="*/ 374973 h 769484"/>
                  <a:gd name="connsiteX32" fmla="*/ 485438 w 713996"/>
                  <a:gd name="connsiteY32" fmla="*/ 381624 h 769484"/>
                  <a:gd name="connsiteX33" fmla="*/ 493752 w 713996"/>
                  <a:gd name="connsiteY33" fmla="*/ 384950 h 769484"/>
                  <a:gd name="connsiteX34" fmla="*/ 492089 w 713996"/>
                  <a:gd name="connsiteY34" fmla="*/ 396590 h 769484"/>
                  <a:gd name="connsiteX35" fmla="*/ 573083 w 713996"/>
                  <a:gd name="connsiteY35" fmla="*/ 408589 h 769484"/>
                  <a:gd name="connsiteX36" fmla="*/ 568081 w 713996"/>
                  <a:gd name="connsiteY36" fmla="*/ 430262 h 769484"/>
                  <a:gd name="connsiteX37" fmla="*/ 535656 w 713996"/>
                  <a:gd name="connsiteY37" fmla="*/ 450217 h 769484"/>
                  <a:gd name="connsiteX38" fmla="*/ 535656 w 713996"/>
                  <a:gd name="connsiteY38" fmla="*/ 461441 h 769484"/>
                  <a:gd name="connsiteX39" fmla="*/ 560598 w 713996"/>
                  <a:gd name="connsiteY39" fmla="*/ 503844 h 769484"/>
                  <a:gd name="connsiteX40" fmla="*/ 579305 w 713996"/>
                  <a:gd name="connsiteY40" fmla="*/ 505091 h 769484"/>
                  <a:gd name="connsiteX41" fmla="*/ 595518 w 713996"/>
                  <a:gd name="connsiteY41" fmla="*/ 490125 h 769484"/>
                  <a:gd name="connsiteX42" fmla="*/ 655381 w 713996"/>
                  <a:gd name="connsiteY42" fmla="*/ 481395 h 769484"/>
                  <a:gd name="connsiteX43" fmla="*/ 674088 w 713996"/>
                  <a:gd name="connsiteY43" fmla="*/ 501350 h 769484"/>
                  <a:gd name="connsiteX44" fmla="*/ 709008 w 713996"/>
                  <a:gd name="connsiteY44" fmla="*/ 573683 h 769484"/>
                  <a:gd name="connsiteX45" fmla="*/ 706513 w 713996"/>
                  <a:gd name="connsiteY45" fmla="*/ 599874 h 769484"/>
                  <a:gd name="connsiteX46" fmla="*/ 713996 w 713996"/>
                  <a:gd name="connsiteY46" fmla="*/ 611098 h 769484"/>
                  <a:gd name="connsiteX47" fmla="*/ 686559 w 713996"/>
                  <a:gd name="connsiteY47" fmla="*/ 646017 h 769484"/>
                  <a:gd name="connsiteX48" fmla="*/ 695289 w 713996"/>
                  <a:gd name="connsiteY48" fmla="*/ 668467 h 769484"/>
                  <a:gd name="connsiteX49" fmla="*/ 685312 w 713996"/>
                  <a:gd name="connsiteY49" fmla="*/ 682185 h 769484"/>
                  <a:gd name="connsiteX50" fmla="*/ 645404 w 713996"/>
                  <a:gd name="connsiteY50" fmla="*/ 698398 h 769484"/>
                  <a:gd name="connsiteX51" fmla="*/ 619214 w 713996"/>
                  <a:gd name="connsiteY51" fmla="*/ 700892 h 769484"/>
                  <a:gd name="connsiteX52" fmla="*/ 612978 w 713996"/>
                  <a:gd name="connsiteY52" fmla="*/ 724588 h 769484"/>
                  <a:gd name="connsiteX53" fmla="*/ 599259 w 713996"/>
                  <a:gd name="connsiteY53" fmla="*/ 724588 h 769484"/>
                  <a:gd name="connsiteX54" fmla="*/ 593024 w 713996"/>
                  <a:gd name="connsiteY54" fmla="*/ 738306 h 769484"/>
                  <a:gd name="connsiteX55" fmla="*/ 566834 w 713996"/>
                  <a:gd name="connsiteY55" fmla="*/ 738306 h 769484"/>
                  <a:gd name="connsiteX56" fmla="*/ 554363 w 713996"/>
                  <a:gd name="connsiteY56" fmla="*/ 745788 h 769484"/>
                  <a:gd name="connsiteX57" fmla="*/ 543138 w 713996"/>
                  <a:gd name="connsiteY57" fmla="*/ 732071 h 769484"/>
                  <a:gd name="connsiteX58" fmla="*/ 508219 w 713996"/>
                  <a:gd name="connsiteY58" fmla="*/ 713363 h 769484"/>
                  <a:gd name="connsiteX59" fmla="*/ 505724 w 713996"/>
                  <a:gd name="connsiteY59" fmla="*/ 667219 h 769484"/>
                  <a:gd name="connsiteX60" fmla="*/ 525679 w 713996"/>
                  <a:gd name="connsiteY60" fmla="*/ 670961 h 769484"/>
                  <a:gd name="connsiteX61" fmla="*/ 574317 w 713996"/>
                  <a:gd name="connsiteY61" fmla="*/ 628558 h 769484"/>
                  <a:gd name="connsiteX62" fmla="*/ 576811 w 713996"/>
                  <a:gd name="connsiteY62" fmla="*/ 606109 h 769484"/>
                  <a:gd name="connsiteX63" fmla="*/ 564340 w 713996"/>
                  <a:gd name="connsiteY63" fmla="*/ 599874 h 769484"/>
                  <a:gd name="connsiteX64" fmla="*/ 559351 w 713996"/>
                  <a:gd name="connsiteY64" fmla="*/ 586155 h 769484"/>
                  <a:gd name="connsiteX65" fmla="*/ 561845 w 713996"/>
                  <a:gd name="connsiteY65" fmla="*/ 576179 h 769484"/>
                  <a:gd name="connsiteX66" fmla="*/ 551868 w 713996"/>
                  <a:gd name="connsiteY66" fmla="*/ 561212 h 769484"/>
                  <a:gd name="connsiteX67" fmla="*/ 518196 w 713996"/>
                  <a:gd name="connsiteY67" fmla="*/ 567448 h 769484"/>
                  <a:gd name="connsiteX68" fmla="*/ 508219 w 713996"/>
                  <a:gd name="connsiteY68" fmla="*/ 572437 h 769484"/>
                  <a:gd name="connsiteX69" fmla="*/ 495747 w 713996"/>
                  <a:gd name="connsiteY69" fmla="*/ 561212 h 769484"/>
                  <a:gd name="connsiteX70" fmla="*/ 465816 w 713996"/>
                  <a:gd name="connsiteY70" fmla="*/ 563706 h 769484"/>
                  <a:gd name="connsiteX71" fmla="*/ 440873 w 713996"/>
                  <a:gd name="connsiteY71" fmla="*/ 591144 h 769484"/>
                  <a:gd name="connsiteX72" fmla="*/ 395976 w 713996"/>
                  <a:gd name="connsiteY72" fmla="*/ 599874 h 769484"/>
                  <a:gd name="connsiteX73" fmla="*/ 392235 w 713996"/>
                  <a:gd name="connsiteY73" fmla="*/ 591144 h 769484"/>
                  <a:gd name="connsiteX74" fmla="*/ 373528 w 713996"/>
                  <a:gd name="connsiteY74" fmla="*/ 593638 h 769484"/>
                  <a:gd name="connsiteX75" fmla="*/ 372281 w 713996"/>
                  <a:gd name="connsiteY75" fmla="*/ 604862 h 769484"/>
                  <a:gd name="connsiteX76" fmla="*/ 376022 w 713996"/>
                  <a:gd name="connsiteY76" fmla="*/ 613592 h 769484"/>
                  <a:gd name="connsiteX77" fmla="*/ 348585 w 713996"/>
                  <a:gd name="connsiteY77" fmla="*/ 641029 h 769484"/>
                  <a:gd name="connsiteX78" fmla="*/ 321148 w 713996"/>
                  <a:gd name="connsiteY78" fmla="*/ 693409 h 769484"/>
                  <a:gd name="connsiteX79" fmla="*/ 278745 w 713996"/>
                  <a:gd name="connsiteY79" fmla="*/ 712117 h 769484"/>
                  <a:gd name="connsiteX80" fmla="*/ 281240 w 713996"/>
                  <a:gd name="connsiteY80" fmla="*/ 729576 h 769484"/>
                  <a:gd name="connsiteX81" fmla="*/ 243826 w 713996"/>
                  <a:gd name="connsiteY81" fmla="*/ 760755 h 769484"/>
                  <a:gd name="connsiteX82" fmla="*/ 208906 w 713996"/>
                  <a:gd name="connsiteY82" fmla="*/ 769484 h 769484"/>
                  <a:gd name="connsiteX83" fmla="*/ 220130 w 713996"/>
                  <a:gd name="connsiteY83" fmla="*/ 754519 h 769484"/>
                  <a:gd name="connsiteX84" fmla="*/ 248814 w 713996"/>
                  <a:gd name="connsiteY84" fmla="*/ 702139 h 769484"/>
                  <a:gd name="connsiteX85" fmla="*/ 258791 w 713996"/>
                  <a:gd name="connsiteY85" fmla="*/ 695904 h 769484"/>
                  <a:gd name="connsiteX86" fmla="*/ 261285 w 713996"/>
                  <a:gd name="connsiteY86" fmla="*/ 662231 h 769484"/>
                  <a:gd name="connsiteX87" fmla="*/ 273757 w 713996"/>
                  <a:gd name="connsiteY87" fmla="*/ 655995 h 769484"/>
                  <a:gd name="connsiteX88" fmla="*/ 272510 w 713996"/>
                  <a:gd name="connsiteY88" fmla="*/ 619829 h 769484"/>
                  <a:gd name="connsiteX89" fmla="*/ 253803 w 713996"/>
                  <a:gd name="connsiteY89" fmla="*/ 596133 h 769484"/>
                  <a:gd name="connsiteX90" fmla="*/ 252555 w 713996"/>
                  <a:gd name="connsiteY90" fmla="*/ 587402 h 769484"/>
                  <a:gd name="connsiteX91" fmla="*/ 226366 w 713996"/>
                  <a:gd name="connsiteY91" fmla="*/ 559966 h 769484"/>
                  <a:gd name="connsiteX92" fmla="*/ 225118 w 713996"/>
                  <a:gd name="connsiteY92" fmla="*/ 545000 h 769484"/>
                  <a:gd name="connsiteX93" fmla="*/ 215141 w 713996"/>
                  <a:gd name="connsiteY93" fmla="*/ 537517 h 769484"/>
                  <a:gd name="connsiteX94" fmla="*/ 202670 w 713996"/>
                  <a:gd name="connsiteY94" fmla="*/ 542506 h 769484"/>
                  <a:gd name="connsiteX95" fmla="*/ 175233 w 713996"/>
                  <a:gd name="connsiteY95" fmla="*/ 526292 h 769484"/>
                  <a:gd name="connsiteX96" fmla="*/ 159020 w 713996"/>
                  <a:gd name="connsiteY96" fmla="*/ 501350 h 769484"/>
                  <a:gd name="connsiteX97" fmla="*/ 147796 w 713996"/>
                  <a:gd name="connsiteY97" fmla="*/ 471418 h 769484"/>
                  <a:gd name="connsiteX98" fmla="*/ 132830 w 713996"/>
                  <a:gd name="connsiteY98" fmla="*/ 442734 h 769484"/>
                  <a:gd name="connsiteX99" fmla="*/ 109135 w 713996"/>
                  <a:gd name="connsiteY99" fmla="*/ 409062 h 769484"/>
                  <a:gd name="connsiteX100" fmla="*/ 110382 w 713996"/>
                  <a:gd name="connsiteY100" fmla="*/ 380378 h 769484"/>
                  <a:gd name="connsiteX101" fmla="*/ 129089 w 713996"/>
                  <a:gd name="connsiteY101" fmla="*/ 361670 h 769484"/>
                  <a:gd name="connsiteX102" fmla="*/ 121606 w 713996"/>
                  <a:gd name="connsiteY102" fmla="*/ 335480 h 769484"/>
                  <a:gd name="connsiteX103" fmla="*/ 142807 w 713996"/>
                  <a:gd name="connsiteY103" fmla="*/ 268135 h 769484"/>
                  <a:gd name="connsiteX104" fmla="*/ 191446 w 713996"/>
                  <a:gd name="connsiteY104" fmla="*/ 295572 h 769484"/>
                  <a:gd name="connsiteX105" fmla="*/ 196434 w 713996"/>
                  <a:gd name="connsiteY105" fmla="*/ 311785 h 769484"/>
                  <a:gd name="connsiteX106" fmla="*/ 206411 w 713996"/>
                  <a:gd name="connsiteY106" fmla="*/ 311785 h 769484"/>
                  <a:gd name="connsiteX107" fmla="*/ 220130 w 713996"/>
                  <a:gd name="connsiteY107" fmla="*/ 319268 h 769484"/>
                  <a:gd name="connsiteX108" fmla="*/ 201423 w 713996"/>
                  <a:gd name="connsiteY108" fmla="*/ 347951 h 769484"/>
                  <a:gd name="connsiteX109" fmla="*/ 200176 w 713996"/>
                  <a:gd name="connsiteY109" fmla="*/ 367906 h 769484"/>
                  <a:gd name="connsiteX110" fmla="*/ 231354 w 713996"/>
                  <a:gd name="connsiteY110" fmla="*/ 354187 h 769484"/>
                  <a:gd name="connsiteX111" fmla="*/ 257544 w 713996"/>
                  <a:gd name="connsiteY111" fmla="*/ 361670 h 769484"/>
                  <a:gd name="connsiteX112" fmla="*/ 260038 w 713996"/>
                  <a:gd name="connsiteY112" fmla="*/ 392849 h 769484"/>
                  <a:gd name="connsiteX113" fmla="*/ 256297 w 713996"/>
                  <a:gd name="connsiteY113" fmla="*/ 400332 h 769484"/>
                  <a:gd name="connsiteX114" fmla="*/ 252555 w 713996"/>
                  <a:gd name="connsiteY114" fmla="*/ 432757 h 769484"/>
                  <a:gd name="connsiteX115" fmla="*/ 240084 w 713996"/>
                  <a:gd name="connsiteY115" fmla="*/ 431510 h 769484"/>
                  <a:gd name="connsiteX116" fmla="*/ 236343 w 713996"/>
                  <a:gd name="connsiteY116" fmla="*/ 457700 h 769484"/>
                  <a:gd name="connsiteX117" fmla="*/ 253803 w 713996"/>
                  <a:gd name="connsiteY117" fmla="*/ 468924 h 769484"/>
                  <a:gd name="connsiteX118" fmla="*/ 248814 w 713996"/>
                  <a:gd name="connsiteY118" fmla="*/ 487631 h 769484"/>
                  <a:gd name="connsiteX119" fmla="*/ 282487 w 713996"/>
                  <a:gd name="connsiteY119" fmla="*/ 523798 h 769484"/>
                  <a:gd name="connsiteX120" fmla="*/ 321148 w 713996"/>
                  <a:gd name="connsiteY120" fmla="*/ 486383 h 769484"/>
                  <a:gd name="connsiteX121" fmla="*/ 352326 w 713996"/>
                  <a:gd name="connsiteY121" fmla="*/ 493867 h 769484"/>
                  <a:gd name="connsiteX122" fmla="*/ 399718 w 713996"/>
                  <a:gd name="connsiteY122" fmla="*/ 523798 h 769484"/>
                  <a:gd name="connsiteX123" fmla="*/ 410942 w 713996"/>
                  <a:gd name="connsiteY123" fmla="*/ 516316 h 769484"/>
                  <a:gd name="connsiteX124" fmla="*/ 379763 w 713996"/>
                  <a:gd name="connsiteY124" fmla="*/ 481395 h 769484"/>
                  <a:gd name="connsiteX125" fmla="*/ 381011 w 713996"/>
                  <a:gd name="connsiteY125" fmla="*/ 467677 h 769484"/>
                  <a:gd name="connsiteX126" fmla="*/ 349832 w 713996"/>
                  <a:gd name="connsiteY126" fmla="*/ 441487 h 769484"/>
                  <a:gd name="connsiteX127" fmla="*/ 348585 w 713996"/>
                  <a:gd name="connsiteY127" fmla="*/ 405320 h 769484"/>
                  <a:gd name="connsiteX128" fmla="*/ 369786 w 713996"/>
                  <a:gd name="connsiteY128" fmla="*/ 382872 h 769484"/>
                  <a:gd name="connsiteX129" fmla="*/ 362303 w 713996"/>
                  <a:gd name="connsiteY129" fmla="*/ 347951 h 769484"/>
                  <a:gd name="connsiteX130" fmla="*/ 313665 w 713996"/>
                  <a:gd name="connsiteY130" fmla="*/ 308043 h 769484"/>
                  <a:gd name="connsiteX131" fmla="*/ 292464 w 713996"/>
                  <a:gd name="connsiteY131" fmla="*/ 311785 h 769484"/>
                  <a:gd name="connsiteX132" fmla="*/ 279992 w 713996"/>
                  <a:gd name="connsiteY132" fmla="*/ 315526 h 769484"/>
                  <a:gd name="connsiteX133" fmla="*/ 261285 w 713996"/>
                  <a:gd name="connsiteY133" fmla="*/ 296819 h 769484"/>
                  <a:gd name="connsiteX134" fmla="*/ 245073 w 713996"/>
                  <a:gd name="connsiteY134" fmla="*/ 299313 h 769484"/>
                  <a:gd name="connsiteX135" fmla="*/ 241331 w 713996"/>
                  <a:gd name="connsiteY135" fmla="*/ 284347 h 769484"/>
                  <a:gd name="connsiteX136" fmla="*/ 242578 w 713996"/>
                  <a:gd name="connsiteY136" fmla="*/ 238203 h 769484"/>
                  <a:gd name="connsiteX137" fmla="*/ 198929 w 713996"/>
                  <a:gd name="connsiteY137" fmla="*/ 235709 h 769484"/>
                  <a:gd name="connsiteX138" fmla="*/ 191446 w 713996"/>
                  <a:gd name="connsiteY138" fmla="*/ 214507 h 769484"/>
                  <a:gd name="connsiteX139" fmla="*/ 182716 w 713996"/>
                  <a:gd name="connsiteY139" fmla="*/ 213261 h 769484"/>
                  <a:gd name="connsiteX140" fmla="*/ 170244 w 713996"/>
                  <a:gd name="connsiteY140" fmla="*/ 231968 h 769484"/>
                  <a:gd name="connsiteX141" fmla="*/ 144055 w 713996"/>
                  <a:gd name="connsiteY141" fmla="*/ 236957 h 769484"/>
                  <a:gd name="connsiteX142" fmla="*/ 129089 w 713996"/>
                  <a:gd name="connsiteY142" fmla="*/ 209519 h 769484"/>
                  <a:gd name="connsiteX143" fmla="*/ 111629 w 713996"/>
                  <a:gd name="connsiteY143" fmla="*/ 209519 h 769484"/>
                  <a:gd name="connsiteX144" fmla="*/ 117865 w 713996"/>
                  <a:gd name="connsiteY144" fmla="*/ 170857 h 769484"/>
                  <a:gd name="connsiteX145" fmla="*/ 97910 w 713996"/>
                  <a:gd name="connsiteY145" fmla="*/ 184576 h 769484"/>
                  <a:gd name="connsiteX146" fmla="*/ 90428 w 713996"/>
                  <a:gd name="connsiteY146" fmla="*/ 172105 h 769484"/>
                  <a:gd name="connsiteX147" fmla="*/ 72968 w 713996"/>
                  <a:gd name="connsiteY147" fmla="*/ 168363 h 769484"/>
                  <a:gd name="connsiteX148" fmla="*/ 70473 w 713996"/>
                  <a:gd name="connsiteY148" fmla="*/ 159634 h 769484"/>
                  <a:gd name="connsiteX149" fmla="*/ 60496 w 713996"/>
                  <a:gd name="connsiteY149" fmla="*/ 157140 h 769484"/>
                  <a:gd name="connsiteX150" fmla="*/ 53013 w 713996"/>
                  <a:gd name="connsiteY150" fmla="*/ 148409 h 769484"/>
                  <a:gd name="connsiteX151" fmla="*/ 59249 w 713996"/>
                  <a:gd name="connsiteY151" fmla="*/ 135938 h 769484"/>
                  <a:gd name="connsiteX152" fmla="*/ 58002 w 713996"/>
                  <a:gd name="connsiteY152" fmla="*/ 123467 h 769484"/>
                  <a:gd name="connsiteX153" fmla="*/ 72968 w 713996"/>
                  <a:gd name="connsiteY153" fmla="*/ 108501 h 769484"/>
                  <a:gd name="connsiteX154" fmla="*/ 77956 w 713996"/>
                  <a:gd name="connsiteY154" fmla="*/ 89794 h 769484"/>
                  <a:gd name="connsiteX155" fmla="*/ 84192 w 713996"/>
                  <a:gd name="connsiteY155" fmla="*/ 74828 h 769484"/>
                  <a:gd name="connsiteX156" fmla="*/ 70473 w 713996"/>
                  <a:gd name="connsiteY156" fmla="*/ 73581 h 769484"/>
                  <a:gd name="connsiteX157" fmla="*/ 62991 w 713996"/>
                  <a:gd name="connsiteY157" fmla="*/ 56121 h 769484"/>
                  <a:gd name="connsiteX158" fmla="*/ 62991 w 713996"/>
                  <a:gd name="connsiteY158" fmla="*/ 32425 h 769484"/>
                  <a:gd name="connsiteX159" fmla="*/ 51766 w 713996"/>
                  <a:gd name="connsiteY159" fmla="*/ 32425 h 769484"/>
                  <a:gd name="connsiteX160" fmla="*/ 39295 w 713996"/>
                  <a:gd name="connsiteY160" fmla="*/ 46144 h 769484"/>
                  <a:gd name="connsiteX161" fmla="*/ 29318 w 713996"/>
                  <a:gd name="connsiteY161" fmla="*/ 51132 h 769484"/>
                  <a:gd name="connsiteX162" fmla="*/ 33059 w 713996"/>
                  <a:gd name="connsiteY162" fmla="*/ 66098 h 769484"/>
                  <a:gd name="connsiteX163" fmla="*/ 16847 w 713996"/>
                  <a:gd name="connsiteY163" fmla="*/ 76075 h 769484"/>
                  <a:gd name="connsiteX164" fmla="*/ 19341 w 713996"/>
                  <a:gd name="connsiteY164" fmla="*/ 93536 h 769484"/>
                  <a:gd name="connsiteX165" fmla="*/ 9364 w 713996"/>
                  <a:gd name="connsiteY165" fmla="*/ 94782 h 769484"/>
                  <a:gd name="connsiteX166" fmla="*/ 11858 w 713996"/>
                  <a:gd name="connsiteY166" fmla="*/ 109748 h 769484"/>
                  <a:gd name="connsiteX167" fmla="*/ 0 w 713996"/>
                  <a:gd name="connsiteY167" fmla="*/ 130371 h 769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713996" h="769484">
                    <a:moveTo>
                      <a:pt x="0" y="28193"/>
                    </a:moveTo>
                    <a:lnTo>
                      <a:pt x="18094" y="13719"/>
                    </a:lnTo>
                    <a:lnTo>
                      <a:pt x="23082" y="9977"/>
                    </a:lnTo>
                    <a:lnTo>
                      <a:pt x="34307" y="2494"/>
                    </a:lnTo>
                    <a:lnTo>
                      <a:pt x="59249" y="17460"/>
                    </a:lnTo>
                    <a:lnTo>
                      <a:pt x="71721" y="6236"/>
                    </a:lnTo>
                    <a:lnTo>
                      <a:pt x="92922" y="17460"/>
                    </a:lnTo>
                    <a:lnTo>
                      <a:pt x="109135" y="14965"/>
                    </a:lnTo>
                    <a:lnTo>
                      <a:pt x="126595" y="17460"/>
                    </a:lnTo>
                    <a:lnTo>
                      <a:pt x="146549" y="0"/>
                    </a:lnTo>
                    <a:lnTo>
                      <a:pt x="146549" y="22448"/>
                    </a:lnTo>
                    <a:lnTo>
                      <a:pt x="161515" y="27436"/>
                    </a:lnTo>
                    <a:lnTo>
                      <a:pt x="173986" y="27436"/>
                    </a:lnTo>
                    <a:lnTo>
                      <a:pt x="178974" y="32425"/>
                    </a:lnTo>
                    <a:lnTo>
                      <a:pt x="203917" y="14965"/>
                    </a:lnTo>
                    <a:lnTo>
                      <a:pt x="223871" y="21202"/>
                    </a:lnTo>
                    <a:lnTo>
                      <a:pt x="238837" y="22448"/>
                    </a:lnTo>
                    <a:lnTo>
                      <a:pt x="241331" y="42403"/>
                    </a:lnTo>
                    <a:lnTo>
                      <a:pt x="242329" y="46108"/>
                    </a:lnTo>
                    <a:lnTo>
                      <a:pt x="221045" y="85637"/>
                    </a:lnTo>
                    <a:lnTo>
                      <a:pt x="262616" y="135522"/>
                    </a:lnTo>
                    <a:cubicBezTo>
                      <a:pt x="262062" y="153814"/>
                      <a:pt x="261507" y="172105"/>
                      <a:pt x="260953" y="190397"/>
                    </a:cubicBezTo>
                    <a:lnTo>
                      <a:pt x="285896" y="203700"/>
                    </a:lnTo>
                    <a:lnTo>
                      <a:pt x="325804" y="215339"/>
                    </a:lnTo>
                    <a:lnTo>
                      <a:pt x="364050" y="208688"/>
                    </a:lnTo>
                    <a:lnTo>
                      <a:pt x="377352" y="255248"/>
                    </a:lnTo>
                    <a:lnTo>
                      <a:pt x="352410" y="261899"/>
                    </a:lnTo>
                    <a:lnTo>
                      <a:pt x="362387" y="291830"/>
                    </a:lnTo>
                    <a:lnTo>
                      <a:pt x="402295" y="316774"/>
                    </a:lnTo>
                    <a:lnTo>
                      <a:pt x="407284" y="331739"/>
                    </a:lnTo>
                    <a:lnTo>
                      <a:pt x="432226" y="350031"/>
                    </a:lnTo>
                    <a:lnTo>
                      <a:pt x="462158" y="374973"/>
                    </a:lnTo>
                    <a:lnTo>
                      <a:pt x="485438" y="381624"/>
                    </a:lnTo>
                    <a:lnTo>
                      <a:pt x="493752" y="384950"/>
                    </a:lnTo>
                    <a:lnTo>
                      <a:pt x="492089" y="396590"/>
                    </a:lnTo>
                    <a:lnTo>
                      <a:pt x="573083" y="408589"/>
                    </a:lnTo>
                    <a:lnTo>
                      <a:pt x="568081" y="430262"/>
                    </a:lnTo>
                    <a:lnTo>
                      <a:pt x="535656" y="450217"/>
                    </a:lnTo>
                    <a:lnTo>
                      <a:pt x="535656" y="461441"/>
                    </a:lnTo>
                    <a:lnTo>
                      <a:pt x="560598" y="503844"/>
                    </a:lnTo>
                    <a:lnTo>
                      <a:pt x="579305" y="505091"/>
                    </a:lnTo>
                    <a:lnTo>
                      <a:pt x="595518" y="490125"/>
                    </a:lnTo>
                    <a:lnTo>
                      <a:pt x="655381" y="481395"/>
                    </a:lnTo>
                    <a:lnTo>
                      <a:pt x="674088" y="501350"/>
                    </a:lnTo>
                    <a:lnTo>
                      <a:pt x="709008" y="573683"/>
                    </a:lnTo>
                    <a:lnTo>
                      <a:pt x="706513" y="599874"/>
                    </a:lnTo>
                    <a:lnTo>
                      <a:pt x="713996" y="611098"/>
                    </a:lnTo>
                    <a:lnTo>
                      <a:pt x="686559" y="646017"/>
                    </a:lnTo>
                    <a:lnTo>
                      <a:pt x="695289" y="668467"/>
                    </a:lnTo>
                    <a:lnTo>
                      <a:pt x="685312" y="682185"/>
                    </a:lnTo>
                    <a:lnTo>
                      <a:pt x="645404" y="698398"/>
                    </a:lnTo>
                    <a:lnTo>
                      <a:pt x="619214" y="700892"/>
                    </a:lnTo>
                    <a:lnTo>
                      <a:pt x="612978" y="724588"/>
                    </a:lnTo>
                    <a:lnTo>
                      <a:pt x="599259" y="724588"/>
                    </a:lnTo>
                    <a:lnTo>
                      <a:pt x="593024" y="738306"/>
                    </a:lnTo>
                    <a:lnTo>
                      <a:pt x="566834" y="738306"/>
                    </a:lnTo>
                    <a:lnTo>
                      <a:pt x="554363" y="745788"/>
                    </a:lnTo>
                    <a:lnTo>
                      <a:pt x="543138" y="732071"/>
                    </a:lnTo>
                    <a:lnTo>
                      <a:pt x="508219" y="713363"/>
                    </a:lnTo>
                    <a:lnTo>
                      <a:pt x="505724" y="667219"/>
                    </a:lnTo>
                    <a:lnTo>
                      <a:pt x="525679" y="670961"/>
                    </a:lnTo>
                    <a:lnTo>
                      <a:pt x="574317" y="628558"/>
                    </a:lnTo>
                    <a:lnTo>
                      <a:pt x="576811" y="606109"/>
                    </a:lnTo>
                    <a:lnTo>
                      <a:pt x="564340" y="599874"/>
                    </a:lnTo>
                    <a:lnTo>
                      <a:pt x="559351" y="586155"/>
                    </a:lnTo>
                    <a:lnTo>
                      <a:pt x="561845" y="576179"/>
                    </a:lnTo>
                    <a:lnTo>
                      <a:pt x="551868" y="561212"/>
                    </a:lnTo>
                    <a:lnTo>
                      <a:pt x="518196" y="567448"/>
                    </a:lnTo>
                    <a:lnTo>
                      <a:pt x="508219" y="572437"/>
                    </a:lnTo>
                    <a:lnTo>
                      <a:pt x="495747" y="561212"/>
                    </a:lnTo>
                    <a:lnTo>
                      <a:pt x="465816" y="563706"/>
                    </a:lnTo>
                    <a:lnTo>
                      <a:pt x="440873" y="591144"/>
                    </a:lnTo>
                    <a:lnTo>
                      <a:pt x="395976" y="599874"/>
                    </a:lnTo>
                    <a:lnTo>
                      <a:pt x="392235" y="591144"/>
                    </a:lnTo>
                    <a:lnTo>
                      <a:pt x="373528" y="593638"/>
                    </a:lnTo>
                    <a:lnTo>
                      <a:pt x="372281" y="604862"/>
                    </a:lnTo>
                    <a:lnTo>
                      <a:pt x="376022" y="613592"/>
                    </a:lnTo>
                    <a:lnTo>
                      <a:pt x="348585" y="641029"/>
                    </a:lnTo>
                    <a:lnTo>
                      <a:pt x="321148" y="693409"/>
                    </a:lnTo>
                    <a:lnTo>
                      <a:pt x="278745" y="712117"/>
                    </a:lnTo>
                    <a:lnTo>
                      <a:pt x="281240" y="729576"/>
                    </a:lnTo>
                    <a:lnTo>
                      <a:pt x="243826" y="760755"/>
                    </a:lnTo>
                    <a:lnTo>
                      <a:pt x="208906" y="769484"/>
                    </a:lnTo>
                    <a:lnTo>
                      <a:pt x="220130" y="754519"/>
                    </a:lnTo>
                    <a:lnTo>
                      <a:pt x="248814" y="702139"/>
                    </a:lnTo>
                    <a:lnTo>
                      <a:pt x="258791" y="695904"/>
                    </a:lnTo>
                    <a:lnTo>
                      <a:pt x="261285" y="662231"/>
                    </a:lnTo>
                    <a:lnTo>
                      <a:pt x="273757" y="655995"/>
                    </a:lnTo>
                    <a:cubicBezTo>
                      <a:pt x="273341" y="643940"/>
                      <a:pt x="272926" y="631884"/>
                      <a:pt x="272510" y="619829"/>
                    </a:cubicBezTo>
                    <a:lnTo>
                      <a:pt x="253803" y="596133"/>
                    </a:lnTo>
                    <a:lnTo>
                      <a:pt x="252555" y="587402"/>
                    </a:lnTo>
                    <a:lnTo>
                      <a:pt x="226366" y="559966"/>
                    </a:lnTo>
                    <a:lnTo>
                      <a:pt x="225118" y="545000"/>
                    </a:lnTo>
                    <a:lnTo>
                      <a:pt x="215141" y="537517"/>
                    </a:lnTo>
                    <a:lnTo>
                      <a:pt x="202670" y="542506"/>
                    </a:lnTo>
                    <a:lnTo>
                      <a:pt x="175233" y="526292"/>
                    </a:lnTo>
                    <a:lnTo>
                      <a:pt x="159020" y="501350"/>
                    </a:lnTo>
                    <a:lnTo>
                      <a:pt x="147796" y="471418"/>
                    </a:lnTo>
                    <a:lnTo>
                      <a:pt x="132830" y="442734"/>
                    </a:lnTo>
                    <a:lnTo>
                      <a:pt x="109135" y="409062"/>
                    </a:lnTo>
                    <a:cubicBezTo>
                      <a:pt x="109551" y="399501"/>
                      <a:pt x="109966" y="389939"/>
                      <a:pt x="110382" y="380378"/>
                    </a:cubicBezTo>
                    <a:lnTo>
                      <a:pt x="129089" y="361670"/>
                    </a:lnTo>
                    <a:lnTo>
                      <a:pt x="121606" y="335480"/>
                    </a:lnTo>
                    <a:lnTo>
                      <a:pt x="142807" y="268135"/>
                    </a:lnTo>
                    <a:lnTo>
                      <a:pt x="191446" y="295572"/>
                    </a:lnTo>
                    <a:lnTo>
                      <a:pt x="196434" y="311785"/>
                    </a:lnTo>
                    <a:lnTo>
                      <a:pt x="206411" y="311785"/>
                    </a:lnTo>
                    <a:lnTo>
                      <a:pt x="220130" y="319268"/>
                    </a:lnTo>
                    <a:lnTo>
                      <a:pt x="201423" y="347951"/>
                    </a:lnTo>
                    <a:cubicBezTo>
                      <a:pt x="201007" y="354603"/>
                      <a:pt x="200592" y="361254"/>
                      <a:pt x="200176" y="367906"/>
                    </a:cubicBezTo>
                    <a:lnTo>
                      <a:pt x="231354" y="354187"/>
                    </a:lnTo>
                    <a:lnTo>
                      <a:pt x="257544" y="361670"/>
                    </a:lnTo>
                    <a:lnTo>
                      <a:pt x="260038" y="392849"/>
                    </a:lnTo>
                    <a:lnTo>
                      <a:pt x="256297" y="400332"/>
                    </a:lnTo>
                    <a:lnTo>
                      <a:pt x="252555" y="432757"/>
                    </a:lnTo>
                    <a:lnTo>
                      <a:pt x="240084" y="431510"/>
                    </a:lnTo>
                    <a:lnTo>
                      <a:pt x="236343" y="457700"/>
                    </a:lnTo>
                    <a:lnTo>
                      <a:pt x="253803" y="468924"/>
                    </a:lnTo>
                    <a:lnTo>
                      <a:pt x="248814" y="487631"/>
                    </a:lnTo>
                    <a:lnTo>
                      <a:pt x="282487" y="523798"/>
                    </a:lnTo>
                    <a:lnTo>
                      <a:pt x="321148" y="486383"/>
                    </a:lnTo>
                    <a:lnTo>
                      <a:pt x="352326" y="493867"/>
                    </a:lnTo>
                    <a:lnTo>
                      <a:pt x="399718" y="523798"/>
                    </a:lnTo>
                    <a:lnTo>
                      <a:pt x="410942" y="516316"/>
                    </a:lnTo>
                    <a:lnTo>
                      <a:pt x="379763" y="481395"/>
                    </a:lnTo>
                    <a:lnTo>
                      <a:pt x="381011" y="467677"/>
                    </a:lnTo>
                    <a:lnTo>
                      <a:pt x="349832" y="441487"/>
                    </a:lnTo>
                    <a:cubicBezTo>
                      <a:pt x="349416" y="429431"/>
                      <a:pt x="349001" y="417376"/>
                      <a:pt x="348585" y="405320"/>
                    </a:cubicBezTo>
                    <a:lnTo>
                      <a:pt x="369786" y="382872"/>
                    </a:lnTo>
                    <a:lnTo>
                      <a:pt x="362303" y="347951"/>
                    </a:lnTo>
                    <a:lnTo>
                      <a:pt x="313665" y="308043"/>
                    </a:lnTo>
                    <a:lnTo>
                      <a:pt x="292464" y="311785"/>
                    </a:lnTo>
                    <a:lnTo>
                      <a:pt x="279992" y="315526"/>
                    </a:lnTo>
                    <a:lnTo>
                      <a:pt x="261285" y="296819"/>
                    </a:lnTo>
                    <a:lnTo>
                      <a:pt x="245073" y="299313"/>
                    </a:lnTo>
                    <a:lnTo>
                      <a:pt x="241331" y="284347"/>
                    </a:lnTo>
                    <a:cubicBezTo>
                      <a:pt x="241747" y="268966"/>
                      <a:pt x="242162" y="253584"/>
                      <a:pt x="242578" y="238203"/>
                    </a:cubicBezTo>
                    <a:lnTo>
                      <a:pt x="198929" y="235709"/>
                    </a:lnTo>
                    <a:lnTo>
                      <a:pt x="191446" y="214507"/>
                    </a:lnTo>
                    <a:lnTo>
                      <a:pt x="182716" y="213261"/>
                    </a:lnTo>
                    <a:lnTo>
                      <a:pt x="170244" y="231968"/>
                    </a:lnTo>
                    <a:lnTo>
                      <a:pt x="144055" y="236957"/>
                    </a:lnTo>
                    <a:lnTo>
                      <a:pt x="129089" y="209519"/>
                    </a:lnTo>
                    <a:lnTo>
                      <a:pt x="111629" y="209519"/>
                    </a:lnTo>
                    <a:lnTo>
                      <a:pt x="117865" y="170857"/>
                    </a:lnTo>
                    <a:lnTo>
                      <a:pt x="97910" y="184576"/>
                    </a:lnTo>
                    <a:lnTo>
                      <a:pt x="90428" y="172105"/>
                    </a:lnTo>
                    <a:lnTo>
                      <a:pt x="72968" y="168363"/>
                    </a:lnTo>
                    <a:lnTo>
                      <a:pt x="70473" y="159634"/>
                    </a:lnTo>
                    <a:lnTo>
                      <a:pt x="60496" y="157140"/>
                    </a:lnTo>
                    <a:lnTo>
                      <a:pt x="53013" y="148409"/>
                    </a:lnTo>
                    <a:lnTo>
                      <a:pt x="59249" y="135938"/>
                    </a:lnTo>
                    <a:lnTo>
                      <a:pt x="58002" y="123467"/>
                    </a:lnTo>
                    <a:lnTo>
                      <a:pt x="72968" y="108501"/>
                    </a:lnTo>
                    <a:lnTo>
                      <a:pt x="77956" y="89794"/>
                    </a:lnTo>
                    <a:lnTo>
                      <a:pt x="84192" y="74828"/>
                    </a:lnTo>
                    <a:lnTo>
                      <a:pt x="70473" y="73581"/>
                    </a:lnTo>
                    <a:lnTo>
                      <a:pt x="62991" y="56121"/>
                    </a:lnTo>
                    <a:lnTo>
                      <a:pt x="62991" y="32425"/>
                    </a:lnTo>
                    <a:lnTo>
                      <a:pt x="51766" y="32425"/>
                    </a:lnTo>
                    <a:lnTo>
                      <a:pt x="39295" y="46144"/>
                    </a:lnTo>
                    <a:lnTo>
                      <a:pt x="29318" y="51132"/>
                    </a:lnTo>
                    <a:lnTo>
                      <a:pt x="33059" y="66098"/>
                    </a:lnTo>
                    <a:lnTo>
                      <a:pt x="16847" y="76075"/>
                    </a:lnTo>
                    <a:lnTo>
                      <a:pt x="19341" y="93536"/>
                    </a:lnTo>
                    <a:lnTo>
                      <a:pt x="9364" y="94782"/>
                    </a:lnTo>
                    <a:lnTo>
                      <a:pt x="11858" y="109748"/>
                    </a:lnTo>
                    <a:lnTo>
                      <a:pt x="0" y="130371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CA102C1B-7A8B-C8C1-999D-EEE02216453E}"/>
                  </a:ext>
                </a:extLst>
              </p:cNvPr>
              <p:cNvSpPr/>
              <p:nvPr/>
            </p:nvSpPr>
            <p:spPr>
              <a:xfrm>
                <a:off x="686206" y="1418003"/>
                <a:ext cx="63189" cy="44897"/>
              </a:xfrm>
              <a:custGeom>
                <a:avLst/>
                <a:gdLst>
                  <a:gd name="connsiteX0" fmla="*/ 120650 w 241300"/>
                  <a:gd name="connsiteY0" fmla="*/ 0 h 171450"/>
                  <a:gd name="connsiteX1" fmla="*/ 0 w 241300"/>
                  <a:gd name="connsiteY1" fmla="*/ 88900 h 171450"/>
                  <a:gd name="connsiteX2" fmla="*/ 146050 w 241300"/>
                  <a:gd name="connsiteY2" fmla="*/ 171450 h 171450"/>
                  <a:gd name="connsiteX3" fmla="*/ 241300 w 241300"/>
                  <a:gd name="connsiteY3" fmla="*/ 76200 h 171450"/>
                  <a:gd name="connsiteX4" fmla="*/ 120650 w 241300"/>
                  <a:gd name="connsiteY4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300" h="171450">
                    <a:moveTo>
                      <a:pt x="120650" y="0"/>
                    </a:moveTo>
                    <a:lnTo>
                      <a:pt x="0" y="88900"/>
                    </a:lnTo>
                    <a:lnTo>
                      <a:pt x="146050" y="171450"/>
                    </a:lnTo>
                    <a:lnTo>
                      <a:pt x="241300" y="7620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5D36CEEB-89F9-C90C-04EA-73E96425A36B}"/>
                  </a:ext>
                </a:extLst>
              </p:cNvPr>
              <p:cNvSpPr/>
              <p:nvPr/>
            </p:nvSpPr>
            <p:spPr>
              <a:xfrm>
                <a:off x="852491" y="1459574"/>
                <a:ext cx="59863" cy="56537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686972B3-1954-8B83-A74F-7D6B3A739FA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333465" y="1449598"/>
                <a:ext cx="38384" cy="110303"/>
              </a:xfrm>
              <a:custGeom>
                <a:avLst/>
                <a:gdLst>
                  <a:gd name="connsiteX0" fmla="*/ 33257 w 38384"/>
                  <a:gd name="connsiteY0" fmla="*/ 0 h 110303"/>
                  <a:gd name="connsiteX1" fmla="*/ 38384 w 38384"/>
                  <a:gd name="connsiteY1" fmla="*/ 1282 h 110303"/>
                  <a:gd name="connsiteX2" fmla="*/ 38384 w 38384"/>
                  <a:gd name="connsiteY2" fmla="*/ 110303 h 110303"/>
                  <a:gd name="connsiteX3" fmla="*/ 36582 w 38384"/>
                  <a:gd name="connsiteY3" fmla="*/ 109748 h 110303"/>
                  <a:gd name="connsiteX4" fmla="*/ 33257 w 38384"/>
                  <a:gd name="connsiteY4" fmla="*/ 84805 h 110303"/>
                  <a:gd name="connsiteX5" fmla="*/ 21617 w 38384"/>
                  <a:gd name="connsiteY5" fmla="*/ 79817 h 110303"/>
                  <a:gd name="connsiteX6" fmla="*/ 11640 w 38384"/>
                  <a:gd name="connsiteY6" fmla="*/ 34920 h 110303"/>
                  <a:gd name="connsiteX7" fmla="*/ 0 w 38384"/>
                  <a:gd name="connsiteY7" fmla="*/ 18291 h 110303"/>
                  <a:gd name="connsiteX8" fmla="*/ 33257 w 38384"/>
                  <a:gd name="connsiteY8" fmla="*/ 0 h 110303"/>
                  <a:gd name="connsiteX0" fmla="*/ 33257 w 312229"/>
                  <a:gd name="connsiteY0" fmla="*/ 0 h 110303"/>
                  <a:gd name="connsiteX1" fmla="*/ 38384 w 312229"/>
                  <a:gd name="connsiteY1" fmla="*/ 1282 h 110303"/>
                  <a:gd name="connsiteX2" fmla="*/ 312229 w 312229"/>
                  <a:gd name="connsiteY2" fmla="*/ 72021 h 110303"/>
                  <a:gd name="connsiteX3" fmla="*/ 38384 w 312229"/>
                  <a:gd name="connsiteY3" fmla="*/ 110303 h 110303"/>
                  <a:gd name="connsiteX4" fmla="*/ 36582 w 312229"/>
                  <a:gd name="connsiteY4" fmla="*/ 109748 h 110303"/>
                  <a:gd name="connsiteX5" fmla="*/ 33257 w 312229"/>
                  <a:gd name="connsiteY5" fmla="*/ 84805 h 110303"/>
                  <a:gd name="connsiteX6" fmla="*/ 21617 w 312229"/>
                  <a:gd name="connsiteY6" fmla="*/ 79817 h 110303"/>
                  <a:gd name="connsiteX7" fmla="*/ 11640 w 312229"/>
                  <a:gd name="connsiteY7" fmla="*/ 34920 h 110303"/>
                  <a:gd name="connsiteX8" fmla="*/ 0 w 312229"/>
                  <a:gd name="connsiteY8" fmla="*/ 18291 h 110303"/>
                  <a:gd name="connsiteX9" fmla="*/ 33257 w 312229"/>
                  <a:gd name="connsiteY9" fmla="*/ 0 h 110303"/>
                  <a:gd name="connsiteX0" fmla="*/ 312229 w 403669"/>
                  <a:gd name="connsiteY0" fmla="*/ 72021 h 163461"/>
                  <a:gd name="connsiteX1" fmla="*/ 38384 w 403669"/>
                  <a:gd name="connsiteY1" fmla="*/ 110303 h 163461"/>
                  <a:gd name="connsiteX2" fmla="*/ 36582 w 403669"/>
                  <a:gd name="connsiteY2" fmla="*/ 109748 h 163461"/>
                  <a:gd name="connsiteX3" fmla="*/ 33257 w 403669"/>
                  <a:gd name="connsiteY3" fmla="*/ 84805 h 163461"/>
                  <a:gd name="connsiteX4" fmla="*/ 21617 w 403669"/>
                  <a:gd name="connsiteY4" fmla="*/ 79817 h 163461"/>
                  <a:gd name="connsiteX5" fmla="*/ 11640 w 403669"/>
                  <a:gd name="connsiteY5" fmla="*/ 34920 h 163461"/>
                  <a:gd name="connsiteX6" fmla="*/ 0 w 403669"/>
                  <a:gd name="connsiteY6" fmla="*/ 18291 h 163461"/>
                  <a:gd name="connsiteX7" fmla="*/ 33257 w 403669"/>
                  <a:gd name="connsiteY7" fmla="*/ 0 h 163461"/>
                  <a:gd name="connsiteX8" fmla="*/ 38384 w 403669"/>
                  <a:gd name="connsiteY8" fmla="*/ 1282 h 163461"/>
                  <a:gd name="connsiteX9" fmla="*/ 403669 w 403669"/>
                  <a:gd name="connsiteY9" fmla="*/ 163461 h 163461"/>
                  <a:gd name="connsiteX0" fmla="*/ 312229 w 312229"/>
                  <a:gd name="connsiteY0" fmla="*/ 72021 h 110303"/>
                  <a:gd name="connsiteX1" fmla="*/ 38384 w 312229"/>
                  <a:gd name="connsiteY1" fmla="*/ 110303 h 110303"/>
                  <a:gd name="connsiteX2" fmla="*/ 36582 w 312229"/>
                  <a:gd name="connsiteY2" fmla="*/ 109748 h 110303"/>
                  <a:gd name="connsiteX3" fmla="*/ 33257 w 312229"/>
                  <a:gd name="connsiteY3" fmla="*/ 84805 h 110303"/>
                  <a:gd name="connsiteX4" fmla="*/ 21617 w 312229"/>
                  <a:gd name="connsiteY4" fmla="*/ 79817 h 110303"/>
                  <a:gd name="connsiteX5" fmla="*/ 11640 w 312229"/>
                  <a:gd name="connsiteY5" fmla="*/ 34920 h 110303"/>
                  <a:gd name="connsiteX6" fmla="*/ 0 w 312229"/>
                  <a:gd name="connsiteY6" fmla="*/ 18291 h 110303"/>
                  <a:gd name="connsiteX7" fmla="*/ 33257 w 312229"/>
                  <a:gd name="connsiteY7" fmla="*/ 0 h 110303"/>
                  <a:gd name="connsiteX8" fmla="*/ 38384 w 312229"/>
                  <a:gd name="connsiteY8" fmla="*/ 1282 h 110303"/>
                  <a:gd name="connsiteX0" fmla="*/ 38384 w 38384"/>
                  <a:gd name="connsiteY0" fmla="*/ 110303 h 110303"/>
                  <a:gd name="connsiteX1" fmla="*/ 36582 w 38384"/>
                  <a:gd name="connsiteY1" fmla="*/ 109748 h 110303"/>
                  <a:gd name="connsiteX2" fmla="*/ 33257 w 38384"/>
                  <a:gd name="connsiteY2" fmla="*/ 84805 h 110303"/>
                  <a:gd name="connsiteX3" fmla="*/ 21617 w 38384"/>
                  <a:gd name="connsiteY3" fmla="*/ 79817 h 110303"/>
                  <a:gd name="connsiteX4" fmla="*/ 11640 w 38384"/>
                  <a:gd name="connsiteY4" fmla="*/ 34920 h 110303"/>
                  <a:gd name="connsiteX5" fmla="*/ 0 w 38384"/>
                  <a:gd name="connsiteY5" fmla="*/ 18291 h 110303"/>
                  <a:gd name="connsiteX6" fmla="*/ 33257 w 38384"/>
                  <a:gd name="connsiteY6" fmla="*/ 0 h 110303"/>
                  <a:gd name="connsiteX7" fmla="*/ 38384 w 38384"/>
                  <a:gd name="connsiteY7" fmla="*/ 1282 h 110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84" h="110303">
                    <a:moveTo>
                      <a:pt x="38384" y="110303"/>
                    </a:moveTo>
                    <a:lnTo>
                      <a:pt x="36582" y="109748"/>
                    </a:lnTo>
                    <a:lnTo>
                      <a:pt x="33257" y="84805"/>
                    </a:lnTo>
                    <a:lnTo>
                      <a:pt x="21617" y="79817"/>
                    </a:lnTo>
                    <a:lnTo>
                      <a:pt x="11640" y="34920"/>
                    </a:lnTo>
                    <a:lnTo>
                      <a:pt x="0" y="18291"/>
                    </a:lnTo>
                    <a:lnTo>
                      <a:pt x="33257" y="0"/>
                    </a:lnTo>
                    <a:lnTo>
                      <a:pt x="38384" y="1282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C388CF40-397E-20E0-83E6-990CBAF75762}"/>
                  </a:ext>
                </a:extLst>
              </p:cNvPr>
              <p:cNvSpPr/>
              <p:nvPr/>
            </p:nvSpPr>
            <p:spPr>
              <a:xfrm>
                <a:off x="3173831" y="1624632"/>
                <a:ext cx="198018" cy="523363"/>
              </a:xfrm>
              <a:custGeom>
                <a:avLst/>
                <a:gdLst>
                  <a:gd name="connsiteX0" fmla="*/ 198018 w 198018"/>
                  <a:gd name="connsiteY0" fmla="*/ 0 h 523363"/>
                  <a:gd name="connsiteX1" fmla="*/ 198018 w 198018"/>
                  <a:gd name="connsiteY1" fmla="*/ 490583 h 523363"/>
                  <a:gd name="connsiteX2" fmla="*/ 184576 w 198018"/>
                  <a:gd name="connsiteY2" fmla="*/ 491769 h 523363"/>
                  <a:gd name="connsiteX3" fmla="*/ 159634 w 198018"/>
                  <a:gd name="connsiteY3" fmla="*/ 523363 h 523363"/>
                  <a:gd name="connsiteX4" fmla="*/ 111411 w 198018"/>
                  <a:gd name="connsiteY4" fmla="*/ 513386 h 523363"/>
                  <a:gd name="connsiteX5" fmla="*/ 78154 w 198018"/>
                  <a:gd name="connsiteY5" fmla="*/ 480129 h 523363"/>
                  <a:gd name="connsiteX6" fmla="*/ 61526 w 198018"/>
                  <a:gd name="connsiteY6" fmla="*/ 495095 h 523363"/>
                  <a:gd name="connsiteX7" fmla="*/ 8314 w 198018"/>
                  <a:gd name="connsiteY7" fmla="*/ 506735 h 523363"/>
                  <a:gd name="connsiteX8" fmla="*/ 18291 w 198018"/>
                  <a:gd name="connsiteY8" fmla="*/ 488444 h 523363"/>
                  <a:gd name="connsiteX9" fmla="*/ 16629 w 198018"/>
                  <a:gd name="connsiteY9" fmla="*/ 478466 h 523363"/>
                  <a:gd name="connsiteX10" fmla="*/ 31594 w 198018"/>
                  <a:gd name="connsiteY10" fmla="*/ 470152 h 523363"/>
                  <a:gd name="connsiteX11" fmla="*/ 31594 w 198018"/>
                  <a:gd name="connsiteY11" fmla="*/ 455186 h 523363"/>
                  <a:gd name="connsiteX12" fmla="*/ 41571 w 198018"/>
                  <a:gd name="connsiteY12" fmla="*/ 431907 h 523363"/>
                  <a:gd name="connsiteX13" fmla="*/ 36583 w 198018"/>
                  <a:gd name="connsiteY13" fmla="*/ 421929 h 523363"/>
                  <a:gd name="connsiteX14" fmla="*/ 78154 w 198018"/>
                  <a:gd name="connsiteY14" fmla="*/ 390335 h 523363"/>
                  <a:gd name="connsiteX15" fmla="*/ 73166 w 198018"/>
                  <a:gd name="connsiteY15" fmla="*/ 360404 h 523363"/>
                  <a:gd name="connsiteX16" fmla="*/ 39909 w 198018"/>
                  <a:gd name="connsiteY16" fmla="*/ 355415 h 523363"/>
                  <a:gd name="connsiteX17" fmla="*/ 38246 w 198018"/>
                  <a:gd name="connsiteY17" fmla="*/ 338787 h 523363"/>
                  <a:gd name="connsiteX18" fmla="*/ 58200 w 198018"/>
                  <a:gd name="connsiteY18" fmla="*/ 335461 h 523363"/>
                  <a:gd name="connsiteX19" fmla="*/ 49886 w 198018"/>
                  <a:gd name="connsiteY19" fmla="*/ 245667 h 523363"/>
                  <a:gd name="connsiteX20" fmla="*/ 41571 w 198018"/>
                  <a:gd name="connsiteY20" fmla="*/ 229039 h 523363"/>
                  <a:gd name="connsiteX21" fmla="*/ 48223 w 198018"/>
                  <a:gd name="connsiteY21" fmla="*/ 199107 h 523363"/>
                  <a:gd name="connsiteX22" fmla="*/ 36583 w 198018"/>
                  <a:gd name="connsiteY22" fmla="*/ 182479 h 523363"/>
                  <a:gd name="connsiteX23" fmla="*/ 11640 w 198018"/>
                  <a:gd name="connsiteY23" fmla="*/ 149222 h 523363"/>
                  <a:gd name="connsiteX24" fmla="*/ 13303 w 198018"/>
                  <a:gd name="connsiteY24" fmla="*/ 144233 h 523363"/>
                  <a:gd name="connsiteX25" fmla="*/ 0 w 198018"/>
                  <a:gd name="connsiteY25" fmla="*/ 117628 h 523363"/>
                  <a:gd name="connsiteX26" fmla="*/ 14966 w 198018"/>
                  <a:gd name="connsiteY26" fmla="*/ 109314 h 523363"/>
                  <a:gd name="connsiteX27" fmla="*/ 23280 w 198018"/>
                  <a:gd name="connsiteY27" fmla="*/ 114302 h 523363"/>
                  <a:gd name="connsiteX28" fmla="*/ 61526 w 198018"/>
                  <a:gd name="connsiteY28" fmla="*/ 147559 h 523363"/>
                  <a:gd name="connsiteX29" fmla="*/ 99771 w 198018"/>
                  <a:gd name="connsiteY29" fmla="*/ 104325 h 523363"/>
                  <a:gd name="connsiteX30" fmla="*/ 99771 w 198018"/>
                  <a:gd name="connsiteY30" fmla="*/ 89359 h 523363"/>
                  <a:gd name="connsiteX31" fmla="*/ 129702 w 198018"/>
                  <a:gd name="connsiteY31" fmla="*/ 92685 h 523363"/>
                  <a:gd name="connsiteX32" fmla="*/ 134691 w 198018"/>
                  <a:gd name="connsiteY32" fmla="*/ 54439 h 523363"/>
                  <a:gd name="connsiteX33" fmla="*/ 138017 w 198018"/>
                  <a:gd name="connsiteY33" fmla="*/ 31160 h 523363"/>
                  <a:gd name="connsiteX34" fmla="*/ 154645 w 198018"/>
                  <a:gd name="connsiteY34" fmla="*/ 16194 h 523363"/>
                  <a:gd name="connsiteX35" fmla="*/ 184576 w 198018"/>
                  <a:gd name="connsiteY35" fmla="*/ 7880 h 523363"/>
                  <a:gd name="connsiteX36" fmla="*/ 198018 w 198018"/>
                  <a:gd name="connsiteY36" fmla="*/ 0 h 523363"/>
                  <a:gd name="connsiteX0" fmla="*/ 198018 w 398044"/>
                  <a:gd name="connsiteY0" fmla="*/ 0 h 523363"/>
                  <a:gd name="connsiteX1" fmla="*/ 398044 w 398044"/>
                  <a:gd name="connsiteY1" fmla="*/ 194643 h 523363"/>
                  <a:gd name="connsiteX2" fmla="*/ 198018 w 398044"/>
                  <a:gd name="connsiteY2" fmla="*/ 490583 h 523363"/>
                  <a:gd name="connsiteX3" fmla="*/ 184576 w 398044"/>
                  <a:gd name="connsiteY3" fmla="*/ 491769 h 523363"/>
                  <a:gd name="connsiteX4" fmla="*/ 159634 w 398044"/>
                  <a:gd name="connsiteY4" fmla="*/ 523363 h 523363"/>
                  <a:gd name="connsiteX5" fmla="*/ 111411 w 398044"/>
                  <a:gd name="connsiteY5" fmla="*/ 513386 h 523363"/>
                  <a:gd name="connsiteX6" fmla="*/ 78154 w 398044"/>
                  <a:gd name="connsiteY6" fmla="*/ 480129 h 523363"/>
                  <a:gd name="connsiteX7" fmla="*/ 61526 w 398044"/>
                  <a:gd name="connsiteY7" fmla="*/ 495095 h 523363"/>
                  <a:gd name="connsiteX8" fmla="*/ 8314 w 398044"/>
                  <a:gd name="connsiteY8" fmla="*/ 506735 h 523363"/>
                  <a:gd name="connsiteX9" fmla="*/ 18291 w 398044"/>
                  <a:gd name="connsiteY9" fmla="*/ 488444 h 523363"/>
                  <a:gd name="connsiteX10" fmla="*/ 16629 w 398044"/>
                  <a:gd name="connsiteY10" fmla="*/ 478466 h 523363"/>
                  <a:gd name="connsiteX11" fmla="*/ 31594 w 398044"/>
                  <a:gd name="connsiteY11" fmla="*/ 470152 h 523363"/>
                  <a:gd name="connsiteX12" fmla="*/ 31594 w 398044"/>
                  <a:gd name="connsiteY12" fmla="*/ 455186 h 523363"/>
                  <a:gd name="connsiteX13" fmla="*/ 41571 w 398044"/>
                  <a:gd name="connsiteY13" fmla="*/ 431907 h 523363"/>
                  <a:gd name="connsiteX14" fmla="*/ 36583 w 398044"/>
                  <a:gd name="connsiteY14" fmla="*/ 421929 h 523363"/>
                  <a:gd name="connsiteX15" fmla="*/ 78154 w 398044"/>
                  <a:gd name="connsiteY15" fmla="*/ 390335 h 523363"/>
                  <a:gd name="connsiteX16" fmla="*/ 73166 w 398044"/>
                  <a:gd name="connsiteY16" fmla="*/ 360404 h 523363"/>
                  <a:gd name="connsiteX17" fmla="*/ 39909 w 398044"/>
                  <a:gd name="connsiteY17" fmla="*/ 355415 h 523363"/>
                  <a:gd name="connsiteX18" fmla="*/ 38246 w 398044"/>
                  <a:gd name="connsiteY18" fmla="*/ 338787 h 523363"/>
                  <a:gd name="connsiteX19" fmla="*/ 58200 w 398044"/>
                  <a:gd name="connsiteY19" fmla="*/ 335461 h 523363"/>
                  <a:gd name="connsiteX20" fmla="*/ 49886 w 398044"/>
                  <a:gd name="connsiteY20" fmla="*/ 245667 h 523363"/>
                  <a:gd name="connsiteX21" fmla="*/ 41571 w 398044"/>
                  <a:gd name="connsiteY21" fmla="*/ 229039 h 523363"/>
                  <a:gd name="connsiteX22" fmla="*/ 48223 w 398044"/>
                  <a:gd name="connsiteY22" fmla="*/ 199107 h 523363"/>
                  <a:gd name="connsiteX23" fmla="*/ 36583 w 398044"/>
                  <a:gd name="connsiteY23" fmla="*/ 182479 h 523363"/>
                  <a:gd name="connsiteX24" fmla="*/ 11640 w 398044"/>
                  <a:gd name="connsiteY24" fmla="*/ 149222 h 523363"/>
                  <a:gd name="connsiteX25" fmla="*/ 13303 w 398044"/>
                  <a:gd name="connsiteY25" fmla="*/ 144233 h 523363"/>
                  <a:gd name="connsiteX26" fmla="*/ 0 w 398044"/>
                  <a:gd name="connsiteY26" fmla="*/ 117628 h 523363"/>
                  <a:gd name="connsiteX27" fmla="*/ 14966 w 398044"/>
                  <a:gd name="connsiteY27" fmla="*/ 109314 h 523363"/>
                  <a:gd name="connsiteX28" fmla="*/ 23280 w 398044"/>
                  <a:gd name="connsiteY28" fmla="*/ 114302 h 523363"/>
                  <a:gd name="connsiteX29" fmla="*/ 61526 w 398044"/>
                  <a:gd name="connsiteY29" fmla="*/ 147559 h 523363"/>
                  <a:gd name="connsiteX30" fmla="*/ 99771 w 398044"/>
                  <a:gd name="connsiteY30" fmla="*/ 104325 h 523363"/>
                  <a:gd name="connsiteX31" fmla="*/ 99771 w 398044"/>
                  <a:gd name="connsiteY31" fmla="*/ 89359 h 523363"/>
                  <a:gd name="connsiteX32" fmla="*/ 129702 w 398044"/>
                  <a:gd name="connsiteY32" fmla="*/ 92685 h 523363"/>
                  <a:gd name="connsiteX33" fmla="*/ 134691 w 398044"/>
                  <a:gd name="connsiteY33" fmla="*/ 54439 h 523363"/>
                  <a:gd name="connsiteX34" fmla="*/ 138017 w 398044"/>
                  <a:gd name="connsiteY34" fmla="*/ 31160 h 523363"/>
                  <a:gd name="connsiteX35" fmla="*/ 154645 w 398044"/>
                  <a:gd name="connsiteY35" fmla="*/ 16194 h 523363"/>
                  <a:gd name="connsiteX36" fmla="*/ 184576 w 398044"/>
                  <a:gd name="connsiteY36" fmla="*/ 7880 h 523363"/>
                  <a:gd name="connsiteX37" fmla="*/ 198018 w 398044"/>
                  <a:gd name="connsiteY37" fmla="*/ 0 h 523363"/>
                  <a:gd name="connsiteX0" fmla="*/ 398044 w 489484"/>
                  <a:gd name="connsiteY0" fmla="*/ 194643 h 523363"/>
                  <a:gd name="connsiteX1" fmla="*/ 198018 w 489484"/>
                  <a:gd name="connsiteY1" fmla="*/ 490583 h 523363"/>
                  <a:gd name="connsiteX2" fmla="*/ 184576 w 489484"/>
                  <a:gd name="connsiteY2" fmla="*/ 491769 h 523363"/>
                  <a:gd name="connsiteX3" fmla="*/ 159634 w 489484"/>
                  <a:gd name="connsiteY3" fmla="*/ 523363 h 523363"/>
                  <a:gd name="connsiteX4" fmla="*/ 111411 w 489484"/>
                  <a:gd name="connsiteY4" fmla="*/ 513386 h 523363"/>
                  <a:gd name="connsiteX5" fmla="*/ 78154 w 489484"/>
                  <a:gd name="connsiteY5" fmla="*/ 480129 h 523363"/>
                  <a:gd name="connsiteX6" fmla="*/ 61526 w 489484"/>
                  <a:gd name="connsiteY6" fmla="*/ 495095 h 523363"/>
                  <a:gd name="connsiteX7" fmla="*/ 8314 w 489484"/>
                  <a:gd name="connsiteY7" fmla="*/ 506735 h 523363"/>
                  <a:gd name="connsiteX8" fmla="*/ 18291 w 489484"/>
                  <a:gd name="connsiteY8" fmla="*/ 488444 h 523363"/>
                  <a:gd name="connsiteX9" fmla="*/ 16629 w 489484"/>
                  <a:gd name="connsiteY9" fmla="*/ 478466 h 523363"/>
                  <a:gd name="connsiteX10" fmla="*/ 31594 w 489484"/>
                  <a:gd name="connsiteY10" fmla="*/ 470152 h 523363"/>
                  <a:gd name="connsiteX11" fmla="*/ 31594 w 489484"/>
                  <a:gd name="connsiteY11" fmla="*/ 455186 h 523363"/>
                  <a:gd name="connsiteX12" fmla="*/ 41571 w 489484"/>
                  <a:gd name="connsiteY12" fmla="*/ 431907 h 523363"/>
                  <a:gd name="connsiteX13" fmla="*/ 36583 w 489484"/>
                  <a:gd name="connsiteY13" fmla="*/ 421929 h 523363"/>
                  <a:gd name="connsiteX14" fmla="*/ 78154 w 489484"/>
                  <a:gd name="connsiteY14" fmla="*/ 390335 h 523363"/>
                  <a:gd name="connsiteX15" fmla="*/ 73166 w 489484"/>
                  <a:gd name="connsiteY15" fmla="*/ 360404 h 523363"/>
                  <a:gd name="connsiteX16" fmla="*/ 39909 w 489484"/>
                  <a:gd name="connsiteY16" fmla="*/ 355415 h 523363"/>
                  <a:gd name="connsiteX17" fmla="*/ 38246 w 489484"/>
                  <a:gd name="connsiteY17" fmla="*/ 338787 h 523363"/>
                  <a:gd name="connsiteX18" fmla="*/ 58200 w 489484"/>
                  <a:gd name="connsiteY18" fmla="*/ 335461 h 523363"/>
                  <a:gd name="connsiteX19" fmla="*/ 49886 w 489484"/>
                  <a:gd name="connsiteY19" fmla="*/ 245667 h 523363"/>
                  <a:gd name="connsiteX20" fmla="*/ 41571 w 489484"/>
                  <a:gd name="connsiteY20" fmla="*/ 229039 h 523363"/>
                  <a:gd name="connsiteX21" fmla="*/ 48223 w 489484"/>
                  <a:gd name="connsiteY21" fmla="*/ 199107 h 523363"/>
                  <a:gd name="connsiteX22" fmla="*/ 36583 w 489484"/>
                  <a:gd name="connsiteY22" fmla="*/ 182479 h 523363"/>
                  <a:gd name="connsiteX23" fmla="*/ 11640 w 489484"/>
                  <a:gd name="connsiteY23" fmla="*/ 149222 h 523363"/>
                  <a:gd name="connsiteX24" fmla="*/ 13303 w 489484"/>
                  <a:gd name="connsiteY24" fmla="*/ 144233 h 523363"/>
                  <a:gd name="connsiteX25" fmla="*/ 0 w 489484"/>
                  <a:gd name="connsiteY25" fmla="*/ 117628 h 523363"/>
                  <a:gd name="connsiteX26" fmla="*/ 14966 w 489484"/>
                  <a:gd name="connsiteY26" fmla="*/ 109314 h 523363"/>
                  <a:gd name="connsiteX27" fmla="*/ 23280 w 489484"/>
                  <a:gd name="connsiteY27" fmla="*/ 114302 h 523363"/>
                  <a:gd name="connsiteX28" fmla="*/ 61526 w 489484"/>
                  <a:gd name="connsiteY28" fmla="*/ 147559 h 523363"/>
                  <a:gd name="connsiteX29" fmla="*/ 99771 w 489484"/>
                  <a:gd name="connsiteY29" fmla="*/ 104325 h 523363"/>
                  <a:gd name="connsiteX30" fmla="*/ 99771 w 489484"/>
                  <a:gd name="connsiteY30" fmla="*/ 89359 h 523363"/>
                  <a:gd name="connsiteX31" fmla="*/ 129702 w 489484"/>
                  <a:gd name="connsiteY31" fmla="*/ 92685 h 523363"/>
                  <a:gd name="connsiteX32" fmla="*/ 134691 w 489484"/>
                  <a:gd name="connsiteY32" fmla="*/ 54439 h 523363"/>
                  <a:gd name="connsiteX33" fmla="*/ 138017 w 489484"/>
                  <a:gd name="connsiteY33" fmla="*/ 31160 h 523363"/>
                  <a:gd name="connsiteX34" fmla="*/ 154645 w 489484"/>
                  <a:gd name="connsiteY34" fmla="*/ 16194 h 523363"/>
                  <a:gd name="connsiteX35" fmla="*/ 184576 w 489484"/>
                  <a:gd name="connsiteY35" fmla="*/ 7880 h 523363"/>
                  <a:gd name="connsiteX36" fmla="*/ 198018 w 489484"/>
                  <a:gd name="connsiteY36" fmla="*/ 0 h 523363"/>
                  <a:gd name="connsiteX37" fmla="*/ 489484 w 489484"/>
                  <a:gd name="connsiteY37" fmla="*/ 286083 h 523363"/>
                  <a:gd name="connsiteX0" fmla="*/ 198018 w 489484"/>
                  <a:gd name="connsiteY0" fmla="*/ 490583 h 523363"/>
                  <a:gd name="connsiteX1" fmla="*/ 184576 w 489484"/>
                  <a:gd name="connsiteY1" fmla="*/ 491769 h 523363"/>
                  <a:gd name="connsiteX2" fmla="*/ 159634 w 489484"/>
                  <a:gd name="connsiteY2" fmla="*/ 523363 h 523363"/>
                  <a:gd name="connsiteX3" fmla="*/ 111411 w 489484"/>
                  <a:gd name="connsiteY3" fmla="*/ 513386 h 523363"/>
                  <a:gd name="connsiteX4" fmla="*/ 78154 w 489484"/>
                  <a:gd name="connsiteY4" fmla="*/ 480129 h 523363"/>
                  <a:gd name="connsiteX5" fmla="*/ 61526 w 489484"/>
                  <a:gd name="connsiteY5" fmla="*/ 495095 h 523363"/>
                  <a:gd name="connsiteX6" fmla="*/ 8314 w 489484"/>
                  <a:gd name="connsiteY6" fmla="*/ 506735 h 523363"/>
                  <a:gd name="connsiteX7" fmla="*/ 18291 w 489484"/>
                  <a:gd name="connsiteY7" fmla="*/ 488444 h 523363"/>
                  <a:gd name="connsiteX8" fmla="*/ 16629 w 489484"/>
                  <a:gd name="connsiteY8" fmla="*/ 478466 h 523363"/>
                  <a:gd name="connsiteX9" fmla="*/ 31594 w 489484"/>
                  <a:gd name="connsiteY9" fmla="*/ 470152 h 523363"/>
                  <a:gd name="connsiteX10" fmla="*/ 31594 w 489484"/>
                  <a:gd name="connsiteY10" fmla="*/ 455186 h 523363"/>
                  <a:gd name="connsiteX11" fmla="*/ 41571 w 489484"/>
                  <a:gd name="connsiteY11" fmla="*/ 431907 h 523363"/>
                  <a:gd name="connsiteX12" fmla="*/ 36583 w 489484"/>
                  <a:gd name="connsiteY12" fmla="*/ 421929 h 523363"/>
                  <a:gd name="connsiteX13" fmla="*/ 78154 w 489484"/>
                  <a:gd name="connsiteY13" fmla="*/ 390335 h 523363"/>
                  <a:gd name="connsiteX14" fmla="*/ 73166 w 489484"/>
                  <a:gd name="connsiteY14" fmla="*/ 360404 h 523363"/>
                  <a:gd name="connsiteX15" fmla="*/ 39909 w 489484"/>
                  <a:gd name="connsiteY15" fmla="*/ 355415 h 523363"/>
                  <a:gd name="connsiteX16" fmla="*/ 38246 w 489484"/>
                  <a:gd name="connsiteY16" fmla="*/ 338787 h 523363"/>
                  <a:gd name="connsiteX17" fmla="*/ 58200 w 489484"/>
                  <a:gd name="connsiteY17" fmla="*/ 335461 h 523363"/>
                  <a:gd name="connsiteX18" fmla="*/ 49886 w 489484"/>
                  <a:gd name="connsiteY18" fmla="*/ 245667 h 523363"/>
                  <a:gd name="connsiteX19" fmla="*/ 41571 w 489484"/>
                  <a:gd name="connsiteY19" fmla="*/ 229039 h 523363"/>
                  <a:gd name="connsiteX20" fmla="*/ 48223 w 489484"/>
                  <a:gd name="connsiteY20" fmla="*/ 199107 h 523363"/>
                  <a:gd name="connsiteX21" fmla="*/ 36583 w 489484"/>
                  <a:gd name="connsiteY21" fmla="*/ 182479 h 523363"/>
                  <a:gd name="connsiteX22" fmla="*/ 11640 w 489484"/>
                  <a:gd name="connsiteY22" fmla="*/ 149222 h 523363"/>
                  <a:gd name="connsiteX23" fmla="*/ 13303 w 489484"/>
                  <a:gd name="connsiteY23" fmla="*/ 144233 h 523363"/>
                  <a:gd name="connsiteX24" fmla="*/ 0 w 489484"/>
                  <a:gd name="connsiteY24" fmla="*/ 117628 h 523363"/>
                  <a:gd name="connsiteX25" fmla="*/ 14966 w 489484"/>
                  <a:gd name="connsiteY25" fmla="*/ 109314 h 523363"/>
                  <a:gd name="connsiteX26" fmla="*/ 23280 w 489484"/>
                  <a:gd name="connsiteY26" fmla="*/ 114302 h 523363"/>
                  <a:gd name="connsiteX27" fmla="*/ 61526 w 489484"/>
                  <a:gd name="connsiteY27" fmla="*/ 147559 h 523363"/>
                  <a:gd name="connsiteX28" fmla="*/ 99771 w 489484"/>
                  <a:gd name="connsiteY28" fmla="*/ 104325 h 523363"/>
                  <a:gd name="connsiteX29" fmla="*/ 99771 w 489484"/>
                  <a:gd name="connsiteY29" fmla="*/ 89359 h 523363"/>
                  <a:gd name="connsiteX30" fmla="*/ 129702 w 489484"/>
                  <a:gd name="connsiteY30" fmla="*/ 92685 h 523363"/>
                  <a:gd name="connsiteX31" fmla="*/ 134691 w 489484"/>
                  <a:gd name="connsiteY31" fmla="*/ 54439 h 523363"/>
                  <a:gd name="connsiteX32" fmla="*/ 138017 w 489484"/>
                  <a:gd name="connsiteY32" fmla="*/ 31160 h 523363"/>
                  <a:gd name="connsiteX33" fmla="*/ 154645 w 489484"/>
                  <a:gd name="connsiteY33" fmla="*/ 16194 h 523363"/>
                  <a:gd name="connsiteX34" fmla="*/ 184576 w 489484"/>
                  <a:gd name="connsiteY34" fmla="*/ 7880 h 523363"/>
                  <a:gd name="connsiteX35" fmla="*/ 198018 w 489484"/>
                  <a:gd name="connsiteY35" fmla="*/ 0 h 523363"/>
                  <a:gd name="connsiteX36" fmla="*/ 489484 w 489484"/>
                  <a:gd name="connsiteY36" fmla="*/ 286083 h 523363"/>
                  <a:gd name="connsiteX0" fmla="*/ 198018 w 198018"/>
                  <a:gd name="connsiteY0" fmla="*/ 490583 h 523363"/>
                  <a:gd name="connsiteX1" fmla="*/ 184576 w 198018"/>
                  <a:gd name="connsiteY1" fmla="*/ 491769 h 523363"/>
                  <a:gd name="connsiteX2" fmla="*/ 159634 w 198018"/>
                  <a:gd name="connsiteY2" fmla="*/ 523363 h 523363"/>
                  <a:gd name="connsiteX3" fmla="*/ 111411 w 198018"/>
                  <a:gd name="connsiteY3" fmla="*/ 513386 h 523363"/>
                  <a:gd name="connsiteX4" fmla="*/ 78154 w 198018"/>
                  <a:gd name="connsiteY4" fmla="*/ 480129 h 523363"/>
                  <a:gd name="connsiteX5" fmla="*/ 61526 w 198018"/>
                  <a:gd name="connsiteY5" fmla="*/ 495095 h 523363"/>
                  <a:gd name="connsiteX6" fmla="*/ 8314 w 198018"/>
                  <a:gd name="connsiteY6" fmla="*/ 506735 h 523363"/>
                  <a:gd name="connsiteX7" fmla="*/ 18291 w 198018"/>
                  <a:gd name="connsiteY7" fmla="*/ 488444 h 523363"/>
                  <a:gd name="connsiteX8" fmla="*/ 16629 w 198018"/>
                  <a:gd name="connsiteY8" fmla="*/ 478466 h 523363"/>
                  <a:gd name="connsiteX9" fmla="*/ 31594 w 198018"/>
                  <a:gd name="connsiteY9" fmla="*/ 470152 h 523363"/>
                  <a:gd name="connsiteX10" fmla="*/ 31594 w 198018"/>
                  <a:gd name="connsiteY10" fmla="*/ 455186 h 523363"/>
                  <a:gd name="connsiteX11" fmla="*/ 41571 w 198018"/>
                  <a:gd name="connsiteY11" fmla="*/ 431907 h 523363"/>
                  <a:gd name="connsiteX12" fmla="*/ 36583 w 198018"/>
                  <a:gd name="connsiteY12" fmla="*/ 421929 h 523363"/>
                  <a:gd name="connsiteX13" fmla="*/ 78154 w 198018"/>
                  <a:gd name="connsiteY13" fmla="*/ 390335 h 523363"/>
                  <a:gd name="connsiteX14" fmla="*/ 73166 w 198018"/>
                  <a:gd name="connsiteY14" fmla="*/ 360404 h 523363"/>
                  <a:gd name="connsiteX15" fmla="*/ 39909 w 198018"/>
                  <a:gd name="connsiteY15" fmla="*/ 355415 h 523363"/>
                  <a:gd name="connsiteX16" fmla="*/ 38246 w 198018"/>
                  <a:gd name="connsiteY16" fmla="*/ 338787 h 523363"/>
                  <a:gd name="connsiteX17" fmla="*/ 58200 w 198018"/>
                  <a:gd name="connsiteY17" fmla="*/ 335461 h 523363"/>
                  <a:gd name="connsiteX18" fmla="*/ 49886 w 198018"/>
                  <a:gd name="connsiteY18" fmla="*/ 245667 h 523363"/>
                  <a:gd name="connsiteX19" fmla="*/ 41571 w 198018"/>
                  <a:gd name="connsiteY19" fmla="*/ 229039 h 523363"/>
                  <a:gd name="connsiteX20" fmla="*/ 48223 w 198018"/>
                  <a:gd name="connsiteY20" fmla="*/ 199107 h 523363"/>
                  <a:gd name="connsiteX21" fmla="*/ 36583 w 198018"/>
                  <a:gd name="connsiteY21" fmla="*/ 182479 h 523363"/>
                  <a:gd name="connsiteX22" fmla="*/ 11640 w 198018"/>
                  <a:gd name="connsiteY22" fmla="*/ 149222 h 523363"/>
                  <a:gd name="connsiteX23" fmla="*/ 13303 w 198018"/>
                  <a:gd name="connsiteY23" fmla="*/ 144233 h 523363"/>
                  <a:gd name="connsiteX24" fmla="*/ 0 w 198018"/>
                  <a:gd name="connsiteY24" fmla="*/ 117628 h 523363"/>
                  <a:gd name="connsiteX25" fmla="*/ 14966 w 198018"/>
                  <a:gd name="connsiteY25" fmla="*/ 109314 h 523363"/>
                  <a:gd name="connsiteX26" fmla="*/ 23280 w 198018"/>
                  <a:gd name="connsiteY26" fmla="*/ 114302 h 523363"/>
                  <a:gd name="connsiteX27" fmla="*/ 61526 w 198018"/>
                  <a:gd name="connsiteY27" fmla="*/ 147559 h 523363"/>
                  <a:gd name="connsiteX28" fmla="*/ 99771 w 198018"/>
                  <a:gd name="connsiteY28" fmla="*/ 104325 h 523363"/>
                  <a:gd name="connsiteX29" fmla="*/ 99771 w 198018"/>
                  <a:gd name="connsiteY29" fmla="*/ 89359 h 523363"/>
                  <a:gd name="connsiteX30" fmla="*/ 129702 w 198018"/>
                  <a:gd name="connsiteY30" fmla="*/ 92685 h 523363"/>
                  <a:gd name="connsiteX31" fmla="*/ 134691 w 198018"/>
                  <a:gd name="connsiteY31" fmla="*/ 54439 h 523363"/>
                  <a:gd name="connsiteX32" fmla="*/ 138017 w 198018"/>
                  <a:gd name="connsiteY32" fmla="*/ 31160 h 523363"/>
                  <a:gd name="connsiteX33" fmla="*/ 154645 w 198018"/>
                  <a:gd name="connsiteY33" fmla="*/ 16194 h 523363"/>
                  <a:gd name="connsiteX34" fmla="*/ 184576 w 198018"/>
                  <a:gd name="connsiteY34" fmla="*/ 7880 h 523363"/>
                  <a:gd name="connsiteX35" fmla="*/ 198018 w 198018"/>
                  <a:gd name="connsiteY35" fmla="*/ 0 h 523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018" h="523363">
                    <a:moveTo>
                      <a:pt x="198018" y="490583"/>
                    </a:moveTo>
                    <a:lnTo>
                      <a:pt x="184576" y="491769"/>
                    </a:lnTo>
                    <a:lnTo>
                      <a:pt x="159634" y="523363"/>
                    </a:lnTo>
                    <a:lnTo>
                      <a:pt x="111411" y="513386"/>
                    </a:lnTo>
                    <a:lnTo>
                      <a:pt x="78154" y="480129"/>
                    </a:lnTo>
                    <a:lnTo>
                      <a:pt x="61526" y="495095"/>
                    </a:lnTo>
                    <a:lnTo>
                      <a:pt x="8314" y="506735"/>
                    </a:lnTo>
                    <a:lnTo>
                      <a:pt x="18291" y="488444"/>
                    </a:lnTo>
                    <a:lnTo>
                      <a:pt x="16629" y="478466"/>
                    </a:lnTo>
                    <a:lnTo>
                      <a:pt x="31594" y="470152"/>
                    </a:lnTo>
                    <a:lnTo>
                      <a:pt x="31594" y="455186"/>
                    </a:lnTo>
                    <a:lnTo>
                      <a:pt x="41571" y="431907"/>
                    </a:lnTo>
                    <a:lnTo>
                      <a:pt x="36583" y="421929"/>
                    </a:lnTo>
                    <a:lnTo>
                      <a:pt x="78154" y="390335"/>
                    </a:lnTo>
                    <a:lnTo>
                      <a:pt x="73166" y="360404"/>
                    </a:lnTo>
                    <a:lnTo>
                      <a:pt x="39909" y="355415"/>
                    </a:lnTo>
                    <a:lnTo>
                      <a:pt x="38246" y="338787"/>
                    </a:lnTo>
                    <a:lnTo>
                      <a:pt x="58200" y="335461"/>
                    </a:lnTo>
                    <a:lnTo>
                      <a:pt x="49886" y="245667"/>
                    </a:lnTo>
                    <a:lnTo>
                      <a:pt x="41571" y="229039"/>
                    </a:lnTo>
                    <a:lnTo>
                      <a:pt x="48223" y="199107"/>
                    </a:lnTo>
                    <a:lnTo>
                      <a:pt x="36583" y="182479"/>
                    </a:lnTo>
                    <a:lnTo>
                      <a:pt x="11640" y="149222"/>
                    </a:lnTo>
                    <a:lnTo>
                      <a:pt x="13303" y="144233"/>
                    </a:lnTo>
                    <a:lnTo>
                      <a:pt x="0" y="117628"/>
                    </a:lnTo>
                    <a:lnTo>
                      <a:pt x="14966" y="109314"/>
                    </a:lnTo>
                    <a:lnTo>
                      <a:pt x="23280" y="114302"/>
                    </a:lnTo>
                    <a:lnTo>
                      <a:pt x="61526" y="147559"/>
                    </a:lnTo>
                    <a:lnTo>
                      <a:pt x="99771" y="104325"/>
                    </a:lnTo>
                    <a:lnTo>
                      <a:pt x="99771" y="89359"/>
                    </a:lnTo>
                    <a:lnTo>
                      <a:pt x="129702" y="92685"/>
                    </a:lnTo>
                    <a:lnTo>
                      <a:pt x="134691" y="54439"/>
                    </a:lnTo>
                    <a:lnTo>
                      <a:pt x="138017" y="31160"/>
                    </a:lnTo>
                    <a:lnTo>
                      <a:pt x="154645" y="16194"/>
                    </a:lnTo>
                    <a:lnTo>
                      <a:pt x="184576" y="7880"/>
                    </a:lnTo>
                    <a:lnTo>
                      <a:pt x="198018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35D677DF-32D1-E7CF-6956-CA7E58A5383F}"/>
                  </a:ext>
                </a:extLst>
              </p:cNvPr>
              <p:cNvSpPr/>
              <p:nvPr/>
            </p:nvSpPr>
            <p:spPr>
              <a:xfrm>
                <a:off x="1499341" y="3104467"/>
                <a:ext cx="239451" cy="447319"/>
              </a:xfrm>
              <a:custGeom>
                <a:avLst/>
                <a:gdLst>
                  <a:gd name="connsiteX0" fmla="*/ 347950 w 577975"/>
                  <a:gd name="connsiteY0" fmla="*/ 0 h 629992"/>
                  <a:gd name="connsiteX1" fmla="*/ 577975 w 577975"/>
                  <a:gd name="connsiteY1" fmla="*/ 629992 h 629992"/>
                  <a:gd name="connsiteX2" fmla="*/ 394209 w 577975"/>
                  <a:gd name="connsiteY2" fmla="*/ 629992 h 629992"/>
                  <a:gd name="connsiteX3" fmla="*/ 394357 w 577975"/>
                  <a:gd name="connsiteY3" fmla="*/ 629647 h 629992"/>
                  <a:gd name="connsiteX4" fmla="*/ 398348 w 577975"/>
                  <a:gd name="connsiteY4" fmla="*/ 555817 h 629992"/>
                  <a:gd name="connsiteX5" fmla="*/ 364426 w 577975"/>
                  <a:gd name="connsiteY5" fmla="*/ 483981 h 629992"/>
                  <a:gd name="connsiteX6" fmla="*/ 350458 w 577975"/>
                  <a:gd name="connsiteY6" fmla="*/ 462032 h 629992"/>
                  <a:gd name="connsiteX7" fmla="*/ 322522 w 577975"/>
                  <a:gd name="connsiteY7" fmla="*/ 452055 h 629992"/>
                  <a:gd name="connsiteX8" fmla="*/ 316536 w 577975"/>
                  <a:gd name="connsiteY8" fmla="*/ 438087 h 629992"/>
                  <a:gd name="connsiteX9" fmla="*/ 320526 w 577975"/>
                  <a:gd name="connsiteY9" fmla="*/ 366251 h 629992"/>
                  <a:gd name="connsiteX10" fmla="*/ 312545 w 577975"/>
                  <a:gd name="connsiteY10" fmla="*/ 362261 h 629992"/>
                  <a:gd name="connsiteX11" fmla="*/ 296581 w 577975"/>
                  <a:gd name="connsiteY11" fmla="*/ 362261 h 629992"/>
                  <a:gd name="connsiteX12" fmla="*/ 260664 w 577975"/>
                  <a:gd name="connsiteY12" fmla="*/ 362261 h 629992"/>
                  <a:gd name="connsiteX13" fmla="*/ 250687 w 577975"/>
                  <a:gd name="connsiteY13" fmla="*/ 346297 h 629992"/>
                  <a:gd name="connsiteX14" fmla="*/ 242705 w 577975"/>
                  <a:gd name="connsiteY14" fmla="*/ 316366 h 629992"/>
                  <a:gd name="connsiteX15" fmla="*/ 250687 w 577975"/>
                  <a:gd name="connsiteY15" fmla="*/ 306389 h 629992"/>
                  <a:gd name="connsiteX16" fmla="*/ 272636 w 577975"/>
                  <a:gd name="connsiteY16" fmla="*/ 288430 h 629992"/>
                  <a:gd name="connsiteX17" fmla="*/ 304563 w 577975"/>
                  <a:gd name="connsiteY17" fmla="*/ 290425 h 629992"/>
                  <a:gd name="connsiteX18" fmla="*/ 334494 w 577975"/>
                  <a:gd name="connsiteY18" fmla="*/ 312375 h 629992"/>
                  <a:gd name="connsiteX19" fmla="*/ 334494 w 577975"/>
                  <a:gd name="connsiteY19" fmla="*/ 354279 h 629992"/>
                  <a:gd name="connsiteX20" fmla="*/ 348462 w 577975"/>
                  <a:gd name="connsiteY20" fmla="*/ 354279 h 629992"/>
                  <a:gd name="connsiteX21" fmla="*/ 382385 w 577975"/>
                  <a:gd name="connsiteY21" fmla="*/ 346297 h 629992"/>
                  <a:gd name="connsiteX22" fmla="*/ 398348 w 577975"/>
                  <a:gd name="connsiteY22" fmla="*/ 322352 h 629992"/>
                  <a:gd name="connsiteX23" fmla="*/ 404334 w 577975"/>
                  <a:gd name="connsiteY23" fmla="*/ 276457 h 629992"/>
                  <a:gd name="connsiteX24" fmla="*/ 416307 w 577975"/>
                  <a:gd name="connsiteY24" fmla="*/ 254508 h 629992"/>
                  <a:gd name="connsiteX25" fmla="*/ 396352 w 577975"/>
                  <a:gd name="connsiteY25" fmla="*/ 220586 h 629992"/>
                  <a:gd name="connsiteX26" fmla="*/ 378394 w 577975"/>
                  <a:gd name="connsiteY26" fmla="*/ 214599 h 629992"/>
                  <a:gd name="connsiteX27" fmla="*/ 350458 w 577975"/>
                  <a:gd name="connsiteY27" fmla="*/ 214599 h 629992"/>
                  <a:gd name="connsiteX28" fmla="*/ 334494 w 577975"/>
                  <a:gd name="connsiteY28" fmla="*/ 196641 h 629992"/>
                  <a:gd name="connsiteX29" fmla="*/ 306559 w 577975"/>
                  <a:gd name="connsiteY29" fmla="*/ 182673 h 629992"/>
                  <a:gd name="connsiteX30" fmla="*/ 250687 w 577975"/>
                  <a:gd name="connsiteY30" fmla="*/ 216595 h 629992"/>
                  <a:gd name="connsiteX31" fmla="*/ 248691 w 577975"/>
                  <a:gd name="connsiteY31" fmla="*/ 234554 h 629992"/>
                  <a:gd name="connsiteX32" fmla="*/ 250687 w 577975"/>
                  <a:gd name="connsiteY32" fmla="*/ 266480 h 629992"/>
                  <a:gd name="connsiteX33" fmla="*/ 238714 w 577975"/>
                  <a:gd name="connsiteY33" fmla="*/ 288430 h 629992"/>
                  <a:gd name="connsiteX34" fmla="*/ 218760 w 577975"/>
                  <a:gd name="connsiteY34" fmla="*/ 304393 h 629992"/>
                  <a:gd name="connsiteX35" fmla="*/ 208783 w 577975"/>
                  <a:gd name="connsiteY35" fmla="*/ 370242 h 629992"/>
                  <a:gd name="connsiteX36" fmla="*/ 176856 w 577975"/>
                  <a:gd name="connsiteY36" fmla="*/ 412146 h 629992"/>
                  <a:gd name="connsiteX37" fmla="*/ 182842 w 577975"/>
                  <a:gd name="connsiteY37" fmla="*/ 503936 h 629992"/>
                  <a:gd name="connsiteX38" fmla="*/ 196810 w 577975"/>
                  <a:gd name="connsiteY38" fmla="*/ 555817 h 629992"/>
                  <a:gd name="connsiteX39" fmla="*/ 218760 w 577975"/>
                  <a:gd name="connsiteY39" fmla="*/ 583752 h 629992"/>
                  <a:gd name="connsiteX40" fmla="*/ 272636 w 577975"/>
                  <a:gd name="connsiteY40" fmla="*/ 619670 h 629992"/>
                  <a:gd name="connsiteX41" fmla="*/ 302568 w 577975"/>
                  <a:gd name="connsiteY41" fmla="*/ 619670 h 629992"/>
                  <a:gd name="connsiteX42" fmla="*/ 297804 w 577975"/>
                  <a:gd name="connsiteY42" fmla="*/ 629992 h 629992"/>
                  <a:gd name="connsiteX43" fmla="*/ 4413 w 577975"/>
                  <a:gd name="connsiteY43" fmla="*/ 629992 h 629992"/>
                  <a:gd name="connsiteX44" fmla="*/ 0 w 577975"/>
                  <a:gd name="connsiteY44" fmla="*/ 627986 h 629992"/>
                  <a:gd name="connsiteX45" fmla="*/ 347950 w 577975"/>
                  <a:gd name="connsiteY45" fmla="*/ 0 h 629992"/>
                  <a:gd name="connsiteX0" fmla="*/ 347950 w 577975"/>
                  <a:gd name="connsiteY0" fmla="*/ 0 h 629992"/>
                  <a:gd name="connsiteX1" fmla="*/ 577975 w 577975"/>
                  <a:gd name="connsiteY1" fmla="*/ 629992 h 629992"/>
                  <a:gd name="connsiteX2" fmla="*/ 394209 w 577975"/>
                  <a:gd name="connsiteY2" fmla="*/ 629992 h 629992"/>
                  <a:gd name="connsiteX3" fmla="*/ 394357 w 577975"/>
                  <a:gd name="connsiteY3" fmla="*/ 629647 h 629992"/>
                  <a:gd name="connsiteX4" fmla="*/ 398348 w 577975"/>
                  <a:gd name="connsiteY4" fmla="*/ 555817 h 629992"/>
                  <a:gd name="connsiteX5" fmla="*/ 364426 w 577975"/>
                  <a:gd name="connsiteY5" fmla="*/ 483981 h 629992"/>
                  <a:gd name="connsiteX6" fmla="*/ 350458 w 577975"/>
                  <a:gd name="connsiteY6" fmla="*/ 462032 h 629992"/>
                  <a:gd name="connsiteX7" fmla="*/ 322522 w 577975"/>
                  <a:gd name="connsiteY7" fmla="*/ 452055 h 629992"/>
                  <a:gd name="connsiteX8" fmla="*/ 316536 w 577975"/>
                  <a:gd name="connsiteY8" fmla="*/ 438087 h 629992"/>
                  <a:gd name="connsiteX9" fmla="*/ 320526 w 577975"/>
                  <a:gd name="connsiteY9" fmla="*/ 366251 h 629992"/>
                  <a:gd name="connsiteX10" fmla="*/ 312545 w 577975"/>
                  <a:gd name="connsiteY10" fmla="*/ 362261 h 629992"/>
                  <a:gd name="connsiteX11" fmla="*/ 296581 w 577975"/>
                  <a:gd name="connsiteY11" fmla="*/ 362261 h 629992"/>
                  <a:gd name="connsiteX12" fmla="*/ 260664 w 577975"/>
                  <a:gd name="connsiteY12" fmla="*/ 362261 h 629992"/>
                  <a:gd name="connsiteX13" fmla="*/ 250687 w 577975"/>
                  <a:gd name="connsiteY13" fmla="*/ 346297 h 629992"/>
                  <a:gd name="connsiteX14" fmla="*/ 242705 w 577975"/>
                  <a:gd name="connsiteY14" fmla="*/ 316366 h 629992"/>
                  <a:gd name="connsiteX15" fmla="*/ 250687 w 577975"/>
                  <a:gd name="connsiteY15" fmla="*/ 306389 h 629992"/>
                  <a:gd name="connsiteX16" fmla="*/ 272636 w 577975"/>
                  <a:gd name="connsiteY16" fmla="*/ 288430 h 629992"/>
                  <a:gd name="connsiteX17" fmla="*/ 304563 w 577975"/>
                  <a:gd name="connsiteY17" fmla="*/ 290425 h 629992"/>
                  <a:gd name="connsiteX18" fmla="*/ 334494 w 577975"/>
                  <a:gd name="connsiteY18" fmla="*/ 312375 h 629992"/>
                  <a:gd name="connsiteX19" fmla="*/ 334494 w 577975"/>
                  <a:gd name="connsiteY19" fmla="*/ 354279 h 629992"/>
                  <a:gd name="connsiteX20" fmla="*/ 348462 w 577975"/>
                  <a:gd name="connsiteY20" fmla="*/ 354279 h 629992"/>
                  <a:gd name="connsiteX21" fmla="*/ 382385 w 577975"/>
                  <a:gd name="connsiteY21" fmla="*/ 346297 h 629992"/>
                  <a:gd name="connsiteX22" fmla="*/ 398348 w 577975"/>
                  <a:gd name="connsiteY22" fmla="*/ 322352 h 629992"/>
                  <a:gd name="connsiteX23" fmla="*/ 404334 w 577975"/>
                  <a:gd name="connsiteY23" fmla="*/ 276457 h 629992"/>
                  <a:gd name="connsiteX24" fmla="*/ 416307 w 577975"/>
                  <a:gd name="connsiteY24" fmla="*/ 254508 h 629992"/>
                  <a:gd name="connsiteX25" fmla="*/ 396352 w 577975"/>
                  <a:gd name="connsiteY25" fmla="*/ 220586 h 629992"/>
                  <a:gd name="connsiteX26" fmla="*/ 378394 w 577975"/>
                  <a:gd name="connsiteY26" fmla="*/ 214599 h 629992"/>
                  <a:gd name="connsiteX27" fmla="*/ 350458 w 577975"/>
                  <a:gd name="connsiteY27" fmla="*/ 214599 h 629992"/>
                  <a:gd name="connsiteX28" fmla="*/ 334494 w 577975"/>
                  <a:gd name="connsiteY28" fmla="*/ 196641 h 629992"/>
                  <a:gd name="connsiteX29" fmla="*/ 306559 w 577975"/>
                  <a:gd name="connsiteY29" fmla="*/ 182673 h 629992"/>
                  <a:gd name="connsiteX30" fmla="*/ 250687 w 577975"/>
                  <a:gd name="connsiteY30" fmla="*/ 216595 h 629992"/>
                  <a:gd name="connsiteX31" fmla="*/ 248691 w 577975"/>
                  <a:gd name="connsiteY31" fmla="*/ 234554 h 629992"/>
                  <a:gd name="connsiteX32" fmla="*/ 250687 w 577975"/>
                  <a:gd name="connsiteY32" fmla="*/ 266480 h 629992"/>
                  <a:gd name="connsiteX33" fmla="*/ 238714 w 577975"/>
                  <a:gd name="connsiteY33" fmla="*/ 288430 h 629992"/>
                  <a:gd name="connsiteX34" fmla="*/ 218760 w 577975"/>
                  <a:gd name="connsiteY34" fmla="*/ 304393 h 629992"/>
                  <a:gd name="connsiteX35" fmla="*/ 208783 w 577975"/>
                  <a:gd name="connsiteY35" fmla="*/ 370242 h 629992"/>
                  <a:gd name="connsiteX36" fmla="*/ 176856 w 577975"/>
                  <a:gd name="connsiteY36" fmla="*/ 412146 h 629992"/>
                  <a:gd name="connsiteX37" fmla="*/ 182842 w 577975"/>
                  <a:gd name="connsiteY37" fmla="*/ 503936 h 629992"/>
                  <a:gd name="connsiteX38" fmla="*/ 196810 w 577975"/>
                  <a:gd name="connsiteY38" fmla="*/ 555817 h 629992"/>
                  <a:gd name="connsiteX39" fmla="*/ 218760 w 577975"/>
                  <a:gd name="connsiteY39" fmla="*/ 583752 h 629992"/>
                  <a:gd name="connsiteX40" fmla="*/ 272636 w 577975"/>
                  <a:gd name="connsiteY40" fmla="*/ 619670 h 629992"/>
                  <a:gd name="connsiteX41" fmla="*/ 302568 w 577975"/>
                  <a:gd name="connsiteY41" fmla="*/ 619670 h 629992"/>
                  <a:gd name="connsiteX42" fmla="*/ 297804 w 577975"/>
                  <a:gd name="connsiteY42" fmla="*/ 629992 h 629992"/>
                  <a:gd name="connsiteX43" fmla="*/ 4413 w 577975"/>
                  <a:gd name="connsiteY43" fmla="*/ 629992 h 629992"/>
                  <a:gd name="connsiteX44" fmla="*/ 0 w 577975"/>
                  <a:gd name="connsiteY44" fmla="*/ 627986 h 629992"/>
                  <a:gd name="connsiteX45" fmla="*/ 439390 w 577975"/>
                  <a:gd name="connsiteY45" fmla="*/ 91440 h 629992"/>
                  <a:gd name="connsiteX0" fmla="*/ 577975 w 577975"/>
                  <a:gd name="connsiteY0" fmla="*/ 538552 h 538552"/>
                  <a:gd name="connsiteX1" fmla="*/ 394209 w 577975"/>
                  <a:gd name="connsiteY1" fmla="*/ 538552 h 538552"/>
                  <a:gd name="connsiteX2" fmla="*/ 394357 w 577975"/>
                  <a:gd name="connsiteY2" fmla="*/ 538207 h 538552"/>
                  <a:gd name="connsiteX3" fmla="*/ 398348 w 577975"/>
                  <a:gd name="connsiteY3" fmla="*/ 464377 h 538552"/>
                  <a:gd name="connsiteX4" fmla="*/ 364426 w 577975"/>
                  <a:gd name="connsiteY4" fmla="*/ 392541 h 538552"/>
                  <a:gd name="connsiteX5" fmla="*/ 350458 w 577975"/>
                  <a:gd name="connsiteY5" fmla="*/ 370592 h 538552"/>
                  <a:gd name="connsiteX6" fmla="*/ 322522 w 577975"/>
                  <a:gd name="connsiteY6" fmla="*/ 360615 h 538552"/>
                  <a:gd name="connsiteX7" fmla="*/ 316536 w 577975"/>
                  <a:gd name="connsiteY7" fmla="*/ 346647 h 538552"/>
                  <a:gd name="connsiteX8" fmla="*/ 320526 w 577975"/>
                  <a:gd name="connsiteY8" fmla="*/ 274811 h 538552"/>
                  <a:gd name="connsiteX9" fmla="*/ 312545 w 577975"/>
                  <a:gd name="connsiteY9" fmla="*/ 270821 h 538552"/>
                  <a:gd name="connsiteX10" fmla="*/ 296581 w 577975"/>
                  <a:gd name="connsiteY10" fmla="*/ 270821 h 538552"/>
                  <a:gd name="connsiteX11" fmla="*/ 260664 w 577975"/>
                  <a:gd name="connsiteY11" fmla="*/ 270821 h 538552"/>
                  <a:gd name="connsiteX12" fmla="*/ 250687 w 577975"/>
                  <a:gd name="connsiteY12" fmla="*/ 254857 h 538552"/>
                  <a:gd name="connsiteX13" fmla="*/ 242705 w 577975"/>
                  <a:gd name="connsiteY13" fmla="*/ 224926 h 538552"/>
                  <a:gd name="connsiteX14" fmla="*/ 250687 w 577975"/>
                  <a:gd name="connsiteY14" fmla="*/ 214949 h 538552"/>
                  <a:gd name="connsiteX15" fmla="*/ 272636 w 577975"/>
                  <a:gd name="connsiteY15" fmla="*/ 196990 h 538552"/>
                  <a:gd name="connsiteX16" fmla="*/ 304563 w 577975"/>
                  <a:gd name="connsiteY16" fmla="*/ 198985 h 538552"/>
                  <a:gd name="connsiteX17" fmla="*/ 334494 w 577975"/>
                  <a:gd name="connsiteY17" fmla="*/ 220935 h 538552"/>
                  <a:gd name="connsiteX18" fmla="*/ 334494 w 577975"/>
                  <a:gd name="connsiteY18" fmla="*/ 262839 h 538552"/>
                  <a:gd name="connsiteX19" fmla="*/ 348462 w 577975"/>
                  <a:gd name="connsiteY19" fmla="*/ 262839 h 538552"/>
                  <a:gd name="connsiteX20" fmla="*/ 382385 w 577975"/>
                  <a:gd name="connsiteY20" fmla="*/ 254857 h 538552"/>
                  <a:gd name="connsiteX21" fmla="*/ 398348 w 577975"/>
                  <a:gd name="connsiteY21" fmla="*/ 230912 h 538552"/>
                  <a:gd name="connsiteX22" fmla="*/ 404334 w 577975"/>
                  <a:gd name="connsiteY22" fmla="*/ 185017 h 538552"/>
                  <a:gd name="connsiteX23" fmla="*/ 416307 w 577975"/>
                  <a:gd name="connsiteY23" fmla="*/ 163068 h 538552"/>
                  <a:gd name="connsiteX24" fmla="*/ 396352 w 577975"/>
                  <a:gd name="connsiteY24" fmla="*/ 129146 h 538552"/>
                  <a:gd name="connsiteX25" fmla="*/ 378394 w 577975"/>
                  <a:gd name="connsiteY25" fmla="*/ 123159 h 538552"/>
                  <a:gd name="connsiteX26" fmla="*/ 350458 w 577975"/>
                  <a:gd name="connsiteY26" fmla="*/ 123159 h 538552"/>
                  <a:gd name="connsiteX27" fmla="*/ 334494 w 577975"/>
                  <a:gd name="connsiteY27" fmla="*/ 105201 h 538552"/>
                  <a:gd name="connsiteX28" fmla="*/ 306559 w 577975"/>
                  <a:gd name="connsiteY28" fmla="*/ 91233 h 538552"/>
                  <a:gd name="connsiteX29" fmla="*/ 250687 w 577975"/>
                  <a:gd name="connsiteY29" fmla="*/ 125155 h 538552"/>
                  <a:gd name="connsiteX30" fmla="*/ 248691 w 577975"/>
                  <a:gd name="connsiteY30" fmla="*/ 143114 h 538552"/>
                  <a:gd name="connsiteX31" fmla="*/ 250687 w 577975"/>
                  <a:gd name="connsiteY31" fmla="*/ 175040 h 538552"/>
                  <a:gd name="connsiteX32" fmla="*/ 238714 w 577975"/>
                  <a:gd name="connsiteY32" fmla="*/ 196990 h 538552"/>
                  <a:gd name="connsiteX33" fmla="*/ 218760 w 577975"/>
                  <a:gd name="connsiteY33" fmla="*/ 212953 h 538552"/>
                  <a:gd name="connsiteX34" fmla="*/ 208783 w 577975"/>
                  <a:gd name="connsiteY34" fmla="*/ 278802 h 538552"/>
                  <a:gd name="connsiteX35" fmla="*/ 176856 w 577975"/>
                  <a:gd name="connsiteY35" fmla="*/ 320706 h 538552"/>
                  <a:gd name="connsiteX36" fmla="*/ 182842 w 577975"/>
                  <a:gd name="connsiteY36" fmla="*/ 412496 h 538552"/>
                  <a:gd name="connsiteX37" fmla="*/ 196810 w 577975"/>
                  <a:gd name="connsiteY37" fmla="*/ 464377 h 538552"/>
                  <a:gd name="connsiteX38" fmla="*/ 218760 w 577975"/>
                  <a:gd name="connsiteY38" fmla="*/ 492312 h 538552"/>
                  <a:gd name="connsiteX39" fmla="*/ 272636 w 577975"/>
                  <a:gd name="connsiteY39" fmla="*/ 528230 h 538552"/>
                  <a:gd name="connsiteX40" fmla="*/ 302568 w 577975"/>
                  <a:gd name="connsiteY40" fmla="*/ 528230 h 538552"/>
                  <a:gd name="connsiteX41" fmla="*/ 297804 w 577975"/>
                  <a:gd name="connsiteY41" fmla="*/ 538552 h 538552"/>
                  <a:gd name="connsiteX42" fmla="*/ 4413 w 577975"/>
                  <a:gd name="connsiteY42" fmla="*/ 538552 h 538552"/>
                  <a:gd name="connsiteX43" fmla="*/ 0 w 577975"/>
                  <a:gd name="connsiteY43" fmla="*/ 536546 h 538552"/>
                  <a:gd name="connsiteX44" fmla="*/ 439390 w 577975"/>
                  <a:gd name="connsiteY44" fmla="*/ 0 h 538552"/>
                  <a:gd name="connsiteX0" fmla="*/ 577975 w 577975"/>
                  <a:gd name="connsiteY0" fmla="*/ 447319 h 447319"/>
                  <a:gd name="connsiteX1" fmla="*/ 394209 w 577975"/>
                  <a:gd name="connsiteY1" fmla="*/ 447319 h 447319"/>
                  <a:gd name="connsiteX2" fmla="*/ 394357 w 577975"/>
                  <a:gd name="connsiteY2" fmla="*/ 446974 h 447319"/>
                  <a:gd name="connsiteX3" fmla="*/ 398348 w 577975"/>
                  <a:gd name="connsiteY3" fmla="*/ 373144 h 447319"/>
                  <a:gd name="connsiteX4" fmla="*/ 364426 w 577975"/>
                  <a:gd name="connsiteY4" fmla="*/ 301308 h 447319"/>
                  <a:gd name="connsiteX5" fmla="*/ 350458 w 577975"/>
                  <a:gd name="connsiteY5" fmla="*/ 279359 h 447319"/>
                  <a:gd name="connsiteX6" fmla="*/ 322522 w 577975"/>
                  <a:gd name="connsiteY6" fmla="*/ 269382 h 447319"/>
                  <a:gd name="connsiteX7" fmla="*/ 316536 w 577975"/>
                  <a:gd name="connsiteY7" fmla="*/ 255414 h 447319"/>
                  <a:gd name="connsiteX8" fmla="*/ 320526 w 577975"/>
                  <a:gd name="connsiteY8" fmla="*/ 183578 h 447319"/>
                  <a:gd name="connsiteX9" fmla="*/ 312545 w 577975"/>
                  <a:gd name="connsiteY9" fmla="*/ 179588 h 447319"/>
                  <a:gd name="connsiteX10" fmla="*/ 296581 w 577975"/>
                  <a:gd name="connsiteY10" fmla="*/ 179588 h 447319"/>
                  <a:gd name="connsiteX11" fmla="*/ 260664 w 577975"/>
                  <a:gd name="connsiteY11" fmla="*/ 179588 h 447319"/>
                  <a:gd name="connsiteX12" fmla="*/ 250687 w 577975"/>
                  <a:gd name="connsiteY12" fmla="*/ 163624 h 447319"/>
                  <a:gd name="connsiteX13" fmla="*/ 242705 w 577975"/>
                  <a:gd name="connsiteY13" fmla="*/ 133693 h 447319"/>
                  <a:gd name="connsiteX14" fmla="*/ 250687 w 577975"/>
                  <a:gd name="connsiteY14" fmla="*/ 123716 h 447319"/>
                  <a:gd name="connsiteX15" fmla="*/ 272636 w 577975"/>
                  <a:gd name="connsiteY15" fmla="*/ 105757 h 447319"/>
                  <a:gd name="connsiteX16" fmla="*/ 304563 w 577975"/>
                  <a:gd name="connsiteY16" fmla="*/ 107752 h 447319"/>
                  <a:gd name="connsiteX17" fmla="*/ 334494 w 577975"/>
                  <a:gd name="connsiteY17" fmla="*/ 129702 h 447319"/>
                  <a:gd name="connsiteX18" fmla="*/ 334494 w 577975"/>
                  <a:gd name="connsiteY18" fmla="*/ 171606 h 447319"/>
                  <a:gd name="connsiteX19" fmla="*/ 348462 w 577975"/>
                  <a:gd name="connsiteY19" fmla="*/ 171606 h 447319"/>
                  <a:gd name="connsiteX20" fmla="*/ 382385 w 577975"/>
                  <a:gd name="connsiteY20" fmla="*/ 163624 h 447319"/>
                  <a:gd name="connsiteX21" fmla="*/ 398348 w 577975"/>
                  <a:gd name="connsiteY21" fmla="*/ 139679 h 447319"/>
                  <a:gd name="connsiteX22" fmla="*/ 404334 w 577975"/>
                  <a:gd name="connsiteY22" fmla="*/ 93784 h 447319"/>
                  <a:gd name="connsiteX23" fmla="*/ 416307 w 577975"/>
                  <a:gd name="connsiteY23" fmla="*/ 71835 h 447319"/>
                  <a:gd name="connsiteX24" fmla="*/ 396352 w 577975"/>
                  <a:gd name="connsiteY24" fmla="*/ 37913 h 447319"/>
                  <a:gd name="connsiteX25" fmla="*/ 378394 w 577975"/>
                  <a:gd name="connsiteY25" fmla="*/ 31926 h 447319"/>
                  <a:gd name="connsiteX26" fmla="*/ 350458 w 577975"/>
                  <a:gd name="connsiteY26" fmla="*/ 31926 h 447319"/>
                  <a:gd name="connsiteX27" fmla="*/ 334494 w 577975"/>
                  <a:gd name="connsiteY27" fmla="*/ 13968 h 447319"/>
                  <a:gd name="connsiteX28" fmla="*/ 306559 w 577975"/>
                  <a:gd name="connsiteY28" fmla="*/ 0 h 447319"/>
                  <a:gd name="connsiteX29" fmla="*/ 250687 w 577975"/>
                  <a:gd name="connsiteY29" fmla="*/ 33922 h 447319"/>
                  <a:gd name="connsiteX30" fmla="*/ 248691 w 577975"/>
                  <a:gd name="connsiteY30" fmla="*/ 51881 h 447319"/>
                  <a:gd name="connsiteX31" fmla="*/ 250687 w 577975"/>
                  <a:gd name="connsiteY31" fmla="*/ 83807 h 447319"/>
                  <a:gd name="connsiteX32" fmla="*/ 238714 w 577975"/>
                  <a:gd name="connsiteY32" fmla="*/ 105757 h 447319"/>
                  <a:gd name="connsiteX33" fmla="*/ 218760 w 577975"/>
                  <a:gd name="connsiteY33" fmla="*/ 121720 h 447319"/>
                  <a:gd name="connsiteX34" fmla="*/ 208783 w 577975"/>
                  <a:gd name="connsiteY34" fmla="*/ 187569 h 447319"/>
                  <a:gd name="connsiteX35" fmla="*/ 176856 w 577975"/>
                  <a:gd name="connsiteY35" fmla="*/ 229473 h 447319"/>
                  <a:gd name="connsiteX36" fmla="*/ 182842 w 577975"/>
                  <a:gd name="connsiteY36" fmla="*/ 321263 h 447319"/>
                  <a:gd name="connsiteX37" fmla="*/ 196810 w 577975"/>
                  <a:gd name="connsiteY37" fmla="*/ 373144 h 447319"/>
                  <a:gd name="connsiteX38" fmla="*/ 218760 w 577975"/>
                  <a:gd name="connsiteY38" fmla="*/ 401079 h 447319"/>
                  <a:gd name="connsiteX39" fmla="*/ 272636 w 577975"/>
                  <a:gd name="connsiteY39" fmla="*/ 436997 h 447319"/>
                  <a:gd name="connsiteX40" fmla="*/ 302568 w 577975"/>
                  <a:gd name="connsiteY40" fmla="*/ 436997 h 447319"/>
                  <a:gd name="connsiteX41" fmla="*/ 297804 w 577975"/>
                  <a:gd name="connsiteY41" fmla="*/ 447319 h 447319"/>
                  <a:gd name="connsiteX42" fmla="*/ 4413 w 577975"/>
                  <a:gd name="connsiteY42" fmla="*/ 447319 h 447319"/>
                  <a:gd name="connsiteX43" fmla="*/ 0 w 577975"/>
                  <a:gd name="connsiteY43" fmla="*/ 445313 h 447319"/>
                  <a:gd name="connsiteX0" fmla="*/ 573562 w 573562"/>
                  <a:gd name="connsiteY0" fmla="*/ 447319 h 447319"/>
                  <a:gd name="connsiteX1" fmla="*/ 389796 w 573562"/>
                  <a:gd name="connsiteY1" fmla="*/ 447319 h 447319"/>
                  <a:gd name="connsiteX2" fmla="*/ 389944 w 573562"/>
                  <a:gd name="connsiteY2" fmla="*/ 446974 h 447319"/>
                  <a:gd name="connsiteX3" fmla="*/ 393935 w 573562"/>
                  <a:gd name="connsiteY3" fmla="*/ 373144 h 447319"/>
                  <a:gd name="connsiteX4" fmla="*/ 360013 w 573562"/>
                  <a:gd name="connsiteY4" fmla="*/ 301308 h 447319"/>
                  <a:gd name="connsiteX5" fmla="*/ 346045 w 573562"/>
                  <a:gd name="connsiteY5" fmla="*/ 279359 h 447319"/>
                  <a:gd name="connsiteX6" fmla="*/ 318109 w 573562"/>
                  <a:gd name="connsiteY6" fmla="*/ 269382 h 447319"/>
                  <a:gd name="connsiteX7" fmla="*/ 312123 w 573562"/>
                  <a:gd name="connsiteY7" fmla="*/ 255414 h 447319"/>
                  <a:gd name="connsiteX8" fmla="*/ 316113 w 573562"/>
                  <a:gd name="connsiteY8" fmla="*/ 183578 h 447319"/>
                  <a:gd name="connsiteX9" fmla="*/ 308132 w 573562"/>
                  <a:gd name="connsiteY9" fmla="*/ 179588 h 447319"/>
                  <a:gd name="connsiteX10" fmla="*/ 292168 w 573562"/>
                  <a:gd name="connsiteY10" fmla="*/ 179588 h 447319"/>
                  <a:gd name="connsiteX11" fmla="*/ 256251 w 573562"/>
                  <a:gd name="connsiteY11" fmla="*/ 179588 h 447319"/>
                  <a:gd name="connsiteX12" fmla="*/ 246274 w 573562"/>
                  <a:gd name="connsiteY12" fmla="*/ 163624 h 447319"/>
                  <a:gd name="connsiteX13" fmla="*/ 238292 w 573562"/>
                  <a:gd name="connsiteY13" fmla="*/ 133693 h 447319"/>
                  <a:gd name="connsiteX14" fmla="*/ 246274 w 573562"/>
                  <a:gd name="connsiteY14" fmla="*/ 123716 h 447319"/>
                  <a:gd name="connsiteX15" fmla="*/ 268223 w 573562"/>
                  <a:gd name="connsiteY15" fmla="*/ 105757 h 447319"/>
                  <a:gd name="connsiteX16" fmla="*/ 300150 w 573562"/>
                  <a:gd name="connsiteY16" fmla="*/ 107752 h 447319"/>
                  <a:gd name="connsiteX17" fmla="*/ 330081 w 573562"/>
                  <a:gd name="connsiteY17" fmla="*/ 129702 h 447319"/>
                  <a:gd name="connsiteX18" fmla="*/ 330081 w 573562"/>
                  <a:gd name="connsiteY18" fmla="*/ 171606 h 447319"/>
                  <a:gd name="connsiteX19" fmla="*/ 344049 w 573562"/>
                  <a:gd name="connsiteY19" fmla="*/ 171606 h 447319"/>
                  <a:gd name="connsiteX20" fmla="*/ 377972 w 573562"/>
                  <a:gd name="connsiteY20" fmla="*/ 163624 h 447319"/>
                  <a:gd name="connsiteX21" fmla="*/ 393935 w 573562"/>
                  <a:gd name="connsiteY21" fmla="*/ 139679 h 447319"/>
                  <a:gd name="connsiteX22" fmla="*/ 399921 w 573562"/>
                  <a:gd name="connsiteY22" fmla="*/ 93784 h 447319"/>
                  <a:gd name="connsiteX23" fmla="*/ 411894 w 573562"/>
                  <a:gd name="connsiteY23" fmla="*/ 71835 h 447319"/>
                  <a:gd name="connsiteX24" fmla="*/ 391939 w 573562"/>
                  <a:gd name="connsiteY24" fmla="*/ 37913 h 447319"/>
                  <a:gd name="connsiteX25" fmla="*/ 373981 w 573562"/>
                  <a:gd name="connsiteY25" fmla="*/ 31926 h 447319"/>
                  <a:gd name="connsiteX26" fmla="*/ 346045 w 573562"/>
                  <a:gd name="connsiteY26" fmla="*/ 31926 h 447319"/>
                  <a:gd name="connsiteX27" fmla="*/ 330081 w 573562"/>
                  <a:gd name="connsiteY27" fmla="*/ 13968 h 447319"/>
                  <a:gd name="connsiteX28" fmla="*/ 302146 w 573562"/>
                  <a:gd name="connsiteY28" fmla="*/ 0 h 447319"/>
                  <a:gd name="connsiteX29" fmla="*/ 246274 w 573562"/>
                  <a:gd name="connsiteY29" fmla="*/ 33922 h 447319"/>
                  <a:gd name="connsiteX30" fmla="*/ 244278 w 573562"/>
                  <a:gd name="connsiteY30" fmla="*/ 51881 h 447319"/>
                  <a:gd name="connsiteX31" fmla="*/ 246274 w 573562"/>
                  <a:gd name="connsiteY31" fmla="*/ 83807 h 447319"/>
                  <a:gd name="connsiteX32" fmla="*/ 234301 w 573562"/>
                  <a:gd name="connsiteY32" fmla="*/ 105757 h 447319"/>
                  <a:gd name="connsiteX33" fmla="*/ 214347 w 573562"/>
                  <a:gd name="connsiteY33" fmla="*/ 121720 h 447319"/>
                  <a:gd name="connsiteX34" fmla="*/ 204370 w 573562"/>
                  <a:gd name="connsiteY34" fmla="*/ 187569 h 447319"/>
                  <a:gd name="connsiteX35" fmla="*/ 172443 w 573562"/>
                  <a:gd name="connsiteY35" fmla="*/ 229473 h 447319"/>
                  <a:gd name="connsiteX36" fmla="*/ 178429 w 573562"/>
                  <a:gd name="connsiteY36" fmla="*/ 321263 h 447319"/>
                  <a:gd name="connsiteX37" fmla="*/ 192397 w 573562"/>
                  <a:gd name="connsiteY37" fmla="*/ 373144 h 447319"/>
                  <a:gd name="connsiteX38" fmla="*/ 214347 w 573562"/>
                  <a:gd name="connsiteY38" fmla="*/ 401079 h 447319"/>
                  <a:gd name="connsiteX39" fmla="*/ 268223 w 573562"/>
                  <a:gd name="connsiteY39" fmla="*/ 436997 h 447319"/>
                  <a:gd name="connsiteX40" fmla="*/ 298155 w 573562"/>
                  <a:gd name="connsiteY40" fmla="*/ 436997 h 447319"/>
                  <a:gd name="connsiteX41" fmla="*/ 293391 w 573562"/>
                  <a:gd name="connsiteY41" fmla="*/ 447319 h 447319"/>
                  <a:gd name="connsiteX42" fmla="*/ 0 w 573562"/>
                  <a:gd name="connsiteY42" fmla="*/ 447319 h 447319"/>
                  <a:gd name="connsiteX0" fmla="*/ 389796 w 411894"/>
                  <a:gd name="connsiteY0" fmla="*/ 447319 h 447319"/>
                  <a:gd name="connsiteX1" fmla="*/ 389944 w 411894"/>
                  <a:gd name="connsiteY1" fmla="*/ 446974 h 447319"/>
                  <a:gd name="connsiteX2" fmla="*/ 393935 w 411894"/>
                  <a:gd name="connsiteY2" fmla="*/ 373144 h 447319"/>
                  <a:gd name="connsiteX3" fmla="*/ 360013 w 411894"/>
                  <a:gd name="connsiteY3" fmla="*/ 301308 h 447319"/>
                  <a:gd name="connsiteX4" fmla="*/ 346045 w 411894"/>
                  <a:gd name="connsiteY4" fmla="*/ 279359 h 447319"/>
                  <a:gd name="connsiteX5" fmla="*/ 318109 w 411894"/>
                  <a:gd name="connsiteY5" fmla="*/ 269382 h 447319"/>
                  <a:gd name="connsiteX6" fmla="*/ 312123 w 411894"/>
                  <a:gd name="connsiteY6" fmla="*/ 255414 h 447319"/>
                  <a:gd name="connsiteX7" fmla="*/ 316113 w 411894"/>
                  <a:gd name="connsiteY7" fmla="*/ 183578 h 447319"/>
                  <a:gd name="connsiteX8" fmla="*/ 308132 w 411894"/>
                  <a:gd name="connsiteY8" fmla="*/ 179588 h 447319"/>
                  <a:gd name="connsiteX9" fmla="*/ 292168 w 411894"/>
                  <a:gd name="connsiteY9" fmla="*/ 179588 h 447319"/>
                  <a:gd name="connsiteX10" fmla="*/ 256251 w 411894"/>
                  <a:gd name="connsiteY10" fmla="*/ 179588 h 447319"/>
                  <a:gd name="connsiteX11" fmla="*/ 246274 w 411894"/>
                  <a:gd name="connsiteY11" fmla="*/ 163624 h 447319"/>
                  <a:gd name="connsiteX12" fmla="*/ 238292 w 411894"/>
                  <a:gd name="connsiteY12" fmla="*/ 133693 h 447319"/>
                  <a:gd name="connsiteX13" fmla="*/ 246274 w 411894"/>
                  <a:gd name="connsiteY13" fmla="*/ 123716 h 447319"/>
                  <a:gd name="connsiteX14" fmla="*/ 268223 w 411894"/>
                  <a:gd name="connsiteY14" fmla="*/ 105757 h 447319"/>
                  <a:gd name="connsiteX15" fmla="*/ 300150 w 411894"/>
                  <a:gd name="connsiteY15" fmla="*/ 107752 h 447319"/>
                  <a:gd name="connsiteX16" fmla="*/ 330081 w 411894"/>
                  <a:gd name="connsiteY16" fmla="*/ 129702 h 447319"/>
                  <a:gd name="connsiteX17" fmla="*/ 330081 w 411894"/>
                  <a:gd name="connsiteY17" fmla="*/ 171606 h 447319"/>
                  <a:gd name="connsiteX18" fmla="*/ 344049 w 411894"/>
                  <a:gd name="connsiteY18" fmla="*/ 171606 h 447319"/>
                  <a:gd name="connsiteX19" fmla="*/ 377972 w 411894"/>
                  <a:gd name="connsiteY19" fmla="*/ 163624 h 447319"/>
                  <a:gd name="connsiteX20" fmla="*/ 393935 w 411894"/>
                  <a:gd name="connsiteY20" fmla="*/ 139679 h 447319"/>
                  <a:gd name="connsiteX21" fmla="*/ 399921 w 411894"/>
                  <a:gd name="connsiteY21" fmla="*/ 93784 h 447319"/>
                  <a:gd name="connsiteX22" fmla="*/ 411894 w 411894"/>
                  <a:gd name="connsiteY22" fmla="*/ 71835 h 447319"/>
                  <a:gd name="connsiteX23" fmla="*/ 391939 w 411894"/>
                  <a:gd name="connsiteY23" fmla="*/ 37913 h 447319"/>
                  <a:gd name="connsiteX24" fmla="*/ 373981 w 411894"/>
                  <a:gd name="connsiteY24" fmla="*/ 31926 h 447319"/>
                  <a:gd name="connsiteX25" fmla="*/ 346045 w 411894"/>
                  <a:gd name="connsiteY25" fmla="*/ 31926 h 447319"/>
                  <a:gd name="connsiteX26" fmla="*/ 330081 w 411894"/>
                  <a:gd name="connsiteY26" fmla="*/ 13968 h 447319"/>
                  <a:gd name="connsiteX27" fmla="*/ 302146 w 411894"/>
                  <a:gd name="connsiteY27" fmla="*/ 0 h 447319"/>
                  <a:gd name="connsiteX28" fmla="*/ 246274 w 411894"/>
                  <a:gd name="connsiteY28" fmla="*/ 33922 h 447319"/>
                  <a:gd name="connsiteX29" fmla="*/ 244278 w 411894"/>
                  <a:gd name="connsiteY29" fmla="*/ 51881 h 447319"/>
                  <a:gd name="connsiteX30" fmla="*/ 246274 w 411894"/>
                  <a:gd name="connsiteY30" fmla="*/ 83807 h 447319"/>
                  <a:gd name="connsiteX31" fmla="*/ 234301 w 411894"/>
                  <a:gd name="connsiteY31" fmla="*/ 105757 h 447319"/>
                  <a:gd name="connsiteX32" fmla="*/ 214347 w 411894"/>
                  <a:gd name="connsiteY32" fmla="*/ 121720 h 447319"/>
                  <a:gd name="connsiteX33" fmla="*/ 204370 w 411894"/>
                  <a:gd name="connsiteY33" fmla="*/ 187569 h 447319"/>
                  <a:gd name="connsiteX34" fmla="*/ 172443 w 411894"/>
                  <a:gd name="connsiteY34" fmla="*/ 229473 h 447319"/>
                  <a:gd name="connsiteX35" fmla="*/ 178429 w 411894"/>
                  <a:gd name="connsiteY35" fmla="*/ 321263 h 447319"/>
                  <a:gd name="connsiteX36" fmla="*/ 192397 w 411894"/>
                  <a:gd name="connsiteY36" fmla="*/ 373144 h 447319"/>
                  <a:gd name="connsiteX37" fmla="*/ 214347 w 411894"/>
                  <a:gd name="connsiteY37" fmla="*/ 401079 h 447319"/>
                  <a:gd name="connsiteX38" fmla="*/ 268223 w 411894"/>
                  <a:gd name="connsiteY38" fmla="*/ 436997 h 447319"/>
                  <a:gd name="connsiteX39" fmla="*/ 298155 w 411894"/>
                  <a:gd name="connsiteY39" fmla="*/ 436997 h 447319"/>
                  <a:gd name="connsiteX40" fmla="*/ 293391 w 411894"/>
                  <a:gd name="connsiteY40" fmla="*/ 447319 h 447319"/>
                  <a:gd name="connsiteX41" fmla="*/ 0 w 411894"/>
                  <a:gd name="connsiteY41" fmla="*/ 447319 h 447319"/>
                  <a:gd name="connsiteX0" fmla="*/ 217353 w 239451"/>
                  <a:gd name="connsiteY0" fmla="*/ 447319 h 447319"/>
                  <a:gd name="connsiteX1" fmla="*/ 217501 w 239451"/>
                  <a:gd name="connsiteY1" fmla="*/ 446974 h 447319"/>
                  <a:gd name="connsiteX2" fmla="*/ 221492 w 239451"/>
                  <a:gd name="connsiteY2" fmla="*/ 373144 h 447319"/>
                  <a:gd name="connsiteX3" fmla="*/ 187570 w 239451"/>
                  <a:gd name="connsiteY3" fmla="*/ 301308 h 447319"/>
                  <a:gd name="connsiteX4" fmla="*/ 173602 w 239451"/>
                  <a:gd name="connsiteY4" fmla="*/ 279359 h 447319"/>
                  <a:gd name="connsiteX5" fmla="*/ 145666 w 239451"/>
                  <a:gd name="connsiteY5" fmla="*/ 269382 h 447319"/>
                  <a:gd name="connsiteX6" fmla="*/ 139680 w 239451"/>
                  <a:gd name="connsiteY6" fmla="*/ 255414 h 447319"/>
                  <a:gd name="connsiteX7" fmla="*/ 143670 w 239451"/>
                  <a:gd name="connsiteY7" fmla="*/ 183578 h 447319"/>
                  <a:gd name="connsiteX8" fmla="*/ 135689 w 239451"/>
                  <a:gd name="connsiteY8" fmla="*/ 179588 h 447319"/>
                  <a:gd name="connsiteX9" fmla="*/ 119725 w 239451"/>
                  <a:gd name="connsiteY9" fmla="*/ 179588 h 447319"/>
                  <a:gd name="connsiteX10" fmla="*/ 83808 w 239451"/>
                  <a:gd name="connsiteY10" fmla="*/ 179588 h 447319"/>
                  <a:gd name="connsiteX11" fmla="*/ 73831 w 239451"/>
                  <a:gd name="connsiteY11" fmla="*/ 163624 h 447319"/>
                  <a:gd name="connsiteX12" fmla="*/ 65849 w 239451"/>
                  <a:gd name="connsiteY12" fmla="*/ 133693 h 447319"/>
                  <a:gd name="connsiteX13" fmla="*/ 73831 w 239451"/>
                  <a:gd name="connsiteY13" fmla="*/ 123716 h 447319"/>
                  <a:gd name="connsiteX14" fmla="*/ 95780 w 239451"/>
                  <a:gd name="connsiteY14" fmla="*/ 105757 h 447319"/>
                  <a:gd name="connsiteX15" fmla="*/ 127707 w 239451"/>
                  <a:gd name="connsiteY15" fmla="*/ 107752 h 447319"/>
                  <a:gd name="connsiteX16" fmla="*/ 157638 w 239451"/>
                  <a:gd name="connsiteY16" fmla="*/ 129702 h 447319"/>
                  <a:gd name="connsiteX17" fmla="*/ 157638 w 239451"/>
                  <a:gd name="connsiteY17" fmla="*/ 171606 h 447319"/>
                  <a:gd name="connsiteX18" fmla="*/ 171606 w 239451"/>
                  <a:gd name="connsiteY18" fmla="*/ 171606 h 447319"/>
                  <a:gd name="connsiteX19" fmla="*/ 205529 w 239451"/>
                  <a:gd name="connsiteY19" fmla="*/ 163624 h 447319"/>
                  <a:gd name="connsiteX20" fmla="*/ 221492 w 239451"/>
                  <a:gd name="connsiteY20" fmla="*/ 139679 h 447319"/>
                  <a:gd name="connsiteX21" fmla="*/ 227478 w 239451"/>
                  <a:gd name="connsiteY21" fmla="*/ 93784 h 447319"/>
                  <a:gd name="connsiteX22" fmla="*/ 239451 w 239451"/>
                  <a:gd name="connsiteY22" fmla="*/ 71835 h 447319"/>
                  <a:gd name="connsiteX23" fmla="*/ 219496 w 239451"/>
                  <a:gd name="connsiteY23" fmla="*/ 37913 h 447319"/>
                  <a:gd name="connsiteX24" fmla="*/ 201538 w 239451"/>
                  <a:gd name="connsiteY24" fmla="*/ 31926 h 447319"/>
                  <a:gd name="connsiteX25" fmla="*/ 173602 w 239451"/>
                  <a:gd name="connsiteY25" fmla="*/ 31926 h 447319"/>
                  <a:gd name="connsiteX26" fmla="*/ 157638 w 239451"/>
                  <a:gd name="connsiteY26" fmla="*/ 13968 h 447319"/>
                  <a:gd name="connsiteX27" fmla="*/ 129703 w 239451"/>
                  <a:gd name="connsiteY27" fmla="*/ 0 h 447319"/>
                  <a:gd name="connsiteX28" fmla="*/ 73831 w 239451"/>
                  <a:gd name="connsiteY28" fmla="*/ 33922 h 447319"/>
                  <a:gd name="connsiteX29" fmla="*/ 71835 w 239451"/>
                  <a:gd name="connsiteY29" fmla="*/ 51881 h 447319"/>
                  <a:gd name="connsiteX30" fmla="*/ 73831 w 239451"/>
                  <a:gd name="connsiteY30" fmla="*/ 83807 h 447319"/>
                  <a:gd name="connsiteX31" fmla="*/ 61858 w 239451"/>
                  <a:gd name="connsiteY31" fmla="*/ 105757 h 447319"/>
                  <a:gd name="connsiteX32" fmla="*/ 41904 w 239451"/>
                  <a:gd name="connsiteY32" fmla="*/ 121720 h 447319"/>
                  <a:gd name="connsiteX33" fmla="*/ 31927 w 239451"/>
                  <a:gd name="connsiteY33" fmla="*/ 187569 h 447319"/>
                  <a:gd name="connsiteX34" fmla="*/ 0 w 239451"/>
                  <a:gd name="connsiteY34" fmla="*/ 229473 h 447319"/>
                  <a:gd name="connsiteX35" fmla="*/ 5986 w 239451"/>
                  <a:gd name="connsiteY35" fmla="*/ 321263 h 447319"/>
                  <a:gd name="connsiteX36" fmla="*/ 19954 w 239451"/>
                  <a:gd name="connsiteY36" fmla="*/ 373144 h 447319"/>
                  <a:gd name="connsiteX37" fmla="*/ 41904 w 239451"/>
                  <a:gd name="connsiteY37" fmla="*/ 401079 h 447319"/>
                  <a:gd name="connsiteX38" fmla="*/ 95780 w 239451"/>
                  <a:gd name="connsiteY38" fmla="*/ 436997 h 447319"/>
                  <a:gd name="connsiteX39" fmla="*/ 125712 w 239451"/>
                  <a:gd name="connsiteY39" fmla="*/ 436997 h 447319"/>
                  <a:gd name="connsiteX40" fmla="*/ 120948 w 239451"/>
                  <a:gd name="connsiteY40" fmla="*/ 447319 h 44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39451" h="447319">
                    <a:moveTo>
                      <a:pt x="217353" y="447319"/>
                    </a:moveTo>
                    <a:cubicBezTo>
                      <a:pt x="217402" y="447204"/>
                      <a:pt x="217452" y="447089"/>
                      <a:pt x="217501" y="446974"/>
                    </a:cubicBezTo>
                    <a:lnTo>
                      <a:pt x="221492" y="373144"/>
                    </a:lnTo>
                    <a:lnTo>
                      <a:pt x="187570" y="301308"/>
                    </a:lnTo>
                    <a:lnTo>
                      <a:pt x="173602" y="279359"/>
                    </a:lnTo>
                    <a:lnTo>
                      <a:pt x="145666" y="269382"/>
                    </a:lnTo>
                    <a:lnTo>
                      <a:pt x="139680" y="255414"/>
                    </a:lnTo>
                    <a:lnTo>
                      <a:pt x="143670" y="183578"/>
                    </a:lnTo>
                    <a:lnTo>
                      <a:pt x="135689" y="179588"/>
                    </a:lnTo>
                    <a:lnTo>
                      <a:pt x="119725" y="179588"/>
                    </a:lnTo>
                    <a:lnTo>
                      <a:pt x="83808" y="179588"/>
                    </a:lnTo>
                    <a:lnTo>
                      <a:pt x="73831" y="163624"/>
                    </a:lnTo>
                    <a:lnTo>
                      <a:pt x="65849" y="133693"/>
                    </a:lnTo>
                    <a:lnTo>
                      <a:pt x="73831" y="123716"/>
                    </a:lnTo>
                    <a:lnTo>
                      <a:pt x="95780" y="105757"/>
                    </a:lnTo>
                    <a:lnTo>
                      <a:pt x="127707" y="107752"/>
                    </a:lnTo>
                    <a:lnTo>
                      <a:pt x="157638" y="129702"/>
                    </a:lnTo>
                    <a:lnTo>
                      <a:pt x="157638" y="171606"/>
                    </a:lnTo>
                    <a:lnTo>
                      <a:pt x="171606" y="171606"/>
                    </a:lnTo>
                    <a:lnTo>
                      <a:pt x="205529" y="163624"/>
                    </a:lnTo>
                    <a:lnTo>
                      <a:pt x="221492" y="139679"/>
                    </a:lnTo>
                    <a:lnTo>
                      <a:pt x="227478" y="93784"/>
                    </a:lnTo>
                    <a:lnTo>
                      <a:pt x="239451" y="71835"/>
                    </a:lnTo>
                    <a:lnTo>
                      <a:pt x="219496" y="37913"/>
                    </a:lnTo>
                    <a:lnTo>
                      <a:pt x="201538" y="31926"/>
                    </a:lnTo>
                    <a:lnTo>
                      <a:pt x="173602" y="31926"/>
                    </a:lnTo>
                    <a:lnTo>
                      <a:pt x="157638" y="13968"/>
                    </a:lnTo>
                    <a:lnTo>
                      <a:pt x="129703" y="0"/>
                    </a:lnTo>
                    <a:lnTo>
                      <a:pt x="73831" y="33922"/>
                    </a:lnTo>
                    <a:lnTo>
                      <a:pt x="71835" y="51881"/>
                    </a:lnTo>
                    <a:lnTo>
                      <a:pt x="73831" y="83807"/>
                    </a:lnTo>
                    <a:lnTo>
                      <a:pt x="61858" y="105757"/>
                    </a:lnTo>
                    <a:lnTo>
                      <a:pt x="41904" y="121720"/>
                    </a:lnTo>
                    <a:lnTo>
                      <a:pt x="31927" y="187569"/>
                    </a:lnTo>
                    <a:lnTo>
                      <a:pt x="0" y="229473"/>
                    </a:lnTo>
                    <a:lnTo>
                      <a:pt x="5986" y="321263"/>
                    </a:lnTo>
                    <a:lnTo>
                      <a:pt x="19954" y="373144"/>
                    </a:lnTo>
                    <a:lnTo>
                      <a:pt x="41904" y="401079"/>
                    </a:lnTo>
                    <a:lnTo>
                      <a:pt x="95780" y="436997"/>
                    </a:lnTo>
                    <a:lnTo>
                      <a:pt x="125712" y="436997"/>
                    </a:lnTo>
                    <a:lnTo>
                      <a:pt x="120948" y="447319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BB14685-B599-5713-0826-A834443A7FBD}"/>
                  </a:ext>
                </a:extLst>
              </p:cNvPr>
              <p:cNvSpPr/>
              <p:nvPr/>
            </p:nvSpPr>
            <p:spPr>
              <a:xfrm>
                <a:off x="1186059" y="2685428"/>
                <a:ext cx="858031" cy="866358"/>
              </a:xfrm>
              <a:custGeom>
                <a:avLst/>
                <a:gdLst>
                  <a:gd name="connsiteX0" fmla="*/ 367158 w 858031"/>
                  <a:gd name="connsiteY0" fmla="*/ 0 h 866358"/>
                  <a:gd name="connsiteX1" fmla="*/ 385116 w 858031"/>
                  <a:gd name="connsiteY1" fmla="*/ 7982 h 866358"/>
                  <a:gd name="connsiteX2" fmla="*/ 391103 w 858031"/>
                  <a:gd name="connsiteY2" fmla="*/ 29931 h 866358"/>
                  <a:gd name="connsiteX3" fmla="*/ 421034 w 858031"/>
                  <a:gd name="connsiteY3" fmla="*/ 43899 h 866358"/>
                  <a:gd name="connsiteX4" fmla="*/ 427020 w 858031"/>
                  <a:gd name="connsiteY4" fmla="*/ 55872 h 866358"/>
                  <a:gd name="connsiteX5" fmla="*/ 476512 w 858031"/>
                  <a:gd name="connsiteY5" fmla="*/ 86591 h 866358"/>
                  <a:gd name="connsiteX6" fmla="*/ 476223 w 858031"/>
                  <a:gd name="connsiteY6" fmla="*/ 87168 h 866358"/>
                  <a:gd name="connsiteX7" fmla="*/ 472915 w 858031"/>
                  <a:gd name="connsiteY7" fmla="*/ 85803 h 866358"/>
                  <a:gd name="connsiteX8" fmla="*/ 476108 w 858031"/>
                  <a:gd name="connsiteY8" fmla="*/ 87400 h 866358"/>
                  <a:gd name="connsiteX9" fmla="*/ 464933 w 858031"/>
                  <a:gd name="connsiteY9" fmla="*/ 109748 h 866358"/>
                  <a:gd name="connsiteX10" fmla="*/ 464933 w 858031"/>
                  <a:gd name="connsiteY10" fmla="*/ 117730 h 866358"/>
                  <a:gd name="connsiteX11" fmla="*/ 492869 w 858031"/>
                  <a:gd name="connsiteY11" fmla="*/ 133693 h 866358"/>
                  <a:gd name="connsiteX12" fmla="*/ 514819 w 858031"/>
                  <a:gd name="connsiteY12" fmla="*/ 157638 h 866358"/>
                  <a:gd name="connsiteX13" fmla="*/ 540759 w 858031"/>
                  <a:gd name="connsiteY13" fmla="*/ 215506 h 866358"/>
                  <a:gd name="connsiteX14" fmla="*/ 576677 w 858031"/>
                  <a:gd name="connsiteY14" fmla="*/ 229474 h 866358"/>
                  <a:gd name="connsiteX15" fmla="*/ 598626 w 858031"/>
                  <a:gd name="connsiteY15" fmla="*/ 243442 h 866358"/>
                  <a:gd name="connsiteX16" fmla="*/ 620576 w 858031"/>
                  <a:gd name="connsiteY16" fmla="*/ 287341 h 866358"/>
                  <a:gd name="connsiteX17" fmla="*/ 598626 w 858031"/>
                  <a:gd name="connsiteY17" fmla="*/ 327249 h 866358"/>
                  <a:gd name="connsiteX18" fmla="*/ 596631 w 858031"/>
                  <a:gd name="connsiteY18" fmla="*/ 347204 h 866358"/>
                  <a:gd name="connsiteX19" fmla="*/ 630553 w 858031"/>
                  <a:gd name="connsiteY19" fmla="*/ 363167 h 866358"/>
                  <a:gd name="connsiteX20" fmla="*/ 646516 w 858031"/>
                  <a:gd name="connsiteY20" fmla="*/ 379130 h 866358"/>
                  <a:gd name="connsiteX21" fmla="*/ 672457 w 858031"/>
                  <a:gd name="connsiteY21" fmla="*/ 371149 h 866358"/>
                  <a:gd name="connsiteX22" fmla="*/ 684429 w 858031"/>
                  <a:gd name="connsiteY22" fmla="*/ 387112 h 866358"/>
                  <a:gd name="connsiteX23" fmla="*/ 682434 w 858031"/>
                  <a:gd name="connsiteY23" fmla="*/ 401080 h 866358"/>
                  <a:gd name="connsiteX24" fmla="*/ 708375 w 858031"/>
                  <a:gd name="connsiteY24" fmla="*/ 409062 h 866358"/>
                  <a:gd name="connsiteX25" fmla="*/ 716356 w 858031"/>
                  <a:gd name="connsiteY25" fmla="*/ 460943 h 866358"/>
                  <a:gd name="connsiteX26" fmla="*/ 720347 w 858031"/>
                  <a:gd name="connsiteY26" fmla="*/ 480897 h 866358"/>
                  <a:gd name="connsiteX27" fmla="*/ 726333 w 858031"/>
                  <a:gd name="connsiteY27" fmla="*/ 496860 h 866358"/>
                  <a:gd name="connsiteX28" fmla="*/ 732320 w 858031"/>
                  <a:gd name="connsiteY28" fmla="*/ 510828 h 866358"/>
                  <a:gd name="connsiteX29" fmla="*/ 756265 w 858031"/>
                  <a:gd name="connsiteY29" fmla="*/ 498856 h 866358"/>
                  <a:gd name="connsiteX30" fmla="*/ 798168 w 858031"/>
                  <a:gd name="connsiteY30" fmla="*/ 518810 h 866358"/>
                  <a:gd name="connsiteX31" fmla="*/ 826104 w 858031"/>
                  <a:gd name="connsiteY31" fmla="*/ 514819 h 866358"/>
                  <a:gd name="connsiteX32" fmla="*/ 842068 w 858031"/>
                  <a:gd name="connsiteY32" fmla="*/ 528787 h 866358"/>
                  <a:gd name="connsiteX33" fmla="*/ 848054 w 858031"/>
                  <a:gd name="connsiteY33" fmla="*/ 550737 h 866358"/>
                  <a:gd name="connsiteX34" fmla="*/ 858031 w 858031"/>
                  <a:gd name="connsiteY34" fmla="*/ 578672 h 866358"/>
                  <a:gd name="connsiteX35" fmla="*/ 848054 w 858031"/>
                  <a:gd name="connsiteY35" fmla="*/ 586654 h 866358"/>
                  <a:gd name="connsiteX36" fmla="*/ 858031 w 858031"/>
                  <a:gd name="connsiteY36" fmla="*/ 616585 h 866358"/>
                  <a:gd name="connsiteX37" fmla="*/ 844063 w 858031"/>
                  <a:gd name="connsiteY37" fmla="*/ 634544 h 866358"/>
                  <a:gd name="connsiteX38" fmla="*/ 830095 w 858031"/>
                  <a:gd name="connsiteY38" fmla="*/ 656494 h 866358"/>
                  <a:gd name="connsiteX39" fmla="*/ 828442 w 858031"/>
                  <a:gd name="connsiteY39" fmla="*/ 677988 h 866358"/>
                  <a:gd name="connsiteX40" fmla="*/ 816127 w 858031"/>
                  <a:gd name="connsiteY40" fmla="*/ 676448 h 866358"/>
                  <a:gd name="connsiteX41" fmla="*/ 782205 w 858031"/>
                  <a:gd name="connsiteY41" fmla="*/ 666471 h 866358"/>
                  <a:gd name="connsiteX42" fmla="*/ 772228 w 858031"/>
                  <a:gd name="connsiteY42" fmla="*/ 682434 h 866358"/>
                  <a:gd name="connsiteX43" fmla="*/ 762251 w 858031"/>
                  <a:gd name="connsiteY43" fmla="*/ 682434 h 866358"/>
                  <a:gd name="connsiteX44" fmla="*/ 748283 w 858031"/>
                  <a:gd name="connsiteY44" fmla="*/ 688421 h 866358"/>
                  <a:gd name="connsiteX45" fmla="*/ 736310 w 858031"/>
                  <a:gd name="connsiteY45" fmla="*/ 710370 h 866358"/>
                  <a:gd name="connsiteX46" fmla="*/ 716356 w 858031"/>
                  <a:gd name="connsiteY46" fmla="*/ 730324 h 866358"/>
                  <a:gd name="connsiteX47" fmla="*/ 712365 w 858031"/>
                  <a:gd name="connsiteY47" fmla="*/ 776219 h 866358"/>
                  <a:gd name="connsiteX48" fmla="*/ 724338 w 858031"/>
                  <a:gd name="connsiteY48" fmla="*/ 782205 h 866358"/>
                  <a:gd name="connsiteX49" fmla="*/ 772228 w 858031"/>
                  <a:gd name="connsiteY49" fmla="*/ 796173 h 866358"/>
                  <a:gd name="connsiteX50" fmla="*/ 784201 w 858031"/>
                  <a:gd name="connsiteY50" fmla="*/ 814132 h 866358"/>
                  <a:gd name="connsiteX51" fmla="*/ 784201 w 858031"/>
                  <a:gd name="connsiteY51" fmla="*/ 826105 h 866358"/>
                  <a:gd name="connsiteX52" fmla="*/ 756265 w 858031"/>
                  <a:gd name="connsiteY52" fmla="*/ 852045 h 866358"/>
                  <a:gd name="connsiteX53" fmla="*/ 796173 w 858031"/>
                  <a:gd name="connsiteY53" fmla="*/ 848054 h 866358"/>
                  <a:gd name="connsiteX54" fmla="*/ 802159 w 858031"/>
                  <a:gd name="connsiteY54" fmla="*/ 856036 h 866358"/>
                  <a:gd name="connsiteX55" fmla="*/ 788225 w 858031"/>
                  <a:gd name="connsiteY55" fmla="*/ 866358 h 866358"/>
                  <a:gd name="connsiteX56" fmla="*/ 714400 w 858031"/>
                  <a:gd name="connsiteY56" fmla="*/ 866358 h 866358"/>
                  <a:gd name="connsiteX57" fmla="*/ 484375 w 858031"/>
                  <a:gd name="connsiteY57" fmla="*/ 236366 h 866358"/>
                  <a:gd name="connsiteX58" fmla="*/ 136425 w 858031"/>
                  <a:gd name="connsiteY58" fmla="*/ 864352 h 866358"/>
                  <a:gd name="connsiteX59" fmla="*/ 135689 w 858031"/>
                  <a:gd name="connsiteY59" fmla="*/ 864018 h 866358"/>
                  <a:gd name="connsiteX60" fmla="*/ 133738 w 858031"/>
                  <a:gd name="connsiteY60" fmla="*/ 866358 h 866358"/>
                  <a:gd name="connsiteX61" fmla="*/ 76446 w 858031"/>
                  <a:gd name="connsiteY61" fmla="*/ 866358 h 866358"/>
                  <a:gd name="connsiteX62" fmla="*/ 67844 w 858031"/>
                  <a:gd name="connsiteY62" fmla="*/ 856036 h 866358"/>
                  <a:gd name="connsiteX63" fmla="*/ 61858 w 858031"/>
                  <a:gd name="connsiteY63" fmla="*/ 840073 h 866358"/>
                  <a:gd name="connsiteX64" fmla="*/ 65849 w 858031"/>
                  <a:gd name="connsiteY64" fmla="*/ 822114 h 866358"/>
                  <a:gd name="connsiteX65" fmla="*/ 39908 w 858031"/>
                  <a:gd name="connsiteY65" fmla="*/ 812137 h 866358"/>
                  <a:gd name="connsiteX66" fmla="*/ 57867 w 858031"/>
                  <a:gd name="connsiteY66" fmla="*/ 796173 h 866358"/>
                  <a:gd name="connsiteX67" fmla="*/ 47890 w 858031"/>
                  <a:gd name="connsiteY67" fmla="*/ 778215 h 866358"/>
                  <a:gd name="connsiteX68" fmla="*/ 29931 w 858031"/>
                  <a:gd name="connsiteY68" fmla="*/ 760256 h 866358"/>
                  <a:gd name="connsiteX69" fmla="*/ 0 w 858031"/>
                  <a:gd name="connsiteY69" fmla="*/ 730324 h 866358"/>
                  <a:gd name="connsiteX70" fmla="*/ 0 w 858031"/>
                  <a:gd name="connsiteY70" fmla="*/ 714361 h 866358"/>
                  <a:gd name="connsiteX71" fmla="*/ 27936 w 858031"/>
                  <a:gd name="connsiteY71" fmla="*/ 704384 h 866358"/>
                  <a:gd name="connsiteX72" fmla="*/ 47890 w 858031"/>
                  <a:gd name="connsiteY72" fmla="*/ 724338 h 866358"/>
                  <a:gd name="connsiteX73" fmla="*/ 77821 w 858031"/>
                  <a:gd name="connsiteY73" fmla="*/ 738306 h 866358"/>
                  <a:gd name="connsiteX74" fmla="*/ 119725 w 858031"/>
                  <a:gd name="connsiteY74" fmla="*/ 712366 h 866358"/>
                  <a:gd name="connsiteX75" fmla="*/ 151652 w 858031"/>
                  <a:gd name="connsiteY75" fmla="*/ 654498 h 866358"/>
                  <a:gd name="connsiteX76" fmla="*/ 167615 w 858031"/>
                  <a:gd name="connsiteY76" fmla="*/ 566700 h 866358"/>
                  <a:gd name="connsiteX77" fmla="*/ 157638 w 858031"/>
                  <a:gd name="connsiteY77" fmla="*/ 508833 h 866358"/>
                  <a:gd name="connsiteX78" fmla="*/ 85803 w 858031"/>
                  <a:gd name="connsiteY78" fmla="*/ 417043 h 866358"/>
                  <a:gd name="connsiteX79" fmla="*/ 57867 w 858031"/>
                  <a:gd name="connsiteY79" fmla="*/ 411057 h 866358"/>
                  <a:gd name="connsiteX80" fmla="*/ 43899 w 858031"/>
                  <a:gd name="connsiteY80" fmla="*/ 413052 h 866358"/>
                  <a:gd name="connsiteX81" fmla="*/ 43899 w 858031"/>
                  <a:gd name="connsiteY81" fmla="*/ 405071 h 866358"/>
                  <a:gd name="connsiteX82" fmla="*/ 33922 w 858031"/>
                  <a:gd name="connsiteY82" fmla="*/ 375139 h 866358"/>
                  <a:gd name="connsiteX83" fmla="*/ 43899 w 858031"/>
                  <a:gd name="connsiteY83" fmla="*/ 317272 h 866358"/>
                  <a:gd name="connsiteX84" fmla="*/ 77821 w 858031"/>
                  <a:gd name="connsiteY84" fmla="*/ 263396 h 866358"/>
                  <a:gd name="connsiteX85" fmla="*/ 63854 w 858031"/>
                  <a:gd name="connsiteY85" fmla="*/ 211515 h 866358"/>
                  <a:gd name="connsiteX86" fmla="*/ 37913 w 858031"/>
                  <a:gd name="connsiteY86" fmla="*/ 159634 h 866358"/>
                  <a:gd name="connsiteX87" fmla="*/ 61858 w 858031"/>
                  <a:gd name="connsiteY87" fmla="*/ 105757 h 866358"/>
                  <a:gd name="connsiteX88" fmla="*/ 33922 w 858031"/>
                  <a:gd name="connsiteY88" fmla="*/ 89794 h 866358"/>
                  <a:gd name="connsiteX89" fmla="*/ 31927 w 858031"/>
                  <a:gd name="connsiteY89" fmla="*/ 71835 h 866358"/>
                  <a:gd name="connsiteX90" fmla="*/ 51881 w 858031"/>
                  <a:gd name="connsiteY90" fmla="*/ 55872 h 866358"/>
                  <a:gd name="connsiteX91" fmla="*/ 93785 w 858031"/>
                  <a:gd name="connsiteY91" fmla="*/ 51881 h 866358"/>
                  <a:gd name="connsiteX92" fmla="*/ 147661 w 858031"/>
                  <a:gd name="connsiteY92" fmla="*/ 69840 h 866358"/>
                  <a:gd name="connsiteX93" fmla="*/ 169611 w 858031"/>
                  <a:gd name="connsiteY93" fmla="*/ 57867 h 866358"/>
                  <a:gd name="connsiteX94" fmla="*/ 189565 w 858031"/>
                  <a:gd name="connsiteY94" fmla="*/ 15963 h 866358"/>
                  <a:gd name="connsiteX95" fmla="*/ 229473 w 858031"/>
                  <a:gd name="connsiteY95" fmla="*/ 61858 h 866358"/>
                  <a:gd name="connsiteX96" fmla="*/ 277364 w 858031"/>
                  <a:gd name="connsiteY96" fmla="*/ 63854 h 866358"/>
                  <a:gd name="connsiteX97" fmla="*/ 279359 w 858031"/>
                  <a:gd name="connsiteY97" fmla="*/ 37913 h 866358"/>
                  <a:gd name="connsiteX98" fmla="*/ 325254 w 858031"/>
                  <a:gd name="connsiteY98" fmla="*/ 45895 h 866358"/>
                  <a:gd name="connsiteX99" fmla="*/ 329245 w 858031"/>
                  <a:gd name="connsiteY99" fmla="*/ 31927 h 866358"/>
                  <a:gd name="connsiteX100" fmla="*/ 361171 w 858031"/>
                  <a:gd name="connsiteY100" fmla="*/ 27936 h 866358"/>
                  <a:gd name="connsiteX101" fmla="*/ 367158 w 858031"/>
                  <a:gd name="connsiteY101" fmla="*/ 0 h 866358"/>
                  <a:gd name="connsiteX0" fmla="*/ 484375 w 858031"/>
                  <a:gd name="connsiteY0" fmla="*/ 236366 h 866358"/>
                  <a:gd name="connsiteX1" fmla="*/ 136425 w 858031"/>
                  <a:gd name="connsiteY1" fmla="*/ 864352 h 866358"/>
                  <a:gd name="connsiteX2" fmla="*/ 135689 w 858031"/>
                  <a:gd name="connsiteY2" fmla="*/ 864018 h 866358"/>
                  <a:gd name="connsiteX3" fmla="*/ 133738 w 858031"/>
                  <a:gd name="connsiteY3" fmla="*/ 866358 h 866358"/>
                  <a:gd name="connsiteX4" fmla="*/ 76446 w 858031"/>
                  <a:gd name="connsiteY4" fmla="*/ 866358 h 866358"/>
                  <a:gd name="connsiteX5" fmla="*/ 67844 w 858031"/>
                  <a:gd name="connsiteY5" fmla="*/ 856036 h 866358"/>
                  <a:gd name="connsiteX6" fmla="*/ 61858 w 858031"/>
                  <a:gd name="connsiteY6" fmla="*/ 840073 h 866358"/>
                  <a:gd name="connsiteX7" fmla="*/ 65849 w 858031"/>
                  <a:gd name="connsiteY7" fmla="*/ 822114 h 866358"/>
                  <a:gd name="connsiteX8" fmla="*/ 39908 w 858031"/>
                  <a:gd name="connsiteY8" fmla="*/ 812137 h 866358"/>
                  <a:gd name="connsiteX9" fmla="*/ 57867 w 858031"/>
                  <a:gd name="connsiteY9" fmla="*/ 796173 h 866358"/>
                  <a:gd name="connsiteX10" fmla="*/ 47890 w 858031"/>
                  <a:gd name="connsiteY10" fmla="*/ 778215 h 866358"/>
                  <a:gd name="connsiteX11" fmla="*/ 29931 w 858031"/>
                  <a:gd name="connsiteY11" fmla="*/ 760256 h 866358"/>
                  <a:gd name="connsiteX12" fmla="*/ 0 w 858031"/>
                  <a:gd name="connsiteY12" fmla="*/ 730324 h 866358"/>
                  <a:gd name="connsiteX13" fmla="*/ 0 w 858031"/>
                  <a:gd name="connsiteY13" fmla="*/ 714361 h 866358"/>
                  <a:gd name="connsiteX14" fmla="*/ 27936 w 858031"/>
                  <a:gd name="connsiteY14" fmla="*/ 704384 h 866358"/>
                  <a:gd name="connsiteX15" fmla="*/ 47890 w 858031"/>
                  <a:gd name="connsiteY15" fmla="*/ 724338 h 866358"/>
                  <a:gd name="connsiteX16" fmla="*/ 77821 w 858031"/>
                  <a:gd name="connsiteY16" fmla="*/ 738306 h 866358"/>
                  <a:gd name="connsiteX17" fmla="*/ 119725 w 858031"/>
                  <a:gd name="connsiteY17" fmla="*/ 712366 h 866358"/>
                  <a:gd name="connsiteX18" fmla="*/ 151652 w 858031"/>
                  <a:gd name="connsiteY18" fmla="*/ 654498 h 866358"/>
                  <a:gd name="connsiteX19" fmla="*/ 167615 w 858031"/>
                  <a:gd name="connsiteY19" fmla="*/ 566700 h 866358"/>
                  <a:gd name="connsiteX20" fmla="*/ 157638 w 858031"/>
                  <a:gd name="connsiteY20" fmla="*/ 508833 h 866358"/>
                  <a:gd name="connsiteX21" fmla="*/ 85803 w 858031"/>
                  <a:gd name="connsiteY21" fmla="*/ 417043 h 866358"/>
                  <a:gd name="connsiteX22" fmla="*/ 57867 w 858031"/>
                  <a:gd name="connsiteY22" fmla="*/ 411057 h 866358"/>
                  <a:gd name="connsiteX23" fmla="*/ 43899 w 858031"/>
                  <a:gd name="connsiteY23" fmla="*/ 413052 h 866358"/>
                  <a:gd name="connsiteX24" fmla="*/ 43899 w 858031"/>
                  <a:gd name="connsiteY24" fmla="*/ 405071 h 866358"/>
                  <a:gd name="connsiteX25" fmla="*/ 33922 w 858031"/>
                  <a:gd name="connsiteY25" fmla="*/ 375139 h 866358"/>
                  <a:gd name="connsiteX26" fmla="*/ 43899 w 858031"/>
                  <a:gd name="connsiteY26" fmla="*/ 317272 h 866358"/>
                  <a:gd name="connsiteX27" fmla="*/ 77821 w 858031"/>
                  <a:gd name="connsiteY27" fmla="*/ 263396 h 866358"/>
                  <a:gd name="connsiteX28" fmla="*/ 63854 w 858031"/>
                  <a:gd name="connsiteY28" fmla="*/ 211515 h 866358"/>
                  <a:gd name="connsiteX29" fmla="*/ 37913 w 858031"/>
                  <a:gd name="connsiteY29" fmla="*/ 159634 h 866358"/>
                  <a:gd name="connsiteX30" fmla="*/ 61858 w 858031"/>
                  <a:gd name="connsiteY30" fmla="*/ 105757 h 866358"/>
                  <a:gd name="connsiteX31" fmla="*/ 33922 w 858031"/>
                  <a:gd name="connsiteY31" fmla="*/ 89794 h 866358"/>
                  <a:gd name="connsiteX32" fmla="*/ 31927 w 858031"/>
                  <a:gd name="connsiteY32" fmla="*/ 71835 h 866358"/>
                  <a:gd name="connsiteX33" fmla="*/ 51881 w 858031"/>
                  <a:gd name="connsiteY33" fmla="*/ 55872 h 866358"/>
                  <a:gd name="connsiteX34" fmla="*/ 93785 w 858031"/>
                  <a:gd name="connsiteY34" fmla="*/ 51881 h 866358"/>
                  <a:gd name="connsiteX35" fmla="*/ 147661 w 858031"/>
                  <a:gd name="connsiteY35" fmla="*/ 69840 h 866358"/>
                  <a:gd name="connsiteX36" fmla="*/ 169611 w 858031"/>
                  <a:gd name="connsiteY36" fmla="*/ 57867 h 866358"/>
                  <a:gd name="connsiteX37" fmla="*/ 189565 w 858031"/>
                  <a:gd name="connsiteY37" fmla="*/ 15963 h 866358"/>
                  <a:gd name="connsiteX38" fmla="*/ 229473 w 858031"/>
                  <a:gd name="connsiteY38" fmla="*/ 61858 h 866358"/>
                  <a:gd name="connsiteX39" fmla="*/ 277364 w 858031"/>
                  <a:gd name="connsiteY39" fmla="*/ 63854 h 866358"/>
                  <a:gd name="connsiteX40" fmla="*/ 279359 w 858031"/>
                  <a:gd name="connsiteY40" fmla="*/ 37913 h 866358"/>
                  <a:gd name="connsiteX41" fmla="*/ 325254 w 858031"/>
                  <a:gd name="connsiteY41" fmla="*/ 45895 h 866358"/>
                  <a:gd name="connsiteX42" fmla="*/ 329245 w 858031"/>
                  <a:gd name="connsiteY42" fmla="*/ 31927 h 866358"/>
                  <a:gd name="connsiteX43" fmla="*/ 361171 w 858031"/>
                  <a:gd name="connsiteY43" fmla="*/ 27936 h 866358"/>
                  <a:gd name="connsiteX44" fmla="*/ 367158 w 858031"/>
                  <a:gd name="connsiteY44" fmla="*/ 0 h 866358"/>
                  <a:gd name="connsiteX45" fmla="*/ 385116 w 858031"/>
                  <a:gd name="connsiteY45" fmla="*/ 7982 h 866358"/>
                  <a:gd name="connsiteX46" fmla="*/ 391103 w 858031"/>
                  <a:gd name="connsiteY46" fmla="*/ 29931 h 866358"/>
                  <a:gd name="connsiteX47" fmla="*/ 421034 w 858031"/>
                  <a:gd name="connsiteY47" fmla="*/ 43899 h 866358"/>
                  <a:gd name="connsiteX48" fmla="*/ 427020 w 858031"/>
                  <a:gd name="connsiteY48" fmla="*/ 55872 h 866358"/>
                  <a:gd name="connsiteX49" fmla="*/ 476512 w 858031"/>
                  <a:gd name="connsiteY49" fmla="*/ 86591 h 866358"/>
                  <a:gd name="connsiteX50" fmla="*/ 476223 w 858031"/>
                  <a:gd name="connsiteY50" fmla="*/ 87168 h 866358"/>
                  <a:gd name="connsiteX51" fmla="*/ 472915 w 858031"/>
                  <a:gd name="connsiteY51" fmla="*/ 85803 h 866358"/>
                  <a:gd name="connsiteX52" fmla="*/ 476108 w 858031"/>
                  <a:gd name="connsiteY52" fmla="*/ 87400 h 866358"/>
                  <a:gd name="connsiteX53" fmla="*/ 464933 w 858031"/>
                  <a:gd name="connsiteY53" fmla="*/ 109748 h 866358"/>
                  <a:gd name="connsiteX54" fmla="*/ 464933 w 858031"/>
                  <a:gd name="connsiteY54" fmla="*/ 117730 h 866358"/>
                  <a:gd name="connsiteX55" fmla="*/ 492869 w 858031"/>
                  <a:gd name="connsiteY55" fmla="*/ 133693 h 866358"/>
                  <a:gd name="connsiteX56" fmla="*/ 514819 w 858031"/>
                  <a:gd name="connsiteY56" fmla="*/ 157638 h 866358"/>
                  <a:gd name="connsiteX57" fmla="*/ 540759 w 858031"/>
                  <a:gd name="connsiteY57" fmla="*/ 215506 h 866358"/>
                  <a:gd name="connsiteX58" fmla="*/ 576677 w 858031"/>
                  <a:gd name="connsiteY58" fmla="*/ 229474 h 866358"/>
                  <a:gd name="connsiteX59" fmla="*/ 598626 w 858031"/>
                  <a:gd name="connsiteY59" fmla="*/ 243442 h 866358"/>
                  <a:gd name="connsiteX60" fmla="*/ 620576 w 858031"/>
                  <a:gd name="connsiteY60" fmla="*/ 287341 h 866358"/>
                  <a:gd name="connsiteX61" fmla="*/ 598626 w 858031"/>
                  <a:gd name="connsiteY61" fmla="*/ 327249 h 866358"/>
                  <a:gd name="connsiteX62" fmla="*/ 596631 w 858031"/>
                  <a:gd name="connsiteY62" fmla="*/ 347204 h 866358"/>
                  <a:gd name="connsiteX63" fmla="*/ 630553 w 858031"/>
                  <a:gd name="connsiteY63" fmla="*/ 363167 h 866358"/>
                  <a:gd name="connsiteX64" fmla="*/ 646516 w 858031"/>
                  <a:gd name="connsiteY64" fmla="*/ 379130 h 866358"/>
                  <a:gd name="connsiteX65" fmla="*/ 672457 w 858031"/>
                  <a:gd name="connsiteY65" fmla="*/ 371149 h 866358"/>
                  <a:gd name="connsiteX66" fmla="*/ 684429 w 858031"/>
                  <a:gd name="connsiteY66" fmla="*/ 387112 h 866358"/>
                  <a:gd name="connsiteX67" fmla="*/ 682434 w 858031"/>
                  <a:gd name="connsiteY67" fmla="*/ 401080 h 866358"/>
                  <a:gd name="connsiteX68" fmla="*/ 708375 w 858031"/>
                  <a:gd name="connsiteY68" fmla="*/ 409062 h 866358"/>
                  <a:gd name="connsiteX69" fmla="*/ 716356 w 858031"/>
                  <a:gd name="connsiteY69" fmla="*/ 460943 h 866358"/>
                  <a:gd name="connsiteX70" fmla="*/ 720347 w 858031"/>
                  <a:gd name="connsiteY70" fmla="*/ 480897 h 866358"/>
                  <a:gd name="connsiteX71" fmla="*/ 726333 w 858031"/>
                  <a:gd name="connsiteY71" fmla="*/ 496860 h 866358"/>
                  <a:gd name="connsiteX72" fmla="*/ 732320 w 858031"/>
                  <a:gd name="connsiteY72" fmla="*/ 510828 h 866358"/>
                  <a:gd name="connsiteX73" fmla="*/ 756265 w 858031"/>
                  <a:gd name="connsiteY73" fmla="*/ 498856 h 866358"/>
                  <a:gd name="connsiteX74" fmla="*/ 798168 w 858031"/>
                  <a:gd name="connsiteY74" fmla="*/ 518810 h 866358"/>
                  <a:gd name="connsiteX75" fmla="*/ 826104 w 858031"/>
                  <a:gd name="connsiteY75" fmla="*/ 514819 h 866358"/>
                  <a:gd name="connsiteX76" fmla="*/ 842068 w 858031"/>
                  <a:gd name="connsiteY76" fmla="*/ 528787 h 866358"/>
                  <a:gd name="connsiteX77" fmla="*/ 848054 w 858031"/>
                  <a:gd name="connsiteY77" fmla="*/ 550737 h 866358"/>
                  <a:gd name="connsiteX78" fmla="*/ 858031 w 858031"/>
                  <a:gd name="connsiteY78" fmla="*/ 578672 h 866358"/>
                  <a:gd name="connsiteX79" fmla="*/ 848054 w 858031"/>
                  <a:gd name="connsiteY79" fmla="*/ 586654 h 866358"/>
                  <a:gd name="connsiteX80" fmla="*/ 858031 w 858031"/>
                  <a:gd name="connsiteY80" fmla="*/ 616585 h 866358"/>
                  <a:gd name="connsiteX81" fmla="*/ 844063 w 858031"/>
                  <a:gd name="connsiteY81" fmla="*/ 634544 h 866358"/>
                  <a:gd name="connsiteX82" fmla="*/ 830095 w 858031"/>
                  <a:gd name="connsiteY82" fmla="*/ 656494 h 866358"/>
                  <a:gd name="connsiteX83" fmla="*/ 828442 w 858031"/>
                  <a:gd name="connsiteY83" fmla="*/ 677988 h 866358"/>
                  <a:gd name="connsiteX84" fmla="*/ 816127 w 858031"/>
                  <a:gd name="connsiteY84" fmla="*/ 676448 h 866358"/>
                  <a:gd name="connsiteX85" fmla="*/ 782205 w 858031"/>
                  <a:gd name="connsiteY85" fmla="*/ 666471 h 866358"/>
                  <a:gd name="connsiteX86" fmla="*/ 772228 w 858031"/>
                  <a:gd name="connsiteY86" fmla="*/ 682434 h 866358"/>
                  <a:gd name="connsiteX87" fmla="*/ 762251 w 858031"/>
                  <a:gd name="connsiteY87" fmla="*/ 682434 h 866358"/>
                  <a:gd name="connsiteX88" fmla="*/ 748283 w 858031"/>
                  <a:gd name="connsiteY88" fmla="*/ 688421 h 866358"/>
                  <a:gd name="connsiteX89" fmla="*/ 736310 w 858031"/>
                  <a:gd name="connsiteY89" fmla="*/ 710370 h 866358"/>
                  <a:gd name="connsiteX90" fmla="*/ 716356 w 858031"/>
                  <a:gd name="connsiteY90" fmla="*/ 730324 h 866358"/>
                  <a:gd name="connsiteX91" fmla="*/ 712365 w 858031"/>
                  <a:gd name="connsiteY91" fmla="*/ 776219 h 866358"/>
                  <a:gd name="connsiteX92" fmla="*/ 724338 w 858031"/>
                  <a:gd name="connsiteY92" fmla="*/ 782205 h 866358"/>
                  <a:gd name="connsiteX93" fmla="*/ 772228 w 858031"/>
                  <a:gd name="connsiteY93" fmla="*/ 796173 h 866358"/>
                  <a:gd name="connsiteX94" fmla="*/ 784201 w 858031"/>
                  <a:gd name="connsiteY94" fmla="*/ 814132 h 866358"/>
                  <a:gd name="connsiteX95" fmla="*/ 784201 w 858031"/>
                  <a:gd name="connsiteY95" fmla="*/ 826105 h 866358"/>
                  <a:gd name="connsiteX96" fmla="*/ 756265 w 858031"/>
                  <a:gd name="connsiteY96" fmla="*/ 852045 h 866358"/>
                  <a:gd name="connsiteX97" fmla="*/ 796173 w 858031"/>
                  <a:gd name="connsiteY97" fmla="*/ 848054 h 866358"/>
                  <a:gd name="connsiteX98" fmla="*/ 802159 w 858031"/>
                  <a:gd name="connsiteY98" fmla="*/ 856036 h 866358"/>
                  <a:gd name="connsiteX99" fmla="*/ 788225 w 858031"/>
                  <a:gd name="connsiteY99" fmla="*/ 866358 h 866358"/>
                  <a:gd name="connsiteX100" fmla="*/ 714400 w 858031"/>
                  <a:gd name="connsiteY100" fmla="*/ 866358 h 866358"/>
                  <a:gd name="connsiteX101" fmla="*/ 575815 w 858031"/>
                  <a:gd name="connsiteY101" fmla="*/ 327806 h 866358"/>
                  <a:gd name="connsiteX0" fmla="*/ 484375 w 858031"/>
                  <a:gd name="connsiteY0" fmla="*/ 236366 h 866358"/>
                  <a:gd name="connsiteX1" fmla="*/ 136425 w 858031"/>
                  <a:gd name="connsiteY1" fmla="*/ 864352 h 866358"/>
                  <a:gd name="connsiteX2" fmla="*/ 135689 w 858031"/>
                  <a:gd name="connsiteY2" fmla="*/ 864018 h 866358"/>
                  <a:gd name="connsiteX3" fmla="*/ 133738 w 858031"/>
                  <a:gd name="connsiteY3" fmla="*/ 866358 h 866358"/>
                  <a:gd name="connsiteX4" fmla="*/ 76446 w 858031"/>
                  <a:gd name="connsiteY4" fmla="*/ 866358 h 866358"/>
                  <a:gd name="connsiteX5" fmla="*/ 67844 w 858031"/>
                  <a:gd name="connsiteY5" fmla="*/ 856036 h 866358"/>
                  <a:gd name="connsiteX6" fmla="*/ 61858 w 858031"/>
                  <a:gd name="connsiteY6" fmla="*/ 840073 h 866358"/>
                  <a:gd name="connsiteX7" fmla="*/ 65849 w 858031"/>
                  <a:gd name="connsiteY7" fmla="*/ 822114 h 866358"/>
                  <a:gd name="connsiteX8" fmla="*/ 39908 w 858031"/>
                  <a:gd name="connsiteY8" fmla="*/ 812137 h 866358"/>
                  <a:gd name="connsiteX9" fmla="*/ 57867 w 858031"/>
                  <a:gd name="connsiteY9" fmla="*/ 796173 h 866358"/>
                  <a:gd name="connsiteX10" fmla="*/ 47890 w 858031"/>
                  <a:gd name="connsiteY10" fmla="*/ 778215 h 866358"/>
                  <a:gd name="connsiteX11" fmla="*/ 29931 w 858031"/>
                  <a:gd name="connsiteY11" fmla="*/ 760256 h 866358"/>
                  <a:gd name="connsiteX12" fmla="*/ 0 w 858031"/>
                  <a:gd name="connsiteY12" fmla="*/ 730324 h 866358"/>
                  <a:gd name="connsiteX13" fmla="*/ 0 w 858031"/>
                  <a:gd name="connsiteY13" fmla="*/ 714361 h 866358"/>
                  <a:gd name="connsiteX14" fmla="*/ 27936 w 858031"/>
                  <a:gd name="connsiteY14" fmla="*/ 704384 h 866358"/>
                  <a:gd name="connsiteX15" fmla="*/ 47890 w 858031"/>
                  <a:gd name="connsiteY15" fmla="*/ 724338 h 866358"/>
                  <a:gd name="connsiteX16" fmla="*/ 77821 w 858031"/>
                  <a:gd name="connsiteY16" fmla="*/ 738306 h 866358"/>
                  <a:gd name="connsiteX17" fmla="*/ 119725 w 858031"/>
                  <a:gd name="connsiteY17" fmla="*/ 712366 h 866358"/>
                  <a:gd name="connsiteX18" fmla="*/ 151652 w 858031"/>
                  <a:gd name="connsiteY18" fmla="*/ 654498 h 866358"/>
                  <a:gd name="connsiteX19" fmla="*/ 167615 w 858031"/>
                  <a:gd name="connsiteY19" fmla="*/ 566700 h 866358"/>
                  <a:gd name="connsiteX20" fmla="*/ 157638 w 858031"/>
                  <a:gd name="connsiteY20" fmla="*/ 508833 h 866358"/>
                  <a:gd name="connsiteX21" fmla="*/ 85803 w 858031"/>
                  <a:gd name="connsiteY21" fmla="*/ 417043 h 866358"/>
                  <a:gd name="connsiteX22" fmla="*/ 57867 w 858031"/>
                  <a:gd name="connsiteY22" fmla="*/ 411057 h 866358"/>
                  <a:gd name="connsiteX23" fmla="*/ 43899 w 858031"/>
                  <a:gd name="connsiteY23" fmla="*/ 413052 h 866358"/>
                  <a:gd name="connsiteX24" fmla="*/ 43899 w 858031"/>
                  <a:gd name="connsiteY24" fmla="*/ 405071 h 866358"/>
                  <a:gd name="connsiteX25" fmla="*/ 33922 w 858031"/>
                  <a:gd name="connsiteY25" fmla="*/ 375139 h 866358"/>
                  <a:gd name="connsiteX26" fmla="*/ 43899 w 858031"/>
                  <a:gd name="connsiteY26" fmla="*/ 317272 h 866358"/>
                  <a:gd name="connsiteX27" fmla="*/ 77821 w 858031"/>
                  <a:gd name="connsiteY27" fmla="*/ 263396 h 866358"/>
                  <a:gd name="connsiteX28" fmla="*/ 63854 w 858031"/>
                  <a:gd name="connsiteY28" fmla="*/ 211515 h 866358"/>
                  <a:gd name="connsiteX29" fmla="*/ 37913 w 858031"/>
                  <a:gd name="connsiteY29" fmla="*/ 159634 h 866358"/>
                  <a:gd name="connsiteX30" fmla="*/ 61858 w 858031"/>
                  <a:gd name="connsiteY30" fmla="*/ 105757 h 866358"/>
                  <a:gd name="connsiteX31" fmla="*/ 33922 w 858031"/>
                  <a:gd name="connsiteY31" fmla="*/ 89794 h 866358"/>
                  <a:gd name="connsiteX32" fmla="*/ 31927 w 858031"/>
                  <a:gd name="connsiteY32" fmla="*/ 71835 h 866358"/>
                  <a:gd name="connsiteX33" fmla="*/ 51881 w 858031"/>
                  <a:gd name="connsiteY33" fmla="*/ 55872 h 866358"/>
                  <a:gd name="connsiteX34" fmla="*/ 93785 w 858031"/>
                  <a:gd name="connsiteY34" fmla="*/ 51881 h 866358"/>
                  <a:gd name="connsiteX35" fmla="*/ 147661 w 858031"/>
                  <a:gd name="connsiteY35" fmla="*/ 69840 h 866358"/>
                  <a:gd name="connsiteX36" fmla="*/ 169611 w 858031"/>
                  <a:gd name="connsiteY36" fmla="*/ 57867 h 866358"/>
                  <a:gd name="connsiteX37" fmla="*/ 189565 w 858031"/>
                  <a:gd name="connsiteY37" fmla="*/ 15963 h 866358"/>
                  <a:gd name="connsiteX38" fmla="*/ 229473 w 858031"/>
                  <a:gd name="connsiteY38" fmla="*/ 61858 h 866358"/>
                  <a:gd name="connsiteX39" fmla="*/ 277364 w 858031"/>
                  <a:gd name="connsiteY39" fmla="*/ 63854 h 866358"/>
                  <a:gd name="connsiteX40" fmla="*/ 279359 w 858031"/>
                  <a:gd name="connsiteY40" fmla="*/ 37913 h 866358"/>
                  <a:gd name="connsiteX41" fmla="*/ 325254 w 858031"/>
                  <a:gd name="connsiteY41" fmla="*/ 45895 h 866358"/>
                  <a:gd name="connsiteX42" fmla="*/ 329245 w 858031"/>
                  <a:gd name="connsiteY42" fmla="*/ 31927 h 866358"/>
                  <a:gd name="connsiteX43" fmla="*/ 361171 w 858031"/>
                  <a:gd name="connsiteY43" fmla="*/ 27936 h 866358"/>
                  <a:gd name="connsiteX44" fmla="*/ 367158 w 858031"/>
                  <a:gd name="connsiteY44" fmla="*/ 0 h 866358"/>
                  <a:gd name="connsiteX45" fmla="*/ 385116 w 858031"/>
                  <a:gd name="connsiteY45" fmla="*/ 7982 h 866358"/>
                  <a:gd name="connsiteX46" fmla="*/ 391103 w 858031"/>
                  <a:gd name="connsiteY46" fmla="*/ 29931 h 866358"/>
                  <a:gd name="connsiteX47" fmla="*/ 421034 w 858031"/>
                  <a:gd name="connsiteY47" fmla="*/ 43899 h 866358"/>
                  <a:gd name="connsiteX48" fmla="*/ 427020 w 858031"/>
                  <a:gd name="connsiteY48" fmla="*/ 55872 h 866358"/>
                  <a:gd name="connsiteX49" fmla="*/ 476512 w 858031"/>
                  <a:gd name="connsiteY49" fmla="*/ 86591 h 866358"/>
                  <a:gd name="connsiteX50" fmla="*/ 476223 w 858031"/>
                  <a:gd name="connsiteY50" fmla="*/ 87168 h 866358"/>
                  <a:gd name="connsiteX51" fmla="*/ 472915 w 858031"/>
                  <a:gd name="connsiteY51" fmla="*/ 85803 h 866358"/>
                  <a:gd name="connsiteX52" fmla="*/ 476108 w 858031"/>
                  <a:gd name="connsiteY52" fmla="*/ 87400 h 866358"/>
                  <a:gd name="connsiteX53" fmla="*/ 464933 w 858031"/>
                  <a:gd name="connsiteY53" fmla="*/ 109748 h 866358"/>
                  <a:gd name="connsiteX54" fmla="*/ 464933 w 858031"/>
                  <a:gd name="connsiteY54" fmla="*/ 117730 h 866358"/>
                  <a:gd name="connsiteX55" fmla="*/ 492869 w 858031"/>
                  <a:gd name="connsiteY55" fmla="*/ 133693 h 866358"/>
                  <a:gd name="connsiteX56" fmla="*/ 514819 w 858031"/>
                  <a:gd name="connsiteY56" fmla="*/ 157638 h 866358"/>
                  <a:gd name="connsiteX57" fmla="*/ 540759 w 858031"/>
                  <a:gd name="connsiteY57" fmla="*/ 215506 h 866358"/>
                  <a:gd name="connsiteX58" fmla="*/ 576677 w 858031"/>
                  <a:gd name="connsiteY58" fmla="*/ 229474 h 866358"/>
                  <a:gd name="connsiteX59" fmla="*/ 598626 w 858031"/>
                  <a:gd name="connsiteY59" fmla="*/ 243442 h 866358"/>
                  <a:gd name="connsiteX60" fmla="*/ 620576 w 858031"/>
                  <a:gd name="connsiteY60" fmla="*/ 287341 h 866358"/>
                  <a:gd name="connsiteX61" fmla="*/ 598626 w 858031"/>
                  <a:gd name="connsiteY61" fmla="*/ 327249 h 866358"/>
                  <a:gd name="connsiteX62" fmla="*/ 596631 w 858031"/>
                  <a:gd name="connsiteY62" fmla="*/ 347204 h 866358"/>
                  <a:gd name="connsiteX63" fmla="*/ 630553 w 858031"/>
                  <a:gd name="connsiteY63" fmla="*/ 363167 h 866358"/>
                  <a:gd name="connsiteX64" fmla="*/ 646516 w 858031"/>
                  <a:gd name="connsiteY64" fmla="*/ 379130 h 866358"/>
                  <a:gd name="connsiteX65" fmla="*/ 672457 w 858031"/>
                  <a:gd name="connsiteY65" fmla="*/ 371149 h 866358"/>
                  <a:gd name="connsiteX66" fmla="*/ 684429 w 858031"/>
                  <a:gd name="connsiteY66" fmla="*/ 387112 h 866358"/>
                  <a:gd name="connsiteX67" fmla="*/ 682434 w 858031"/>
                  <a:gd name="connsiteY67" fmla="*/ 401080 h 866358"/>
                  <a:gd name="connsiteX68" fmla="*/ 708375 w 858031"/>
                  <a:gd name="connsiteY68" fmla="*/ 409062 h 866358"/>
                  <a:gd name="connsiteX69" fmla="*/ 716356 w 858031"/>
                  <a:gd name="connsiteY69" fmla="*/ 460943 h 866358"/>
                  <a:gd name="connsiteX70" fmla="*/ 720347 w 858031"/>
                  <a:gd name="connsiteY70" fmla="*/ 480897 h 866358"/>
                  <a:gd name="connsiteX71" fmla="*/ 726333 w 858031"/>
                  <a:gd name="connsiteY71" fmla="*/ 496860 h 866358"/>
                  <a:gd name="connsiteX72" fmla="*/ 732320 w 858031"/>
                  <a:gd name="connsiteY72" fmla="*/ 510828 h 866358"/>
                  <a:gd name="connsiteX73" fmla="*/ 756265 w 858031"/>
                  <a:gd name="connsiteY73" fmla="*/ 498856 h 866358"/>
                  <a:gd name="connsiteX74" fmla="*/ 798168 w 858031"/>
                  <a:gd name="connsiteY74" fmla="*/ 518810 h 866358"/>
                  <a:gd name="connsiteX75" fmla="*/ 826104 w 858031"/>
                  <a:gd name="connsiteY75" fmla="*/ 514819 h 866358"/>
                  <a:gd name="connsiteX76" fmla="*/ 842068 w 858031"/>
                  <a:gd name="connsiteY76" fmla="*/ 528787 h 866358"/>
                  <a:gd name="connsiteX77" fmla="*/ 848054 w 858031"/>
                  <a:gd name="connsiteY77" fmla="*/ 550737 h 866358"/>
                  <a:gd name="connsiteX78" fmla="*/ 858031 w 858031"/>
                  <a:gd name="connsiteY78" fmla="*/ 578672 h 866358"/>
                  <a:gd name="connsiteX79" fmla="*/ 848054 w 858031"/>
                  <a:gd name="connsiteY79" fmla="*/ 586654 h 866358"/>
                  <a:gd name="connsiteX80" fmla="*/ 858031 w 858031"/>
                  <a:gd name="connsiteY80" fmla="*/ 616585 h 866358"/>
                  <a:gd name="connsiteX81" fmla="*/ 844063 w 858031"/>
                  <a:gd name="connsiteY81" fmla="*/ 634544 h 866358"/>
                  <a:gd name="connsiteX82" fmla="*/ 830095 w 858031"/>
                  <a:gd name="connsiteY82" fmla="*/ 656494 h 866358"/>
                  <a:gd name="connsiteX83" fmla="*/ 828442 w 858031"/>
                  <a:gd name="connsiteY83" fmla="*/ 677988 h 866358"/>
                  <a:gd name="connsiteX84" fmla="*/ 816127 w 858031"/>
                  <a:gd name="connsiteY84" fmla="*/ 676448 h 866358"/>
                  <a:gd name="connsiteX85" fmla="*/ 782205 w 858031"/>
                  <a:gd name="connsiteY85" fmla="*/ 666471 h 866358"/>
                  <a:gd name="connsiteX86" fmla="*/ 772228 w 858031"/>
                  <a:gd name="connsiteY86" fmla="*/ 682434 h 866358"/>
                  <a:gd name="connsiteX87" fmla="*/ 762251 w 858031"/>
                  <a:gd name="connsiteY87" fmla="*/ 682434 h 866358"/>
                  <a:gd name="connsiteX88" fmla="*/ 748283 w 858031"/>
                  <a:gd name="connsiteY88" fmla="*/ 688421 h 866358"/>
                  <a:gd name="connsiteX89" fmla="*/ 736310 w 858031"/>
                  <a:gd name="connsiteY89" fmla="*/ 710370 h 866358"/>
                  <a:gd name="connsiteX90" fmla="*/ 716356 w 858031"/>
                  <a:gd name="connsiteY90" fmla="*/ 730324 h 866358"/>
                  <a:gd name="connsiteX91" fmla="*/ 712365 w 858031"/>
                  <a:gd name="connsiteY91" fmla="*/ 776219 h 866358"/>
                  <a:gd name="connsiteX92" fmla="*/ 724338 w 858031"/>
                  <a:gd name="connsiteY92" fmla="*/ 782205 h 866358"/>
                  <a:gd name="connsiteX93" fmla="*/ 772228 w 858031"/>
                  <a:gd name="connsiteY93" fmla="*/ 796173 h 866358"/>
                  <a:gd name="connsiteX94" fmla="*/ 784201 w 858031"/>
                  <a:gd name="connsiteY94" fmla="*/ 814132 h 866358"/>
                  <a:gd name="connsiteX95" fmla="*/ 784201 w 858031"/>
                  <a:gd name="connsiteY95" fmla="*/ 826105 h 866358"/>
                  <a:gd name="connsiteX96" fmla="*/ 756265 w 858031"/>
                  <a:gd name="connsiteY96" fmla="*/ 852045 h 866358"/>
                  <a:gd name="connsiteX97" fmla="*/ 796173 w 858031"/>
                  <a:gd name="connsiteY97" fmla="*/ 848054 h 866358"/>
                  <a:gd name="connsiteX98" fmla="*/ 802159 w 858031"/>
                  <a:gd name="connsiteY98" fmla="*/ 856036 h 866358"/>
                  <a:gd name="connsiteX99" fmla="*/ 788225 w 858031"/>
                  <a:gd name="connsiteY99" fmla="*/ 866358 h 866358"/>
                  <a:gd name="connsiteX100" fmla="*/ 714400 w 858031"/>
                  <a:gd name="connsiteY100" fmla="*/ 866358 h 866358"/>
                  <a:gd name="connsiteX0" fmla="*/ 136425 w 858031"/>
                  <a:gd name="connsiteY0" fmla="*/ 864352 h 866358"/>
                  <a:gd name="connsiteX1" fmla="*/ 135689 w 858031"/>
                  <a:gd name="connsiteY1" fmla="*/ 864018 h 866358"/>
                  <a:gd name="connsiteX2" fmla="*/ 133738 w 858031"/>
                  <a:gd name="connsiteY2" fmla="*/ 866358 h 866358"/>
                  <a:gd name="connsiteX3" fmla="*/ 76446 w 858031"/>
                  <a:gd name="connsiteY3" fmla="*/ 866358 h 866358"/>
                  <a:gd name="connsiteX4" fmla="*/ 67844 w 858031"/>
                  <a:gd name="connsiteY4" fmla="*/ 856036 h 866358"/>
                  <a:gd name="connsiteX5" fmla="*/ 61858 w 858031"/>
                  <a:gd name="connsiteY5" fmla="*/ 840073 h 866358"/>
                  <a:gd name="connsiteX6" fmla="*/ 65849 w 858031"/>
                  <a:gd name="connsiteY6" fmla="*/ 822114 h 866358"/>
                  <a:gd name="connsiteX7" fmla="*/ 39908 w 858031"/>
                  <a:gd name="connsiteY7" fmla="*/ 812137 h 866358"/>
                  <a:gd name="connsiteX8" fmla="*/ 57867 w 858031"/>
                  <a:gd name="connsiteY8" fmla="*/ 796173 h 866358"/>
                  <a:gd name="connsiteX9" fmla="*/ 47890 w 858031"/>
                  <a:gd name="connsiteY9" fmla="*/ 778215 h 866358"/>
                  <a:gd name="connsiteX10" fmla="*/ 29931 w 858031"/>
                  <a:gd name="connsiteY10" fmla="*/ 760256 h 866358"/>
                  <a:gd name="connsiteX11" fmla="*/ 0 w 858031"/>
                  <a:gd name="connsiteY11" fmla="*/ 730324 h 866358"/>
                  <a:gd name="connsiteX12" fmla="*/ 0 w 858031"/>
                  <a:gd name="connsiteY12" fmla="*/ 714361 h 866358"/>
                  <a:gd name="connsiteX13" fmla="*/ 27936 w 858031"/>
                  <a:gd name="connsiteY13" fmla="*/ 704384 h 866358"/>
                  <a:gd name="connsiteX14" fmla="*/ 47890 w 858031"/>
                  <a:gd name="connsiteY14" fmla="*/ 724338 h 866358"/>
                  <a:gd name="connsiteX15" fmla="*/ 77821 w 858031"/>
                  <a:gd name="connsiteY15" fmla="*/ 738306 h 866358"/>
                  <a:gd name="connsiteX16" fmla="*/ 119725 w 858031"/>
                  <a:gd name="connsiteY16" fmla="*/ 712366 h 866358"/>
                  <a:gd name="connsiteX17" fmla="*/ 151652 w 858031"/>
                  <a:gd name="connsiteY17" fmla="*/ 654498 h 866358"/>
                  <a:gd name="connsiteX18" fmla="*/ 167615 w 858031"/>
                  <a:gd name="connsiteY18" fmla="*/ 566700 h 866358"/>
                  <a:gd name="connsiteX19" fmla="*/ 157638 w 858031"/>
                  <a:gd name="connsiteY19" fmla="*/ 508833 h 866358"/>
                  <a:gd name="connsiteX20" fmla="*/ 85803 w 858031"/>
                  <a:gd name="connsiteY20" fmla="*/ 417043 h 866358"/>
                  <a:gd name="connsiteX21" fmla="*/ 57867 w 858031"/>
                  <a:gd name="connsiteY21" fmla="*/ 411057 h 866358"/>
                  <a:gd name="connsiteX22" fmla="*/ 43899 w 858031"/>
                  <a:gd name="connsiteY22" fmla="*/ 413052 h 866358"/>
                  <a:gd name="connsiteX23" fmla="*/ 43899 w 858031"/>
                  <a:gd name="connsiteY23" fmla="*/ 405071 h 866358"/>
                  <a:gd name="connsiteX24" fmla="*/ 33922 w 858031"/>
                  <a:gd name="connsiteY24" fmla="*/ 375139 h 866358"/>
                  <a:gd name="connsiteX25" fmla="*/ 43899 w 858031"/>
                  <a:gd name="connsiteY25" fmla="*/ 317272 h 866358"/>
                  <a:gd name="connsiteX26" fmla="*/ 77821 w 858031"/>
                  <a:gd name="connsiteY26" fmla="*/ 263396 h 866358"/>
                  <a:gd name="connsiteX27" fmla="*/ 63854 w 858031"/>
                  <a:gd name="connsiteY27" fmla="*/ 211515 h 866358"/>
                  <a:gd name="connsiteX28" fmla="*/ 37913 w 858031"/>
                  <a:gd name="connsiteY28" fmla="*/ 159634 h 866358"/>
                  <a:gd name="connsiteX29" fmla="*/ 61858 w 858031"/>
                  <a:gd name="connsiteY29" fmla="*/ 105757 h 866358"/>
                  <a:gd name="connsiteX30" fmla="*/ 33922 w 858031"/>
                  <a:gd name="connsiteY30" fmla="*/ 89794 h 866358"/>
                  <a:gd name="connsiteX31" fmla="*/ 31927 w 858031"/>
                  <a:gd name="connsiteY31" fmla="*/ 71835 h 866358"/>
                  <a:gd name="connsiteX32" fmla="*/ 51881 w 858031"/>
                  <a:gd name="connsiteY32" fmla="*/ 55872 h 866358"/>
                  <a:gd name="connsiteX33" fmla="*/ 93785 w 858031"/>
                  <a:gd name="connsiteY33" fmla="*/ 51881 h 866358"/>
                  <a:gd name="connsiteX34" fmla="*/ 147661 w 858031"/>
                  <a:gd name="connsiteY34" fmla="*/ 69840 h 866358"/>
                  <a:gd name="connsiteX35" fmla="*/ 169611 w 858031"/>
                  <a:gd name="connsiteY35" fmla="*/ 57867 h 866358"/>
                  <a:gd name="connsiteX36" fmla="*/ 189565 w 858031"/>
                  <a:gd name="connsiteY36" fmla="*/ 15963 h 866358"/>
                  <a:gd name="connsiteX37" fmla="*/ 229473 w 858031"/>
                  <a:gd name="connsiteY37" fmla="*/ 61858 h 866358"/>
                  <a:gd name="connsiteX38" fmla="*/ 277364 w 858031"/>
                  <a:gd name="connsiteY38" fmla="*/ 63854 h 866358"/>
                  <a:gd name="connsiteX39" fmla="*/ 279359 w 858031"/>
                  <a:gd name="connsiteY39" fmla="*/ 37913 h 866358"/>
                  <a:gd name="connsiteX40" fmla="*/ 325254 w 858031"/>
                  <a:gd name="connsiteY40" fmla="*/ 45895 h 866358"/>
                  <a:gd name="connsiteX41" fmla="*/ 329245 w 858031"/>
                  <a:gd name="connsiteY41" fmla="*/ 31927 h 866358"/>
                  <a:gd name="connsiteX42" fmla="*/ 361171 w 858031"/>
                  <a:gd name="connsiteY42" fmla="*/ 27936 h 866358"/>
                  <a:gd name="connsiteX43" fmla="*/ 367158 w 858031"/>
                  <a:gd name="connsiteY43" fmla="*/ 0 h 866358"/>
                  <a:gd name="connsiteX44" fmla="*/ 385116 w 858031"/>
                  <a:gd name="connsiteY44" fmla="*/ 7982 h 866358"/>
                  <a:gd name="connsiteX45" fmla="*/ 391103 w 858031"/>
                  <a:gd name="connsiteY45" fmla="*/ 29931 h 866358"/>
                  <a:gd name="connsiteX46" fmla="*/ 421034 w 858031"/>
                  <a:gd name="connsiteY46" fmla="*/ 43899 h 866358"/>
                  <a:gd name="connsiteX47" fmla="*/ 427020 w 858031"/>
                  <a:gd name="connsiteY47" fmla="*/ 55872 h 866358"/>
                  <a:gd name="connsiteX48" fmla="*/ 476512 w 858031"/>
                  <a:gd name="connsiteY48" fmla="*/ 86591 h 866358"/>
                  <a:gd name="connsiteX49" fmla="*/ 476223 w 858031"/>
                  <a:gd name="connsiteY49" fmla="*/ 87168 h 866358"/>
                  <a:gd name="connsiteX50" fmla="*/ 472915 w 858031"/>
                  <a:gd name="connsiteY50" fmla="*/ 85803 h 866358"/>
                  <a:gd name="connsiteX51" fmla="*/ 476108 w 858031"/>
                  <a:gd name="connsiteY51" fmla="*/ 87400 h 866358"/>
                  <a:gd name="connsiteX52" fmla="*/ 464933 w 858031"/>
                  <a:gd name="connsiteY52" fmla="*/ 109748 h 866358"/>
                  <a:gd name="connsiteX53" fmla="*/ 464933 w 858031"/>
                  <a:gd name="connsiteY53" fmla="*/ 117730 h 866358"/>
                  <a:gd name="connsiteX54" fmla="*/ 492869 w 858031"/>
                  <a:gd name="connsiteY54" fmla="*/ 133693 h 866358"/>
                  <a:gd name="connsiteX55" fmla="*/ 514819 w 858031"/>
                  <a:gd name="connsiteY55" fmla="*/ 157638 h 866358"/>
                  <a:gd name="connsiteX56" fmla="*/ 540759 w 858031"/>
                  <a:gd name="connsiteY56" fmla="*/ 215506 h 866358"/>
                  <a:gd name="connsiteX57" fmla="*/ 576677 w 858031"/>
                  <a:gd name="connsiteY57" fmla="*/ 229474 h 866358"/>
                  <a:gd name="connsiteX58" fmla="*/ 598626 w 858031"/>
                  <a:gd name="connsiteY58" fmla="*/ 243442 h 866358"/>
                  <a:gd name="connsiteX59" fmla="*/ 620576 w 858031"/>
                  <a:gd name="connsiteY59" fmla="*/ 287341 h 866358"/>
                  <a:gd name="connsiteX60" fmla="*/ 598626 w 858031"/>
                  <a:gd name="connsiteY60" fmla="*/ 327249 h 866358"/>
                  <a:gd name="connsiteX61" fmla="*/ 596631 w 858031"/>
                  <a:gd name="connsiteY61" fmla="*/ 347204 h 866358"/>
                  <a:gd name="connsiteX62" fmla="*/ 630553 w 858031"/>
                  <a:gd name="connsiteY62" fmla="*/ 363167 h 866358"/>
                  <a:gd name="connsiteX63" fmla="*/ 646516 w 858031"/>
                  <a:gd name="connsiteY63" fmla="*/ 379130 h 866358"/>
                  <a:gd name="connsiteX64" fmla="*/ 672457 w 858031"/>
                  <a:gd name="connsiteY64" fmla="*/ 371149 h 866358"/>
                  <a:gd name="connsiteX65" fmla="*/ 684429 w 858031"/>
                  <a:gd name="connsiteY65" fmla="*/ 387112 h 866358"/>
                  <a:gd name="connsiteX66" fmla="*/ 682434 w 858031"/>
                  <a:gd name="connsiteY66" fmla="*/ 401080 h 866358"/>
                  <a:gd name="connsiteX67" fmla="*/ 708375 w 858031"/>
                  <a:gd name="connsiteY67" fmla="*/ 409062 h 866358"/>
                  <a:gd name="connsiteX68" fmla="*/ 716356 w 858031"/>
                  <a:gd name="connsiteY68" fmla="*/ 460943 h 866358"/>
                  <a:gd name="connsiteX69" fmla="*/ 720347 w 858031"/>
                  <a:gd name="connsiteY69" fmla="*/ 480897 h 866358"/>
                  <a:gd name="connsiteX70" fmla="*/ 726333 w 858031"/>
                  <a:gd name="connsiteY70" fmla="*/ 496860 h 866358"/>
                  <a:gd name="connsiteX71" fmla="*/ 732320 w 858031"/>
                  <a:gd name="connsiteY71" fmla="*/ 510828 h 866358"/>
                  <a:gd name="connsiteX72" fmla="*/ 756265 w 858031"/>
                  <a:gd name="connsiteY72" fmla="*/ 498856 h 866358"/>
                  <a:gd name="connsiteX73" fmla="*/ 798168 w 858031"/>
                  <a:gd name="connsiteY73" fmla="*/ 518810 h 866358"/>
                  <a:gd name="connsiteX74" fmla="*/ 826104 w 858031"/>
                  <a:gd name="connsiteY74" fmla="*/ 514819 h 866358"/>
                  <a:gd name="connsiteX75" fmla="*/ 842068 w 858031"/>
                  <a:gd name="connsiteY75" fmla="*/ 528787 h 866358"/>
                  <a:gd name="connsiteX76" fmla="*/ 848054 w 858031"/>
                  <a:gd name="connsiteY76" fmla="*/ 550737 h 866358"/>
                  <a:gd name="connsiteX77" fmla="*/ 858031 w 858031"/>
                  <a:gd name="connsiteY77" fmla="*/ 578672 h 866358"/>
                  <a:gd name="connsiteX78" fmla="*/ 848054 w 858031"/>
                  <a:gd name="connsiteY78" fmla="*/ 586654 h 866358"/>
                  <a:gd name="connsiteX79" fmla="*/ 858031 w 858031"/>
                  <a:gd name="connsiteY79" fmla="*/ 616585 h 866358"/>
                  <a:gd name="connsiteX80" fmla="*/ 844063 w 858031"/>
                  <a:gd name="connsiteY80" fmla="*/ 634544 h 866358"/>
                  <a:gd name="connsiteX81" fmla="*/ 830095 w 858031"/>
                  <a:gd name="connsiteY81" fmla="*/ 656494 h 866358"/>
                  <a:gd name="connsiteX82" fmla="*/ 828442 w 858031"/>
                  <a:gd name="connsiteY82" fmla="*/ 677988 h 866358"/>
                  <a:gd name="connsiteX83" fmla="*/ 816127 w 858031"/>
                  <a:gd name="connsiteY83" fmla="*/ 676448 h 866358"/>
                  <a:gd name="connsiteX84" fmla="*/ 782205 w 858031"/>
                  <a:gd name="connsiteY84" fmla="*/ 666471 h 866358"/>
                  <a:gd name="connsiteX85" fmla="*/ 772228 w 858031"/>
                  <a:gd name="connsiteY85" fmla="*/ 682434 h 866358"/>
                  <a:gd name="connsiteX86" fmla="*/ 762251 w 858031"/>
                  <a:gd name="connsiteY86" fmla="*/ 682434 h 866358"/>
                  <a:gd name="connsiteX87" fmla="*/ 748283 w 858031"/>
                  <a:gd name="connsiteY87" fmla="*/ 688421 h 866358"/>
                  <a:gd name="connsiteX88" fmla="*/ 736310 w 858031"/>
                  <a:gd name="connsiteY88" fmla="*/ 710370 h 866358"/>
                  <a:gd name="connsiteX89" fmla="*/ 716356 w 858031"/>
                  <a:gd name="connsiteY89" fmla="*/ 730324 h 866358"/>
                  <a:gd name="connsiteX90" fmla="*/ 712365 w 858031"/>
                  <a:gd name="connsiteY90" fmla="*/ 776219 h 866358"/>
                  <a:gd name="connsiteX91" fmla="*/ 724338 w 858031"/>
                  <a:gd name="connsiteY91" fmla="*/ 782205 h 866358"/>
                  <a:gd name="connsiteX92" fmla="*/ 772228 w 858031"/>
                  <a:gd name="connsiteY92" fmla="*/ 796173 h 866358"/>
                  <a:gd name="connsiteX93" fmla="*/ 784201 w 858031"/>
                  <a:gd name="connsiteY93" fmla="*/ 814132 h 866358"/>
                  <a:gd name="connsiteX94" fmla="*/ 784201 w 858031"/>
                  <a:gd name="connsiteY94" fmla="*/ 826105 h 866358"/>
                  <a:gd name="connsiteX95" fmla="*/ 756265 w 858031"/>
                  <a:gd name="connsiteY95" fmla="*/ 852045 h 866358"/>
                  <a:gd name="connsiteX96" fmla="*/ 796173 w 858031"/>
                  <a:gd name="connsiteY96" fmla="*/ 848054 h 866358"/>
                  <a:gd name="connsiteX97" fmla="*/ 802159 w 858031"/>
                  <a:gd name="connsiteY97" fmla="*/ 856036 h 866358"/>
                  <a:gd name="connsiteX98" fmla="*/ 788225 w 858031"/>
                  <a:gd name="connsiteY98" fmla="*/ 866358 h 866358"/>
                  <a:gd name="connsiteX99" fmla="*/ 714400 w 858031"/>
                  <a:gd name="connsiteY99" fmla="*/ 866358 h 866358"/>
                  <a:gd name="connsiteX0" fmla="*/ 136425 w 858031"/>
                  <a:gd name="connsiteY0" fmla="*/ 864352 h 866358"/>
                  <a:gd name="connsiteX1" fmla="*/ 135689 w 858031"/>
                  <a:gd name="connsiteY1" fmla="*/ 864018 h 866358"/>
                  <a:gd name="connsiteX2" fmla="*/ 76446 w 858031"/>
                  <a:gd name="connsiteY2" fmla="*/ 866358 h 866358"/>
                  <a:gd name="connsiteX3" fmla="*/ 67844 w 858031"/>
                  <a:gd name="connsiteY3" fmla="*/ 856036 h 866358"/>
                  <a:gd name="connsiteX4" fmla="*/ 61858 w 858031"/>
                  <a:gd name="connsiteY4" fmla="*/ 840073 h 866358"/>
                  <a:gd name="connsiteX5" fmla="*/ 65849 w 858031"/>
                  <a:gd name="connsiteY5" fmla="*/ 822114 h 866358"/>
                  <a:gd name="connsiteX6" fmla="*/ 39908 w 858031"/>
                  <a:gd name="connsiteY6" fmla="*/ 812137 h 866358"/>
                  <a:gd name="connsiteX7" fmla="*/ 57867 w 858031"/>
                  <a:gd name="connsiteY7" fmla="*/ 796173 h 866358"/>
                  <a:gd name="connsiteX8" fmla="*/ 47890 w 858031"/>
                  <a:gd name="connsiteY8" fmla="*/ 778215 h 866358"/>
                  <a:gd name="connsiteX9" fmla="*/ 29931 w 858031"/>
                  <a:gd name="connsiteY9" fmla="*/ 760256 h 866358"/>
                  <a:gd name="connsiteX10" fmla="*/ 0 w 858031"/>
                  <a:gd name="connsiteY10" fmla="*/ 730324 h 866358"/>
                  <a:gd name="connsiteX11" fmla="*/ 0 w 858031"/>
                  <a:gd name="connsiteY11" fmla="*/ 714361 h 866358"/>
                  <a:gd name="connsiteX12" fmla="*/ 27936 w 858031"/>
                  <a:gd name="connsiteY12" fmla="*/ 704384 h 866358"/>
                  <a:gd name="connsiteX13" fmla="*/ 47890 w 858031"/>
                  <a:gd name="connsiteY13" fmla="*/ 724338 h 866358"/>
                  <a:gd name="connsiteX14" fmla="*/ 77821 w 858031"/>
                  <a:gd name="connsiteY14" fmla="*/ 738306 h 866358"/>
                  <a:gd name="connsiteX15" fmla="*/ 119725 w 858031"/>
                  <a:gd name="connsiteY15" fmla="*/ 712366 h 866358"/>
                  <a:gd name="connsiteX16" fmla="*/ 151652 w 858031"/>
                  <a:gd name="connsiteY16" fmla="*/ 654498 h 866358"/>
                  <a:gd name="connsiteX17" fmla="*/ 167615 w 858031"/>
                  <a:gd name="connsiteY17" fmla="*/ 566700 h 866358"/>
                  <a:gd name="connsiteX18" fmla="*/ 157638 w 858031"/>
                  <a:gd name="connsiteY18" fmla="*/ 508833 h 866358"/>
                  <a:gd name="connsiteX19" fmla="*/ 85803 w 858031"/>
                  <a:gd name="connsiteY19" fmla="*/ 417043 h 866358"/>
                  <a:gd name="connsiteX20" fmla="*/ 57867 w 858031"/>
                  <a:gd name="connsiteY20" fmla="*/ 411057 h 866358"/>
                  <a:gd name="connsiteX21" fmla="*/ 43899 w 858031"/>
                  <a:gd name="connsiteY21" fmla="*/ 413052 h 866358"/>
                  <a:gd name="connsiteX22" fmla="*/ 43899 w 858031"/>
                  <a:gd name="connsiteY22" fmla="*/ 405071 h 866358"/>
                  <a:gd name="connsiteX23" fmla="*/ 33922 w 858031"/>
                  <a:gd name="connsiteY23" fmla="*/ 375139 h 866358"/>
                  <a:gd name="connsiteX24" fmla="*/ 43899 w 858031"/>
                  <a:gd name="connsiteY24" fmla="*/ 317272 h 866358"/>
                  <a:gd name="connsiteX25" fmla="*/ 77821 w 858031"/>
                  <a:gd name="connsiteY25" fmla="*/ 263396 h 866358"/>
                  <a:gd name="connsiteX26" fmla="*/ 63854 w 858031"/>
                  <a:gd name="connsiteY26" fmla="*/ 211515 h 866358"/>
                  <a:gd name="connsiteX27" fmla="*/ 37913 w 858031"/>
                  <a:gd name="connsiteY27" fmla="*/ 159634 h 866358"/>
                  <a:gd name="connsiteX28" fmla="*/ 61858 w 858031"/>
                  <a:gd name="connsiteY28" fmla="*/ 105757 h 866358"/>
                  <a:gd name="connsiteX29" fmla="*/ 33922 w 858031"/>
                  <a:gd name="connsiteY29" fmla="*/ 89794 h 866358"/>
                  <a:gd name="connsiteX30" fmla="*/ 31927 w 858031"/>
                  <a:gd name="connsiteY30" fmla="*/ 71835 h 866358"/>
                  <a:gd name="connsiteX31" fmla="*/ 51881 w 858031"/>
                  <a:gd name="connsiteY31" fmla="*/ 55872 h 866358"/>
                  <a:gd name="connsiteX32" fmla="*/ 93785 w 858031"/>
                  <a:gd name="connsiteY32" fmla="*/ 51881 h 866358"/>
                  <a:gd name="connsiteX33" fmla="*/ 147661 w 858031"/>
                  <a:gd name="connsiteY33" fmla="*/ 69840 h 866358"/>
                  <a:gd name="connsiteX34" fmla="*/ 169611 w 858031"/>
                  <a:gd name="connsiteY34" fmla="*/ 57867 h 866358"/>
                  <a:gd name="connsiteX35" fmla="*/ 189565 w 858031"/>
                  <a:gd name="connsiteY35" fmla="*/ 15963 h 866358"/>
                  <a:gd name="connsiteX36" fmla="*/ 229473 w 858031"/>
                  <a:gd name="connsiteY36" fmla="*/ 61858 h 866358"/>
                  <a:gd name="connsiteX37" fmla="*/ 277364 w 858031"/>
                  <a:gd name="connsiteY37" fmla="*/ 63854 h 866358"/>
                  <a:gd name="connsiteX38" fmla="*/ 279359 w 858031"/>
                  <a:gd name="connsiteY38" fmla="*/ 37913 h 866358"/>
                  <a:gd name="connsiteX39" fmla="*/ 325254 w 858031"/>
                  <a:gd name="connsiteY39" fmla="*/ 45895 h 866358"/>
                  <a:gd name="connsiteX40" fmla="*/ 329245 w 858031"/>
                  <a:gd name="connsiteY40" fmla="*/ 31927 h 866358"/>
                  <a:gd name="connsiteX41" fmla="*/ 361171 w 858031"/>
                  <a:gd name="connsiteY41" fmla="*/ 27936 h 866358"/>
                  <a:gd name="connsiteX42" fmla="*/ 367158 w 858031"/>
                  <a:gd name="connsiteY42" fmla="*/ 0 h 866358"/>
                  <a:gd name="connsiteX43" fmla="*/ 385116 w 858031"/>
                  <a:gd name="connsiteY43" fmla="*/ 7982 h 866358"/>
                  <a:gd name="connsiteX44" fmla="*/ 391103 w 858031"/>
                  <a:gd name="connsiteY44" fmla="*/ 29931 h 866358"/>
                  <a:gd name="connsiteX45" fmla="*/ 421034 w 858031"/>
                  <a:gd name="connsiteY45" fmla="*/ 43899 h 866358"/>
                  <a:gd name="connsiteX46" fmla="*/ 427020 w 858031"/>
                  <a:gd name="connsiteY46" fmla="*/ 55872 h 866358"/>
                  <a:gd name="connsiteX47" fmla="*/ 476512 w 858031"/>
                  <a:gd name="connsiteY47" fmla="*/ 86591 h 866358"/>
                  <a:gd name="connsiteX48" fmla="*/ 476223 w 858031"/>
                  <a:gd name="connsiteY48" fmla="*/ 87168 h 866358"/>
                  <a:gd name="connsiteX49" fmla="*/ 472915 w 858031"/>
                  <a:gd name="connsiteY49" fmla="*/ 85803 h 866358"/>
                  <a:gd name="connsiteX50" fmla="*/ 476108 w 858031"/>
                  <a:gd name="connsiteY50" fmla="*/ 87400 h 866358"/>
                  <a:gd name="connsiteX51" fmla="*/ 464933 w 858031"/>
                  <a:gd name="connsiteY51" fmla="*/ 109748 h 866358"/>
                  <a:gd name="connsiteX52" fmla="*/ 464933 w 858031"/>
                  <a:gd name="connsiteY52" fmla="*/ 117730 h 866358"/>
                  <a:gd name="connsiteX53" fmla="*/ 492869 w 858031"/>
                  <a:gd name="connsiteY53" fmla="*/ 133693 h 866358"/>
                  <a:gd name="connsiteX54" fmla="*/ 514819 w 858031"/>
                  <a:gd name="connsiteY54" fmla="*/ 157638 h 866358"/>
                  <a:gd name="connsiteX55" fmla="*/ 540759 w 858031"/>
                  <a:gd name="connsiteY55" fmla="*/ 215506 h 866358"/>
                  <a:gd name="connsiteX56" fmla="*/ 576677 w 858031"/>
                  <a:gd name="connsiteY56" fmla="*/ 229474 h 866358"/>
                  <a:gd name="connsiteX57" fmla="*/ 598626 w 858031"/>
                  <a:gd name="connsiteY57" fmla="*/ 243442 h 866358"/>
                  <a:gd name="connsiteX58" fmla="*/ 620576 w 858031"/>
                  <a:gd name="connsiteY58" fmla="*/ 287341 h 866358"/>
                  <a:gd name="connsiteX59" fmla="*/ 598626 w 858031"/>
                  <a:gd name="connsiteY59" fmla="*/ 327249 h 866358"/>
                  <a:gd name="connsiteX60" fmla="*/ 596631 w 858031"/>
                  <a:gd name="connsiteY60" fmla="*/ 347204 h 866358"/>
                  <a:gd name="connsiteX61" fmla="*/ 630553 w 858031"/>
                  <a:gd name="connsiteY61" fmla="*/ 363167 h 866358"/>
                  <a:gd name="connsiteX62" fmla="*/ 646516 w 858031"/>
                  <a:gd name="connsiteY62" fmla="*/ 379130 h 866358"/>
                  <a:gd name="connsiteX63" fmla="*/ 672457 w 858031"/>
                  <a:gd name="connsiteY63" fmla="*/ 371149 h 866358"/>
                  <a:gd name="connsiteX64" fmla="*/ 684429 w 858031"/>
                  <a:gd name="connsiteY64" fmla="*/ 387112 h 866358"/>
                  <a:gd name="connsiteX65" fmla="*/ 682434 w 858031"/>
                  <a:gd name="connsiteY65" fmla="*/ 401080 h 866358"/>
                  <a:gd name="connsiteX66" fmla="*/ 708375 w 858031"/>
                  <a:gd name="connsiteY66" fmla="*/ 409062 h 866358"/>
                  <a:gd name="connsiteX67" fmla="*/ 716356 w 858031"/>
                  <a:gd name="connsiteY67" fmla="*/ 460943 h 866358"/>
                  <a:gd name="connsiteX68" fmla="*/ 720347 w 858031"/>
                  <a:gd name="connsiteY68" fmla="*/ 480897 h 866358"/>
                  <a:gd name="connsiteX69" fmla="*/ 726333 w 858031"/>
                  <a:gd name="connsiteY69" fmla="*/ 496860 h 866358"/>
                  <a:gd name="connsiteX70" fmla="*/ 732320 w 858031"/>
                  <a:gd name="connsiteY70" fmla="*/ 510828 h 866358"/>
                  <a:gd name="connsiteX71" fmla="*/ 756265 w 858031"/>
                  <a:gd name="connsiteY71" fmla="*/ 498856 h 866358"/>
                  <a:gd name="connsiteX72" fmla="*/ 798168 w 858031"/>
                  <a:gd name="connsiteY72" fmla="*/ 518810 h 866358"/>
                  <a:gd name="connsiteX73" fmla="*/ 826104 w 858031"/>
                  <a:gd name="connsiteY73" fmla="*/ 514819 h 866358"/>
                  <a:gd name="connsiteX74" fmla="*/ 842068 w 858031"/>
                  <a:gd name="connsiteY74" fmla="*/ 528787 h 866358"/>
                  <a:gd name="connsiteX75" fmla="*/ 848054 w 858031"/>
                  <a:gd name="connsiteY75" fmla="*/ 550737 h 866358"/>
                  <a:gd name="connsiteX76" fmla="*/ 858031 w 858031"/>
                  <a:gd name="connsiteY76" fmla="*/ 578672 h 866358"/>
                  <a:gd name="connsiteX77" fmla="*/ 848054 w 858031"/>
                  <a:gd name="connsiteY77" fmla="*/ 586654 h 866358"/>
                  <a:gd name="connsiteX78" fmla="*/ 858031 w 858031"/>
                  <a:gd name="connsiteY78" fmla="*/ 616585 h 866358"/>
                  <a:gd name="connsiteX79" fmla="*/ 844063 w 858031"/>
                  <a:gd name="connsiteY79" fmla="*/ 634544 h 866358"/>
                  <a:gd name="connsiteX80" fmla="*/ 830095 w 858031"/>
                  <a:gd name="connsiteY80" fmla="*/ 656494 h 866358"/>
                  <a:gd name="connsiteX81" fmla="*/ 828442 w 858031"/>
                  <a:gd name="connsiteY81" fmla="*/ 677988 h 866358"/>
                  <a:gd name="connsiteX82" fmla="*/ 816127 w 858031"/>
                  <a:gd name="connsiteY82" fmla="*/ 676448 h 866358"/>
                  <a:gd name="connsiteX83" fmla="*/ 782205 w 858031"/>
                  <a:gd name="connsiteY83" fmla="*/ 666471 h 866358"/>
                  <a:gd name="connsiteX84" fmla="*/ 772228 w 858031"/>
                  <a:gd name="connsiteY84" fmla="*/ 682434 h 866358"/>
                  <a:gd name="connsiteX85" fmla="*/ 762251 w 858031"/>
                  <a:gd name="connsiteY85" fmla="*/ 682434 h 866358"/>
                  <a:gd name="connsiteX86" fmla="*/ 748283 w 858031"/>
                  <a:gd name="connsiteY86" fmla="*/ 688421 h 866358"/>
                  <a:gd name="connsiteX87" fmla="*/ 736310 w 858031"/>
                  <a:gd name="connsiteY87" fmla="*/ 710370 h 866358"/>
                  <a:gd name="connsiteX88" fmla="*/ 716356 w 858031"/>
                  <a:gd name="connsiteY88" fmla="*/ 730324 h 866358"/>
                  <a:gd name="connsiteX89" fmla="*/ 712365 w 858031"/>
                  <a:gd name="connsiteY89" fmla="*/ 776219 h 866358"/>
                  <a:gd name="connsiteX90" fmla="*/ 724338 w 858031"/>
                  <a:gd name="connsiteY90" fmla="*/ 782205 h 866358"/>
                  <a:gd name="connsiteX91" fmla="*/ 772228 w 858031"/>
                  <a:gd name="connsiteY91" fmla="*/ 796173 h 866358"/>
                  <a:gd name="connsiteX92" fmla="*/ 784201 w 858031"/>
                  <a:gd name="connsiteY92" fmla="*/ 814132 h 866358"/>
                  <a:gd name="connsiteX93" fmla="*/ 784201 w 858031"/>
                  <a:gd name="connsiteY93" fmla="*/ 826105 h 866358"/>
                  <a:gd name="connsiteX94" fmla="*/ 756265 w 858031"/>
                  <a:gd name="connsiteY94" fmla="*/ 852045 h 866358"/>
                  <a:gd name="connsiteX95" fmla="*/ 796173 w 858031"/>
                  <a:gd name="connsiteY95" fmla="*/ 848054 h 866358"/>
                  <a:gd name="connsiteX96" fmla="*/ 802159 w 858031"/>
                  <a:gd name="connsiteY96" fmla="*/ 856036 h 866358"/>
                  <a:gd name="connsiteX97" fmla="*/ 788225 w 858031"/>
                  <a:gd name="connsiteY97" fmla="*/ 866358 h 866358"/>
                  <a:gd name="connsiteX98" fmla="*/ 714400 w 858031"/>
                  <a:gd name="connsiteY98" fmla="*/ 866358 h 866358"/>
                  <a:gd name="connsiteX0" fmla="*/ 136425 w 858031"/>
                  <a:gd name="connsiteY0" fmla="*/ 864352 h 866358"/>
                  <a:gd name="connsiteX1" fmla="*/ 76446 w 858031"/>
                  <a:gd name="connsiteY1" fmla="*/ 866358 h 866358"/>
                  <a:gd name="connsiteX2" fmla="*/ 67844 w 858031"/>
                  <a:gd name="connsiteY2" fmla="*/ 856036 h 866358"/>
                  <a:gd name="connsiteX3" fmla="*/ 61858 w 858031"/>
                  <a:gd name="connsiteY3" fmla="*/ 840073 h 866358"/>
                  <a:gd name="connsiteX4" fmla="*/ 65849 w 858031"/>
                  <a:gd name="connsiteY4" fmla="*/ 822114 h 866358"/>
                  <a:gd name="connsiteX5" fmla="*/ 39908 w 858031"/>
                  <a:gd name="connsiteY5" fmla="*/ 812137 h 866358"/>
                  <a:gd name="connsiteX6" fmla="*/ 57867 w 858031"/>
                  <a:gd name="connsiteY6" fmla="*/ 796173 h 866358"/>
                  <a:gd name="connsiteX7" fmla="*/ 47890 w 858031"/>
                  <a:gd name="connsiteY7" fmla="*/ 778215 h 866358"/>
                  <a:gd name="connsiteX8" fmla="*/ 29931 w 858031"/>
                  <a:gd name="connsiteY8" fmla="*/ 760256 h 866358"/>
                  <a:gd name="connsiteX9" fmla="*/ 0 w 858031"/>
                  <a:gd name="connsiteY9" fmla="*/ 730324 h 866358"/>
                  <a:gd name="connsiteX10" fmla="*/ 0 w 858031"/>
                  <a:gd name="connsiteY10" fmla="*/ 714361 h 866358"/>
                  <a:gd name="connsiteX11" fmla="*/ 27936 w 858031"/>
                  <a:gd name="connsiteY11" fmla="*/ 704384 h 866358"/>
                  <a:gd name="connsiteX12" fmla="*/ 47890 w 858031"/>
                  <a:gd name="connsiteY12" fmla="*/ 724338 h 866358"/>
                  <a:gd name="connsiteX13" fmla="*/ 77821 w 858031"/>
                  <a:gd name="connsiteY13" fmla="*/ 738306 h 866358"/>
                  <a:gd name="connsiteX14" fmla="*/ 119725 w 858031"/>
                  <a:gd name="connsiteY14" fmla="*/ 712366 h 866358"/>
                  <a:gd name="connsiteX15" fmla="*/ 151652 w 858031"/>
                  <a:gd name="connsiteY15" fmla="*/ 654498 h 866358"/>
                  <a:gd name="connsiteX16" fmla="*/ 167615 w 858031"/>
                  <a:gd name="connsiteY16" fmla="*/ 566700 h 866358"/>
                  <a:gd name="connsiteX17" fmla="*/ 157638 w 858031"/>
                  <a:gd name="connsiteY17" fmla="*/ 508833 h 866358"/>
                  <a:gd name="connsiteX18" fmla="*/ 85803 w 858031"/>
                  <a:gd name="connsiteY18" fmla="*/ 417043 h 866358"/>
                  <a:gd name="connsiteX19" fmla="*/ 57867 w 858031"/>
                  <a:gd name="connsiteY19" fmla="*/ 411057 h 866358"/>
                  <a:gd name="connsiteX20" fmla="*/ 43899 w 858031"/>
                  <a:gd name="connsiteY20" fmla="*/ 413052 h 866358"/>
                  <a:gd name="connsiteX21" fmla="*/ 43899 w 858031"/>
                  <a:gd name="connsiteY21" fmla="*/ 405071 h 866358"/>
                  <a:gd name="connsiteX22" fmla="*/ 33922 w 858031"/>
                  <a:gd name="connsiteY22" fmla="*/ 375139 h 866358"/>
                  <a:gd name="connsiteX23" fmla="*/ 43899 w 858031"/>
                  <a:gd name="connsiteY23" fmla="*/ 317272 h 866358"/>
                  <a:gd name="connsiteX24" fmla="*/ 77821 w 858031"/>
                  <a:gd name="connsiteY24" fmla="*/ 263396 h 866358"/>
                  <a:gd name="connsiteX25" fmla="*/ 63854 w 858031"/>
                  <a:gd name="connsiteY25" fmla="*/ 211515 h 866358"/>
                  <a:gd name="connsiteX26" fmla="*/ 37913 w 858031"/>
                  <a:gd name="connsiteY26" fmla="*/ 159634 h 866358"/>
                  <a:gd name="connsiteX27" fmla="*/ 61858 w 858031"/>
                  <a:gd name="connsiteY27" fmla="*/ 105757 h 866358"/>
                  <a:gd name="connsiteX28" fmla="*/ 33922 w 858031"/>
                  <a:gd name="connsiteY28" fmla="*/ 89794 h 866358"/>
                  <a:gd name="connsiteX29" fmla="*/ 31927 w 858031"/>
                  <a:gd name="connsiteY29" fmla="*/ 71835 h 866358"/>
                  <a:gd name="connsiteX30" fmla="*/ 51881 w 858031"/>
                  <a:gd name="connsiteY30" fmla="*/ 55872 h 866358"/>
                  <a:gd name="connsiteX31" fmla="*/ 93785 w 858031"/>
                  <a:gd name="connsiteY31" fmla="*/ 51881 h 866358"/>
                  <a:gd name="connsiteX32" fmla="*/ 147661 w 858031"/>
                  <a:gd name="connsiteY32" fmla="*/ 69840 h 866358"/>
                  <a:gd name="connsiteX33" fmla="*/ 169611 w 858031"/>
                  <a:gd name="connsiteY33" fmla="*/ 57867 h 866358"/>
                  <a:gd name="connsiteX34" fmla="*/ 189565 w 858031"/>
                  <a:gd name="connsiteY34" fmla="*/ 15963 h 866358"/>
                  <a:gd name="connsiteX35" fmla="*/ 229473 w 858031"/>
                  <a:gd name="connsiteY35" fmla="*/ 61858 h 866358"/>
                  <a:gd name="connsiteX36" fmla="*/ 277364 w 858031"/>
                  <a:gd name="connsiteY36" fmla="*/ 63854 h 866358"/>
                  <a:gd name="connsiteX37" fmla="*/ 279359 w 858031"/>
                  <a:gd name="connsiteY37" fmla="*/ 37913 h 866358"/>
                  <a:gd name="connsiteX38" fmla="*/ 325254 w 858031"/>
                  <a:gd name="connsiteY38" fmla="*/ 45895 h 866358"/>
                  <a:gd name="connsiteX39" fmla="*/ 329245 w 858031"/>
                  <a:gd name="connsiteY39" fmla="*/ 31927 h 866358"/>
                  <a:gd name="connsiteX40" fmla="*/ 361171 w 858031"/>
                  <a:gd name="connsiteY40" fmla="*/ 27936 h 866358"/>
                  <a:gd name="connsiteX41" fmla="*/ 367158 w 858031"/>
                  <a:gd name="connsiteY41" fmla="*/ 0 h 866358"/>
                  <a:gd name="connsiteX42" fmla="*/ 385116 w 858031"/>
                  <a:gd name="connsiteY42" fmla="*/ 7982 h 866358"/>
                  <a:gd name="connsiteX43" fmla="*/ 391103 w 858031"/>
                  <a:gd name="connsiteY43" fmla="*/ 29931 h 866358"/>
                  <a:gd name="connsiteX44" fmla="*/ 421034 w 858031"/>
                  <a:gd name="connsiteY44" fmla="*/ 43899 h 866358"/>
                  <a:gd name="connsiteX45" fmla="*/ 427020 w 858031"/>
                  <a:gd name="connsiteY45" fmla="*/ 55872 h 866358"/>
                  <a:gd name="connsiteX46" fmla="*/ 476512 w 858031"/>
                  <a:gd name="connsiteY46" fmla="*/ 86591 h 866358"/>
                  <a:gd name="connsiteX47" fmla="*/ 476223 w 858031"/>
                  <a:gd name="connsiteY47" fmla="*/ 87168 h 866358"/>
                  <a:gd name="connsiteX48" fmla="*/ 472915 w 858031"/>
                  <a:gd name="connsiteY48" fmla="*/ 85803 h 866358"/>
                  <a:gd name="connsiteX49" fmla="*/ 476108 w 858031"/>
                  <a:gd name="connsiteY49" fmla="*/ 87400 h 866358"/>
                  <a:gd name="connsiteX50" fmla="*/ 464933 w 858031"/>
                  <a:gd name="connsiteY50" fmla="*/ 109748 h 866358"/>
                  <a:gd name="connsiteX51" fmla="*/ 464933 w 858031"/>
                  <a:gd name="connsiteY51" fmla="*/ 117730 h 866358"/>
                  <a:gd name="connsiteX52" fmla="*/ 492869 w 858031"/>
                  <a:gd name="connsiteY52" fmla="*/ 133693 h 866358"/>
                  <a:gd name="connsiteX53" fmla="*/ 514819 w 858031"/>
                  <a:gd name="connsiteY53" fmla="*/ 157638 h 866358"/>
                  <a:gd name="connsiteX54" fmla="*/ 540759 w 858031"/>
                  <a:gd name="connsiteY54" fmla="*/ 215506 h 866358"/>
                  <a:gd name="connsiteX55" fmla="*/ 576677 w 858031"/>
                  <a:gd name="connsiteY55" fmla="*/ 229474 h 866358"/>
                  <a:gd name="connsiteX56" fmla="*/ 598626 w 858031"/>
                  <a:gd name="connsiteY56" fmla="*/ 243442 h 866358"/>
                  <a:gd name="connsiteX57" fmla="*/ 620576 w 858031"/>
                  <a:gd name="connsiteY57" fmla="*/ 287341 h 866358"/>
                  <a:gd name="connsiteX58" fmla="*/ 598626 w 858031"/>
                  <a:gd name="connsiteY58" fmla="*/ 327249 h 866358"/>
                  <a:gd name="connsiteX59" fmla="*/ 596631 w 858031"/>
                  <a:gd name="connsiteY59" fmla="*/ 347204 h 866358"/>
                  <a:gd name="connsiteX60" fmla="*/ 630553 w 858031"/>
                  <a:gd name="connsiteY60" fmla="*/ 363167 h 866358"/>
                  <a:gd name="connsiteX61" fmla="*/ 646516 w 858031"/>
                  <a:gd name="connsiteY61" fmla="*/ 379130 h 866358"/>
                  <a:gd name="connsiteX62" fmla="*/ 672457 w 858031"/>
                  <a:gd name="connsiteY62" fmla="*/ 371149 h 866358"/>
                  <a:gd name="connsiteX63" fmla="*/ 684429 w 858031"/>
                  <a:gd name="connsiteY63" fmla="*/ 387112 h 866358"/>
                  <a:gd name="connsiteX64" fmla="*/ 682434 w 858031"/>
                  <a:gd name="connsiteY64" fmla="*/ 401080 h 866358"/>
                  <a:gd name="connsiteX65" fmla="*/ 708375 w 858031"/>
                  <a:gd name="connsiteY65" fmla="*/ 409062 h 866358"/>
                  <a:gd name="connsiteX66" fmla="*/ 716356 w 858031"/>
                  <a:gd name="connsiteY66" fmla="*/ 460943 h 866358"/>
                  <a:gd name="connsiteX67" fmla="*/ 720347 w 858031"/>
                  <a:gd name="connsiteY67" fmla="*/ 480897 h 866358"/>
                  <a:gd name="connsiteX68" fmla="*/ 726333 w 858031"/>
                  <a:gd name="connsiteY68" fmla="*/ 496860 h 866358"/>
                  <a:gd name="connsiteX69" fmla="*/ 732320 w 858031"/>
                  <a:gd name="connsiteY69" fmla="*/ 510828 h 866358"/>
                  <a:gd name="connsiteX70" fmla="*/ 756265 w 858031"/>
                  <a:gd name="connsiteY70" fmla="*/ 498856 h 866358"/>
                  <a:gd name="connsiteX71" fmla="*/ 798168 w 858031"/>
                  <a:gd name="connsiteY71" fmla="*/ 518810 h 866358"/>
                  <a:gd name="connsiteX72" fmla="*/ 826104 w 858031"/>
                  <a:gd name="connsiteY72" fmla="*/ 514819 h 866358"/>
                  <a:gd name="connsiteX73" fmla="*/ 842068 w 858031"/>
                  <a:gd name="connsiteY73" fmla="*/ 528787 h 866358"/>
                  <a:gd name="connsiteX74" fmla="*/ 848054 w 858031"/>
                  <a:gd name="connsiteY74" fmla="*/ 550737 h 866358"/>
                  <a:gd name="connsiteX75" fmla="*/ 858031 w 858031"/>
                  <a:gd name="connsiteY75" fmla="*/ 578672 h 866358"/>
                  <a:gd name="connsiteX76" fmla="*/ 848054 w 858031"/>
                  <a:gd name="connsiteY76" fmla="*/ 586654 h 866358"/>
                  <a:gd name="connsiteX77" fmla="*/ 858031 w 858031"/>
                  <a:gd name="connsiteY77" fmla="*/ 616585 h 866358"/>
                  <a:gd name="connsiteX78" fmla="*/ 844063 w 858031"/>
                  <a:gd name="connsiteY78" fmla="*/ 634544 h 866358"/>
                  <a:gd name="connsiteX79" fmla="*/ 830095 w 858031"/>
                  <a:gd name="connsiteY79" fmla="*/ 656494 h 866358"/>
                  <a:gd name="connsiteX80" fmla="*/ 828442 w 858031"/>
                  <a:gd name="connsiteY80" fmla="*/ 677988 h 866358"/>
                  <a:gd name="connsiteX81" fmla="*/ 816127 w 858031"/>
                  <a:gd name="connsiteY81" fmla="*/ 676448 h 866358"/>
                  <a:gd name="connsiteX82" fmla="*/ 782205 w 858031"/>
                  <a:gd name="connsiteY82" fmla="*/ 666471 h 866358"/>
                  <a:gd name="connsiteX83" fmla="*/ 772228 w 858031"/>
                  <a:gd name="connsiteY83" fmla="*/ 682434 h 866358"/>
                  <a:gd name="connsiteX84" fmla="*/ 762251 w 858031"/>
                  <a:gd name="connsiteY84" fmla="*/ 682434 h 866358"/>
                  <a:gd name="connsiteX85" fmla="*/ 748283 w 858031"/>
                  <a:gd name="connsiteY85" fmla="*/ 688421 h 866358"/>
                  <a:gd name="connsiteX86" fmla="*/ 736310 w 858031"/>
                  <a:gd name="connsiteY86" fmla="*/ 710370 h 866358"/>
                  <a:gd name="connsiteX87" fmla="*/ 716356 w 858031"/>
                  <a:gd name="connsiteY87" fmla="*/ 730324 h 866358"/>
                  <a:gd name="connsiteX88" fmla="*/ 712365 w 858031"/>
                  <a:gd name="connsiteY88" fmla="*/ 776219 h 866358"/>
                  <a:gd name="connsiteX89" fmla="*/ 724338 w 858031"/>
                  <a:gd name="connsiteY89" fmla="*/ 782205 h 866358"/>
                  <a:gd name="connsiteX90" fmla="*/ 772228 w 858031"/>
                  <a:gd name="connsiteY90" fmla="*/ 796173 h 866358"/>
                  <a:gd name="connsiteX91" fmla="*/ 784201 w 858031"/>
                  <a:gd name="connsiteY91" fmla="*/ 814132 h 866358"/>
                  <a:gd name="connsiteX92" fmla="*/ 784201 w 858031"/>
                  <a:gd name="connsiteY92" fmla="*/ 826105 h 866358"/>
                  <a:gd name="connsiteX93" fmla="*/ 756265 w 858031"/>
                  <a:gd name="connsiteY93" fmla="*/ 852045 h 866358"/>
                  <a:gd name="connsiteX94" fmla="*/ 796173 w 858031"/>
                  <a:gd name="connsiteY94" fmla="*/ 848054 h 866358"/>
                  <a:gd name="connsiteX95" fmla="*/ 802159 w 858031"/>
                  <a:gd name="connsiteY95" fmla="*/ 856036 h 866358"/>
                  <a:gd name="connsiteX96" fmla="*/ 788225 w 858031"/>
                  <a:gd name="connsiteY96" fmla="*/ 866358 h 866358"/>
                  <a:gd name="connsiteX97" fmla="*/ 714400 w 858031"/>
                  <a:gd name="connsiteY97" fmla="*/ 866358 h 866358"/>
                  <a:gd name="connsiteX0" fmla="*/ 76446 w 858031"/>
                  <a:gd name="connsiteY0" fmla="*/ 866358 h 866358"/>
                  <a:gd name="connsiteX1" fmla="*/ 67844 w 858031"/>
                  <a:gd name="connsiteY1" fmla="*/ 856036 h 866358"/>
                  <a:gd name="connsiteX2" fmla="*/ 61858 w 858031"/>
                  <a:gd name="connsiteY2" fmla="*/ 840073 h 866358"/>
                  <a:gd name="connsiteX3" fmla="*/ 65849 w 858031"/>
                  <a:gd name="connsiteY3" fmla="*/ 822114 h 866358"/>
                  <a:gd name="connsiteX4" fmla="*/ 39908 w 858031"/>
                  <a:gd name="connsiteY4" fmla="*/ 812137 h 866358"/>
                  <a:gd name="connsiteX5" fmla="*/ 57867 w 858031"/>
                  <a:gd name="connsiteY5" fmla="*/ 796173 h 866358"/>
                  <a:gd name="connsiteX6" fmla="*/ 47890 w 858031"/>
                  <a:gd name="connsiteY6" fmla="*/ 778215 h 866358"/>
                  <a:gd name="connsiteX7" fmla="*/ 29931 w 858031"/>
                  <a:gd name="connsiteY7" fmla="*/ 760256 h 866358"/>
                  <a:gd name="connsiteX8" fmla="*/ 0 w 858031"/>
                  <a:gd name="connsiteY8" fmla="*/ 730324 h 866358"/>
                  <a:gd name="connsiteX9" fmla="*/ 0 w 858031"/>
                  <a:gd name="connsiteY9" fmla="*/ 714361 h 866358"/>
                  <a:gd name="connsiteX10" fmla="*/ 27936 w 858031"/>
                  <a:gd name="connsiteY10" fmla="*/ 704384 h 866358"/>
                  <a:gd name="connsiteX11" fmla="*/ 47890 w 858031"/>
                  <a:gd name="connsiteY11" fmla="*/ 724338 h 866358"/>
                  <a:gd name="connsiteX12" fmla="*/ 77821 w 858031"/>
                  <a:gd name="connsiteY12" fmla="*/ 738306 h 866358"/>
                  <a:gd name="connsiteX13" fmla="*/ 119725 w 858031"/>
                  <a:gd name="connsiteY13" fmla="*/ 712366 h 866358"/>
                  <a:gd name="connsiteX14" fmla="*/ 151652 w 858031"/>
                  <a:gd name="connsiteY14" fmla="*/ 654498 h 866358"/>
                  <a:gd name="connsiteX15" fmla="*/ 167615 w 858031"/>
                  <a:gd name="connsiteY15" fmla="*/ 566700 h 866358"/>
                  <a:gd name="connsiteX16" fmla="*/ 157638 w 858031"/>
                  <a:gd name="connsiteY16" fmla="*/ 508833 h 866358"/>
                  <a:gd name="connsiteX17" fmla="*/ 85803 w 858031"/>
                  <a:gd name="connsiteY17" fmla="*/ 417043 h 866358"/>
                  <a:gd name="connsiteX18" fmla="*/ 57867 w 858031"/>
                  <a:gd name="connsiteY18" fmla="*/ 411057 h 866358"/>
                  <a:gd name="connsiteX19" fmla="*/ 43899 w 858031"/>
                  <a:gd name="connsiteY19" fmla="*/ 413052 h 866358"/>
                  <a:gd name="connsiteX20" fmla="*/ 43899 w 858031"/>
                  <a:gd name="connsiteY20" fmla="*/ 405071 h 866358"/>
                  <a:gd name="connsiteX21" fmla="*/ 33922 w 858031"/>
                  <a:gd name="connsiteY21" fmla="*/ 375139 h 866358"/>
                  <a:gd name="connsiteX22" fmla="*/ 43899 w 858031"/>
                  <a:gd name="connsiteY22" fmla="*/ 317272 h 866358"/>
                  <a:gd name="connsiteX23" fmla="*/ 77821 w 858031"/>
                  <a:gd name="connsiteY23" fmla="*/ 263396 h 866358"/>
                  <a:gd name="connsiteX24" fmla="*/ 63854 w 858031"/>
                  <a:gd name="connsiteY24" fmla="*/ 211515 h 866358"/>
                  <a:gd name="connsiteX25" fmla="*/ 37913 w 858031"/>
                  <a:gd name="connsiteY25" fmla="*/ 159634 h 866358"/>
                  <a:gd name="connsiteX26" fmla="*/ 61858 w 858031"/>
                  <a:gd name="connsiteY26" fmla="*/ 105757 h 866358"/>
                  <a:gd name="connsiteX27" fmla="*/ 33922 w 858031"/>
                  <a:gd name="connsiteY27" fmla="*/ 89794 h 866358"/>
                  <a:gd name="connsiteX28" fmla="*/ 31927 w 858031"/>
                  <a:gd name="connsiteY28" fmla="*/ 71835 h 866358"/>
                  <a:gd name="connsiteX29" fmla="*/ 51881 w 858031"/>
                  <a:gd name="connsiteY29" fmla="*/ 55872 h 866358"/>
                  <a:gd name="connsiteX30" fmla="*/ 93785 w 858031"/>
                  <a:gd name="connsiteY30" fmla="*/ 51881 h 866358"/>
                  <a:gd name="connsiteX31" fmla="*/ 147661 w 858031"/>
                  <a:gd name="connsiteY31" fmla="*/ 69840 h 866358"/>
                  <a:gd name="connsiteX32" fmla="*/ 169611 w 858031"/>
                  <a:gd name="connsiteY32" fmla="*/ 57867 h 866358"/>
                  <a:gd name="connsiteX33" fmla="*/ 189565 w 858031"/>
                  <a:gd name="connsiteY33" fmla="*/ 15963 h 866358"/>
                  <a:gd name="connsiteX34" fmla="*/ 229473 w 858031"/>
                  <a:gd name="connsiteY34" fmla="*/ 61858 h 866358"/>
                  <a:gd name="connsiteX35" fmla="*/ 277364 w 858031"/>
                  <a:gd name="connsiteY35" fmla="*/ 63854 h 866358"/>
                  <a:gd name="connsiteX36" fmla="*/ 279359 w 858031"/>
                  <a:gd name="connsiteY36" fmla="*/ 37913 h 866358"/>
                  <a:gd name="connsiteX37" fmla="*/ 325254 w 858031"/>
                  <a:gd name="connsiteY37" fmla="*/ 45895 h 866358"/>
                  <a:gd name="connsiteX38" fmla="*/ 329245 w 858031"/>
                  <a:gd name="connsiteY38" fmla="*/ 31927 h 866358"/>
                  <a:gd name="connsiteX39" fmla="*/ 361171 w 858031"/>
                  <a:gd name="connsiteY39" fmla="*/ 27936 h 866358"/>
                  <a:gd name="connsiteX40" fmla="*/ 367158 w 858031"/>
                  <a:gd name="connsiteY40" fmla="*/ 0 h 866358"/>
                  <a:gd name="connsiteX41" fmla="*/ 385116 w 858031"/>
                  <a:gd name="connsiteY41" fmla="*/ 7982 h 866358"/>
                  <a:gd name="connsiteX42" fmla="*/ 391103 w 858031"/>
                  <a:gd name="connsiteY42" fmla="*/ 29931 h 866358"/>
                  <a:gd name="connsiteX43" fmla="*/ 421034 w 858031"/>
                  <a:gd name="connsiteY43" fmla="*/ 43899 h 866358"/>
                  <a:gd name="connsiteX44" fmla="*/ 427020 w 858031"/>
                  <a:gd name="connsiteY44" fmla="*/ 55872 h 866358"/>
                  <a:gd name="connsiteX45" fmla="*/ 476512 w 858031"/>
                  <a:gd name="connsiteY45" fmla="*/ 86591 h 866358"/>
                  <a:gd name="connsiteX46" fmla="*/ 476223 w 858031"/>
                  <a:gd name="connsiteY46" fmla="*/ 87168 h 866358"/>
                  <a:gd name="connsiteX47" fmla="*/ 472915 w 858031"/>
                  <a:gd name="connsiteY47" fmla="*/ 85803 h 866358"/>
                  <a:gd name="connsiteX48" fmla="*/ 476108 w 858031"/>
                  <a:gd name="connsiteY48" fmla="*/ 87400 h 866358"/>
                  <a:gd name="connsiteX49" fmla="*/ 464933 w 858031"/>
                  <a:gd name="connsiteY49" fmla="*/ 109748 h 866358"/>
                  <a:gd name="connsiteX50" fmla="*/ 464933 w 858031"/>
                  <a:gd name="connsiteY50" fmla="*/ 117730 h 866358"/>
                  <a:gd name="connsiteX51" fmla="*/ 492869 w 858031"/>
                  <a:gd name="connsiteY51" fmla="*/ 133693 h 866358"/>
                  <a:gd name="connsiteX52" fmla="*/ 514819 w 858031"/>
                  <a:gd name="connsiteY52" fmla="*/ 157638 h 866358"/>
                  <a:gd name="connsiteX53" fmla="*/ 540759 w 858031"/>
                  <a:gd name="connsiteY53" fmla="*/ 215506 h 866358"/>
                  <a:gd name="connsiteX54" fmla="*/ 576677 w 858031"/>
                  <a:gd name="connsiteY54" fmla="*/ 229474 h 866358"/>
                  <a:gd name="connsiteX55" fmla="*/ 598626 w 858031"/>
                  <a:gd name="connsiteY55" fmla="*/ 243442 h 866358"/>
                  <a:gd name="connsiteX56" fmla="*/ 620576 w 858031"/>
                  <a:gd name="connsiteY56" fmla="*/ 287341 h 866358"/>
                  <a:gd name="connsiteX57" fmla="*/ 598626 w 858031"/>
                  <a:gd name="connsiteY57" fmla="*/ 327249 h 866358"/>
                  <a:gd name="connsiteX58" fmla="*/ 596631 w 858031"/>
                  <a:gd name="connsiteY58" fmla="*/ 347204 h 866358"/>
                  <a:gd name="connsiteX59" fmla="*/ 630553 w 858031"/>
                  <a:gd name="connsiteY59" fmla="*/ 363167 h 866358"/>
                  <a:gd name="connsiteX60" fmla="*/ 646516 w 858031"/>
                  <a:gd name="connsiteY60" fmla="*/ 379130 h 866358"/>
                  <a:gd name="connsiteX61" fmla="*/ 672457 w 858031"/>
                  <a:gd name="connsiteY61" fmla="*/ 371149 h 866358"/>
                  <a:gd name="connsiteX62" fmla="*/ 684429 w 858031"/>
                  <a:gd name="connsiteY62" fmla="*/ 387112 h 866358"/>
                  <a:gd name="connsiteX63" fmla="*/ 682434 w 858031"/>
                  <a:gd name="connsiteY63" fmla="*/ 401080 h 866358"/>
                  <a:gd name="connsiteX64" fmla="*/ 708375 w 858031"/>
                  <a:gd name="connsiteY64" fmla="*/ 409062 h 866358"/>
                  <a:gd name="connsiteX65" fmla="*/ 716356 w 858031"/>
                  <a:gd name="connsiteY65" fmla="*/ 460943 h 866358"/>
                  <a:gd name="connsiteX66" fmla="*/ 720347 w 858031"/>
                  <a:gd name="connsiteY66" fmla="*/ 480897 h 866358"/>
                  <a:gd name="connsiteX67" fmla="*/ 726333 w 858031"/>
                  <a:gd name="connsiteY67" fmla="*/ 496860 h 866358"/>
                  <a:gd name="connsiteX68" fmla="*/ 732320 w 858031"/>
                  <a:gd name="connsiteY68" fmla="*/ 510828 h 866358"/>
                  <a:gd name="connsiteX69" fmla="*/ 756265 w 858031"/>
                  <a:gd name="connsiteY69" fmla="*/ 498856 h 866358"/>
                  <a:gd name="connsiteX70" fmla="*/ 798168 w 858031"/>
                  <a:gd name="connsiteY70" fmla="*/ 518810 h 866358"/>
                  <a:gd name="connsiteX71" fmla="*/ 826104 w 858031"/>
                  <a:gd name="connsiteY71" fmla="*/ 514819 h 866358"/>
                  <a:gd name="connsiteX72" fmla="*/ 842068 w 858031"/>
                  <a:gd name="connsiteY72" fmla="*/ 528787 h 866358"/>
                  <a:gd name="connsiteX73" fmla="*/ 848054 w 858031"/>
                  <a:gd name="connsiteY73" fmla="*/ 550737 h 866358"/>
                  <a:gd name="connsiteX74" fmla="*/ 858031 w 858031"/>
                  <a:gd name="connsiteY74" fmla="*/ 578672 h 866358"/>
                  <a:gd name="connsiteX75" fmla="*/ 848054 w 858031"/>
                  <a:gd name="connsiteY75" fmla="*/ 586654 h 866358"/>
                  <a:gd name="connsiteX76" fmla="*/ 858031 w 858031"/>
                  <a:gd name="connsiteY76" fmla="*/ 616585 h 866358"/>
                  <a:gd name="connsiteX77" fmla="*/ 844063 w 858031"/>
                  <a:gd name="connsiteY77" fmla="*/ 634544 h 866358"/>
                  <a:gd name="connsiteX78" fmla="*/ 830095 w 858031"/>
                  <a:gd name="connsiteY78" fmla="*/ 656494 h 866358"/>
                  <a:gd name="connsiteX79" fmla="*/ 828442 w 858031"/>
                  <a:gd name="connsiteY79" fmla="*/ 677988 h 866358"/>
                  <a:gd name="connsiteX80" fmla="*/ 816127 w 858031"/>
                  <a:gd name="connsiteY80" fmla="*/ 676448 h 866358"/>
                  <a:gd name="connsiteX81" fmla="*/ 782205 w 858031"/>
                  <a:gd name="connsiteY81" fmla="*/ 666471 h 866358"/>
                  <a:gd name="connsiteX82" fmla="*/ 772228 w 858031"/>
                  <a:gd name="connsiteY82" fmla="*/ 682434 h 866358"/>
                  <a:gd name="connsiteX83" fmla="*/ 762251 w 858031"/>
                  <a:gd name="connsiteY83" fmla="*/ 682434 h 866358"/>
                  <a:gd name="connsiteX84" fmla="*/ 748283 w 858031"/>
                  <a:gd name="connsiteY84" fmla="*/ 688421 h 866358"/>
                  <a:gd name="connsiteX85" fmla="*/ 736310 w 858031"/>
                  <a:gd name="connsiteY85" fmla="*/ 710370 h 866358"/>
                  <a:gd name="connsiteX86" fmla="*/ 716356 w 858031"/>
                  <a:gd name="connsiteY86" fmla="*/ 730324 h 866358"/>
                  <a:gd name="connsiteX87" fmla="*/ 712365 w 858031"/>
                  <a:gd name="connsiteY87" fmla="*/ 776219 h 866358"/>
                  <a:gd name="connsiteX88" fmla="*/ 724338 w 858031"/>
                  <a:gd name="connsiteY88" fmla="*/ 782205 h 866358"/>
                  <a:gd name="connsiteX89" fmla="*/ 772228 w 858031"/>
                  <a:gd name="connsiteY89" fmla="*/ 796173 h 866358"/>
                  <a:gd name="connsiteX90" fmla="*/ 784201 w 858031"/>
                  <a:gd name="connsiteY90" fmla="*/ 814132 h 866358"/>
                  <a:gd name="connsiteX91" fmla="*/ 784201 w 858031"/>
                  <a:gd name="connsiteY91" fmla="*/ 826105 h 866358"/>
                  <a:gd name="connsiteX92" fmla="*/ 756265 w 858031"/>
                  <a:gd name="connsiteY92" fmla="*/ 852045 h 866358"/>
                  <a:gd name="connsiteX93" fmla="*/ 796173 w 858031"/>
                  <a:gd name="connsiteY93" fmla="*/ 848054 h 866358"/>
                  <a:gd name="connsiteX94" fmla="*/ 802159 w 858031"/>
                  <a:gd name="connsiteY94" fmla="*/ 856036 h 866358"/>
                  <a:gd name="connsiteX95" fmla="*/ 788225 w 858031"/>
                  <a:gd name="connsiteY95" fmla="*/ 866358 h 866358"/>
                  <a:gd name="connsiteX96" fmla="*/ 714400 w 858031"/>
                  <a:gd name="connsiteY96" fmla="*/ 866358 h 866358"/>
                  <a:gd name="connsiteX0" fmla="*/ 76446 w 858031"/>
                  <a:gd name="connsiteY0" fmla="*/ 866358 h 866358"/>
                  <a:gd name="connsiteX1" fmla="*/ 67844 w 858031"/>
                  <a:gd name="connsiteY1" fmla="*/ 856036 h 866358"/>
                  <a:gd name="connsiteX2" fmla="*/ 61858 w 858031"/>
                  <a:gd name="connsiteY2" fmla="*/ 840073 h 866358"/>
                  <a:gd name="connsiteX3" fmla="*/ 65849 w 858031"/>
                  <a:gd name="connsiteY3" fmla="*/ 822114 h 866358"/>
                  <a:gd name="connsiteX4" fmla="*/ 39908 w 858031"/>
                  <a:gd name="connsiteY4" fmla="*/ 812137 h 866358"/>
                  <a:gd name="connsiteX5" fmla="*/ 57867 w 858031"/>
                  <a:gd name="connsiteY5" fmla="*/ 796173 h 866358"/>
                  <a:gd name="connsiteX6" fmla="*/ 47890 w 858031"/>
                  <a:gd name="connsiteY6" fmla="*/ 778215 h 866358"/>
                  <a:gd name="connsiteX7" fmla="*/ 29931 w 858031"/>
                  <a:gd name="connsiteY7" fmla="*/ 760256 h 866358"/>
                  <a:gd name="connsiteX8" fmla="*/ 0 w 858031"/>
                  <a:gd name="connsiteY8" fmla="*/ 730324 h 866358"/>
                  <a:gd name="connsiteX9" fmla="*/ 0 w 858031"/>
                  <a:gd name="connsiteY9" fmla="*/ 714361 h 866358"/>
                  <a:gd name="connsiteX10" fmla="*/ 27936 w 858031"/>
                  <a:gd name="connsiteY10" fmla="*/ 704384 h 866358"/>
                  <a:gd name="connsiteX11" fmla="*/ 47890 w 858031"/>
                  <a:gd name="connsiteY11" fmla="*/ 724338 h 866358"/>
                  <a:gd name="connsiteX12" fmla="*/ 77821 w 858031"/>
                  <a:gd name="connsiteY12" fmla="*/ 738306 h 866358"/>
                  <a:gd name="connsiteX13" fmla="*/ 119725 w 858031"/>
                  <a:gd name="connsiteY13" fmla="*/ 712366 h 866358"/>
                  <a:gd name="connsiteX14" fmla="*/ 151652 w 858031"/>
                  <a:gd name="connsiteY14" fmla="*/ 654498 h 866358"/>
                  <a:gd name="connsiteX15" fmla="*/ 167615 w 858031"/>
                  <a:gd name="connsiteY15" fmla="*/ 566700 h 866358"/>
                  <a:gd name="connsiteX16" fmla="*/ 157638 w 858031"/>
                  <a:gd name="connsiteY16" fmla="*/ 508833 h 866358"/>
                  <a:gd name="connsiteX17" fmla="*/ 85803 w 858031"/>
                  <a:gd name="connsiteY17" fmla="*/ 417043 h 866358"/>
                  <a:gd name="connsiteX18" fmla="*/ 57867 w 858031"/>
                  <a:gd name="connsiteY18" fmla="*/ 411057 h 866358"/>
                  <a:gd name="connsiteX19" fmla="*/ 43899 w 858031"/>
                  <a:gd name="connsiteY19" fmla="*/ 413052 h 866358"/>
                  <a:gd name="connsiteX20" fmla="*/ 43899 w 858031"/>
                  <a:gd name="connsiteY20" fmla="*/ 405071 h 866358"/>
                  <a:gd name="connsiteX21" fmla="*/ 33922 w 858031"/>
                  <a:gd name="connsiteY21" fmla="*/ 375139 h 866358"/>
                  <a:gd name="connsiteX22" fmla="*/ 43899 w 858031"/>
                  <a:gd name="connsiteY22" fmla="*/ 317272 h 866358"/>
                  <a:gd name="connsiteX23" fmla="*/ 77821 w 858031"/>
                  <a:gd name="connsiteY23" fmla="*/ 263396 h 866358"/>
                  <a:gd name="connsiteX24" fmla="*/ 63854 w 858031"/>
                  <a:gd name="connsiteY24" fmla="*/ 211515 h 866358"/>
                  <a:gd name="connsiteX25" fmla="*/ 37913 w 858031"/>
                  <a:gd name="connsiteY25" fmla="*/ 159634 h 866358"/>
                  <a:gd name="connsiteX26" fmla="*/ 61858 w 858031"/>
                  <a:gd name="connsiteY26" fmla="*/ 105757 h 866358"/>
                  <a:gd name="connsiteX27" fmla="*/ 33922 w 858031"/>
                  <a:gd name="connsiteY27" fmla="*/ 89794 h 866358"/>
                  <a:gd name="connsiteX28" fmla="*/ 31927 w 858031"/>
                  <a:gd name="connsiteY28" fmla="*/ 71835 h 866358"/>
                  <a:gd name="connsiteX29" fmla="*/ 51881 w 858031"/>
                  <a:gd name="connsiteY29" fmla="*/ 55872 h 866358"/>
                  <a:gd name="connsiteX30" fmla="*/ 93785 w 858031"/>
                  <a:gd name="connsiteY30" fmla="*/ 51881 h 866358"/>
                  <a:gd name="connsiteX31" fmla="*/ 147661 w 858031"/>
                  <a:gd name="connsiteY31" fmla="*/ 69840 h 866358"/>
                  <a:gd name="connsiteX32" fmla="*/ 169611 w 858031"/>
                  <a:gd name="connsiteY32" fmla="*/ 57867 h 866358"/>
                  <a:gd name="connsiteX33" fmla="*/ 189565 w 858031"/>
                  <a:gd name="connsiteY33" fmla="*/ 15963 h 866358"/>
                  <a:gd name="connsiteX34" fmla="*/ 229473 w 858031"/>
                  <a:gd name="connsiteY34" fmla="*/ 61858 h 866358"/>
                  <a:gd name="connsiteX35" fmla="*/ 277364 w 858031"/>
                  <a:gd name="connsiteY35" fmla="*/ 63854 h 866358"/>
                  <a:gd name="connsiteX36" fmla="*/ 279359 w 858031"/>
                  <a:gd name="connsiteY36" fmla="*/ 37913 h 866358"/>
                  <a:gd name="connsiteX37" fmla="*/ 325254 w 858031"/>
                  <a:gd name="connsiteY37" fmla="*/ 45895 h 866358"/>
                  <a:gd name="connsiteX38" fmla="*/ 329245 w 858031"/>
                  <a:gd name="connsiteY38" fmla="*/ 31927 h 866358"/>
                  <a:gd name="connsiteX39" fmla="*/ 361171 w 858031"/>
                  <a:gd name="connsiteY39" fmla="*/ 27936 h 866358"/>
                  <a:gd name="connsiteX40" fmla="*/ 367158 w 858031"/>
                  <a:gd name="connsiteY40" fmla="*/ 0 h 866358"/>
                  <a:gd name="connsiteX41" fmla="*/ 385116 w 858031"/>
                  <a:gd name="connsiteY41" fmla="*/ 7982 h 866358"/>
                  <a:gd name="connsiteX42" fmla="*/ 391103 w 858031"/>
                  <a:gd name="connsiteY42" fmla="*/ 29931 h 866358"/>
                  <a:gd name="connsiteX43" fmla="*/ 421034 w 858031"/>
                  <a:gd name="connsiteY43" fmla="*/ 43899 h 866358"/>
                  <a:gd name="connsiteX44" fmla="*/ 427020 w 858031"/>
                  <a:gd name="connsiteY44" fmla="*/ 55872 h 866358"/>
                  <a:gd name="connsiteX45" fmla="*/ 476512 w 858031"/>
                  <a:gd name="connsiteY45" fmla="*/ 86591 h 866358"/>
                  <a:gd name="connsiteX46" fmla="*/ 476223 w 858031"/>
                  <a:gd name="connsiteY46" fmla="*/ 87168 h 866358"/>
                  <a:gd name="connsiteX47" fmla="*/ 472915 w 858031"/>
                  <a:gd name="connsiteY47" fmla="*/ 85803 h 866358"/>
                  <a:gd name="connsiteX48" fmla="*/ 476108 w 858031"/>
                  <a:gd name="connsiteY48" fmla="*/ 87400 h 866358"/>
                  <a:gd name="connsiteX49" fmla="*/ 464933 w 858031"/>
                  <a:gd name="connsiteY49" fmla="*/ 109748 h 866358"/>
                  <a:gd name="connsiteX50" fmla="*/ 464933 w 858031"/>
                  <a:gd name="connsiteY50" fmla="*/ 117730 h 866358"/>
                  <a:gd name="connsiteX51" fmla="*/ 492869 w 858031"/>
                  <a:gd name="connsiteY51" fmla="*/ 133693 h 866358"/>
                  <a:gd name="connsiteX52" fmla="*/ 514819 w 858031"/>
                  <a:gd name="connsiteY52" fmla="*/ 157638 h 866358"/>
                  <a:gd name="connsiteX53" fmla="*/ 540759 w 858031"/>
                  <a:gd name="connsiteY53" fmla="*/ 215506 h 866358"/>
                  <a:gd name="connsiteX54" fmla="*/ 576677 w 858031"/>
                  <a:gd name="connsiteY54" fmla="*/ 229474 h 866358"/>
                  <a:gd name="connsiteX55" fmla="*/ 598626 w 858031"/>
                  <a:gd name="connsiteY55" fmla="*/ 243442 h 866358"/>
                  <a:gd name="connsiteX56" fmla="*/ 620576 w 858031"/>
                  <a:gd name="connsiteY56" fmla="*/ 287341 h 866358"/>
                  <a:gd name="connsiteX57" fmla="*/ 598626 w 858031"/>
                  <a:gd name="connsiteY57" fmla="*/ 327249 h 866358"/>
                  <a:gd name="connsiteX58" fmla="*/ 596631 w 858031"/>
                  <a:gd name="connsiteY58" fmla="*/ 347204 h 866358"/>
                  <a:gd name="connsiteX59" fmla="*/ 630553 w 858031"/>
                  <a:gd name="connsiteY59" fmla="*/ 363167 h 866358"/>
                  <a:gd name="connsiteX60" fmla="*/ 646516 w 858031"/>
                  <a:gd name="connsiteY60" fmla="*/ 379130 h 866358"/>
                  <a:gd name="connsiteX61" fmla="*/ 672457 w 858031"/>
                  <a:gd name="connsiteY61" fmla="*/ 371149 h 866358"/>
                  <a:gd name="connsiteX62" fmla="*/ 684429 w 858031"/>
                  <a:gd name="connsiteY62" fmla="*/ 387112 h 866358"/>
                  <a:gd name="connsiteX63" fmla="*/ 682434 w 858031"/>
                  <a:gd name="connsiteY63" fmla="*/ 401080 h 866358"/>
                  <a:gd name="connsiteX64" fmla="*/ 708375 w 858031"/>
                  <a:gd name="connsiteY64" fmla="*/ 409062 h 866358"/>
                  <a:gd name="connsiteX65" fmla="*/ 716356 w 858031"/>
                  <a:gd name="connsiteY65" fmla="*/ 460943 h 866358"/>
                  <a:gd name="connsiteX66" fmla="*/ 720347 w 858031"/>
                  <a:gd name="connsiteY66" fmla="*/ 480897 h 866358"/>
                  <a:gd name="connsiteX67" fmla="*/ 726333 w 858031"/>
                  <a:gd name="connsiteY67" fmla="*/ 496860 h 866358"/>
                  <a:gd name="connsiteX68" fmla="*/ 732320 w 858031"/>
                  <a:gd name="connsiteY68" fmla="*/ 510828 h 866358"/>
                  <a:gd name="connsiteX69" fmla="*/ 756265 w 858031"/>
                  <a:gd name="connsiteY69" fmla="*/ 498856 h 866358"/>
                  <a:gd name="connsiteX70" fmla="*/ 798168 w 858031"/>
                  <a:gd name="connsiteY70" fmla="*/ 518810 h 866358"/>
                  <a:gd name="connsiteX71" fmla="*/ 826104 w 858031"/>
                  <a:gd name="connsiteY71" fmla="*/ 514819 h 866358"/>
                  <a:gd name="connsiteX72" fmla="*/ 842068 w 858031"/>
                  <a:gd name="connsiteY72" fmla="*/ 528787 h 866358"/>
                  <a:gd name="connsiteX73" fmla="*/ 848054 w 858031"/>
                  <a:gd name="connsiteY73" fmla="*/ 550737 h 866358"/>
                  <a:gd name="connsiteX74" fmla="*/ 858031 w 858031"/>
                  <a:gd name="connsiteY74" fmla="*/ 578672 h 866358"/>
                  <a:gd name="connsiteX75" fmla="*/ 848054 w 858031"/>
                  <a:gd name="connsiteY75" fmla="*/ 586654 h 866358"/>
                  <a:gd name="connsiteX76" fmla="*/ 858031 w 858031"/>
                  <a:gd name="connsiteY76" fmla="*/ 616585 h 866358"/>
                  <a:gd name="connsiteX77" fmla="*/ 844063 w 858031"/>
                  <a:gd name="connsiteY77" fmla="*/ 634544 h 866358"/>
                  <a:gd name="connsiteX78" fmla="*/ 830095 w 858031"/>
                  <a:gd name="connsiteY78" fmla="*/ 656494 h 866358"/>
                  <a:gd name="connsiteX79" fmla="*/ 828442 w 858031"/>
                  <a:gd name="connsiteY79" fmla="*/ 677988 h 866358"/>
                  <a:gd name="connsiteX80" fmla="*/ 816127 w 858031"/>
                  <a:gd name="connsiteY80" fmla="*/ 676448 h 866358"/>
                  <a:gd name="connsiteX81" fmla="*/ 782205 w 858031"/>
                  <a:gd name="connsiteY81" fmla="*/ 666471 h 866358"/>
                  <a:gd name="connsiteX82" fmla="*/ 772228 w 858031"/>
                  <a:gd name="connsiteY82" fmla="*/ 682434 h 866358"/>
                  <a:gd name="connsiteX83" fmla="*/ 762251 w 858031"/>
                  <a:gd name="connsiteY83" fmla="*/ 682434 h 866358"/>
                  <a:gd name="connsiteX84" fmla="*/ 748283 w 858031"/>
                  <a:gd name="connsiteY84" fmla="*/ 688421 h 866358"/>
                  <a:gd name="connsiteX85" fmla="*/ 736310 w 858031"/>
                  <a:gd name="connsiteY85" fmla="*/ 710370 h 866358"/>
                  <a:gd name="connsiteX86" fmla="*/ 716356 w 858031"/>
                  <a:gd name="connsiteY86" fmla="*/ 730324 h 866358"/>
                  <a:gd name="connsiteX87" fmla="*/ 712365 w 858031"/>
                  <a:gd name="connsiteY87" fmla="*/ 776219 h 866358"/>
                  <a:gd name="connsiteX88" fmla="*/ 724338 w 858031"/>
                  <a:gd name="connsiteY88" fmla="*/ 782205 h 866358"/>
                  <a:gd name="connsiteX89" fmla="*/ 772228 w 858031"/>
                  <a:gd name="connsiteY89" fmla="*/ 796173 h 866358"/>
                  <a:gd name="connsiteX90" fmla="*/ 784201 w 858031"/>
                  <a:gd name="connsiteY90" fmla="*/ 814132 h 866358"/>
                  <a:gd name="connsiteX91" fmla="*/ 784201 w 858031"/>
                  <a:gd name="connsiteY91" fmla="*/ 826105 h 866358"/>
                  <a:gd name="connsiteX92" fmla="*/ 756265 w 858031"/>
                  <a:gd name="connsiteY92" fmla="*/ 852045 h 866358"/>
                  <a:gd name="connsiteX93" fmla="*/ 796173 w 858031"/>
                  <a:gd name="connsiteY93" fmla="*/ 848054 h 866358"/>
                  <a:gd name="connsiteX94" fmla="*/ 802159 w 858031"/>
                  <a:gd name="connsiteY94" fmla="*/ 856036 h 866358"/>
                  <a:gd name="connsiteX95" fmla="*/ 788225 w 858031"/>
                  <a:gd name="connsiteY95" fmla="*/ 866358 h 866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858031" h="866358">
                    <a:moveTo>
                      <a:pt x="76446" y="866358"/>
                    </a:moveTo>
                    <a:lnTo>
                      <a:pt x="67844" y="856036"/>
                    </a:lnTo>
                    <a:lnTo>
                      <a:pt x="61858" y="840073"/>
                    </a:lnTo>
                    <a:lnTo>
                      <a:pt x="65849" y="822114"/>
                    </a:lnTo>
                    <a:lnTo>
                      <a:pt x="39908" y="812137"/>
                    </a:lnTo>
                    <a:lnTo>
                      <a:pt x="57867" y="796173"/>
                    </a:lnTo>
                    <a:lnTo>
                      <a:pt x="47890" y="778215"/>
                    </a:lnTo>
                    <a:lnTo>
                      <a:pt x="29931" y="760256"/>
                    </a:lnTo>
                    <a:lnTo>
                      <a:pt x="0" y="730324"/>
                    </a:lnTo>
                    <a:lnTo>
                      <a:pt x="0" y="714361"/>
                    </a:lnTo>
                    <a:lnTo>
                      <a:pt x="27936" y="704384"/>
                    </a:lnTo>
                    <a:lnTo>
                      <a:pt x="47890" y="724338"/>
                    </a:lnTo>
                    <a:lnTo>
                      <a:pt x="77821" y="738306"/>
                    </a:lnTo>
                    <a:lnTo>
                      <a:pt x="119725" y="712366"/>
                    </a:lnTo>
                    <a:lnTo>
                      <a:pt x="151652" y="654498"/>
                    </a:lnTo>
                    <a:lnTo>
                      <a:pt x="167615" y="566700"/>
                    </a:lnTo>
                    <a:lnTo>
                      <a:pt x="157638" y="508833"/>
                    </a:lnTo>
                    <a:lnTo>
                      <a:pt x="85803" y="417043"/>
                    </a:lnTo>
                    <a:lnTo>
                      <a:pt x="57867" y="411057"/>
                    </a:lnTo>
                    <a:lnTo>
                      <a:pt x="43899" y="413052"/>
                    </a:lnTo>
                    <a:lnTo>
                      <a:pt x="43899" y="405071"/>
                    </a:lnTo>
                    <a:lnTo>
                      <a:pt x="33922" y="375139"/>
                    </a:lnTo>
                    <a:lnTo>
                      <a:pt x="43899" y="317272"/>
                    </a:lnTo>
                    <a:lnTo>
                      <a:pt x="77821" y="263396"/>
                    </a:lnTo>
                    <a:lnTo>
                      <a:pt x="63854" y="211515"/>
                    </a:lnTo>
                    <a:lnTo>
                      <a:pt x="37913" y="159634"/>
                    </a:lnTo>
                    <a:lnTo>
                      <a:pt x="61858" y="105757"/>
                    </a:lnTo>
                    <a:lnTo>
                      <a:pt x="33922" y="89794"/>
                    </a:lnTo>
                    <a:lnTo>
                      <a:pt x="31927" y="71835"/>
                    </a:lnTo>
                    <a:lnTo>
                      <a:pt x="51881" y="55872"/>
                    </a:lnTo>
                    <a:lnTo>
                      <a:pt x="93785" y="51881"/>
                    </a:lnTo>
                    <a:lnTo>
                      <a:pt x="147661" y="69840"/>
                    </a:lnTo>
                    <a:lnTo>
                      <a:pt x="169611" y="57867"/>
                    </a:lnTo>
                    <a:lnTo>
                      <a:pt x="189565" y="15963"/>
                    </a:lnTo>
                    <a:lnTo>
                      <a:pt x="229473" y="61858"/>
                    </a:lnTo>
                    <a:lnTo>
                      <a:pt x="277364" y="63854"/>
                    </a:lnTo>
                    <a:lnTo>
                      <a:pt x="279359" y="37913"/>
                    </a:lnTo>
                    <a:lnTo>
                      <a:pt x="325254" y="45895"/>
                    </a:lnTo>
                    <a:lnTo>
                      <a:pt x="329245" y="31927"/>
                    </a:lnTo>
                    <a:lnTo>
                      <a:pt x="361171" y="27936"/>
                    </a:lnTo>
                    <a:lnTo>
                      <a:pt x="367158" y="0"/>
                    </a:lnTo>
                    <a:lnTo>
                      <a:pt x="385116" y="7982"/>
                    </a:lnTo>
                    <a:lnTo>
                      <a:pt x="391103" y="29931"/>
                    </a:lnTo>
                    <a:lnTo>
                      <a:pt x="421034" y="43899"/>
                    </a:lnTo>
                    <a:lnTo>
                      <a:pt x="427020" y="55872"/>
                    </a:lnTo>
                    <a:lnTo>
                      <a:pt x="476512" y="86591"/>
                    </a:lnTo>
                    <a:lnTo>
                      <a:pt x="476223" y="87168"/>
                    </a:lnTo>
                    <a:lnTo>
                      <a:pt x="472915" y="85803"/>
                    </a:lnTo>
                    <a:lnTo>
                      <a:pt x="476108" y="87400"/>
                    </a:lnTo>
                    <a:lnTo>
                      <a:pt x="464933" y="109748"/>
                    </a:lnTo>
                    <a:lnTo>
                      <a:pt x="464933" y="117730"/>
                    </a:lnTo>
                    <a:lnTo>
                      <a:pt x="492869" y="133693"/>
                    </a:lnTo>
                    <a:lnTo>
                      <a:pt x="514819" y="157638"/>
                    </a:lnTo>
                    <a:lnTo>
                      <a:pt x="540759" y="215506"/>
                    </a:lnTo>
                    <a:lnTo>
                      <a:pt x="576677" y="229474"/>
                    </a:lnTo>
                    <a:lnTo>
                      <a:pt x="598626" y="243442"/>
                    </a:lnTo>
                    <a:lnTo>
                      <a:pt x="620576" y="287341"/>
                    </a:lnTo>
                    <a:lnTo>
                      <a:pt x="598626" y="327249"/>
                    </a:lnTo>
                    <a:lnTo>
                      <a:pt x="596631" y="347204"/>
                    </a:lnTo>
                    <a:lnTo>
                      <a:pt x="630553" y="363167"/>
                    </a:lnTo>
                    <a:lnTo>
                      <a:pt x="646516" y="379130"/>
                    </a:lnTo>
                    <a:lnTo>
                      <a:pt x="672457" y="371149"/>
                    </a:lnTo>
                    <a:lnTo>
                      <a:pt x="684429" y="387112"/>
                    </a:lnTo>
                    <a:lnTo>
                      <a:pt x="682434" y="401080"/>
                    </a:lnTo>
                    <a:lnTo>
                      <a:pt x="708375" y="409062"/>
                    </a:lnTo>
                    <a:lnTo>
                      <a:pt x="716356" y="460943"/>
                    </a:lnTo>
                    <a:lnTo>
                      <a:pt x="720347" y="480897"/>
                    </a:lnTo>
                    <a:lnTo>
                      <a:pt x="726333" y="496860"/>
                    </a:lnTo>
                    <a:lnTo>
                      <a:pt x="732320" y="510828"/>
                    </a:lnTo>
                    <a:lnTo>
                      <a:pt x="756265" y="498856"/>
                    </a:lnTo>
                    <a:lnTo>
                      <a:pt x="798168" y="518810"/>
                    </a:lnTo>
                    <a:lnTo>
                      <a:pt x="826104" y="514819"/>
                    </a:lnTo>
                    <a:lnTo>
                      <a:pt x="842068" y="528787"/>
                    </a:lnTo>
                    <a:lnTo>
                      <a:pt x="848054" y="550737"/>
                    </a:lnTo>
                    <a:lnTo>
                      <a:pt x="858031" y="578672"/>
                    </a:lnTo>
                    <a:lnTo>
                      <a:pt x="848054" y="586654"/>
                    </a:lnTo>
                    <a:lnTo>
                      <a:pt x="858031" y="616585"/>
                    </a:lnTo>
                    <a:lnTo>
                      <a:pt x="844063" y="634544"/>
                    </a:lnTo>
                    <a:lnTo>
                      <a:pt x="830095" y="656494"/>
                    </a:lnTo>
                    <a:lnTo>
                      <a:pt x="828442" y="677988"/>
                    </a:lnTo>
                    <a:lnTo>
                      <a:pt x="816127" y="676448"/>
                    </a:lnTo>
                    <a:lnTo>
                      <a:pt x="782205" y="666471"/>
                    </a:lnTo>
                    <a:lnTo>
                      <a:pt x="772228" y="682434"/>
                    </a:lnTo>
                    <a:lnTo>
                      <a:pt x="762251" y="682434"/>
                    </a:lnTo>
                    <a:lnTo>
                      <a:pt x="748283" y="688421"/>
                    </a:lnTo>
                    <a:lnTo>
                      <a:pt x="736310" y="710370"/>
                    </a:lnTo>
                    <a:lnTo>
                      <a:pt x="716356" y="730324"/>
                    </a:lnTo>
                    <a:lnTo>
                      <a:pt x="712365" y="776219"/>
                    </a:lnTo>
                    <a:lnTo>
                      <a:pt x="724338" y="782205"/>
                    </a:lnTo>
                    <a:lnTo>
                      <a:pt x="772228" y="796173"/>
                    </a:lnTo>
                    <a:lnTo>
                      <a:pt x="784201" y="814132"/>
                    </a:lnTo>
                    <a:lnTo>
                      <a:pt x="784201" y="826105"/>
                    </a:lnTo>
                    <a:lnTo>
                      <a:pt x="756265" y="852045"/>
                    </a:lnTo>
                    <a:lnTo>
                      <a:pt x="796173" y="848054"/>
                    </a:lnTo>
                    <a:lnTo>
                      <a:pt x="802159" y="856036"/>
                    </a:lnTo>
                    <a:lnTo>
                      <a:pt x="788225" y="866358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095BA83F-635C-2752-5CBB-2B84EE17F15C}"/>
                </a:ext>
              </a:extLst>
            </p:cNvPr>
            <p:cNvGrpSpPr/>
            <p:nvPr/>
          </p:nvGrpSpPr>
          <p:grpSpPr>
            <a:xfrm>
              <a:off x="4445454" y="1294190"/>
              <a:ext cx="781166" cy="1469792"/>
              <a:chOff x="1519374" y="1294190"/>
              <a:chExt cx="781166" cy="1469792"/>
            </a:xfrm>
          </p:grpSpPr>
          <p:sp>
            <p:nvSpPr>
              <p:cNvPr id="242" name="正方形/長方形 241">
                <a:extLst>
                  <a:ext uri="{FF2B5EF4-FFF2-40B4-BE49-F238E27FC236}">
                    <a16:creationId xmlns:a16="http://schemas.microsoft.com/office/drawing/2014/main" id="{8B9E8C11-F1CF-5F3E-3C80-997EB218CA6A}"/>
                  </a:ext>
                </a:extLst>
              </p:cNvPr>
              <p:cNvSpPr/>
              <p:nvPr/>
            </p:nvSpPr>
            <p:spPr>
              <a:xfrm>
                <a:off x="1519374" y="1294190"/>
                <a:ext cx="269305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243" name="正方形/長方形 242">
                <a:extLst>
                  <a:ext uri="{FF2B5EF4-FFF2-40B4-BE49-F238E27FC236}">
                    <a16:creationId xmlns:a16="http://schemas.microsoft.com/office/drawing/2014/main" id="{F57E8ECF-B476-DF6E-1F64-3E7F90A0A546}"/>
                  </a:ext>
                </a:extLst>
              </p:cNvPr>
              <p:cNvSpPr/>
              <p:nvPr/>
            </p:nvSpPr>
            <p:spPr>
              <a:xfrm rot="778049">
                <a:off x="2100596" y="2456204"/>
                <a:ext cx="134652" cy="30777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崎</a:t>
                </a:r>
              </a:p>
            </p:txBody>
          </p:sp>
          <p:sp>
            <p:nvSpPr>
              <p:cNvPr id="244" name="正方形/長方形 243">
                <a:extLst>
                  <a:ext uri="{FF2B5EF4-FFF2-40B4-BE49-F238E27FC236}">
                    <a16:creationId xmlns:a16="http://schemas.microsoft.com/office/drawing/2014/main" id="{8C0F88BC-A6B7-3C61-F2C9-E661437C72FE}"/>
                  </a:ext>
                </a:extLst>
              </p:cNvPr>
              <p:cNvSpPr/>
              <p:nvPr/>
            </p:nvSpPr>
            <p:spPr>
              <a:xfrm rot="19911537">
                <a:off x="2088943" y="1502788"/>
                <a:ext cx="211597" cy="49244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分</a:t>
                </a:r>
              </a:p>
            </p:txBody>
          </p:sp>
          <p:sp>
            <p:nvSpPr>
              <p:cNvPr id="245" name="正方形/長方形 244">
                <a:extLst>
                  <a:ext uri="{FF2B5EF4-FFF2-40B4-BE49-F238E27FC236}">
                    <a16:creationId xmlns:a16="http://schemas.microsoft.com/office/drawing/2014/main" id="{8F792A4E-6507-E47A-D98A-237FDFAA2FE0}"/>
                  </a:ext>
                </a:extLst>
              </p:cNvPr>
              <p:cNvSpPr/>
              <p:nvPr/>
            </p:nvSpPr>
            <p:spPr>
              <a:xfrm>
                <a:off x="1696690" y="2144416"/>
                <a:ext cx="134652" cy="30777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本</a:t>
                </a:r>
              </a:p>
            </p:txBody>
          </p:sp>
        </p:grp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1EDC48E4-379B-4C27-674C-000A8115B10A}"/>
              </a:ext>
            </a:extLst>
          </p:cNvPr>
          <p:cNvGrpSpPr/>
          <p:nvPr/>
        </p:nvGrpSpPr>
        <p:grpSpPr>
          <a:xfrm>
            <a:off x="3595778" y="3749041"/>
            <a:ext cx="2630756" cy="2707234"/>
            <a:chOff x="3595778" y="3749041"/>
            <a:chExt cx="2630756" cy="2707234"/>
          </a:xfrm>
        </p:grpSpPr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7AB26649-EAC5-8ACA-5189-F65F46823933}"/>
                </a:ext>
              </a:extLst>
            </p:cNvPr>
            <p:cNvGrpSpPr/>
            <p:nvPr/>
          </p:nvGrpSpPr>
          <p:grpSpPr>
            <a:xfrm>
              <a:off x="3595778" y="3749041"/>
              <a:ext cx="2630756" cy="2707234"/>
              <a:chOff x="669698" y="3749041"/>
              <a:chExt cx="2630756" cy="2707234"/>
            </a:xfrm>
          </p:grpSpPr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37B8DC7A-E690-CF57-51EF-D72A87D4A31A}"/>
                  </a:ext>
                </a:extLst>
              </p:cNvPr>
              <p:cNvSpPr/>
              <p:nvPr/>
            </p:nvSpPr>
            <p:spPr>
              <a:xfrm>
                <a:off x="669698" y="3749041"/>
                <a:ext cx="1386960" cy="1495703"/>
              </a:xfrm>
              <a:custGeom>
                <a:avLst/>
                <a:gdLst>
                  <a:gd name="connsiteX0" fmla="*/ 322985 w 1386960"/>
                  <a:gd name="connsiteY0" fmla="*/ 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84" fmla="*/ 0 w 1386960"/>
                  <a:gd name="connsiteY84" fmla="*/ 461248 h 1495703"/>
                  <a:gd name="connsiteX85" fmla="*/ 39258 w 1386960"/>
                  <a:gd name="connsiteY85" fmla="*/ 472794 h 1495703"/>
                  <a:gd name="connsiteX86" fmla="*/ 61657 w 1386960"/>
                  <a:gd name="connsiteY86" fmla="*/ 439195 h 1495703"/>
                  <a:gd name="connsiteX87" fmla="*/ 125122 w 1386960"/>
                  <a:gd name="connsiteY87" fmla="*/ 431729 h 1495703"/>
                  <a:gd name="connsiteX88" fmla="*/ 169921 w 1386960"/>
                  <a:gd name="connsiteY88" fmla="*/ 435462 h 1495703"/>
                  <a:gd name="connsiteX89" fmla="*/ 169921 w 1386960"/>
                  <a:gd name="connsiteY89" fmla="*/ 405596 h 1495703"/>
                  <a:gd name="connsiteX90" fmla="*/ 192321 w 1386960"/>
                  <a:gd name="connsiteY90" fmla="*/ 390663 h 1495703"/>
                  <a:gd name="connsiteX91" fmla="*/ 188588 w 1386960"/>
                  <a:gd name="connsiteY91" fmla="*/ 353330 h 1495703"/>
                  <a:gd name="connsiteX92" fmla="*/ 210987 w 1386960"/>
                  <a:gd name="connsiteY92" fmla="*/ 323465 h 1495703"/>
                  <a:gd name="connsiteX93" fmla="*/ 199787 w 1386960"/>
                  <a:gd name="connsiteY93" fmla="*/ 293599 h 1495703"/>
                  <a:gd name="connsiteX94" fmla="*/ 214720 w 1386960"/>
                  <a:gd name="connsiteY94" fmla="*/ 215200 h 1495703"/>
                  <a:gd name="connsiteX95" fmla="*/ 270719 w 1386960"/>
                  <a:gd name="connsiteY95" fmla="*/ 189068 h 1495703"/>
                  <a:gd name="connsiteX96" fmla="*/ 304318 w 1386960"/>
                  <a:gd name="connsiteY96" fmla="*/ 136802 h 1495703"/>
                  <a:gd name="connsiteX97" fmla="*/ 304318 w 1386960"/>
                  <a:gd name="connsiteY97" fmla="*/ 99470 h 1495703"/>
                  <a:gd name="connsiteX98" fmla="*/ 274452 w 1386960"/>
                  <a:gd name="connsiteY98" fmla="*/ 73337 h 1495703"/>
                  <a:gd name="connsiteX99" fmla="*/ 274452 w 1386960"/>
                  <a:gd name="connsiteY99" fmla="*/ 43471 h 1495703"/>
                  <a:gd name="connsiteX100" fmla="*/ 322985 w 1386960"/>
                  <a:gd name="connsiteY100" fmla="*/ 17338 h 149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386960" h="1495703">
                    <a:moveTo>
                      <a:pt x="322985" y="0"/>
                    </a:moveTo>
                    <a:lnTo>
                      <a:pt x="1073994" y="0"/>
                    </a:lnTo>
                    <a:lnTo>
                      <a:pt x="1054701" y="24805"/>
                    </a:lnTo>
                    <a:lnTo>
                      <a:pt x="1050968" y="43471"/>
                    </a:lnTo>
                    <a:lnTo>
                      <a:pt x="1054701" y="58404"/>
                    </a:lnTo>
                    <a:lnTo>
                      <a:pt x="1092034" y="58404"/>
                    </a:lnTo>
                    <a:lnTo>
                      <a:pt x="1080834" y="103203"/>
                    </a:lnTo>
                    <a:lnTo>
                      <a:pt x="1129366" y="136802"/>
                    </a:lnTo>
                    <a:lnTo>
                      <a:pt x="1121900" y="174135"/>
                    </a:lnTo>
                    <a:lnTo>
                      <a:pt x="1159232" y="282399"/>
                    </a:lnTo>
                    <a:lnTo>
                      <a:pt x="1218964" y="345864"/>
                    </a:lnTo>
                    <a:lnTo>
                      <a:pt x="1245097" y="386930"/>
                    </a:lnTo>
                    <a:lnTo>
                      <a:pt x="1289896" y="371997"/>
                    </a:lnTo>
                    <a:lnTo>
                      <a:pt x="1386960" y="386930"/>
                    </a:lnTo>
                    <a:lnTo>
                      <a:pt x="1357094" y="442928"/>
                    </a:lnTo>
                    <a:lnTo>
                      <a:pt x="1375760" y="487727"/>
                    </a:lnTo>
                    <a:lnTo>
                      <a:pt x="1375760" y="521327"/>
                    </a:lnTo>
                    <a:lnTo>
                      <a:pt x="1353361" y="539993"/>
                    </a:lnTo>
                    <a:lnTo>
                      <a:pt x="1357094" y="569859"/>
                    </a:lnTo>
                    <a:lnTo>
                      <a:pt x="1312295" y="595991"/>
                    </a:lnTo>
                    <a:lnTo>
                      <a:pt x="1256297" y="603458"/>
                    </a:lnTo>
                    <a:lnTo>
                      <a:pt x="1233897" y="581058"/>
                    </a:lnTo>
                    <a:lnTo>
                      <a:pt x="1174165" y="599725"/>
                    </a:lnTo>
                    <a:lnTo>
                      <a:pt x="1133099" y="569859"/>
                    </a:lnTo>
                    <a:lnTo>
                      <a:pt x="1092034" y="592258"/>
                    </a:lnTo>
                    <a:lnTo>
                      <a:pt x="1013635" y="618391"/>
                    </a:lnTo>
                    <a:lnTo>
                      <a:pt x="980036" y="678123"/>
                    </a:lnTo>
                    <a:lnTo>
                      <a:pt x="957637" y="693056"/>
                    </a:lnTo>
                    <a:lnTo>
                      <a:pt x="927771" y="741588"/>
                    </a:lnTo>
                    <a:lnTo>
                      <a:pt x="927771" y="816253"/>
                    </a:lnTo>
                    <a:lnTo>
                      <a:pt x="897905" y="819986"/>
                    </a:lnTo>
                    <a:lnTo>
                      <a:pt x="890438" y="842385"/>
                    </a:lnTo>
                    <a:lnTo>
                      <a:pt x="853106" y="879718"/>
                    </a:lnTo>
                    <a:lnTo>
                      <a:pt x="871772" y="894651"/>
                    </a:lnTo>
                    <a:lnTo>
                      <a:pt x="886705" y="976782"/>
                    </a:lnTo>
                    <a:lnTo>
                      <a:pt x="879238" y="991715"/>
                    </a:lnTo>
                    <a:lnTo>
                      <a:pt x="890438" y="1032781"/>
                    </a:lnTo>
                    <a:lnTo>
                      <a:pt x="838173" y="1032781"/>
                    </a:lnTo>
                    <a:lnTo>
                      <a:pt x="838173" y="1062647"/>
                    </a:lnTo>
                    <a:lnTo>
                      <a:pt x="868039" y="1073847"/>
                    </a:lnTo>
                    <a:lnTo>
                      <a:pt x="856839" y="1107446"/>
                    </a:lnTo>
                    <a:lnTo>
                      <a:pt x="909104" y="1167178"/>
                    </a:lnTo>
                    <a:lnTo>
                      <a:pt x="894171" y="1279175"/>
                    </a:lnTo>
                    <a:lnTo>
                      <a:pt x="860572" y="1309041"/>
                    </a:lnTo>
                    <a:lnTo>
                      <a:pt x="789641" y="1286642"/>
                    </a:lnTo>
                    <a:lnTo>
                      <a:pt x="744842" y="1271709"/>
                    </a:lnTo>
                    <a:lnTo>
                      <a:pt x="696309" y="1211977"/>
                    </a:lnTo>
                    <a:lnTo>
                      <a:pt x="647777" y="1230643"/>
                    </a:lnTo>
                    <a:lnTo>
                      <a:pt x="617911" y="1208243"/>
                    </a:lnTo>
                    <a:lnTo>
                      <a:pt x="584312" y="1294108"/>
                    </a:lnTo>
                    <a:lnTo>
                      <a:pt x="472314" y="1297841"/>
                    </a:lnTo>
                    <a:lnTo>
                      <a:pt x="442448" y="1327707"/>
                    </a:lnTo>
                    <a:lnTo>
                      <a:pt x="453648" y="1357573"/>
                    </a:lnTo>
                    <a:lnTo>
                      <a:pt x="345384" y="1398639"/>
                    </a:lnTo>
                    <a:lnTo>
                      <a:pt x="356584" y="1473304"/>
                    </a:lnTo>
                    <a:lnTo>
                      <a:pt x="334184" y="1495703"/>
                    </a:lnTo>
                    <a:lnTo>
                      <a:pt x="207254" y="1491970"/>
                    </a:lnTo>
                    <a:lnTo>
                      <a:pt x="237120" y="1406105"/>
                    </a:lnTo>
                    <a:lnTo>
                      <a:pt x="222187" y="1368773"/>
                    </a:lnTo>
                    <a:lnTo>
                      <a:pt x="181121" y="1320241"/>
                    </a:lnTo>
                    <a:lnTo>
                      <a:pt x="140055" y="1253042"/>
                    </a:lnTo>
                    <a:lnTo>
                      <a:pt x="102723" y="1129845"/>
                    </a:lnTo>
                    <a:lnTo>
                      <a:pt x="151255" y="1107446"/>
                    </a:lnTo>
                    <a:lnTo>
                      <a:pt x="162455" y="1073847"/>
                    </a:lnTo>
                    <a:lnTo>
                      <a:pt x="181121" y="1043981"/>
                    </a:lnTo>
                    <a:lnTo>
                      <a:pt x="218454" y="1029048"/>
                    </a:lnTo>
                    <a:lnTo>
                      <a:pt x="237120" y="1010381"/>
                    </a:lnTo>
                    <a:lnTo>
                      <a:pt x="244586" y="973049"/>
                    </a:lnTo>
                    <a:lnTo>
                      <a:pt x="281919" y="969316"/>
                    </a:lnTo>
                    <a:lnTo>
                      <a:pt x="300585" y="935717"/>
                    </a:lnTo>
                    <a:lnTo>
                      <a:pt x="326718" y="931983"/>
                    </a:lnTo>
                    <a:lnTo>
                      <a:pt x="326718" y="898384"/>
                    </a:lnTo>
                    <a:lnTo>
                      <a:pt x="356584" y="898384"/>
                    </a:lnTo>
                    <a:lnTo>
                      <a:pt x="386450" y="872251"/>
                    </a:lnTo>
                    <a:lnTo>
                      <a:pt x="408849" y="819986"/>
                    </a:lnTo>
                    <a:lnTo>
                      <a:pt x="405116" y="730388"/>
                    </a:lnTo>
                    <a:lnTo>
                      <a:pt x="375250" y="693056"/>
                    </a:lnTo>
                    <a:lnTo>
                      <a:pt x="308052" y="711722"/>
                    </a:lnTo>
                    <a:lnTo>
                      <a:pt x="244586" y="778920"/>
                    </a:lnTo>
                    <a:lnTo>
                      <a:pt x="218454" y="782654"/>
                    </a:lnTo>
                    <a:lnTo>
                      <a:pt x="196054" y="741588"/>
                    </a:lnTo>
                    <a:lnTo>
                      <a:pt x="110189" y="707989"/>
                    </a:lnTo>
                    <a:lnTo>
                      <a:pt x="9392" y="648257"/>
                    </a:lnTo>
                    <a:lnTo>
                      <a:pt x="0" y="649196"/>
                    </a:lnTo>
                    <a:lnTo>
                      <a:pt x="0" y="461248"/>
                    </a:lnTo>
                    <a:lnTo>
                      <a:pt x="39258" y="472794"/>
                    </a:lnTo>
                    <a:lnTo>
                      <a:pt x="61657" y="439195"/>
                    </a:lnTo>
                    <a:lnTo>
                      <a:pt x="125122" y="431729"/>
                    </a:lnTo>
                    <a:lnTo>
                      <a:pt x="169921" y="435462"/>
                    </a:lnTo>
                    <a:lnTo>
                      <a:pt x="169921" y="405596"/>
                    </a:lnTo>
                    <a:lnTo>
                      <a:pt x="192321" y="390663"/>
                    </a:lnTo>
                    <a:lnTo>
                      <a:pt x="188588" y="353330"/>
                    </a:lnTo>
                    <a:lnTo>
                      <a:pt x="210987" y="323465"/>
                    </a:lnTo>
                    <a:lnTo>
                      <a:pt x="199787" y="293599"/>
                    </a:lnTo>
                    <a:lnTo>
                      <a:pt x="214720" y="215200"/>
                    </a:lnTo>
                    <a:lnTo>
                      <a:pt x="270719" y="189068"/>
                    </a:lnTo>
                    <a:lnTo>
                      <a:pt x="304318" y="136802"/>
                    </a:lnTo>
                    <a:lnTo>
                      <a:pt x="304318" y="99470"/>
                    </a:lnTo>
                    <a:lnTo>
                      <a:pt x="274452" y="73337"/>
                    </a:lnTo>
                    <a:lnTo>
                      <a:pt x="274452" y="43471"/>
                    </a:lnTo>
                    <a:lnTo>
                      <a:pt x="322985" y="17338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FFAF35AB-6084-C7F5-D937-A910E6161200}"/>
                  </a:ext>
                </a:extLst>
              </p:cNvPr>
              <p:cNvSpPr/>
              <p:nvPr/>
            </p:nvSpPr>
            <p:spPr>
              <a:xfrm>
                <a:off x="1780400" y="5532206"/>
                <a:ext cx="1273037" cy="924068"/>
              </a:xfrm>
              <a:custGeom>
                <a:avLst/>
                <a:gdLst>
                  <a:gd name="connsiteX0" fmla="*/ 698117 w 1273037"/>
                  <a:gd name="connsiteY0" fmla="*/ 0 h 924068"/>
                  <a:gd name="connsiteX1" fmla="*/ 727983 w 1273037"/>
                  <a:gd name="connsiteY1" fmla="*/ 48532 h 924068"/>
                  <a:gd name="connsiteX2" fmla="*/ 761582 w 1273037"/>
                  <a:gd name="connsiteY2" fmla="*/ 85865 h 924068"/>
                  <a:gd name="connsiteX3" fmla="*/ 742916 w 1273037"/>
                  <a:gd name="connsiteY3" fmla="*/ 115731 h 924068"/>
                  <a:gd name="connsiteX4" fmla="*/ 791448 w 1273037"/>
                  <a:gd name="connsiteY4" fmla="*/ 141864 h 924068"/>
                  <a:gd name="connsiteX5" fmla="*/ 851180 w 1273037"/>
                  <a:gd name="connsiteY5" fmla="*/ 160530 h 924068"/>
                  <a:gd name="connsiteX6" fmla="*/ 869847 w 1273037"/>
                  <a:gd name="connsiteY6" fmla="*/ 126931 h 924068"/>
                  <a:gd name="connsiteX7" fmla="*/ 903446 w 1273037"/>
                  <a:gd name="connsiteY7" fmla="*/ 126931 h 924068"/>
                  <a:gd name="connsiteX8" fmla="*/ 981844 w 1273037"/>
                  <a:gd name="connsiteY8" fmla="*/ 126931 h 924068"/>
                  <a:gd name="connsiteX9" fmla="*/ 1034109 w 1273037"/>
                  <a:gd name="connsiteY9" fmla="*/ 126931 h 924068"/>
                  <a:gd name="connsiteX10" fmla="*/ 1060242 w 1273037"/>
                  <a:gd name="connsiteY10" fmla="*/ 89598 h 924068"/>
                  <a:gd name="connsiteX11" fmla="*/ 1086375 w 1273037"/>
                  <a:gd name="connsiteY11" fmla="*/ 18666 h 924068"/>
                  <a:gd name="connsiteX12" fmla="*/ 1146107 w 1273037"/>
                  <a:gd name="connsiteY12" fmla="*/ 14933 h 924068"/>
                  <a:gd name="connsiteX13" fmla="*/ 1168506 w 1273037"/>
                  <a:gd name="connsiteY13" fmla="*/ 29866 h 924068"/>
                  <a:gd name="connsiteX14" fmla="*/ 1205839 w 1273037"/>
                  <a:gd name="connsiteY14" fmla="*/ 26133 h 924068"/>
                  <a:gd name="connsiteX15" fmla="*/ 1239438 w 1273037"/>
                  <a:gd name="connsiteY15" fmla="*/ 37333 h 924068"/>
                  <a:gd name="connsiteX16" fmla="*/ 1273037 w 1273037"/>
                  <a:gd name="connsiteY16" fmla="*/ 41066 h 924068"/>
                  <a:gd name="connsiteX17" fmla="*/ 1243171 w 1273037"/>
                  <a:gd name="connsiteY17" fmla="*/ 97065 h 924068"/>
                  <a:gd name="connsiteX18" fmla="*/ 1243171 w 1273037"/>
                  <a:gd name="connsiteY18" fmla="*/ 179196 h 924068"/>
                  <a:gd name="connsiteX19" fmla="*/ 1269304 w 1273037"/>
                  <a:gd name="connsiteY19" fmla="*/ 197862 h 924068"/>
                  <a:gd name="connsiteX20" fmla="*/ 1246904 w 1273037"/>
                  <a:gd name="connsiteY20" fmla="*/ 216528 h 924068"/>
                  <a:gd name="connsiteX21" fmla="*/ 1243171 w 1273037"/>
                  <a:gd name="connsiteY21" fmla="*/ 265061 h 924068"/>
                  <a:gd name="connsiteX22" fmla="*/ 1209572 w 1273037"/>
                  <a:gd name="connsiteY22" fmla="*/ 257594 h 924068"/>
                  <a:gd name="connsiteX23" fmla="*/ 1194639 w 1273037"/>
                  <a:gd name="connsiteY23" fmla="*/ 279994 h 924068"/>
                  <a:gd name="connsiteX24" fmla="*/ 1179706 w 1273037"/>
                  <a:gd name="connsiteY24" fmla="*/ 306126 h 924068"/>
                  <a:gd name="connsiteX25" fmla="*/ 1138640 w 1273037"/>
                  <a:gd name="connsiteY25" fmla="*/ 309860 h 924068"/>
                  <a:gd name="connsiteX26" fmla="*/ 1138640 w 1273037"/>
                  <a:gd name="connsiteY26" fmla="*/ 347192 h 924068"/>
                  <a:gd name="connsiteX27" fmla="*/ 1086375 w 1273037"/>
                  <a:gd name="connsiteY27" fmla="*/ 447990 h 924068"/>
                  <a:gd name="connsiteX28" fmla="*/ 1034109 w 1273037"/>
                  <a:gd name="connsiteY28" fmla="*/ 462923 h 924068"/>
                  <a:gd name="connsiteX29" fmla="*/ 1019176 w 1273037"/>
                  <a:gd name="connsiteY29" fmla="*/ 500255 h 924068"/>
                  <a:gd name="connsiteX30" fmla="*/ 1019176 w 1273037"/>
                  <a:gd name="connsiteY30" fmla="*/ 563720 h 924068"/>
                  <a:gd name="connsiteX31" fmla="*/ 1056509 w 1273037"/>
                  <a:gd name="connsiteY31" fmla="*/ 589853 h 924068"/>
                  <a:gd name="connsiteX32" fmla="*/ 1067709 w 1273037"/>
                  <a:gd name="connsiteY32" fmla="*/ 623452 h 924068"/>
                  <a:gd name="connsiteX33" fmla="*/ 1026643 w 1273037"/>
                  <a:gd name="connsiteY33" fmla="*/ 657051 h 924068"/>
                  <a:gd name="connsiteX34" fmla="*/ 978111 w 1273037"/>
                  <a:gd name="connsiteY34" fmla="*/ 668251 h 924068"/>
                  <a:gd name="connsiteX35" fmla="*/ 974377 w 1273037"/>
                  <a:gd name="connsiteY35" fmla="*/ 683184 h 924068"/>
                  <a:gd name="connsiteX36" fmla="*/ 1007977 w 1273037"/>
                  <a:gd name="connsiteY36" fmla="*/ 739183 h 924068"/>
                  <a:gd name="connsiteX37" fmla="*/ 951978 w 1273037"/>
                  <a:gd name="connsiteY37" fmla="*/ 776515 h 924068"/>
                  <a:gd name="connsiteX38" fmla="*/ 918379 w 1273037"/>
                  <a:gd name="connsiteY38" fmla="*/ 847447 h 924068"/>
                  <a:gd name="connsiteX39" fmla="*/ 914645 w 1273037"/>
                  <a:gd name="connsiteY39" fmla="*/ 892246 h 924068"/>
                  <a:gd name="connsiteX40" fmla="*/ 898734 w 1273037"/>
                  <a:gd name="connsiteY40" fmla="*/ 924068 h 924068"/>
                  <a:gd name="connsiteX41" fmla="*/ 136132 w 1273037"/>
                  <a:gd name="connsiteY41" fmla="*/ 924068 h 924068"/>
                  <a:gd name="connsiteX42" fmla="*/ 141863 w 1273037"/>
                  <a:gd name="connsiteY42" fmla="*/ 899712 h 924068"/>
                  <a:gd name="connsiteX43" fmla="*/ 123197 w 1273037"/>
                  <a:gd name="connsiteY43" fmla="*/ 873579 h 924068"/>
                  <a:gd name="connsiteX44" fmla="*/ 104531 w 1273037"/>
                  <a:gd name="connsiteY44" fmla="*/ 843714 h 924068"/>
                  <a:gd name="connsiteX45" fmla="*/ 70932 w 1273037"/>
                  <a:gd name="connsiteY45" fmla="*/ 776515 h 924068"/>
                  <a:gd name="connsiteX46" fmla="*/ 37333 w 1273037"/>
                  <a:gd name="connsiteY46" fmla="*/ 772782 h 924068"/>
                  <a:gd name="connsiteX47" fmla="*/ 14933 w 1273037"/>
                  <a:gd name="connsiteY47" fmla="*/ 713050 h 924068"/>
                  <a:gd name="connsiteX48" fmla="*/ 11200 w 1273037"/>
                  <a:gd name="connsiteY48" fmla="*/ 668251 h 924068"/>
                  <a:gd name="connsiteX49" fmla="*/ 0 w 1273037"/>
                  <a:gd name="connsiteY49" fmla="*/ 589853 h 924068"/>
                  <a:gd name="connsiteX50" fmla="*/ 14933 w 1273037"/>
                  <a:gd name="connsiteY50" fmla="*/ 556254 h 924068"/>
                  <a:gd name="connsiteX51" fmla="*/ 11200 w 1273037"/>
                  <a:gd name="connsiteY51" fmla="*/ 507722 h 924068"/>
                  <a:gd name="connsiteX52" fmla="*/ 37333 w 1273037"/>
                  <a:gd name="connsiteY52" fmla="*/ 496522 h 924068"/>
                  <a:gd name="connsiteX53" fmla="*/ 63465 w 1273037"/>
                  <a:gd name="connsiteY53" fmla="*/ 444256 h 924068"/>
                  <a:gd name="connsiteX54" fmla="*/ 134397 w 1273037"/>
                  <a:gd name="connsiteY54" fmla="*/ 459189 h 924068"/>
                  <a:gd name="connsiteX55" fmla="*/ 164263 w 1273037"/>
                  <a:gd name="connsiteY55" fmla="*/ 433057 h 924068"/>
                  <a:gd name="connsiteX56" fmla="*/ 164263 w 1273037"/>
                  <a:gd name="connsiteY56" fmla="*/ 373325 h 924068"/>
                  <a:gd name="connsiteX57" fmla="*/ 182929 w 1273037"/>
                  <a:gd name="connsiteY57" fmla="*/ 335992 h 924068"/>
                  <a:gd name="connsiteX58" fmla="*/ 223995 w 1273037"/>
                  <a:gd name="connsiteY58" fmla="*/ 287460 h 924068"/>
                  <a:gd name="connsiteX59" fmla="*/ 250128 w 1273037"/>
                  <a:gd name="connsiteY59" fmla="*/ 287460 h 924068"/>
                  <a:gd name="connsiteX60" fmla="*/ 253861 w 1273037"/>
                  <a:gd name="connsiteY60" fmla="*/ 257594 h 924068"/>
                  <a:gd name="connsiteX61" fmla="*/ 265061 w 1273037"/>
                  <a:gd name="connsiteY61" fmla="*/ 205329 h 924068"/>
                  <a:gd name="connsiteX62" fmla="*/ 328526 w 1273037"/>
                  <a:gd name="connsiteY62" fmla="*/ 182929 h 924068"/>
                  <a:gd name="connsiteX63" fmla="*/ 362125 w 1273037"/>
                  <a:gd name="connsiteY63" fmla="*/ 130664 h 924068"/>
                  <a:gd name="connsiteX64" fmla="*/ 347192 w 1273037"/>
                  <a:gd name="connsiteY64" fmla="*/ 104531 h 924068"/>
                  <a:gd name="connsiteX65" fmla="*/ 347192 w 1273037"/>
                  <a:gd name="connsiteY65" fmla="*/ 89598 h 924068"/>
                  <a:gd name="connsiteX66" fmla="*/ 373325 w 1273037"/>
                  <a:gd name="connsiteY66" fmla="*/ 55999 h 924068"/>
                  <a:gd name="connsiteX67" fmla="*/ 395724 w 1273037"/>
                  <a:gd name="connsiteY67" fmla="*/ 22400 h 924068"/>
                  <a:gd name="connsiteX68" fmla="*/ 477856 w 1273037"/>
                  <a:gd name="connsiteY68" fmla="*/ 18666 h 924068"/>
                  <a:gd name="connsiteX69" fmla="*/ 515188 w 1273037"/>
                  <a:gd name="connsiteY69" fmla="*/ 22400 h 924068"/>
                  <a:gd name="connsiteX70" fmla="*/ 518921 w 1273037"/>
                  <a:gd name="connsiteY70" fmla="*/ 55999 h 924068"/>
                  <a:gd name="connsiteX71" fmla="*/ 559987 w 1273037"/>
                  <a:gd name="connsiteY71" fmla="*/ 55999 h 924068"/>
                  <a:gd name="connsiteX72" fmla="*/ 619719 w 1273037"/>
                  <a:gd name="connsiteY72" fmla="*/ 55999 h 924068"/>
                  <a:gd name="connsiteX73" fmla="*/ 638385 w 1273037"/>
                  <a:gd name="connsiteY73" fmla="*/ 41066 h 924068"/>
                  <a:gd name="connsiteX74" fmla="*/ 653318 w 1273037"/>
                  <a:gd name="connsiteY74" fmla="*/ 18666 h 924068"/>
                  <a:gd name="connsiteX0" fmla="*/ 698117 w 1273037"/>
                  <a:gd name="connsiteY0" fmla="*/ 0 h 1068619"/>
                  <a:gd name="connsiteX1" fmla="*/ 727983 w 1273037"/>
                  <a:gd name="connsiteY1" fmla="*/ 48532 h 1068619"/>
                  <a:gd name="connsiteX2" fmla="*/ 761582 w 1273037"/>
                  <a:gd name="connsiteY2" fmla="*/ 85865 h 1068619"/>
                  <a:gd name="connsiteX3" fmla="*/ 742916 w 1273037"/>
                  <a:gd name="connsiteY3" fmla="*/ 115731 h 1068619"/>
                  <a:gd name="connsiteX4" fmla="*/ 791448 w 1273037"/>
                  <a:gd name="connsiteY4" fmla="*/ 141864 h 1068619"/>
                  <a:gd name="connsiteX5" fmla="*/ 851180 w 1273037"/>
                  <a:gd name="connsiteY5" fmla="*/ 160530 h 1068619"/>
                  <a:gd name="connsiteX6" fmla="*/ 869847 w 1273037"/>
                  <a:gd name="connsiteY6" fmla="*/ 126931 h 1068619"/>
                  <a:gd name="connsiteX7" fmla="*/ 903446 w 1273037"/>
                  <a:gd name="connsiteY7" fmla="*/ 126931 h 1068619"/>
                  <a:gd name="connsiteX8" fmla="*/ 981844 w 1273037"/>
                  <a:gd name="connsiteY8" fmla="*/ 126931 h 1068619"/>
                  <a:gd name="connsiteX9" fmla="*/ 1034109 w 1273037"/>
                  <a:gd name="connsiteY9" fmla="*/ 126931 h 1068619"/>
                  <a:gd name="connsiteX10" fmla="*/ 1060242 w 1273037"/>
                  <a:gd name="connsiteY10" fmla="*/ 89598 h 1068619"/>
                  <a:gd name="connsiteX11" fmla="*/ 1086375 w 1273037"/>
                  <a:gd name="connsiteY11" fmla="*/ 18666 h 1068619"/>
                  <a:gd name="connsiteX12" fmla="*/ 1146107 w 1273037"/>
                  <a:gd name="connsiteY12" fmla="*/ 14933 h 1068619"/>
                  <a:gd name="connsiteX13" fmla="*/ 1168506 w 1273037"/>
                  <a:gd name="connsiteY13" fmla="*/ 29866 h 1068619"/>
                  <a:gd name="connsiteX14" fmla="*/ 1205839 w 1273037"/>
                  <a:gd name="connsiteY14" fmla="*/ 26133 h 1068619"/>
                  <a:gd name="connsiteX15" fmla="*/ 1239438 w 1273037"/>
                  <a:gd name="connsiteY15" fmla="*/ 37333 h 1068619"/>
                  <a:gd name="connsiteX16" fmla="*/ 1273037 w 1273037"/>
                  <a:gd name="connsiteY16" fmla="*/ 41066 h 1068619"/>
                  <a:gd name="connsiteX17" fmla="*/ 1243171 w 1273037"/>
                  <a:gd name="connsiteY17" fmla="*/ 97065 h 1068619"/>
                  <a:gd name="connsiteX18" fmla="*/ 1243171 w 1273037"/>
                  <a:gd name="connsiteY18" fmla="*/ 179196 h 1068619"/>
                  <a:gd name="connsiteX19" fmla="*/ 1269304 w 1273037"/>
                  <a:gd name="connsiteY19" fmla="*/ 197862 h 1068619"/>
                  <a:gd name="connsiteX20" fmla="*/ 1246904 w 1273037"/>
                  <a:gd name="connsiteY20" fmla="*/ 216528 h 1068619"/>
                  <a:gd name="connsiteX21" fmla="*/ 1243171 w 1273037"/>
                  <a:gd name="connsiteY21" fmla="*/ 265061 h 1068619"/>
                  <a:gd name="connsiteX22" fmla="*/ 1209572 w 1273037"/>
                  <a:gd name="connsiteY22" fmla="*/ 257594 h 1068619"/>
                  <a:gd name="connsiteX23" fmla="*/ 1194639 w 1273037"/>
                  <a:gd name="connsiteY23" fmla="*/ 279994 h 1068619"/>
                  <a:gd name="connsiteX24" fmla="*/ 1179706 w 1273037"/>
                  <a:gd name="connsiteY24" fmla="*/ 306126 h 1068619"/>
                  <a:gd name="connsiteX25" fmla="*/ 1138640 w 1273037"/>
                  <a:gd name="connsiteY25" fmla="*/ 309860 h 1068619"/>
                  <a:gd name="connsiteX26" fmla="*/ 1138640 w 1273037"/>
                  <a:gd name="connsiteY26" fmla="*/ 347192 h 1068619"/>
                  <a:gd name="connsiteX27" fmla="*/ 1086375 w 1273037"/>
                  <a:gd name="connsiteY27" fmla="*/ 447990 h 1068619"/>
                  <a:gd name="connsiteX28" fmla="*/ 1034109 w 1273037"/>
                  <a:gd name="connsiteY28" fmla="*/ 462923 h 1068619"/>
                  <a:gd name="connsiteX29" fmla="*/ 1019176 w 1273037"/>
                  <a:gd name="connsiteY29" fmla="*/ 500255 h 1068619"/>
                  <a:gd name="connsiteX30" fmla="*/ 1019176 w 1273037"/>
                  <a:gd name="connsiteY30" fmla="*/ 563720 h 1068619"/>
                  <a:gd name="connsiteX31" fmla="*/ 1056509 w 1273037"/>
                  <a:gd name="connsiteY31" fmla="*/ 589853 h 1068619"/>
                  <a:gd name="connsiteX32" fmla="*/ 1067709 w 1273037"/>
                  <a:gd name="connsiteY32" fmla="*/ 623452 h 1068619"/>
                  <a:gd name="connsiteX33" fmla="*/ 1026643 w 1273037"/>
                  <a:gd name="connsiteY33" fmla="*/ 657051 h 1068619"/>
                  <a:gd name="connsiteX34" fmla="*/ 978111 w 1273037"/>
                  <a:gd name="connsiteY34" fmla="*/ 668251 h 1068619"/>
                  <a:gd name="connsiteX35" fmla="*/ 974377 w 1273037"/>
                  <a:gd name="connsiteY35" fmla="*/ 683184 h 1068619"/>
                  <a:gd name="connsiteX36" fmla="*/ 1007977 w 1273037"/>
                  <a:gd name="connsiteY36" fmla="*/ 739183 h 1068619"/>
                  <a:gd name="connsiteX37" fmla="*/ 951978 w 1273037"/>
                  <a:gd name="connsiteY37" fmla="*/ 776515 h 1068619"/>
                  <a:gd name="connsiteX38" fmla="*/ 918379 w 1273037"/>
                  <a:gd name="connsiteY38" fmla="*/ 847447 h 1068619"/>
                  <a:gd name="connsiteX39" fmla="*/ 914645 w 1273037"/>
                  <a:gd name="connsiteY39" fmla="*/ 892246 h 1068619"/>
                  <a:gd name="connsiteX40" fmla="*/ 898734 w 1273037"/>
                  <a:gd name="connsiteY40" fmla="*/ 924068 h 1068619"/>
                  <a:gd name="connsiteX41" fmla="*/ 490768 w 1273037"/>
                  <a:gd name="connsiteY41" fmla="*/ 1068619 h 1068619"/>
                  <a:gd name="connsiteX42" fmla="*/ 136132 w 1273037"/>
                  <a:gd name="connsiteY42" fmla="*/ 924068 h 1068619"/>
                  <a:gd name="connsiteX43" fmla="*/ 141863 w 1273037"/>
                  <a:gd name="connsiteY43" fmla="*/ 899712 h 1068619"/>
                  <a:gd name="connsiteX44" fmla="*/ 123197 w 1273037"/>
                  <a:gd name="connsiteY44" fmla="*/ 873579 h 1068619"/>
                  <a:gd name="connsiteX45" fmla="*/ 104531 w 1273037"/>
                  <a:gd name="connsiteY45" fmla="*/ 843714 h 1068619"/>
                  <a:gd name="connsiteX46" fmla="*/ 70932 w 1273037"/>
                  <a:gd name="connsiteY46" fmla="*/ 776515 h 1068619"/>
                  <a:gd name="connsiteX47" fmla="*/ 37333 w 1273037"/>
                  <a:gd name="connsiteY47" fmla="*/ 772782 h 1068619"/>
                  <a:gd name="connsiteX48" fmla="*/ 14933 w 1273037"/>
                  <a:gd name="connsiteY48" fmla="*/ 713050 h 1068619"/>
                  <a:gd name="connsiteX49" fmla="*/ 11200 w 1273037"/>
                  <a:gd name="connsiteY49" fmla="*/ 668251 h 1068619"/>
                  <a:gd name="connsiteX50" fmla="*/ 0 w 1273037"/>
                  <a:gd name="connsiteY50" fmla="*/ 589853 h 1068619"/>
                  <a:gd name="connsiteX51" fmla="*/ 14933 w 1273037"/>
                  <a:gd name="connsiteY51" fmla="*/ 556254 h 1068619"/>
                  <a:gd name="connsiteX52" fmla="*/ 11200 w 1273037"/>
                  <a:gd name="connsiteY52" fmla="*/ 507722 h 1068619"/>
                  <a:gd name="connsiteX53" fmla="*/ 37333 w 1273037"/>
                  <a:gd name="connsiteY53" fmla="*/ 496522 h 1068619"/>
                  <a:gd name="connsiteX54" fmla="*/ 63465 w 1273037"/>
                  <a:gd name="connsiteY54" fmla="*/ 444256 h 1068619"/>
                  <a:gd name="connsiteX55" fmla="*/ 134397 w 1273037"/>
                  <a:gd name="connsiteY55" fmla="*/ 459189 h 1068619"/>
                  <a:gd name="connsiteX56" fmla="*/ 164263 w 1273037"/>
                  <a:gd name="connsiteY56" fmla="*/ 433057 h 1068619"/>
                  <a:gd name="connsiteX57" fmla="*/ 164263 w 1273037"/>
                  <a:gd name="connsiteY57" fmla="*/ 373325 h 1068619"/>
                  <a:gd name="connsiteX58" fmla="*/ 182929 w 1273037"/>
                  <a:gd name="connsiteY58" fmla="*/ 335992 h 1068619"/>
                  <a:gd name="connsiteX59" fmla="*/ 223995 w 1273037"/>
                  <a:gd name="connsiteY59" fmla="*/ 287460 h 1068619"/>
                  <a:gd name="connsiteX60" fmla="*/ 250128 w 1273037"/>
                  <a:gd name="connsiteY60" fmla="*/ 287460 h 1068619"/>
                  <a:gd name="connsiteX61" fmla="*/ 253861 w 1273037"/>
                  <a:gd name="connsiteY61" fmla="*/ 257594 h 1068619"/>
                  <a:gd name="connsiteX62" fmla="*/ 265061 w 1273037"/>
                  <a:gd name="connsiteY62" fmla="*/ 205329 h 1068619"/>
                  <a:gd name="connsiteX63" fmla="*/ 328526 w 1273037"/>
                  <a:gd name="connsiteY63" fmla="*/ 182929 h 1068619"/>
                  <a:gd name="connsiteX64" fmla="*/ 362125 w 1273037"/>
                  <a:gd name="connsiteY64" fmla="*/ 130664 h 1068619"/>
                  <a:gd name="connsiteX65" fmla="*/ 347192 w 1273037"/>
                  <a:gd name="connsiteY65" fmla="*/ 104531 h 1068619"/>
                  <a:gd name="connsiteX66" fmla="*/ 347192 w 1273037"/>
                  <a:gd name="connsiteY66" fmla="*/ 89598 h 1068619"/>
                  <a:gd name="connsiteX67" fmla="*/ 373325 w 1273037"/>
                  <a:gd name="connsiteY67" fmla="*/ 55999 h 1068619"/>
                  <a:gd name="connsiteX68" fmla="*/ 395724 w 1273037"/>
                  <a:gd name="connsiteY68" fmla="*/ 22400 h 1068619"/>
                  <a:gd name="connsiteX69" fmla="*/ 477856 w 1273037"/>
                  <a:gd name="connsiteY69" fmla="*/ 18666 h 1068619"/>
                  <a:gd name="connsiteX70" fmla="*/ 515188 w 1273037"/>
                  <a:gd name="connsiteY70" fmla="*/ 22400 h 1068619"/>
                  <a:gd name="connsiteX71" fmla="*/ 518921 w 1273037"/>
                  <a:gd name="connsiteY71" fmla="*/ 55999 h 1068619"/>
                  <a:gd name="connsiteX72" fmla="*/ 559987 w 1273037"/>
                  <a:gd name="connsiteY72" fmla="*/ 55999 h 1068619"/>
                  <a:gd name="connsiteX73" fmla="*/ 619719 w 1273037"/>
                  <a:gd name="connsiteY73" fmla="*/ 55999 h 1068619"/>
                  <a:gd name="connsiteX74" fmla="*/ 638385 w 1273037"/>
                  <a:gd name="connsiteY74" fmla="*/ 41066 h 1068619"/>
                  <a:gd name="connsiteX75" fmla="*/ 653318 w 1273037"/>
                  <a:gd name="connsiteY75" fmla="*/ 18666 h 1068619"/>
                  <a:gd name="connsiteX76" fmla="*/ 698117 w 1273037"/>
                  <a:gd name="connsiteY76" fmla="*/ 0 h 1068619"/>
                  <a:gd name="connsiteX0" fmla="*/ 490768 w 1273037"/>
                  <a:gd name="connsiteY0" fmla="*/ 1068619 h 1160059"/>
                  <a:gd name="connsiteX1" fmla="*/ 136132 w 1273037"/>
                  <a:gd name="connsiteY1" fmla="*/ 924068 h 1160059"/>
                  <a:gd name="connsiteX2" fmla="*/ 141863 w 1273037"/>
                  <a:gd name="connsiteY2" fmla="*/ 899712 h 1160059"/>
                  <a:gd name="connsiteX3" fmla="*/ 123197 w 1273037"/>
                  <a:gd name="connsiteY3" fmla="*/ 873579 h 1160059"/>
                  <a:gd name="connsiteX4" fmla="*/ 104531 w 1273037"/>
                  <a:gd name="connsiteY4" fmla="*/ 843714 h 1160059"/>
                  <a:gd name="connsiteX5" fmla="*/ 70932 w 1273037"/>
                  <a:gd name="connsiteY5" fmla="*/ 776515 h 1160059"/>
                  <a:gd name="connsiteX6" fmla="*/ 37333 w 1273037"/>
                  <a:gd name="connsiteY6" fmla="*/ 772782 h 1160059"/>
                  <a:gd name="connsiteX7" fmla="*/ 14933 w 1273037"/>
                  <a:gd name="connsiteY7" fmla="*/ 713050 h 1160059"/>
                  <a:gd name="connsiteX8" fmla="*/ 11200 w 1273037"/>
                  <a:gd name="connsiteY8" fmla="*/ 668251 h 1160059"/>
                  <a:gd name="connsiteX9" fmla="*/ 0 w 1273037"/>
                  <a:gd name="connsiteY9" fmla="*/ 589853 h 1160059"/>
                  <a:gd name="connsiteX10" fmla="*/ 14933 w 1273037"/>
                  <a:gd name="connsiteY10" fmla="*/ 556254 h 1160059"/>
                  <a:gd name="connsiteX11" fmla="*/ 11200 w 1273037"/>
                  <a:gd name="connsiteY11" fmla="*/ 507722 h 1160059"/>
                  <a:gd name="connsiteX12" fmla="*/ 37333 w 1273037"/>
                  <a:gd name="connsiteY12" fmla="*/ 496522 h 1160059"/>
                  <a:gd name="connsiteX13" fmla="*/ 63465 w 1273037"/>
                  <a:gd name="connsiteY13" fmla="*/ 444256 h 1160059"/>
                  <a:gd name="connsiteX14" fmla="*/ 134397 w 1273037"/>
                  <a:gd name="connsiteY14" fmla="*/ 459189 h 1160059"/>
                  <a:gd name="connsiteX15" fmla="*/ 164263 w 1273037"/>
                  <a:gd name="connsiteY15" fmla="*/ 433057 h 1160059"/>
                  <a:gd name="connsiteX16" fmla="*/ 164263 w 1273037"/>
                  <a:gd name="connsiteY16" fmla="*/ 373325 h 1160059"/>
                  <a:gd name="connsiteX17" fmla="*/ 182929 w 1273037"/>
                  <a:gd name="connsiteY17" fmla="*/ 335992 h 1160059"/>
                  <a:gd name="connsiteX18" fmla="*/ 223995 w 1273037"/>
                  <a:gd name="connsiteY18" fmla="*/ 287460 h 1160059"/>
                  <a:gd name="connsiteX19" fmla="*/ 250128 w 1273037"/>
                  <a:gd name="connsiteY19" fmla="*/ 287460 h 1160059"/>
                  <a:gd name="connsiteX20" fmla="*/ 253861 w 1273037"/>
                  <a:gd name="connsiteY20" fmla="*/ 257594 h 1160059"/>
                  <a:gd name="connsiteX21" fmla="*/ 265061 w 1273037"/>
                  <a:gd name="connsiteY21" fmla="*/ 205329 h 1160059"/>
                  <a:gd name="connsiteX22" fmla="*/ 328526 w 1273037"/>
                  <a:gd name="connsiteY22" fmla="*/ 182929 h 1160059"/>
                  <a:gd name="connsiteX23" fmla="*/ 362125 w 1273037"/>
                  <a:gd name="connsiteY23" fmla="*/ 130664 h 1160059"/>
                  <a:gd name="connsiteX24" fmla="*/ 347192 w 1273037"/>
                  <a:gd name="connsiteY24" fmla="*/ 104531 h 1160059"/>
                  <a:gd name="connsiteX25" fmla="*/ 347192 w 1273037"/>
                  <a:gd name="connsiteY25" fmla="*/ 89598 h 1160059"/>
                  <a:gd name="connsiteX26" fmla="*/ 373325 w 1273037"/>
                  <a:gd name="connsiteY26" fmla="*/ 55999 h 1160059"/>
                  <a:gd name="connsiteX27" fmla="*/ 395724 w 1273037"/>
                  <a:gd name="connsiteY27" fmla="*/ 22400 h 1160059"/>
                  <a:gd name="connsiteX28" fmla="*/ 477856 w 1273037"/>
                  <a:gd name="connsiteY28" fmla="*/ 18666 h 1160059"/>
                  <a:gd name="connsiteX29" fmla="*/ 515188 w 1273037"/>
                  <a:gd name="connsiteY29" fmla="*/ 22400 h 1160059"/>
                  <a:gd name="connsiteX30" fmla="*/ 518921 w 1273037"/>
                  <a:gd name="connsiteY30" fmla="*/ 55999 h 1160059"/>
                  <a:gd name="connsiteX31" fmla="*/ 559987 w 1273037"/>
                  <a:gd name="connsiteY31" fmla="*/ 55999 h 1160059"/>
                  <a:gd name="connsiteX32" fmla="*/ 619719 w 1273037"/>
                  <a:gd name="connsiteY32" fmla="*/ 55999 h 1160059"/>
                  <a:gd name="connsiteX33" fmla="*/ 638385 w 1273037"/>
                  <a:gd name="connsiteY33" fmla="*/ 41066 h 1160059"/>
                  <a:gd name="connsiteX34" fmla="*/ 653318 w 1273037"/>
                  <a:gd name="connsiteY34" fmla="*/ 18666 h 1160059"/>
                  <a:gd name="connsiteX35" fmla="*/ 698117 w 1273037"/>
                  <a:gd name="connsiteY35" fmla="*/ 0 h 1160059"/>
                  <a:gd name="connsiteX36" fmla="*/ 727983 w 1273037"/>
                  <a:gd name="connsiteY36" fmla="*/ 48532 h 1160059"/>
                  <a:gd name="connsiteX37" fmla="*/ 761582 w 1273037"/>
                  <a:gd name="connsiteY37" fmla="*/ 85865 h 1160059"/>
                  <a:gd name="connsiteX38" fmla="*/ 742916 w 1273037"/>
                  <a:gd name="connsiteY38" fmla="*/ 115731 h 1160059"/>
                  <a:gd name="connsiteX39" fmla="*/ 791448 w 1273037"/>
                  <a:gd name="connsiteY39" fmla="*/ 141864 h 1160059"/>
                  <a:gd name="connsiteX40" fmla="*/ 851180 w 1273037"/>
                  <a:gd name="connsiteY40" fmla="*/ 160530 h 1160059"/>
                  <a:gd name="connsiteX41" fmla="*/ 869847 w 1273037"/>
                  <a:gd name="connsiteY41" fmla="*/ 126931 h 1160059"/>
                  <a:gd name="connsiteX42" fmla="*/ 903446 w 1273037"/>
                  <a:gd name="connsiteY42" fmla="*/ 126931 h 1160059"/>
                  <a:gd name="connsiteX43" fmla="*/ 981844 w 1273037"/>
                  <a:gd name="connsiteY43" fmla="*/ 126931 h 1160059"/>
                  <a:gd name="connsiteX44" fmla="*/ 1034109 w 1273037"/>
                  <a:gd name="connsiteY44" fmla="*/ 126931 h 1160059"/>
                  <a:gd name="connsiteX45" fmla="*/ 1060242 w 1273037"/>
                  <a:gd name="connsiteY45" fmla="*/ 89598 h 1160059"/>
                  <a:gd name="connsiteX46" fmla="*/ 1086375 w 1273037"/>
                  <a:gd name="connsiteY46" fmla="*/ 18666 h 1160059"/>
                  <a:gd name="connsiteX47" fmla="*/ 1146107 w 1273037"/>
                  <a:gd name="connsiteY47" fmla="*/ 14933 h 1160059"/>
                  <a:gd name="connsiteX48" fmla="*/ 1168506 w 1273037"/>
                  <a:gd name="connsiteY48" fmla="*/ 29866 h 1160059"/>
                  <a:gd name="connsiteX49" fmla="*/ 1205839 w 1273037"/>
                  <a:gd name="connsiteY49" fmla="*/ 26133 h 1160059"/>
                  <a:gd name="connsiteX50" fmla="*/ 1239438 w 1273037"/>
                  <a:gd name="connsiteY50" fmla="*/ 37333 h 1160059"/>
                  <a:gd name="connsiteX51" fmla="*/ 1273037 w 1273037"/>
                  <a:gd name="connsiteY51" fmla="*/ 41066 h 1160059"/>
                  <a:gd name="connsiteX52" fmla="*/ 1243171 w 1273037"/>
                  <a:gd name="connsiteY52" fmla="*/ 97065 h 1160059"/>
                  <a:gd name="connsiteX53" fmla="*/ 1243171 w 1273037"/>
                  <a:gd name="connsiteY53" fmla="*/ 179196 h 1160059"/>
                  <a:gd name="connsiteX54" fmla="*/ 1269304 w 1273037"/>
                  <a:gd name="connsiteY54" fmla="*/ 197862 h 1160059"/>
                  <a:gd name="connsiteX55" fmla="*/ 1246904 w 1273037"/>
                  <a:gd name="connsiteY55" fmla="*/ 216528 h 1160059"/>
                  <a:gd name="connsiteX56" fmla="*/ 1243171 w 1273037"/>
                  <a:gd name="connsiteY56" fmla="*/ 265061 h 1160059"/>
                  <a:gd name="connsiteX57" fmla="*/ 1209572 w 1273037"/>
                  <a:gd name="connsiteY57" fmla="*/ 257594 h 1160059"/>
                  <a:gd name="connsiteX58" fmla="*/ 1194639 w 1273037"/>
                  <a:gd name="connsiteY58" fmla="*/ 279994 h 1160059"/>
                  <a:gd name="connsiteX59" fmla="*/ 1179706 w 1273037"/>
                  <a:gd name="connsiteY59" fmla="*/ 306126 h 1160059"/>
                  <a:gd name="connsiteX60" fmla="*/ 1138640 w 1273037"/>
                  <a:gd name="connsiteY60" fmla="*/ 309860 h 1160059"/>
                  <a:gd name="connsiteX61" fmla="*/ 1138640 w 1273037"/>
                  <a:gd name="connsiteY61" fmla="*/ 347192 h 1160059"/>
                  <a:gd name="connsiteX62" fmla="*/ 1086375 w 1273037"/>
                  <a:gd name="connsiteY62" fmla="*/ 447990 h 1160059"/>
                  <a:gd name="connsiteX63" fmla="*/ 1034109 w 1273037"/>
                  <a:gd name="connsiteY63" fmla="*/ 462923 h 1160059"/>
                  <a:gd name="connsiteX64" fmla="*/ 1019176 w 1273037"/>
                  <a:gd name="connsiteY64" fmla="*/ 500255 h 1160059"/>
                  <a:gd name="connsiteX65" fmla="*/ 1019176 w 1273037"/>
                  <a:gd name="connsiteY65" fmla="*/ 563720 h 1160059"/>
                  <a:gd name="connsiteX66" fmla="*/ 1056509 w 1273037"/>
                  <a:gd name="connsiteY66" fmla="*/ 589853 h 1160059"/>
                  <a:gd name="connsiteX67" fmla="*/ 1067709 w 1273037"/>
                  <a:gd name="connsiteY67" fmla="*/ 623452 h 1160059"/>
                  <a:gd name="connsiteX68" fmla="*/ 1026643 w 1273037"/>
                  <a:gd name="connsiteY68" fmla="*/ 657051 h 1160059"/>
                  <a:gd name="connsiteX69" fmla="*/ 978111 w 1273037"/>
                  <a:gd name="connsiteY69" fmla="*/ 668251 h 1160059"/>
                  <a:gd name="connsiteX70" fmla="*/ 974377 w 1273037"/>
                  <a:gd name="connsiteY70" fmla="*/ 683184 h 1160059"/>
                  <a:gd name="connsiteX71" fmla="*/ 1007977 w 1273037"/>
                  <a:gd name="connsiteY71" fmla="*/ 739183 h 1160059"/>
                  <a:gd name="connsiteX72" fmla="*/ 951978 w 1273037"/>
                  <a:gd name="connsiteY72" fmla="*/ 776515 h 1160059"/>
                  <a:gd name="connsiteX73" fmla="*/ 918379 w 1273037"/>
                  <a:gd name="connsiteY73" fmla="*/ 847447 h 1160059"/>
                  <a:gd name="connsiteX74" fmla="*/ 914645 w 1273037"/>
                  <a:gd name="connsiteY74" fmla="*/ 892246 h 1160059"/>
                  <a:gd name="connsiteX75" fmla="*/ 898734 w 1273037"/>
                  <a:gd name="connsiteY75" fmla="*/ 924068 h 1160059"/>
                  <a:gd name="connsiteX76" fmla="*/ 582208 w 1273037"/>
                  <a:gd name="connsiteY76" fmla="*/ 1160059 h 1160059"/>
                  <a:gd name="connsiteX0" fmla="*/ 136132 w 1273037"/>
                  <a:gd name="connsiteY0" fmla="*/ 924068 h 1160059"/>
                  <a:gd name="connsiteX1" fmla="*/ 141863 w 1273037"/>
                  <a:gd name="connsiteY1" fmla="*/ 899712 h 1160059"/>
                  <a:gd name="connsiteX2" fmla="*/ 123197 w 1273037"/>
                  <a:gd name="connsiteY2" fmla="*/ 873579 h 1160059"/>
                  <a:gd name="connsiteX3" fmla="*/ 104531 w 1273037"/>
                  <a:gd name="connsiteY3" fmla="*/ 843714 h 1160059"/>
                  <a:gd name="connsiteX4" fmla="*/ 70932 w 1273037"/>
                  <a:gd name="connsiteY4" fmla="*/ 776515 h 1160059"/>
                  <a:gd name="connsiteX5" fmla="*/ 37333 w 1273037"/>
                  <a:gd name="connsiteY5" fmla="*/ 772782 h 1160059"/>
                  <a:gd name="connsiteX6" fmla="*/ 14933 w 1273037"/>
                  <a:gd name="connsiteY6" fmla="*/ 713050 h 1160059"/>
                  <a:gd name="connsiteX7" fmla="*/ 11200 w 1273037"/>
                  <a:gd name="connsiteY7" fmla="*/ 668251 h 1160059"/>
                  <a:gd name="connsiteX8" fmla="*/ 0 w 1273037"/>
                  <a:gd name="connsiteY8" fmla="*/ 589853 h 1160059"/>
                  <a:gd name="connsiteX9" fmla="*/ 14933 w 1273037"/>
                  <a:gd name="connsiteY9" fmla="*/ 556254 h 1160059"/>
                  <a:gd name="connsiteX10" fmla="*/ 11200 w 1273037"/>
                  <a:gd name="connsiteY10" fmla="*/ 507722 h 1160059"/>
                  <a:gd name="connsiteX11" fmla="*/ 37333 w 1273037"/>
                  <a:gd name="connsiteY11" fmla="*/ 496522 h 1160059"/>
                  <a:gd name="connsiteX12" fmla="*/ 63465 w 1273037"/>
                  <a:gd name="connsiteY12" fmla="*/ 444256 h 1160059"/>
                  <a:gd name="connsiteX13" fmla="*/ 134397 w 1273037"/>
                  <a:gd name="connsiteY13" fmla="*/ 459189 h 1160059"/>
                  <a:gd name="connsiteX14" fmla="*/ 164263 w 1273037"/>
                  <a:gd name="connsiteY14" fmla="*/ 433057 h 1160059"/>
                  <a:gd name="connsiteX15" fmla="*/ 164263 w 1273037"/>
                  <a:gd name="connsiteY15" fmla="*/ 373325 h 1160059"/>
                  <a:gd name="connsiteX16" fmla="*/ 182929 w 1273037"/>
                  <a:gd name="connsiteY16" fmla="*/ 335992 h 1160059"/>
                  <a:gd name="connsiteX17" fmla="*/ 223995 w 1273037"/>
                  <a:gd name="connsiteY17" fmla="*/ 287460 h 1160059"/>
                  <a:gd name="connsiteX18" fmla="*/ 250128 w 1273037"/>
                  <a:gd name="connsiteY18" fmla="*/ 287460 h 1160059"/>
                  <a:gd name="connsiteX19" fmla="*/ 253861 w 1273037"/>
                  <a:gd name="connsiteY19" fmla="*/ 257594 h 1160059"/>
                  <a:gd name="connsiteX20" fmla="*/ 265061 w 1273037"/>
                  <a:gd name="connsiteY20" fmla="*/ 205329 h 1160059"/>
                  <a:gd name="connsiteX21" fmla="*/ 328526 w 1273037"/>
                  <a:gd name="connsiteY21" fmla="*/ 182929 h 1160059"/>
                  <a:gd name="connsiteX22" fmla="*/ 362125 w 1273037"/>
                  <a:gd name="connsiteY22" fmla="*/ 130664 h 1160059"/>
                  <a:gd name="connsiteX23" fmla="*/ 347192 w 1273037"/>
                  <a:gd name="connsiteY23" fmla="*/ 104531 h 1160059"/>
                  <a:gd name="connsiteX24" fmla="*/ 347192 w 1273037"/>
                  <a:gd name="connsiteY24" fmla="*/ 89598 h 1160059"/>
                  <a:gd name="connsiteX25" fmla="*/ 373325 w 1273037"/>
                  <a:gd name="connsiteY25" fmla="*/ 55999 h 1160059"/>
                  <a:gd name="connsiteX26" fmla="*/ 395724 w 1273037"/>
                  <a:gd name="connsiteY26" fmla="*/ 22400 h 1160059"/>
                  <a:gd name="connsiteX27" fmla="*/ 477856 w 1273037"/>
                  <a:gd name="connsiteY27" fmla="*/ 18666 h 1160059"/>
                  <a:gd name="connsiteX28" fmla="*/ 515188 w 1273037"/>
                  <a:gd name="connsiteY28" fmla="*/ 22400 h 1160059"/>
                  <a:gd name="connsiteX29" fmla="*/ 518921 w 1273037"/>
                  <a:gd name="connsiteY29" fmla="*/ 55999 h 1160059"/>
                  <a:gd name="connsiteX30" fmla="*/ 559987 w 1273037"/>
                  <a:gd name="connsiteY30" fmla="*/ 55999 h 1160059"/>
                  <a:gd name="connsiteX31" fmla="*/ 619719 w 1273037"/>
                  <a:gd name="connsiteY31" fmla="*/ 55999 h 1160059"/>
                  <a:gd name="connsiteX32" fmla="*/ 638385 w 1273037"/>
                  <a:gd name="connsiteY32" fmla="*/ 41066 h 1160059"/>
                  <a:gd name="connsiteX33" fmla="*/ 653318 w 1273037"/>
                  <a:gd name="connsiteY33" fmla="*/ 18666 h 1160059"/>
                  <a:gd name="connsiteX34" fmla="*/ 698117 w 1273037"/>
                  <a:gd name="connsiteY34" fmla="*/ 0 h 1160059"/>
                  <a:gd name="connsiteX35" fmla="*/ 727983 w 1273037"/>
                  <a:gd name="connsiteY35" fmla="*/ 48532 h 1160059"/>
                  <a:gd name="connsiteX36" fmla="*/ 761582 w 1273037"/>
                  <a:gd name="connsiteY36" fmla="*/ 85865 h 1160059"/>
                  <a:gd name="connsiteX37" fmla="*/ 742916 w 1273037"/>
                  <a:gd name="connsiteY37" fmla="*/ 115731 h 1160059"/>
                  <a:gd name="connsiteX38" fmla="*/ 791448 w 1273037"/>
                  <a:gd name="connsiteY38" fmla="*/ 141864 h 1160059"/>
                  <a:gd name="connsiteX39" fmla="*/ 851180 w 1273037"/>
                  <a:gd name="connsiteY39" fmla="*/ 160530 h 1160059"/>
                  <a:gd name="connsiteX40" fmla="*/ 869847 w 1273037"/>
                  <a:gd name="connsiteY40" fmla="*/ 126931 h 1160059"/>
                  <a:gd name="connsiteX41" fmla="*/ 903446 w 1273037"/>
                  <a:gd name="connsiteY41" fmla="*/ 126931 h 1160059"/>
                  <a:gd name="connsiteX42" fmla="*/ 981844 w 1273037"/>
                  <a:gd name="connsiteY42" fmla="*/ 126931 h 1160059"/>
                  <a:gd name="connsiteX43" fmla="*/ 1034109 w 1273037"/>
                  <a:gd name="connsiteY43" fmla="*/ 126931 h 1160059"/>
                  <a:gd name="connsiteX44" fmla="*/ 1060242 w 1273037"/>
                  <a:gd name="connsiteY44" fmla="*/ 89598 h 1160059"/>
                  <a:gd name="connsiteX45" fmla="*/ 1086375 w 1273037"/>
                  <a:gd name="connsiteY45" fmla="*/ 18666 h 1160059"/>
                  <a:gd name="connsiteX46" fmla="*/ 1146107 w 1273037"/>
                  <a:gd name="connsiteY46" fmla="*/ 14933 h 1160059"/>
                  <a:gd name="connsiteX47" fmla="*/ 1168506 w 1273037"/>
                  <a:gd name="connsiteY47" fmla="*/ 29866 h 1160059"/>
                  <a:gd name="connsiteX48" fmla="*/ 1205839 w 1273037"/>
                  <a:gd name="connsiteY48" fmla="*/ 26133 h 1160059"/>
                  <a:gd name="connsiteX49" fmla="*/ 1239438 w 1273037"/>
                  <a:gd name="connsiteY49" fmla="*/ 37333 h 1160059"/>
                  <a:gd name="connsiteX50" fmla="*/ 1273037 w 1273037"/>
                  <a:gd name="connsiteY50" fmla="*/ 41066 h 1160059"/>
                  <a:gd name="connsiteX51" fmla="*/ 1243171 w 1273037"/>
                  <a:gd name="connsiteY51" fmla="*/ 97065 h 1160059"/>
                  <a:gd name="connsiteX52" fmla="*/ 1243171 w 1273037"/>
                  <a:gd name="connsiteY52" fmla="*/ 179196 h 1160059"/>
                  <a:gd name="connsiteX53" fmla="*/ 1269304 w 1273037"/>
                  <a:gd name="connsiteY53" fmla="*/ 197862 h 1160059"/>
                  <a:gd name="connsiteX54" fmla="*/ 1246904 w 1273037"/>
                  <a:gd name="connsiteY54" fmla="*/ 216528 h 1160059"/>
                  <a:gd name="connsiteX55" fmla="*/ 1243171 w 1273037"/>
                  <a:gd name="connsiteY55" fmla="*/ 265061 h 1160059"/>
                  <a:gd name="connsiteX56" fmla="*/ 1209572 w 1273037"/>
                  <a:gd name="connsiteY56" fmla="*/ 257594 h 1160059"/>
                  <a:gd name="connsiteX57" fmla="*/ 1194639 w 1273037"/>
                  <a:gd name="connsiteY57" fmla="*/ 279994 h 1160059"/>
                  <a:gd name="connsiteX58" fmla="*/ 1179706 w 1273037"/>
                  <a:gd name="connsiteY58" fmla="*/ 306126 h 1160059"/>
                  <a:gd name="connsiteX59" fmla="*/ 1138640 w 1273037"/>
                  <a:gd name="connsiteY59" fmla="*/ 309860 h 1160059"/>
                  <a:gd name="connsiteX60" fmla="*/ 1138640 w 1273037"/>
                  <a:gd name="connsiteY60" fmla="*/ 347192 h 1160059"/>
                  <a:gd name="connsiteX61" fmla="*/ 1086375 w 1273037"/>
                  <a:gd name="connsiteY61" fmla="*/ 447990 h 1160059"/>
                  <a:gd name="connsiteX62" fmla="*/ 1034109 w 1273037"/>
                  <a:gd name="connsiteY62" fmla="*/ 462923 h 1160059"/>
                  <a:gd name="connsiteX63" fmla="*/ 1019176 w 1273037"/>
                  <a:gd name="connsiteY63" fmla="*/ 500255 h 1160059"/>
                  <a:gd name="connsiteX64" fmla="*/ 1019176 w 1273037"/>
                  <a:gd name="connsiteY64" fmla="*/ 563720 h 1160059"/>
                  <a:gd name="connsiteX65" fmla="*/ 1056509 w 1273037"/>
                  <a:gd name="connsiteY65" fmla="*/ 589853 h 1160059"/>
                  <a:gd name="connsiteX66" fmla="*/ 1067709 w 1273037"/>
                  <a:gd name="connsiteY66" fmla="*/ 623452 h 1160059"/>
                  <a:gd name="connsiteX67" fmla="*/ 1026643 w 1273037"/>
                  <a:gd name="connsiteY67" fmla="*/ 657051 h 1160059"/>
                  <a:gd name="connsiteX68" fmla="*/ 978111 w 1273037"/>
                  <a:gd name="connsiteY68" fmla="*/ 668251 h 1160059"/>
                  <a:gd name="connsiteX69" fmla="*/ 974377 w 1273037"/>
                  <a:gd name="connsiteY69" fmla="*/ 683184 h 1160059"/>
                  <a:gd name="connsiteX70" fmla="*/ 1007977 w 1273037"/>
                  <a:gd name="connsiteY70" fmla="*/ 739183 h 1160059"/>
                  <a:gd name="connsiteX71" fmla="*/ 951978 w 1273037"/>
                  <a:gd name="connsiteY71" fmla="*/ 776515 h 1160059"/>
                  <a:gd name="connsiteX72" fmla="*/ 918379 w 1273037"/>
                  <a:gd name="connsiteY72" fmla="*/ 847447 h 1160059"/>
                  <a:gd name="connsiteX73" fmla="*/ 914645 w 1273037"/>
                  <a:gd name="connsiteY73" fmla="*/ 892246 h 1160059"/>
                  <a:gd name="connsiteX74" fmla="*/ 898734 w 1273037"/>
                  <a:gd name="connsiteY74" fmla="*/ 924068 h 1160059"/>
                  <a:gd name="connsiteX75" fmla="*/ 582208 w 1273037"/>
                  <a:gd name="connsiteY75" fmla="*/ 1160059 h 1160059"/>
                  <a:gd name="connsiteX0" fmla="*/ 136132 w 1273037"/>
                  <a:gd name="connsiteY0" fmla="*/ 924068 h 924068"/>
                  <a:gd name="connsiteX1" fmla="*/ 141863 w 1273037"/>
                  <a:gd name="connsiteY1" fmla="*/ 899712 h 924068"/>
                  <a:gd name="connsiteX2" fmla="*/ 123197 w 1273037"/>
                  <a:gd name="connsiteY2" fmla="*/ 873579 h 924068"/>
                  <a:gd name="connsiteX3" fmla="*/ 104531 w 1273037"/>
                  <a:gd name="connsiteY3" fmla="*/ 843714 h 924068"/>
                  <a:gd name="connsiteX4" fmla="*/ 70932 w 1273037"/>
                  <a:gd name="connsiteY4" fmla="*/ 776515 h 924068"/>
                  <a:gd name="connsiteX5" fmla="*/ 37333 w 1273037"/>
                  <a:gd name="connsiteY5" fmla="*/ 772782 h 924068"/>
                  <a:gd name="connsiteX6" fmla="*/ 14933 w 1273037"/>
                  <a:gd name="connsiteY6" fmla="*/ 713050 h 924068"/>
                  <a:gd name="connsiteX7" fmla="*/ 11200 w 1273037"/>
                  <a:gd name="connsiteY7" fmla="*/ 668251 h 924068"/>
                  <a:gd name="connsiteX8" fmla="*/ 0 w 1273037"/>
                  <a:gd name="connsiteY8" fmla="*/ 589853 h 924068"/>
                  <a:gd name="connsiteX9" fmla="*/ 14933 w 1273037"/>
                  <a:gd name="connsiteY9" fmla="*/ 556254 h 924068"/>
                  <a:gd name="connsiteX10" fmla="*/ 11200 w 1273037"/>
                  <a:gd name="connsiteY10" fmla="*/ 507722 h 924068"/>
                  <a:gd name="connsiteX11" fmla="*/ 37333 w 1273037"/>
                  <a:gd name="connsiteY11" fmla="*/ 496522 h 924068"/>
                  <a:gd name="connsiteX12" fmla="*/ 63465 w 1273037"/>
                  <a:gd name="connsiteY12" fmla="*/ 444256 h 924068"/>
                  <a:gd name="connsiteX13" fmla="*/ 134397 w 1273037"/>
                  <a:gd name="connsiteY13" fmla="*/ 459189 h 924068"/>
                  <a:gd name="connsiteX14" fmla="*/ 164263 w 1273037"/>
                  <a:gd name="connsiteY14" fmla="*/ 433057 h 924068"/>
                  <a:gd name="connsiteX15" fmla="*/ 164263 w 1273037"/>
                  <a:gd name="connsiteY15" fmla="*/ 373325 h 924068"/>
                  <a:gd name="connsiteX16" fmla="*/ 182929 w 1273037"/>
                  <a:gd name="connsiteY16" fmla="*/ 335992 h 924068"/>
                  <a:gd name="connsiteX17" fmla="*/ 223995 w 1273037"/>
                  <a:gd name="connsiteY17" fmla="*/ 287460 h 924068"/>
                  <a:gd name="connsiteX18" fmla="*/ 250128 w 1273037"/>
                  <a:gd name="connsiteY18" fmla="*/ 287460 h 924068"/>
                  <a:gd name="connsiteX19" fmla="*/ 253861 w 1273037"/>
                  <a:gd name="connsiteY19" fmla="*/ 257594 h 924068"/>
                  <a:gd name="connsiteX20" fmla="*/ 265061 w 1273037"/>
                  <a:gd name="connsiteY20" fmla="*/ 205329 h 924068"/>
                  <a:gd name="connsiteX21" fmla="*/ 328526 w 1273037"/>
                  <a:gd name="connsiteY21" fmla="*/ 182929 h 924068"/>
                  <a:gd name="connsiteX22" fmla="*/ 362125 w 1273037"/>
                  <a:gd name="connsiteY22" fmla="*/ 130664 h 924068"/>
                  <a:gd name="connsiteX23" fmla="*/ 347192 w 1273037"/>
                  <a:gd name="connsiteY23" fmla="*/ 104531 h 924068"/>
                  <a:gd name="connsiteX24" fmla="*/ 347192 w 1273037"/>
                  <a:gd name="connsiteY24" fmla="*/ 89598 h 924068"/>
                  <a:gd name="connsiteX25" fmla="*/ 373325 w 1273037"/>
                  <a:gd name="connsiteY25" fmla="*/ 55999 h 924068"/>
                  <a:gd name="connsiteX26" fmla="*/ 395724 w 1273037"/>
                  <a:gd name="connsiteY26" fmla="*/ 22400 h 924068"/>
                  <a:gd name="connsiteX27" fmla="*/ 477856 w 1273037"/>
                  <a:gd name="connsiteY27" fmla="*/ 18666 h 924068"/>
                  <a:gd name="connsiteX28" fmla="*/ 515188 w 1273037"/>
                  <a:gd name="connsiteY28" fmla="*/ 22400 h 924068"/>
                  <a:gd name="connsiteX29" fmla="*/ 518921 w 1273037"/>
                  <a:gd name="connsiteY29" fmla="*/ 55999 h 924068"/>
                  <a:gd name="connsiteX30" fmla="*/ 559987 w 1273037"/>
                  <a:gd name="connsiteY30" fmla="*/ 55999 h 924068"/>
                  <a:gd name="connsiteX31" fmla="*/ 619719 w 1273037"/>
                  <a:gd name="connsiteY31" fmla="*/ 55999 h 924068"/>
                  <a:gd name="connsiteX32" fmla="*/ 638385 w 1273037"/>
                  <a:gd name="connsiteY32" fmla="*/ 41066 h 924068"/>
                  <a:gd name="connsiteX33" fmla="*/ 653318 w 1273037"/>
                  <a:gd name="connsiteY33" fmla="*/ 18666 h 924068"/>
                  <a:gd name="connsiteX34" fmla="*/ 698117 w 1273037"/>
                  <a:gd name="connsiteY34" fmla="*/ 0 h 924068"/>
                  <a:gd name="connsiteX35" fmla="*/ 727983 w 1273037"/>
                  <a:gd name="connsiteY35" fmla="*/ 48532 h 924068"/>
                  <a:gd name="connsiteX36" fmla="*/ 761582 w 1273037"/>
                  <a:gd name="connsiteY36" fmla="*/ 85865 h 924068"/>
                  <a:gd name="connsiteX37" fmla="*/ 742916 w 1273037"/>
                  <a:gd name="connsiteY37" fmla="*/ 115731 h 924068"/>
                  <a:gd name="connsiteX38" fmla="*/ 791448 w 1273037"/>
                  <a:gd name="connsiteY38" fmla="*/ 141864 h 924068"/>
                  <a:gd name="connsiteX39" fmla="*/ 851180 w 1273037"/>
                  <a:gd name="connsiteY39" fmla="*/ 160530 h 924068"/>
                  <a:gd name="connsiteX40" fmla="*/ 869847 w 1273037"/>
                  <a:gd name="connsiteY40" fmla="*/ 126931 h 924068"/>
                  <a:gd name="connsiteX41" fmla="*/ 903446 w 1273037"/>
                  <a:gd name="connsiteY41" fmla="*/ 126931 h 924068"/>
                  <a:gd name="connsiteX42" fmla="*/ 981844 w 1273037"/>
                  <a:gd name="connsiteY42" fmla="*/ 126931 h 924068"/>
                  <a:gd name="connsiteX43" fmla="*/ 1034109 w 1273037"/>
                  <a:gd name="connsiteY43" fmla="*/ 126931 h 924068"/>
                  <a:gd name="connsiteX44" fmla="*/ 1060242 w 1273037"/>
                  <a:gd name="connsiteY44" fmla="*/ 89598 h 924068"/>
                  <a:gd name="connsiteX45" fmla="*/ 1086375 w 1273037"/>
                  <a:gd name="connsiteY45" fmla="*/ 18666 h 924068"/>
                  <a:gd name="connsiteX46" fmla="*/ 1146107 w 1273037"/>
                  <a:gd name="connsiteY46" fmla="*/ 14933 h 924068"/>
                  <a:gd name="connsiteX47" fmla="*/ 1168506 w 1273037"/>
                  <a:gd name="connsiteY47" fmla="*/ 29866 h 924068"/>
                  <a:gd name="connsiteX48" fmla="*/ 1205839 w 1273037"/>
                  <a:gd name="connsiteY48" fmla="*/ 26133 h 924068"/>
                  <a:gd name="connsiteX49" fmla="*/ 1239438 w 1273037"/>
                  <a:gd name="connsiteY49" fmla="*/ 37333 h 924068"/>
                  <a:gd name="connsiteX50" fmla="*/ 1273037 w 1273037"/>
                  <a:gd name="connsiteY50" fmla="*/ 41066 h 924068"/>
                  <a:gd name="connsiteX51" fmla="*/ 1243171 w 1273037"/>
                  <a:gd name="connsiteY51" fmla="*/ 97065 h 924068"/>
                  <a:gd name="connsiteX52" fmla="*/ 1243171 w 1273037"/>
                  <a:gd name="connsiteY52" fmla="*/ 179196 h 924068"/>
                  <a:gd name="connsiteX53" fmla="*/ 1269304 w 1273037"/>
                  <a:gd name="connsiteY53" fmla="*/ 197862 h 924068"/>
                  <a:gd name="connsiteX54" fmla="*/ 1246904 w 1273037"/>
                  <a:gd name="connsiteY54" fmla="*/ 216528 h 924068"/>
                  <a:gd name="connsiteX55" fmla="*/ 1243171 w 1273037"/>
                  <a:gd name="connsiteY55" fmla="*/ 265061 h 924068"/>
                  <a:gd name="connsiteX56" fmla="*/ 1209572 w 1273037"/>
                  <a:gd name="connsiteY56" fmla="*/ 257594 h 924068"/>
                  <a:gd name="connsiteX57" fmla="*/ 1194639 w 1273037"/>
                  <a:gd name="connsiteY57" fmla="*/ 279994 h 924068"/>
                  <a:gd name="connsiteX58" fmla="*/ 1179706 w 1273037"/>
                  <a:gd name="connsiteY58" fmla="*/ 306126 h 924068"/>
                  <a:gd name="connsiteX59" fmla="*/ 1138640 w 1273037"/>
                  <a:gd name="connsiteY59" fmla="*/ 309860 h 924068"/>
                  <a:gd name="connsiteX60" fmla="*/ 1138640 w 1273037"/>
                  <a:gd name="connsiteY60" fmla="*/ 347192 h 924068"/>
                  <a:gd name="connsiteX61" fmla="*/ 1086375 w 1273037"/>
                  <a:gd name="connsiteY61" fmla="*/ 447990 h 924068"/>
                  <a:gd name="connsiteX62" fmla="*/ 1034109 w 1273037"/>
                  <a:gd name="connsiteY62" fmla="*/ 462923 h 924068"/>
                  <a:gd name="connsiteX63" fmla="*/ 1019176 w 1273037"/>
                  <a:gd name="connsiteY63" fmla="*/ 500255 h 924068"/>
                  <a:gd name="connsiteX64" fmla="*/ 1019176 w 1273037"/>
                  <a:gd name="connsiteY64" fmla="*/ 563720 h 924068"/>
                  <a:gd name="connsiteX65" fmla="*/ 1056509 w 1273037"/>
                  <a:gd name="connsiteY65" fmla="*/ 589853 h 924068"/>
                  <a:gd name="connsiteX66" fmla="*/ 1067709 w 1273037"/>
                  <a:gd name="connsiteY66" fmla="*/ 623452 h 924068"/>
                  <a:gd name="connsiteX67" fmla="*/ 1026643 w 1273037"/>
                  <a:gd name="connsiteY67" fmla="*/ 657051 h 924068"/>
                  <a:gd name="connsiteX68" fmla="*/ 978111 w 1273037"/>
                  <a:gd name="connsiteY68" fmla="*/ 668251 h 924068"/>
                  <a:gd name="connsiteX69" fmla="*/ 974377 w 1273037"/>
                  <a:gd name="connsiteY69" fmla="*/ 683184 h 924068"/>
                  <a:gd name="connsiteX70" fmla="*/ 1007977 w 1273037"/>
                  <a:gd name="connsiteY70" fmla="*/ 739183 h 924068"/>
                  <a:gd name="connsiteX71" fmla="*/ 951978 w 1273037"/>
                  <a:gd name="connsiteY71" fmla="*/ 776515 h 924068"/>
                  <a:gd name="connsiteX72" fmla="*/ 918379 w 1273037"/>
                  <a:gd name="connsiteY72" fmla="*/ 847447 h 924068"/>
                  <a:gd name="connsiteX73" fmla="*/ 914645 w 1273037"/>
                  <a:gd name="connsiteY73" fmla="*/ 892246 h 924068"/>
                  <a:gd name="connsiteX74" fmla="*/ 898734 w 1273037"/>
                  <a:gd name="connsiteY74" fmla="*/ 924068 h 924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273037" h="924068">
                    <a:moveTo>
                      <a:pt x="136132" y="924068"/>
                    </a:moveTo>
                    <a:lnTo>
                      <a:pt x="141863" y="899712"/>
                    </a:lnTo>
                    <a:lnTo>
                      <a:pt x="123197" y="873579"/>
                    </a:lnTo>
                    <a:lnTo>
                      <a:pt x="104531" y="843714"/>
                    </a:lnTo>
                    <a:lnTo>
                      <a:pt x="70932" y="776515"/>
                    </a:lnTo>
                    <a:lnTo>
                      <a:pt x="37333" y="772782"/>
                    </a:lnTo>
                    <a:lnTo>
                      <a:pt x="14933" y="713050"/>
                    </a:lnTo>
                    <a:lnTo>
                      <a:pt x="11200" y="668251"/>
                    </a:lnTo>
                    <a:lnTo>
                      <a:pt x="0" y="589853"/>
                    </a:lnTo>
                    <a:lnTo>
                      <a:pt x="14933" y="556254"/>
                    </a:lnTo>
                    <a:lnTo>
                      <a:pt x="11200" y="507722"/>
                    </a:lnTo>
                    <a:lnTo>
                      <a:pt x="37333" y="496522"/>
                    </a:lnTo>
                    <a:lnTo>
                      <a:pt x="63465" y="444256"/>
                    </a:lnTo>
                    <a:lnTo>
                      <a:pt x="134397" y="459189"/>
                    </a:lnTo>
                    <a:lnTo>
                      <a:pt x="164263" y="433057"/>
                    </a:lnTo>
                    <a:lnTo>
                      <a:pt x="164263" y="373325"/>
                    </a:lnTo>
                    <a:lnTo>
                      <a:pt x="182929" y="335992"/>
                    </a:lnTo>
                    <a:lnTo>
                      <a:pt x="223995" y="287460"/>
                    </a:lnTo>
                    <a:lnTo>
                      <a:pt x="250128" y="287460"/>
                    </a:lnTo>
                    <a:lnTo>
                      <a:pt x="253861" y="257594"/>
                    </a:lnTo>
                    <a:lnTo>
                      <a:pt x="265061" y="205329"/>
                    </a:lnTo>
                    <a:lnTo>
                      <a:pt x="328526" y="182929"/>
                    </a:lnTo>
                    <a:lnTo>
                      <a:pt x="362125" y="130664"/>
                    </a:lnTo>
                    <a:lnTo>
                      <a:pt x="347192" y="104531"/>
                    </a:lnTo>
                    <a:lnTo>
                      <a:pt x="347192" y="89598"/>
                    </a:lnTo>
                    <a:lnTo>
                      <a:pt x="373325" y="55999"/>
                    </a:lnTo>
                    <a:lnTo>
                      <a:pt x="395724" y="22400"/>
                    </a:lnTo>
                    <a:lnTo>
                      <a:pt x="477856" y="18666"/>
                    </a:lnTo>
                    <a:lnTo>
                      <a:pt x="515188" y="22400"/>
                    </a:lnTo>
                    <a:lnTo>
                      <a:pt x="518921" y="55999"/>
                    </a:lnTo>
                    <a:lnTo>
                      <a:pt x="559987" y="55999"/>
                    </a:lnTo>
                    <a:lnTo>
                      <a:pt x="619719" y="55999"/>
                    </a:lnTo>
                    <a:lnTo>
                      <a:pt x="638385" y="41066"/>
                    </a:lnTo>
                    <a:lnTo>
                      <a:pt x="653318" y="18666"/>
                    </a:lnTo>
                    <a:lnTo>
                      <a:pt x="698117" y="0"/>
                    </a:lnTo>
                    <a:lnTo>
                      <a:pt x="727983" y="48532"/>
                    </a:lnTo>
                    <a:lnTo>
                      <a:pt x="761582" y="85865"/>
                    </a:lnTo>
                    <a:lnTo>
                      <a:pt x="742916" y="115731"/>
                    </a:lnTo>
                    <a:lnTo>
                      <a:pt x="791448" y="141864"/>
                    </a:lnTo>
                    <a:lnTo>
                      <a:pt x="851180" y="160530"/>
                    </a:lnTo>
                    <a:lnTo>
                      <a:pt x="869847" y="126931"/>
                    </a:lnTo>
                    <a:lnTo>
                      <a:pt x="903446" y="126931"/>
                    </a:lnTo>
                    <a:lnTo>
                      <a:pt x="981844" y="126931"/>
                    </a:lnTo>
                    <a:lnTo>
                      <a:pt x="1034109" y="126931"/>
                    </a:lnTo>
                    <a:lnTo>
                      <a:pt x="1060242" y="89598"/>
                    </a:lnTo>
                    <a:lnTo>
                      <a:pt x="1086375" y="18666"/>
                    </a:lnTo>
                    <a:lnTo>
                      <a:pt x="1146107" y="14933"/>
                    </a:lnTo>
                    <a:lnTo>
                      <a:pt x="1168506" y="29866"/>
                    </a:lnTo>
                    <a:lnTo>
                      <a:pt x="1205839" y="26133"/>
                    </a:lnTo>
                    <a:lnTo>
                      <a:pt x="1239438" y="37333"/>
                    </a:lnTo>
                    <a:lnTo>
                      <a:pt x="1273037" y="41066"/>
                    </a:lnTo>
                    <a:lnTo>
                      <a:pt x="1243171" y="97065"/>
                    </a:lnTo>
                    <a:lnTo>
                      <a:pt x="1243171" y="179196"/>
                    </a:lnTo>
                    <a:lnTo>
                      <a:pt x="1269304" y="197862"/>
                    </a:lnTo>
                    <a:lnTo>
                      <a:pt x="1246904" y="216528"/>
                    </a:lnTo>
                    <a:lnTo>
                      <a:pt x="1243171" y="265061"/>
                    </a:lnTo>
                    <a:lnTo>
                      <a:pt x="1209572" y="257594"/>
                    </a:lnTo>
                    <a:lnTo>
                      <a:pt x="1194639" y="279994"/>
                    </a:lnTo>
                    <a:lnTo>
                      <a:pt x="1179706" y="306126"/>
                    </a:lnTo>
                    <a:lnTo>
                      <a:pt x="1138640" y="309860"/>
                    </a:lnTo>
                    <a:lnTo>
                      <a:pt x="1138640" y="347192"/>
                    </a:lnTo>
                    <a:lnTo>
                      <a:pt x="1086375" y="447990"/>
                    </a:lnTo>
                    <a:lnTo>
                      <a:pt x="1034109" y="462923"/>
                    </a:lnTo>
                    <a:lnTo>
                      <a:pt x="1019176" y="500255"/>
                    </a:lnTo>
                    <a:lnTo>
                      <a:pt x="1019176" y="563720"/>
                    </a:lnTo>
                    <a:lnTo>
                      <a:pt x="1056509" y="589853"/>
                    </a:lnTo>
                    <a:lnTo>
                      <a:pt x="1067709" y="623452"/>
                    </a:lnTo>
                    <a:lnTo>
                      <a:pt x="1026643" y="657051"/>
                    </a:lnTo>
                    <a:lnTo>
                      <a:pt x="978111" y="668251"/>
                    </a:lnTo>
                    <a:lnTo>
                      <a:pt x="974377" y="683184"/>
                    </a:lnTo>
                    <a:lnTo>
                      <a:pt x="1007977" y="739183"/>
                    </a:lnTo>
                    <a:lnTo>
                      <a:pt x="951978" y="776515"/>
                    </a:lnTo>
                    <a:lnTo>
                      <a:pt x="918379" y="847447"/>
                    </a:lnTo>
                    <a:lnTo>
                      <a:pt x="914645" y="892246"/>
                    </a:lnTo>
                    <a:lnTo>
                      <a:pt x="898734" y="924068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B586FF24-E93F-94BF-7484-E8FB08AB1F95}"/>
                  </a:ext>
                </a:extLst>
              </p:cNvPr>
              <p:cNvSpPr/>
              <p:nvPr/>
            </p:nvSpPr>
            <p:spPr>
              <a:xfrm>
                <a:off x="1507872" y="4002818"/>
                <a:ext cx="1792582" cy="1739231"/>
              </a:xfrm>
              <a:custGeom>
                <a:avLst/>
                <a:gdLst>
                  <a:gd name="connsiteX0" fmla="*/ 2312670 w 3658870"/>
                  <a:gd name="connsiteY0" fmla="*/ 0 h 3549980"/>
                  <a:gd name="connsiteX1" fmla="*/ 2407920 w 3658870"/>
                  <a:gd name="connsiteY1" fmla="*/ 44452 h 3549980"/>
                  <a:gd name="connsiteX2" fmla="*/ 2503170 w 3658870"/>
                  <a:gd name="connsiteY2" fmla="*/ 88900 h 3549980"/>
                  <a:gd name="connsiteX3" fmla="*/ 2674620 w 3658870"/>
                  <a:gd name="connsiteY3" fmla="*/ 228600 h 3549980"/>
                  <a:gd name="connsiteX4" fmla="*/ 2700020 w 3658870"/>
                  <a:gd name="connsiteY4" fmla="*/ 317500 h 3549980"/>
                  <a:gd name="connsiteX5" fmla="*/ 2769870 w 3658870"/>
                  <a:gd name="connsiteY5" fmla="*/ 387348 h 3549980"/>
                  <a:gd name="connsiteX6" fmla="*/ 2776220 w 3658870"/>
                  <a:gd name="connsiteY6" fmla="*/ 565148 h 3549980"/>
                  <a:gd name="connsiteX7" fmla="*/ 2719070 w 3658870"/>
                  <a:gd name="connsiteY7" fmla="*/ 679452 h 3549980"/>
                  <a:gd name="connsiteX8" fmla="*/ 2769870 w 3658870"/>
                  <a:gd name="connsiteY8" fmla="*/ 774700 h 3549980"/>
                  <a:gd name="connsiteX9" fmla="*/ 2769870 w 3658870"/>
                  <a:gd name="connsiteY9" fmla="*/ 838200 h 3549980"/>
                  <a:gd name="connsiteX10" fmla="*/ 2706370 w 3658870"/>
                  <a:gd name="connsiteY10" fmla="*/ 876300 h 3549980"/>
                  <a:gd name="connsiteX11" fmla="*/ 2661920 w 3658870"/>
                  <a:gd name="connsiteY11" fmla="*/ 1054100 h 3549980"/>
                  <a:gd name="connsiteX12" fmla="*/ 2573020 w 3658870"/>
                  <a:gd name="connsiteY12" fmla="*/ 1054100 h 3549980"/>
                  <a:gd name="connsiteX13" fmla="*/ 2515870 w 3658870"/>
                  <a:gd name="connsiteY13" fmla="*/ 1016000 h 3549980"/>
                  <a:gd name="connsiteX14" fmla="*/ 2465070 w 3658870"/>
                  <a:gd name="connsiteY14" fmla="*/ 1003300 h 3549980"/>
                  <a:gd name="connsiteX15" fmla="*/ 2439670 w 3658870"/>
                  <a:gd name="connsiteY15" fmla="*/ 1022348 h 3549980"/>
                  <a:gd name="connsiteX16" fmla="*/ 2503170 w 3658870"/>
                  <a:gd name="connsiteY16" fmla="*/ 1143000 h 3549980"/>
                  <a:gd name="connsiteX17" fmla="*/ 2471420 w 3658870"/>
                  <a:gd name="connsiteY17" fmla="*/ 1187452 h 3549980"/>
                  <a:gd name="connsiteX18" fmla="*/ 2344420 w 3658870"/>
                  <a:gd name="connsiteY18" fmla="*/ 1206500 h 3549980"/>
                  <a:gd name="connsiteX19" fmla="*/ 2344420 w 3658870"/>
                  <a:gd name="connsiteY19" fmla="*/ 1295400 h 3549980"/>
                  <a:gd name="connsiteX20" fmla="*/ 2204720 w 3658870"/>
                  <a:gd name="connsiteY20" fmla="*/ 1250948 h 3549980"/>
                  <a:gd name="connsiteX21" fmla="*/ 2166620 w 3658870"/>
                  <a:gd name="connsiteY21" fmla="*/ 1200148 h 3549980"/>
                  <a:gd name="connsiteX22" fmla="*/ 2052320 w 3658870"/>
                  <a:gd name="connsiteY22" fmla="*/ 1231900 h 3549980"/>
                  <a:gd name="connsiteX23" fmla="*/ 2077720 w 3658870"/>
                  <a:gd name="connsiteY23" fmla="*/ 1435100 h 3549980"/>
                  <a:gd name="connsiteX24" fmla="*/ 2077720 w 3658870"/>
                  <a:gd name="connsiteY24" fmla="*/ 1536700 h 3549980"/>
                  <a:gd name="connsiteX25" fmla="*/ 2122170 w 3658870"/>
                  <a:gd name="connsiteY25" fmla="*/ 1562100 h 3549980"/>
                  <a:gd name="connsiteX26" fmla="*/ 2312670 w 3658870"/>
                  <a:gd name="connsiteY26" fmla="*/ 1625600 h 3549980"/>
                  <a:gd name="connsiteX27" fmla="*/ 2338070 w 3658870"/>
                  <a:gd name="connsiteY27" fmla="*/ 1619252 h 3549980"/>
                  <a:gd name="connsiteX28" fmla="*/ 2490470 w 3658870"/>
                  <a:gd name="connsiteY28" fmla="*/ 1587500 h 3549980"/>
                  <a:gd name="connsiteX29" fmla="*/ 2534920 w 3658870"/>
                  <a:gd name="connsiteY29" fmla="*/ 1562100 h 3549980"/>
                  <a:gd name="connsiteX30" fmla="*/ 2604770 w 3658870"/>
                  <a:gd name="connsiteY30" fmla="*/ 1536700 h 3549980"/>
                  <a:gd name="connsiteX31" fmla="*/ 2668270 w 3658870"/>
                  <a:gd name="connsiteY31" fmla="*/ 1536700 h 3549980"/>
                  <a:gd name="connsiteX32" fmla="*/ 2738120 w 3658870"/>
                  <a:gd name="connsiteY32" fmla="*/ 1562100 h 3549980"/>
                  <a:gd name="connsiteX33" fmla="*/ 2807970 w 3658870"/>
                  <a:gd name="connsiteY33" fmla="*/ 1625600 h 3549980"/>
                  <a:gd name="connsiteX34" fmla="*/ 2877820 w 3658870"/>
                  <a:gd name="connsiteY34" fmla="*/ 1612900 h 3549980"/>
                  <a:gd name="connsiteX35" fmla="*/ 2985770 w 3658870"/>
                  <a:gd name="connsiteY35" fmla="*/ 1651000 h 3549980"/>
                  <a:gd name="connsiteX36" fmla="*/ 3144520 w 3658870"/>
                  <a:gd name="connsiteY36" fmla="*/ 1619252 h 3549980"/>
                  <a:gd name="connsiteX37" fmla="*/ 3214370 w 3658870"/>
                  <a:gd name="connsiteY37" fmla="*/ 1562100 h 3549980"/>
                  <a:gd name="connsiteX38" fmla="*/ 3271520 w 3658870"/>
                  <a:gd name="connsiteY38" fmla="*/ 1574800 h 3549980"/>
                  <a:gd name="connsiteX39" fmla="*/ 3195320 w 3658870"/>
                  <a:gd name="connsiteY39" fmla="*/ 1676400 h 3549980"/>
                  <a:gd name="connsiteX40" fmla="*/ 3195320 w 3658870"/>
                  <a:gd name="connsiteY40" fmla="*/ 1746252 h 3549980"/>
                  <a:gd name="connsiteX41" fmla="*/ 3163570 w 3658870"/>
                  <a:gd name="connsiteY41" fmla="*/ 1803400 h 3549980"/>
                  <a:gd name="connsiteX42" fmla="*/ 3169920 w 3658870"/>
                  <a:gd name="connsiteY42" fmla="*/ 1860548 h 3549980"/>
                  <a:gd name="connsiteX43" fmla="*/ 3087370 w 3658870"/>
                  <a:gd name="connsiteY43" fmla="*/ 1873252 h 3549980"/>
                  <a:gd name="connsiteX44" fmla="*/ 3055620 w 3658870"/>
                  <a:gd name="connsiteY44" fmla="*/ 1924052 h 3549980"/>
                  <a:gd name="connsiteX45" fmla="*/ 3061970 w 3658870"/>
                  <a:gd name="connsiteY45" fmla="*/ 2012948 h 3549980"/>
                  <a:gd name="connsiteX46" fmla="*/ 2966720 w 3658870"/>
                  <a:gd name="connsiteY46" fmla="*/ 2076452 h 3549980"/>
                  <a:gd name="connsiteX47" fmla="*/ 3125470 w 3658870"/>
                  <a:gd name="connsiteY47" fmla="*/ 2095500 h 3549980"/>
                  <a:gd name="connsiteX48" fmla="*/ 3176270 w 3658870"/>
                  <a:gd name="connsiteY48" fmla="*/ 2076452 h 3549980"/>
                  <a:gd name="connsiteX49" fmla="*/ 3233420 w 3658870"/>
                  <a:gd name="connsiteY49" fmla="*/ 2063748 h 3549980"/>
                  <a:gd name="connsiteX50" fmla="*/ 3258820 w 3658870"/>
                  <a:gd name="connsiteY50" fmla="*/ 2044700 h 3549980"/>
                  <a:gd name="connsiteX51" fmla="*/ 3290570 w 3658870"/>
                  <a:gd name="connsiteY51" fmla="*/ 2095500 h 3549980"/>
                  <a:gd name="connsiteX52" fmla="*/ 3265170 w 3658870"/>
                  <a:gd name="connsiteY52" fmla="*/ 2152652 h 3549980"/>
                  <a:gd name="connsiteX53" fmla="*/ 3220720 w 3658870"/>
                  <a:gd name="connsiteY53" fmla="*/ 2171700 h 3549980"/>
                  <a:gd name="connsiteX54" fmla="*/ 3176270 w 3658870"/>
                  <a:gd name="connsiteY54" fmla="*/ 2241548 h 3549980"/>
                  <a:gd name="connsiteX55" fmla="*/ 3214370 w 3658870"/>
                  <a:gd name="connsiteY55" fmla="*/ 2254252 h 3549980"/>
                  <a:gd name="connsiteX56" fmla="*/ 3265170 w 3658870"/>
                  <a:gd name="connsiteY56" fmla="*/ 2266948 h 3549980"/>
                  <a:gd name="connsiteX57" fmla="*/ 3335020 w 3658870"/>
                  <a:gd name="connsiteY57" fmla="*/ 2292348 h 3549980"/>
                  <a:gd name="connsiteX58" fmla="*/ 3430270 w 3658870"/>
                  <a:gd name="connsiteY58" fmla="*/ 2286000 h 3549980"/>
                  <a:gd name="connsiteX59" fmla="*/ 3512820 w 3658870"/>
                  <a:gd name="connsiteY59" fmla="*/ 2298700 h 3549980"/>
                  <a:gd name="connsiteX60" fmla="*/ 3563620 w 3658870"/>
                  <a:gd name="connsiteY60" fmla="*/ 2273300 h 3549980"/>
                  <a:gd name="connsiteX61" fmla="*/ 3601720 w 3658870"/>
                  <a:gd name="connsiteY61" fmla="*/ 2330452 h 3549980"/>
                  <a:gd name="connsiteX62" fmla="*/ 3335020 w 3658870"/>
                  <a:gd name="connsiteY62" fmla="*/ 2387600 h 3549980"/>
                  <a:gd name="connsiteX63" fmla="*/ 3335020 w 3658870"/>
                  <a:gd name="connsiteY63" fmla="*/ 2476500 h 3549980"/>
                  <a:gd name="connsiteX64" fmla="*/ 3373120 w 3658870"/>
                  <a:gd name="connsiteY64" fmla="*/ 2514600 h 3549980"/>
                  <a:gd name="connsiteX65" fmla="*/ 3335020 w 3658870"/>
                  <a:gd name="connsiteY65" fmla="*/ 2584452 h 3549980"/>
                  <a:gd name="connsiteX66" fmla="*/ 3341370 w 3658870"/>
                  <a:gd name="connsiteY66" fmla="*/ 2635252 h 3549980"/>
                  <a:gd name="connsiteX67" fmla="*/ 3430270 w 3658870"/>
                  <a:gd name="connsiteY67" fmla="*/ 2654300 h 3549980"/>
                  <a:gd name="connsiteX68" fmla="*/ 3430270 w 3658870"/>
                  <a:gd name="connsiteY68" fmla="*/ 2717800 h 3549980"/>
                  <a:gd name="connsiteX69" fmla="*/ 3519170 w 3658870"/>
                  <a:gd name="connsiteY69" fmla="*/ 2730500 h 3549980"/>
                  <a:gd name="connsiteX70" fmla="*/ 3563620 w 3658870"/>
                  <a:gd name="connsiteY70" fmla="*/ 2781300 h 3549980"/>
                  <a:gd name="connsiteX71" fmla="*/ 3658870 w 3658870"/>
                  <a:gd name="connsiteY71" fmla="*/ 2781300 h 3549980"/>
                  <a:gd name="connsiteX72" fmla="*/ 3633470 w 3658870"/>
                  <a:gd name="connsiteY72" fmla="*/ 2832100 h 3549980"/>
                  <a:gd name="connsiteX73" fmla="*/ 3614420 w 3658870"/>
                  <a:gd name="connsiteY73" fmla="*/ 2901948 h 3549980"/>
                  <a:gd name="connsiteX74" fmla="*/ 3544570 w 3658870"/>
                  <a:gd name="connsiteY74" fmla="*/ 2908300 h 3549980"/>
                  <a:gd name="connsiteX75" fmla="*/ 3582670 w 3658870"/>
                  <a:gd name="connsiteY75" fmla="*/ 2965452 h 3549980"/>
                  <a:gd name="connsiteX76" fmla="*/ 3474720 w 3658870"/>
                  <a:gd name="connsiteY76" fmla="*/ 3105148 h 3549980"/>
                  <a:gd name="connsiteX77" fmla="*/ 3557270 w 3658870"/>
                  <a:gd name="connsiteY77" fmla="*/ 3136900 h 3549980"/>
                  <a:gd name="connsiteX78" fmla="*/ 3563620 w 3658870"/>
                  <a:gd name="connsiteY78" fmla="*/ 3181348 h 3549980"/>
                  <a:gd name="connsiteX79" fmla="*/ 3468370 w 3658870"/>
                  <a:gd name="connsiteY79" fmla="*/ 3251200 h 3549980"/>
                  <a:gd name="connsiteX80" fmla="*/ 3392170 w 3658870"/>
                  <a:gd name="connsiteY80" fmla="*/ 3314700 h 3549980"/>
                  <a:gd name="connsiteX81" fmla="*/ 3335020 w 3658870"/>
                  <a:gd name="connsiteY81" fmla="*/ 3321052 h 3549980"/>
                  <a:gd name="connsiteX82" fmla="*/ 3309620 w 3658870"/>
                  <a:gd name="connsiteY82" fmla="*/ 3384548 h 3549980"/>
                  <a:gd name="connsiteX83" fmla="*/ 3201670 w 3658870"/>
                  <a:gd name="connsiteY83" fmla="*/ 3390900 h 3549980"/>
                  <a:gd name="connsiteX84" fmla="*/ 3201670 w 3658870"/>
                  <a:gd name="connsiteY84" fmla="*/ 3454400 h 3549980"/>
                  <a:gd name="connsiteX85" fmla="*/ 3188970 w 3658870"/>
                  <a:gd name="connsiteY85" fmla="*/ 3543300 h 3549980"/>
                  <a:gd name="connsiteX86" fmla="*/ 3117708 w 3658870"/>
                  <a:gd name="connsiteY86" fmla="*/ 3549980 h 3549980"/>
                  <a:gd name="connsiteX87" fmla="*/ 3147060 w 3658870"/>
                  <a:gd name="connsiteY87" fmla="*/ 3525520 h 3549980"/>
                  <a:gd name="connsiteX88" fmla="*/ 3093720 w 3658870"/>
                  <a:gd name="connsiteY88" fmla="*/ 3487420 h 3549980"/>
                  <a:gd name="connsiteX89" fmla="*/ 3093720 w 3658870"/>
                  <a:gd name="connsiteY89" fmla="*/ 3319780 h 3549980"/>
                  <a:gd name="connsiteX90" fmla="*/ 3154680 w 3658870"/>
                  <a:gd name="connsiteY90" fmla="*/ 3205480 h 3549980"/>
                  <a:gd name="connsiteX91" fmla="*/ 3086100 w 3658870"/>
                  <a:gd name="connsiteY91" fmla="*/ 3197860 h 3549980"/>
                  <a:gd name="connsiteX92" fmla="*/ 3017520 w 3658870"/>
                  <a:gd name="connsiteY92" fmla="*/ 3175000 h 3549980"/>
                  <a:gd name="connsiteX93" fmla="*/ 2941320 w 3658870"/>
                  <a:gd name="connsiteY93" fmla="*/ 3182620 h 3549980"/>
                  <a:gd name="connsiteX94" fmla="*/ 2895600 w 3658870"/>
                  <a:gd name="connsiteY94" fmla="*/ 3152140 h 3549980"/>
                  <a:gd name="connsiteX95" fmla="*/ 2773680 w 3658870"/>
                  <a:gd name="connsiteY95" fmla="*/ 3159760 h 3549980"/>
                  <a:gd name="connsiteX96" fmla="*/ 2720340 w 3658870"/>
                  <a:gd name="connsiteY96" fmla="*/ 3304540 h 3549980"/>
                  <a:gd name="connsiteX97" fmla="*/ 2667000 w 3658870"/>
                  <a:gd name="connsiteY97" fmla="*/ 3380740 h 3549980"/>
                  <a:gd name="connsiteX98" fmla="*/ 2560320 w 3658870"/>
                  <a:gd name="connsiteY98" fmla="*/ 3380740 h 3549980"/>
                  <a:gd name="connsiteX99" fmla="*/ 2400300 w 3658870"/>
                  <a:gd name="connsiteY99" fmla="*/ 3380740 h 3549980"/>
                  <a:gd name="connsiteX100" fmla="*/ 2331720 w 3658870"/>
                  <a:gd name="connsiteY100" fmla="*/ 3380740 h 3549980"/>
                  <a:gd name="connsiteX101" fmla="*/ 2293620 w 3658870"/>
                  <a:gd name="connsiteY101" fmla="*/ 3449320 h 3549980"/>
                  <a:gd name="connsiteX102" fmla="*/ 2171700 w 3658870"/>
                  <a:gd name="connsiteY102" fmla="*/ 3411220 h 3549980"/>
                  <a:gd name="connsiteX103" fmla="*/ 2072640 w 3658870"/>
                  <a:gd name="connsiteY103" fmla="*/ 3357880 h 3549980"/>
                  <a:gd name="connsiteX104" fmla="*/ 2110740 w 3658870"/>
                  <a:gd name="connsiteY104" fmla="*/ 3296920 h 3549980"/>
                  <a:gd name="connsiteX105" fmla="*/ 2042160 w 3658870"/>
                  <a:gd name="connsiteY105" fmla="*/ 3220720 h 3549980"/>
                  <a:gd name="connsiteX106" fmla="*/ 1981200 w 3658870"/>
                  <a:gd name="connsiteY106" fmla="*/ 3121660 h 3549980"/>
                  <a:gd name="connsiteX107" fmla="*/ 1889760 w 3658870"/>
                  <a:gd name="connsiteY107" fmla="*/ 3159760 h 3549980"/>
                  <a:gd name="connsiteX108" fmla="*/ 1859280 w 3658870"/>
                  <a:gd name="connsiteY108" fmla="*/ 3205480 h 3549980"/>
                  <a:gd name="connsiteX109" fmla="*/ 1821180 w 3658870"/>
                  <a:gd name="connsiteY109" fmla="*/ 3235960 h 3549980"/>
                  <a:gd name="connsiteX110" fmla="*/ 1699260 w 3658870"/>
                  <a:gd name="connsiteY110" fmla="*/ 3235960 h 3549980"/>
                  <a:gd name="connsiteX111" fmla="*/ 1615440 w 3658870"/>
                  <a:gd name="connsiteY111" fmla="*/ 3235960 h 3549980"/>
                  <a:gd name="connsiteX112" fmla="*/ 1607820 w 3658870"/>
                  <a:gd name="connsiteY112" fmla="*/ 3167380 h 3549980"/>
                  <a:gd name="connsiteX113" fmla="*/ 1536774 w 3658870"/>
                  <a:gd name="connsiteY113" fmla="*/ 3160276 h 3549980"/>
                  <a:gd name="connsiteX114" fmla="*/ 1531620 w 3658870"/>
                  <a:gd name="connsiteY114" fmla="*/ 3124200 h 3549980"/>
                  <a:gd name="connsiteX115" fmla="*/ 1442720 w 3658870"/>
                  <a:gd name="connsiteY115" fmla="*/ 3054348 h 3549980"/>
                  <a:gd name="connsiteX116" fmla="*/ 1290320 w 3658870"/>
                  <a:gd name="connsiteY116" fmla="*/ 2952748 h 3549980"/>
                  <a:gd name="connsiteX117" fmla="*/ 1264920 w 3658870"/>
                  <a:gd name="connsiteY117" fmla="*/ 2705100 h 3549980"/>
                  <a:gd name="connsiteX118" fmla="*/ 1322070 w 3658870"/>
                  <a:gd name="connsiteY118" fmla="*/ 2635252 h 3549980"/>
                  <a:gd name="connsiteX119" fmla="*/ 1258570 w 3658870"/>
                  <a:gd name="connsiteY119" fmla="*/ 2578100 h 3549980"/>
                  <a:gd name="connsiteX120" fmla="*/ 1252220 w 3658870"/>
                  <a:gd name="connsiteY120" fmla="*/ 2520948 h 3549980"/>
                  <a:gd name="connsiteX121" fmla="*/ 1201420 w 3658870"/>
                  <a:gd name="connsiteY121" fmla="*/ 2476500 h 3549980"/>
                  <a:gd name="connsiteX122" fmla="*/ 1182370 w 3658870"/>
                  <a:gd name="connsiteY122" fmla="*/ 2349500 h 3549980"/>
                  <a:gd name="connsiteX123" fmla="*/ 1049020 w 3658870"/>
                  <a:gd name="connsiteY123" fmla="*/ 2222500 h 3549980"/>
                  <a:gd name="connsiteX124" fmla="*/ 1010920 w 3658870"/>
                  <a:gd name="connsiteY124" fmla="*/ 2038348 h 3549980"/>
                  <a:gd name="connsiteX125" fmla="*/ 890270 w 3658870"/>
                  <a:gd name="connsiteY125" fmla="*/ 1936748 h 3549980"/>
                  <a:gd name="connsiteX126" fmla="*/ 845820 w 3658870"/>
                  <a:gd name="connsiteY126" fmla="*/ 1873252 h 3549980"/>
                  <a:gd name="connsiteX127" fmla="*/ 687070 w 3658870"/>
                  <a:gd name="connsiteY127" fmla="*/ 1828800 h 3549980"/>
                  <a:gd name="connsiteX128" fmla="*/ 547370 w 3658870"/>
                  <a:gd name="connsiteY128" fmla="*/ 1892300 h 3549980"/>
                  <a:gd name="connsiteX129" fmla="*/ 458470 w 3658870"/>
                  <a:gd name="connsiteY129" fmla="*/ 1892300 h 3549980"/>
                  <a:gd name="connsiteX130" fmla="*/ 464820 w 3658870"/>
                  <a:gd name="connsiteY130" fmla="*/ 2044700 h 3549980"/>
                  <a:gd name="connsiteX131" fmla="*/ 496570 w 3658870"/>
                  <a:gd name="connsiteY131" fmla="*/ 2101852 h 3549980"/>
                  <a:gd name="connsiteX132" fmla="*/ 572770 w 3658870"/>
                  <a:gd name="connsiteY132" fmla="*/ 2235200 h 3549980"/>
                  <a:gd name="connsiteX133" fmla="*/ 534670 w 3658870"/>
                  <a:gd name="connsiteY133" fmla="*/ 2286000 h 3549980"/>
                  <a:gd name="connsiteX134" fmla="*/ 579120 w 3658870"/>
                  <a:gd name="connsiteY134" fmla="*/ 2324100 h 3549980"/>
                  <a:gd name="connsiteX135" fmla="*/ 579120 w 3658870"/>
                  <a:gd name="connsiteY135" fmla="*/ 2349500 h 3549980"/>
                  <a:gd name="connsiteX136" fmla="*/ 534670 w 3658870"/>
                  <a:gd name="connsiteY136" fmla="*/ 2393948 h 3549980"/>
                  <a:gd name="connsiteX137" fmla="*/ 490220 w 3658870"/>
                  <a:gd name="connsiteY137" fmla="*/ 2444748 h 3549980"/>
                  <a:gd name="connsiteX138" fmla="*/ 414020 w 3658870"/>
                  <a:gd name="connsiteY138" fmla="*/ 2444748 h 3549980"/>
                  <a:gd name="connsiteX139" fmla="*/ 375920 w 3658870"/>
                  <a:gd name="connsiteY139" fmla="*/ 2349500 h 3549980"/>
                  <a:gd name="connsiteX140" fmla="*/ 363220 w 3658870"/>
                  <a:gd name="connsiteY140" fmla="*/ 2349500 h 3549980"/>
                  <a:gd name="connsiteX141" fmla="*/ 331470 w 3658870"/>
                  <a:gd name="connsiteY141" fmla="*/ 2330452 h 3549980"/>
                  <a:gd name="connsiteX142" fmla="*/ 267970 w 3658870"/>
                  <a:gd name="connsiteY142" fmla="*/ 2343148 h 3549980"/>
                  <a:gd name="connsiteX143" fmla="*/ 198120 w 3658870"/>
                  <a:gd name="connsiteY143" fmla="*/ 2292348 h 3549980"/>
                  <a:gd name="connsiteX144" fmla="*/ 172720 w 3658870"/>
                  <a:gd name="connsiteY144" fmla="*/ 2216148 h 3549980"/>
                  <a:gd name="connsiteX145" fmla="*/ 33020 w 3658870"/>
                  <a:gd name="connsiteY145" fmla="*/ 2203452 h 3549980"/>
                  <a:gd name="connsiteX146" fmla="*/ 11669 w 3658870"/>
                  <a:gd name="connsiteY146" fmla="*/ 2143168 h 3549980"/>
                  <a:gd name="connsiteX147" fmla="*/ 45720 w 3658870"/>
                  <a:gd name="connsiteY147" fmla="*/ 2153920 h 3549980"/>
                  <a:gd name="connsiteX148" fmla="*/ 114300 w 3658870"/>
                  <a:gd name="connsiteY148" fmla="*/ 2092960 h 3549980"/>
                  <a:gd name="connsiteX149" fmla="*/ 144780 w 3658870"/>
                  <a:gd name="connsiteY149" fmla="*/ 1864360 h 3549980"/>
                  <a:gd name="connsiteX150" fmla="*/ 38100 w 3658870"/>
                  <a:gd name="connsiteY150" fmla="*/ 1742440 h 3549980"/>
                  <a:gd name="connsiteX151" fmla="*/ 60960 w 3658870"/>
                  <a:gd name="connsiteY151" fmla="*/ 1673860 h 3549980"/>
                  <a:gd name="connsiteX152" fmla="*/ 0 w 3658870"/>
                  <a:gd name="connsiteY152" fmla="*/ 1651000 h 3549980"/>
                  <a:gd name="connsiteX153" fmla="*/ 0 w 3658870"/>
                  <a:gd name="connsiteY153" fmla="*/ 1590040 h 3549980"/>
                  <a:gd name="connsiteX154" fmla="*/ 106680 w 3658870"/>
                  <a:gd name="connsiteY154" fmla="*/ 1590040 h 3549980"/>
                  <a:gd name="connsiteX155" fmla="*/ 83820 w 3658870"/>
                  <a:gd name="connsiteY155" fmla="*/ 1506220 h 3549980"/>
                  <a:gd name="connsiteX156" fmla="*/ 99060 w 3658870"/>
                  <a:gd name="connsiteY156" fmla="*/ 1475740 h 3549980"/>
                  <a:gd name="connsiteX157" fmla="*/ 68580 w 3658870"/>
                  <a:gd name="connsiteY157" fmla="*/ 1308100 h 3549980"/>
                  <a:gd name="connsiteX158" fmla="*/ 30480 w 3658870"/>
                  <a:gd name="connsiteY158" fmla="*/ 1277620 h 3549980"/>
                  <a:gd name="connsiteX159" fmla="*/ 106680 w 3658870"/>
                  <a:gd name="connsiteY159" fmla="*/ 1201420 h 3549980"/>
                  <a:gd name="connsiteX160" fmla="*/ 121920 w 3658870"/>
                  <a:gd name="connsiteY160" fmla="*/ 1155700 h 3549980"/>
                  <a:gd name="connsiteX161" fmla="*/ 182880 w 3658870"/>
                  <a:gd name="connsiteY161" fmla="*/ 1148080 h 3549980"/>
                  <a:gd name="connsiteX162" fmla="*/ 182880 w 3658870"/>
                  <a:gd name="connsiteY162" fmla="*/ 995680 h 3549980"/>
                  <a:gd name="connsiteX163" fmla="*/ 243840 w 3658870"/>
                  <a:gd name="connsiteY163" fmla="*/ 896620 h 3549980"/>
                  <a:gd name="connsiteX164" fmla="*/ 289560 w 3658870"/>
                  <a:gd name="connsiteY164" fmla="*/ 866140 h 3549980"/>
                  <a:gd name="connsiteX165" fmla="*/ 358140 w 3658870"/>
                  <a:gd name="connsiteY165" fmla="*/ 744220 h 3549980"/>
                  <a:gd name="connsiteX166" fmla="*/ 518160 w 3658870"/>
                  <a:gd name="connsiteY166" fmla="*/ 690880 h 3549980"/>
                  <a:gd name="connsiteX167" fmla="*/ 601980 w 3658870"/>
                  <a:gd name="connsiteY167" fmla="*/ 645160 h 3549980"/>
                  <a:gd name="connsiteX168" fmla="*/ 685800 w 3658870"/>
                  <a:gd name="connsiteY168" fmla="*/ 706120 h 3549980"/>
                  <a:gd name="connsiteX169" fmla="*/ 807720 w 3658870"/>
                  <a:gd name="connsiteY169" fmla="*/ 668020 h 3549980"/>
                  <a:gd name="connsiteX170" fmla="*/ 853440 w 3658870"/>
                  <a:gd name="connsiteY170" fmla="*/ 713740 h 3549980"/>
                  <a:gd name="connsiteX171" fmla="*/ 967740 w 3658870"/>
                  <a:gd name="connsiteY171" fmla="*/ 698500 h 3549980"/>
                  <a:gd name="connsiteX172" fmla="*/ 1059180 w 3658870"/>
                  <a:gd name="connsiteY172" fmla="*/ 645160 h 3549980"/>
                  <a:gd name="connsiteX173" fmla="*/ 1051560 w 3658870"/>
                  <a:gd name="connsiteY173" fmla="*/ 584200 h 3549980"/>
                  <a:gd name="connsiteX174" fmla="*/ 1097280 w 3658870"/>
                  <a:gd name="connsiteY174" fmla="*/ 546100 h 3549980"/>
                  <a:gd name="connsiteX175" fmla="*/ 1097280 w 3658870"/>
                  <a:gd name="connsiteY175" fmla="*/ 477520 h 3549980"/>
                  <a:gd name="connsiteX176" fmla="*/ 1059180 w 3658870"/>
                  <a:gd name="connsiteY176" fmla="*/ 386080 h 3549980"/>
                  <a:gd name="connsiteX177" fmla="*/ 1109863 w 3658870"/>
                  <a:gd name="connsiteY177" fmla="*/ 291052 h 3549980"/>
                  <a:gd name="connsiteX178" fmla="*/ 1137920 w 3658870"/>
                  <a:gd name="connsiteY178" fmla="*/ 285748 h 3549980"/>
                  <a:gd name="connsiteX179" fmla="*/ 1290320 w 3658870"/>
                  <a:gd name="connsiteY179" fmla="*/ 311148 h 3549980"/>
                  <a:gd name="connsiteX180" fmla="*/ 1360170 w 3658870"/>
                  <a:gd name="connsiteY180" fmla="*/ 406400 h 3549980"/>
                  <a:gd name="connsiteX181" fmla="*/ 1823720 w 3658870"/>
                  <a:gd name="connsiteY181" fmla="*/ 431800 h 3549980"/>
                  <a:gd name="connsiteX182" fmla="*/ 1849120 w 3658870"/>
                  <a:gd name="connsiteY182" fmla="*/ 330200 h 3549980"/>
                  <a:gd name="connsiteX183" fmla="*/ 1938020 w 3658870"/>
                  <a:gd name="connsiteY183" fmla="*/ 285748 h 3549980"/>
                  <a:gd name="connsiteX184" fmla="*/ 1982470 w 3658870"/>
                  <a:gd name="connsiteY184" fmla="*/ 241300 h 3549980"/>
                  <a:gd name="connsiteX185" fmla="*/ 2020570 w 3658870"/>
                  <a:gd name="connsiteY185" fmla="*/ 190500 h 3549980"/>
                  <a:gd name="connsiteX186" fmla="*/ 2039620 w 3658870"/>
                  <a:gd name="connsiteY186" fmla="*/ 146052 h 3549980"/>
                  <a:gd name="connsiteX187" fmla="*/ 2045970 w 3658870"/>
                  <a:gd name="connsiteY187" fmla="*/ 101600 h 3549980"/>
                  <a:gd name="connsiteX188" fmla="*/ 2153920 w 3658870"/>
                  <a:gd name="connsiteY188" fmla="*/ 50800 h 3549980"/>
                  <a:gd name="connsiteX189" fmla="*/ 2211070 w 3658870"/>
                  <a:gd name="connsiteY189" fmla="*/ 38100 h 3549980"/>
                  <a:gd name="connsiteX190" fmla="*/ 2280920 w 3658870"/>
                  <a:gd name="connsiteY190" fmla="*/ 38100 h 35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</a:cxnLst>
                <a:rect l="l" t="t" r="r" b="b"/>
                <a:pathLst>
                  <a:path w="3658870" h="3549980">
                    <a:moveTo>
                      <a:pt x="2312670" y="0"/>
                    </a:moveTo>
                    <a:lnTo>
                      <a:pt x="2407920" y="44452"/>
                    </a:lnTo>
                    <a:lnTo>
                      <a:pt x="2503170" y="88900"/>
                    </a:lnTo>
                    <a:lnTo>
                      <a:pt x="2674620" y="228600"/>
                    </a:lnTo>
                    <a:lnTo>
                      <a:pt x="2700020" y="317500"/>
                    </a:lnTo>
                    <a:lnTo>
                      <a:pt x="2769870" y="387348"/>
                    </a:lnTo>
                    <a:lnTo>
                      <a:pt x="2776220" y="565148"/>
                    </a:lnTo>
                    <a:lnTo>
                      <a:pt x="2719070" y="679452"/>
                    </a:lnTo>
                    <a:lnTo>
                      <a:pt x="2769870" y="774700"/>
                    </a:lnTo>
                    <a:lnTo>
                      <a:pt x="2769870" y="838200"/>
                    </a:lnTo>
                    <a:lnTo>
                      <a:pt x="2706370" y="876300"/>
                    </a:lnTo>
                    <a:lnTo>
                      <a:pt x="2661920" y="1054100"/>
                    </a:lnTo>
                    <a:lnTo>
                      <a:pt x="2573020" y="1054100"/>
                    </a:lnTo>
                    <a:lnTo>
                      <a:pt x="2515870" y="1016000"/>
                    </a:lnTo>
                    <a:lnTo>
                      <a:pt x="2465070" y="1003300"/>
                    </a:lnTo>
                    <a:lnTo>
                      <a:pt x="2439670" y="1022348"/>
                    </a:lnTo>
                    <a:lnTo>
                      <a:pt x="2503170" y="1143000"/>
                    </a:lnTo>
                    <a:lnTo>
                      <a:pt x="2471420" y="1187452"/>
                    </a:lnTo>
                    <a:lnTo>
                      <a:pt x="2344420" y="1206500"/>
                    </a:lnTo>
                    <a:lnTo>
                      <a:pt x="2344420" y="1295400"/>
                    </a:lnTo>
                    <a:lnTo>
                      <a:pt x="2204720" y="1250948"/>
                    </a:lnTo>
                    <a:lnTo>
                      <a:pt x="2166620" y="1200148"/>
                    </a:lnTo>
                    <a:lnTo>
                      <a:pt x="2052320" y="1231900"/>
                    </a:lnTo>
                    <a:lnTo>
                      <a:pt x="2077720" y="1435100"/>
                    </a:lnTo>
                    <a:lnTo>
                      <a:pt x="2077720" y="1536700"/>
                    </a:lnTo>
                    <a:lnTo>
                      <a:pt x="2122170" y="1562100"/>
                    </a:lnTo>
                    <a:lnTo>
                      <a:pt x="2312670" y="1625600"/>
                    </a:lnTo>
                    <a:lnTo>
                      <a:pt x="2338070" y="1619252"/>
                    </a:lnTo>
                    <a:lnTo>
                      <a:pt x="2490470" y="1587500"/>
                    </a:lnTo>
                    <a:lnTo>
                      <a:pt x="2534920" y="1562100"/>
                    </a:lnTo>
                    <a:lnTo>
                      <a:pt x="2604770" y="1536700"/>
                    </a:lnTo>
                    <a:lnTo>
                      <a:pt x="2668270" y="1536700"/>
                    </a:lnTo>
                    <a:lnTo>
                      <a:pt x="2738120" y="1562100"/>
                    </a:lnTo>
                    <a:lnTo>
                      <a:pt x="2807970" y="1625600"/>
                    </a:lnTo>
                    <a:lnTo>
                      <a:pt x="2877820" y="1612900"/>
                    </a:lnTo>
                    <a:lnTo>
                      <a:pt x="2985770" y="1651000"/>
                    </a:lnTo>
                    <a:lnTo>
                      <a:pt x="3144520" y="1619252"/>
                    </a:lnTo>
                    <a:lnTo>
                      <a:pt x="3214370" y="1562100"/>
                    </a:lnTo>
                    <a:lnTo>
                      <a:pt x="3271520" y="1574800"/>
                    </a:lnTo>
                    <a:lnTo>
                      <a:pt x="3195320" y="1676400"/>
                    </a:lnTo>
                    <a:lnTo>
                      <a:pt x="3195320" y="1746252"/>
                    </a:lnTo>
                    <a:lnTo>
                      <a:pt x="3163570" y="1803400"/>
                    </a:lnTo>
                    <a:lnTo>
                      <a:pt x="3169920" y="1860548"/>
                    </a:lnTo>
                    <a:lnTo>
                      <a:pt x="3087370" y="1873252"/>
                    </a:lnTo>
                    <a:lnTo>
                      <a:pt x="3055620" y="1924052"/>
                    </a:lnTo>
                    <a:lnTo>
                      <a:pt x="3061970" y="2012948"/>
                    </a:lnTo>
                    <a:lnTo>
                      <a:pt x="2966720" y="2076452"/>
                    </a:lnTo>
                    <a:lnTo>
                      <a:pt x="3125470" y="2095500"/>
                    </a:lnTo>
                    <a:lnTo>
                      <a:pt x="3176270" y="2076452"/>
                    </a:lnTo>
                    <a:lnTo>
                      <a:pt x="3233420" y="2063748"/>
                    </a:lnTo>
                    <a:lnTo>
                      <a:pt x="3258820" y="2044700"/>
                    </a:lnTo>
                    <a:lnTo>
                      <a:pt x="3290570" y="2095500"/>
                    </a:lnTo>
                    <a:lnTo>
                      <a:pt x="3265170" y="2152652"/>
                    </a:lnTo>
                    <a:lnTo>
                      <a:pt x="3220720" y="2171700"/>
                    </a:lnTo>
                    <a:lnTo>
                      <a:pt x="3176270" y="2241548"/>
                    </a:lnTo>
                    <a:lnTo>
                      <a:pt x="3214370" y="2254252"/>
                    </a:lnTo>
                    <a:lnTo>
                      <a:pt x="3265170" y="2266948"/>
                    </a:lnTo>
                    <a:lnTo>
                      <a:pt x="3335020" y="2292348"/>
                    </a:lnTo>
                    <a:lnTo>
                      <a:pt x="3430270" y="2286000"/>
                    </a:lnTo>
                    <a:lnTo>
                      <a:pt x="3512820" y="2298700"/>
                    </a:lnTo>
                    <a:lnTo>
                      <a:pt x="3563620" y="2273300"/>
                    </a:lnTo>
                    <a:lnTo>
                      <a:pt x="3601720" y="2330452"/>
                    </a:lnTo>
                    <a:lnTo>
                      <a:pt x="3335020" y="2387600"/>
                    </a:lnTo>
                    <a:lnTo>
                      <a:pt x="3335020" y="2476500"/>
                    </a:lnTo>
                    <a:lnTo>
                      <a:pt x="3373120" y="2514600"/>
                    </a:lnTo>
                    <a:lnTo>
                      <a:pt x="3335020" y="2584452"/>
                    </a:lnTo>
                    <a:lnTo>
                      <a:pt x="3341370" y="2635252"/>
                    </a:lnTo>
                    <a:lnTo>
                      <a:pt x="3430270" y="2654300"/>
                    </a:lnTo>
                    <a:lnTo>
                      <a:pt x="3430270" y="2717800"/>
                    </a:lnTo>
                    <a:lnTo>
                      <a:pt x="3519170" y="2730500"/>
                    </a:lnTo>
                    <a:lnTo>
                      <a:pt x="3563620" y="2781300"/>
                    </a:lnTo>
                    <a:lnTo>
                      <a:pt x="3658870" y="2781300"/>
                    </a:lnTo>
                    <a:lnTo>
                      <a:pt x="3633470" y="2832100"/>
                    </a:lnTo>
                    <a:lnTo>
                      <a:pt x="3614420" y="2901948"/>
                    </a:lnTo>
                    <a:lnTo>
                      <a:pt x="3544570" y="2908300"/>
                    </a:lnTo>
                    <a:lnTo>
                      <a:pt x="3582670" y="2965452"/>
                    </a:lnTo>
                    <a:lnTo>
                      <a:pt x="3474720" y="3105148"/>
                    </a:lnTo>
                    <a:lnTo>
                      <a:pt x="3557270" y="3136900"/>
                    </a:lnTo>
                    <a:lnTo>
                      <a:pt x="3563620" y="3181348"/>
                    </a:lnTo>
                    <a:lnTo>
                      <a:pt x="3468370" y="3251200"/>
                    </a:lnTo>
                    <a:lnTo>
                      <a:pt x="3392170" y="3314700"/>
                    </a:lnTo>
                    <a:lnTo>
                      <a:pt x="3335020" y="3321052"/>
                    </a:lnTo>
                    <a:lnTo>
                      <a:pt x="3309620" y="3384548"/>
                    </a:lnTo>
                    <a:lnTo>
                      <a:pt x="3201670" y="3390900"/>
                    </a:lnTo>
                    <a:lnTo>
                      <a:pt x="3201670" y="3454400"/>
                    </a:lnTo>
                    <a:lnTo>
                      <a:pt x="3188970" y="3543300"/>
                    </a:lnTo>
                    <a:lnTo>
                      <a:pt x="3117708" y="3549980"/>
                    </a:lnTo>
                    <a:lnTo>
                      <a:pt x="3147060" y="3525520"/>
                    </a:lnTo>
                    <a:lnTo>
                      <a:pt x="3093720" y="3487420"/>
                    </a:lnTo>
                    <a:lnTo>
                      <a:pt x="3093720" y="3319780"/>
                    </a:lnTo>
                    <a:lnTo>
                      <a:pt x="3154680" y="3205480"/>
                    </a:lnTo>
                    <a:lnTo>
                      <a:pt x="3086100" y="3197860"/>
                    </a:lnTo>
                    <a:lnTo>
                      <a:pt x="3017520" y="3175000"/>
                    </a:lnTo>
                    <a:lnTo>
                      <a:pt x="2941320" y="3182620"/>
                    </a:lnTo>
                    <a:lnTo>
                      <a:pt x="2895600" y="3152140"/>
                    </a:lnTo>
                    <a:lnTo>
                      <a:pt x="2773680" y="3159760"/>
                    </a:lnTo>
                    <a:lnTo>
                      <a:pt x="2720340" y="3304540"/>
                    </a:lnTo>
                    <a:lnTo>
                      <a:pt x="2667000" y="3380740"/>
                    </a:lnTo>
                    <a:lnTo>
                      <a:pt x="2560320" y="3380740"/>
                    </a:lnTo>
                    <a:lnTo>
                      <a:pt x="2400300" y="3380740"/>
                    </a:lnTo>
                    <a:lnTo>
                      <a:pt x="2331720" y="3380740"/>
                    </a:lnTo>
                    <a:lnTo>
                      <a:pt x="2293620" y="3449320"/>
                    </a:lnTo>
                    <a:lnTo>
                      <a:pt x="2171700" y="3411220"/>
                    </a:lnTo>
                    <a:lnTo>
                      <a:pt x="2072640" y="3357880"/>
                    </a:lnTo>
                    <a:lnTo>
                      <a:pt x="2110740" y="3296920"/>
                    </a:lnTo>
                    <a:lnTo>
                      <a:pt x="2042160" y="3220720"/>
                    </a:lnTo>
                    <a:lnTo>
                      <a:pt x="1981200" y="3121660"/>
                    </a:lnTo>
                    <a:lnTo>
                      <a:pt x="1889760" y="3159760"/>
                    </a:lnTo>
                    <a:lnTo>
                      <a:pt x="1859280" y="3205480"/>
                    </a:lnTo>
                    <a:lnTo>
                      <a:pt x="1821180" y="3235960"/>
                    </a:lnTo>
                    <a:lnTo>
                      <a:pt x="1699260" y="3235960"/>
                    </a:lnTo>
                    <a:lnTo>
                      <a:pt x="1615440" y="3235960"/>
                    </a:lnTo>
                    <a:lnTo>
                      <a:pt x="1607820" y="3167380"/>
                    </a:lnTo>
                    <a:lnTo>
                      <a:pt x="1536774" y="3160276"/>
                    </a:lnTo>
                    <a:lnTo>
                      <a:pt x="1531620" y="3124200"/>
                    </a:lnTo>
                    <a:lnTo>
                      <a:pt x="1442720" y="3054348"/>
                    </a:lnTo>
                    <a:lnTo>
                      <a:pt x="1290320" y="2952748"/>
                    </a:lnTo>
                    <a:lnTo>
                      <a:pt x="1264920" y="2705100"/>
                    </a:lnTo>
                    <a:lnTo>
                      <a:pt x="1322070" y="2635252"/>
                    </a:lnTo>
                    <a:lnTo>
                      <a:pt x="1258570" y="2578100"/>
                    </a:lnTo>
                    <a:lnTo>
                      <a:pt x="1252220" y="2520948"/>
                    </a:lnTo>
                    <a:lnTo>
                      <a:pt x="1201420" y="2476500"/>
                    </a:lnTo>
                    <a:lnTo>
                      <a:pt x="1182370" y="2349500"/>
                    </a:lnTo>
                    <a:lnTo>
                      <a:pt x="1049020" y="2222500"/>
                    </a:lnTo>
                    <a:lnTo>
                      <a:pt x="1010920" y="2038348"/>
                    </a:lnTo>
                    <a:lnTo>
                      <a:pt x="890270" y="1936748"/>
                    </a:lnTo>
                    <a:lnTo>
                      <a:pt x="845820" y="1873252"/>
                    </a:lnTo>
                    <a:lnTo>
                      <a:pt x="687070" y="1828800"/>
                    </a:lnTo>
                    <a:lnTo>
                      <a:pt x="547370" y="1892300"/>
                    </a:lnTo>
                    <a:lnTo>
                      <a:pt x="458470" y="1892300"/>
                    </a:lnTo>
                    <a:lnTo>
                      <a:pt x="464820" y="2044700"/>
                    </a:lnTo>
                    <a:lnTo>
                      <a:pt x="496570" y="2101852"/>
                    </a:lnTo>
                    <a:lnTo>
                      <a:pt x="572770" y="2235200"/>
                    </a:lnTo>
                    <a:lnTo>
                      <a:pt x="534670" y="2286000"/>
                    </a:lnTo>
                    <a:lnTo>
                      <a:pt x="579120" y="2324100"/>
                    </a:lnTo>
                    <a:lnTo>
                      <a:pt x="579120" y="2349500"/>
                    </a:lnTo>
                    <a:lnTo>
                      <a:pt x="534670" y="2393948"/>
                    </a:lnTo>
                    <a:lnTo>
                      <a:pt x="490220" y="2444748"/>
                    </a:lnTo>
                    <a:lnTo>
                      <a:pt x="414020" y="2444748"/>
                    </a:lnTo>
                    <a:lnTo>
                      <a:pt x="375920" y="2349500"/>
                    </a:lnTo>
                    <a:lnTo>
                      <a:pt x="363220" y="2349500"/>
                    </a:lnTo>
                    <a:lnTo>
                      <a:pt x="331470" y="2330452"/>
                    </a:lnTo>
                    <a:lnTo>
                      <a:pt x="267970" y="2343148"/>
                    </a:lnTo>
                    <a:lnTo>
                      <a:pt x="198120" y="2292348"/>
                    </a:lnTo>
                    <a:lnTo>
                      <a:pt x="172720" y="2216148"/>
                    </a:lnTo>
                    <a:lnTo>
                      <a:pt x="33020" y="2203452"/>
                    </a:lnTo>
                    <a:lnTo>
                      <a:pt x="11669" y="2143168"/>
                    </a:lnTo>
                    <a:lnTo>
                      <a:pt x="45720" y="2153920"/>
                    </a:lnTo>
                    <a:lnTo>
                      <a:pt x="114300" y="2092960"/>
                    </a:lnTo>
                    <a:lnTo>
                      <a:pt x="144780" y="1864360"/>
                    </a:lnTo>
                    <a:lnTo>
                      <a:pt x="38100" y="1742440"/>
                    </a:lnTo>
                    <a:lnTo>
                      <a:pt x="60960" y="1673860"/>
                    </a:lnTo>
                    <a:lnTo>
                      <a:pt x="0" y="1651000"/>
                    </a:lnTo>
                    <a:lnTo>
                      <a:pt x="0" y="1590040"/>
                    </a:lnTo>
                    <a:lnTo>
                      <a:pt x="106680" y="1590040"/>
                    </a:lnTo>
                    <a:lnTo>
                      <a:pt x="83820" y="1506220"/>
                    </a:lnTo>
                    <a:lnTo>
                      <a:pt x="99060" y="1475740"/>
                    </a:lnTo>
                    <a:lnTo>
                      <a:pt x="68580" y="1308100"/>
                    </a:lnTo>
                    <a:lnTo>
                      <a:pt x="30480" y="1277620"/>
                    </a:lnTo>
                    <a:lnTo>
                      <a:pt x="106680" y="1201420"/>
                    </a:lnTo>
                    <a:lnTo>
                      <a:pt x="121920" y="1155700"/>
                    </a:lnTo>
                    <a:lnTo>
                      <a:pt x="182880" y="1148080"/>
                    </a:lnTo>
                    <a:lnTo>
                      <a:pt x="182880" y="995680"/>
                    </a:lnTo>
                    <a:lnTo>
                      <a:pt x="243840" y="896620"/>
                    </a:lnTo>
                    <a:lnTo>
                      <a:pt x="289560" y="866140"/>
                    </a:lnTo>
                    <a:lnTo>
                      <a:pt x="358140" y="744220"/>
                    </a:lnTo>
                    <a:lnTo>
                      <a:pt x="518160" y="690880"/>
                    </a:lnTo>
                    <a:lnTo>
                      <a:pt x="601980" y="645160"/>
                    </a:lnTo>
                    <a:lnTo>
                      <a:pt x="685800" y="706120"/>
                    </a:lnTo>
                    <a:lnTo>
                      <a:pt x="807720" y="668020"/>
                    </a:lnTo>
                    <a:lnTo>
                      <a:pt x="853440" y="713740"/>
                    </a:lnTo>
                    <a:lnTo>
                      <a:pt x="967740" y="698500"/>
                    </a:lnTo>
                    <a:lnTo>
                      <a:pt x="1059180" y="645160"/>
                    </a:lnTo>
                    <a:lnTo>
                      <a:pt x="1051560" y="584200"/>
                    </a:lnTo>
                    <a:lnTo>
                      <a:pt x="1097280" y="546100"/>
                    </a:lnTo>
                    <a:lnTo>
                      <a:pt x="1097280" y="477520"/>
                    </a:lnTo>
                    <a:lnTo>
                      <a:pt x="1059180" y="386080"/>
                    </a:lnTo>
                    <a:lnTo>
                      <a:pt x="1109863" y="291052"/>
                    </a:lnTo>
                    <a:lnTo>
                      <a:pt x="1137920" y="285748"/>
                    </a:lnTo>
                    <a:lnTo>
                      <a:pt x="1290320" y="311148"/>
                    </a:lnTo>
                    <a:lnTo>
                      <a:pt x="1360170" y="406400"/>
                    </a:lnTo>
                    <a:lnTo>
                      <a:pt x="1823720" y="431800"/>
                    </a:lnTo>
                    <a:lnTo>
                      <a:pt x="1849120" y="330200"/>
                    </a:lnTo>
                    <a:lnTo>
                      <a:pt x="1938020" y="285748"/>
                    </a:lnTo>
                    <a:lnTo>
                      <a:pt x="1982470" y="241300"/>
                    </a:lnTo>
                    <a:lnTo>
                      <a:pt x="2020570" y="190500"/>
                    </a:lnTo>
                    <a:lnTo>
                      <a:pt x="2039620" y="146052"/>
                    </a:lnTo>
                    <a:lnTo>
                      <a:pt x="2045970" y="101600"/>
                    </a:lnTo>
                    <a:lnTo>
                      <a:pt x="2153920" y="50800"/>
                    </a:lnTo>
                    <a:lnTo>
                      <a:pt x="2211070" y="38100"/>
                    </a:lnTo>
                    <a:lnTo>
                      <a:pt x="2280920" y="3810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19083B04-7732-0B3B-F353-A7436D44A90D}"/>
                  </a:ext>
                </a:extLst>
              </p:cNvPr>
              <p:cNvSpPr/>
              <p:nvPr/>
            </p:nvSpPr>
            <p:spPr>
              <a:xfrm>
                <a:off x="669700" y="6092662"/>
                <a:ext cx="281917" cy="240327"/>
              </a:xfrm>
              <a:custGeom>
                <a:avLst/>
                <a:gdLst>
                  <a:gd name="connsiteX0" fmla="*/ 146587 w 281917"/>
                  <a:gd name="connsiteY0" fmla="*/ 0 h 240327"/>
                  <a:gd name="connsiteX1" fmla="*/ 179253 w 281917"/>
                  <a:gd name="connsiteY1" fmla="*/ 23332 h 240327"/>
                  <a:gd name="connsiteX2" fmla="*/ 218919 w 281917"/>
                  <a:gd name="connsiteY2" fmla="*/ 0 h 240327"/>
                  <a:gd name="connsiteX3" fmla="*/ 281917 w 281917"/>
                  <a:gd name="connsiteY3" fmla="*/ 13999 h 240327"/>
                  <a:gd name="connsiteX4" fmla="*/ 251585 w 281917"/>
                  <a:gd name="connsiteY4" fmla="*/ 41999 h 240327"/>
                  <a:gd name="connsiteX5" fmla="*/ 239918 w 281917"/>
                  <a:gd name="connsiteY5" fmla="*/ 93331 h 240327"/>
                  <a:gd name="connsiteX6" fmla="*/ 214252 w 281917"/>
                  <a:gd name="connsiteY6" fmla="*/ 163329 h 240327"/>
                  <a:gd name="connsiteX7" fmla="*/ 214252 w 281917"/>
                  <a:gd name="connsiteY7" fmla="*/ 200661 h 240327"/>
                  <a:gd name="connsiteX8" fmla="*/ 183920 w 281917"/>
                  <a:gd name="connsiteY8" fmla="*/ 233327 h 240327"/>
                  <a:gd name="connsiteX9" fmla="*/ 167587 w 281917"/>
                  <a:gd name="connsiteY9" fmla="*/ 237994 h 240327"/>
                  <a:gd name="connsiteX10" fmla="*/ 120921 w 281917"/>
                  <a:gd name="connsiteY10" fmla="*/ 240327 h 240327"/>
                  <a:gd name="connsiteX11" fmla="*/ 104588 w 281917"/>
                  <a:gd name="connsiteY11" fmla="*/ 216994 h 240327"/>
                  <a:gd name="connsiteX12" fmla="*/ 78922 w 281917"/>
                  <a:gd name="connsiteY12" fmla="*/ 223994 h 240327"/>
                  <a:gd name="connsiteX13" fmla="*/ 46256 w 281917"/>
                  <a:gd name="connsiteY13" fmla="*/ 226327 h 240327"/>
                  <a:gd name="connsiteX14" fmla="*/ 0 w 281917"/>
                  <a:gd name="connsiteY14" fmla="*/ 207482 h 240327"/>
                  <a:gd name="connsiteX15" fmla="*/ 0 w 281917"/>
                  <a:gd name="connsiteY15" fmla="*/ 82635 h 240327"/>
                  <a:gd name="connsiteX16" fmla="*/ 13591 w 281917"/>
                  <a:gd name="connsiteY16" fmla="*/ 81664 h 240327"/>
                  <a:gd name="connsiteX17" fmla="*/ 83589 w 281917"/>
                  <a:gd name="connsiteY17" fmla="*/ 13999 h 240327"/>
                  <a:gd name="connsiteX0" fmla="*/ 312005 w 447335"/>
                  <a:gd name="connsiteY0" fmla="*/ 0 h 240327"/>
                  <a:gd name="connsiteX1" fmla="*/ 344671 w 447335"/>
                  <a:gd name="connsiteY1" fmla="*/ 23332 h 240327"/>
                  <a:gd name="connsiteX2" fmla="*/ 384337 w 447335"/>
                  <a:gd name="connsiteY2" fmla="*/ 0 h 240327"/>
                  <a:gd name="connsiteX3" fmla="*/ 447335 w 447335"/>
                  <a:gd name="connsiteY3" fmla="*/ 13999 h 240327"/>
                  <a:gd name="connsiteX4" fmla="*/ 417003 w 447335"/>
                  <a:gd name="connsiteY4" fmla="*/ 41999 h 240327"/>
                  <a:gd name="connsiteX5" fmla="*/ 405336 w 447335"/>
                  <a:gd name="connsiteY5" fmla="*/ 93331 h 240327"/>
                  <a:gd name="connsiteX6" fmla="*/ 379670 w 447335"/>
                  <a:gd name="connsiteY6" fmla="*/ 163329 h 240327"/>
                  <a:gd name="connsiteX7" fmla="*/ 379670 w 447335"/>
                  <a:gd name="connsiteY7" fmla="*/ 200661 h 240327"/>
                  <a:gd name="connsiteX8" fmla="*/ 349338 w 447335"/>
                  <a:gd name="connsiteY8" fmla="*/ 233327 h 240327"/>
                  <a:gd name="connsiteX9" fmla="*/ 333005 w 447335"/>
                  <a:gd name="connsiteY9" fmla="*/ 237994 h 240327"/>
                  <a:gd name="connsiteX10" fmla="*/ 286339 w 447335"/>
                  <a:gd name="connsiteY10" fmla="*/ 240327 h 240327"/>
                  <a:gd name="connsiteX11" fmla="*/ 270006 w 447335"/>
                  <a:gd name="connsiteY11" fmla="*/ 216994 h 240327"/>
                  <a:gd name="connsiteX12" fmla="*/ 244340 w 447335"/>
                  <a:gd name="connsiteY12" fmla="*/ 223994 h 240327"/>
                  <a:gd name="connsiteX13" fmla="*/ 211674 w 447335"/>
                  <a:gd name="connsiteY13" fmla="*/ 226327 h 240327"/>
                  <a:gd name="connsiteX14" fmla="*/ 165418 w 447335"/>
                  <a:gd name="connsiteY14" fmla="*/ 207482 h 240327"/>
                  <a:gd name="connsiteX15" fmla="*/ 0 w 447335"/>
                  <a:gd name="connsiteY15" fmla="*/ 146213 h 240327"/>
                  <a:gd name="connsiteX16" fmla="*/ 165418 w 447335"/>
                  <a:gd name="connsiteY16" fmla="*/ 82635 h 240327"/>
                  <a:gd name="connsiteX17" fmla="*/ 179009 w 447335"/>
                  <a:gd name="connsiteY17" fmla="*/ 81664 h 240327"/>
                  <a:gd name="connsiteX18" fmla="*/ 249007 w 447335"/>
                  <a:gd name="connsiteY18" fmla="*/ 13999 h 240327"/>
                  <a:gd name="connsiteX19" fmla="*/ 312005 w 447335"/>
                  <a:gd name="connsiteY19" fmla="*/ 0 h 240327"/>
                  <a:gd name="connsiteX0" fmla="*/ 0 w 447335"/>
                  <a:gd name="connsiteY0" fmla="*/ 146213 h 240327"/>
                  <a:gd name="connsiteX1" fmla="*/ 165418 w 447335"/>
                  <a:gd name="connsiteY1" fmla="*/ 82635 h 240327"/>
                  <a:gd name="connsiteX2" fmla="*/ 179009 w 447335"/>
                  <a:gd name="connsiteY2" fmla="*/ 81664 h 240327"/>
                  <a:gd name="connsiteX3" fmla="*/ 249007 w 447335"/>
                  <a:gd name="connsiteY3" fmla="*/ 13999 h 240327"/>
                  <a:gd name="connsiteX4" fmla="*/ 312005 w 447335"/>
                  <a:gd name="connsiteY4" fmla="*/ 0 h 240327"/>
                  <a:gd name="connsiteX5" fmla="*/ 344671 w 447335"/>
                  <a:gd name="connsiteY5" fmla="*/ 23332 h 240327"/>
                  <a:gd name="connsiteX6" fmla="*/ 384337 w 447335"/>
                  <a:gd name="connsiteY6" fmla="*/ 0 h 240327"/>
                  <a:gd name="connsiteX7" fmla="*/ 447335 w 447335"/>
                  <a:gd name="connsiteY7" fmla="*/ 13999 h 240327"/>
                  <a:gd name="connsiteX8" fmla="*/ 417003 w 447335"/>
                  <a:gd name="connsiteY8" fmla="*/ 41999 h 240327"/>
                  <a:gd name="connsiteX9" fmla="*/ 405336 w 447335"/>
                  <a:gd name="connsiteY9" fmla="*/ 93331 h 240327"/>
                  <a:gd name="connsiteX10" fmla="*/ 379670 w 447335"/>
                  <a:gd name="connsiteY10" fmla="*/ 163329 h 240327"/>
                  <a:gd name="connsiteX11" fmla="*/ 379670 w 447335"/>
                  <a:gd name="connsiteY11" fmla="*/ 200661 h 240327"/>
                  <a:gd name="connsiteX12" fmla="*/ 349338 w 447335"/>
                  <a:gd name="connsiteY12" fmla="*/ 233327 h 240327"/>
                  <a:gd name="connsiteX13" fmla="*/ 333005 w 447335"/>
                  <a:gd name="connsiteY13" fmla="*/ 237994 h 240327"/>
                  <a:gd name="connsiteX14" fmla="*/ 286339 w 447335"/>
                  <a:gd name="connsiteY14" fmla="*/ 240327 h 240327"/>
                  <a:gd name="connsiteX15" fmla="*/ 270006 w 447335"/>
                  <a:gd name="connsiteY15" fmla="*/ 216994 h 240327"/>
                  <a:gd name="connsiteX16" fmla="*/ 244340 w 447335"/>
                  <a:gd name="connsiteY16" fmla="*/ 223994 h 240327"/>
                  <a:gd name="connsiteX17" fmla="*/ 211674 w 447335"/>
                  <a:gd name="connsiteY17" fmla="*/ 226327 h 240327"/>
                  <a:gd name="connsiteX18" fmla="*/ 165418 w 447335"/>
                  <a:gd name="connsiteY18" fmla="*/ 207482 h 240327"/>
                  <a:gd name="connsiteX19" fmla="*/ 91440 w 447335"/>
                  <a:gd name="connsiteY19" fmla="*/ 237653 h 240327"/>
                  <a:gd name="connsiteX0" fmla="*/ 101657 w 383574"/>
                  <a:gd name="connsiteY0" fmla="*/ 82635 h 240327"/>
                  <a:gd name="connsiteX1" fmla="*/ 115248 w 383574"/>
                  <a:gd name="connsiteY1" fmla="*/ 81664 h 240327"/>
                  <a:gd name="connsiteX2" fmla="*/ 185246 w 383574"/>
                  <a:gd name="connsiteY2" fmla="*/ 13999 h 240327"/>
                  <a:gd name="connsiteX3" fmla="*/ 248244 w 383574"/>
                  <a:gd name="connsiteY3" fmla="*/ 0 h 240327"/>
                  <a:gd name="connsiteX4" fmla="*/ 280910 w 383574"/>
                  <a:gd name="connsiteY4" fmla="*/ 23332 h 240327"/>
                  <a:gd name="connsiteX5" fmla="*/ 320576 w 383574"/>
                  <a:gd name="connsiteY5" fmla="*/ 0 h 240327"/>
                  <a:gd name="connsiteX6" fmla="*/ 383574 w 383574"/>
                  <a:gd name="connsiteY6" fmla="*/ 13999 h 240327"/>
                  <a:gd name="connsiteX7" fmla="*/ 353242 w 383574"/>
                  <a:gd name="connsiteY7" fmla="*/ 41999 h 240327"/>
                  <a:gd name="connsiteX8" fmla="*/ 341575 w 383574"/>
                  <a:gd name="connsiteY8" fmla="*/ 93331 h 240327"/>
                  <a:gd name="connsiteX9" fmla="*/ 315909 w 383574"/>
                  <a:gd name="connsiteY9" fmla="*/ 163329 h 240327"/>
                  <a:gd name="connsiteX10" fmla="*/ 315909 w 383574"/>
                  <a:gd name="connsiteY10" fmla="*/ 200661 h 240327"/>
                  <a:gd name="connsiteX11" fmla="*/ 285577 w 383574"/>
                  <a:gd name="connsiteY11" fmla="*/ 233327 h 240327"/>
                  <a:gd name="connsiteX12" fmla="*/ 269244 w 383574"/>
                  <a:gd name="connsiteY12" fmla="*/ 237994 h 240327"/>
                  <a:gd name="connsiteX13" fmla="*/ 222578 w 383574"/>
                  <a:gd name="connsiteY13" fmla="*/ 240327 h 240327"/>
                  <a:gd name="connsiteX14" fmla="*/ 206245 w 383574"/>
                  <a:gd name="connsiteY14" fmla="*/ 216994 h 240327"/>
                  <a:gd name="connsiteX15" fmla="*/ 180579 w 383574"/>
                  <a:gd name="connsiteY15" fmla="*/ 223994 h 240327"/>
                  <a:gd name="connsiteX16" fmla="*/ 147913 w 383574"/>
                  <a:gd name="connsiteY16" fmla="*/ 226327 h 240327"/>
                  <a:gd name="connsiteX17" fmla="*/ 101657 w 383574"/>
                  <a:gd name="connsiteY17" fmla="*/ 207482 h 240327"/>
                  <a:gd name="connsiteX18" fmla="*/ 27679 w 383574"/>
                  <a:gd name="connsiteY18" fmla="*/ 237653 h 240327"/>
                  <a:gd name="connsiteX0" fmla="*/ 0 w 281917"/>
                  <a:gd name="connsiteY0" fmla="*/ 82635 h 240327"/>
                  <a:gd name="connsiteX1" fmla="*/ 13591 w 281917"/>
                  <a:gd name="connsiteY1" fmla="*/ 81664 h 240327"/>
                  <a:gd name="connsiteX2" fmla="*/ 83589 w 281917"/>
                  <a:gd name="connsiteY2" fmla="*/ 13999 h 240327"/>
                  <a:gd name="connsiteX3" fmla="*/ 146587 w 281917"/>
                  <a:gd name="connsiteY3" fmla="*/ 0 h 240327"/>
                  <a:gd name="connsiteX4" fmla="*/ 179253 w 281917"/>
                  <a:gd name="connsiteY4" fmla="*/ 23332 h 240327"/>
                  <a:gd name="connsiteX5" fmla="*/ 218919 w 281917"/>
                  <a:gd name="connsiteY5" fmla="*/ 0 h 240327"/>
                  <a:gd name="connsiteX6" fmla="*/ 281917 w 281917"/>
                  <a:gd name="connsiteY6" fmla="*/ 13999 h 240327"/>
                  <a:gd name="connsiteX7" fmla="*/ 251585 w 281917"/>
                  <a:gd name="connsiteY7" fmla="*/ 41999 h 240327"/>
                  <a:gd name="connsiteX8" fmla="*/ 239918 w 281917"/>
                  <a:gd name="connsiteY8" fmla="*/ 93331 h 240327"/>
                  <a:gd name="connsiteX9" fmla="*/ 214252 w 281917"/>
                  <a:gd name="connsiteY9" fmla="*/ 163329 h 240327"/>
                  <a:gd name="connsiteX10" fmla="*/ 214252 w 281917"/>
                  <a:gd name="connsiteY10" fmla="*/ 200661 h 240327"/>
                  <a:gd name="connsiteX11" fmla="*/ 183920 w 281917"/>
                  <a:gd name="connsiteY11" fmla="*/ 233327 h 240327"/>
                  <a:gd name="connsiteX12" fmla="*/ 167587 w 281917"/>
                  <a:gd name="connsiteY12" fmla="*/ 237994 h 240327"/>
                  <a:gd name="connsiteX13" fmla="*/ 120921 w 281917"/>
                  <a:gd name="connsiteY13" fmla="*/ 240327 h 240327"/>
                  <a:gd name="connsiteX14" fmla="*/ 104588 w 281917"/>
                  <a:gd name="connsiteY14" fmla="*/ 216994 h 240327"/>
                  <a:gd name="connsiteX15" fmla="*/ 78922 w 281917"/>
                  <a:gd name="connsiteY15" fmla="*/ 223994 h 240327"/>
                  <a:gd name="connsiteX16" fmla="*/ 46256 w 281917"/>
                  <a:gd name="connsiteY16" fmla="*/ 226327 h 240327"/>
                  <a:gd name="connsiteX17" fmla="*/ 0 w 281917"/>
                  <a:gd name="connsiteY17" fmla="*/ 207482 h 24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81917" h="240327">
                    <a:moveTo>
                      <a:pt x="0" y="82635"/>
                    </a:moveTo>
                    <a:lnTo>
                      <a:pt x="13591" y="81664"/>
                    </a:lnTo>
                    <a:lnTo>
                      <a:pt x="83589" y="13999"/>
                    </a:lnTo>
                    <a:lnTo>
                      <a:pt x="146587" y="0"/>
                    </a:lnTo>
                    <a:lnTo>
                      <a:pt x="179253" y="23332"/>
                    </a:lnTo>
                    <a:lnTo>
                      <a:pt x="218919" y="0"/>
                    </a:lnTo>
                    <a:lnTo>
                      <a:pt x="281917" y="13999"/>
                    </a:lnTo>
                    <a:lnTo>
                      <a:pt x="251585" y="41999"/>
                    </a:lnTo>
                    <a:lnTo>
                      <a:pt x="239918" y="93331"/>
                    </a:lnTo>
                    <a:lnTo>
                      <a:pt x="214252" y="163329"/>
                    </a:lnTo>
                    <a:lnTo>
                      <a:pt x="214252" y="200661"/>
                    </a:lnTo>
                    <a:lnTo>
                      <a:pt x="183920" y="233327"/>
                    </a:lnTo>
                    <a:lnTo>
                      <a:pt x="167587" y="237994"/>
                    </a:lnTo>
                    <a:lnTo>
                      <a:pt x="120921" y="240327"/>
                    </a:lnTo>
                    <a:lnTo>
                      <a:pt x="104588" y="216994"/>
                    </a:lnTo>
                    <a:lnTo>
                      <a:pt x="78922" y="223994"/>
                    </a:lnTo>
                    <a:lnTo>
                      <a:pt x="46256" y="226327"/>
                    </a:lnTo>
                    <a:lnTo>
                      <a:pt x="0" y="207482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rgbClr val="00FF00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7627E49E-FBA8-A586-D807-FAA0BE43D77C}"/>
                  </a:ext>
                </a:extLst>
              </p:cNvPr>
              <p:cNvSpPr/>
              <p:nvPr/>
            </p:nvSpPr>
            <p:spPr>
              <a:xfrm>
                <a:off x="858289" y="4898798"/>
                <a:ext cx="1402496" cy="1557477"/>
              </a:xfrm>
              <a:custGeom>
                <a:avLst/>
                <a:gdLst>
                  <a:gd name="connsiteX0" fmla="*/ 986202 w 1402496"/>
                  <a:gd name="connsiteY0" fmla="*/ 0 h 1557477"/>
                  <a:gd name="connsiteX1" fmla="*/ 1063978 w 1402496"/>
                  <a:gd name="connsiteY1" fmla="*/ 21779 h 1557477"/>
                  <a:gd name="connsiteX2" fmla="*/ 1085755 w 1402496"/>
                  <a:gd name="connsiteY2" fmla="*/ 52887 h 1557477"/>
                  <a:gd name="connsiteX3" fmla="*/ 1144865 w 1402496"/>
                  <a:gd name="connsiteY3" fmla="*/ 102664 h 1557477"/>
                  <a:gd name="connsiteX4" fmla="*/ 1163533 w 1402496"/>
                  <a:gd name="connsiteY4" fmla="*/ 192885 h 1557477"/>
                  <a:gd name="connsiteX5" fmla="*/ 1228863 w 1402496"/>
                  <a:gd name="connsiteY5" fmla="*/ 255106 h 1557477"/>
                  <a:gd name="connsiteX6" fmla="*/ 1238197 w 1402496"/>
                  <a:gd name="connsiteY6" fmla="*/ 317327 h 1557477"/>
                  <a:gd name="connsiteX7" fmla="*/ 1263085 w 1402496"/>
                  <a:gd name="connsiteY7" fmla="*/ 339102 h 1557477"/>
                  <a:gd name="connsiteX8" fmla="*/ 1266197 w 1402496"/>
                  <a:gd name="connsiteY8" fmla="*/ 367104 h 1557477"/>
                  <a:gd name="connsiteX9" fmla="*/ 1297306 w 1402496"/>
                  <a:gd name="connsiteY9" fmla="*/ 395104 h 1557477"/>
                  <a:gd name="connsiteX10" fmla="*/ 1269308 w 1402496"/>
                  <a:gd name="connsiteY10" fmla="*/ 429325 h 1557477"/>
                  <a:gd name="connsiteX11" fmla="*/ 1281752 w 1402496"/>
                  <a:gd name="connsiteY11" fmla="*/ 550653 h 1557477"/>
                  <a:gd name="connsiteX12" fmla="*/ 1356418 w 1402496"/>
                  <a:gd name="connsiteY12" fmla="*/ 600431 h 1557477"/>
                  <a:gd name="connsiteX13" fmla="*/ 1399970 w 1402496"/>
                  <a:gd name="connsiteY13" fmla="*/ 634653 h 1557477"/>
                  <a:gd name="connsiteX14" fmla="*/ 1402496 w 1402496"/>
                  <a:gd name="connsiteY14" fmla="*/ 652328 h 1557477"/>
                  <a:gd name="connsiteX15" fmla="*/ 1399970 w 1402496"/>
                  <a:gd name="connsiteY15" fmla="*/ 652075 h 1557477"/>
                  <a:gd name="connsiteX16" fmla="*/ 1317839 w 1402496"/>
                  <a:gd name="connsiteY16" fmla="*/ 655808 h 1557477"/>
                  <a:gd name="connsiteX17" fmla="*/ 1295439 w 1402496"/>
                  <a:gd name="connsiteY17" fmla="*/ 689407 h 1557477"/>
                  <a:gd name="connsiteX18" fmla="*/ 1269306 w 1402496"/>
                  <a:gd name="connsiteY18" fmla="*/ 723007 h 1557477"/>
                  <a:gd name="connsiteX19" fmla="*/ 1269306 w 1402496"/>
                  <a:gd name="connsiteY19" fmla="*/ 737939 h 1557477"/>
                  <a:gd name="connsiteX20" fmla="*/ 1284240 w 1402496"/>
                  <a:gd name="connsiteY20" fmla="*/ 764071 h 1557477"/>
                  <a:gd name="connsiteX21" fmla="*/ 1250640 w 1402496"/>
                  <a:gd name="connsiteY21" fmla="*/ 816337 h 1557477"/>
                  <a:gd name="connsiteX22" fmla="*/ 1187175 w 1402496"/>
                  <a:gd name="connsiteY22" fmla="*/ 838738 h 1557477"/>
                  <a:gd name="connsiteX23" fmla="*/ 1175976 w 1402496"/>
                  <a:gd name="connsiteY23" fmla="*/ 891003 h 1557477"/>
                  <a:gd name="connsiteX24" fmla="*/ 1172242 w 1402496"/>
                  <a:gd name="connsiteY24" fmla="*/ 920869 h 1557477"/>
                  <a:gd name="connsiteX25" fmla="*/ 1146109 w 1402496"/>
                  <a:gd name="connsiteY25" fmla="*/ 920869 h 1557477"/>
                  <a:gd name="connsiteX26" fmla="*/ 1105044 w 1402496"/>
                  <a:gd name="connsiteY26" fmla="*/ 969402 h 1557477"/>
                  <a:gd name="connsiteX27" fmla="*/ 1086376 w 1402496"/>
                  <a:gd name="connsiteY27" fmla="*/ 1006734 h 1557477"/>
                  <a:gd name="connsiteX28" fmla="*/ 1086376 w 1402496"/>
                  <a:gd name="connsiteY28" fmla="*/ 1066466 h 1557477"/>
                  <a:gd name="connsiteX29" fmla="*/ 1056511 w 1402496"/>
                  <a:gd name="connsiteY29" fmla="*/ 1092599 h 1557477"/>
                  <a:gd name="connsiteX30" fmla="*/ 985579 w 1402496"/>
                  <a:gd name="connsiteY30" fmla="*/ 1077666 h 1557477"/>
                  <a:gd name="connsiteX31" fmla="*/ 959446 w 1402496"/>
                  <a:gd name="connsiteY31" fmla="*/ 1129931 h 1557477"/>
                  <a:gd name="connsiteX32" fmla="*/ 933314 w 1402496"/>
                  <a:gd name="connsiteY32" fmla="*/ 1141130 h 1557477"/>
                  <a:gd name="connsiteX33" fmla="*/ 937046 w 1402496"/>
                  <a:gd name="connsiteY33" fmla="*/ 1189664 h 1557477"/>
                  <a:gd name="connsiteX34" fmla="*/ 922114 w 1402496"/>
                  <a:gd name="connsiteY34" fmla="*/ 1223261 h 1557477"/>
                  <a:gd name="connsiteX35" fmla="*/ 933314 w 1402496"/>
                  <a:gd name="connsiteY35" fmla="*/ 1301660 h 1557477"/>
                  <a:gd name="connsiteX36" fmla="*/ 937046 w 1402496"/>
                  <a:gd name="connsiteY36" fmla="*/ 1346459 h 1557477"/>
                  <a:gd name="connsiteX37" fmla="*/ 959446 w 1402496"/>
                  <a:gd name="connsiteY37" fmla="*/ 1406191 h 1557477"/>
                  <a:gd name="connsiteX38" fmla="*/ 993046 w 1402496"/>
                  <a:gd name="connsiteY38" fmla="*/ 1409924 h 1557477"/>
                  <a:gd name="connsiteX39" fmla="*/ 1026646 w 1402496"/>
                  <a:gd name="connsiteY39" fmla="*/ 1477123 h 1557477"/>
                  <a:gd name="connsiteX40" fmla="*/ 1045312 w 1402496"/>
                  <a:gd name="connsiteY40" fmla="*/ 1506988 h 1557477"/>
                  <a:gd name="connsiteX41" fmla="*/ 1063978 w 1402496"/>
                  <a:gd name="connsiteY41" fmla="*/ 1533121 h 1557477"/>
                  <a:gd name="connsiteX42" fmla="*/ 1058247 w 1402496"/>
                  <a:gd name="connsiteY42" fmla="*/ 1557477 h 1557477"/>
                  <a:gd name="connsiteX43" fmla="*/ 116087 w 1402496"/>
                  <a:gd name="connsiteY43" fmla="*/ 1557477 h 1557477"/>
                  <a:gd name="connsiteX44" fmla="*/ 115109 w 1402496"/>
                  <a:gd name="connsiteY44" fmla="*/ 1555522 h 1557477"/>
                  <a:gd name="connsiteX45" fmla="*/ 164885 w 1402496"/>
                  <a:gd name="connsiteY45" fmla="*/ 1483967 h 1557477"/>
                  <a:gd name="connsiteX46" fmla="*/ 155553 w 1402496"/>
                  <a:gd name="connsiteY46" fmla="*/ 1474635 h 1557477"/>
                  <a:gd name="connsiteX47" fmla="*/ 261328 w 1402496"/>
                  <a:gd name="connsiteY47" fmla="*/ 1362637 h 1557477"/>
                  <a:gd name="connsiteX48" fmla="*/ 255106 w 1402496"/>
                  <a:gd name="connsiteY48" fmla="*/ 1294193 h 1557477"/>
                  <a:gd name="connsiteX49" fmla="*/ 223996 w 1402496"/>
                  <a:gd name="connsiteY49" fmla="*/ 1244418 h 1557477"/>
                  <a:gd name="connsiteX50" fmla="*/ 248883 w 1402496"/>
                  <a:gd name="connsiteY50" fmla="*/ 1231972 h 1557477"/>
                  <a:gd name="connsiteX51" fmla="*/ 211551 w 1402496"/>
                  <a:gd name="connsiteY51" fmla="*/ 1169752 h 1557477"/>
                  <a:gd name="connsiteX52" fmla="*/ 236440 w 1402496"/>
                  <a:gd name="connsiteY52" fmla="*/ 1144863 h 1557477"/>
                  <a:gd name="connsiteX53" fmla="*/ 398213 w 1402496"/>
                  <a:gd name="connsiteY53" fmla="*/ 1017312 h 1557477"/>
                  <a:gd name="connsiteX54" fmla="*/ 373326 w 1402496"/>
                  <a:gd name="connsiteY54" fmla="*/ 1001755 h 1557477"/>
                  <a:gd name="connsiteX55" fmla="*/ 307994 w 1402496"/>
                  <a:gd name="connsiteY55" fmla="*/ 1004869 h 1557477"/>
                  <a:gd name="connsiteX56" fmla="*/ 227106 w 1402496"/>
                  <a:gd name="connsiteY56" fmla="*/ 1026644 h 1557477"/>
                  <a:gd name="connsiteX57" fmla="*/ 93332 w 1402496"/>
                  <a:gd name="connsiteY57" fmla="*/ 1057755 h 1557477"/>
                  <a:gd name="connsiteX58" fmla="*/ 87109 w 1402496"/>
                  <a:gd name="connsiteY58" fmla="*/ 1088865 h 1557477"/>
                  <a:gd name="connsiteX59" fmla="*/ 74666 w 1402496"/>
                  <a:gd name="connsiteY59" fmla="*/ 1138642 h 1557477"/>
                  <a:gd name="connsiteX60" fmla="*/ 12443 w 1402496"/>
                  <a:gd name="connsiteY60" fmla="*/ 1147974 h 1557477"/>
                  <a:gd name="connsiteX61" fmla="*/ 28000 w 1402496"/>
                  <a:gd name="connsiteY61" fmla="*/ 1098197 h 1557477"/>
                  <a:gd name="connsiteX62" fmla="*/ 0 w 1402496"/>
                  <a:gd name="connsiteY62" fmla="*/ 1067089 h 1557477"/>
                  <a:gd name="connsiteX63" fmla="*/ 28000 w 1402496"/>
                  <a:gd name="connsiteY63" fmla="*/ 1045310 h 1557477"/>
                  <a:gd name="connsiteX64" fmla="*/ 74666 w 1402496"/>
                  <a:gd name="connsiteY64" fmla="*/ 1007978 h 1557477"/>
                  <a:gd name="connsiteX65" fmla="*/ 136887 w 1402496"/>
                  <a:gd name="connsiteY65" fmla="*/ 986201 h 1557477"/>
                  <a:gd name="connsiteX66" fmla="*/ 214662 w 1402496"/>
                  <a:gd name="connsiteY66" fmla="*/ 942648 h 1557477"/>
                  <a:gd name="connsiteX67" fmla="*/ 258217 w 1402496"/>
                  <a:gd name="connsiteY67" fmla="*/ 886646 h 1557477"/>
                  <a:gd name="connsiteX68" fmla="*/ 307994 w 1402496"/>
                  <a:gd name="connsiteY68" fmla="*/ 846204 h 1557477"/>
                  <a:gd name="connsiteX69" fmla="*/ 311104 w 1402496"/>
                  <a:gd name="connsiteY69" fmla="*/ 755985 h 1557477"/>
                  <a:gd name="connsiteX70" fmla="*/ 332881 w 1402496"/>
                  <a:gd name="connsiteY70" fmla="*/ 727984 h 1557477"/>
                  <a:gd name="connsiteX71" fmla="*/ 248883 w 1402496"/>
                  <a:gd name="connsiteY71" fmla="*/ 615987 h 1557477"/>
                  <a:gd name="connsiteX72" fmla="*/ 199108 w 1402496"/>
                  <a:gd name="connsiteY72" fmla="*/ 615987 h 1557477"/>
                  <a:gd name="connsiteX73" fmla="*/ 186662 w 1402496"/>
                  <a:gd name="connsiteY73" fmla="*/ 581766 h 1557477"/>
                  <a:gd name="connsiteX74" fmla="*/ 186662 w 1402496"/>
                  <a:gd name="connsiteY74" fmla="*/ 547544 h 1557477"/>
                  <a:gd name="connsiteX75" fmla="*/ 121330 w 1402496"/>
                  <a:gd name="connsiteY75" fmla="*/ 513321 h 1557477"/>
                  <a:gd name="connsiteX76" fmla="*/ 83998 w 1402496"/>
                  <a:gd name="connsiteY76" fmla="*/ 494657 h 1557477"/>
                  <a:gd name="connsiteX77" fmla="*/ 52889 w 1402496"/>
                  <a:gd name="connsiteY77" fmla="*/ 479100 h 1557477"/>
                  <a:gd name="connsiteX78" fmla="*/ 52889 w 1402496"/>
                  <a:gd name="connsiteY78" fmla="*/ 379548 h 1557477"/>
                  <a:gd name="connsiteX79" fmla="*/ 20947 w 1402496"/>
                  <a:gd name="connsiteY79" fmla="*/ 342281 h 1557477"/>
                  <a:gd name="connsiteX80" fmla="*/ 145598 w 1402496"/>
                  <a:gd name="connsiteY80" fmla="*/ 345948 h 1557477"/>
                  <a:gd name="connsiteX81" fmla="*/ 167996 w 1402496"/>
                  <a:gd name="connsiteY81" fmla="*/ 323549 h 1557477"/>
                  <a:gd name="connsiteX82" fmla="*/ 156797 w 1402496"/>
                  <a:gd name="connsiteY82" fmla="*/ 248883 h 1557477"/>
                  <a:gd name="connsiteX83" fmla="*/ 265061 w 1402496"/>
                  <a:gd name="connsiteY83" fmla="*/ 207819 h 1557477"/>
                  <a:gd name="connsiteX84" fmla="*/ 253862 w 1402496"/>
                  <a:gd name="connsiteY84" fmla="*/ 177952 h 1557477"/>
                  <a:gd name="connsiteX85" fmla="*/ 283727 w 1402496"/>
                  <a:gd name="connsiteY85" fmla="*/ 148086 h 1557477"/>
                  <a:gd name="connsiteX86" fmla="*/ 395725 w 1402496"/>
                  <a:gd name="connsiteY86" fmla="*/ 144352 h 1557477"/>
                  <a:gd name="connsiteX87" fmla="*/ 429325 w 1402496"/>
                  <a:gd name="connsiteY87" fmla="*/ 58489 h 1557477"/>
                  <a:gd name="connsiteX88" fmla="*/ 459190 w 1402496"/>
                  <a:gd name="connsiteY88" fmla="*/ 80887 h 1557477"/>
                  <a:gd name="connsiteX89" fmla="*/ 507723 w 1402496"/>
                  <a:gd name="connsiteY89" fmla="*/ 62221 h 1557477"/>
                  <a:gd name="connsiteX90" fmla="*/ 556255 w 1402496"/>
                  <a:gd name="connsiteY90" fmla="*/ 121954 h 1557477"/>
                  <a:gd name="connsiteX91" fmla="*/ 601053 w 1402496"/>
                  <a:gd name="connsiteY91" fmla="*/ 136887 h 1557477"/>
                  <a:gd name="connsiteX92" fmla="*/ 655304 w 1402496"/>
                  <a:gd name="connsiteY92" fmla="*/ 154017 h 1557477"/>
                  <a:gd name="connsiteX93" fmla="*/ 665764 w 1402496"/>
                  <a:gd name="connsiteY93" fmla="*/ 183553 h 1557477"/>
                  <a:gd name="connsiteX94" fmla="*/ 734208 w 1402496"/>
                  <a:gd name="connsiteY94" fmla="*/ 189772 h 1557477"/>
                  <a:gd name="connsiteX95" fmla="*/ 746651 w 1402496"/>
                  <a:gd name="connsiteY95" fmla="*/ 227106 h 1557477"/>
                  <a:gd name="connsiteX96" fmla="*/ 780872 w 1402496"/>
                  <a:gd name="connsiteY96" fmla="*/ 251995 h 1557477"/>
                  <a:gd name="connsiteX97" fmla="*/ 811983 w 1402496"/>
                  <a:gd name="connsiteY97" fmla="*/ 245774 h 1557477"/>
                  <a:gd name="connsiteX98" fmla="*/ 827538 w 1402496"/>
                  <a:gd name="connsiteY98" fmla="*/ 255106 h 1557477"/>
                  <a:gd name="connsiteX99" fmla="*/ 833761 w 1402496"/>
                  <a:gd name="connsiteY99" fmla="*/ 255106 h 1557477"/>
                  <a:gd name="connsiteX100" fmla="*/ 852427 w 1402496"/>
                  <a:gd name="connsiteY100" fmla="*/ 301770 h 1557477"/>
                  <a:gd name="connsiteX101" fmla="*/ 889759 w 1402496"/>
                  <a:gd name="connsiteY101" fmla="*/ 301770 h 1557477"/>
                  <a:gd name="connsiteX102" fmla="*/ 911536 w 1402496"/>
                  <a:gd name="connsiteY102" fmla="*/ 276881 h 1557477"/>
                  <a:gd name="connsiteX103" fmla="*/ 933314 w 1402496"/>
                  <a:gd name="connsiteY103" fmla="*/ 255106 h 1557477"/>
                  <a:gd name="connsiteX104" fmla="*/ 933314 w 1402496"/>
                  <a:gd name="connsiteY104" fmla="*/ 242661 h 1557477"/>
                  <a:gd name="connsiteX105" fmla="*/ 911536 w 1402496"/>
                  <a:gd name="connsiteY105" fmla="*/ 223995 h 1557477"/>
                  <a:gd name="connsiteX106" fmla="*/ 930202 w 1402496"/>
                  <a:gd name="connsiteY106" fmla="*/ 199108 h 1557477"/>
                  <a:gd name="connsiteX107" fmla="*/ 892870 w 1402496"/>
                  <a:gd name="connsiteY107" fmla="*/ 133776 h 1557477"/>
                  <a:gd name="connsiteX108" fmla="*/ 877315 w 1402496"/>
                  <a:gd name="connsiteY108" fmla="*/ 105776 h 1557477"/>
                  <a:gd name="connsiteX109" fmla="*/ 874204 w 1402496"/>
                  <a:gd name="connsiteY109" fmla="*/ 31112 h 1557477"/>
                  <a:gd name="connsiteX110" fmla="*/ 917759 w 1402496"/>
                  <a:gd name="connsiteY110" fmla="*/ 31112 h 1557477"/>
                  <a:gd name="connsiteX0" fmla="*/ 986202 w 1402496"/>
                  <a:gd name="connsiteY0" fmla="*/ 0 h 1635361"/>
                  <a:gd name="connsiteX1" fmla="*/ 1063978 w 1402496"/>
                  <a:gd name="connsiteY1" fmla="*/ 21779 h 1635361"/>
                  <a:gd name="connsiteX2" fmla="*/ 1085755 w 1402496"/>
                  <a:gd name="connsiteY2" fmla="*/ 52887 h 1635361"/>
                  <a:gd name="connsiteX3" fmla="*/ 1144865 w 1402496"/>
                  <a:gd name="connsiteY3" fmla="*/ 102664 h 1635361"/>
                  <a:gd name="connsiteX4" fmla="*/ 1163533 w 1402496"/>
                  <a:gd name="connsiteY4" fmla="*/ 192885 h 1635361"/>
                  <a:gd name="connsiteX5" fmla="*/ 1228863 w 1402496"/>
                  <a:gd name="connsiteY5" fmla="*/ 255106 h 1635361"/>
                  <a:gd name="connsiteX6" fmla="*/ 1238197 w 1402496"/>
                  <a:gd name="connsiteY6" fmla="*/ 317327 h 1635361"/>
                  <a:gd name="connsiteX7" fmla="*/ 1263085 w 1402496"/>
                  <a:gd name="connsiteY7" fmla="*/ 339102 h 1635361"/>
                  <a:gd name="connsiteX8" fmla="*/ 1266197 w 1402496"/>
                  <a:gd name="connsiteY8" fmla="*/ 367104 h 1635361"/>
                  <a:gd name="connsiteX9" fmla="*/ 1297306 w 1402496"/>
                  <a:gd name="connsiteY9" fmla="*/ 395104 h 1635361"/>
                  <a:gd name="connsiteX10" fmla="*/ 1269308 w 1402496"/>
                  <a:gd name="connsiteY10" fmla="*/ 429325 h 1635361"/>
                  <a:gd name="connsiteX11" fmla="*/ 1281752 w 1402496"/>
                  <a:gd name="connsiteY11" fmla="*/ 550653 h 1635361"/>
                  <a:gd name="connsiteX12" fmla="*/ 1356418 w 1402496"/>
                  <a:gd name="connsiteY12" fmla="*/ 600431 h 1635361"/>
                  <a:gd name="connsiteX13" fmla="*/ 1399970 w 1402496"/>
                  <a:gd name="connsiteY13" fmla="*/ 634653 h 1635361"/>
                  <a:gd name="connsiteX14" fmla="*/ 1402496 w 1402496"/>
                  <a:gd name="connsiteY14" fmla="*/ 652328 h 1635361"/>
                  <a:gd name="connsiteX15" fmla="*/ 1399970 w 1402496"/>
                  <a:gd name="connsiteY15" fmla="*/ 652075 h 1635361"/>
                  <a:gd name="connsiteX16" fmla="*/ 1317839 w 1402496"/>
                  <a:gd name="connsiteY16" fmla="*/ 655808 h 1635361"/>
                  <a:gd name="connsiteX17" fmla="*/ 1295439 w 1402496"/>
                  <a:gd name="connsiteY17" fmla="*/ 689407 h 1635361"/>
                  <a:gd name="connsiteX18" fmla="*/ 1269306 w 1402496"/>
                  <a:gd name="connsiteY18" fmla="*/ 723007 h 1635361"/>
                  <a:gd name="connsiteX19" fmla="*/ 1269306 w 1402496"/>
                  <a:gd name="connsiteY19" fmla="*/ 737939 h 1635361"/>
                  <a:gd name="connsiteX20" fmla="*/ 1284240 w 1402496"/>
                  <a:gd name="connsiteY20" fmla="*/ 764071 h 1635361"/>
                  <a:gd name="connsiteX21" fmla="*/ 1250640 w 1402496"/>
                  <a:gd name="connsiteY21" fmla="*/ 816337 h 1635361"/>
                  <a:gd name="connsiteX22" fmla="*/ 1187175 w 1402496"/>
                  <a:gd name="connsiteY22" fmla="*/ 838738 h 1635361"/>
                  <a:gd name="connsiteX23" fmla="*/ 1175976 w 1402496"/>
                  <a:gd name="connsiteY23" fmla="*/ 891003 h 1635361"/>
                  <a:gd name="connsiteX24" fmla="*/ 1172242 w 1402496"/>
                  <a:gd name="connsiteY24" fmla="*/ 920869 h 1635361"/>
                  <a:gd name="connsiteX25" fmla="*/ 1146109 w 1402496"/>
                  <a:gd name="connsiteY25" fmla="*/ 920869 h 1635361"/>
                  <a:gd name="connsiteX26" fmla="*/ 1105044 w 1402496"/>
                  <a:gd name="connsiteY26" fmla="*/ 969402 h 1635361"/>
                  <a:gd name="connsiteX27" fmla="*/ 1086376 w 1402496"/>
                  <a:gd name="connsiteY27" fmla="*/ 1006734 h 1635361"/>
                  <a:gd name="connsiteX28" fmla="*/ 1086376 w 1402496"/>
                  <a:gd name="connsiteY28" fmla="*/ 1066466 h 1635361"/>
                  <a:gd name="connsiteX29" fmla="*/ 1056511 w 1402496"/>
                  <a:gd name="connsiteY29" fmla="*/ 1092599 h 1635361"/>
                  <a:gd name="connsiteX30" fmla="*/ 985579 w 1402496"/>
                  <a:gd name="connsiteY30" fmla="*/ 1077666 h 1635361"/>
                  <a:gd name="connsiteX31" fmla="*/ 959446 w 1402496"/>
                  <a:gd name="connsiteY31" fmla="*/ 1129931 h 1635361"/>
                  <a:gd name="connsiteX32" fmla="*/ 933314 w 1402496"/>
                  <a:gd name="connsiteY32" fmla="*/ 1141130 h 1635361"/>
                  <a:gd name="connsiteX33" fmla="*/ 937046 w 1402496"/>
                  <a:gd name="connsiteY33" fmla="*/ 1189664 h 1635361"/>
                  <a:gd name="connsiteX34" fmla="*/ 922114 w 1402496"/>
                  <a:gd name="connsiteY34" fmla="*/ 1223261 h 1635361"/>
                  <a:gd name="connsiteX35" fmla="*/ 933314 w 1402496"/>
                  <a:gd name="connsiteY35" fmla="*/ 1301660 h 1635361"/>
                  <a:gd name="connsiteX36" fmla="*/ 937046 w 1402496"/>
                  <a:gd name="connsiteY36" fmla="*/ 1346459 h 1635361"/>
                  <a:gd name="connsiteX37" fmla="*/ 959446 w 1402496"/>
                  <a:gd name="connsiteY37" fmla="*/ 1406191 h 1635361"/>
                  <a:gd name="connsiteX38" fmla="*/ 993046 w 1402496"/>
                  <a:gd name="connsiteY38" fmla="*/ 1409924 h 1635361"/>
                  <a:gd name="connsiteX39" fmla="*/ 1026646 w 1402496"/>
                  <a:gd name="connsiteY39" fmla="*/ 1477123 h 1635361"/>
                  <a:gd name="connsiteX40" fmla="*/ 1045312 w 1402496"/>
                  <a:gd name="connsiteY40" fmla="*/ 1506988 h 1635361"/>
                  <a:gd name="connsiteX41" fmla="*/ 1063978 w 1402496"/>
                  <a:gd name="connsiteY41" fmla="*/ 1533121 h 1635361"/>
                  <a:gd name="connsiteX42" fmla="*/ 1058247 w 1402496"/>
                  <a:gd name="connsiteY42" fmla="*/ 1557477 h 1635361"/>
                  <a:gd name="connsiteX43" fmla="*/ 722317 w 1402496"/>
                  <a:gd name="connsiteY43" fmla="*/ 1635352 h 1635361"/>
                  <a:gd name="connsiteX44" fmla="*/ 116087 w 1402496"/>
                  <a:gd name="connsiteY44" fmla="*/ 1557477 h 1635361"/>
                  <a:gd name="connsiteX45" fmla="*/ 115109 w 1402496"/>
                  <a:gd name="connsiteY45" fmla="*/ 1555522 h 1635361"/>
                  <a:gd name="connsiteX46" fmla="*/ 164885 w 1402496"/>
                  <a:gd name="connsiteY46" fmla="*/ 1483967 h 1635361"/>
                  <a:gd name="connsiteX47" fmla="*/ 155553 w 1402496"/>
                  <a:gd name="connsiteY47" fmla="*/ 1474635 h 1635361"/>
                  <a:gd name="connsiteX48" fmla="*/ 261328 w 1402496"/>
                  <a:gd name="connsiteY48" fmla="*/ 1362637 h 1635361"/>
                  <a:gd name="connsiteX49" fmla="*/ 255106 w 1402496"/>
                  <a:gd name="connsiteY49" fmla="*/ 1294193 h 1635361"/>
                  <a:gd name="connsiteX50" fmla="*/ 223996 w 1402496"/>
                  <a:gd name="connsiteY50" fmla="*/ 1244418 h 1635361"/>
                  <a:gd name="connsiteX51" fmla="*/ 248883 w 1402496"/>
                  <a:gd name="connsiteY51" fmla="*/ 1231972 h 1635361"/>
                  <a:gd name="connsiteX52" fmla="*/ 211551 w 1402496"/>
                  <a:gd name="connsiteY52" fmla="*/ 1169752 h 1635361"/>
                  <a:gd name="connsiteX53" fmla="*/ 236440 w 1402496"/>
                  <a:gd name="connsiteY53" fmla="*/ 1144863 h 1635361"/>
                  <a:gd name="connsiteX54" fmla="*/ 398213 w 1402496"/>
                  <a:gd name="connsiteY54" fmla="*/ 1017312 h 1635361"/>
                  <a:gd name="connsiteX55" fmla="*/ 373326 w 1402496"/>
                  <a:gd name="connsiteY55" fmla="*/ 1001755 h 1635361"/>
                  <a:gd name="connsiteX56" fmla="*/ 307994 w 1402496"/>
                  <a:gd name="connsiteY56" fmla="*/ 1004869 h 1635361"/>
                  <a:gd name="connsiteX57" fmla="*/ 227106 w 1402496"/>
                  <a:gd name="connsiteY57" fmla="*/ 1026644 h 1635361"/>
                  <a:gd name="connsiteX58" fmla="*/ 93332 w 1402496"/>
                  <a:gd name="connsiteY58" fmla="*/ 1057755 h 1635361"/>
                  <a:gd name="connsiteX59" fmla="*/ 87109 w 1402496"/>
                  <a:gd name="connsiteY59" fmla="*/ 1088865 h 1635361"/>
                  <a:gd name="connsiteX60" fmla="*/ 74666 w 1402496"/>
                  <a:gd name="connsiteY60" fmla="*/ 1138642 h 1635361"/>
                  <a:gd name="connsiteX61" fmla="*/ 12443 w 1402496"/>
                  <a:gd name="connsiteY61" fmla="*/ 1147974 h 1635361"/>
                  <a:gd name="connsiteX62" fmla="*/ 28000 w 1402496"/>
                  <a:gd name="connsiteY62" fmla="*/ 1098197 h 1635361"/>
                  <a:gd name="connsiteX63" fmla="*/ 0 w 1402496"/>
                  <a:gd name="connsiteY63" fmla="*/ 1067089 h 1635361"/>
                  <a:gd name="connsiteX64" fmla="*/ 28000 w 1402496"/>
                  <a:gd name="connsiteY64" fmla="*/ 1045310 h 1635361"/>
                  <a:gd name="connsiteX65" fmla="*/ 74666 w 1402496"/>
                  <a:gd name="connsiteY65" fmla="*/ 1007978 h 1635361"/>
                  <a:gd name="connsiteX66" fmla="*/ 136887 w 1402496"/>
                  <a:gd name="connsiteY66" fmla="*/ 986201 h 1635361"/>
                  <a:gd name="connsiteX67" fmla="*/ 214662 w 1402496"/>
                  <a:gd name="connsiteY67" fmla="*/ 942648 h 1635361"/>
                  <a:gd name="connsiteX68" fmla="*/ 258217 w 1402496"/>
                  <a:gd name="connsiteY68" fmla="*/ 886646 h 1635361"/>
                  <a:gd name="connsiteX69" fmla="*/ 307994 w 1402496"/>
                  <a:gd name="connsiteY69" fmla="*/ 846204 h 1635361"/>
                  <a:gd name="connsiteX70" fmla="*/ 311104 w 1402496"/>
                  <a:gd name="connsiteY70" fmla="*/ 755985 h 1635361"/>
                  <a:gd name="connsiteX71" fmla="*/ 332881 w 1402496"/>
                  <a:gd name="connsiteY71" fmla="*/ 727984 h 1635361"/>
                  <a:gd name="connsiteX72" fmla="*/ 248883 w 1402496"/>
                  <a:gd name="connsiteY72" fmla="*/ 615987 h 1635361"/>
                  <a:gd name="connsiteX73" fmla="*/ 199108 w 1402496"/>
                  <a:gd name="connsiteY73" fmla="*/ 615987 h 1635361"/>
                  <a:gd name="connsiteX74" fmla="*/ 186662 w 1402496"/>
                  <a:gd name="connsiteY74" fmla="*/ 581766 h 1635361"/>
                  <a:gd name="connsiteX75" fmla="*/ 186662 w 1402496"/>
                  <a:gd name="connsiteY75" fmla="*/ 547544 h 1635361"/>
                  <a:gd name="connsiteX76" fmla="*/ 121330 w 1402496"/>
                  <a:gd name="connsiteY76" fmla="*/ 513321 h 1635361"/>
                  <a:gd name="connsiteX77" fmla="*/ 83998 w 1402496"/>
                  <a:gd name="connsiteY77" fmla="*/ 494657 h 1635361"/>
                  <a:gd name="connsiteX78" fmla="*/ 52889 w 1402496"/>
                  <a:gd name="connsiteY78" fmla="*/ 479100 h 1635361"/>
                  <a:gd name="connsiteX79" fmla="*/ 52889 w 1402496"/>
                  <a:gd name="connsiteY79" fmla="*/ 379548 h 1635361"/>
                  <a:gd name="connsiteX80" fmla="*/ 20947 w 1402496"/>
                  <a:gd name="connsiteY80" fmla="*/ 342281 h 1635361"/>
                  <a:gd name="connsiteX81" fmla="*/ 145598 w 1402496"/>
                  <a:gd name="connsiteY81" fmla="*/ 345948 h 1635361"/>
                  <a:gd name="connsiteX82" fmla="*/ 167996 w 1402496"/>
                  <a:gd name="connsiteY82" fmla="*/ 323549 h 1635361"/>
                  <a:gd name="connsiteX83" fmla="*/ 156797 w 1402496"/>
                  <a:gd name="connsiteY83" fmla="*/ 248883 h 1635361"/>
                  <a:gd name="connsiteX84" fmla="*/ 265061 w 1402496"/>
                  <a:gd name="connsiteY84" fmla="*/ 207819 h 1635361"/>
                  <a:gd name="connsiteX85" fmla="*/ 253862 w 1402496"/>
                  <a:gd name="connsiteY85" fmla="*/ 177952 h 1635361"/>
                  <a:gd name="connsiteX86" fmla="*/ 283727 w 1402496"/>
                  <a:gd name="connsiteY86" fmla="*/ 148086 h 1635361"/>
                  <a:gd name="connsiteX87" fmla="*/ 395725 w 1402496"/>
                  <a:gd name="connsiteY87" fmla="*/ 144352 h 1635361"/>
                  <a:gd name="connsiteX88" fmla="*/ 429325 w 1402496"/>
                  <a:gd name="connsiteY88" fmla="*/ 58489 h 1635361"/>
                  <a:gd name="connsiteX89" fmla="*/ 459190 w 1402496"/>
                  <a:gd name="connsiteY89" fmla="*/ 80887 h 1635361"/>
                  <a:gd name="connsiteX90" fmla="*/ 507723 w 1402496"/>
                  <a:gd name="connsiteY90" fmla="*/ 62221 h 1635361"/>
                  <a:gd name="connsiteX91" fmla="*/ 556255 w 1402496"/>
                  <a:gd name="connsiteY91" fmla="*/ 121954 h 1635361"/>
                  <a:gd name="connsiteX92" fmla="*/ 601053 w 1402496"/>
                  <a:gd name="connsiteY92" fmla="*/ 136887 h 1635361"/>
                  <a:gd name="connsiteX93" fmla="*/ 655304 w 1402496"/>
                  <a:gd name="connsiteY93" fmla="*/ 154017 h 1635361"/>
                  <a:gd name="connsiteX94" fmla="*/ 665764 w 1402496"/>
                  <a:gd name="connsiteY94" fmla="*/ 183553 h 1635361"/>
                  <a:gd name="connsiteX95" fmla="*/ 734208 w 1402496"/>
                  <a:gd name="connsiteY95" fmla="*/ 189772 h 1635361"/>
                  <a:gd name="connsiteX96" fmla="*/ 746651 w 1402496"/>
                  <a:gd name="connsiteY96" fmla="*/ 227106 h 1635361"/>
                  <a:gd name="connsiteX97" fmla="*/ 780872 w 1402496"/>
                  <a:gd name="connsiteY97" fmla="*/ 251995 h 1635361"/>
                  <a:gd name="connsiteX98" fmla="*/ 811983 w 1402496"/>
                  <a:gd name="connsiteY98" fmla="*/ 245774 h 1635361"/>
                  <a:gd name="connsiteX99" fmla="*/ 827538 w 1402496"/>
                  <a:gd name="connsiteY99" fmla="*/ 255106 h 1635361"/>
                  <a:gd name="connsiteX100" fmla="*/ 833761 w 1402496"/>
                  <a:gd name="connsiteY100" fmla="*/ 255106 h 1635361"/>
                  <a:gd name="connsiteX101" fmla="*/ 852427 w 1402496"/>
                  <a:gd name="connsiteY101" fmla="*/ 301770 h 1635361"/>
                  <a:gd name="connsiteX102" fmla="*/ 889759 w 1402496"/>
                  <a:gd name="connsiteY102" fmla="*/ 301770 h 1635361"/>
                  <a:gd name="connsiteX103" fmla="*/ 911536 w 1402496"/>
                  <a:gd name="connsiteY103" fmla="*/ 276881 h 1635361"/>
                  <a:gd name="connsiteX104" fmla="*/ 933314 w 1402496"/>
                  <a:gd name="connsiteY104" fmla="*/ 255106 h 1635361"/>
                  <a:gd name="connsiteX105" fmla="*/ 933314 w 1402496"/>
                  <a:gd name="connsiteY105" fmla="*/ 242661 h 1635361"/>
                  <a:gd name="connsiteX106" fmla="*/ 911536 w 1402496"/>
                  <a:gd name="connsiteY106" fmla="*/ 223995 h 1635361"/>
                  <a:gd name="connsiteX107" fmla="*/ 930202 w 1402496"/>
                  <a:gd name="connsiteY107" fmla="*/ 199108 h 1635361"/>
                  <a:gd name="connsiteX108" fmla="*/ 892870 w 1402496"/>
                  <a:gd name="connsiteY108" fmla="*/ 133776 h 1635361"/>
                  <a:gd name="connsiteX109" fmla="*/ 877315 w 1402496"/>
                  <a:gd name="connsiteY109" fmla="*/ 105776 h 1635361"/>
                  <a:gd name="connsiteX110" fmla="*/ 874204 w 1402496"/>
                  <a:gd name="connsiteY110" fmla="*/ 31112 h 1635361"/>
                  <a:gd name="connsiteX111" fmla="*/ 917759 w 1402496"/>
                  <a:gd name="connsiteY111" fmla="*/ 31112 h 1635361"/>
                  <a:gd name="connsiteX112" fmla="*/ 986202 w 1402496"/>
                  <a:gd name="connsiteY112" fmla="*/ 0 h 1635361"/>
                  <a:gd name="connsiteX0" fmla="*/ 722317 w 1402496"/>
                  <a:gd name="connsiteY0" fmla="*/ 1635352 h 1726792"/>
                  <a:gd name="connsiteX1" fmla="*/ 116087 w 1402496"/>
                  <a:gd name="connsiteY1" fmla="*/ 1557477 h 1726792"/>
                  <a:gd name="connsiteX2" fmla="*/ 115109 w 1402496"/>
                  <a:gd name="connsiteY2" fmla="*/ 1555522 h 1726792"/>
                  <a:gd name="connsiteX3" fmla="*/ 164885 w 1402496"/>
                  <a:gd name="connsiteY3" fmla="*/ 1483967 h 1726792"/>
                  <a:gd name="connsiteX4" fmla="*/ 155553 w 1402496"/>
                  <a:gd name="connsiteY4" fmla="*/ 1474635 h 1726792"/>
                  <a:gd name="connsiteX5" fmla="*/ 261328 w 1402496"/>
                  <a:gd name="connsiteY5" fmla="*/ 1362637 h 1726792"/>
                  <a:gd name="connsiteX6" fmla="*/ 255106 w 1402496"/>
                  <a:gd name="connsiteY6" fmla="*/ 1294193 h 1726792"/>
                  <a:gd name="connsiteX7" fmla="*/ 223996 w 1402496"/>
                  <a:gd name="connsiteY7" fmla="*/ 1244418 h 1726792"/>
                  <a:gd name="connsiteX8" fmla="*/ 248883 w 1402496"/>
                  <a:gd name="connsiteY8" fmla="*/ 1231972 h 1726792"/>
                  <a:gd name="connsiteX9" fmla="*/ 211551 w 1402496"/>
                  <a:gd name="connsiteY9" fmla="*/ 1169752 h 1726792"/>
                  <a:gd name="connsiteX10" fmla="*/ 236440 w 1402496"/>
                  <a:gd name="connsiteY10" fmla="*/ 1144863 h 1726792"/>
                  <a:gd name="connsiteX11" fmla="*/ 398213 w 1402496"/>
                  <a:gd name="connsiteY11" fmla="*/ 1017312 h 1726792"/>
                  <a:gd name="connsiteX12" fmla="*/ 373326 w 1402496"/>
                  <a:gd name="connsiteY12" fmla="*/ 1001755 h 1726792"/>
                  <a:gd name="connsiteX13" fmla="*/ 307994 w 1402496"/>
                  <a:gd name="connsiteY13" fmla="*/ 1004869 h 1726792"/>
                  <a:gd name="connsiteX14" fmla="*/ 227106 w 1402496"/>
                  <a:gd name="connsiteY14" fmla="*/ 1026644 h 1726792"/>
                  <a:gd name="connsiteX15" fmla="*/ 93332 w 1402496"/>
                  <a:gd name="connsiteY15" fmla="*/ 1057755 h 1726792"/>
                  <a:gd name="connsiteX16" fmla="*/ 87109 w 1402496"/>
                  <a:gd name="connsiteY16" fmla="*/ 1088865 h 1726792"/>
                  <a:gd name="connsiteX17" fmla="*/ 74666 w 1402496"/>
                  <a:gd name="connsiteY17" fmla="*/ 1138642 h 1726792"/>
                  <a:gd name="connsiteX18" fmla="*/ 12443 w 1402496"/>
                  <a:gd name="connsiteY18" fmla="*/ 1147974 h 1726792"/>
                  <a:gd name="connsiteX19" fmla="*/ 28000 w 1402496"/>
                  <a:gd name="connsiteY19" fmla="*/ 1098197 h 1726792"/>
                  <a:gd name="connsiteX20" fmla="*/ 0 w 1402496"/>
                  <a:gd name="connsiteY20" fmla="*/ 1067089 h 1726792"/>
                  <a:gd name="connsiteX21" fmla="*/ 28000 w 1402496"/>
                  <a:gd name="connsiteY21" fmla="*/ 1045310 h 1726792"/>
                  <a:gd name="connsiteX22" fmla="*/ 74666 w 1402496"/>
                  <a:gd name="connsiteY22" fmla="*/ 1007978 h 1726792"/>
                  <a:gd name="connsiteX23" fmla="*/ 136887 w 1402496"/>
                  <a:gd name="connsiteY23" fmla="*/ 986201 h 1726792"/>
                  <a:gd name="connsiteX24" fmla="*/ 214662 w 1402496"/>
                  <a:gd name="connsiteY24" fmla="*/ 942648 h 1726792"/>
                  <a:gd name="connsiteX25" fmla="*/ 258217 w 1402496"/>
                  <a:gd name="connsiteY25" fmla="*/ 886646 h 1726792"/>
                  <a:gd name="connsiteX26" fmla="*/ 307994 w 1402496"/>
                  <a:gd name="connsiteY26" fmla="*/ 846204 h 1726792"/>
                  <a:gd name="connsiteX27" fmla="*/ 311104 w 1402496"/>
                  <a:gd name="connsiteY27" fmla="*/ 755985 h 1726792"/>
                  <a:gd name="connsiteX28" fmla="*/ 332881 w 1402496"/>
                  <a:gd name="connsiteY28" fmla="*/ 727984 h 1726792"/>
                  <a:gd name="connsiteX29" fmla="*/ 248883 w 1402496"/>
                  <a:gd name="connsiteY29" fmla="*/ 615987 h 1726792"/>
                  <a:gd name="connsiteX30" fmla="*/ 199108 w 1402496"/>
                  <a:gd name="connsiteY30" fmla="*/ 615987 h 1726792"/>
                  <a:gd name="connsiteX31" fmla="*/ 186662 w 1402496"/>
                  <a:gd name="connsiteY31" fmla="*/ 581766 h 1726792"/>
                  <a:gd name="connsiteX32" fmla="*/ 186662 w 1402496"/>
                  <a:gd name="connsiteY32" fmla="*/ 547544 h 1726792"/>
                  <a:gd name="connsiteX33" fmla="*/ 121330 w 1402496"/>
                  <a:gd name="connsiteY33" fmla="*/ 513321 h 1726792"/>
                  <a:gd name="connsiteX34" fmla="*/ 83998 w 1402496"/>
                  <a:gd name="connsiteY34" fmla="*/ 494657 h 1726792"/>
                  <a:gd name="connsiteX35" fmla="*/ 52889 w 1402496"/>
                  <a:gd name="connsiteY35" fmla="*/ 479100 h 1726792"/>
                  <a:gd name="connsiteX36" fmla="*/ 52889 w 1402496"/>
                  <a:gd name="connsiteY36" fmla="*/ 379548 h 1726792"/>
                  <a:gd name="connsiteX37" fmla="*/ 20947 w 1402496"/>
                  <a:gd name="connsiteY37" fmla="*/ 342281 h 1726792"/>
                  <a:gd name="connsiteX38" fmla="*/ 145598 w 1402496"/>
                  <a:gd name="connsiteY38" fmla="*/ 345948 h 1726792"/>
                  <a:gd name="connsiteX39" fmla="*/ 167996 w 1402496"/>
                  <a:gd name="connsiteY39" fmla="*/ 323549 h 1726792"/>
                  <a:gd name="connsiteX40" fmla="*/ 156797 w 1402496"/>
                  <a:gd name="connsiteY40" fmla="*/ 248883 h 1726792"/>
                  <a:gd name="connsiteX41" fmla="*/ 265061 w 1402496"/>
                  <a:gd name="connsiteY41" fmla="*/ 207819 h 1726792"/>
                  <a:gd name="connsiteX42" fmla="*/ 253862 w 1402496"/>
                  <a:gd name="connsiteY42" fmla="*/ 177952 h 1726792"/>
                  <a:gd name="connsiteX43" fmla="*/ 283727 w 1402496"/>
                  <a:gd name="connsiteY43" fmla="*/ 148086 h 1726792"/>
                  <a:gd name="connsiteX44" fmla="*/ 395725 w 1402496"/>
                  <a:gd name="connsiteY44" fmla="*/ 144352 h 1726792"/>
                  <a:gd name="connsiteX45" fmla="*/ 429325 w 1402496"/>
                  <a:gd name="connsiteY45" fmla="*/ 58489 h 1726792"/>
                  <a:gd name="connsiteX46" fmla="*/ 459190 w 1402496"/>
                  <a:gd name="connsiteY46" fmla="*/ 80887 h 1726792"/>
                  <a:gd name="connsiteX47" fmla="*/ 507723 w 1402496"/>
                  <a:gd name="connsiteY47" fmla="*/ 62221 h 1726792"/>
                  <a:gd name="connsiteX48" fmla="*/ 556255 w 1402496"/>
                  <a:gd name="connsiteY48" fmla="*/ 121954 h 1726792"/>
                  <a:gd name="connsiteX49" fmla="*/ 601053 w 1402496"/>
                  <a:gd name="connsiteY49" fmla="*/ 136887 h 1726792"/>
                  <a:gd name="connsiteX50" fmla="*/ 655304 w 1402496"/>
                  <a:gd name="connsiteY50" fmla="*/ 154017 h 1726792"/>
                  <a:gd name="connsiteX51" fmla="*/ 665764 w 1402496"/>
                  <a:gd name="connsiteY51" fmla="*/ 183553 h 1726792"/>
                  <a:gd name="connsiteX52" fmla="*/ 734208 w 1402496"/>
                  <a:gd name="connsiteY52" fmla="*/ 189772 h 1726792"/>
                  <a:gd name="connsiteX53" fmla="*/ 746651 w 1402496"/>
                  <a:gd name="connsiteY53" fmla="*/ 227106 h 1726792"/>
                  <a:gd name="connsiteX54" fmla="*/ 780872 w 1402496"/>
                  <a:gd name="connsiteY54" fmla="*/ 251995 h 1726792"/>
                  <a:gd name="connsiteX55" fmla="*/ 811983 w 1402496"/>
                  <a:gd name="connsiteY55" fmla="*/ 245774 h 1726792"/>
                  <a:gd name="connsiteX56" fmla="*/ 827538 w 1402496"/>
                  <a:gd name="connsiteY56" fmla="*/ 255106 h 1726792"/>
                  <a:gd name="connsiteX57" fmla="*/ 833761 w 1402496"/>
                  <a:gd name="connsiteY57" fmla="*/ 255106 h 1726792"/>
                  <a:gd name="connsiteX58" fmla="*/ 852427 w 1402496"/>
                  <a:gd name="connsiteY58" fmla="*/ 301770 h 1726792"/>
                  <a:gd name="connsiteX59" fmla="*/ 889759 w 1402496"/>
                  <a:gd name="connsiteY59" fmla="*/ 301770 h 1726792"/>
                  <a:gd name="connsiteX60" fmla="*/ 911536 w 1402496"/>
                  <a:gd name="connsiteY60" fmla="*/ 276881 h 1726792"/>
                  <a:gd name="connsiteX61" fmla="*/ 933314 w 1402496"/>
                  <a:gd name="connsiteY61" fmla="*/ 255106 h 1726792"/>
                  <a:gd name="connsiteX62" fmla="*/ 933314 w 1402496"/>
                  <a:gd name="connsiteY62" fmla="*/ 242661 h 1726792"/>
                  <a:gd name="connsiteX63" fmla="*/ 911536 w 1402496"/>
                  <a:gd name="connsiteY63" fmla="*/ 223995 h 1726792"/>
                  <a:gd name="connsiteX64" fmla="*/ 930202 w 1402496"/>
                  <a:gd name="connsiteY64" fmla="*/ 199108 h 1726792"/>
                  <a:gd name="connsiteX65" fmla="*/ 892870 w 1402496"/>
                  <a:gd name="connsiteY65" fmla="*/ 133776 h 1726792"/>
                  <a:gd name="connsiteX66" fmla="*/ 877315 w 1402496"/>
                  <a:gd name="connsiteY66" fmla="*/ 105776 h 1726792"/>
                  <a:gd name="connsiteX67" fmla="*/ 874204 w 1402496"/>
                  <a:gd name="connsiteY67" fmla="*/ 31112 h 1726792"/>
                  <a:gd name="connsiteX68" fmla="*/ 917759 w 1402496"/>
                  <a:gd name="connsiteY68" fmla="*/ 31112 h 1726792"/>
                  <a:gd name="connsiteX69" fmla="*/ 986202 w 1402496"/>
                  <a:gd name="connsiteY69" fmla="*/ 0 h 1726792"/>
                  <a:gd name="connsiteX70" fmla="*/ 1063978 w 1402496"/>
                  <a:gd name="connsiteY70" fmla="*/ 21779 h 1726792"/>
                  <a:gd name="connsiteX71" fmla="*/ 1085755 w 1402496"/>
                  <a:gd name="connsiteY71" fmla="*/ 52887 h 1726792"/>
                  <a:gd name="connsiteX72" fmla="*/ 1144865 w 1402496"/>
                  <a:gd name="connsiteY72" fmla="*/ 102664 h 1726792"/>
                  <a:gd name="connsiteX73" fmla="*/ 1163533 w 1402496"/>
                  <a:gd name="connsiteY73" fmla="*/ 192885 h 1726792"/>
                  <a:gd name="connsiteX74" fmla="*/ 1228863 w 1402496"/>
                  <a:gd name="connsiteY74" fmla="*/ 255106 h 1726792"/>
                  <a:gd name="connsiteX75" fmla="*/ 1238197 w 1402496"/>
                  <a:gd name="connsiteY75" fmla="*/ 317327 h 1726792"/>
                  <a:gd name="connsiteX76" fmla="*/ 1263085 w 1402496"/>
                  <a:gd name="connsiteY76" fmla="*/ 339102 h 1726792"/>
                  <a:gd name="connsiteX77" fmla="*/ 1266197 w 1402496"/>
                  <a:gd name="connsiteY77" fmla="*/ 367104 h 1726792"/>
                  <a:gd name="connsiteX78" fmla="*/ 1297306 w 1402496"/>
                  <a:gd name="connsiteY78" fmla="*/ 395104 h 1726792"/>
                  <a:gd name="connsiteX79" fmla="*/ 1269308 w 1402496"/>
                  <a:gd name="connsiteY79" fmla="*/ 429325 h 1726792"/>
                  <a:gd name="connsiteX80" fmla="*/ 1281752 w 1402496"/>
                  <a:gd name="connsiteY80" fmla="*/ 550653 h 1726792"/>
                  <a:gd name="connsiteX81" fmla="*/ 1356418 w 1402496"/>
                  <a:gd name="connsiteY81" fmla="*/ 600431 h 1726792"/>
                  <a:gd name="connsiteX82" fmla="*/ 1399970 w 1402496"/>
                  <a:gd name="connsiteY82" fmla="*/ 634653 h 1726792"/>
                  <a:gd name="connsiteX83" fmla="*/ 1402496 w 1402496"/>
                  <a:gd name="connsiteY83" fmla="*/ 652328 h 1726792"/>
                  <a:gd name="connsiteX84" fmla="*/ 1399970 w 1402496"/>
                  <a:gd name="connsiteY84" fmla="*/ 652075 h 1726792"/>
                  <a:gd name="connsiteX85" fmla="*/ 1317839 w 1402496"/>
                  <a:gd name="connsiteY85" fmla="*/ 655808 h 1726792"/>
                  <a:gd name="connsiteX86" fmla="*/ 1295439 w 1402496"/>
                  <a:gd name="connsiteY86" fmla="*/ 689407 h 1726792"/>
                  <a:gd name="connsiteX87" fmla="*/ 1269306 w 1402496"/>
                  <a:gd name="connsiteY87" fmla="*/ 723007 h 1726792"/>
                  <a:gd name="connsiteX88" fmla="*/ 1269306 w 1402496"/>
                  <a:gd name="connsiteY88" fmla="*/ 737939 h 1726792"/>
                  <a:gd name="connsiteX89" fmla="*/ 1284240 w 1402496"/>
                  <a:gd name="connsiteY89" fmla="*/ 764071 h 1726792"/>
                  <a:gd name="connsiteX90" fmla="*/ 1250640 w 1402496"/>
                  <a:gd name="connsiteY90" fmla="*/ 816337 h 1726792"/>
                  <a:gd name="connsiteX91" fmla="*/ 1187175 w 1402496"/>
                  <a:gd name="connsiteY91" fmla="*/ 838738 h 1726792"/>
                  <a:gd name="connsiteX92" fmla="*/ 1175976 w 1402496"/>
                  <a:gd name="connsiteY92" fmla="*/ 891003 h 1726792"/>
                  <a:gd name="connsiteX93" fmla="*/ 1172242 w 1402496"/>
                  <a:gd name="connsiteY93" fmla="*/ 920869 h 1726792"/>
                  <a:gd name="connsiteX94" fmla="*/ 1146109 w 1402496"/>
                  <a:gd name="connsiteY94" fmla="*/ 920869 h 1726792"/>
                  <a:gd name="connsiteX95" fmla="*/ 1105044 w 1402496"/>
                  <a:gd name="connsiteY95" fmla="*/ 969402 h 1726792"/>
                  <a:gd name="connsiteX96" fmla="*/ 1086376 w 1402496"/>
                  <a:gd name="connsiteY96" fmla="*/ 1006734 h 1726792"/>
                  <a:gd name="connsiteX97" fmla="*/ 1086376 w 1402496"/>
                  <a:gd name="connsiteY97" fmla="*/ 1066466 h 1726792"/>
                  <a:gd name="connsiteX98" fmla="*/ 1056511 w 1402496"/>
                  <a:gd name="connsiteY98" fmla="*/ 1092599 h 1726792"/>
                  <a:gd name="connsiteX99" fmla="*/ 985579 w 1402496"/>
                  <a:gd name="connsiteY99" fmla="*/ 1077666 h 1726792"/>
                  <a:gd name="connsiteX100" fmla="*/ 959446 w 1402496"/>
                  <a:gd name="connsiteY100" fmla="*/ 1129931 h 1726792"/>
                  <a:gd name="connsiteX101" fmla="*/ 933314 w 1402496"/>
                  <a:gd name="connsiteY101" fmla="*/ 1141130 h 1726792"/>
                  <a:gd name="connsiteX102" fmla="*/ 937046 w 1402496"/>
                  <a:gd name="connsiteY102" fmla="*/ 1189664 h 1726792"/>
                  <a:gd name="connsiteX103" fmla="*/ 922114 w 1402496"/>
                  <a:gd name="connsiteY103" fmla="*/ 1223261 h 1726792"/>
                  <a:gd name="connsiteX104" fmla="*/ 933314 w 1402496"/>
                  <a:gd name="connsiteY104" fmla="*/ 1301660 h 1726792"/>
                  <a:gd name="connsiteX105" fmla="*/ 937046 w 1402496"/>
                  <a:gd name="connsiteY105" fmla="*/ 1346459 h 1726792"/>
                  <a:gd name="connsiteX106" fmla="*/ 959446 w 1402496"/>
                  <a:gd name="connsiteY106" fmla="*/ 1406191 h 1726792"/>
                  <a:gd name="connsiteX107" fmla="*/ 993046 w 1402496"/>
                  <a:gd name="connsiteY107" fmla="*/ 1409924 h 1726792"/>
                  <a:gd name="connsiteX108" fmla="*/ 1026646 w 1402496"/>
                  <a:gd name="connsiteY108" fmla="*/ 1477123 h 1726792"/>
                  <a:gd name="connsiteX109" fmla="*/ 1045312 w 1402496"/>
                  <a:gd name="connsiteY109" fmla="*/ 1506988 h 1726792"/>
                  <a:gd name="connsiteX110" fmla="*/ 1063978 w 1402496"/>
                  <a:gd name="connsiteY110" fmla="*/ 1533121 h 1726792"/>
                  <a:gd name="connsiteX111" fmla="*/ 1058247 w 1402496"/>
                  <a:gd name="connsiteY111" fmla="*/ 1557477 h 1726792"/>
                  <a:gd name="connsiteX112" fmla="*/ 813757 w 1402496"/>
                  <a:gd name="connsiteY112" fmla="*/ 1726792 h 1726792"/>
                  <a:gd name="connsiteX0" fmla="*/ 722317 w 1402496"/>
                  <a:gd name="connsiteY0" fmla="*/ 1635352 h 1635352"/>
                  <a:gd name="connsiteX1" fmla="*/ 116087 w 1402496"/>
                  <a:gd name="connsiteY1" fmla="*/ 1557477 h 1635352"/>
                  <a:gd name="connsiteX2" fmla="*/ 115109 w 1402496"/>
                  <a:gd name="connsiteY2" fmla="*/ 1555522 h 1635352"/>
                  <a:gd name="connsiteX3" fmla="*/ 164885 w 1402496"/>
                  <a:gd name="connsiteY3" fmla="*/ 1483967 h 1635352"/>
                  <a:gd name="connsiteX4" fmla="*/ 155553 w 1402496"/>
                  <a:gd name="connsiteY4" fmla="*/ 1474635 h 1635352"/>
                  <a:gd name="connsiteX5" fmla="*/ 261328 w 1402496"/>
                  <a:gd name="connsiteY5" fmla="*/ 1362637 h 1635352"/>
                  <a:gd name="connsiteX6" fmla="*/ 255106 w 1402496"/>
                  <a:gd name="connsiteY6" fmla="*/ 1294193 h 1635352"/>
                  <a:gd name="connsiteX7" fmla="*/ 223996 w 1402496"/>
                  <a:gd name="connsiteY7" fmla="*/ 1244418 h 1635352"/>
                  <a:gd name="connsiteX8" fmla="*/ 248883 w 1402496"/>
                  <a:gd name="connsiteY8" fmla="*/ 1231972 h 1635352"/>
                  <a:gd name="connsiteX9" fmla="*/ 211551 w 1402496"/>
                  <a:gd name="connsiteY9" fmla="*/ 1169752 h 1635352"/>
                  <a:gd name="connsiteX10" fmla="*/ 236440 w 1402496"/>
                  <a:gd name="connsiteY10" fmla="*/ 1144863 h 1635352"/>
                  <a:gd name="connsiteX11" fmla="*/ 398213 w 1402496"/>
                  <a:gd name="connsiteY11" fmla="*/ 1017312 h 1635352"/>
                  <a:gd name="connsiteX12" fmla="*/ 373326 w 1402496"/>
                  <a:gd name="connsiteY12" fmla="*/ 1001755 h 1635352"/>
                  <a:gd name="connsiteX13" fmla="*/ 307994 w 1402496"/>
                  <a:gd name="connsiteY13" fmla="*/ 1004869 h 1635352"/>
                  <a:gd name="connsiteX14" fmla="*/ 227106 w 1402496"/>
                  <a:gd name="connsiteY14" fmla="*/ 1026644 h 1635352"/>
                  <a:gd name="connsiteX15" fmla="*/ 93332 w 1402496"/>
                  <a:gd name="connsiteY15" fmla="*/ 1057755 h 1635352"/>
                  <a:gd name="connsiteX16" fmla="*/ 87109 w 1402496"/>
                  <a:gd name="connsiteY16" fmla="*/ 1088865 h 1635352"/>
                  <a:gd name="connsiteX17" fmla="*/ 74666 w 1402496"/>
                  <a:gd name="connsiteY17" fmla="*/ 1138642 h 1635352"/>
                  <a:gd name="connsiteX18" fmla="*/ 12443 w 1402496"/>
                  <a:gd name="connsiteY18" fmla="*/ 1147974 h 1635352"/>
                  <a:gd name="connsiteX19" fmla="*/ 28000 w 1402496"/>
                  <a:gd name="connsiteY19" fmla="*/ 1098197 h 1635352"/>
                  <a:gd name="connsiteX20" fmla="*/ 0 w 1402496"/>
                  <a:gd name="connsiteY20" fmla="*/ 1067089 h 1635352"/>
                  <a:gd name="connsiteX21" fmla="*/ 28000 w 1402496"/>
                  <a:gd name="connsiteY21" fmla="*/ 1045310 h 1635352"/>
                  <a:gd name="connsiteX22" fmla="*/ 74666 w 1402496"/>
                  <a:gd name="connsiteY22" fmla="*/ 1007978 h 1635352"/>
                  <a:gd name="connsiteX23" fmla="*/ 136887 w 1402496"/>
                  <a:gd name="connsiteY23" fmla="*/ 986201 h 1635352"/>
                  <a:gd name="connsiteX24" fmla="*/ 214662 w 1402496"/>
                  <a:gd name="connsiteY24" fmla="*/ 942648 h 1635352"/>
                  <a:gd name="connsiteX25" fmla="*/ 258217 w 1402496"/>
                  <a:gd name="connsiteY25" fmla="*/ 886646 h 1635352"/>
                  <a:gd name="connsiteX26" fmla="*/ 307994 w 1402496"/>
                  <a:gd name="connsiteY26" fmla="*/ 846204 h 1635352"/>
                  <a:gd name="connsiteX27" fmla="*/ 311104 w 1402496"/>
                  <a:gd name="connsiteY27" fmla="*/ 755985 h 1635352"/>
                  <a:gd name="connsiteX28" fmla="*/ 332881 w 1402496"/>
                  <a:gd name="connsiteY28" fmla="*/ 727984 h 1635352"/>
                  <a:gd name="connsiteX29" fmla="*/ 248883 w 1402496"/>
                  <a:gd name="connsiteY29" fmla="*/ 615987 h 1635352"/>
                  <a:gd name="connsiteX30" fmla="*/ 199108 w 1402496"/>
                  <a:gd name="connsiteY30" fmla="*/ 615987 h 1635352"/>
                  <a:gd name="connsiteX31" fmla="*/ 186662 w 1402496"/>
                  <a:gd name="connsiteY31" fmla="*/ 581766 h 1635352"/>
                  <a:gd name="connsiteX32" fmla="*/ 186662 w 1402496"/>
                  <a:gd name="connsiteY32" fmla="*/ 547544 h 1635352"/>
                  <a:gd name="connsiteX33" fmla="*/ 121330 w 1402496"/>
                  <a:gd name="connsiteY33" fmla="*/ 513321 h 1635352"/>
                  <a:gd name="connsiteX34" fmla="*/ 83998 w 1402496"/>
                  <a:gd name="connsiteY34" fmla="*/ 494657 h 1635352"/>
                  <a:gd name="connsiteX35" fmla="*/ 52889 w 1402496"/>
                  <a:gd name="connsiteY35" fmla="*/ 479100 h 1635352"/>
                  <a:gd name="connsiteX36" fmla="*/ 52889 w 1402496"/>
                  <a:gd name="connsiteY36" fmla="*/ 379548 h 1635352"/>
                  <a:gd name="connsiteX37" fmla="*/ 20947 w 1402496"/>
                  <a:gd name="connsiteY37" fmla="*/ 342281 h 1635352"/>
                  <a:gd name="connsiteX38" fmla="*/ 145598 w 1402496"/>
                  <a:gd name="connsiteY38" fmla="*/ 345948 h 1635352"/>
                  <a:gd name="connsiteX39" fmla="*/ 167996 w 1402496"/>
                  <a:gd name="connsiteY39" fmla="*/ 323549 h 1635352"/>
                  <a:gd name="connsiteX40" fmla="*/ 156797 w 1402496"/>
                  <a:gd name="connsiteY40" fmla="*/ 248883 h 1635352"/>
                  <a:gd name="connsiteX41" fmla="*/ 265061 w 1402496"/>
                  <a:gd name="connsiteY41" fmla="*/ 207819 h 1635352"/>
                  <a:gd name="connsiteX42" fmla="*/ 253862 w 1402496"/>
                  <a:gd name="connsiteY42" fmla="*/ 177952 h 1635352"/>
                  <a:gd name="connsiteX43" fmla="*/ 283727 w 1402496"/>
                  <a:gd name="connsiteY43" fmla="*/ 148086 h 1635352"/>
                  <a:gd name="connsiteX44" fmla="*/ 395725 w 1402496"/>
                  <a:gd name="connsiteY44" fmla="*/ 144352 h 1635352"/>
                  <a:gd name="connsiteX45" fmla="*/ 429325 w 1402496"/>
                  <a:gd name="connsiteY45" fmla="*/ 58489 h 1635352"/>
                  <a:gd name="connsiteX46" fmla="*/ 459190 w 1402496"/>
                  <a:gd name="connsiteY46" fmla="*/ 80887 h 1635352"/>
                  <a:gd name="connsiteX47" fmla="*/ 507723 w 1402496"/>
                  <a:gd name="connsiteY47" fmla="*/ 62221 h 1635352"/>
                  <a:gd name="connsiteX48" fmla="*/ 556255 w 1402496"/>
                  <a:gd name="connsiteY48" fmla="*/ 121954 h 1635352"/>
                  <a:gd name="connsiteX49" fmla="*/ 601053 w 1402496"/>
                  <a:gd name="connsiteY49" fmla="*/ 136887 h 1635352"/>
                  <a:gd name="connsiteX50" fmla="*/ 655304 w 1402496"/>
                  <a:gd name="connsiteY50" fmla="*/ 154017 h 1635352"/>
                  <a:gd name="connsiteX51" fmla="*/ 665764 w 1402496"/>
                  <a:gd name="connsiteY51" fmla="*/ 183553 h 1635352"/>
                  <a:gd name="connsiteX52" fmla="*/ 734208 w 1402496"/>
                  <a:gd name="connsiteY52" fmla="*/ 189772 h 1635352"/>
                  <a:gd name="connsiteX53" fmla="*/ 746651 w 1402496"/>
                  <a:gd name="connsiteY53" fmla="*/ 227106 h 1635352"/>
                  <a:gd name="connsiteX54" fmla="*/ 780872 w 1402496"/>
                  <a:gd name="connsiteY54" fmla="*/ 251995 h 1635352"/>
                  <a:gd name="connsiteX55" fmla="*/ 811983 w 1402496"/>
                  <a:gd name="connsiteY55" fmla="*/ 245774 h 1635352"/>
                  <a:gd name="connsiteX56" fmla="*/ 827538 w 1402496"/>
                  <a:gd name="connsiteY56" fmla="*/ 255106 h 1635352"/>
                  <a:gd name="connsiteX57" fmla="*/ 833761 w 1402496"/>
                  <a:gd name="connsiteY57" fmla="*/ 255106 h 1635352"/>
                  <a:gd name="connsiteX58" fmla="*/ 852427 w 1402496"/>
                  <a:gd name="connsiteY58" fmla="*/ 301770 h 1635352"/>
                  <a:gd name="connsiteX59" fmla="*/ 889759 w 1402496"/>
                  <a:gd name="connsiteY59" fmla="*/ 301770 h 1635352"/>
                  <a:gd name="connsiteX60" fmla="*/ 911536 w 1402496"/>
                  <a:gd name="connsiteY60" fmla="*/ 276881 h 1635352"/>
                  <a:gd name="connsiteX61" fmla="*/ 933314 w 1402496"/>
                  <a:gd name="connsiteY61" fmla="*/ 255106 h 1635352"/>
                  <a:gd name="connsiteX62" fmla="*/ 933314 w 1402496"/>
                  <a:gd name="connsiteY62" fmla="*/ 242661 h 1635352"/>
                  <a:gd name="connsiteX63" fmla="*/ 911536 w 1402496"/>
                  <a:gd name="connsiteY63" fmla="*/ 223995 h 1635352"/>
                  <a:gd name="connsiteX64" fmla="*/ 930202 w 1402496"/>
                  <a:gd name="connsiteY64" fmla="*/ 199108 h 1635352"/>
                  <a:gd name="connsiteX65" fmla="*/ 892870 w 1402496"/>
                  <a:gd name="connsiteY65" fmla="*/ 133776 h 1635352"/>
                  <a:gd name="connsiteX66" fmla="*/ 877315 w 1402496"/>
                  <a:gd name="connsiteY66" fmla="*/ 105776 h 1635352"/>
                  <a:gd name="connsiteX67" fmla="*/ 874204 w 1402496"/>
                  <a:gd name="connsiteY67" fmla="*/ 31112 h 1635352"/>
                  <a:gd name="connsiteX68" fmla="*/ 917759 w 1402496"/>
                  <a:gd name="connsiteY68" fmla="*/ 31112 h 1635352"/>
                  <a:gd name="connsiteX69" fmla="*/ 986202 w 1402496"/>
                  <a:gd name="connsiteY69" fmla="*/ 0 h 1635352"/>
                  <a:gd name="connsiteX70" fmla="*/ 1063978 w 1402496"/>
                  <a:gd name="connsiteY70" fmla="*/ 21779 h 1635352"/>
                  <a:gd name="connsiteX71" fmla="*/ 1085755 w 1402496"/>
                  <a:gd name="connsiteY71" fmla="*/ 52887 h 1635352"/>
                  <a:gd name="connsiteX72" fmla="*/ 1144865 w 1402496"/>
                  <a:gd name="connsiteY72" fmla="*/ 102664 h 1635352"/>
                  <a:gd name="connsiteX73" fmla="*/ 1163533 w 1402496"/>
                  <a:gd name="connsiteY73" fmla="*/ 192885 h 1635352"/>
                  <a:gd name="connsiteX74" fmla="*/ 1228863 w 1402496"/>
                  <a:gd name="connsiteY74" fmla="*/ 255106 h 1635352"/>
                  <a:gd name="connsiteX75" fmla="*/ 1238197 w 1402496"/>
                  <a:gd name="connsiteY75" fmla="*/ 317327 h 1635352"/>
                  <a:gd name="connsiteX76" fmla="*/ 1263085 w 1402496"/>
                  <a:gd name="connsiteY76" fmla="*/ 339102 h 1635352"/>
                  <a:gd name="connsiteX77" fmla="*/ 1266197 w 1402496"/>
                  <a:gd name="connsiteY77" fmla="*/ 367104 h 1635352"/>
                  <a:gd name="connsiteX78" fmla="*/ 1297306 w 1402496"/>
                  <a:gd name="connsiteY78" fmla="*/ 395104 h 1635352"/>
                  <a:gd name="connsiteX79" fmla="*/ 1269308 w 1402496"/>
                  <a:gd name="connsiteY79" fmla="*/ 429325 h 1635352"/>
                  <a:gd name="connsiteX80" fmla="*/ 1281752 w 1402496"/>
                  <a:gd name="connsiteY80" fmla="*/ 550653 h 1635352"/>
                  <a:gd name="connsiteX81" fmla="*/ 1356418 w 1402496"/>
                  <a:gd name="connsiteY81" fmla="*/ 600431 h 1635352"/>
                  <a:gd name="connsiteX82" fmla="*/ 1399970 w 1402496"/>
                  <a:gd name="connsiteY82" fmla="*/ 634653 h 1635352"/>
                  <a:gd name="connsiteX83" fmla="*/ 1402496 w 1402496"/>
                  <a:gd name="connsiteY83" fmla="*/ 652328 h 1635352"/>
                  <a:gd name="connsiteX84" fmla="*/ 1399970 w 1402496"/>
                  <a:gd name="connsiteY84" fmla="*/ 652075 h 1635352"/>
                  <a:gd name="connsiteX85" fmla="*/ 1317839 w 1402496"/>
                  <a:gd name="connsiteY85" fmla="*/ 655808 h 1635352"/>
                  <a:gd name="connsiteX86" fmla="*/ 1295439 w 1402496"/>
                  <a:gd name="connsiteY86" fmla="*/ 689407 h 1635352"/>
                  <a:gd name="connsiteX87" fmla="*/ 1269306 w 1402496"/>
                  <a:gd name="connsiteY87" fmla="*/ 723007 h 1635352"/>
                  <a:gd name="connsiteX88" fmla="*/ 1269306 w 1402496"/>
                  <a:gd name="connsiteY88" fmla="*/ 737939 h 1635352"/>
                  <a:gd name="connsiteX89" fmla="*/ 1284240 w 1402496"/>
                  <a:gd name="connsiteY89" fmla="*/ 764071 h 1635352"/>
                  <a:gd name="connsiteX90" fmla="*/ 1250640 w 1402496"/>
                  <a:gd name="connsiteY90" fmla="*/ 816337 h 1635352"/>
                  <a:gd name="connsiteX91" fmla="*/ 1187175 w 1402496"/>
                  <a:gd name="connsiteY91" fmla="*/ 838738 h 1635352"/>
                  <a:gd name="connsiteX92" fmla="*/ 1175976 w 1402496"/>
                  <a:gd name="connsiteY92" fmla="*/ 891003 h 1635352"/>
                  <a:gd name="connsiteX93" fmla="*/ 1172242 w 1402496"/>
                  <a:gd name="connsiteY93" fmla="*/ 920869 h 1635352"/>
                  <a:gd name="connsiteX94" fmla="*/ 1146109 w 1402496"/>
                  <a:gd name="connsiteY94" fmla="*/ 920869 h 1635352"/>
                  <a:gd name="connsiteX95" fmla="*/ 1105044 w 1402496"/>
                  <a:gd name="connsiteY95" fmla="*/ 969402 h 1635352"/>
                  <a:gd name="connsiteX96" fmla="*/ 1086376 w 1402496"/>
                  <a:gd name="connsiteY96" fmla="*/ 1006734 h 1635352"/>
                  <a:gd name="connsiteX97" fmla="*/ 1086376 w 1402496"/>
                  <a:gd name="connsiteY97" fmla="*/ 1066466 h 1635352"/>
                  <a:gd name="connsiteX98" fmla="*/ 1056511 w 1402496"/>
                  <a:gd name="connsiteY98" fmla="*/ 1092599 h 1635352"/>
                  <a:gd name="connsiteX99" fmla="*/ 985579 w 1402496"/>
                  <a:gd name="connsiteY99" fmla="*/ 1077666 h 1635352"/>
                  <a:gd name="connsiteX100" fmla="*/ 959446 w 1402496"/>
                  <a:gd name="connsiteY100" fmla="*/ 1129931 h 1635352"/>
                  <a:gd name="connsiteX101" fmla="*/ 933314 w 1402496"/>
                  <a:gd name="connsiteY101" fmla="*/ 1141130 h 1635352"/>
                  <a:gd name="connsiteX102" fmla="*/ 937046 w 1402496"/>
                  <a:gd name="connsiteY102" fmla="*/ 1189664 h 1635352"/>
                  <a:gd name="connsiteX103" fmla="*/ 922114 w 1402496"/>
                  <a:gd name="connsiteY103" fmla="*/ 1223261 h 1635352"/>
                  <a:gd name="connsiteX104" fmla="*/ 933314 w 1402496"/>
                  <a:gd name="connsiteY104" fmla="*/ 1301660 h 1635352"/>
                  <a:gd name="connsiteX105" fmla="*/ 937046 w 1402496"/>
                  <a:gd name="connsiteY105" fmla="*/ 1346459 h 1635352"/>
                  <a:gd name="connsiteX106" fmla="*/ 959446 w 1402496"/>
                  <a:gd name="connsiteY106" fmla="*/ 1406191 h 1635352"/>
                  <a:gd name="connsiteX107" fmla="*/ 993046 w 1402496"/>
                  <a:gd name="connsiteY107" fmla="*/ 1409924 h 1635352"/>
                  <a:gd name="connsiteX108" fmla="*/ 1026646 w 1402496"/>
                  <a:gd name="connsiteY108" fmla="*/ 1477123 h 1635352"/>
                  <a:gd name="connsiteX109" fmla="*/ 1045312 w 1402496"/>
                  <a:gd name="connsiteY109" fmla="*/ 1506988 h 1635352"/>
                  <a:gd name="connsiteX110" fmla="*/ 1063978 w 1402496"/>
                  <a:gd name="connsiteY110" fmla="*/ 1533121 h 1635352"/>
                  <a:gd name="connsiteX111" fmla="*/ 1058247 w 1402496"/>
                  <a:gd name="connsiteY111" fmla="*/ 1557477 h 1635352"/>
                  <a:gd name="connsiteX0" fmla="*/ 116087 w 1402496"/>
                  <a:gd name="connsiteY0" fmla="*/ 1557477 h 1557477"/>
                  <a:gd name="connsiteX1" fmla="*/ 115109 w 1402496"/>
                  <a:gd name="connsiteY1" fmla="*/ 1555522 h 1557477"/>
                  <a:gd name="connsiteX2" fmla="*/ 164885 w 1402496"/>
                  <a:gd name="connsiteY2" fmla="*/ 1483967 h 1557477"/>
                  <a:gd name="connsiteX3" fmla="*/ 155553 w 1402496"/>
                  <a:gd name="connsiteY3" fmla="*/ 1474635 h 1557477"/>
                  <a:gd name="connsiteX4" fmla="*/ 261328 w 1402496"/>
                  <a:gd name="connsiteY4" fmla="*/ 1362637 h 1557477"/>
                  <a:gd name="connsiteX5" fmla="*/ 255106 w 1402496"/>
                  <a:gd name="connsiteY5" fmla="*/ 1294193 h 1557477"/>
                  <a:gd name="connsiteX6" fmla="*/ 223996 w 1402496"/>
                  <a:gd name="connsiteY6" fmla="*/ 1244418 h 1557477"/>
                  <a:gd name="connsiteX7" fmla="*/ 248883 w 1402496"/>
                  <a:gd name="connsiteY7" fmla="*/ 1231972 h 1557477"/>
                  <a:gd name="connsiteX8" fmla="*/ 211551 w 1402496"/>
                  <a:gd name="connsiteY8" fmla="*/ 1169752 h 1557477"/>
                  <a:gd name="connsiteX9" fmla="*/ 236440 w 1402496"/>
                  <a:gd name="connsiteY9" fmla="*/ 1144863 h 1557477"/>
                  <a:gd name="connsiteX10" fmla="*/ 398213 w 1402496"/>
                  <a:gd name="connsiteY10" fmla="*/ 1017312 h 1557477"/>
                  <a:gd name="connsiteX11" fmla="*/ 373326 w 1402496"/>
                  <a:gd name="connsiteY11" fmla="*/ 1001755 h 1557477"/>
                  <a:gd name="connsiteX12" fmla="*/ 307994 w 1402496"/>
                  <a:gd name="connsiteY12" fmla="*/ 1004869 h 1557477"/>
                  <a:gd name="connsiteX13" fmla="*/ 227106 w 1402496"/>
                  <a:gd name="connsiteY13" fmla="*/ 1026644 h 1557477"/>
                  <a:gd name="connsiteX14" fmla="*/ 93332 w 1402496"/>
                  <a:gd name="connsiteY14" fmla="*/ 1057755 h 1557477"/>
                  <a:gd name="connsiteX15" fmla="*/ 87109 w 1402496"/>
                  <a:gd name="connsiteY15" fmla="*/ 1088865 h 1557477"/>
                  <a:gd name="connsiteX16" fmla="*/ 74666 w 1402496"/>
                  <a:gd name="connsiteY16" fmla="*/ 1138642 h 1557477"/>
                  <a:gd name="connsiteX17" fmla="*/ 12443 w 1402496"/>
                  <a:gd name="connsiteY17" fmla="*/ 1147974 h 1557477"/>
                  <a:gd name="connsiteX18" fmla="*/ 28000 w 1402496"/>
                  <a:gd name="connsiteY18" fmla="*/ 1098197 h 1557477"/>
                  <a:gd name="connsiteX19" fmla="*/ 0 w 1402496"/>
                  <a:gd name="connsiteY19" fmla="*/ 1067089 h 1557477"/>
                  <a:gd name="connsiteX20" fmla="*/ 28000 w 1402496"/>
                  <a:gd name="connsiteY20" fmla="*/ 1045310 h 1557477"/>
                  <a:gd name="connsiteX21" fmla="*/ 74666 w 1402496"/>
                  <a:gd name="connsiteY21" fmla="*/ 1007978 h 1557477"/>
                  <a:gd name="connsiteX22" fmla="*/ 136887 w 1402496"/>
                  <a:gd name="connsiteY22" fmla="*/ 986201 h 1557477"/>
                  <a:gd name="connsiteX23" fmla="*/ 214662 w 1402496"/>
                  <a:gd name="connsiteY23" fmla="*/ 942648 h 1557477"/>
                  <a:gd name="connsiteX24" fmla="*/ 258217 w 1402496"/>
                  <a:gd name="connsiteY24" fmla="*/ 886646 h 1557477"/>
                  <a:gd name="connsiteX25" fmla="*/ 307994 w 1402496"/>
                  <a:gd name="connsiteY25" fmla="*/ 846204 h 1557477"/>
                  <a:gd name="connsiteX26" fmla="*/ 311104 w 1402496"/>
                  <a:gd name="connsiteY26" fmla="*/ 755985 h 1557477"/>
                  <a:gd name="connsiteX27" fmla="*/ 332881 w 1402496"/>
                  <a:gd name="connsiteY27" fmla="*/ 727984 h 1557477"/>
                  <a:gd name="connsiteX28" fmla="*/ 248883 w 1402496"/>
                  <a:gd name="connsiteY28" fmla="*/ 615987 h 1557477"/>
                  <a:gd name="connsiteX29" fmla="*/ 199108 w 1402496"/>
                  <a:gd name="connsiteY29" fmla="*/ 615987 h 1557477"/>
                  <a:gd name="connsiteX30" fmla="*/ 186662 w 1402496"/>
                  <a:gd name="connsiteY30" fmla="*/ 581766 h 1557477"/>
                  <a:gd name="connsiteX31" fmla="*/ 186662 w 1402496"/>
                  <a:gd name="connsiteY31" fmla="*/ 547544 h 1557477"/>
                  <a:gd name="connsiteX32" fmla="*/ 121330 w 1402496"/>
                  <a:gd name="connsiteY32" fmla="*/ 513321 h 1557477"/>
                  <a:gd name="connsiteX33" fmla="*/ 83998 w 1402496"/>
                  <a:gd name="connsiteY33" fmla="*/ 494657 h 1557477"/>
                  <a:gd name="connsiteX34" fmla="*/ 52889 w 1402496"/>
                  <a:gd name="connsiteY34" fmla="*/ 479100 h 1557477"/>
                  <a:gd name="connsiteX35" fmla="*/ 52889 w 1402496"/>
                  <a:gd name="connsiteY35" fmla="*/ 379548 h 1557477"/>
                  <a:gd name="connsiteX36" fmla="*/ 20947 w 1402496"/>
                  <a:gd name="connsiteY36" fmla="*/ 342281 h 1557477"/>
                  <a:gd name="connsiteX37" fmla="*/ 145598 w 1402496"/>
                  <a:gd name="connsiteY37" fmla="*/ 345948 h 1557477"/>
                  <a:gd name="connsiteX38" fmla="*/ 167996 w 1402496"/>
                  <a:gd name="connsiteY38" fmla="*/ 323549 h 1557477"/>
                  <a:gd name="connsiteX39" fmla="*/ 156797 w 1402496"/>
                  <a:gd name="connsiteY39" fmla="*/ 248883 h 1557477"/>
                  <a:gd name="connsiteX40" fmla="*/ 265061 w 1402496"/>
                  <a:gd name="connsiteY40" fmla="*/ 207819 h 1557477"/>
                  <a:gd name="connsiteX41" fmla="*/ 253862 w 1402496"/>
                  <a:gd name="connsiteY41" fmla="*/ 177952 h 1557477"/>
                  <a:gd name="connsiteX42" fmla="*/ 283727 w 1402496"/>
                  <a:gd name="connsiteY42" fmla="*/ 148086 h 1557477"/>
                  <a:gd name="connsiteX43" fmla="*/ 395725 w 1402496"/>
                  <a:gd name="connsiteY43" fmla="*/ 144352 h 1557477"/>
                  <a:gd name="connsiteX44" fmla="*/ 429325 w 1402496"/>
                  <a:gd name="connsiteY44" fmla="*/ 58489 h 1557477"/>
                  <a:gd name="connsiteX45" fmla="*/ 459190 w 1402496"/>
                  <a:gd name="connsiteY45" fmla="*/ 80887 h 1557477"/>
                  <a:gd name="connsiteX46" fmla="*/ 507723 w 1402496"/>
                  <a:gd name="connsiteY46" fmla="*/ 62221 h 1557477"/>
                  <a:gd name="connsiteX47" fmla="*/ 556255 w 1402496"/>
                  <a:gd name="connsiteY47" fmla="*/ 121954 h 1557477"/>
                  <a:gd name="connsiteX48" fmla="*/ 601053 w 1402496"/>
                  <a:gd name="connsiteY48" fmla="*/ 136887 h 1557477"/>
                  <a:gd name="connsiteX49" fmla="*/ 655304 w 1402496"/>
                  <a:gd name="connsiteY49" fmla="*/ 154017 h 1557477"/>
                  <a:gd name="connsiteX50" fmla="*/ 665764 w 1402496"/>
                  <a:gd name="connsiteY50" fmla="*/ 183553 h 1557477"/>
                  <a:gd name="connsiteX51" fmla="*/ 734208 w 1402496"/>
                  <a:gd name="connsiteY51" fmla="*/ 189772 h 1557477"/>
                  <a:gd name="connsiteX52" fmla="*/ 746651 w 1402496"/>
                  <a:gd name="connsiteY52" fmla="*/ 227106 h 1557477"/>
                  <a:gd name="connsiteX53" fmla="*/ 780872 w 1402496"/>
                  <a:gd name="connsiteY53" fmla="*/ 251995 h 1557477"/>
                  <a:gd name="connsiteX54" fmla="*/ 811983 w 1402496"/>
                  <a:gd name="connsiteY54" fmla="*/ 245774 h 1557477"/>
                  <a:gd name="connsiteX55" fmla="*/ 827538 w 1402496"/>
                  <a:gd name="connsiteY55" fmla="*/ 255106 h 1557477"/>
                  <a:gd name="connsiteX56" fmla="*/ 833761 w 1402496"/>
                  <a:gd name="connsiteY56" fmla="*/ 255106 h 1557477"/>
                  <a:gd name="connsiteX57" fmla="*/ 852427 w 1402496"/>
                  <a:gd name="connsiteY57" fmla="*/ 301770 h 1557477"/>
                  <a:gd name="connsiteX58" fmla="*/ 889759 w 1402496"/>
                  <a:gd name="connsiteY58" fmla="*/ 301770 h 1557477"/>
                  <a:gd name="connsiteX59" fmla="*/ 911536 w 1402496"/>
                  <a:gd name="connsiteY59" fmla="*/ 276881 h 1557477"/>
                  <a:gd name="connsiteX60" fmla="*/ 933314 w 1402496"/>
                  <a:gd name="connsiteY60" fmla="*/ 255106 h 1557477"/>
                  <a:gd name="connsiteX61" fmla="*/ 933314 w 1402496"/>
                  <a:gd name="connsiteY61" fmla="*/ 242661 h 1557477"/>
                  <a:gd name="connsiteX62" fmla="*/ 911536 w 1402496"/>
                  <a:gd name="connsiteY62" fmla="*/ 223995 h 1557477"/>
                  <a:gd name="connsiteX63" fmla="*/ 930202 w 1402496"/>
                  <a:gd name="connsiteY63" fmla="*/ 199108 h 1557477"/>
                  <a:gd name="connsiteX64" fmla="*/ 892870 w 1402496"/>
                  <a:gd name="connsiteY64" fmla="*/ 133776 h 1557477"/>
                  <a:gd name="connsiteX65" fmla="*/ 877315 w 1402496"/>
                  <a:gd name="connsiteY65" fmla="*/ 105776 h 1557477"/>
                  <a:gd name="connsiteX66" fmla="*/ 874204 w 1402496"/>
                  <a:gd name="connsiteY66" fmla="*/ 31112 h 1557477"/>
                  <a:gd name="connsiteX67" fmla="*/ 917759 w 1402496"/>
                  <a:gd name="connsiteY67" fmla="*/ 31112 h 1557477"/>
                  <a:gd name="connsiteX68" fmla="*/ 986202 w 1402496"/>
                  <a:gd name="connsiteY68" fmla="*/ 0 h 1557477"/>
                  <a:gd name="connsiteX69" fmla="*/ 1063978 w 1402496"/>
                  <a:gd name="connsiteY69" fmla="*/ 21779 h 1557477"/>
                  <a:gd name="connsiteX70" fmla="*/ 1085755 w 1402496"/>
                  <a:gd name="connsiteY70" fmla="*/ 52887 h 1557477"/>
                  <a:gd name="connsiteX71" fmla="*/ 1144865 w 1402496"/>
                  <a:gd name="connsiteY71" fmla="*/ 102664 h 1557477"/>
                  <a:gd name="connsiteX72" fmla="*/ 1163533 w 1402496"/>
                  <a:gd name="connsiteY72" fmla="*/ 192885 h 1557477"/>
                  <a:gd name="connsiteX73" fmla="*/ 1228863 w 1402496"/>
                  <a:gd name="connsiteY73" fmla="*/ 255106 h 1557477"/>
                  <a:gd name="connsiteX74" fmla="*/ 1238197 w 1402496"/>
                  <a:gd name="connsiteY74" fmla="*/ 317327 h 1557477"/>
                  <a:gd name="connsiteX75" fmla="*/ 1263085 w 1402496"/>
                  <a:gd name="connsiteY75" fmla="*/ 339102 h 1557477"/>
                  <a:gd name="connsiteX76" fmla="*/ 1266197 w 1402496"/>
                  <a:gd name="connsiteY76" fmla="*/ 367104 h 1557477"/>
                  <a:gd name="connsiteX77" fmla="*/ 1297306 w 1402496"/>
                  <a:gd name="connsiteY77" fmla="*/ 395104 h 1557477"/>
                  <a:gd name="connsiteX78" fmla="*/ 1269308 w 1402496"/>
                  <a:gd name="connsiteY78" fmla="*/ 429325 h 1557477"/>
                  <a:gd name="connsiteX79" fmla="*/ 1281752 w 1402496"/>
                  <a:gd name="connsiteY79" fmla="*/ 550653 h 1557477"/>
                  <a:gd name="connsiteX80" fmla="*/ 1356418 w 1402496"/>
                  <a:gd name="connsiteY80" fmla="*/ 600431 h 1557477"/>
                  <a:gd name="connsiteX81" fmla="*/ 1399970 w 1402496"/>
                  <a:gd name="connsiteY81" fmla="*/ 634653 h 1557477"/>
                  <a:gd name="connsiteX82" fmla="*/ 1402496 w 1402496"/>
                  <a:gd name="connsiteY82" fmla="*/ 652328 h 1557477"/>
                  <a:gd name="connsiteX83" fmla="*/ 1399970 w 1402496"/>
                  <a:gd name="connsiteY83" fmla="*/ 652075 h 1557477"/>
                  <a:gd name="connsiteX84" fmla="*/ 1317839 w 1402496"/>
                  <a:gd name="connsiteY84" fmla="*/ 655808 h 1557477"/>
                  <a:gd name="connsiteX85" fmla="*/ 1295439 w 1402496"/>
                  <a:gd name="connsiteY85" fmla="*/ 689407 h 1557477"/>
                  <a:gd name="connsiteX86" fmla="*/ 1269306 w 1402496"/>
                  <a:gd name="connsiteY86" fmla="*/ 723007 h 1557477"/>
                  <a:gd name="connsiteX87" fmla="*/ 1269306 w 1402496"/>
                  <a:gd name="connsiteY87" fmla="*/ 737939 h 1557477"/>
                  <a:gd name="connsiteX88" fmla="*/ 1284240 w 1402496"/>
                  <a:gd name="connsiteY88" fmla="*/ 764071 h 1557477"/>
                  <a:gd name="connsiteX89" fmla="*/ 1250640 w 1402496"/>
                  <a:gd name="connsiteY89" fmla="*/ 816337 h 1557477"/>
                  <a:gd name="connsiteX90" fmla="*/ 1187175 w 1402496"/>
                  <a:gd name="connsiteY90" fmla="*/ 838738 h 1557477"/>
                  <a:gd name="connsiteX91" fmla="*/ 1175976 w 1402496"/>
                  <a:gd name="connsiteY91" fmla="*/ 891003 h 1557477"/>
                  <a:gd name="connsiteX92" fmla="*/ 1172242 w 1402496"/>
                  <a:gd name="connsiteY92" fmla="*/ 920869 h 1557477"/>
                  <a:gd name="connsiteX93" fmla="*/ 1146109 w 1402496"/>
                  <a:gd name="connsiteY93" fmla="*/ 920869 h 1557477"/>
                  <a:gd name="connsiteX94" fmla="*/ 1105044 w 1402496"/>
                  <a:gd name="connsiteY94" fmla="*/ 969402 h 1557477"/>
                  <a:gd name="connsiteX95" fmla="*/ 1086376 w 1402496"/>
                  <a:gd name="connsiteY95" fmla="*/ 1006734 h 1557477"/>
                  <a:gd name="connsiteX96" fmla="*/ 1086376 w 1402496"/>
                  <a:gd name="connsiteY96" fmla="*/ 1066466 h 1557477"/>
                  <a:gd name="connsiteX97" fmla="*/ 1056511 w 1402496"/>
                  <a:gd name="connsiteY97" fmla="*/ 1092599 h 1557477"/>
                  <a:gd name="connsiteX98" fmla="*/ 985579 w 1402496"/>
                  <a:gd name="connsiteY98" fmla="*/ 1077666 h 1557477"/>
                  <a:gd name="connsiteX99" fmla="*/ 959446 w 1402496"/>
                  <a:gd name="connsiteY99" fmla="*/ 1129931 h 1557477"/>
                  <a:gd name="connsiteX100" fmla="*/ 933314 w 1402496"/>
                  <a:gd name="connsiteY100" fmla="*/ 1141130 h 1557477"/>
                  <a:gd name="connsiteX101" fmla="*/ 937046 w 1402496"/>
                  <a:gd name="connsiteY101" fmla="*/ 1189664 h 1557477"/>
                  <a:gd name="connsiteX102" fmla="*/ 922114 w 1402496"/>
                  <a:gd name="connsiteY102" fmla="*/ 1223261 h 1557477"/>
                  <a:gd name="connsiteX103" fmla="*/ 933314 w 1402496"/>
                  <a:gd name="connsiteY103" fmla="*/ 1301660 h 1557477"/>
                  <a:gd name="connsiteX104" fmla="*/ 937046 w 1402496"/>
                  <a:gd name="connsiteY104" fmla="*/ 1346459 h 1557477"/>
                  <a:gd name="connsiteX105" fmla="*/ 959446 w 1402496"/>
                  <a:gd name="connsiteY105" fmla="*/ 1406191 h 1557477"/>
                  <a:gd name="connsiteX106" fmla="*/ 993046 w 1402496"/>
                  <a:gd name="connsiteY106" fmla="*/ 1409924 h 1557477"/>
                  <a:gd name="connsiteX107" fmla="*/ 1026646 w 1402496"/>
                  <a:gd name="connsiteY107" fmla="*/ 1477123 h 1557477"/>
                  <a:gd name="connsiteX108" fmla="*/ 1045312 w 1402496"/>
                  <a:gd name="connsiteY108" fmla="*/ 1506988 h 1557477"/>
                  <a:gd name="connsiteX109" fmla="*/ 1063978 w 1402496"/>
                  <a:gd name="connsiteY109" fmla="*/ 1533121 h 1557477"/>
                  <a:gd name="connsiteX110" fmla="*/ 1058247 w 1402496"/>
                  <a:gd name="connsiteY110" fmla="*/ 1557477 h 155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</a:cxnLst>
                <a:rect l="l" t="t" r="r" b="b"/>
                <a:pathLst>
                  <a:path w="1402496" h="1557477">
                    <a:moveTo>
                      <a:pt x="116087" y="1557477"/>
                    </a:moveTo>
                    <a:lnTo>
                      <a:pt x="115109" y="1555522"/>
                    </a:lnTo>
                    <a:lnTo>
                      <a:pt x="164885" y="1483967"/>
                    </a:lnTo>
                    <a:lnTo>
                      <a:pt x="155553" y="1474635"/>
                    </a:lnTo>
                    <a:lnTo>
                      <a:pt x="261328" y="1362637"/>
                    </a:lnTo>
                    <a:lnTo>
                      <a:pt x="255106" y="1294193"/>
                    </a:lnTo>
                    <a:lnTo>
                      <a:pt x="223996" y="1244418"/>
                    </a:lnTo>
                    <a:lnTo>
                      <a:pt x="248883" y="1231972"/>
                    </a:lnTo>
                    <a:lnTo>
                      <a:pt x="211551" y="1169752"/>
                    </a:lnTo>
                    <a:lnTo>
                      <a:pt x="236440" y="1144863"/>
                    </a:lnTo>
                    <a:lnTo>
                      <a:pt x="398213" y="1017312"/>
                    </a:lnTo>
                    <a:lnTo>
                      <a:pt x="373326" y="1001755"/>
                    </a:lnTo>
                    <a:lnTo>
                      <a:pt x="307994" y="1004869"/>
                    </a:lnTo>
                    <a:lnTo>
                      <a:pt x="227106" y="1026644"/>
                    </a:lnTo>
                    <a:lnTo>
                      <a:pt x="93332" y="1057755"/>
                    </a:lnTo>
                    <a:lnTo>
                      <a:pt x="87109" y="1088865"/>
                    </a:lnTo>
                    <a:lnTo>
                      <a:pt x="74666" y="1138642"/>
                    </a:lnTo>
                    <a:lnTo>
                      <a:pt x="12443" y="1147974"/>
                    </a:lnTo>
                    <a:lnTo>
                      <a:pt x="28000" y="1098197"/>
                    </a:lnTo>
                    <a:lnTo>
                      <a:pt x="0" y="1067089"/>
                    </a:lnTo>
                    <a:lnTo>
                      <a:pt x="28000" y="1045310"/>
                    </a:lnTo>
                    <a:lnTo>
                      <a:pt x="74666" y="1007978"/>
                    </a:lnTo>
                    <a:lnTo>
                      <a:pt x="136887" y="986201"/>
                    </a:lnTo>
                    <a:lnTo>
                      <a:pt x="214662" y="942648"/>
                    </a:lnTo>
                    <a:lnTo>
                      <a:pt x="258217" y="886646"/>
                    </a:lnTo>
                    <a:lnTo>
                      <a:pt x="307994" y="846204"/>
                    </a:lnTo>
                    <a:lnTo>
                      <a:pt x="311104" y="755985"/>
                    </a:lnTo>
                    <a:lnTo>
                      <a:pt x="332881" y="727984"/>
                    </a:lnTo>
                    <a:lnTo>
                      <a:pt x="248883" y="615987"/>
                    </a:lnTo>
                    <a:lnTo>
                      <a:pt x="199108" y="615987"/>
                    </a:lnTo>
                    <a:lnTo>
                      <a:pt x="186662" y="581766"/>
                    </a:lnTo>
                    <a:lnTo>
                      <a:pt x="186662" y="547544"/>
                    </a:lnTo>
                    <a:lnTo>
                      <a:pt x="121330" y="513321"/>
                    </a:lnTo>
                    <a:lnTo>
                      <a:pt x="83998" y="494657"/>
                    </a:lnTo>
                    <a:lnTo>
                      <a:pt x="52889" y="479100"/>
                    </a:lnTo>
                    <a:lnTo>
                      <a:pt x="52889" y="379548"/>
                    </a:lnTo>
                    <a:lnTo>
                      <a:pt x="20947" y="342281"/>
                    </a:lnTo>
                    <a:lnTo>
                      <a:pt x="145598" y="345948"/>
                    </a:lnTo>
                    <a:lnTo>
                      <a:pt x="167996" y="323549"/>
                    </a:lnTo>
                    <a:lnTo>
                      <a:pt x="156797" y="248883"/>
                    </a:lnTo>
                    <a:lnTo>
                      <a:pt x="265061" y="207819"/>
                    </a:lnTo>
                    <a:lnTo>
                      <a:pt x="253862" y="177952"/>
                    </a:lnTo>
                    <a:lnTo>
                      <a:pt x="283727" y="148086"/>
                    </a:lnTo>
                    <a:lnTo>
                      <a:pt x="395725" y="144352"/>
                    </a:lnTo>
                    <a:lnTo>
                      <a:pt x="429325" y="58489"/>
                    </a:lnTo>
                    <a:lnTo>
                      <a:pt x="459190" y="80887"/>
                    </a:lnTo>
                    <a:lnTo>
                      <a:pt x="507723" y="62221"/>
                    </a:lnTo>
                    <a:lnTo>
                      <a:pt x="556255" y="121954"/>
                    </a:lnTo>
                    <a:lnTo>
                      <a:pt x="601053" y="136887"/>
                    </a:lnTo>
                    <a:lnTo>
                      <a:pt x="655304" y="154017"/>
                    </a:lnTo>
                    <a:lnTo>
                      <a:pt x="665764" y="183553"/>
                    </a:lnTo>
                    <a:lnTo>
                      <a:pt x="734208" y="189772"/>
                    </a:lnTo>
                    <a:lnTo>
                      <a:pt x="746651" y="227106"/>
                    </a:lnTo>
                    <a:lnTo>
                      <a:pt x="780872" y="251995"/>
                    </a:lnTo>
                    <a:lnTo>
                      <a:pt x="811983" y="245774"/>
                    </a:lnTo>
                    <a:lnTo>
                      <a:pt x="827538" y="255106"/>
                    </a:lnTo>
                    <a:lnTo>
                      <a:pt x="833761" y="255106"/>
                    </a:lnTo>
                    <a:lnTo>
                      <a:pt x="852427" y="301770"/>
                    </a:lnTo>
                    <a:lnTo>
                      <a:pt x="889759" y="301770"/>
                    </a:lnTo>
                    <a:lnTo>
                      <a:pt x="911536" y="276881"/>
                    </a:lnTo>
                    <a:lnTo>
                      <a:pt x="933314" y="255106"/>
                    </a:lnTo>
                    <a:lnTo>
                      <a:pt x="933314" y="242661"/>
                    </a:lnTo>
                    <a:lnTo>
                      <a:pt x="911536" y="223995"/>
                    </a:lnTo>
                    <a:lnTo>
                      <a:pt x="930202" y="199108"/>
                    </a:lnTo>
                    <a:lnTo>
                      <a:pt x="892870" y="133776"/>
                    </a:lnTo>
                    <a:lnTo>
                      <a:pt x="877315" y="105776"/>
                    </a:lnTo>
                    <a:lnTo>
                      <a:pt x="874204" y="31112"/>
                    </a:lnTo>
                    <a:lnTo>
                      <a:pt x="917759" y="31112"/>
                    </a:lnTo>
                    <a:lnTo>
                      <a:pt x="986202" y="0"/>
                    </a:lnTo>
                    <a:lnTo>
                      <a:pt x="1063978" y="21779"/>
                    </a:lnTo>
                    <a:lnTo>
                      <a:pt x="1085755" y="52887"/>
                    </a:lnTo>
                    <a:lnTo>
                      <a:pt x="1144865" y="102664"/>
                    </a:lnTo>
                    <a:lnTo>
                      <a:pt x="1163533" y="192885"/>
                    </a:lnTo>
                    <a:lnTo>
                      <a:pt x="1228863" y="255106"/>
                    </a:lnTo>
                    <a:lnTo>
                      <a:pt x="1238197" y="317327"/>
                    </a:lnTo>
                    <a:lnTo>
                      <a:pt x="1263085" y="339102"/>
                    </a:lnTo>
                    <a:lnTo>
                      <a:pt x="1266197" y="367104"/>
                    </a:lnTo>
                    <a:lnTo>
                      <a:pt x="1297306" y="395104"/>
                    </a:lnTo>
                    <a:lnTo>
                      <a:pt x="1269308" y="429325"/>
                    </a:lnTo>
                    <a:lnTo>
                      <a:pt x="1281752" y="550653"/>
                    </a:lnTo>
                    <a:lnTo>
                      <a:pt x="1356418" y="600431"/>
                    </a:lnTo>
                    <a:lnTo>
                      <a:pt x="1399970" y="634653"/>
                    </a:lnTo>
                    <a:lnTo>
                      <a:pt x="1402496" y="652328"/>
                    </a:lnTo>
                    <a:lnTo>
                      <a:pt x="1399970" y="652075"/>
                    </a:lnTo>
                    <a:lnTo>
                      <a:pt x="1317839" y="655808"/>
                    </a:lnTo>
                    <a:lnTo>
                      <a:pt x="1295439" y="689407"/>
                    </a:lnTo>
                    <a:lnTo>
                      <a:pt x="1269306" y="723007"/>
                    </a:lnTo>
                    <a:lnTo>
                      <a:pt x="1269306" y="737939"/>
                    </a:lnTo>
                    <a:lnTo>
                      <a:pt x="1284240" y="764071"/>
                    </a:lnTo>
                    <a:lnTo>
                      <a:pt x="1250640" y="816337"/>
                    </a:lnTo>
                    <a:lnTo>
                      <a:pt x="1187175" y="838738"/>
                    </a:lnTo>
                    <a:lnTo>
                      <a:pt x="1175976" y="891003"/>
                    </a:lnTo>
                    <a:lnTo>
                      <a:pt x="1172242" y="920869"/>
                    </a:lnTo>
                    <a:lnTo>
                      <a:pt x="1146109" y="920869"/>
                    </a:lnTo>
                    <a:lnTo>
                      <a:pt x="1105044" y="969402"/>
                    </a:lnTo>
                    <a:lnTo>
                      <a:pt x="1086376" y="1006734"/>
                    </a:lnTo>
                    <a:lnTo>
                      <a:pt x="1086376" y="1066466"/>
                    </a:lnTo>
                    <a:lnTo>
                      <a:pt x="1056511" y="1092599"/>
                    </a:lnTo>
                    <a:lnTo>
                      <a:pt x="985579" y="1077666"/>
                    </a:lnTo>
                    <a:lnTo>
                      <a:pt x="959446" y="1129931"/>
                    </a:lnTo>
                    <a:lnTo>
                      <a:pt x="933314" y="1141130"/>
                    </a:lnTo>
                    <a:lnTo>
                      <a:pt x="937046" y="1189664"/>
                    </a:lnTo>
                    <a:lnTo>
                      <a:pt x="922114" y="1223261"/>
                    </a:lnTo>
                    <a:lnTo>
                      <a:pt x="933314" y="1301660"/>
                    </a:lnTo>
                    <a:lnTo>
                      <a:pt x="937046" y="1346459"/>
                    </a:lnTo>
                    <a:lnTo>
                      <a:pt x="959446" y="1406191"/>
                    </a:lnTo>
                    <a:lnTo>
                      <a:pt x="993046" y="1409924"/>
                    </a:lnTo>
                    <a:lnTo>
                      <a:pt x="1026646" y="1477123"/>
                    </a:lnTo>
                    <a:lnTo>
                      <a:pt x="1045312" y="1506988"/>
                    </a:lnTo>
                    <a:lnTo>
                      <a:pt x="1063978" y="1533121"/>
                    </a:lnTo>
                    <a:lnTo>
                      <a:pt x="1058247" y="1557477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0C09E203-3CF1-66DD-C45C-00902600EC29}"/>
                  </a:ext>
                </a:extLst>
              </p:cNvPr>
              <p:cNvSpPr/>
              <p:nvPr/>
            </p:nvSpPr>
            <p:spPr>
              <a:xfrm>
                <a:off x="669699" y="4397299"/>
                <a:ext cx="408849" cy="597507"/>
              </a:xfrm>
              <a:custGeom>
                <a:avLst/>
                <a:gdLst>
                  <a:gd name="connsiteX0" fmla="*/ 9391 w 408849"/>
                  <a:gd name="connsiteY0" fmla="*/ 0 h 597507"/>
                  <a:gd name="connsiteX1" fmla="*/ 110189 w 408849"/>
                  <a:gd name="connsiteY1" fmla="*/ 59732 h 597507"/>
                  <a:gd name="connsiteX2" fmla="*/ 196054 w 408849"/>
                  <a:gd name="connsiteY2" fmla="*/ 93331 h 597507"/>
                  <a:gd name="connsiteX3" fmla="*/ 218453 w 408849"/>
                  <a:gd name="connsiteY3" fmla="*/ 134396 h 597507"/>
                  <a:gd name="connsiteX4" fmla="*/ 244586 w 408849"/>
                  <a:gd name="connsiteY4" fmla="*/ 130663 h 597507"/>
                  <a:gd name="connsiteX5" fmla="*/ 308051 w 408849"/>
                  <a:gd name="connsiteY5" fmla="*/ 63465 h 597507"/>
                  <a:gd name="connsiteX6" fmla="*/ 375250 w 408849"/>
                  <a:gd name="connsiteY6" fmla="*/ 44799 h 597507"/>
                  <a:gd name="connsiteX7" fmla="*/ 405116 w 408849"/>
                  <a:gd name="connsiteY7" fmla="*/ 82131 h 597507"/>
                  <a:gd name="connsiteX8" fmla="*/ 408849 w 408849"/>
                  <a:gd name="connsiteY8" fmla="*/ 171729 h 597507"/>
                  <a:gd name="connsiteX9" fmla="*/ 386450 w 408849"/>
                  <a:gd name="connsiteY9" fmla="*/ 223994 h 597507"/>
                  <a:gd name="connsiteX10" fmla="*/ 356584 w 408849"/>
                  <a:gd name="connsiteY10" fmla="*/ 250127 h 597507"/>
                  <a:gd name="connsiteX11" fmla="*/ 326718 w 408849"/>
                  <a:gd name="connsiteY11" fmla="*/ 250127 h 597507"/>
                  <a:gd name="connsiteX12" fmla="*/ 326718 w 408849"/>
                  <a:gd name="connsiteY12" fmla="*/ 283726 h 597507"/>
                  <a:gd name="connsiteX13" fmla="*/ 300585 w 408849"/>
                  <a:gd name="connsiteY13" fmla="*/ 287460 h 597507"/>
                  <a:gd name="connsiteX14" fmla="*/ 281919 w 408849"/>
                  <a:gd name="connsiteY14" fmla="*/ 321059 h 597507"/>
                  <a:gd name="connsiteX15" fmla="*/ 244586 w 408849"/>
                  <a:gd name="connsiteY15" fmla="*/ 324792 h 597507"/>
                  <a:gd name="connsiteX16" fmla="*/ 237120 w 408849"/>
                  <a:gd name="connsiteY16" fmla="*/ 362124 h 597507"/>
                  <a:gd name="connsiteX17" fmla="*/ 218453 w 408849"/>
                  <a:gd name="connsiteY17" fmla="*/ 380791 h 597507"/>
                  <a:gd name="connsiteX18" fmla="*/ 181121 w 408849"/>
                  <a:gd name="connsiteY18" fmla="*/ 395724 h 597507"/>
                  <a:gd name="connsiteX19" fmla="*/ 162455 w 408849"/>
                  <a:gd name="connsiteY19" fmla="*/ 425590 h 597507"/>
                  <a:gd name="connsiteX20" fmla="*/ 151255 w 408849"/>
                  <a:gd name="connsiteY20" fmla="*/ 459189 h 597507"/>
                  <a:gd name="connsiteX21" fmla="*/ 102723 w 408849"/>
                  <a:gd name="connsiteY21" fmla="*/ 481588 h 597507"/>
                  <a:gd name="connsiteX22" fmla="*/ 137849 w 408849"/>
                  <a:gd name="connsiteY22" fmla="*/ 597507 h 597507"/>
                  <a:gd name="connsiteX23" fmla="*/ 36146 w 408849"/>
                  <a:gd name="connsiteY23" fmla="*/ 594830 h 597507"/>
                  <a:gd name="connsiteX24" fmla="*/ 26813 w 408849"/>
                  <a:gd name="connsiteY24" fmla="*/ 566830 h 597507"/>
                  <a:gd name="connsiteX25" fmla="*/ 0 w 408849"/>
                  <a:gd name="connsiteY25" fmla="*/ 549299 h 597507"/>
                  <a:gd name="connsiteX26" fmla="*/ 0 w 408849"/>
                  <a:gd name="connsiteY26" fmla="*/ 939 h 597507"/>
                  <a:gd name="connsiteX0" fmla="*/ 293872 w 693330"/>
                  <a:gd name="connsiteY0" fmla="*/ 0 h 597507"/>
                  <a:gd name="connsiteX1" fmla="*/ 394670 w 693330"/>
                  <a:gd name="connsiteY1" fmla="*/ 59732 h 597507"/>
                  <a:gd name="connsiteX2" fmla="*/ 480535 w 693330"/>
                  <a:gd name="connsiteY2" fmla="*/ 93331 h 597507"/>
                  <a:gd name="connsiteX3" fmla="*/ 502934 w 693330"/>
                  <a:gd name="connsiteY3" fmla="*/ 134396 h 597507"/>
                  <a:gd name="connsiteX4" fmla="*/ 529067 w 693330"/>
                  <a:gd name="connsiteY4" fmla="*/ 130663 h 597507"/>
                  <a:gd name="connsiteX5" fmla="*/ 592532 w 693330"/>
                  <a:gd name="connsiteY5" fmla="*/ 63465 h 597507"/>
                  <a:gd name="connsiteX6" fmla="*/ 659731 w 693330"/>
                  <a:gd name="connsiteY6" fmla="*/ 44799 h 597507"/>
                  <a:gd name="connsiteX7" fmla="*/ 689597 w 693330"/>
                  <a:gd name="connsiteY7" fmla="*/ 82131 h 597507"/>
                  <a:gd name="connsiteX8" fmla="*/ 693330 w 693330"/>
                  <a:gd name="connsiteY8" fmla="*/ 171729 h 597507"/>
                  <a:gd name="connsiteX9" fmla="*/ 670931 w 693330"/>
                  <a:gd name="connsiteY9" fmla="*/ 223994 h 597507"/>
                  <a:gd name="connsiteX10" fmla="*/ 641065 w 693330"/>
                  <a:gd name="connsiteY10" fmla="*/ 250127 h 597507"/>
                  <a:gd name="connsiteX11" fmla="*/ 611199 w 693330"/>
                  <a:gd name="connsiteY11" fmla="*/ 250127 h 597507"/>
                  <a:gd name="connsiteX12" fmla="*/ 611199 w 693330"/>
                  <a:gd name="connsiteY12" fmla="*/ 283726 h 597507"/>
                  <a:gd name="connsiteX13" fmla="*/ 585066 w 693330"/>
                  <a:gd name="connsiteY13" fmla="*/ 287460 h 597507"/>
                  <a:gd name="connsiteX14" fmla="*/ 566400 w 693330"/>
                  <a:gd name="connsiteY14" fmla="*/ 321059 h 597507"/>
                  <a:gd name="connsiteX15" fmla="*/ 529067 w 693330"/>
                  <a:gd name="connsiteY15" fmla="*/ 324792 h 597507"/>
                  <a:gd name="connsiteX16" fmla="*/ 521601 w 693330"/>
                  <a:gd name="connsiteY16" fmla="*/ 362124 h 597507"/>
                  <a:gd name="connsiteX17" fmla="*/ 502934 w 693330"/>
                  <a:gd name="connsiteY17" fmla="*/ 380791 h 597507"/>
                  <a:gd name="connsiteX18" fmla="*/ 465602 w 693330"/>
                  <a:gd name="connsiteY18" fmla="*/ 395724 h 597507"/>
                  <a:gd name="connsiteX19" fmla="*/ 446936 w 693330"/>
                  <a:gd name="connsiteY19" fmla="*/ 425590 h 597507"/>
                  <a:gd name="connsiteX20" fmla="*/ 435736 w 693330"/>
                  <a:gd name="connsiteY20" fmla="*/ 459189 h 597507"/>
                  <a:gd name="connsiteX21" fmla="*/ 387204 w 693330"/>
                  <a:gd name="connsiteY21" fmla="*/ 481588 h 597507"/>
                  <a:gd name="connsiteX22" fmla="*/ 422330 w 693330"/>
                  <a:gd name="connsiteY22" fmla="*/ 597507 h 597507"/>
                  <a:gd name="connsiteX23" fmla="*/ 320627 w 693330"/>
                  <a:gd name="connsiteY23" fmla="*/ 594830 h 597507"/>
                  <a:gd name="connsiteX24" fmla="*/ 311294 w 693330"/>
                  <a:gd name="connsiteY24" fmla="*/ 566830 h 597507"/>
                  <a:gd name="connsiteX25" fmla="*/ 284481 w 693330"/>
                  <a:gd name="connsiteY25" fmla="*/ 549299 h 597507"/>
                  <a:gd name="connsiteX26" fmla="*/ 0 w 693330"/>
                  <a:gd name="connsiteY26" fmla="*/ 227089 h 597507"/>
                  <a:gd name="connsiteX27" fmla="*/ 284481 w 693330"/>
                  <a:gd name="connsiteY27" fmla="*/ 939 h 597507"/>
                  <a:gd name="connsiteX28" fmla="*/ 293872 w 693330"/>
                  <a:gd name="connsiteY28" fmla="*/ 0 h 597507"/>
                  <a:gd name="connsiteX0" fmla="*/ 0 w 693330"/>
                  <a:gd name="connsiteY0" fmla="*/ 227089 h 597507"/>
                  <a:gd name="connsiteX1" fmla="*/ 284481 w 693330"/>
                  <a:gd name="connsiteY1" fmla="*/ 939 h 597507"/>
                  <a:gd name="connsiteX2" fmla="*/ 293872 w 693330"/>
                  <a:gd name="connsiteY2" fmla="*/ 0 h 597507"/>
                  <a:gd name="connsiteX3" fmla="*/ 394670 w 693330"/>
                  <a:gd name="connsiteY3" fmla="*/ 59732 h 597507"/>
                  <a:gd name="connsiteX4" fmla="*/ 480535 w 693330"/>
                  <a:gd name="connsiteY4" fmla="*/ 93331 h 597507"/>
                  <a:gd name="connsiteX5" fmla="*/ 502934 w 693330"/>
                  <a:gd name="connsiteY5" fmla="*/ 134396 h 597507"/>
                  <a:gd name="connsiteX6" fmla="*/ 529067 w 693330"/>
                  <a:gd name="connsiteY6" fmla="*/ 130663 h 597507"/>
                  <a:gd name="connsiteX7" fmla="*/ 592532 w 693330"/>
                  <a:gd name="connsiteY7" fmla="*/ 63465 h 597507"/>
                  <a:gd name="connsiteX8" fmla="*/ 659731 w 693330"/>
                  <a:gd name="connsiteY8" fmla="*/ 44799 h 597507"/>
                  <a:gd name="connsiteX9" fmla="*/ 689597 w 693330"/>
                  <a:gd name="connsiteY9" fmla="*/ 82131 h 597507"/>
                  <a:gd name="connsiteX10" fmla="*/ 693330 w 693330"/>
                  <a:gd name="connsiteY10" fmla="*/ 171729 h 597507"/>
                  <a:gd name="connsiteX11" fmla="*/ 670931 w 693330"/>
                  <a:gd name="connsiteY11" fmla="*/ 223994 h 597507"/>
                  <a:gd name="connsiteX12" fmla="*/ 641065 w 693330"/>
                  <a:gd name="connsiteY12" fmla="*/ 250127 h 597507"/>
                  <a:gd name="connsiteX13" fmla="*/ 611199 w 693330"/>
                  <a:gd name="connsiteY13" fmla="*/ 250127 h 597507"/>
                  <a:gd name="connsiteX14" fmla="*/ 611199 w 693330"/>
                  <a:gd name="connsiteY14" fmla="*/ 283726 h 597507"/>
                  <a:gd name="connsiteX15" fmla="*/ 585066 w 693330"/>
                  <a:gd name="connsiteY15" fmla="*/ 287460 h 597507"/>
                  <a:gd name="connsiteX16" fmla="*/ 566400 w 693330"/>
                  <a:gd name="connsiteY16" fmla="*/ 321059 h 597507"/>
                  <a:gd name="connsiteX17" fmla="*/ 529067 w 693330"/>
                  <a:gd name="connsiteY17" fmla="*/ 324792 h 597507"/>
                  <a:gd name="connsiteX18" fmla="*/ 521601 w 693330"/>
                  <a:gd name="connsiteY18" fmla="*/ 362124 h 597507"/>
                  <a:gd name="connsiteX19" fmla="*/ 502934 w 693330"/>
                  <a:gd name="connsiteY19" fmla="*/ 380791 h 597507"/>
                  <a:gd name="connsiteX20" fmla="*/ 465602 w 693330"/>
                  <a:gd name="connsiteY20" fmla="*/ 395724 h 597507"/>
                  <a:gd name="connsiteX21" fmla="*/ 446936 w 693330"/>
                  <a:gd name="connsiteY21" fmla="*/ 425590 h 597507"/>
                  <a:gd name="connsiteX22" fmla="*/ 435736 w 693330"/>
                  <a:gd name="connsiteY22" fmla="*/ 459189 h 597507"/>
                  <a:gd name="connsiteX23" fmla="*/ 387204 w 693330"/>
                  <a:gd name="connsiteY23" fmla="*/ 481588 h 597507"/>
                  <a:gd name="connsiteX24" fmla="*/ 422330 w 693330"/>
                  <a:gd name="connsiteY24" fmla="*/ 597507 h 597507"/>
                  <a:gd name="connsiteX25" fmla="*/ 320627 w 693330"/>
                  <a:gd name="connsiteY25" fmla="*/ 594830 h 597507"/>
                  <a:gd name="connsiteX26" fmla="*/ 311294 w 693330"/>
                  <a:gd name="connsiteY26" fmla="*/ 566830 h 597507"/>
                  <a:gd name="connsiteX27" fmla="*/ 284481 w 693330"/>
                  <a:gd name="connsiteY27" fmla="*/ 549299 h 597507"/>
                  <a:gd name="connsiteX28" fmla="*/ 91440 w 693330"/>
                  <a:gd name="connsiteY28" fmla="*/ 318529 h 597507"/>
                  <a:gd name="connsiteX0" fmla="*/ 211266 w 620115"/>
                  <a:gd name="connsiteY0" fmla="*/ 939 h 597507"/>
                  <a:gd name="connsiteX1" fmla="*/ 220657 w 620115"/>
                  <a:gd name="connsiteY1" fmla="*/ 0 h 597507"/>
                  <a:gd name="connsiteX2" fmla="*/ 321455 w 620115"/>
                  <a:gd name="connsiteY2" fmla="*/ 59732 h 597507"/>
                  <a:gd name="connsiteX3" fmla="*/ 407320 w 620115"/>
                  <a:gd name="connsiteY3" fmla="*/ 93331 h 597507"/>
                  <a:gd name="connsiteX4" fmla="*/ 429719 w 620115"/>
                  <a:gd name="connsiteY4" fmla="*/ 134396 h 597507"/>
                  <a:gd name="connsiteX5" fmla="*/ 455852 w 620115"/>
                  <a:gd name="connsiteY5" fmla="*/ 130663 h 597507"/>
                  <a:gd name="connsiteX6" fmla="*/ 519317 w 620115"/>
                  <a:gd name="connsiteY6" fmla="*/ 63465 h 597507"/>
                  <a:gd name="connsiteX7" fmla="*/ 586516 w 620115"/>
                  <a:gd name="connsiteY7" fmla="*/ 44799 h 597507"/>
                  <a:gd name="connsiteX8" fmla="*/ 616382 w 620115"/>
                  <a:gd name="connsiteY8" fmla="*/ 82131 h 597507"/>
                  <a:gd name="connsiteX9" fmla="*/ 620115 w 620115"/>
                  <a:gd name="connsiteY9" fmla="*/ 171729 h 597507"/>
                  <a:gd name="connsiteX10" fmla="*/ 597716 w 620115"/>
                  <a:gd name="connsiteY10" fmla="*/ 223994 h 597507"/>
                  <a:gd name="connsiteX11" fmla="*/ 567850 w 620115"/>
                  <a:gd name="connsiteY11" fmla="*/ 250127 h 597507"/>
                  <a:gd name="connsiteX12" fmla="*/ 537984 w 620115"/>
                  <a:gd name="connsiteY12" fmla="*/ 250127 h 597507"/>
                  <a:gd name="connsiteX13" fmla="*/ 537984 w 620115"/>
                  <a:gd name="connsiteY13" fmla="*/ 283726 h 597507"/>
                  <a:gd name="connsiteX14" fmla="*/ 511851 w 620115"/>
                  <a:gd name="connsiteY14" fmla="*/ 287460 h 597507"/>
                  <a:gd name="connsiteX15" fmla="*/ 493185 w 620115"/>
                  <a:gd name="connsiteY15" fmla="*/ 321059 h 597507"/>
                  <a:gd name="connsiteX16" fmla="*/ 455852 w 620115"/>
                  <a:gd name="connsiteY16" fmla="*/ 324792 h 597507"/>
                  <a:gd name="connsiteX17" fmla="*/ 448386 w 620115"/>
                  <a:gd name="connsiteY17" fmla="*/ 362124 h 597507"/>
                  <a:gd name="connsiteX18" fmla="*/ 429719 w 620115"/>
                  <a:gd name="connsiteY18" fmla="*/ 380791 h 597507"/>
                  <a:gd name="connsiteX19" fmla="*/ 392387 w 620115"/>
                  <a:gd name="connsiteY19" fmla="*/ 395724 h 597507"/>
                  <a:gd name="connsiteX20" fmla="*/ 373721 w 620115"/>
                  <a:gd name="connsiteY20" fmla="*/ 425590 h 597507"/>
                  <a:gd name="connsiteX21" fmla="*/ 362521 w 620115"/>
                  <a:gd name="connsiteY21" fmla="*/ 459189 h 597507"/>
                  <a:gd name="connsiteX22" fmla="*/ 313989 w 620115"/>
                  <a:gd name="connsiteY22" fmla="*/ 481588 h 597507"/>
                  <a:gd name="connsiteX23" fmla="*/ 349115 w 620115"/>
                  <a:gd name="connsiteY23" fmla="*/ 597507 h 597507"/>
                  <a:gd name="connsiteX24" fmla="*/ 247412 w 620115"/>
                  <a:gd name="connsiteY24" fmla="*/ 594830 h 597507"/>
                  <a:gd name="connsiteX25" fmla="*/ 238079 w 620115"/>
                  <a:gd name="connsiteY25" fmla="*/ 566830 h 597507"/>
                  <a:gd name="connsiteX26" fmla="*/ 211266 w 620115"/>
                  <a:gd name="connsiteY26" fmla="*/ 549299 h 597507"/>
                  <a:gd name="connsiteX27" fmla="*/ 18225 w 620115"/>
                  <a:gd name="connsiteY27" fmla="*/ 318529 h 597507"/>
                  <a:gd name="connsiteX0" fmla="*/ 0 w 408849"/>
                  <a:gd name="connsiteY0" fmla="*/ 939 h 597507"/>
                  <a:gd name="connsiteX1" fmla="*/ 9391 w 408849"/>
                  <a:gd name="connsiteY1" fmla="*/ 0 h 597507"/>
                  <a:gd name="connsiteX2" fmla="*/ 110189 w 408849"/>
                  <a:gd name="connsiteY2" fmla="*/ 59732 h 597507"/>
                  <a:gd name="connsiteX3" fmla="*/ 196054 w 408849"/>
                  <a:gd name="connsiteY3" fmla="*/ 93331 h 597507"/>
                  <a:gd name="connsiteX4" fmla="*/ 218453 w 408849"/>
                  <a:gd name="connsiteY4" fmla="*/ 134396 h 597507"/>
                  <a:gd name="connsiteX5" fmla="*/ 244586 w 408849"/>
                  <a:gd name="connsiteY5" fmla="*/ 130663 h 597507"/>
                  <a:gd name="connsiteX6" fmla="*/ 308051 w 408849"/>
                  <a:gd name="connsiteY6" fmla="*/ 63465 h 597507"/>
                  <a:gd name="connsiteX7" fmla="*/ 375250 w 408849"/>
                  <a:gd name="connsiteY7" fmla="*/ 44799 h 597507"/>
                  <a:gd name="connsiteX8" fmla="*/ 405116 w 408849"/>
                  <a:gd name="connsiteY8" fmla="*/ 82131 h 597507"/>
                  <a:gd name="connsiteX9" fmla="*/ 408849 w 408849"/>
                  <a:gd name="connsiteY9" fmla="*/ 171729 h 597507"/>
                  <a:gd name="connsiteX10" fmla="*/ 386450 w 408849"/>
                  <a:gd name="connsiteY10" fmla="*/ 223994 h 597507"/>
                  <a:gd name="connsiteX11" fmla="*/ 356584 w 408849"/>
                  <a:gd name="connsiteY11" fmla="*/ 250127 h 597507"/>
                  <a:gd name="connsiteX12" fmla="*/ 326718 w 408849"/>
                  <a:gd name="connsiteY12" fmla="*/ 250127 h 597507"/>
                  <a:gd name="connsiteX13" fmla="*/ 326718 w 408849"/>
                  <a:gd name="connsiteY13" fmla="*/ 283726 h 597507"/>
                  <a:gd name="connsiteX14" fmla="*/ 300585 w 408849"/>
                  <a:gd name="connsiteY14" fmla="*/ 287460 h 597507"/>
                  <a:gd name="connsiteX15" fmla="*/ 281919 w 408849"/>
                  <a:gd name="connsiteY15" fmla="*/ 321059 h 597507"/>
                  <a:gd name="connsiteX16" fmla="*/ 244586 w 408849"/>
                  <a:gd name="connsiteY16" fmla="*/ 324792 h 597507"/>
                  <a:gd name="connsiteX17" fmla="*/ 237120 w 408849"/>
                  <a:gd name="connsiteY17" fmla="*/ 362124 h 597507"/>
                  <a:gd name="connsiteX18" fmla="*/ 218453 w 408849"/>
                  <a:gd name="connsiteY18" fmla="*/ 380791 h 597507"/>
                  <a:gd name="connsiteX19" fmla="*/ 181121 w 408849"/>
                  <a:gd name="connsiteY19" fmla="*/ 395724 h 597507"/>
                  <a:gd name="connsiteX20" fmla="*/ 162455 w 408849"/>
                  <a:gd name="connsiteY20" fmla="*/ 425590 h 597507"/>
                  <a:gd name="connsiteX21" fmla="*/ 151255 w 408849"/>
                  <a:gd name="connsiteY21" fmla="*/ 459189 h 597507"/>
                  <a:gd name="connsiteX22" fmla="*/ 102723 w 408849"/>
                  <a:gd name="connsiteY22" fmla="*/ 481588 h 597507"/>
                  <a:gd name="connsiteX23" fmla="*/ 137849 w 408849"/>
                  <a:gd name="connsiteY23" fmla="*/ 597507 h 597507"/>
                  <a:gd name="connsiteX24" fmla="*/ 36146 w 408849"/>
                  <a:gd name="connsiteY24" fmla="*/ 594830 h 597507"/>
                  <a:gd name="connsiteX25" fmla="*/ 26813 w 408849"/>
                  <a:gd name="connsiteY25" fmla="*/ 566830 h 597507"/>
                  <a:gd name="connsiteX26" fmla="*/ 0 w 408849"/>
                  <a:gd name="connsiteY26" fmla="*/ 549299 h 597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8849" h="597507">
                    <a:moveTo>
                      <a:pt x="0" y="939"/>
                    </a:moveTo>
                    <a:lnTo>
                      <a:pt x="9391" y="0"/>
                    </a:lnTo>
                    <a:lnTo>
                      <a:pt x="110189" y="59732"/>
                    </a:lnTo>
                    <a:lnTo>
                      <a:pt x="196054" y="93331"/>
                    </a:lnTo>
                    <a:lnTo>
                      <a:pt x="218453" y="134396"/>
                    </a:lnTo>
                    <a:lnTo>
                      <a:pt x="244586" y="130663"/>
                    </a:lnTo>
                    <a:lnTo>
                      <a:pt x="308051" y="63465"/>
                    </a:lnTo>
                    <a:lnTo>
                      <a:pt x="375250" y="44799"/>
                    </a:lnTo>
                    <a:lnTo>
                      <a:pt x="405116" y="82131"/>
                    </a:lnTo>
                    <a:lnTo>
                      <a:pt x="408849" y="171729"/>
                    </a:lnTo>
                    <a:lnTo>
                      <a:pt x="386450" y="223994"/>
                    </a:lnTo>
                    <a:lnTo>
                      <a:pt x="356584" y="250127"/>
                    </a:lnTo>
                    <a:lnTo>
                      <a:pt x="326718" y="250127"/>
                    </a:lnTo>
                    <a:lnTo>
                      <a:pt x="326718" y="283726"/>
                    </a:lnTo>
                    <a:lnTo>
                      <a:pt x="300585" y="287460"/>
                    </a:lnTo>
                    <a:lnTo>
                      <a:pt x="281919" y="321059"/>
                    </a:lnTo>
                    <a:lnTo>
                      <a:pt x="244586" y="324792"/>
                    </a:lnTo>
                    <a:lnTo>
                      <a:pt x="237120" y="362124"/>
                    </a:lnTo>
                    <a:lnTo>
                      <a:pt x="218453" y="380791"/>
                    </a:lnTo>
                    <a:lnTo>
                      <a:pt x="181121" y="395724"/>
                    </a:lnTo>
                    <a:lnTo>
                      <a:pt x="162455" y="425590"/>
                    </a:lnTo>
                    <a:lnTo>
                      <a:pt x="151255" y="459189"/>
                    </a:lnTo>
                    <a:lnTo>
                      <a:pt x="102723" y="481588"/>
                    </a:lnTo>
                    <a:lnTo>
                      <a:pt x="137849" y="597507"/>
                    </a:lnTo>
                    <a:lnTo>
                      <a:pt x="36146" y="594830"/>
                    </a:lnTo>
                    <a:lnTo>
                      <a:pt x="26813" y="566830"/>
                    </a:lnTo>
                    <a:lnTo>
                      <a:pt x="0" y="549299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B1B1330B-BEC6-D2A9-0670-1B0AE0B2FD0B}"/>
                  </a:ext>
                </a:extLst>
              </p:cNvPr>
              <p:cNvSpPr/>
              <p:nvPr/>
            </p:nvSpPr>
            <p:spPr>
              <a:xfrm>
                <a:off x="669700" y="5465005"/>
                <a:ext cx="165253" cy="409509"/>
              </a:xfrm>
              <a:custGeom>
                <a:avLst/>
                <a:gdLst>
                  <a:gd name="connsiteX0" fmla="*/ 55590 w 165253"/>
                  <a:gd name="connsiteY0" fmla="*/ 0 h 409509"/>
                  <a:gd name="connsiteX1" fmla="*/ 90589 w 165253"/>
                  <a:gd name="connsiteY1" fmla="*/ 37334 h 409509"/>
                  <a:gd name="connsiteX2" fmla="*/ 155921 w 165253"/>
                  <a:gd name="connsiteY2" fmla="*/ 172663 h 409509"/>
                  <a:gd name="connsiteX3" fmla="*/ 151253 w 165253"/>
                  <a:gd name="connsiteY3" fmla="*/ 221664 h 409509"/>
                  <a:gd name="connsiteX4" fmla="*/ 165253 w 165253"/>
                  <a:gd name="connsiteY4" fmla="*/ 242663 h 409509"/>
                  <a:gd name="connsiteX5" fmla="*/ 113921 w 165253"/>
                  <a:gd name="connsiteY5" fmla="*/ 307993 h 409509"/>
                  <a:gd name="connsiteX6" fmla="*/ 130254 w 165253"/>
                  <a:gd name="connsiteY6" fmla="*/ 349995 h 409509"/>
                  <a:gd name="connsiteX7" fmla="*/ 111588 w 165253"/>
                  <a:gd name="connsiteY7" fmla="*/ 375660 h 409509"/>
                  <a:gd name="connsiteX8" fmla="*/ 36924 w 165253"/>
                  <a:gd name="connsiteY8" fmla="*/ 405993 h 409509"/>
                  <a:gd name="connsiteX9" fmla="*/ 0 w 165253"/>
                  <a:gd name="connsiteY9" fmla="*/ 409509 h 409509"/>
                  <a:gd name="connsiteX10" fmla="*/ 0 w 165253"/>
                  <a:gd name="connsiteY10" fmla="*/ 8107 h 409509"/>
                  <a:gd name="connsiteX0" fmla="*/ 144809 w 254472"/>
                  <a:gd name="connsiteY0" fmla="*/ 0 h 409509"/>
                  <a:gd name="connsiteX1" fmla="*/ 179808 w 254472"/>
                  <a:gd name="connsiteY1" fmla="*/ 37334 h 409509"/>
                  <a:gd name="connsiteX2" fmla="*/ 245140 w 254472"/>
                  <a:gd name="connsiteY2" fmla="*/ 172663 h 409509"/>
                  <a:gd name="connsiteX3" fmla="*/ 240472 w 254472"/>
                  <a:gd name="connsiteY3" fmla="*/ 221664 h 409509"/>
                  <a:gd name="connsiteX4" fmla="*/ 254472 w 254472"/>
                  <a:gd name="connsiteY4" fmla="*/ 242663 h 409509"/>
                  <a:gd name="connsiteX5" fmla="*/ 203140 w 254472"/>
                  <a:gd name="connsiteY5" fmla="*/ 307993 h 409509"/>
                  <a:gd name="connsiteX6" fmla="*/ 219473 w 254472"/>
                  <a:gd name="connsiteY6" fmla="*/ 349995 h 409509"/>
                  <a:gd name="connsiteX7" fmla="*/ 200807 w 254472"/>
                  <a:gd name="connsiteY7" fmla="*/ 375660 h 409509"/>
                  <a:gd name="connsiteX8" fmla="*/ 126143 w 254472"/>
                  <a:gd name="connsiteY8" fmla="*/ 405993 h 409509"/>
                  <a:gd name="connsiteX9" fmla="*/ 89219 w 254472"/>
                  <a:gd name="connsiteY9" fmla="*/ 409509 h 409509"/>
                  <a:gd name="connsiteX10" fmla="*/ 1 w 254472"/>
                  <a:gd name="connsiteY10" fmla="*/ 159508 h 409509"/>
                  <a:gd name="connsiteX11" fmla="*/ 89219 w 254472"/>
                  <a:gd name="connsiteY11" fmla="*/ 8107 h 409509"/>
                  <a:gd name="connsiteX12" fmla="*/ 144809 w 254472"/>
                  <a:gd name="connsiteY12" fmla="*/ 0 h 409509"/>
                  <a:gd name="connsiteX0" fmla="*/ 0 w 254471"/>
                  <a:gd name="connsiteY0" fmla="*/ 159508 h 409509"/>
                  <a:gd name="connsiteX1" fmla="*/ 89218 w 254471"/>
                  <a:gd name="connsiteY1" fmla="*/ 8107 h 409509"/>
                  <a:gd name="connsiteX2" fmla="*/ 144808 w 254471"/>
                  <a:gd name="connsiteY2" fmla="*/ 0 h 409509"/>
                  <a:gd name="connsiteX3" fmla="*/ 179807 w 254471"/>
                  <a:gd name="connsiteY3" fmla="*/ 37334 h 409509"/>
                  <a:gd name="connsiteX4" fmla="*/ 245139 w 254471"/>
                  <a:gd name="connsiteY4" fmla="*/ 172663 h 409509"/>
                  <a:gd name="connsiteX5" fmla="*/ 240471 w 254471"/>
                  <a:gd name="connsiteY5" fmla="*/ 221664 h 409509"/>
                  <a:gd name="connsiteX6" fmla="*/ 254471 w 254471"/>
                  <a:gd name="connsiteY6" fmla="*/ 242663 h 409509"/>
                  <a:gd name="connsiteX7" fmla="*/ 203139 w 254471"/>
                  <a:gd name="connsiteY7" fmla="*/ 307993 h 409509"/>
                  <a:gd name="connsiteX8" fmla="*/ 219472 w 254471"/>
                  <a:gd name="connsiteY8" fmla="*/ 349995 h 409509"/>
                  <a:gd name="connsiteX9" fmla="*/ 200806 w 254471"/>
                  <a:gd name="connsiteY9" fmla="*/ 375660 h 409509"/>
                  <a:gd name="connsiteX10" fmla="*/ 126142 w 254471"/>
                  <a:gd name="connsiteY10" fmla="*/ 405993 h 409509"/>
                  <a:gd name="connsiteX11" fmla="*/ 89218 w 254471"/>
                  <a:gd name="connsiteY11" fmla="*/ 409509 h 409509"/>
                  <a:gd name="connsiteX12" fmla="*/ 91440 w 254471"/>
                  <a:gd name="connsiteY12" fmla="*/ 250948 h 409509"/>
                  <a:gd name="connsiteX0" fmla="*/ 39095 w 204348"/>
                  <a:gd name="connsiteY0" fmla="*/ 8107 h 409509"/>
                  <a:gd name="connsiteX1" fmla="*/ 94685 w 204348"/>
                  <a:gd name="connsiteY1" fmla="*/ 0 h 409509"/>
                  <a:gd name="connsiteX2" fmla="*/ 129684 w 204348"/>
                  <a:gd name="connsiteY2" fmla="*/ 37334 h 409509"/>
                  <a:gd name="connsiteX3" fmla="*/ 195016 w 204348"/>
                  <a:gd name="connsiteY3" fmla="*/ 172663 h 409509"/>
                  <a:gd name="connsiteX4" fmla="*/ 190348 w 204348"/>
                  <a:gd name="connsiteY4" fmla="*/ 221664 h 409509"/>
                  <a:gd name="connsiteX5" fmla="*/ 204348 w 204348"/>
                  <a:gd name="connsiteY5" fmla="*/ 242663 h 409509"/>
                  <a:gd name="connsiteX6" fmla="*/ 153016 w 204348"/>
                  <a:gd name="connsiteY6" fmla="*/ 307993 h 409509"/>
                  <a:gd name="connsiteX7" fmla="*/ 169349 w 204348"/>
                  <a:gd name="connsiteY7" fmla="*/ 349995 h 409509"/>
                  <a:gd name="connsiteX8" fmla="*/ 150683 w 204348"/>
                  <a:gd name="connsiteY8" fmla="*/ 375660 h 409509"/>
                  <a:gd name="connsiteX9" fmla="*/ 76019 w 204348"/>
                  <a:gd name="connsiteY9" fmla="*/ 405993 h 409509"/>
                  <a:gd name="connsiteX10" fmla="*/ 39095 w 204348"/>
                  <a:gd name="connsiteY10" fmla="*/ 409509 h 409509"/>
                  <a:gd name="connsiteX11" fmla="*/ 41317 w 204348"/>
                  <a:gd name="connsiteY11" fmla="*/ 250948 h 409509"/>
                  <a:gd name="connsiteX0" fmla="*/ 0 w 165253"/>
                  <a:gd name="connsiteY0" fmla="*/ 8107 h 409509"/>
                  <a:gd name="connsiteX1" fmla="*/ 55590 w 165253"/>
                  <a:gd name="connsiteY1" fmla="*/ 0 h 409509"/>
                  <a:gd name="connsiteX2" fmla="*/ 90589 w 165253"/>
                  <a:gd name="connsiteY2" fmla="*/ 37334 h 409509"/>
                  <a:gd name="connsiteX3" fmla="*/ 155921 w 165253"/>
                  <a:gd name="connsiteY3" fmla="*/ 172663 h 409509"/>
                  <a:gd name="connsiteX4" fmla="*/ 151253 w 165253"/>
                  <a:gd name="connsiteY4" fmla="*/ 221664 h 409509"/>
                  <a:gd name="connsiteX5" fmla="*/ 165253 w 165253"/>
                  <a:gd name="connsiteY5" fmla="*/ 242663 h 409509"/>
                  <a:gd name="connsiteX6" fmla="*/ 113921 w 165253"/>
                  <a:gd name="connsiteY6" fmla="*/ 307993 h 409509"/>
                  <a:gd name="connsiteX7" fmla="*/ 130254 w 165253"/>
                  <a:gd name="connsiteY7" fmla="*/ 349995 h 409509"/>
                  <a:gd name="connsiteX8" fmla="*/ 111588 w 165253"/>
                  <a:gd name="connsiteY8" fmla="*/ 375660 h 409509"/>
                  <a:gd name="connsiteX9" fmla="*/ 36924 w 165253"/>
                  <a:gd name="connsiteY9" fmla="*/ 405993 h 409509"/>
                  <a:gd name="connsiteX10" fmla="*/ 0 w 165253"/>
                  <a:gd name="connsiteY10" fmla="*/ 409509 h 409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253" h="409509">
                    <a:moveTo>
                      <a:pt x="0" y="8107"/>
                    </a:moveTo>
                    <a:lnTo>
                      <a:pt x="55590" y="0"/>
                    </a:lnTo>
                    <a:lnTo>
                      <a:pt x="90589" y="37334"/>
                    </a:lnTo>
                    <a:lnTo>
                      <a:pt x="155921" y="172663"/>
                    </a:lnTo>
                    <a:lnTo>
                      <a:pt x="151253" y="221664"/>
                    </a:lnTo>
                    <a:lnTo>
                      <a:pt x="165253" y="242663"/>
                    </a:lnTo>
                    <a:lnTo>
                      <a:pt x="113921" y="307993"/>
                    </a:lnTo>
                    <a:lnTo>
                      <a:pt x="130254" y="349995"/>
                    </a:lnTo>
                    <a:lnTo>
                      <a:pt x="111588" y="375660"/>
                    </a:lnTo>
                    <a:lnTo>
                      <a:pt x="36924" y="405993"/>
                    </a:lnTo>
                    <a:lnTo>
                      <a:pt x="0" y="409509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75E244F3-8270-111C-75DE-F87A583487BB}"/>
                  </a:ext>
                </a:extLst>
              </p:cNvPr>
              <p:cNvSpPr/>
              <p:nvPr/>
            </p:nvSpPr>
            <p:spPr>
              <a:xfrm>
                <a:off x="671043" y="3749041"/>
                <a:ext cx="322985" cy="472794"/>
              </a:xfrm>
              <a:custGeom>
                <a:avLst/>
                <a:gdLst>
                  <a:gd name="connsiteX0" fmla="*/ 322985 w 555397"/>
                  <a:gd name="connsiteY0" fmla="*/ 0 h 580960"/>
                  <a:gd name="connsiteX1" fmla="*/ 555397 w 555397"/>
                  <a:gd name="connsiteY1" fmla="*/ 0 h 580960"/>
                  <a:gd name="connsiteX2" fmla="*/ 555397 w 555397"/>
                  <a:gd name="connsiteY2" fmla="*/ 580960 h 580960"/>
                  <a:gd name="connsiteX3" fmla="*/ 0 w 555397"/>
                  <a:gd name="connsiteY3" fmla="*/ 580960 h 580960"/>
                  <a:gd name="connsiteX4" fmla="*/ 0 w 555397"/>
                  <a:gd name="connsiteY4" fmla="*/ 461248 h 580960"/>
                  <a:gd name="connsiteX5" fmla="*/ 39258 w 555397"/>
                  <a:gd name="connsiteY5" fmla="*/ 472794 h 580960"/>
                  <a:gd name="connsiteX6" fmla="*/ 61657 w 555397"/>
                  <a:gd name="connsiteY6" fmla="*/ 439195 h 580960"/>
                  <a:gd name="connsiteX7" fmla="*/ 125122 w 555397"/>
                  <a:gd name="connsiteY7" fmla="*/ 431729 h 580960"/>
                  <a:gd name="connsiteX8" fmla="*/ 169921 w 555397"/>
                  <a:gd name="connsiteY8" fmla="*/ 435462 h 580960"/>
                  <a:gd name="connsiteX9" fmla="*/ 169921 w 555397"/>
                  <a:gd name="connsiteY9" fmla="*/ 405596 h 580960"/>
                  <a:gd name="connsiteX10" fmla="*/ 192321 w 555397"/>
                  <a:gd name="connsiteY10" fmla="*/ 390663 h 580960"/>
                  <a:gd name="connsiteX11" fmla="*/ 188588 w 555397"/>
                  <a:gd name="connsiteY11" fmla="*/ 353330 h 580960"/>
                  <a:gd name="connsiteX12" fmla="*/ 210987 w 555397"/>
                  <a:gd name="connsiteY12" fmla="*/ 323465 h 580960"/>
                  <a:gd name="connsiteX13" fmla="*/ 199787 w 555397"/>
                  <a:gd name="connsiteY13" fmla="*/ 293599 h 580960"/>
                  <a:gd name="connsiteX14" fmla="*/ 214720 w 555397"/>
                  <a:gd name="connsiteY14" fmla="*/ 215200 h 580960"/>
                  <a:gd name="connsiteX15" fmla="*/ 270719 w 555397"/>
                  <a:gd name="connsiteY15" fmla="*/ 189068 h 580960"/>
                  <a:gd name="connsiteX16" fmla="*/ 304318 w 555397"/>
                  <a:gd name="connsiteY16" fmla="*/ 136802 h 580960"/>
                  <a:gd name="connsiteX17" fmla="*/ 304318 w 555397"/>
                  <a:gd name="connsiteY17" fmla="*/ 99470 h 580960"/>
                  <a:gd name="connsiteX18" fmla="*/ 274452 w 555397"/>
                  <a:gd name="connsiteY18" fmla="*/ 73337 h 580960"/>
                  <a:gd name="connsiteX19" fmla="*/ 274452 w 555397"/>
                  <a:gd name="connsiteY19" fmla="*/ 43471 h 580960"/>
                  <a:gd name="connsiteX20" fmla="*/ 322985 w 555397"/>
                  <a:gd name="connsiteY20" fmla="*/ 17338 h 580960"/>
                  <a:gd name="connsiteX21" fmla="*/ 322985 w 555397"/>
                  <a:gd name="connsiteY21" fmla="*/ 0 h 580960"/>
                  <a:gd name="connsiteX0" fmla="*/ 322985 w 1203097"/>
                  <a:gd name="connsiteY0" fmla="*/ 0 h 1076260"/>
                  <a:gd name="connsiteX1" fmla="*/ 555397 w 1203097"/>
                  <a:gd name="connsiteY1" fmla="*/ 0 h 1076260"/>
                  <a:gd name="connsiteX2" fmla="*/ 1203097 w 1203097"/>
                  <a:gd name="connsiteY2" fmla="*/ 1076260 h 1076260"/>
                  <a:gd name="connsiteX3" fmla="*/ 0 w 1203097"/>
                  <a:gd name="connsiteY3" fmla="*/ 580960 h 1076260"/>
                  <a:gd name="connsiteX4" fmla="*/ 0 w 1203097"/>
                  <a:gd name="connsiteY4" fmla="*/ 461248 h 1076260"/>
                  <a:gd name="connsiteX5" fmla="*/ 39258 w 1203097"/>
                  <a:gd name="connsiteY5" fmla="*/ 472794 h 1076260"/>
                  <a:gd name="connsiteX6" fmla="*/ 61657 w 1203097"/>
                  <a:gd name="connsiteY6" fmla="*/ 439195 h 1076260"/>
                  <a:gd name="connsiteX7" fmla="*/ 125122 w 1203097"/>
                  <a:gd name="connsiteY7" fmla="*/ 431729 h 1076260"/>
                  <a:gd name="connsiteX8" fmla="*/ 169921 w 1203097"/>
                  <a:gd name="connsiteY8" fmla="*/ 435462 h 1076260"/>
                  <a:gd name="connsiteX9" fmla="*/ 169921 w 1203097"/>
                  <a:gd name="connsiteY9" fmla="*/ 405596 h 1076260"/>
                  <a:gd name="connsiteX10" fmla="*/ 192321 w 1203097"/>
                  <a:gd name="connsiteY10" fmla="*/ 390663 h 1076260"/>
                  <a:gd name="connsiteX11" fmla="*/ 188588 w 1203097"/>
                  <a:gd name="connsiteY11" fmla="*/ 353330 h 1076260"/>
                  <a:gd name="connsiteX12" fmla="*/ 210987 w 1203097"/>
                  <a:gd name="connsiteY12" fmla="*/ 323465 h 1076260"/>
                  <a:gd name="connsiteX13" fmla="*/ 199787 w 1203097"/>
                  <a:gd name="connsiteY13" fmla="*/ 293599 h 1076260"/>
                  <a:gd name="connsiteX14" fmla="*/ 214720 w 1203097"/>
                  <a:gd name="connsiteY14" fmla="*/ 215200 h 1076260"/>
                  <a:gd name="connsiteX15" fmla="*/ 270719 w 1203097"/>
                  <a:gd name="connsiteY15" fmla="*/ 189068 h 1076260"/>
                  <a:gd name="connsiteX16" fmla="*/ 304318 w 1203097"/>
                  <a:gd name="connsiteY16" fmla="*/ 136802 h 1076260"/>
                  <a:gd name="connsiteX17" fmla="*/ 304318 w 1203097"/>
                  <a:gd name="connsiteY17" fmla="*/ 99470 h 1076260"/>
                  <a:gd name="connsiteX18" fmla="*/ 274452 w 1203097"/>
                  <a:gd name="connsiteY18" fmla="*/ 73337 h 1076260"/>
                  <a:gd name="connsiteX19" fmla="*/ 274452 w 1203097"/>
                  <a:gd name="connsiteY19" fmla="*/ 43471 h 1076260"/>
                  <a:gd name="connsiteX20" fmla="*/ 322985 w 1203097"/>
                  <a:gd name="connsiteY20" fmla="*/ 17338 h 1076260"/>
                  <a:gd name="connsiteX21" fmla="*/ 322985 w 1203097"/>
                  <a:gd name="connsiteY21" fmla="*/ 0 h 1076260"/>
                  <a:gd name="connsiteX0" fmla="*/ 1203097 w 1294537"/>
                  <a:gd name="connsiteY0" fmla="*/ 1076260 h 1167700"/>
                  <a:gd name="connsiteX1" fmla="*/ 0 w 1294537"/>
                  <a:gd name="connsiteY1" fmla="*/ 580960 h 1167700"/>
                  <a:gd name="connsiteX2" fmla="*/ 0 w 1294537"/>
                  <a:gd name="connsiteY2" fmla="*/ 461248 h 1167700"/>
                  <a:gd name="connsiteX3" fmla="*/ 39258 w 1294537"/>
                  <a:gd name="connsiteY3" fmla="*/ 472794 h 1167700"/>
                  <a:gd name="connsiteX4" fmla="*/ 61657 w 1294537"/>
                  <a:gd name="connsiteY4" fmla="*/ 439195 h 1167700"/>
                  <a:gd name="connsiteX5" fmla="*/ 125122 w 1294537"/>
                  <a:gd name="connsiteY5" fmla="*/ 431729 h 1167700"/>
                  <a:gd name="connsiteX6" fmla="*/ 169921 w 1294537"/>
                  <a:gd name="connsiteY6" fmla="*/ 435462 h 1167700"/>
                  <a:gd name="connsiteX7" fmla="*/ 169921 w 1294537"/>
                  <a:gd name="connsiteY7" fmla="*/ 405596 h 1167700"/>
                  <a:gd name="connsiteX8" fmla="*/ 192321 w 1294537"/>
                  <a:gd name="connsiteY8" fmla="*/ 390663 h 1167700"/>
                  <a:gd name="connsiteX9" fmla="*/ 188588 w 1294537"/>
                  <a:gd name="connsiteY9" fmla="*/ 353330 h 1167700"/>
                  <a:gd name="connsiteX10" fmla="*/ 210987 w 1294537"/>
                  <a:gd name="connsiteY10" fmla="*/ 323465 h 1167700"/>
                  <a:gd name="connsiteX11" fmla="*/ 199787 w 1294537"/>
                  <a:gd name="connsiteY11" fmla="*/ 293599 h 1167700"/>
                  <a:gd name="connsiteX12" fmla="*/ 214720 w 1294537"/>
                  <a:gd name="connsiteY12" fmla="*/ 215200 h 1167700"/>
                  <a:gd name="connsiteX13" fmla="*/ 270719 w 1294537"/>
                  <a:gd name="connsiteY13" fmla="*/ 189068 h 1167700"/>
                  <a:gd name="connsiteX14" fmla="*/ 304318 w 1294537"/>
                  <a:gd name="connsiteY14" fmla="*/ 136802 h 1167700"/>
                  <a:gd name="connsiteX15" fmla="*/ 304318 w 1294537"/>
                  <a:gd name="connsiteY15" fmla="*/ 99470 h 1167700"/>
                  <a:gd name="connsiteX16" fmla="*/ 274452 w 1294537"/>
                  <a:gd name="connsiteY16" fmla="*/ 73337 h 1167700"/>
                  <a:gd name="connsiteX17" fmla="*/ 274452 w 1294537"/>
                  <a:gd name="connsiteY17" fmla="*/ 43471 h 1167700"/>
                  <a:gd name="connsiteX18" fmla="*/ 322985 w 1294537"/>
                  <a:gd name="connsiteY18" fmla="*/ 17338 h 1167700"/>
                  <a:gd name="connsiteX19" fmla="*/ 322985 w 1294537"/>
                  <a:gd name="connsiteY19" fmla="*/ 0 h 1167700"/>
                  <a:gd name="connsiteX20" fmla="*/ 555397 w 1294537"/>
                  <a:gd name="connsiteY20" fmla="*/ 0 h 1167700"/>
                  <a:gd name="connsiteX21" fmla="*/ 1294537 w 1294537"/>
                  <a:gd name="connsiteY21" fmla="*/ 1167700 h 1167700"/>
                  <a:gd name="connsiteX0" fmla="*/ 0 w 1294537"/>
                  <a:gd name="connsiteY0" fmla="*/ 580960 h 1167700"/>
                  <a:gd name="connsiteX1" fmla="*/ 0 w 1294537"/>
                  <a:gd name="connsiteY1" fmla="*/ 461248 h 1167700"/>
                  <a:gd name="connsiteX2" fmla="*/ 39258 w 1294537"/>
                  <a:gd name="connsiteY2" fmla="*/ 472794 h 1167700"/>
                  <a:gd name="connsiteX3" fmla="*/ 61657 w 1294537"/>
                  <a:gd name="connsiteY3" fmla="*/ 439195 h 1167700"/>
                  <a:gd name="connsiteX4" fmla="*/ 125122 w 1294537"/>
                  <a:gd name="connsiteY4" fmla="*/ 431729 h 1167700"/>
                  <a:gd name="connsiteX5" fmla="*/ 169921 w 1294537"/>
                  <a:gd name="connsiteY5" fmla="*/ 435462 h 1167700"/>
                  <a:gd name="connsiteX6" fmla="*/ 169921 w 1294537"/>
                  <a:gd name="connsiteY6" fmla="*/ 405596 h 1167700"/>
                  <a:gd name="connsiteX7" fmla="*/ 192321 w 1294537"/>
                  <a:gd name="connsiteY7" fmla="*/ 390663 h 1167700"/>
                  <a:gd name="connsiteX8" fmla="*/ 188588 w 1294537"/>
                  <a:gd name="connsiteY8" fmla="*/ 353330 h 1167700"/>
                  <a:gd name="connsiteX9" fmla="*/ 210987 w 1294537"/>
                  <a:gd name="connsiteY9" fmla="*/ 323465 h 1167700"/>
                  <a:gd name="connsiteX10" fmla="*/ 199787 w 1294537"/>
                  <a:gd name="connsiteY10" fmla="*/ 293599 h 1167700"/>
                  <a:gd name="connsiteX11" fmla="*/ 214720 w 1294537"/>
                  <a:gd name="connsiteY11" fmla="*/ 215200 h 1167700"/>
                  <a:gd name="connsiteX12" fmla="*/ 270719 w 1294537"/>
                  <a:gd name="connsiteY12" fmla="*/ 189068 h 1167700"/>
                  <a:gd name="connsiteX13" fmla="*/ 304318 w 1294537"/>
                  <a:gd name="connsiteY13" fmla="*/ 136802 h 1167700"/>
                  <a:gd name="connsiteX14" fmla="*/ 304318 w 1294537"/>
                  <a:gd name="connsiteY14" fmla="*/ 99470 h 1167700"/>
                  <a:gd name="connsiteX15" fmla="*/ 274452 w 1294537"/>
                  <a:gd name="connsiteY15" fmla="*/ 73337 h 1167700"/>
                  <a:gd name="connsiteX16" fmla="*/ 274452 w 1294537"/>
                  <a:gd name="connsiteY16" fmla="*/ 43471 h 1167700"/>
                  <a:gd name="connsiteX17" fmla="*/ 322985 w 1294537"/>
                  <a:gd name="connsiteY17" fmla="*/ 17338 h 1167700"/>
                  <a:gd name="connsiteX18" fmla="*/ 322985 w 1294537"/>
                  <a:gd name="connsiteY18" fmla="*/ 0 h 1167700"/>
                  <a:gd name="connsiteX19" fmla="*/ 555397 w 1294537"/>
                  <a:gd name="connsiteY19" fmla="*/ 0 h 1167700"/>
                  <a:gd name="connsiteX20" fmla="*/ 1294537 w 1294537"/>
                  <a:gd name="connsiteY20" fmla="*/ 1167700 h 1167700"/>
                  <a:gd name="connsiteX0" fmla="*/ 0 w 1294537"/>
                  <a:gd name="connsiteY0" fmla="*/ 461248 h 1167700"/>
                  <a:gd name="connsiteX1" fmla="*/ 39258 w 1294537"/>
                  <a:gd name="connsiteY1" fmla="*/ 472794 h 1167700"/>
                  <a:gd name="connsiteX2" fmla="*/ 61657 w 1294537"/>
                  <a:gd name="connsiteY2" fmla="*/ 439195 h 1167700"/>
                  <a:gd name="connsiteX3" fmla="*/ 125122 w 1294537"/>
                  <a:gd name="connsiteY3" fmla="*/ 431729 h 1167700"/>
                  <a:gd name="connsiteX4" fmla="*/ 169921 w 1294537"/>
                  <a:gd name="connsiteY4" fmla="*/ 435462 h 1167700"/>
                  <a:gd name="connsiteX5" fmla="*/ 169921 w 1294537"/>
                  <a:gd name="connsiteY5" fmla="*/ 405596 h 1167700"/>
                  <a:gd name="connsiteX6" fmla="*/ 192321 w 1294537"/>
                  <a:gd name="connsiteY6" fmla="*/ 390663 h 1167700"/>
                  <a:gd name="connsiteX7" fmla="*/ 188588 w 1294537"/>
                  <a:gd name="connsiteY7" fmla="*/ 353330 h 1167700"/>
                  <a:gd name="connsiteX8" fmla="*/ 210987 w 1294537"/>
                  <a:gd name="connsiteY8" fmla="*/ 323465 h 1167700"/>
                  <a:gd name="connsiteX9" fmla="*/ 199787 w 1294537"/>
                  <a:gd name="connsiteY9" fmla="*/ 293599 h 1167700"/>
                  <a:gd name="connsiteX10" fmla="*/ 214720 w 1294537"/>
                  <a:gd name="connsiteY10" fmla="*/ 215200 h 1167700"/>
                  <a:gd name="connsiteX11" fmla="*/ 270719 w 1294537"/>
                  <a:gd name="connsiteY11" fmla="*/ 189068 h 1167700"/>
                  <a:gd name="connsiteX12" fmla="*/ 304318 w 1294537"/>
                  <a:gd name="connsiteY12" fmla="*/ 136802 h 1167700"/>
                  <a:gd name="connsiteX13" fmla="*/ 304318 w 1294537"/>
                  <a:gd name="connsiteY13" fmla="*/ 99470 h 1167700"/>
                  <a:gd name="connsiteX14" fmla="*/ 274452 w 1294537"/>
                  <a:gd name="connsiteY14" fmla="*/ 73337 h 1167700"/>
                  <a:gd name="connsiteX15" fmla="*/ 274452 w 1294537"/>
                  <a:gd name="connsiteY15" fmla="*/ 43471 h 1167700"/>
                  <a:gd name="connsiteX16" fmla="*/ 322985 w 1294537"/>
                  <a:gd name="connsiteY16" fmla="*/ 17338 h 1167700"/>
                  <a:gd name="connsiteX17" fmla="*/ 322985 w 1294537"/>
                  <a:gd name="connsiteY17" fmla="*/ 0 h 1167700"/>
                  <a:gd name="connsiteX18" fmla="*/ 555397 w 1294537"/>
                  <a:gd name="connsiteY18" fmla="*/ 0 h 1167700"/>
                  <a:gd name="connsiteX19" fmla="*/ 1294537 w 1294537"/>
                  <a:gd name="connsiteY19" fmla="*/ 1167700 h 1167700"/>
                  <a:gd name="connsiteX0" fmla="*/ 0 w 1294537"/>
                  <a:gd name="connsiteY0" fmla="*/ 461248 h 1167700"/>
                  <a:gd name="connsiteX1" fmla="*/ 39258 w 1294537"/>
                  <a:gd name="connsiteY1" fmla="*/ 472794 h 1167700"/>
                  <a:gd name="connsiteX2" fmla="*/ 61657 w 1294537"/>
                  <a:gd name="connsiteY2" fmla="*/ 439195 h 1167700"/>
                  <a:gd name="connsiteX3" fmla="*/ 125122 w 1294537"/>
                  <a:gd name="connsiteY3" fmla="*/ 431729 h 1167700"/>
                  <a:gd name="connsiteX4" fmla="*/ 169921 w 1294537"/>
                  <a:gd name="connsiteY4" fmla="*/ 435462 h 1167700"/>
                  <a:gd name="connsiteX5" fmla="*/ 169921 w 1294537"/>
                  <a:gd name="connsiteY5" fmla="*/ 405596 h 1167700"/>
                  <a:gd name="connsiteX6" fmla="*/ 192321 w 1294537"/>
                  <a:gd name="connsiteY6" fmla="*/ 390663 h 1167700"/>
                  <a:gd name="connsiteX7" fmla="*/ 188588 w 1294537"/>
                  <a:gd name="connsiteY7" fmla="*/ 353330 h 1167700"/>
                  <a:gd name="connsiteX8" fmla="*/ 210987 w 1294537"/>
                  <a:gd name="connsiteY8" fmla="*/ 323465 h 1167700"/>
                  <a:gd name="connsiteX9" fmla="*/ 199787 w 1294537"/>
                  <a:gd name="connsiteY9" fmla="*/ 293599 h 1167700"/>
                  <a:gd name="connsiteX10" fmla="*/ 214720 w 1294537"/>
                  <a:gd name="connsiteY10" fmla="*/ 215200 h 1167700"/>
                  <a:gd name="connsiteX11" fmla="*/ 270719 w 1294537"/>
                  <a:gd name="connsiteY11" fmla="*/ 189068 h 1167700"/>
                  <a:gd name="connsiteX12" fmla="*/ 304318 w 1294537"/>
                  <a:gd name="connsiteY12" fmla="*/ 136802 h 1167700"/>
                  <a:gd name="connsiteX13" fmla="*/ 304318 w 1294537"/>
                  <a:gd name="connsiteY13" fmla="*/ 99470 h 1167700"/>
                  <a:gd name="connsiteX14" fmla="*/ 274452 w 1294537"/>
                  <a:gd name="connsiteY14" fmla="*/ 73337 h 1167700"/>
                  <a:gd name="connsiteX15" fmla="*/ 274452 w 1294537"/>
                  <a:gd name="connsiteY15" fmla="*/ 43471 h 1167700"/>
                  <a:gd name="connsiteX16" fmla="*/ 322985 w 1294537"/>
                  <a:gd name="connsiteY16" fmla="*/ 17338 h 1167700"/>
                  <a:gd name="connsiteX17" fmla="*/ 322985 w 1294537"/>
                  <a:gd name="connsiteY17" fmla="*/ 0 h 1167700"/>
                  <a:gd name="connsiteX18" fmla="*/ 1294537 w 1294537"/>
                  <a:gd name="connsiteY18" fmla="*/ 1167700 h 1167700"/>
                  <a:gd name="connsiteX0" fmla="*/ 0 w 322985"/>
                  <a:gd name="connsiteY0" fmla="*/ 461248 h 472794"/>
                  <a:gd name="connsiteX1" fmla="*/ 39258 w 322985"/>
                  <a:gd name="connsiteY1" fmla="*/ 472794 h 472794"/>
                  <a:gd name="connsiteX2" fmla="*/ 61657 w 322985"/>
                  <a:gd name="connsiteY2" fmla="*/ 439195 h 472794"/>
                  <a:gd name="connsiteX3" fmla="*/ 125122 w 322985"/>
                  <a:gd name="connsiteY3" fmla="*/ 431729 h 472794"/>
                  <a:gd name="connsiteX4" fmla="*/ 169921 w 322985"/>
                  <a:gd name="connsiteY4" fmla="*/ 435462 h 472794"/>
                  <a:gd name="connsiteX5" fmla="*/ 169921 w 322985"/>
                  <a:gd name="connsiteY5" fmla="*/ 405596 h 472794"/>
                  <a:gd name="connsiteX6" fmla="*/ 192321 w 322985"/>
                  <a:gd name="connsiteY6" fmla="*/ 390663 h 472794"/>
                  <a:gd name="connsiteX7" fmla="*/ 188588 w 322985"/>
                  <a:gd name="connsiteY7" fmla="*/ 353330 h 472794"/>
                  <a:gd name="connsiteX8" fmla="*/ 210987 w 322985"/>
                  <a:gd name="connsiteY8" fmla="*/ 323465 h 472794"/>
                  <a:gd name="connsiteX9" fmla="*/ 199787 w 322985"/>
                  <a:gd name="connsiteY9" fmla="*/ 293599 h 472794"/>
                  <a:gd name="connsiteX10" fmla="*/ 214720 w 322985"/>
                  <a:gd name="connsiteY10" fmla="*/ 215200 h 472794"/>
                  <a:gd name="connsiteX11" fmla="*/ 270719 w 322985"/>
                  <a:gd name="connsiteY11" fmla="*/ 189068 h 472794"/>
                  <a:gd name="connsiteX12" fmla="*/ 304318 w 322985"/>
                  <a:gd name="connsiteY12" fmla="*/ 136802 h 472794"/>
                  <a:gd name="connsiteX13" fmla="*/ 304318 w 322985"/>
                  <a:gd name="connsiteY13" fmla="*/ 99470 h 472794"/>
                  <a:gd name="connsiteX14" fmla="*/ 274452 w 322985"/>
                  <a:gd name="connsiteY14" fmla="*/ 73337 h 472794"/>
                  <a:gd name="connsiteX15" fmla="*/ 274452 w 322985"/>
                  <a:gd name="connsiteY15" fmla="*/ 43471 h 472794"/>
                  <a:gd name="connsiteX16" fmla="*/ 322985 w 322985"/>
                  <a:gd name="connsiteY16" fmla="*/ 17338 h 472794"/>
                  <a:gd name="connsiteX17" fmla="*/ 322985 w 322985"/>
                  <a:gd name="connsiteY17" fmla="*/ 0 h 472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22985" h="472794">
                    <a:moveTo>
                      <a:pt x="0" y="461248"/>
                    </a:moveTo>
                    <a:lnTo>
                      <a:pt x="39258" y="472794"/>
                    </a:lnTo>
                    <a:lnTo>
                      <a:pt x="61657" y="439195"/>
                    </a:lnTo>
                    <a:lnTo>
                      <a:pt x="125122" y="431729"/>
                    </a:lnTo>
                    <a:lnTo>
                      <a:pt x="169921" y="435462"/>
                    </a:lnTo>
                    <a:lnTo>
                      <a:pt x="169921" y="405596"/>
                    </a:lnTo>
                    <a:lnTo>
                      <a:pt x="192321" y="390663"/>
                    </a:lnTo>
                    <a:lnTo>
                      <a:pt x="188588" y="353330"/>
                    </a:lnTo>
                    <a:lnTo>
                      <a:pt x="210987" y="323465"/>
                    </a:lnTo>
                    <a:lnTo>
                      <a:pt x="199787" y="293599"/>
                    </a:lnTo>
                    <a:lnTo>
                      <a:pt x="214720" y="215200"/>
                    </a:lnTo>
                    <a:lnTo>
                      <a:pt x="270719" y="189068"/>
                    </a:lnTo>
                    <a:lnTo>
                      <a:pt x="304318" y="136802"/>
                    </a:lnTo>
                    <a:lnTo>
                      <a:pt x="304318" y="99470"/>
                    </a:lnTo>
                    <a:lnTo>
                      <a:pt x="274452" y="73337"/>
                    </a:lnTo>
                    <a:lnTo>
                      <a:pt x="274452" y="43471"/>
                    </a:lnTo>
                    <a:lnTo>
                      <a:pt x="322985" y="17338"/>
                    </a:lnTo>
                    <a:lnTo>
                      <a:pt x="322985" y="0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2CBEBC97-8BC9-6C2F-96F9-4934194DFBD8}"/>
                  </a:ext>
                </a:extLst>
              </p:cNvPr>
              <p:cNvSpPr/>
              <p:nvPr/>
            </p:nvSpPr>
            <p:spPr>
              <a:xfrm>
                <a:off x="671042" y="3749041"/>
                <a:ext cx="1386960" cy="1495703"/>
              </a:xfrm>
              <a:custGeom>
                <a:avLst/>
                <a:gdLst>
                  <a:gd name="connsiteX0" fmla="*/ 555397 w 1386960"/>
                  <a:gd name="connsiteY0" fmla="*/ 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84" fmla="*/ 0 w 1386960"/>
                  <a:gd name="connsiteY84" fmla="*/ 580960 h 1495703"/>
                  <a:gd name="connsiteX85" fmla="*/ 555397 w 1386960"/>
                  <a:gd name="connsiteY85" fmla="*/ 580960 h 1495703"/>
                  <a:gd name="connsiteX86" fmla="*/ 555397 w 1386960"/>
                  <a:gd name="connsiteY86" fmla="*/ 0 h 1495703"/>
                  <a:gd name="connsiteX0" fmla="*/ 555397 w 1386960"/>
                  <a:gd name="connsiteY0" fmla="*/ 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84" fmla="*/ 555397 w 1386960"/>
                  <a:gd name="connsiteY84" fmla="*/ 580960 h 1495703"/>
                  <a:gd name="connsiteX85" fmla="*/ 555397 w 1386960"/>
                  <a:gd name="connsiteY85" fmla="*/ 0 h 1495703"/>
                  <a:gd name="connsiteX0" fmla="*/ 555397 w 1386960"/>
                  <a:gd name="connsiteY0" fmla="*/ 58096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84" fmla="*/ 555397 w 1386960"/>
                  <a:gd name="connsiteY84" fmla="*/ 580960 h 1495703"/>
                  <a:gd name="connsiteX0" fmla="*/ 555397 w 1386960"/>
                  <a:gd name="connsiteY0" fmla="*/ 58096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84" fmla="*/ 646837 w 1386960"/>
                  <a:gd name="connsiteY84" fmla="*/ 672400 h 1495703"/>
                  <a:gd name="connsiteX0" fmla="*/ 555397 w 1386960"/>
                  <a:gd name="connsiteY0" fmla="*/ 58096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0" fmla="*/ 1073994 w 1386960"/>
                  <a:gd name="connsiteY0" fmla="*/ 0 h 1495703"/>
                  <a:gd name="connsiteX1" fmla="*/ 1054701 w 1386960"/>
                  <a:gd name="connsiteY1" fmla="*/ 24805 h 1495703"/>
                  <a:gd name="connsiteX2" fmla="*/ 1050968 w 1386960"/>
                  <a:gd name="connsiteY2" fmla="*/ 43471 h 1495703"/>
                  <a:gd name="connsiteX3" fmla="*/ 1054701 w 1386960"/>
                  <a:gd name="connsiteY3" fmla="*/ 58404 h 1495703"/>
                  <a:gd name="connsiteX4" fmla="*/ 1092034 w 1386960"/>
                  <a:gd name="connsiteY4" fmla="*/ 58404 h 1495703"/>
                  <a:gd name="connsiteX5" fmla="*/ 1080834 w 1386960"/>
                  <a:gd name="connsiteY5" fmla="*/ 103203 h 1495703"/>
                  <a:gd name="connsiteX6" fmla="*/ 1129366 w 1386960"/>
                  <a:gd name="connsiteY6" fmla="*/ 136802 h 1495703"/>
                  <a:gd name="connsiteX7" fmla="*/ 1121900 w 1386960"/>
                  <a:gd name="connsiteY7" fmla="*/ 174135 h 1495703"/>
                  <a:gd name="connsiteX8" fmla="*/ 1159232 w 1386960"/>
                  <a:gd name="connsiteY8" fmla="*/ 282399 h 1495703"/>
                  <a:gd name="connsiteX9" fmla="*/ 1218964 w 1386960"/>
                  <a:gd name="connsiteY9" fmla="*/ 345864 h 1495703"/>
                  <a:gd name="connsiteX10" fmla="*/ 1245097 w 1386960"/>
                  <a:gd name="connsiteY10" fmla="*/ 386930 h 1495703"/>
                  <a:gd name="connsiteX11" fmla="*/ 1289896 w 1386960"/>
                  <a:gd name="connsiteY11" fmla="*/ 371997 h 1495703"/>
                  <a:gd name="connsiteX12" fmla="*/ 1386960 w 1386960"/>
                  <a:gd name="connsiteY12" fmla="*/ 386930 h 1495703"/>
                  <a:gd name="connsiteX13" fmla="*/ 1357094 w 1386960"/>
                  <a:gd name="connsiteY13" fmla="*/ 442928 h 1495703"/>
                  <a:gd name="connsiteX14" fmla="*/ 1375760 w 1386960"/>
                  <a:gd name="connsiteY14" fmla="*/ 487727 h 1495703"/>
                  <a:gd name="connsiteX15" fmla="*/ 1375760 w 1386960"/>
                  <a:gd name="connsiteY15" fmla="*/ 521327 h 1495703"/>
                  <a:gd name="connsiteX16" fmla="*/ 1353361 w 1386960"/>
                  <a:gd name="connsiteY16" fmla="*/ 539993 h 1495703"/>
                  <a:gd name="connsiteX17" fmla="*/ 1357094 w 1386960"/>
                  <a:gd name="connsiteY17" fmla="*/ 569859 h 1495703"/>
                  <a:gd name="connsiteX18" fmla="*/ 1312295 w 1386960"/>
                  <a:gd name="connsiteY18" fmla="*/ 595991 h 1495703"/>
                  <a:gd name="connsiteX19" fmla="*/ 1256297 w 1386960"/>
                  <a:gd name="connsiteY19" fmla="*/ 603458 h 1495703"/>
                  <a:gd name="connsiteX20" fmla="*/ 1233897 w 1386960"/>
                  <a:gd name="connsiteY20" fmla="*/ 581058 h 1495703"/>
                  <a:gd name="connsiteX21" fmla="*/ 1174165 w 1386960"/>
                  <a:gd name="connsiteY21" fmla="*/ 599725 h 1495703"/>
                  <a:gd name="connsiteX22" fmla="*/ 1133099 w 1386960"/>
                  <a:gd name="connsiteY22" fmla="*/ 569859 h 1495703"/>
                  <a:gd name="connsiteX23" fmla="*/ 1092034 w 1386960"/>
                  <a:gd name="connsiteY23" fmla="*/ 592258 h 1495703"/>
                  <a:gd name="connsiteX24" fmla="*/ 1013635 w 1386960"/>
                  <a:gd name="connsiteY24" fmla="*/ 618391 h 1495703"/>
                  <a:gd name="connsiteX25" fmla="*/ 980036 w 1386960"/>
                  <a:gd name="connsiteY25" fmla="*/ 678123 h 1495703"/>
                  <a:gd name="connsiteX26" fmla="*/ 957637 w 1386960"/>
                  <a:gd name="connsiteY26" fmla="*/ 693056 h 1495703"/>
                  <a:gd name="connsiteX27" fmla="*/ 927771 w 1386960"/>
                  <a:gd name="connsiteY27" fmla="*/ 741588 h 1495703"/>
                  <a:gd name="connsiteX28" fmla="*/ 927771 w 1386960"/>
                  <a:gd name="connsiteY28" fmla="*/ 816253 h 1495703"/>
                  <a:gd name="connsiteX29" fmla="*/ 897905 w 1386960"/>
                  <a:gd name="connsiteY29" fmla="*/ 819986 h 1495703"/>
                  <a:gd name="connsiteX30" fmla="*/ 890438 w 1386960"/>
                  <a:gd name="connsiteY30" fmla="*/ 842385 h 1495703"/>
                  <a:gd name="connsiteX31" fmla="*/ 853106 w 1386960"/>
                  <a:gd name="connsiteY31" fmla="*/ 879718 h 1495703"/>
                  <a:gd name="connsiteX32" fmla="*/ 871772 w 1386960"/>
                  <a:gd name="connsiteY32" fmla="*/ 894651 h 1495703"/>
                  <a:gd name="connsiteX33" fmla="*/ 886705 w 1386960"/>
                  <a:gd name="connsiteY33" fmla="*/ 976782 h 1495703"/>
                  <a:gd name="connsiteX34" fmla="*/ 879238 w 1386960"/>
                  <a:gd name="connsiteY34" fmla="*/ 991715 h 1495703"/>
                  <a:gd name="connsiteX35" fmla="*/ 890438 w 1386960"/>
                  <a:gd name="connsiteY35" fmla="*/ 1032781 h 1495703"/>
                  <a:gd name="connsiteX36" fmla="*/ 838173 w 1386960"/>
                  <a:gd name="connsiteY36" fmla="*/ 1032781 h 1495703"/>
                  <a:gd name="connsiteX37" fmla="*/ 838173 w 1386960"/>
                  <a:gd name="connsiteY37" fmla="*/ 1062647 h 1495703"/>
                  <a:gd name="connsiteX38" fmla="*/ 868039 w 1386960"/>
                  <a:gd name="connsiteY38" fmla="*/ 1073847 h 1495703"/>
                  <a:gd name="connsiteX39" fmla="*/ 856839 w 1386960"/>
                  <a:gd name="connsiteY39" fmla="*/ 1107446 h 1495703"/>
                  <a:gd name="connsiteX40" fmla="*/ 909104 w 1386960"/>
                  <a:gd name="connsiteY40" fmla="*/ 1167178 h 1495703"/>
                  <a:gd name="connsiteX41" fmla="*/ 894171 w 1386960"/>
                  <a:gd name="connsiteY41" fmla="*/ 1279175 h 1495703"/>
                  <a:gd name="connsiteX42" fmla="*/ 860572 w 1386960"/>
                  <a:gd name="connsiteY42" fmla="*/ 1309041 h 1495703"/>
                  <a:gd name="connsiteX43" fmla="*/ 789641 w 1386960"/>
                  <a:gd name="connsiteY43" fmla="*/ 1286642 h 1495703"/>
                  <a:gd name="connsiteX44" fmla="*/ 744842 w 1386960"/>
                  <a:gd name="connsiteY44" fmla="*/ 1271709 h 1495703"/>
                  <a:gd name="connsiteX45" fmla="*/ 696309 w 1386960"/>
                  <a:gd name="connsiteY45" fmla="*/ 1211977 h 1495703"/>
                  <a:gd name="connsiteX46" fmla="*/ 647777 w 1386960"/>
                  <a:gd name="connsiteY46" fmla="*/ 1230643 h 1495703"/>
                  <a:gd name="connsiteX47" fmla="*/ 617911 w 1386960"/>
                  <a:gd name="connsiteY47" fmla="*/ 1208243 h 1495703"/>
                  <a:gd name="connsiteX48" fmla="*/ 584312 w 1386960"/>
                  <a:gd name="connsiteY48" fmla="*/ 1294108 h 1495703"/>
                  <a:gd name="connsiteX49" fmla="*/ 472314 w 1386960"/>
                  <a:gd name="connsiteY49" fmla="*/ 1297841 h 1495703"/>
                  <a:gd name="connsiteX50" fmla="*/ 442448 w 1386960"/>
                  <a:gd name="connsiteY50" fmla="*/ 1327707 h 1495703"/>
                  <a:gd name="connsiteX51" fmla="*/ 453648 w 1386960"/>
                  <a:gd name="connsiteY51" fmla="*/ 1357573 h 1495703"/>
                  <a:gd name="connsiteX52" fmla="*/ 345384 w 1386960"/>
                  <a:gd name="connsiteY52" fmla="*/ 1398639 h 1495703"/>
                  <a:gd name="connsiteX53" fmla="*/ 356584 w 1386960"/>
                  <a:gd name="connsiteY53" fmla="*/ 1473304 h 1495703"/>
                  <a:gd name="connsiteX54" fmla="*/ 334184 w 1386960"/>
                  <a:gd name="connsiteY54" fmla="*/ 1495703 h 1495703"/>
                  <a:gd name="connsiteX55" fmla="*/ 207254 w 1386960"/>
                  <a:gd name="connsiteY55" fmla="*/ 1491970 h 1495703"/>
                  <a:gd name="connsiteX56" fmla="*/ 237120 w 1386960"/>
                  <a:gd name="connsiteY56" fmla="*/ 1406105 h 1495703"/>
                  <a:gd name="connsiteX57" fmla="*/ 222187 w 1386960"/>
                  <a:gd name="connsiteY57" fmla="*/ 1368773 h 1495703"/>
                  <a:gd name="connsiteX58" fmla="*/ 181121 w 1386960"/>
                  <a:gd name="connsiteY58" fmla="*/ 1320241 h 1495703"/>
                  <a:gd name="connsiteX59" fmla="*/ 140055 w 1386960"/>
                  <a:gd name="connsiteY59" fmla="*/ 1253042 h 1495703"/>
                  <a:gd name="connsiteX60" fmla="*/ 102723 w 1386960"/>
                  <a:gd name="connsiteY60" fmla="*/ 1129845 h 1495703"/>
                  <a:gd name="connsiteX61" fmla="*/ 151255 w 1386960"/>
                  <a:gd name="connsiteY61" fmla="*/ 1107446 h 1495703"/>
                  <a:gd name="connsiteX62" fmla="*/ 162455 w 1386960"/>
                  <a:gd name="connsiteY62" fmla="*/ 1073847 h 1495703"/>
                  <a:gd name="connsiteX63" fmla="*/ 181121 w 1386960"/>
                  <a:gd name="connsiteY63" fmla="*/ 1043981 h 1495703"/>
                  <a:gd name="connsiteX64" fmla="*/ 218454 w 1386960"/>
                  <a:gd name="connsiteY64" fmla="*/ 1029048 h 1495703"/>
                  <a:gd name="connsiteX65" fmla="*/ 237120 w 1386960"/>
                  <a:gd name="connsiteY65" fmla="*/ 1010381 h 1495703"/>
                  <a:gd name="connsiteX66" fmla="*/ 244586 w 1386960"/>
                  <a:gd name="connsiteY66" fmla="*/ 973049 h 1495703"/>
                  <a:gd name="connsiteX67" fmla="*/ 281919 w 1386960"/>
                  <a:gd name="connsiteY67" fmla="*/ 969316 h 1495703"/>
                  <a:gd name="connsiteX68" fmla="*/ 300585 w 1386960"/>
                  <a:gd name="connsiteY68" fmla="*/ 935717 h 1495703"/>
                  <a:gd name="connsiteX69" fmla="*/ 326718 w 1386960"/>
                  <a:gd name="connsiteY69" fmla="*/ 931983 h 1495703"/>
                  <a:gd name="connsiteX70" fmla="*/ 326718 w 1386960"/>
                  <a:gd name="connsiteY70" fmla="*/ 898384 h 1495703"/>
                  <a:gd name="connsiteX71" fmla="*/ 356584 w 1386960"/>
                  <a:gd name="connsiteY71" fmla="*/ 898384 h 1495703"/>
                  <a:gd name="connsiteX72" fmla="*/ 386450 w 1386960"/>
                  <a:gd name="connsiteY72" fmla="*/ 872251 h 1495703"/>
                  <a:gd name="connsiteX73" fmla="*/ 408849 w 1386960"/>
                  <a:gd name="connsiteY73" fmla="*/ 819986 h 1495703"/>
                  <a:gd name="connsiteX74" fmla="*/ 405116 w 1386960"/>
                  <a:gd name="connsiteY74" fmla="*/ 730388 h 1495703"/>
                  <a:gd name="connsiteX75" fmla="*/ 375250 w 1386960"/>
                  <a:gd name="connsiteY75" fmla="*/ 693056 h 1495703"/>
                  <a:gd name="connsiteX76" fmla="*/ 308052 w 1386960"/>
                  <a:gd name="connsiteY76" fmla="*/ 711722 h 1495703"/>
                  <a:gd name="connsiteX77" fmla="*/ 244586 w 1386960"/>
                  <a:gd name="connsiteY77" fmla="*/ 778920 h 1495703"/>
                  <a:gd name="connsiteX78" fmla="*/ 218454 w 1386960"/>
                  <a:gd name="connsiteY78" fmla="*/ 782654 h 1495703"/>
                  <a:gd name="connsiteX79" fmla="*/ 196054 w 1386960"/>
                  <a:gd name="connsiteY79" fmla="*/ 741588 h 1495703"/>
                  <a:gd name="connsiteX80" fmla="*/ 110189 w 1386960"/>
                  <a:gd name="connsiteY80" fmla="*/ 707989 h 1495703"/>
                  <a:gd name="connsiteX81" fmla="*/ 9392 w 1386960"/>
                  <a:gd name="connsiteY81" fmla="*/ 648257 h 1495703"/>
                  <a:gd name="connsiteX82" fmla="*/ 0 w 1386960"/>
                  <a:gd name="connsiteY82" fmla="*/ 649196 h 149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386960" h="1495703">
                    <a:moveTo>
                      <a:pt x="1073994" y="0"/>
                    </a:moveTo>
                    <a:lnTo>
                      <a:pt x="1054701" y="24805"/>
                    </a:lnTo>
                    <a:lnTo>
                      <a:pt x="1050968" y="43471"/>
                    </a:lnTo>
                    <a:lnTo>
                      <a:pt x="1054701" y="58404"/>
                    </a:lnTo>
                    <a:lnTo>
                      <a:pt x="1092034" y="58404"/>
                    </a:lnTo>
                    <a:lnTo>
                      <a:pt x="1080834" y="103203"/>
                    </a:lnTo>
                    <a:lnTo>
                      <a:pt x="1129366" y="136802"/>
                    </a:lnTo>
                    <a:lnTo>
                      <a:pt x="1121900" y="174135"/>
                    </a:lnTo>
                    <a:lnTo>
                      <a:pt x="1159232" y="282399"/>
                    </a:lnTo>
                    <a:lnTo>
                      <a:pt x="1218964" y="345864"/>
                    </a:lnTo>
                    <a:lnTo>
                      <a:pt x="1245097" y="386930"/>
                    </a:lnTo>
                    <a:lnTo>
                      <a:pt x="1289896" y="371997"/>
                    </a:lnTo>
                    <a:lnTo>
                      <a:pt x="1386960" y="386930"/>
                    </a:lnTo>
                    <a:lnTo>
                      <a:pt x="1357094" y="442928"/>
                    </a:lnTo>
                    <a:lnTo>
                      <a:pt x="1375760" y="487727"/>
                    </a:lnTo>
                    <a:lnTo>
                      <a:pt x="1375760" y="521327"/>
                    </a:lnTo>
                    <a:lnTo>
                      <a:pt x="1353361" y="539993"/>
                    </a:lnTo>
                    <a:lnTo>
                      <a:pt x="1357094" y="569859"/>
                    </a:lnTo>
                    <a:lnTo>
                      <a:pt x="1312295" y="595991"/>
                    </a:lnTo>
                    <a:lnTo>
                      <a:pt x="1256297" y="603458"/>
                    </a:lnTo>
                    <a:lnTo>
                      <a:pt x="1233897" y="581058"/>
                    </a:lnTo>
                    <a:lnTo>
                      <a:pt x="1174165" y="599725"/>
                    </a:lnTo>
                    <a:lnTo>
                      <a:pt x="1133099" y="569859"/>
                    </a:lnTo>
                    <a:lnTo>
                      <a:pt x="1092034" y="592258"/>
                    </a:lnTo>
                    <a:lnTo>
                      <a:pt x="1013635" y="618391"/>
                    </a:lnTo>
                    <a:lnTo>
                      <a:pt x="980036" y="678123"/>
                    </a:lnTo>
                    <a:lnTo>
                      <a:pt x="957637" y="693056"/>
                    </a:lnTo>
                    <a:lnTo>
                      <a:pt x="927771" y="741588"/>
                    </a:lnTo>
                    <a:lnTo>
                      <a:pt x="927771" y="816253"/>
                    </a:lnTo>
                    <a:lnTo>
                      <a:pt x="897905" y="819986"/>
                    </a:lnTo>
                    <a:lnTo>
                      <a:pt x="890438" y="842385"/>
                    </a:lnTo>
                    <a:lnTo>
                      <a:pt x="853106" y="879718"/>
                    </a:lnTo>
                    <a:lnTo>
                      <a:pt x="871772" y="894651"/>
                    </a:lnTo>
                    <a:lnTo>
                      <a:pt x="886705" y="976782"/>
                    </a:lnTo>
                    <a:lnTo>
                      <a:pt x="879238" y="991715"/>
                    </a:lnTo>
                    <a:lnTo>
                      <a:pt x="890438" y="1032781"/>
                    </a:lnTo>
                    <a:lnTo>
                      <a:pt x="838173" y="1032781"/>
                    </a:lnTo>
                    <a:lnTo>
                      <a:pt x="838173" y="1062647"/>
                    </a:lnTo>
                    <a:lnTo>
                      <a:pt x="868039" y="1073847"/>
                    </a:lnTo>
                    <a:lnTo>
                      <a:pt x="856839" y="1107446"/>
                    </a:lnTo>
                    <a:lnTo>
                      <a:pt x="909104" y="1167178"/>
                    </a:lnTo>
                    <a:lnTo>
                      <a:pt x="894171" y="1279175"/>
                    </a:lnTo>
                    <a:lnTo>
                      <a:pt x="860572" y="1309041"/>
                    </a:lnTo>
                    <a:lnTo>
                      <a:pt x="789641" y="1286642"/>
                    </a:lnTo>
                    <a:lnTo>
                      <a:pt x="744842" y="1271709"/>
                    </a:lnTo>
                    <a:lnTo>
                      <a:pt x="696309" y="1211977"/>
                    </a:lnTo>
                    <a:lnTo>
                      <a:pt x="647777" y="1230643"/>
                    </a:lnTo>
                    <a:lnTo>
                      <a:pt x="617911" y="1208243"/>
                    </a:lnTo>
                    <a:lnTo>
                      <a:pt x="584312" y="1294108"/>
                    </a:lnTo>
                    <a:lnTo>
                      <a:pt x="472314" y="1297841"/>
                    </a:lnTo>
                    <a:lnTo>
                      <a:pt x="442448" y="1327707"/>
                    </a:lnTo>
                    <a:lnTo>
                      <a:pt x="453648" y="1357573"/>
                    </a:lnTo>
                    <a:lnTo>
                      <a:pt x="345384" y="1398639"/>
                    </a:lnTo>
                    <a:lnTo>
                      <a:pt x="356584" y="1473304"/>
                    </a:lnTo>
                    <a:lnTo>
                      <a:pt x="334184" y="1495703"/>
                    </a:lnTo>
                    <a:lnTo>
                      <a:pt x="207254" y="1491970"/>
                    </a:lnTo>
                    <a:lnTo>
                      <a:pt x="237120" y="1406105"/>
                    </a:lnTo>
                    <a:lnTo>
                      <a:pt x="222187" y="1368773"/>
                    </a:lnTo>
                    <a:lnTo>
                      <a:pt x="181121" y="1320241"/>
                    </a:lnTo>
                    <a:lnTo>
                      <a:pt x="140055" y="1253042"/>
                    </a:lnTo>
                    <a:lnTo>
                      <a:pt x="102723" y="1129845"/>
                    </a:lnTo>
                    <a:lnTo>
                      <a:pt x="151255" y="1107446"/>
                    </a:lnTo>
                    <a:lnTo>
                      <a:pt x="162455" y="1073847"/>
                    </a:lnTo>
                    <a:lnTo>
                      <a:pt x="181121" y="1043981"/>
                    </a:lnTo>
                    <a:lnTo>
                      <a:pt x="218454" y="1029048"/>
                    </a:lnTo>
                    <a:lnTo>
                      <a:pt x="237120" y="1010381"/>
                    </a:lnTo>
                    <a:lnTo>
                      <a:pt x="244586" y="973049"/>
                    </a:lnTo>
                    <a:lnTo>
                      <a:pt x="281919" y="969316"/>
                    </a:lnTo>
                    <a:lnTo>
                      <a:pt x="300585" y="935717"/>
                    </a:lnTo>
                    <a:lnTo>
                      <a:pt x="326718" y="931983"/>
                    </a:lnTo>
                    <a:lnTo>
                      <a:pt x="326718" y="898384"/>
                    </a:lnTo>
                    <a:lnTo>
                      <a:pt x="356584" y="898384"/>
                    </a:lnTo>
                    <a:lnTo>
                      <a:pt x="386450" y="872251"/>
                    </a:lnTo>
                    <a:lnTo>
                      <a:pt x="408849" y="819986"/>
                    </a:lnTo>
                    <a:lnTo>
                      <a:pt x="405116" y="730388"/>
                    </a:lnTo>
                    <a:lnTo>
                      <a:pt x="375250" y="693056"/>
                    </a:lnTo>
                    <a:lnTo>
                      <a:pt x="308052" y="711722"/>
                    </a:lnTo>
                    <a:lnTo>
                      <a:pt x="244586" y="778920"/>
                    </a:lnTo>
                    <a:lnTo>
                      <a:pt x="218454" y="782654"/>
                    </a:lnTo>
                    <a:lnTo>
                      <a:pt x="196054" y="741588"/>
                    </a:lnTo>
                    <a:lnTo>
                      <a:pt x="110189" y="707989"/>
                    </a:lnTo>
                    <a:lnTo>
                      <a:pt x="9392" y="648257"/>
                    </a:lnTo>
                    <a:lnTo>
                      <a:pt x="0" y="649196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83D83A50-DE67-8416-4BDC-AAE00AFBE1DF}"/>
                </a:ext>
              </a:extLst>
            </p:cNvPr>
            <p:cNvGrpSpPr/>
            <p:nvPr/>
          </p:nvGrpSpPr>
          <p:grpSpPr>
            <a:xfrm>
              <a:off x="4100135" y="4097834"/>
              <a:ext cx="1303374" cy="2241817"/>
              <a:chOff x="1568346" y="1294190"/>
              <a:chExt cx="696653" cy="1198251"/>
            </a:xfrm>
          </p:grpSpPr>
          <p:sp>
            <p:nvSpPr>
              <p:cNvPr id="247" name="正方形/長方形 246">
                <a:extLst>
                  <a:ext uri="{FF2B5EF4-FFF2-40B4-BE49-F238E27FC236}">
                    <a16:creationId xmlns:a16="http://schemas.microsoft.com/office/drawing/2014/main" id="{A51AC3D5-27DE-CA0E-05E9-2727F0DEC781}"/>
                  </a:ext>
                </a:extLst>
              </p:cNvPr>
              <p:cNvSpPr/>
              <p:nvPr/>
            </p:nvSpPr>
            <p:spPr>
              <a:xfrm>
                <a:off x="1568346" y="1294190"/>
                <a:ext cx="171361" cy="987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248" name="正方形/長方形 247">
                <a:extLst>
                  <a:ext uri="{FF2B5EF4-FFF2-40B4-BE49-F238E27FC236}">
                    <a16:creationId xmlns:a16="http://schemas.microsoft.com/office/drawing/2014/main" id="{5B067163-7E8A-DED1-DC80-691391252853}"/>
                  </a:ext>
                </a:extLst>
              </p:cNvPr>
              <p:cNvSpPr/>
              <p:nvPr/>
            </p:nvSpPr>
            <p:spPr>
              <a:xfrm rot="778049">
                <a:off x="2120804" y="2295033"/>
                <a:ext cx="85680" cy="19740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崎</a:t>
                </a:r>
              </a:p>
            </p:txBody>
          </p:sp>
          <p:sp>
            <p:nvSpPr>
              <p:cNvPr id="249" name="正方形/長方形 248">
                <a:extLst>
                  <a:ext uri="{FF2B5EF4-FFF2-40B4-BE49-F238E27FC236}">
                    <a16:creationId xmlns:a16="http://schemas.microsoft.com/office/drawing/2014/main" id="{D69E3D3F-F3A5-8C56-5F78-E41522D7B592}"/>
                  </a:ext>
                </a:extLst>
              </p:cNvPr>
              <p:cNvSpPr/>
              <p:nvPr/>
            </p:nvSpPr>
            <p:spPr>
              <a:xfrm rot="19911537">
                <a:off x="2124483" y="1584503"/>
                <a:ext cx="140516" cy="32901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分</a:t>
                </a:r>
              </a:p>
            </p:txBody>
          </p:sp>
          <p:sp>
            <p:nvSpPr>
              <p:cNvPr id="250" name="正方形/長方形 249">
                <a:extLst>
                  <a:ext uri="{FF2B5EF4-FFF2-40B4-BE49-F238E27FC236}">
                    <a16:creationId xmlns:a16="http://schemas.microsoft.com/office/drawing/2014/main" id="{5689DDEF-52E2-FB55-8081-07201BDBC493}"/>
                  </a:ext>
                </a:extLst>
              </p:cNvPr>
              <p:cNvSpPr/>
              <p:nvPr/>
            </p:nvSpPr>
            <p:spPr>
              <a:xfrm>
                <a:off x="1719906" y="2089448"/>
                <a:ext cx="85680" cy="19740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本</a:t>
                </a:r>
              </a:p>
            </p:txBody>
          </p:sp>
        </p:grp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3B3D68E4-C96E-162A-6E9B-3EDB731486A2}"/>
              </a:ext>
            </a:extLst>
          </p:cNvPr>
          <p:cNvGrpSpPr/>
          <p:nvPr/>
        </p:nvGrpSpPr>
        <p:grpSpPr>
          <a:xfrm>
            <a:off x="6555740" y="844550"/>
            <a:ext cx="2698750" cy="2707236"/>
            <a:chOff x="6555740" y="844550"/>
            <a:chExt cx="2698750" cy="2707236"/>
          </a:xfrm>
        </p:grpSpPr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3A0B7A2C-70E5-DB28-4160-937F78390E31}"/>
                </a:ext>
              </a:extLst>
            </p:cNvPr>
            <p:cNvGrpSpPr/>
            <p:nvPr/>
          </p:nvGrpSpPr>
          <p:grpSpPr>
            <a:xfrm>
              <a:off x="6555740" y="844550"/>
              <a:ext cx="2698750" cy="2707236"/>
              <a:chOff x="673100" y="844550"/>
              <a:chExt cx="2698750" cy="2707236"/>
            </a:xfrm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75E42657-C242-5E00-02C3-E0B1F1133353}"/>
                  </a:ext>
                </a:extLst>
              </p:cNvPr>
              <p:cNvSpPr/>
              <p:nvPr/>
            </p:nvSpPr>
            <p:spPr>
              <a:xfrm>
                <a:off x="2729849" y="896809"/>
                <a:ext cx="642001" cy="1094879"/>
              </a:xfrm>
              <a:custGeom>
                <a:avLst/>
                <a:gdLst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15255 w 642001"/>
                  <a:gd name="connsiteY4" fmla="*/ 587708 h 1094879"/>
                  <a:gd name="connsiteX5" fmla="*/ 625232 w 642001"/>
                  <a:gd name="connsiteY5" fmla="*/ 632606 h 1094879"/>
                  <a:gd name="connsiteX6" fmla="*/ 636872 w 642001"/>
                  <a:gd name="connsiteY6" fmla="*/ 637595 h 1094879"/>
                  <a:gd name="connsiteX7" fmla="*/ 640198 w 642001"/>
                  <a:gd name="connsiteY7" fmla="*/ 662537 h 1094879"/>
                  <a:gd name="connsiteX8" fmla="*/ 642001 w 642001"/>
                  <a:gd name="connsiteY8" fmla="*/ 663092 h 1094879"/>
                  <a:gd name="connsiteX9" fmla="*/ 642001 w 642001"/>
                  <a:gd name="connsiteY9" fmla="*/ 727822 h 1094879"/>
                  <a:gd name="connsiteX10" fmla="*/ 628558 w 642001"/>
                  <a:gd name="connsiteY10" fmla="*/ 735703 h 1094879"/>
                  <a:gd name="connsiteX11" fmla="*/ 598627 w 642001"/>
                  <a:gd name="connsiteY11" fmla="*/ 744018 h 1094879"/>
                  <a:gd name="connsiteX12" fmla="*/ 581998 w 642001"/>
                  <a:gd name="connsiteY12" fmla="*/ 758983 h 1094879"/>
                  <a:gd name="connsiteX13" fmla="*/ 578672 w 642001"/>
                  <a:gd name="connsiteY13" fmla="*/ 782263 h 1094879"/>
                  <a:gd name="connsiteX14" fmla="*/ 573684 w 642001"/>
                  <a:gd name="connsiteY14" fmla="*/ 820508 h 1094879"/>
                  <a:gd name="connsiteX15" fmla="*/ 543752 w 642001"/>
                  <a:gd name="connsiteY15" fmla="*/ 817183 h 1094879"/>
                  <a:gd name="connsiteX16" fmla="*/ 543752 w 642001"/>
                  <a:gd name="connsiteY16" fmla="*/ 832148 h 1094879"/>
                  <a:gd name="connsiteX17" fmla="*/ 505507 w 642001"/>
                  <a:gd name="connsiteY17" fmla="*/ 875383 h 1094879"/>
                  <a:gd name="connsiteX18" fmla="*/ 467261 w 642001"/>
                  <a:gd name="connsiteY18" fmla="*/ 842125 h 1094879"/>
                  <a:gd name="connsiteX19" fmla="*/ 458947 w 642001"/>
                  <a:gd name="connsiteY19" fmla="*/ 837137 h 1094879"/>
                  <a:gd name="connsiteX20" fmla="*/ 443981 w 642001"/>
                  <a:gd name="connsiteY20" fmla="*/ 845451 h 1094879"/>
                  <a:gd name="connsiteX21" fmla="*/ 457284 w 642001"/>
                  <a:gd name="connsiteY21" fmla="*/ 872057 h 1094879"/>
                  <a:gd name="connsiteX22" fmla="*/ 455621 w 642001"/>
                  <a:gd name="connsiteY22" fmla="*/ 877046 h 1094879"/>
                  <a:gd name="connsiteX23" fmla="*/ 480564 w 642001"/>
                  <a:gd name="connsiteY23" fmla="*/ 910303 h 1094879"/>
                  <a:gd name="connsiteX24" fmla="*/ 492204 w 642001"/>
                  <a:gd name="connsiteY24" fmla="*/ 926930 h 1094879"/>
                  <a:gd name="connsiteX25" fmla="*/ 485553 w 642001"/>
                  <a:gd name="connsiteY25" fmla="*/ 956863 h 1094879"/>
                  <a:gd name="connsiteX26" fmla="*/ 493867 w 642001"/>
                  <a:gd name="connsiteY26" fmla="*/ 973490 h 1094879"/>
                  <a:gd name="connsiteX27" fmla="*/ 502181 w 642001"/>
                  <a:gd name="connsiteY27" fmla="*/ 1063285 h 1094879"/>
                  <a:gd name="connsiteX28" fmla="*/ 482227 w 642001"/>
                  <a:gd name="connsiteY28" fmla="*/ 1066610 h 1094879"/>
                  <a:gd name="connsiteX29" fmla="*/ 483685 w 642001"/>
                  <a:gd name="connsiteY29" fmla="*/ 1081188 h 1094879"/>
                  <a:gd name="connsiteX30" fmla="*/ 482227 w 642001"/>
                  <a:gd name="connsiteY30" fmla="*/ 1081576 h 1094879"/>
                  <a:gd name="connsiteX31" fmla="*/ 430679 w 642001"/>
                  <a:gd name="connsiteY31" fmla="*/ 1094879 h 1094879"/>
                  <a:gd name="connsiteX32" fmla="*/ 419039 w 642001"/>
                  <a:gd name="connsiteY32" fmla="*/ 1071599 h 1094879"/>
                  <a:gd name="connsiteX33" fmla="*/ 409062 w 642001"/>
                  <a:gd name="connsiteY33" fmla="*/ 1071599 h 1094879"/>
                  <a:gd name="connsiteX34" fmla="*/ 390770 w 642001"/>
                  <a:gd name="connsiteY34" fmla="*/ 1066610 h 1094879"/>
                  <a:gd name="connsiteX35" fmla="*/ 385782 w 642001"/>
                  <a:gd name="connsiteY35" fmla="*/ 1051645 h 1094879"/>
                  <a:gd name="connsiteX36" fmla="*/ 360839 w 642001"/>
                  <a:gd name="connsiteY36" fmla="*/ 1044993 h 1094879"/>
                  <a:gd name="connsiteX37" fmla="*/ 360839 w 642001"/>
                  <a:gd name="connsiteY37" fmla="*/ 1016726 h 1094879"/>
                  <a:gd name="connsiteX38" fmla="*/ 349199 w 642001"/>
                  <a:gd name="connsiteY38" fmla="*/ 1006747 h 1094879"/>
                  <a:gd name="connsiteX39" fmla="*/ 339222 w 642001"/>
                  <a:gd name="connsiteY39" fmla="*/ 991782 h 1094879"/>
                  <a:gd name="connsiteX40" fmla="*/ 335896 w 642001"/>
                  <a:gd name="connsiteY40" fmla="*/ 938571 h 1094879"/>
                  <a:gd name="connsiteX41" fmla="*/ 325919 w 642001"/>
                  <a:gd name="connsiteY41" fmla="*/ 926930 h 1094879"/>
                  <a:gd name="connsiteX42" fmla="*/ 329245 w 642001"/>
                  <a:gd name="connsiteY42" fmla="*/ 921942 h 1094879"/>
                  <a:gd name="connsiteX43" fmla="*/ 329245 w 642001"/>
                  <a:gd name="connsiteY43" fmla="*/ 900325 h 1094879"/>
                  <a:gd name="connsiteX44" fmla="*/ 347536 w 642001"/>
                  <a:gd name="connsiteY44" fmla="*/ 893673 h 1094879"/>
                  <a:gd name="connsiteX45" fmla="*/ 337559 w 642001"/>
                  <a:gd name="connsiteY45" fmla="*/ 878708 h 1094879"/>
                  <a:gd name="connsiteX46" fmla="*/ 320930 w 642001"/>
                  <a:gd name="connsiteY46" fmla="*/ 873719 h 1094879"/>
                  <a:gd name="connsiteX47" fmla="*/ 309290 w 642001"/>
                  <a:gd name="connsiteY47" fmla="*/ 870395 h 1094879"/>
                  <a:gd name="connsiteX48" fmla="*/ 309290 w 642001"/>
                  <a:gd name="connsiteY48" fmla="*/ 857092 h 1094879"/>
                  <a:gd name="connsiteX49" fmla="*/ 319268 w 642001"/>
                  <a:gd name="connsiteY49" fmla="*/ 845451 h 1094879"/>
                  <a:gd name="connsiteX50" fmla="*/ 335896 w 642001"/>
                  <a:gd name="connsiteY50" fmla="*/ 847114 h 1094879"/>
                  <a:gd name="connsiteX51" fmla="*/ 349199 w 642001"/>
                  <a:gd name="connsiteY51" fmla="*/ 843789 h 1094879"/>
                  <a:gd name="connsiteX52" fmla="*/ 354187 w 642001"/>
                  <a:gd name="connsiteY52" fmla="*/ 830486 h 1094879"/>
                  <a:gd name="connsiteX53" fmla="*/ 364165 w 642001"/>
                  <a:gd name="connsiteY53" fmla="*/ 805543 h 1094879"/>
                  <a:gd name="connsiteX54" fmla="*/ 387444 w 642001"/>
                  <a:gd name="connsiteY54" fmla="*/ 800554 h 1094879"/>
                  <a:gd name="connsiteX55" fmla="*/ 385782 w 642001"/>
                  <a:gd name="connsiteY55" fmla="*/ 790578 h 1094879"/>
                  <a:gd name="connsiteX56" fmla="*/ 374142 w 642001"/>
                  <a:gd name="connsiteY56" fmla="*/ 782263 h 1094879"/>
                  <a:gd name="connsiteX57" fmla="*/ 380793 w 642001"/>
                  <a:gd name="connsiteY57" fmla="*/ 768960 h 1094879"/>
                  <a:gd name="connsiteX58" fmla="*/ 359176 w 642001"/>
                  <a:gd name="connsiteY58" fmla="*/ 758983 h 1094879"/>
                  <a:gd name="connsiteX59" fmla="*/ 337559 w 642001"/>
                  <a:gd name="connsiteY59" fmla="*/ 752331 h 1094879"/>
                  <a:gd name="connsiteX60" fmla="*/ 344210 w 642001"/>
                  <a:gd name="connsiteY60" fmla="*/ 734040 h 1094879"/>
                  <a:gd name="connsiteX61" fmla="*/ 360839 w 642001"/>
                  <a:gd name="connsiteY61" fmla="*/ 729052 h 1094879"/>
                  <a:gd name="connsiteX62" fmla="*/ 369153 w 642001"/>
                  <a:gd name="connsiteY62" fmla="*/ 715749 h 1094879"/>
                  <a:gd name="connsiteX63" fmla="*/ 345873 w 642001"/>
                  <a:gd name="connsiteY63" fmla="*/ 704109 h 1094879"/>
                  <a:gd name="connsiteX64" fmla="*/ 334233 w 642001"/>
                  <a:gd name="connsiteY64" fmla="*/ 705772 h 1094879"/>
                  <a:gd name="connsiteX65" fmla="*/ 295988 w 642001"/>
                  <a:gd name="connsiteY65" fmla="*/ 705772 h 1094879"/>
                  <a:gd name="connsiteX66" fmla="*/ 289336 w 642001"/>
                  <a:gd name="connsiteY66" fmla="*/ 715749 h 1094879"/>
                  <a:gd name="connsiteX67" fmla="*/ 276033 w 642001"/>
                  <a:gd name="connsiteY67" fmla="*/ 714085 h 1094879"/>
                  <a:gd name="connsiteX68" fmla="*/ 261068 w 642001"/>
                  <a:gd name="connsiteY68" fmla="*/ 700782 h 1094879"/>
                  <a:gd name="connsiteX69" fmla="*/ 261068 w 642001"/>
                  <a:gd name="connsiteY69" fmla="*/ 687480 h 1094879"/>
                  <a:gd name="connsiteX70" fmla="*/ 287673 w 642001"/>
                  <a:gd name="connsiteY70" fmla="*/ 680828 h 1094879"/>
                  <a:gd name="connsiteX71" fmla="*/ 287673 w 642001"/>
                  <a:gd name="connsiteY71" fmla="*/ 659212 h 1094879"/>
                  <a:gd name="connsiteX72" fmla="*/ 272708 w 642001"/>
                  <a:gd name="connsiteY72" fmla="*/ 655886 h 1094879"/>
                  <a:gd name="connsiteX73" fmla="*/ 264393 w 642001"/>
                  <a:gd name="connsiteY73" fmla="*/ 652560 h 1094879"/>
                  <a:gd name="connsiteX74" fmla="*/ 269382 w 642001"/>
                  <a:gd name="connsiteY74" fmla="*/ 639257 h 1094879"/>
                  <a:gd name="connsiteX75" fmla="*/ 269382 w 642001"/>
                  <a:gd name="connsiteY75" fmla="*/ 610989 h 1094879"/>
                  <a:gd name="connsiteX76" fmla="*/ 274371 w 642001"/>
                  <a:gd name="connsiteY76" fmla="*/ 602675 h 1094879"/>
                  <a:gd name="connsiteX77" fmla="*/ 281022 w 642001"/>
                  <a:gd name="connsiteY77" fmla="*/ 576069 h 1094879"/>
                  <a:gd name="connsiteX78" fmla="*/ 262731 w 642001"/>
                  <a:gd name="connsiteY78" fmla="*/ 572743 h 1094879"/>
                  <a:gd name="connsiteX79" fmla="*/ 234462 w 642001"/>
                  <a:gd name="connsiteY79" fmla="*/ 556115 h 1094879"/>
                  <a:gd name="connsiteX80" fmla="*/ 197879 w 642001"/>
                  <a:gd name="connsiteY80" fmla="*/ 564430 h 1094879"/>
                  <a:gd name="connsiteX81" fmla="*/ 159634 w 642001"/>
                  <a:gd name="connsiteY81" fmla="*/ 574406 h 1094879"/>
                  <a:gd name="connsiteX82" fmla="*/ 133028 w 642001"/>
                  <a:gd name="connsiteY82" fmla="*/ 601011 h 1094879"/>
                  <a:gd name="connsiteX83" fmla="*/ 108085 w 642001"/>
                  <a:gd name="connsiteY83" fmla="*/ 617641 h 1094879"/>
                  <a:gd name="connsiteX84" fmla="*/ 81480 w 642001"/>
                  <a:gd name="connsiteY84" fmla="*/ 634268 h 1094879"/>
                  <a:gd name="connsiteX85" fmla="*/ 71503 w 642001"/>
                  <a:gd name="connsiteY85" fmla="*/ 655886 h 1094879"/>
                  <a:gd name="connsiteX86" fmla="*/ 39909 w 642001"/>
                  <a:gd name="connsiteY86" fmla="*/ 654223 h 1094879"/>
                  <a:gd name="connsiteX87" fmla="*/ 34920 w 642001"/>
                  <a:gd name="connsiteY87" fmla="*/ 642583 h 1094879"/>
                  <a:gd name="connsiteX88" fmla="*/ 0 w 642001"/>
                  <a:gd name="connsiteY88" fmla="*/ 649235 h 1094879"/>
                  <a:gd name="connsiteX89" fmla="*/ 58200 w 642001"/>
                  <a:gd name="connsiteY89" fmla="*/ 610989 h 1094879"/>
                  <a:gd name="connsiteX90" fmla="*/ 86468 w 642001"/>
                  <a:gd name="connsiteY90" fmla="*/ 606000 h 1094879"/>
                  <a:gd name="connsiteX91" fmla="*/ 91457 w 642001"/>
                  <a:gd name="connsiteY91" fmla="*/ 586046 h 1094879"/>
                  <a:gd name="connsiteX92" fmla="*/ 109748 w 642001"/>
                  <a:gd name="connsiteY92" fmla="*/ 586046 h 1094879"/>
                  <a:gd name="connsiteX93" fmla="*/ 129703 w 642001"/>
                  <a:gd name="connsiteY93" fmla="*/ 574406 h 1094879"/>
                  <a:gd name="connsiteX94" fmla="*/ 211182 w 642001"/>
                  <a:gd name="connsiteY94" fmla="*/ 532835 h 1094879"/>
                  <a:gd name="connsiteX95" fmla="*/ 289336 w 642001"/>
                  <a:gd name="connsiteY95" fmla="*/ 484613 h 1094879"/>
                  <a:gd name="connsiteX96" fmla="*/ 340885 w 642001"/>
                  <a:gd name="connsiteY96" fmla="*/ 414772 h 1094879"/>
                  <a:gd name="connsiteX97" fmla="*/ 430679 w 642001"/>
                  <a:gd name="connsiteY97" fmla="*/ 376527 h 1094879"/>
                  <a:gd name="connsiteX98" fmla="*/ 483890 w 642001"/>
                  <a:gd name="connsiteY98" fmla="*/ 341606 h 1094879"/>
                  <a:gd name="connsiteX99" fmla="*/ 503844 w 642001"/>
                  <a:gd name="connsiteY99" fmla="*/ 300035 h 1094879"/>
                  <a:gd name="connsiteX100" fmla="*/ 515484 w 642001"/>
                  <a:gd name="connsiteY100" fmla="*/ 281744 h 1094879"/>
                  <a:gd name="connsiteX101" fmla="*/ 505507 w 642001"/>
                  <a:gd name="connsiteY101" fmla="*/ 226870 h 1094879"/>
                  <a:gd name="connsiteX102" fmla="*/ 517147 w 642001"/>
                  <a:gd name="connsiteY102" fmla="*/ 196939 h 1094879"/>
                  <a:gd name="connsiteX103" fmla="*/ 512158 w 642001"/>
                  <a:gd name="connsiteY103" fmla="*/ 178648 h 1094879"/>
                  <a:gd name="connsiteX104" fmla="*/ 525461 w 642001"/>
                  <a:gd name="connsiteY104" fmla="*/ 140402 h 1094879"/>
                  <a:gd name="connsiteX105" fmla="*/ 543752 w 642001"/>
                  <a:gd name="connsiteY105" fmla="*/ 143727 h 1094879"/>
                  <a:gd name="connsiteX106" fmla="*/ 557055 w 642001"/>
                  <a:gd name="connsiteY106" fmla="*/ 138739 h 1094879"/>
                  <a:gd name="connsiteX107" fmla="*/ 567032 w 642001"/>
                  <a:gd name="connsiteY107" fmla="*/ 110470 h 1094879"/>
                  <a:gd name="connsiteX108" fmla="*/ 573684 w 642001"/>
                  <a:gd name="connsiteY108" fmla="*/ 48944 h 1094879"/>
                  <a:gd name="connsiteX109" fmla="*/ 611929 w 642001"/>
                  <a:gd name="connsiteY109" fmla="*/ 22339 h 1094879"/>
                  <a:gd name="connsiteX110" fmla="*/ 625232 w 642001"/>
                  <a:gd name="connsiteY110" fmla="*/ 4048 h 1094879"/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25232 w 642001"/>
                  <a:gd name="connsiteY4" fmla="*/ 632606 h 1094879"/>
                  <a:gd name="connsiteX5" fmla="*/ 636872 w 642001"/>
                  <a:gd name="connsiteY5" fmla="*/ 637595 h 1094879"/>
                  <a:gd name="connsiteX6" fmla="*/ 640198 w 642001"/>
                  <a:gd name="connsiteY6" fmla="*/ 662537 h 1094879"/>
                  <a:gd name="connsiteX7" fmla="*/ 642001 w 642001"/>
                  <a:gd name="connsiteY7" fmla="*/ 663092 h 1094879"/>
                  <a:gd name="connsiteX8" fmla="*/ 642001 w 642001"/>
                  <a:gd name="connsiteY8" fmla="*/ 727822 h 1094879"/>
                  <a:gd name="connsiteX9" fmla="*/ 628558 w 642001"/>
                  <a:gd name="connsiteY9" fmla="*/ 735703 h 1094879"/>
                  <a:gd name="connsiteX10" fmla="*/ 598627 w 642001"/>
                  <a:gd name="connsiteY10" fmla="*/ 744018 h 1094879"/>
                  <a:gd name="connsiteX11" fmla="*/ 581998 w 642001"/>
                  <a:gd name="connsiteY11" fmla="*/ 758983 h 1094879"/>
                  <a:gd name="connsiteX12" fmla="*/ 578672 w 642001"/>
                  <a:gd name="connsiteY12" fmla="*/ 782263 h 1094879"/>
                  <a:gd name="connsiteX13" fmla="*/ 573684 w 642001"/>
                  <a:gd name="connsiteY13" fmla="*/ 820508 h 1094879"/>
                  <a:gd name="connsiteX14" fmla="*/ 543752 w 642001"/>
                  <a:gd name="connsiteY14" fmla="*/ 817183 h 1094879"/>
                  <a:gd name="connsiteX15" fmla="*/ 543752 w 642001"/>
                  <a:gd name="connsiteY15" fmla="*/ 832148 h 1094879"/>
                  <a:gd name="connsiteX16" fmla="*/ 505507 w 642001"/>
                  <a:gd name="connsiteY16" fmla="*/ 875383 h 1094879"/>
                  <a:gd name="connsiteX17" fmla="*/ 467261 w 642001"/>
                  <a:gd name="connsiteY17" fmla="*/ 842125 h 1094879"/>
                  <a:gd name="connsiteX18" fmla="*/ 458947 w 642001"/>
                  <a:gd name="connsiteY18" fmla="*/ 837137 h 1094879"/>
                  <a:gd name="connsiteX19" fmla="*/ 443981 w 642001"/>
                  <a:gd name="connsiteY19" fmla="*/ 845451 h 1094879"/>
                  <a:gd name="connsiteX20" fmla="*/ 457284 w 642001"/>
                  <a:gd name="connsiteY20" fmla="*/ 872057 h 1094879"/>
                  <a:gd name="connsiteX21" fmla="*/ 455621 w 642001"/>
                  <a:gd name="connsiteY21" fmla="*/ 877046 h 1094879"/>
                  <a:gd name="connsiteX22" fmla="*/ 480564 w 642001"/>
                  <a:gd name="connsiteY22" fmla="*/ 910303 h 1094879"/>
                  <a:gd name="connsiteX23" fmla="*/ 492204 w 642001"/>
                  <a:gd name="connsiteY23" fmla="*/ 926930 h 1094879"/>
                  <a:gd name="connsiteX24" fmla="*/ 485553 w 642001"/>
                  <a:gd name="connsiteY24" fmla="*/ 956863 h 1094879"/>
                  <a:gd name="connsiteX25" fmla="*/ 493867 w 642001"/>
                  <a:gd name="connsiteY25" fmla="*/ 973490 h 1094879"/>
                  <a:gd name="connsiteX26" fmla="*/ 502181 w 642001"/>
                  <a:gd name="connsiteY26" fmla="*/ 1063285 h 1094879"/>
                  <a:gd name="connsiteX27" fmla="*/ 482227 w 642001"/>
                  <a:gd name="connsiteY27" fmla="*/ 1066610 h 1094879"/>
                  <a:gd name="connsiteX28" fmla="*/ 483685 w 642001"/>
                  <a:gd name="connsiteY28" fmla="*/ 1081188 h 1094879"/>
                  <a:gd name="connsiteX29" fmla="*/ 482227 w 642001"/>
                  <a:gd name="connsiteY29" fmla="*/ 1081576 h 1094879"/>
                  <a:gd name="connsiteX30" fmla="*/ 430679 w 642001"/>
                  <a:gd name="connsiteY30" fmla="*/ 1094879 h 1094879"/>
                  <a:gd name="connsiteX31" fmla="*/ 419039 w 642001"/>
                  <a:gd name="connsiteY31" fmla="*/ 1071599 h 1094879"/>
                  <a:gd name="connsiteX32" fmla="*/ 409062 w 642001"/>
                  <a:gd name="connsiteY32" fmla="*/ 1071599 h 1094879"/>
                  <a:gd name="connsiteX33" fmla="*/ 390770 w 642001"/>
                  <a:gd name="connsiteY33" fmla="*/ 1066610 h 1094879"/>
                  <a:gd name="connsiteX34" fmla="*/ 385782 w 642001"/>
                  <a:gd name="connsiteY34" fmla="*/ 1051645 h 1094879"/>
                  <a:gd name="connsiteX35" fmla="*/ 360839 w 642001"/>
                  <a:gd name="connsiteY35" fmla="*/ 1044993 h 1094879"/>
                  <a:gd name="connsiteX36" fmla="*/ 360839 w 642001"/>
                  <a:gd name="connsiteY36" fmla="*/ 1016726 h 1094879"/>
                  <a:gd name="connsiteX37" fmla="*/ 349199 w 642001"/>
                  <a:gd name="connsiteY37" fmla="*/ 1006747 h 1094879"/>
                  <a:gd name="connsiteX38" fmla="*/ 339222 w 642001"/>
                  <a:gd name="connsiteY38" fmla="*/ 991782 h 1094879"/>
                  <a:gd name="connsiteX39" fmla="*/ 335896 w 642001"/>
                  <a:gd name="connsiteY39" fmla="*/ 938571 h 1094879"/>
                  <a:gd name="connsiteX40" fmla="*/ 325919 w 642001"/>
                  <a:gd name="connsiteY40" fmla="*/ 926930 h 1094879"/>
                  <a:gd name="connsiteX41" fmla="*/ 329245 w 642001"/>
                  <a:gd name="connsiteY41" fmla="*/ 921942 h 1094879"/>
                  <a:gd name="connsiteX42" fmla="*/ 329245 w 642001"/>
                  <a:gd name="connsiteY42" fmla="*/ 900325 h 1094879"/>
                  <a:gd name="connsiteX43" fmla="*/ 347536 w 642001"/>
                  <a:gd name="connsiteY43" fmla="*/ 893673 h 1094879"/>
                  <a:gd name="connsiteX44" fmla="*/ 337559 w 642001"/>
                  <a:gd name="connsiteY44" fmla="*/ 878708 h 1094879"/>
                  <a:gd name="connsiteX45" fmla="*/ 320930 w 642001"/>
                  <a:gd name="connsiteY45" fmla="*/ 873719 h 1094879"/>
                  <a:gd name="connsiteX46" fmla="*/ 309290 w 642001"/>
                  <a:gd name="connsiteY46" fmla="*/ 870395 h 1094879"/>
                  <a:gd name="connsiteX47" fmla="*/ 309290 w 642001"/>
                  <a:gd name="connsiteY47" fmla="*/ 857092 h 1094879"/>
                  <a:gd name="connsiteX48" fmla="*/ 319268 w 642001"/>
                  <a:gd name="connsiteY48" fmla="*/ 845451 h 1094879"/>
                  <a:gd name="connsiteX49" fmla="*/ 335896 w 642001"/>
                  <a:gd name="connsiteY49" fmla="*/ 847114 h 1094879"/>
                  <a:gd name="connsiteX50" fmla="*/ 349199 w 642001"/>
                  <a:gd name="connsiteY50" fmla="*/ 843789 h 1094879"/>
                  <a:gd name="connsiteX51" fmla="*/ 354187 w 642001"/>
                  <a:gd name="connsiteY51" fmla="*/ 830486 h 1094879"/>
                  <a:gd name="connsiteX52" fmla="*/ 364165 w 642001"/>
                  <a:gd name="connsiteY52" fmla="*/ 805543 h 1094879"/>
                  <a:gd name="connsiteX53" fmla="*/ 387444 w 642001"/>
                  <a:gd name="connsiteY53" fmla="*/ 800554 h 1094879"/>
                  <a:gd name="connsiteX54" fmla="*/ 385782 w 642001"/>
                  <a:gd name="connsiteY54" fmla="*/ 790578 h 1094879"/>
                  <a:gd name="connsiteX55" fmla="*/ 374142 w 642001"/>
                  <a:gd name="connsiteY55" fmla="*/ 782263 h 1094879"/>
                  <a:gd name="connsiteX56" fmla="*/ 380793 w 642001"/>
                  <a:gd name="connsiteY56" fmla="*/ 768960 h 1094879"/>
                  <a:gd name="connsiteX57" fmla="*/ 359176 w 642001"/>
                  <a:gd name="connsiteY57" fmla="*/ 758983 h 1094879"/>
                  <a:gd name="connsiteX58" fmla="*/ 337559 w 642001"/>
                  <a:gd name="connsiteY58" fmla="*/ 752331 h 1094879"/>
                  <a:gd name="connsiteX59" fmla="*/ 344210 w 642001"/>
                  <a:gd name="connsiteY59" fmla="*/ 734040 h 1094879"/>
                  <a:gd name="connsiteX60" fmla="*/ 360839 w 642001"/>
                  <a:gd name="connsiteY60" fmla="*/ 729052 h 1094879"/>
                  <a:gd name="connsiteX61" fmla="*/ 369153 w 642001"/>
                  <a:gd name="connsiteY61" fmla="*/ 715749 h 1094879"/>
                  <a:gd name="connsiteX62" fmla="*/ 345873 w 642001"/>
                  <a:gd name="connsiteY62" fmla="*/ 704109 h 1094879"/>
                  <a:gd name="connsiteX63" fmla="*/ 334233 w 642001"/>
                  <a:gd name="connsiteY63" fmla="*/ 705772 h 1094879"/>
                  <a:gd name="connsiteX64" fmla="*/ 295988 w 642001"/>
                  <a:gd name="connsiteY64" fmla="*/ 705772 h 1094879"/>
                  <a:gd name="connsiteX65" fmla="*/ 289336 w 642001"/>
                  <a:gd name="connsiteY65" fmla="*/ 715749 h 1094879"/>
                  <a:gd name="connsiteX66" fmla="*/ 276033 w 642001"/>
                  <a:gd name="connsiteY66" fmla="*/ 714085 h 1094879"/>
                  <a:gd name="connsiteX67" fmla="*/ 261068 w 642001"/>
                  <a:gd name="connsiteY67" fmla="*/ 700782 h 1094879"/>
                  <a:gd name="connsiteX68" fmla="*/ 261068 w 642001"/>
                  <a:gd name="connsiteY68" fmla="*/ 687480 h 1094879"/>
                  <a:gd name="connsiteX69" fmla="*/ 287673 w 642001"/>
                  <a:gd name="connsiteY69" fmla="*/ 680828 h 1094879"/>
                  <a:gd name="connsiteX70" fmla="*/ 287673 w 642001"/>
                  <a:gd name="connsiteY70" fmla="*/ 659212 h 1094879"/>
                  <a:gd name="connsiteX71" fmla="*/ 272708 w 642001"/>
                  <a:gd name="connsiteY71" fmla="*/ 655886 h 1094879"/>
                  <a:gd name="connsiteX72" fmla="*/ 264393 w 642001"/>
                  <a:gd name="connsiteY72" fmla="*/ 652560 h 1094879"/>
                  <a:gd name="connsiteX73" fmla="*/ 269382 w 642001"/>
                  <a:gd name="connsiteY73" fmla="*/ 639257 h 1094879"/>
                  <a:gd name="connsiteX74" fmla="*/ 269382 w 642001"/>
                  <a:gd name="connsiteY74" fmla="*/ 610989 h 1094879"/>
                  <a:gd name="connsiteX75" fmla="*/ 274371 w 642001"/>
                  <a:gd name="connsiteY75" fmla="*/ 602675 h 1094879"/>
                  <a:gd name="connsiteX76" fmla="*/ 281022 w 642001"/>
                  <a:gd name="connsiteY76" fmla="*/ 576069 h 1094879"/>
                  <a:gd name="connsiteX77" fmla="*/ 262731 w 642001"/>
                  <a:gd name="connsiteY77" fmla="*/ 572743 h 1094879"/>
                  <a:gd name="connsiteX78" fmla="*/ 234462 w 642001"/>
                  <a:gd name="connsiteY78" fmla="*/ 556115 h 1094879"/>
                  <a:gd name="connsiteX79" fmla="*/ 197879 w 642001"/>
                  <a:gd name="connsiteY79" fmla="*/ 564430 h 1094879"/>
                  <a:gd name="connsiteX80" fmla="*/ 159634 w 642001"/>
                  <a:gd name="connsiteY80" fmla="*/ 574406 h 1094879"/>
                  <a:gd name="connsiteX81" fmla="*/ 133028 w 642001"/>
                  <a:gd name="connsiteY81" fmla="*/ 601011 h 1094879"/>
                  <a:gd name="connsiteX82" fmla="*/ 108085 w 642001"/>
                  <a:gd name="connsiteY82" fmla="*/ 617641 h 1094879"/>
                  <a:gd name="connsiteX83" fmla="*/ 81480 w 642001"/>
                  <a:gd name="connsiteY83" fmla="*/ 634268 h 1094879"/>
                  <a:gd name="connsiteX84" fmla="*/ 71503 w 642001"/>
                  <a:gd name="connsiteY84" fmla="*/ 655886 h 1094879"/>
                  <a:gd name="connsiteX85" fmla="*/ 39909 w 642001"/>
                  <a:gd name="connsiteY85" fmla="*/ 654223 h 1094879"/>
                  <a:gd name="connsiteX86" fmla="*/ 34920 w 642001"/>
                  <a:gd name="connsiteY86" fmla="*/ 642583 h 1094879"/>
                  <a:gd name="connsiteX87" fmla="*/ 0 w 642001"/>
                  <a:gd name="connsiteY87" fmla="*/ 649235 h 1094879"/>
                  <a:gd name="connsiteX88" fmla="*/ 58200 w 642001"/>
                  <a:gd name="connsiteY88" fmla="*/ 610989 h 1094879"/>
                  <a:gd name="connsiteX89" fmla="*/ 86468 w 642001"/>
                  <a:gd name="connsiteY89" fmla="*/ 606000 h 1094879"/>
                  <a:gd name="connsiteX90" fmla="*/ 91457 w 642001"/>
                  <a:gd name="connsiteY90" fmla="*/ 586046 h 1094879"/>
                  <a:gd name="connsiteX91" fmla="*/ 109748 w 642001"/>
                  <a:gd name="connsiteY91" fmla="*/ 586046 h 1094879"/>
                  <a:gd name="connsiteX92" fmla="*/ 129703 w 642001"/>
                  <a:gd name="connsiteY92" fmla="*/ 574406 h 1094879"/>
                  <a:gd name="connsiteX93" fmla="*/ 211182 w 642001"/>
                  <a:gd name="connsiteY93" fmla="*/ 532835 h 1094879"/>
                  <a:gd name="connsiteX94" fmla="*/ 289336 w 642001"/>
                  <a:gd name="connsiteY94" fmla="*/ 484613 h 1094879"/>
                  <a:gd name="connsiteX95" fmla="*/ 340885 w 642001"/>
                  <a:gd name="connsiteY95" fmla="*/ 414772 h 1094879"/>
                  <a:gd name="connsiteX96" fmla="*/ 430679 w 642001"/>
                  <a:gd name="connsiteY96" fmla="*/ 376527 h 1094879"/>
                  <a:gd name="connsiteX97" fmla="*/ 483890 w 642001"/>
                  <a:gd name="connsiteY97" fmla="*/ 341606 h 1094879"/>
                  <a:gd name="connsiteX98" fmla="*/ 503844 w 642001"/>
                  <a:gd name="connsiteY98" fmla="*/ 300035 h 1094879"/>
                  <a:gd name="connsiteX99" fmla="*/ 515484 w 642001"/>
                  <a:gd name="connsiteY99" fmla="*/ 281744 h 1094879"/>
                  <a:gd name="connsiteX100" fmla="*/ 505507 w 642001"/>
                  <a:gd name="connsiteY100" fmla="*/ 226870 h 1094879"/>
                  <a:gd name="connsiteX101" fmla="*/ 517147 w 642001"/>
                  <a:gd name="connsiteY101" fmla="*/ 196939 h 1094879"/>
                  <a:gd name="connsiteX102" fmla="*/ 512158 w 642001"/>
                  <a:gd name="connsiteY102" fmla="*/ 178648 h 1094879"/>
                  <a:gd name="connsiteX103" fmla="*/ 525461 w 642001"/>
                  <a:gd name="connsiteY103" fmla="*/ 140402 h 1094879"/>
                  <a:gd name="connsiteX104" fmla="*/ 543752 w 642001"/>
                  <a:gd name="connsiteY104" fmla="*/ 143727 h 1094879"/>
                  <a:gd name="connsiteX105" fmla="*/ 557055 w 642001"/>
                  <a:gd name="connsiteY105" fmla="*/ 138739 h 1094879"/>
                  <a:gd name="connsiteX106" fmla="*/ 567032 w 642001"/>
                  <a:gd name="connsiteY106" fmla="*/ 110470 h 1094879"/>
                  <a:gd name="connsiteX107" fmla="*/ 573684 w 642001"/>
                  <a:gd name="connsiteY107" fmla="*/ 48944 h 1094879"/>
                  <a:gd name="connsiteX108" fmla="*/ 611929 w 642001"/>
                  <a:gd name="connsiteY108" fmla="*/ 22339 h 1094879"/>
                  <a:gd name="connsiteX109" fmla="*/ 625232 w 642001"/>
                  <a:gd name="connsiteY109" fmla="*/ 4048 h 1094879"/>
                  <a:gd name="connsiteX110" fmla="*/ 642001 w 642001"/>
                  <a:gd name="connsiteY110" fmla="*/ 0 h 1094879"/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25232 w 642001"/>
                  <a:gd name="connsiteY4" fmla="*/ 632606 h 1094879"/>
                  <a:gd name="connsiteX5" fmla="*/ 640198 w 642001"/>
                  <a:gd name="connsiteY5" fmla="*/ 662537 h 1094879"/>
                  <a:gd name="connsiteX6" fmla="*/ 642001 w 642001"/>
                  <a:gd name="connsiteY6" fmla="*/ 663092 h 1094879"/>
                  <a:gd name="connsiteX7" fmla="*/ 642001 w 642001"/>
                  <a:gd name="connsiteY7" fmla="*/ 727822 h 1094879"/>
                  <a:gd name="connsiteX8" fmla="*/ 628558 w 642001"/>
                  <a:gd name="connsiteY8" fmla="*/ 735703 h 1094879"/>
                  <a:gd name="connsiteX9" fmla="*/ 598627 w 642001"/>
                  <a:gd name="connsiteY9" fmla="*/ 744018 h 1094879"/>
                  <a:gd name="connsiteX10" fmla="*/ 581998 w 642001"/>
                  <a:gd name="connsiteY10" fmla="*/ 758983 h 1094879"/>
                  <a:gd name="connsiteX11" fmla="*/ 578672 w 642001"/>
                  <a:gd name="connsiteY11" fmla="*/ 782263 h 1094879"/>
                  <a:gd name="connsiteX12" fmla="*/ 573684 w 642001"/>
                  <a:gd name="connsiteY12" fmla="*/ 820508 h 1094879"/>
                  <a:gd name="connsiteX13" fmla="*/ 543752 w 642001"/>
                  <a:gd name="connsiteY13" fmla="*/ 817183 h 1094879"/>
                  <a:gd name="connsiteX14" fmla="*/ 543752 w 642001"/>
                  <a:gd name="connsiteY14" fmla="*/ 832148 h 1094879"/>
                  <a:gd name="connsiteX15" fmla="*/ 505507 w 642001"/>
                  <a:gd name="connsiteY15" fmla="*/ 875383 h 1094879"/>
                  <a:gd name="connsiteX16" fmla="*/ 467261 w 642001"/>
                  <a:gd name="connsiteY16" fmla="*/ 842125 h 1094879"/>
                  <a:gd name="connsiteX17" fmla="*/ 458947 w 642001"/>
                  <a:gd name="connsiteY17" fmla="*/ 837137 h 1094879"/>
                  <a:gd name="connsiteX18" fmla="*/ 443981 w 642001"/>
                  <a:gd name="connsiteY18" fmla="*/ 845451 h 1094879"/>
                  <a:gd name="connsiteX19" fmla="*/ 457284 w 642001"/>
                  <a:gd name="connsiteY19" fmla="*/ 872057 h 1094879"/>
                  <a:gd name="connsiteX20" fmla="*/ 455621 w 642001"/>
                  <a:gd name="connsiteY20" fmla="*/ 877046 h 1094879"/>
                  <a:gd name="connsiteX21" fmla="*/ 480564 w 642001"/>
                  <a:gd name="connsiteY21" fmla="*/ 910303 h 1094879"/>
                  <a:gd name="connsiteX22" fmla="*/ 492204 w 642001"/>
                  <a:gd name="connsiteY22" fmla="*/ 926930 h 1094879"/>
                  <a:gd name="connsiteX23" fmla="*/ 485553 w 642001"/>
                  <a:gd name="connsiteY23" fmla="*/ 956863 h 1094879"/>
                  <a:gd name="connsiteX24" fmla="*/ 493867 w 642001"/>
                  <a:gd name="connsiteY24" fmla="*/ 973490 h 1094879"/>
                  <a:gd name="connsiteX25" fmla="*/ 502181 w 642001"/>
                  <a:gd name="connsiteY25" fmla="*/ 1063285 h 1094879"/>
                  <a:gd name="connsiteX26" fmla="*/ 482227 w 642001"/>
                  <a:gd name="connsiteY26" fmla="*/ 1066610 h 1094879"/>
                  <a:gd name="connsiteX27" fmla="*/ 483685 w 642001"/>
                  <a:gd name="connsiteY27" fmla="*/ 1081188 h 1094879"/>
                  <a:gd name="connsiteX28" fmla="*/ 482227 w 642001"/>
                  <a:gd name="connsiteY28" fmla="*/ 1081576 h 1094879"/>
                  <a:gd name="connsiteX29" fmla="*/ 430679 w 642001"/>
                  <a:gd name="connsiteY29" fmla="*/ 1094879 h 1094879"/>
                  <a:gd name="connsiteX30" fmla="*/ 419039 w 642001"/>
                  <a:gd name="connsiteY30" fmla="*/ 1071599 h 1094879"/>
                  <a:gd name="connsiteX31" fmla="*/ 409062 w 642001"/>
                  <a:gd name="connsiteY31" fmla="*/ 1071599 h 1094879"/>
                  <a:gd name="connsiteX32" fmla="*/ 390770 w 642001"/>
                  <a:gd name="connsiteY32" fmla="*/ 1066610 h 1094879"/>
                  <a:gd name="connsiteX33" fmla="*/ 385782 w 642001"/>
                  <a:gd name="connsiteY33" fmla="*/ 1051645 h 1094879"/>
                  <a:gd name="connsiteX34" fmla="*/ 360839 w 642001"/>
                  <a:gd name="connsiteY34" fmla="*/ 1044993 h 1094879"/>
                  <a:gd name="connsiteX35" fmla="*/ 360839 w 642001"/>
                  <a:gd name="connsiteY35" fmla="*/ 1016726 h 1094879"/>
                  <a:gd name="connsiteX36" fmla="*/ 349199 w 642001"/>
                  <a:gd name="connsiteY36" fmla="*/ 1006747 h 1094879"/>
                  <a:gd name="connsiteX37" fmla="*/ 339222 w 642001"/>
                  <a:gd name="connsiteY37" fmla="*/ 991782 h 1094879"/>
                  <a:gd name="connsiteX38" fmla="*/ 335896 w 642001"/>
                  <a:gd name="connsiteY38" fmla="*/ 938571 h 1094879"/>
                  <a:gd name="connsiteX39" fmla="*/ 325919 w 642001"/>
                  <a:gd name="connsiteY39" fmla="*/ 926930 h 1094879"/>
                  <a:gd name="connsiteX40" fmla="*/ 329245 w 642001"/>
                  <a:gd name="connsiteY40" fmla="*/ 921942 h 1094879"/>
                  <a:gd name="connsiteX41" fmla="*/ 329245 w 642001"/>
                  <a:gd name="connsiteY41" fmla="*/ 900325 h 1094879"/>
                  <a:gd name="connsiteX42" fmla="*/ 347536 w 642001"/>
                  <a:gd name="connsiteY42" fmla="*/ 893673 h 1094879"/>
                  <a:gd name="connsiteX43" fmla="*/ 337559 w 642001"/>
                  <a:gd name="connsiteY43" fmla="*/ 878708 h 1094879"/>
                  <a:gd name="connsiteX44" fmla="*/ 320930 w 642001"/>
                  <a:gd name="connsiteY44" fmla="*/ 873719 h 1094879"/>
                  <a:gd name="connsiteX45" fmla="*/ 309290 w 642001"/>
                  <a:gd name="connsiteY45" fmla="*/ 870395 h 1094879"/>
                  <a:gd name="connsiteX46" fmla="*/ 309290 w 642001"/>
                  <a:gd name="connsiteY46" fmla="*/ 857092 h 1094879"/>
                  <a:gd name="connsiteX47" fmla="*/ 319268 w 642001"/>
                  <a:gd name="connsiteY47" fmla="*/ 845451 h 1094879"/>
                  <a:gd name="connsiteX48" fmla="*/ 335896 w 642001"/>
                  <a:gd name="connsiteY48" fmla="*/ 847114 h 1094879"/>
                  <a:gd name="connsiteX49" fmla="*/ 349199 w 642001"/>
                  <a:gd name="connsiteY49" fmla="*/ 843789 h 1094879"/>
                  <a:gd name="connsiteX50" fmla="*/ 354187 w 642001"/>
                  <a:gd name="connsiteY50" fmla="*/ 830486 h 1094879"/>
                  <a:gd name="connsiteX51" fmla="*/ 364165 w 642001"/>
                  <a:gd name="connsiteY51" fmla="*/ 805543 h 1094879"/>
                  <a:gd name="connsiteX52" fmla="*/ 387444 w 642001"/>
                  <a:gd name="connsiteY52" fmla="*/ 800554 h 1094879"/>
                  <a:gd name="connsiteX53" fmla="*/ 385782 w 642001"/>
                  <a:gd name="connsiteY53" fmla="*/ 790578 h 1094879"/>
                  <a:gd name="connsiteX54" fmla="*/ 374142 w 642001"/>
                  <a:gd name="connsiteY54" fmla="*/ 782263 h 1094879"/>
                  <a:gd name="connsiteX55" fmla="*/ 380793 w 642001"/>
                  <a:gd name="connsiteY55" fmla="*/ 768960 h 1094879"/>
                  <a:gd name="connsiteX56" fmla="*/ 359176 w 642001"/>
                  <a:gd name="connsiteY56" fmla="*/ 758983 h 1094879"/>
                  <a:gd name="connsiteX57" fmla="*/ 337559 w 642001"/>
                  <a:gd name="connsiteY57" fmla="*/ 752331 h 1094879"/>
                  <a:gd name="connsiteX58" fmla="*/ 344210 w 642001"/>
                  <a:gd name="connsiteY58" fmla="*/ 734040 h 1094879"/>
                  <a:gd name="connsiteX59" fmla="*/ 360839 w 642001"/>
                  <a:gd name="connsiteY59" fmla="*/ 729052 h 1094879"/>
                  <a:gd name="connsiteX60" fmla="*/ 369153 w 642001"/>
                  <a:gd name="connsiteY60" fmla="*/ 715749 h 1094879"/>
                  <a:gd name="connsiteX61" fmla="*/ 345873 w 642001"/>
                  <a:gd name="connsiteY61" fmla="*/ 704109 h 1094879"/>
                  <a:gd name="connsiteX62" fmla="*/ 334233 w 642001"/>
                  <a:gd name="connsiteY62" fmla="*/ 705772 h 1094879"/>
                  <a:gd name="connsiteX63" fmla="*/ 295988 w 642001"/>
                  <a:gd name="connsiteY63" fmla="*/ 705772 h 1094879"/>
                  <a:gd name="connsiteX64" fmla="*/ 289336 w 642001"/>
                  <a:gd name="connsiteY64" fmla="*/ 715749 h 1094879"/>
                  <a:gd name="connsiteX65" fmla="*/ 276033 w 642001"/>
                  <a:gd name="connsiteY65" fmla="*/ 714085 h 1094879"/>
                  <a:gd name="connsiteX66" fmla="*/ 261068 w 642001"/>
                  <a:gd name="connsiteY66" fmla="*/ 700782 h 1094879"/>
                  <a:gd name="connsiteX67" fmla="*/ 261068 w 642001"/>
                  <a:gd name="connsiteY67" fmla="*/ 687480 h 1094879"/>
                  <a:gd name="connsiteX68" fmla="*/ 287673 w 642001"/>
                  <a:gd name="connsiteY68" fmla="*/ 680828 h 1094879"/>
                  <a:gd name="connsiteX69" fmla="*/ 287673 w 642001"/>
                  <a:gd name="connsiteY69" fmla="*/ 659212 h 1094879"/>
                  <a:gd name="connsiteX70" fmla="*/ 272708 w 642001"/>
                  <a:gd name="connsiteY70" fmla="*/ 655886 h 1094879"/>
                  <a:gd name="connsiteX71" fmla="*/ 264393 w 642001"/>
                  <a:gd name="connsiteY71" fmla="*/ 652560 h 1094879"/>
                  <a:gd name="connsiteX72" fmla="*/ 269382 w 642001"/>
                  <a:gd name="connsiteY72" fmla="*/ 639257 h 1094879"/>
                  <a:gd name="connsiteX73" fmla="*/ 269382 w 642001"/>
                  <a:gd name="connsiteY73" fmla="*/ 610989 h 1094879"/>
                  <a:gd name="connsiteX74" fmla="*/ 274371 w 642001"/>
                  <a:gd name="connsiteY74" fmla="*/ 602675 h 1094879"/>
                  <a:gd name="connsiteX75" fmla="*/ 281022 w 642001"/>
                  <a:gd name="connsiteY75" fmla="*/ 576069 h 1094879"/>
                  <a:gd name="connsiteX76" fmla="*/ 262731 w 642001"/>
                  <a:gd name="connsiteY76" fmla="*/ 572743 h 1094879"/>
                  <a:gd name="connsiteX77" fmla="*/ 234462 w 642001"/>
                  <a:gd name="connsiteY77" fmla="*/ 556115 h 1094879"/>
                  <a:gd name="connsiteX78" fmla="*/ 197879 w 642001"/>
                  <a:gd name="connsiteY78" fmla="*/ 564430 h 1094879"/>
                  <a:gd name="connsiteX79" fmla="*/ 159634 w 642001"/>
                  <a:gd name="connsiteY79" fmla="*/ 574406 h 1094879"/>
                  <a:gd name="connsiteX80" fmla="*/ 133028 w 642001"/>
                  <a:gd name="connsiteY80" fmla="*/ 601011 h 1094879"/>
                  <a:gd name="connsiteX81" fmla="*/ 108085 w 642001"/>
                  <a:gd name="connsiteY81" fmla="*/ 617641 h 1094879"/>
                  <a:gd name="connsiteX82" fmla="*/ 81480 w 642001"/>
                  <a:gd name="connsiteY82" fmla="*/ 634268 h 1094879"/>
                  <a:gd name="connsiteX83" fmla="*/ 71503 w 642001"/>
                  <a:gd name="connsiteY83" fmla="*/ 655886 h 1094879"/>
                  <a:gd name="connsiteX84" fmla="*/ 39909 w 642001"/>
                  <a:gd name="connsiteY84" fmla="*/ 654223 h 1094879"/>
                  <a:gd name="connsiteX85" fmla="*/ 34920 w 642001"/>
                  <a:gd name="connsiteY85" fmla="*/ 642583 h 1094879"/>
                  <a:gd name="connsiteX86" fmla="*/ 0 w 642001"/>
                  <a:gd name="connsiteY86" fmla="*/ 649235 h 1094879"/>
                  <a:gd name="connsiteX87" fmla="*/ 58200 w 642001"/>
                  <a:gd name="connsiteY87" fmla="*/ 610989 h 1094879"/>
                  <a:gd name="connsiteX88" fmla="*/ 86468 w 642001"/>
                  <a:gd name="connsiteY88" fmla="*/ 606000 h 1094879"/>
                  <a:gd name="connsiteX89" fmla="*/ 91457 w 642001"/>
                  <a:gd name="connsiteY89" fmla="*/ 586046 h 1094879"/>
                  <a:gd name="connsiteX90" fmla="*/ 109748 w 642001"/>
                  <a:gd name="connsiteY90" fmla="*/ 586046 h 1094879"/>
                  <a:gd name="connsiteX91" fmla="*/ 129703 w 642001"/>
                  <a:gd name="connsiteY91" fmla="*/ 574406 h 1094879"/>
                  <a:gd name="connsiteX92" fmla="*/ 211182 w 642001"/>
                  <a:gd name="connsiteY92" fmla="*/ 532835 h 1094879"/>
                  <a:gd name="connsiteX93" fmla="*/ 289336 w 642001"/>
                  <a:gd name="connsiteY93" fmla="*/ 484613 h 1094879"/>
                  <a:gd name="connsiteX94" fmla="*/ 340885 w 642001"/>
                  <a:gd name="connsiteY94" fmla="*/ 414772 h 1094879"/>
                  <a:gd name="connsiteX95" fmla="*/ 430679 w 642001"/>
                  <a:gd name="connsiteY95" fmla="*/ 376527 h 1094879"/>
                  <a:gd name="connsiteX96" fmla="*/ 483890 w 642001"/>
                  <a:gd name="connsiteY96" fmla="*/ 341606 h 1094879"/>
                  <a:gd name="connsiteX97" fmla="*/ 503844 w 642001"/>
                  <a:gd name="connsiteY97" fmla="*/ 300035 h 1094879"/>
                  <a:gd name="connsiteX98" fmla="*/ 515484 w 642001"/>
                  <a:gd name="connsiteY98" fmla="*/ 281744 h 1094879"/>
                  <a:gd name="connsiteX99" fmla="*/ 505507 w 642001"/>
                  <a:gd name="connsiteY99" fmla="*/ 226870 h 1094879"/>
                  <a:gd name="connsiteX100" fmla="*/ 517147 w 642001"/>
                  <a:gd name="connsiteY100" fmla="*/ 196939 h 1094879"/>
                  <a:gd name="connsiteX101" fmla="*/ 512158 w 642001"/>
                  <a:gd name="connsiteY101" fmla="*/ 178648 h 1094879"/>
                  <a:gd name="connsiteX102" fmla="*/ 525461 w 642001"/>
                  <a:gd name="connsiteY102" fmla="*/ 140402 h 1094879"/>
                  <a:gd name="connsiteX103" fmla="*/ 543752 w 642001"/>
                  <a:gd name="connsiteY103" fmla="*/ 143727 h 1094879"/>
                  <a:gd name="connsiteX104" fmla="*/ 557055 w 642001"/>
                  <a:gd name="connsiteY104" fmla="*/ 138739 h 1094879"/>
                  <a:gd name="connsiteX105" fmla="*/ 567032 w 642001"/>
                  <a:gd name="connsiteY105" fmla="*/ 110470 h 1094879"/>
                  <a:gd name="connsiteX106" fmla="*/ 573684 w 642001"/>
                  <a:gd name="connsiteY106" fmla="*/ 48944 h 1094879"/>
                  <a:gd name="connsiteX107" fmla="*/ 611929 w 642001"/>
                  <a:gd name="connsiteY107" fmla="*/ 22339 h 1094879"/>
                  <a:gd name="connsiteX108" fmla="*/ 625232 w 642001"/>
                  <a:gd name="connsiteY108" fmla="*/ 4048 h 1094879"/>
                  <a:gd name="connsiteX109" fmla="*/ 642001 w 642001"/>
                  <a:gd name="connsiteY109" fmla="*/ 0 h 1094879"/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25232 w 642001"/>
                  <a:gd name="connsiteY4" fmla="*/ 632606 h 1094879"/>
                  <a:gd name="connsiteX5" fmla="*/ 640198 w 642001"/>
                  <a:gd name="connsiteY5" fmla="*/ 662537 h 1094879"/>
                  <a:gd name="connsiteX6" fmla="*/ 642001 w 642001"/>
                  <a:gd name="connsiteY6" fmla="*/ 727822 h 1094879"/>
                  <a:gd name="connsiteX7" fmla="*/ 628558 w 642001"/>
                  <a:gd name="connsiteY7" fmla="*/ 735703 h 1094879"/>
                  <a:gd name="connsiteX8" fmla="*/ 598627 w 642001"/>
                  <a:gd name="connsiteY8" fmla="*/ 744018 h 1094879"/>
                  <a:gd name="connsiteX9" fmla="*/ 581998 w 642001"/>
                  <a:gd name="connsiteY9" fmla="*/ 758983 h 1094879"/>
                  <a:gd name="connsiteX10" fmla="*/ 578672 w 642001"/>
                  <a:gd name="connsiteY10" fmla="*/ 782263 h 1094879"/>
                  <a:gd name="connsiteX11" fmla="*/ 573684 w 642001"/>
                  <a:gd name="connsiteY11" fmla="*/ 820508 h 1094879"/>
                  <a:gd name="connsiteX12" fmla="*/ 543752 w 642001"/>
                  <a:gd name="connsiteY12" fmla="*/ 817183 h 1094879"/>
                  <a:gd name="connsiteX13" fmla="*/ 543752 w 642001"/>
                  <a:gd name="connsiteY13" fmla="*/ 832148 h 1094879"/>
                  <a:gd name="connsiteX14" fmla="*/ 505507 w 642001"/>
                  <a:gd name="connsiteY14" fmla="*/ 875383 h 1094879"/>
                  <a:gd name="connsiteX15" fmla="*/ 467261 w 642001"/>
                  <a:gd name="connsiteY15" fmla="*/ 842125 h 1094879"/>
                  <a:gd name="connsiteX16" fmla="*/ 458947 w 642001"/>
                  <a:gd name="connsiteY16" fmla="*/ 837137 h 1094879"/>
                  <a:gd name="connsiteX17" fmla="*/ 443981 w 642001"/>
                  <a:gd name="connsiteY17" fmla="*/ 845451 h 1094879"/>
                  <a:gd name="connsiteX18" fmla="*/ 457284 w 642001"/>
                  <a:gd name="connsiteY18" fmla="*/ 872057 h 1094879"/>
                  <a:gd name="connsiteX19" fmla="*/ 455621 w 642001"/>
                  <a:gd name="connsiteY19" fmla="*/ 877046 h 1094879"/>
                  <a:gd name="connsiteX20" fmla="*/ 480564 w 642001"/>
                  <a:gd name="connsiteY20" fmla="*/ 910303 h 1094879"/>
                  <a:gd name="connsiteX21" fmla="*/ 492204 w 642001"/>
                  <a:gd name="connsiteY21" fmla="*/ 926930 h 1094879"/>
                  <a:gd name="connsiteX22" fmla="*/ 485553 w 642001"/>
                  <a:gd name="connsiteY22" fmla="*/ 956863 h 1094879"/>
                  <a:gd name="connsiteX23" fmla="*/ 493867 w 642001"/>
                  <a:gd name="connsiteY23" fmla="*/ 973490 h 1094879"/>
                  <a:gd name="connsiteX24" fmla="*/ 502181 w 642001"/>
                  <a:gd name="connsiteY24" fmla="*/ 1063285 h 1094879"/>
                  <a:gd name="connsiteX25" fmla="*/ 482227 w 642001"/>
                  <a:gd name="connsiteY25" fmla="*/ 1066610 h 1094879"/>
                  <a:gd name="connsiteX26" fmla="*/ 483685 w 642001"/>
                  <a:gd name="connsiteY26" fmla="*/ 1081188 h 1094879"/>
                  <a:gd name="connsiteX27" fmla="*/ 482227 w 642001"/>
                  <a:gd name="connsiteY27" fmla="*/ 1081576 h 1094879"/>
                  <a:gd name="connsiteX28" fmla="*/ 430679 w 642001"/>
                  <a:gd name="connsiteY28" fmla="*/ 1094879 h 1094879"/>
                  <a:gd name="connsiteX29" fmla="*/ 419039 w 642001"/>
                  <a:gd name="connsiteY29" fmla="*/ 1071599 h 1094879"/>
                  <a:gd name="connsiteX30" fmla="*/ 409062 w 642001"/>
                  <a:gd name="connsiteY30" fmla="*/ 1071599 h 1094879"/>
                  <a:gd name="connsiteX31" fmla="*/ 390770 w 642001"/>
                  <a:gd name="connsiteY31" fmla="*/ 1066610 h 1094879"/>
                  <a:gd name="connsiteX32" fmla="*/ 385782 w 642001"/>
                  <a:gd name="connsiteY32" fmla="*/ 1051645 h 1094879"/>
                  <a:gd name="connsiteX33" fmla="*/ 360839 w 642001"/>
                  <a:gd name="connsiteY33" fmla="*/ 1044993 h 1094879"/>
                  <a:gd name="connsiteX34" fmla="*/ 360839 w 642001"/>
                  <a:gd name="connsiteY34" fmla="*/ 1016726 h 1094879"/>
                  <a:gd name="connsiteX35" fmla="*/ 349199 w 642001"/>
                  <a:gd name="connsiteY35" fmla="*/ 1006747 h 1094879"/>
                  <a:gd name="connsiteX36" fmla="*/ 339222 w 642001"/>
                  <a:gd name="connsiteY36" fmla="*/ 991782 h 1094879"/>
                  <a:gd name="connsiteX37" fmla="*/ 335896 w 642001"/>
                  <a:gd name="connsiteY37" fmla="*/ 938571 h 1094879"/>
                  <a:gd name="connsiteX38" fmla="*/ 325919 w 642001"/>
                  <a:gd name="connsiteY38" fmla="*/ 926930 h 1094879"/>
                  <a:gd name="connsiteX39" fmla="*/ 329245 w 642001"/>
                  <a:gd name="connsiteY39" fmla="*/ 921942 h 1094879"/>
                  <a:gd name="connsiteX40" fmla="*/ 329245 w 642001"/>
                  <a:gd name="connsiteY40" fmla="*/ 900325 h 1094879"/>
                  <a:gd name="connsiteX41" fmla="*/ 347536 w 642001"/>
                  <a:gd name="connsiteY41" fmla="*/ 893673 h 1094879"/>
                  <a:gd name="connsiteX42" fmla="*/ 337559 w 642001"/>
                  <a:gd name="connsiteY42" fmla="*/ 878708 h 1094879"/>
                  <a:gd name="connsiteX43" fmla="*/ 320930 w 642001"/>
                  <a:gd name="connsiteY43" fmla="*/ 873719 h 1094879"/>
                  <a:gd name="connsiteX44" fmla="*/ 309290 w 642001"/>
                  <a:gd name="connsiteY44" fmla="*/ 870395 h 1094879"/>
                  <a:gd name="connsiteX45" fmla="*/ 309290 w 642001"/>
                  <a:gd name="connsiteY45" fmla="*/ 857092 h 1094879"/>
                  <a:gd name="connsiteX46" fmla="*/ 319268 w 642001"/>
                  <a:gd name="connsiteY46" fmla="*/ 845451 h 1094879"/>
                  <a:gd name="connsiteX47" fmla="*/ 335896 w 642001"/>
                  <a:gd name="connsiteY47" fmla="*/ 847114 h 1094879"/>
                  <a:gd name="connsiteX48" fmla="*/ 349199 w 642001"/>
                  <a:gd name="connsiteY48" fmla="*/ 843789 h 1094879"/>
                  <a:gd name="connsiteX49" fmla="*/ 354187 w 642001"/>
                  <a:gd name="connsiteY49" fmla="*/ 830486 h 1094879"/>
                  <a:gd name="connsiteX50" fmla="*/ 364165 w 642001"/>
                  <a:gd name="connsiteY50" fmla="*/ 805543 h 1094879"/>
                  <a:gd name="connsiteX51" fmla="*/ 387444 w 642001"/>
                  <a:gd name="connsiteY51" fmla="*/ 800554 h 1094879"/>
                  <a:gd name="connsiteX52" fmla="*/ 385782 w 642001"/>
                  <a:gd name="connsiteY52" fmla="*/ 790578 h 1094879"/>
                  <a:gd name="connsiteX53" fmla="*/ 374142 w 642001"/>
                  <a:gd name="connsiteY53" fmla="*/ 782263 h 1094879"/>
                  <a:gd name="connsiteX54" fmla="*/ 380793 w 642001"/>
                  <a:gd name="connsiteY54" fmla="*/ 768960 h 1094879"/>
                  <a:gd name="connsiteX55" fmla="*/ 359176 w 642001"/>
                  <a:gd name="connsiteY55" fmla="*/ 758983 h 1094879"/>
                  <a:gd name="connsiteX56" fmla="*/ 337559 w 642001"/>
                  <a:gd name="connsiteY56" fmla="*/ 752331 h 1094879"/>
                  <a:gd name="connsiteX57" fmla="*/ 344210 w 642001"/>
                  <a:gd name="connsiteY57" fmla="*/ 734040 h 1094879"/>
                  <a:gd name="connsiteX58" fmla="*/ 360839 w 642001"/>
                  <a:gd name="connsiteY58" fmla="*/ 729052 h 1094879"/>
                  <a:gd name="connsiteX59" fmla="*/ 369153 w 642001"/>
                  <a:gd name="connsiteY59" fmla="*/ 715749 h 1094879"/>
                  <a:gd name="connsiteX60" fmla="*/ 345873 w 642001"/>
                  <a:gd name="connsiteY60" fmla="*/ 704109 h 1094879"/>
                  <a:gd name="connsiteX61" fmla="*/ 334233 w 642001"/>
                  <a:gd name="connsiteY61" fmla="*/ 705772 h 1094879"/>
                  <a:gd name="connsiteX62" fmla="*/ 295988 w 642001"/>
                  <a:gd name="connsiteY62" fmla="*/ 705772 h 1094879"/>
                  <a:gd name="connsiteX63" fmla="*/ 289336 w 642001"/>
                  <a:gd name="connsiteY63" fmla="*/ 715749 h 1094879"/>
                  <a:gd name="connsiteX64" fmla="*/ 276033 w 642001"/>
                  <a:gd name="connsiteY64" fmla="*/ 714085 h 1094879"/>
                  <a:gd name="connsiteX65" fmla="*/ 261068 w 642001"/>
                  <a:gd name="connsiteY65" fmla="*/ 700782 h 1094879"/>
                  <a:gd name="connsiteX66" fmla="*/ 261068 w 642001"/>
                  <a:gd name="connsiteY66" fmla="*/ 687480 h 1094879"/>
                  <a:gd name="connsiteX67" fmla="*/ 287673 w 642001"/>
                  <a:gd name="connsiteY67" fmla="*/ 680828 h 1094879"/>
                  <a:gd name="connsiteX68" fmla="*/ 287673 w 642001"/>
                  <a:gd name="connsiteY68" fmla="*/ 659212 h 1094879"/>
                  <a:gd name="connsiteX69" fmla="*/ 272708 w 642001"/>
                  <a:gd name="connsiteY69" fmla="*/ 655886 h 1094879"/>
                  <a:gd name="connsiteX70" fmla="*/ 264393 w 642001"/>
                  <a:gd name="connsiteY70" fmla="*/ 652560 h 1094879"/>
                  <a:gd name="connsiteX71" fmla="*/ 269382 w 642001"/>
                  <a:gd name="connsiteY71" fmla="*/ 639257 h 1094879"/>
                  <a:gd name="connsiteX72" fmla="*/ 269382 w 642001"/>
                  <a:gd name="connsiteY72" fmla="*/ 610989 h 1094879"/>
                  <a:gd name="connsiteX73" fmla="*/ 274371 w 642001"/>
                  <a:gd name="connsiteY73" fmla="*/ 602675 h 1094879"/>
                  <a:gd name="connsiteX74" fmla="*/ 281022 w 642001"/>
                  <a:gd name="connsiteY74" fmla="*/ 576069 h 1094879"/>
                  <a:gd name="connsiteX75" fmla="*/ 262731 w 642001"/>
                  <a:gd name="connsiteY75" fmla="*/ 572743 h 1094879"/>
                  <a:gd name="connsiteX76" fmla="*/ 234462 w 642001"/>
                  <a:gd name="connsiteY76" fmla="*/ 556115 h 1094879"/>
                  <a:gd name="connsiteX77" fmla="*/ 197879 w 642001"/>
                  <a:gd name="connsiteY77" fmla="*/ 564430 h 1094879"/>
                  <a:gd name="connsiteX78" fmla="*/ 159634 w 642001"/>
                  <a:gd name="connsiteY78" fmla="*/ 574406 h 1094879"/>
                  <a:gd name="connsiteX79" fmla="*/ 133028 w 642001"/>
                  <a:gd name="connsiteY79" fmla="*/ 601011 h 1094879"/>
                  <a:gd name="connsiteX80" fmla="*/ 108085 w 642001"/>
                  <a:gd name="connsiteY80" fmla="*/ 617641 h 1094879"/>
                  <a:gd name="connsiteX81" fmla="*/ 81480 w 642001"/>
                  <a:gd name="connsiteY81" fmla="*/ 634268 h 1094879"/>
                  <a:gd name="connsiteX82" fmla="*/ 71503 w 642001"/>
                  <a:gd name="connsiteY82" fmla="*/ 655886 h 1094879"/>
                  <a:gd name="connsiteX83" fmla="*/ 39909 w 642001"/>
                  <a:gd name="connsiteY83" fmla="*/ 654223 h 1094879"/>
                  <a:gd name="connsiteX84" fmla="*/ 34920 w 642001"/>
                  <a:gd name="connsiteY84" fmla="*/ 642583 h 1094879"/>
                  <a:gd name="connsiteX85" fmla="*/ 0 w 642001"/>
                  <a:gd name="connsiteY85" fmla="*/ 649235 h 1094879"/>
                  <a:gd name="connsiteX86" fmla="*/ 58200 w 642001"/>
                  <a:gd name="connsiteY86" fmla="*/ 610989 h 1094879"/>
                  <a:gd name="connsiteX87" fmla="*/ 86468 w 642001"/>
                  <a:gd name="connsiteY87" fmla="*/ 606000 h 1094879"/>
                  <a:gd name="connsiteX88" fmla="*/ 91457 w 642001"/>
                  <a:gd name="connsiteY88" fmla="*/ 586046 h 1094879"/>
                  <a:gd name="connsiteX89" fmla="*/ 109748 w 642001"/>
                  <a:gd name="connsiteY89" fmla="*/ 586046 h 1094879"/>
                  <a:gd name="connsiteX90" fmla="*/ 129703 w 642001"/>
                  <a:gd name="connsiteY90" fmla="*/ 574406 h 1094879"/>
                  <a:gd name="connsiteX91" fmla="*/ 211182 w 642001"/>
                  <a:gd name="connsiteY91" fmla="*/ 532835 h 1094879"/>
                  <a:gd name="connsiteX92" fmla="*/ 289336 w 642001"/>
                  <a:gd name="connsiteY92" fmla="*/ 484613 h 1094879"/>
                  <a:gd name="connsiteX93" fmla="*/ 340885 w 642001"/>
                  <a:gd name="connsiteY93" fmla="*/ 414772 h 1094879"/>
                  <a:gd name="connsiteX94" fmla="*/ 430679 w 642001"/>
                  <a:gd name="connsiteY94" fmla="*/ 376527 h 1094879"/>
                  <a:gd name="connsiteX95" fmla="*/ 483890 w 642001"/>
                  <a:gd name="connsiteY95" fmla="*/ 341606 h 1094879"/>
                  <a:gd name="connsiteX96" fmla="*/ 503844 w 642001"/>
                  <a:gd name="connsiteY96" fmla="*/ 300035 h 1094879"/>
                  <a:gd name="connsiteX97" fmla="*/ 515484 w 642001"/>
                  <a:gd name="connsiteY97" fmla="*/ 281744 h 1094879"/>
                  <a:gd name="connsiteX98" fmla="*/ 505507 w 642001"/>
                  <a:gd name="connsiteY98" fmla="*/ 226870 h 1094879"/>
                  <a:gd name="connsiteX99" fmla="*/ 517147 w 642001"/>
                  <a:gd name="connsiteY99" fmla="*/ 196939 h 1094879"/>
                  <a:gd name="connsiteX100" fmla="*/ 512158 w 642001"/>
                  <a:gd name="connsiteY100" fmla="*/ 178648 h 1094879"/>
                  <a:gd name="connsiteX101" fmla="*/ 525461 w 642001"/>
                  <a:gd name="connsiteY101" fmla="*/ 140402 h 1094879"/>
                  <a:gd name="connsiteX102" fmla="*/ 543752 w 642001"/>
                  <a:gd name="connsiteY102" fmla="*/ 143727 h 1094879"/>
                  <a:gd name="connsiteX103" fmla="*/ 557055 w 642001"/>
                  <a:gd name="connsiteY103" fmla="*/ 138739 h 1094879"/>
                  <a:gd name="connsiteX104" fmla="*/ 567032 w 642001"/>
                  <a:gd name="connsiteY104" fmla="*/ 110470 h 1094879"/>
                  <a:gd name="connsiteX105" fmla="*/ 573684 w 642001"/>
                  <a:gd name="connsiteY105" fmla="*/ 48944 h 1094879"/>
                  <a:gd name="connsiteX106" fmla="*/ 611929 w 642001"/>
                  <a:gd name="connsiteY106" fmla="*/ 22339 h 1094879"/>
                  <a:gd name="connsiteX107" fmla="*/ 625232 w 642001"/>
                  <a:gd name="connsiteY107" fmla="*/ 4048 h 1094879"/>
                  <a:gd name="connsiteX108" fmla="*/ 642001 w 642001"/>
                  <a:gd name="connsiteY108" fmla="*/ 0 h 1094879"/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25232 w 642001"/>
                  <a:gd name="connsiteY4" fmla="*/ 632606 h 1094879"/>
                  <a:gd name="connsiteX5" fmla="*/ 642001 w 642001"/>
                  <a:gd name="connsiteY5" fmla="*/ 727822 h 1094879"/>
                  <a:gd name="connsiteX6" fmla="*/ 628558 w 642001"/>
                  <a:gd name="connsiteY6" fmla="*/ 735703 h 1094879"/>
                  <a:gd name="connsiteX7" fmla="*/ 598627 w 642001"/>
                  <a:gd name="connsiteY7" fmla="*/ 744018 h 1094879"/>
                  <a:gd name="connsiteX8" fmla="*/ 581998 w 642001"/>
                  <a:gd name="connsiteY8" fmla="*/ 758983 h 1094879"/>
                  <a:gd name="connsiteX9" fmla="*/ 578672 w 642001"/>
                  <a:gd name="connsiteY9" fmla="*/ 782263 h 1094879"/>
                  <a:gd name="connsiteX10" fmla="*/ 573684 w 642001"/>
                  <a:gd name="connsiteY10" fmla="*/ 820508 h 1094879"/>
                  <a:gd name="connsiteX11" fmla="*/ 543752 w 642001"/>
                  <a:gd name="connsiteY11" fmla="*/ 817183 h 1094879"/>
                  <a:gd name="connsiteX12" fmla="*/ 543752 w 642001"/>
                  <a:gd name="connsiteY12" fmla="*/ 832148 h 1094879"/>
                  <a:gd name="connsiteX13" fmla="*/ 505507 w 642001"/>
                  <a:gd name="connsiteY13" fmla="*/ 875383 h 1094879"/>
                  <a:gd name="connsiteX14" fmla="*/ 467261 w 642001"/>
                  <a:gd name="connsiteY14" fmla="*/ 842125 h 1094879"/>
                  <a:gd name="connsiteX15" fmla="*/ 458947 w 642001"/>
                  <a:gd name="connsiteY15" fmla="*/ 837137 h 1094879"/>
                  <a:gd name="connsiteX16" fmla="*/ 443981 w 642001"/>
                  <a:gd name="connsiteY16" fmla="*/ 845451 h 1094879"/>
                  <a:gd name="connsiteX17" fmla="*/ 457284 w 642001"/>
                  <a:gd name="connsiteY17" fmla="*/ 872057 h 1094879"/>
                  <a:gd name="connsiteX18" fmla="*/ 455621 w 642001"/>
                  <a:gd name="connsiteY18" fmla="*/ 877046 h 1094879"/>
                  <a:gd name="connsiteX19" fmla="*/ 480564 w 642001"/>
                  <a:gd name="connsiteY19" fmla="*/ 910303 h 1094879"/>
                  <a:gd name="connsiteX20" fmla="*/ 492204 w 642001"/>
                  <a:gd name="connsiteY20" fmla="*/ 926930 h 1094879"/>
                  <a:gd name="connsiteX21" fmla="*/ 485553 w 642001"/>
                  <a:gd name="connsiteY21" fmla="*/ 956863 h 1094879"/>
                  <a:gd name="connsiteX22" fmla="*/ 493867 w 642001"/>
                  <a:gd name="connsiteY22" fmla="*/ 973490 h 1094879"/>
                  <a:gd name="connsiteX23" fmla="*/ 502181 w 642001"/>
                  <a:gd name="connsiteY23" fmla="*/ 1063285 h 1094879"/>
                  <a:gd name="connsiteX24" fmla="*/ 482227 w 642001"/>
                  <a:gd name="connsiteY24" fmla="*/ 1066610 h 1094879"/>
                  <a:gd name="connsiteX25" fmla="*/ 483685 w 642001"/>
                  <a:gd name="connsiteY25" fmla="*/ 1081188 h 1094879"/>
                  <a:gd name="connsiteX26" fmla="*/ 482227 w 642001"/>
                  <a:gd name="connsiteY26" fmla="*/ 1081576 h 1094879"/>
                  <a:gd name="connsiteX27" fmla="*/ 430679 w 642001"/>
                  <a:gd name="connsiteY27" fmla="*/ 1094879 h 1094879"/>
                  <a:gd name="connsiteX28" fmla="*/ 419039 w 642001"/>
                  <a:gd name="connsiteY28" fmla="*/ 1071599 h 1094879"/>
                  <a:gd name="connsiteX29" fmla="*/ 409062 w 642001"/>
                  <a:gd name="connsiteY29" fmla="*/ 1071599 h 1094879"/>
                  <a:gd name="connsiteX30" fmla="*/ 390770 w 642001"/>
                  <a:gd name="connsiteY30" fmla="*/ 1066610 h 1094879"/>
                  <a:gd name="connsiteX31" fmla="*/ 385782 w 642001"/>
                  <a:gd name="connsiteY31" fmla="*/ 1051645 h 1094879"/>
                  <a:gd name="connsiteX32" fmla="*/ 360839 w 642001"/>
                  <a:gd name="connsiteY32" fmla="*/ 1044993 h 1094879"/>
                  <a:gd name="connsiteX33" fmla="*/ 360839 w 642001"/>
                  <a:gd name="connsiteY33" fmla="*/ 1016726 h 1094879"/>
                  <a:gd name="connsiteX34" fmla="*/ 349199 w 642001"/>
                  <a:gd name="connsiteY34" fmla="*/ 1006747 h 1094879"/>
                  <a:gd name="connsiteX35" fmla="*/ 339222 w 642001"/>
                  <a:gd name="connsiteY35" fmla="*/ 991782 h 1094879"/>
                  <a:gd name="connsiteX36" fmla="*/ 335896 w 642001"/>
                  <a:gd name="connsiteY36" fmla="*/ 938571 h 1094879"/>
                  <a:gd name="connsiteX37" fmla="*/ 325919 w 642001"/>
                  <a:gd name="connsiteY37" fmla="*/ 926930 h 1094879"/>
                  <a:gd name="connsiteX38" fmla="*/ 329245 w 642001"/>
                  <a:gd name="connsiteY38" fmla="*/ 921942 h 1094879"/>
                  <a:gd name="connsiteX39" fmla="*/ 329245 w 642001"/>
                  <a:gd name="connsiteY39" fmla="*/ 900325 h 1094879"/>
                  <a:gd name="connsiteX40" fmla="*/ 347536 w 642001"/>
                  <a:gd name="connsiteY40" fmla="*/ 893673 h 1094879"/>
                  <a:gd name="connsiteX41" fmla="*/ 337559 w 642001"/>
                  <a:gd name="connsiteY41" fmla="*/ 878708 h 1094879"/>
                  <a:gd name="connsiteX42" fmla="*/ 320930 w 642001"/>
                  <a:gd name="connsiteY42" fmla="*/ 873719 h 1094879"/>
                  <a:gd name="connsiteX43" fmla="*/ 309290 w 642001"/>
                  <a:gd name="connsiteY43" fmla="*/ 870395 h 1094879"/>
                  <a:gd name="connsiteX44" fmla="*/ 309290 w 642001"/>
                  <a:gd name="connsiteY44" fmla="*/ 857092 h 1094879"/>
                  <a:gd name="connsiteX45" fmla="*/ 319268 w 642001"/>
                  <a:gd name="connsiteY45" fmla="*/ 845451 h 1094879"/>
                  <a:gd name="connsiteX46" fmla="*/ 335896 w 642001"/>
                  <a:gd name="connsiteY46" fmla="*/ 847114 h 1094879"/>
                  <a:gd name="connsiteX47" fmla="*/ 349199 w 642001"/>
                  <a:gd name="connsiteY47" fmla="*/ 843789 h 1094879"/>
                  <a:gd name="connsiteX48" fmla="*/ 354187 w 642001"/>
                  <a:gd name="connsiteY48" fmla="*/ 830486 h 1094879"/>
                  <a:gd name="connsiteX49" fmla="*/ 364165 w 642001"/>
                  <a:gd name="connsiteY49" fmla="*/ 805543 h 1094879"/>
                  <a:gd name="connsiteX50" fmla="*/ 387444 w 642001"/>
                  <a:gd name="connsiteY50" fmla="*/ 800554 h 1094879"/>
                  <a:gd name="connsiteX51" fmla="*/ 385782 w 642001"/>
                  <a:gd name="connsiteY51" fmla="*/ 790578 h 1094879"/>
                  <a:gd name="connsiteX52" fmla="*/ 374142 w 642001"/>
                  <a:gd name="connsiteY52" fmla="*/ 782263 h 1094879"/>
                  <a:gd name="connsiteX53" fmla="*/ 380793 w 642001"/>
                  <a:gd name="connsiteY53" fmla="*/ 768960 h 1094879"/>
                  <a:gd name="connsiteX54" fmla="*/ 359176 w 642001"/>
                  <a:gd name="connsiteY54" fmla="*/ 758983 h 1094879"/>
                  <a:gd name="connsiteX55" fmla="*/ 337559 w 642001"/>
                  <a:gd name="connsiteY55" fmla="*/ 752331 h 1094879"/>
                  <a:gd name="connsiteX56" fmla="*/ 344210 w 642001"/>
                  <a:gd name="connsiteY56" fmla="*/ 734040 h 1094879"/>
                  <a:gd name="connsiteX57" fmla="*/ 360839 w 642001"/>
                  <a:gd name="connsiteY57" fmla="*/ 729052 h 1094879"/>
                  <a:gd name="connsiteX58" fmla="*/ 369153 w 642001"/>
                  <a:gd name="connsiteY58" fmla="*/ 715749 h 1094879"/>
                  <a:gd name="connsiteX59" fmla="*/ 345873 w 642001"/>
                  <a:gd name="connsiteY59" fmla="*/ 704109 h 1094879"/>
                  <a:gd name="connsiteX60" fmla="*/ 334233 w 642001"/>
                  <a:gd name="connsiteY60" fmla="*/ 705772 h 1094879"/>
                  <a:gd name="connsiteX61" fmla="*/ 295988 w 642001"/>
                  <a:gd name="connsiteY61" fmla="*/ 705772 h 1094879"/>
                  <a:gd name="connsiteX62" fmla="*/ 289336 w 642001"/>
                  <a:gd name="connsiteY62" fmla="*/ 715749 h 1094879"/>
                  <a:gd name="connsiteX63" fmla="*/ 276033 w 642001"/>
                  <a:gd name="connsiteY63" fmla="*/ 714085 h 1094879"/>
                  <a:gd name="connsiteX64" fmla="*/ 261068 w 642001"/>
                  <a:gd name="connsiteY64" fmla="*/ 700782 h 1094879"/>
                  <a:gd name="connsiteX65" fmla="*/ 261068 w 642001"/>
                  <a:gd name="connsiteY65" fmla="*/ 687480 h 1094879"/>
                  <a:gd name="connsiteX66" fmla="*/ 287673 w 642001"/>
                  <a:gd name="connsiteY66" fmla="*/ 680828 h 1094879"/>
                  <a:gd name="connsiteX67" fmla="*/ 287673 w 642001"/>
                  <a:gd name="connsiteY67" fmla="*/ 659212 h 1094879"/>
                  <a:gd name="connsiteX68" fmla="*/ 272708 w 642001"/>
                  <a:gd name="connsiteY68" fmla="*/ 655886 h 1094879"/>
                  <a:gd name="connsiteX69" fmla="*/ 264393 w 642001"/>
                  <a:gd name="connsiteY69" fmla="*/ 652560 h 1094879"/>
                  <a:gd name="connsiteX70" fmla="*/ 269382 w 642001"/>
                  <a:gd name="connsiteY70" fmla="*/ 639257 h 1094879"/>
                  <a:gd name="connsiteX71" fmla="*/ 269382 w 642001"/>
                  <a:gd name="connsiteY71" fmla="*/ 610989 h 1094879"/>
                  <a:gd name="connsiteX72" fmla="*/ 274371 w 642001"/>
                  <a:gd name="connsiteY72" fmla="*/ 602675 h 1094879"/>
                  <a:gd name="connsiteX73" fmla="*/ 281022 w 642001"/>
                  <a:gd name="connsiteY73" fmla="*/ 576069 h 1094879"/>
                  <a:gd name="connsiteX74" fmla="*/ 262731 w 642001"/>
                  <a:gd name="connsiteY74" fmla="*/ 572743 h 1094879"/>
                  <a:gd name="connsiteX75" fmla="*/ 234462 w 642001"/>
                  <a:gd name="connsiteY75" fmla="*/ 556115 h 1094879"/>
                  <a:gd name="connsiteX76" fmla="*/ 197879 w 642001"/>
                  <a:gd name="connsiteY76" fmla="*/ 564430 h 1094879"/>
                  <a:gd name="connsiteX77" fmla="*/ 159634 w 642001"/>
                  <a:gd name="connsiteY77" fmla="*/ 574406 h 1094879"/>
                  <a:gd name="connsiteX78" fmla="*/ 133028 w 642001"/>
                  <a:gd name="connsiteY78" fmla="*/ 601011 h 1094879"/>
                  <a:gd name="connsiteX79" fmla="*/ 108085 w 642001"/>
                  <a:gd name="connsiteY79" fmla="*/ 617641 h 1094879"/>
                  <a:gd name="connsiteX80" fmla="*/ 81480 w 642001"/>
                  <a:gd name="connsiteY80" fmla="*/ 634268 h 1094879"/>
                  <a:gd name="connsiteX81" fmla="*/ 71503 w 642001"/>
                  <a:gd name="connsiteY81" fmla="*/ 655886 h 1094879"/>
                  <a:gd name="connsiteX82" fmla="*/ 39909 w 642001"/>
                  <a:gd name="connsiteY82" fmla="*/ 654223 h 1094879"/>
                  <a:gd name="connsiteX83" fmla="*/ 34920 w 642001"/>
                  <a:gd name="connsiteY83" fmla="*/ 642583 h 1094879"/>
                  <a:gd name="connsiteX84" fmla="*/ 0 w 642001"/>
                  <a:gd name="connsiteY84" fmla="*/ 649235 h 1094879"/>
                  <a:gd name="connsiteX85" fmla="*/ 58200 w 642001"/>
                  <a:gd name="connsiteY85" fmla="*/ 610989 h 1094879"/>
                  <a:gd name="connsiteX86" fmla="*/ 86468 w 642001"/>
                  <a:gd name="connsiteY86" fmla="*/ 606000 h 1094879"/>
                  <a:gd name="connsiteX87" fmla="*/ 91457 w 642001"/>
                  <a:gd name="connsiteY87" fmla="*/ 586046 h 1094879"/>
                  <a:gd name="connsiteX88" fmla="*/ 109748 w 642001"/>
                  <a:gd name="connsiteY88" fmla="*/ 586046 h 1094879"/>
                  <a:gd name="connsiteX89" fmla="*/ 129703 w 642001"/>
                  <a:gd name="connsiteY89" fmla="*/ 574406 h 1094879"/>
                  <a:gd name="connsiteX90" fmla="*/ 211182 w 642001"/>
                  <a:gd name="connsiteY90" fmla="*/ 532835 h 1094879"/>
                  <a:gd name="connsiteX91" fmla="*/ 289336 w 642001"/>
                  <a:gd name="connsiteY91" fmla="*/ 484613 h 1094879"/>
                  <a:gd name="connsiteX92" fmla="*/ 340885 w 642001"/>
                  <a:gd name="connsiteY92" fmla="*/ 414772 h 1094879"/>
                  <a:gd name="connsiteX93" fmla="*/ 430679 w 642001"/>
                  <a:gd name="connsiteY93" fmla="*/ 376527 h 1094879"/>
                  <a:gd name="connsiteX94" fmla="*/ 483890 w 642001"/>
                  <a:gd name="connsiteY94" fmla="*/ 341606 h 1094879"/>
                  <a:gd name="connsiteX95" fmla="*/ 503844 w 642001"/>
                  <a:gd name="connsiteY95" fmla="*/ 300035 h 1094879"/>
                  <a:gd name="connsiteX96" fmla="*/ 515484 w 642001"/>
                  <a:gd name="connsiteY96" fmla="*/ 281744 h 1094879"/>
                  <a:gd name="connsiteX97" fmla="*/ 505507 w 642001"/>
                  <a:gd name="connsiteY97" fmla="*/ 226870 h 1094879"/>
                  <a:gd name="connsiteX98" fmla="*/ 517147 w 642001"/>
                  <a:gd name="connsiteY98" fmla="*/ 196939 h 1094879"/>
                  <a:gd name="connsiteX99" fmla="*/ 512158 w 642001"/>
                  <a:gd name="connsiteY99" fmla="*/ 178648 h 1094879"/>
                  <a:gd name="connsiteX100" fmla="*/ 525461 w 642001"/>
                  <a:gd name="connsiteY100" fmla="*/ 140402 h 1094879"/>
                  <a:gd name="connsiteX101" fmla="*/ 543752 w 642001"/>
                  <a:gd name="connsiteY101" fmla="*/ 143727 h 1094879"/>
                  <a:gd name="connsiteX102" fmla="*/ 557055 w 642001"/>
                  <a:gd name="connsiteY102" fmla="*/ 138739 h 1094879"/>
                  <a:gd name="connsiteX103" fmla="*/ 567032 w 642001"/>
                  <a:gd name="connsiteY103" fmla="*/ 110470 h 1094879"/>
                  <a:gd name="connsiteX104" fmla="*/ 573684 w 642001"/>
                  <a:gd name="connsiteY104" fmla="*/ 48944 h 1094879"/>
                  <a:gd name="connsiteX105" fmla="*/ 611929 w 642001"/>
                  <a:gd name="connsiteY105" fmla="*/ 22339 h 1094879"/>
                  <a:gd name="connsiteX106" fmla="*/ 625232 w 642001"/>
                  <a:gd name="connsiteY106" fmla="*/ 4048 h 1094879"/>
                  <a:gd name="connsiteX107" fmla="*/ 642001 w 642001"/>
                  <a:gd name="connsiteY107" fmla="*/ 0 h 1094879"/>
                  <a:gd name="connsiteX0" fmla="*/ 642001 w 642001"/>
                  <a:gd name="connsiteY0" fmla="*/ 0 h 1094879"/>
                  <a:gd name="connsiteX1" fmla="*/ 642001 w 642001"/>
                  <a:gd name="connsiteY1" fmla="*/ 554071 h 1094879"/>
                  <a:gd name="connsiteX2" fmla="*/ 636872 w 642001"/>
                  <a:gd name="connsiteY2" fmla="*/ 552789 h 1094879"/>
                  <a:gd name="connsiteX3" fmla="*/ 603615 w 642001"/>
                  <a:gd name="connsiteY3" fmla="*/ 571081 h 1094879"/>
                  <a:gd name="connsiteX4" fmla="*/ 642001 w 642001"/>
                  <a:gd name="connsiteY4" fmla="*/ 727822 h 1094879"/>
                  <a:gd name="connsiteX5" fmla="*/ 628558 w 642001"/>
                  <a:gd name="connsiteY5" fmla="*/ 735703 h 1094879"/>
                  <a:gd name="connsiteX6" fmla="*/ 598627 w 642001"/>
                  <a:gd name="connsiteY6" fmla="*/ 744018 h 1094879"/>
                  <a:gd name="connsiteX7" fmla="*/ 581998 w 642001"/>
                  <a:gd name="connsiteY7" fmla="*/ 758983 h 1094879"/>
                  <a:gd name="connsiteX8" fmla="*/ 578672 w 642001"/>
                  <a:gd name="connsiteY8" fmla="*/ 782263 h 1094879"/>
                  <a:gd name="connsiteX9" fmla="*/ 573684 w 642001"/>
                  <a:gd name="connsiteY9" fmla="*/ 820508 h 1094879"/>
                  <a:gd name="connsiteX10" fmla="*/ 543752 w 642001"/>
                  <a:gd name="connsiteY10" fmla="*/ 817183 h 1094879"/>
                  <a:gd name="connsiteX11" fmla="*/ 543752 w 642001"/>
                  <a:gd name="connsiteY11" fmla="*/ 832148 h 1094879"/>
                  <a:gd name="connsiteX12" fmla="*/ 505507 w 642001"/>
                  <a:gd name="connsiteY12" fmla="*/ 875383 h 1094879"/>
                  <a:gd name="connsiteX13" fmla="*/ 467261 w 642001"/>
                  <a:gd name="connsiteY13" fmla="*/ 842125 h 1094879"/>
                  <a:gd name="connsiteX14" fmla="*/ 458947 w 642001"/>
                  <a:gd name="connsiteY14" fmla="*/ 837137 h 1094879"/>
                  <a:gd name="connsiteX15" fmla="*/ 443981 w 642001"/>
                  <a:gd name="connsiteY15" fmla="*/ 845451 h 1094879"/>
                  <a:gd name="connsiteX16" fmla="*/ 457284 w 642001"/>
                  <a:gd name="connsiteY16" fmla="*/ 872057 h 1094879"/>
                  <a:gd name="connsiteX17" fmla="*/ 455621 w 642001"/>
                  <a:gd name="connsiteY17" fmla="*/ 877046 h 1094879"/>
                  <a:gd name="connsiteX18" fmla="*/ 480564 w 642001"/>
                  <a:gd name="connsiteY18" fmla="*/ 910303 h 1094879"/>
                  <a:gd name="connsiteX19" fmla="*/ 492204 w 642001"/>
                  <a:gd name="connsiteY19" fmla="*/ 926930 h 1094879"/>
                  <a:gd name="connsiteX20" fmla="*/ 485553 w 642001"/>
                  <a:gd name="connsiteY20" fmla="*/ 956863 h 1094879"/>
                  <a:gd name="connsiteX21" fmla="*/ 493867 w 642001"/>
                  <a:gd name="connsiteY21" fmla="*/ 973490 h 1094879"/>
                  <a:gd name="connsiteX22" fmla="*/ 502181 w 642001"/>
                  <a:gd name="connsiteY22" fmla="*/ 1063285 h 1094879"/>
                  <a:gd name="connsiteX23" fmla="*/ 482227 w 642001"/>
                  <a:gd name="connsiteY23" fmla="*/ 1066610 h 1094879"/>
                  <a:gd name="connsiteX24" fmla="*/ 483685 w 642001"/>
                  <a:gd name="connsiteY24" fmla="*/ 1081188 h 1094879"/>
                  <a:gd name="connsiteX25" fmla="*/ 482227 w 642001"/>
                  <a:gd name="connsiteY25" fmla="*/ 1081576 h 1094879"/>
                  <a:gd name="connsiteX26" fmla="*/ 430679 w 642001"/>
                  <a:gd name="connsiteY26" fmla="*/ 1094879 h 1094879"/>
                  <a:gd name="connsiteX27" fmla="*/ 419039 w 642001"/>
                  <a:gd name="connsiteY27" fmla="*/ 1071599 h 1094879"/>
                  <a:gd name="connsiteX28" fmla="*/ 409062 w 642001"/>
                  <a:gd name="connsiteY28" fmla="*/ 1071599 h 1094879"/>
                  <a:gd name="connsiteX29" fmla="*/ 390770 w 642001"/>
                  <a:gd name="connsiteY29" fmla="*/ 1066610 h 1094879"/>
                  <a:gd name="connsiteX30" fmla="*/ 385782 w 642001"/>
                  <a:gd name="connsiteY30" fmla="*/ 1051645 h 1094879"/>
                  <a:gd name="connsiteX31" fmla="*/ 360839 w 642001"/>
                  <a:gd name="connsiteY31" fmla="*/ 1044993 h 1094879"/>
                  <a:gd name="connsiteX32" fmla="*/ 360839 w 642001"/>
                  <a:gd name="connsiteY32" fmla="*/ 1016726 h 1094879"/>
                  <a:gd name="connsiteX33" fmla="*/ 349199 w 642001"/>
                  <a:gd name="connsiteY33" fmla="*/ 1006747 h 1094879"/>
                  <a:gd name="connsiteX34" fmla="*/ 339222 w 642001"/>
                  <a:gd name="connsiteY34" fmla="*/ 991782 h 1094879"/>
                  <a:gd name="connsiteX35" fmla="*/ 335896 w 642001"/>
                  <a:gd name="connsiteY35" fmla="*/ 938571 h 1094879"/>
                  <a:gd name="connsiteX36" fmla="*/ 325919 w 642001"/>
                  <a:gd name="connsiteY36" fmla="*/ 926930 h 1094879"/>
                  <a:gd name="connsiteX37" fmla="*/ 329245 w 642001"/>
                  <a:gd name="connsiteY37" fmla="*/ 921942 h 1094879"/>
                  <a:gd name="connsiteX38" fmla="*/ 329245 w 642001"/>
                  <a:gd name="connsiteY38" fmla="*/ 900325 h 1094879"/>
                  <a:gd name="connsiteX39" fmla="*/ 347536 w 642001"/>
                  <a:gd name="connsiteY39" fmla="*/ 893673 h 1094879"/>
                  <a:gd name="connsiteX40" fmla="*/ 337559 w 642001"/>
                  <a:gd name="connsiteY40" fmla="*/ 878708 h 1094879"/>
                  <a:gd name="connsiteX41" fmla="*/ 320930 w 642001"/>
                  <a:gd name="connsiteY41" fmla="*/ 873719 h 1094879"/>
                  <a:gd name="connsiteX42" fmla="*/ 309290 w 642001"/>
                  <a:gd name="connsiteY42" fmla="*/ 870395 h 1094879"/>
                  <a:gd name="connsiteX43" fmla="*/ 309290 w 642001"/>
                  <a:gd name="connsiteY43" fmla="*/ 857092 h 1094879"/>
                  <a:gd name="connsiteX44" fmla="*/ 319268 w 642001"/>
                  <a:gd name="connsiteY44" fmla="*/ 845451 h 1094879"/>
                  <a:gd name="connsiteX45" fmla="*/ 335896 w 642001"/>
                  <a:gd name="connsiteY45" fmla="*/ 847114 h 1094879"/>
                  <a:gd name="connsiteX46" fmla="*/ 349199 w 642001"/>
                  <a:gd name="connsiteY46" fmla="*/ 843789 h 1094879"/>
                  <a:gd name="connsiteX47" fmla="*/ 354187 w 642001"/>
                  <a:gd name="connsiteY47" fmla="*/ 830486 h 1094879"/>
                  <a:gd name="connsiteX48" fmla="*/ 364165 w 642001"/>
                  <a:gd name="connsiteY48" fmla="*/ 805543 h 1094879"/>
                  <a:gd name="connsiteX49" fmla="*/ 387444 w 642001"/>
                  <a:gd name="connsiteY49" fmla="*/ 800554 h 1094879"/>
                  <a:gd name="connsiteX50" fmla="*/ 385782 w 642001"/>
                  <a:gd name="connsiteY50" fmla="*/ 790578 h 1094879"/>
                  <a:gd name="connsiteX51" fmla="*/ 374142 w 642001"/>
                  <a:gd name="connsiteY51" fmla="*/ 782263 h 1094879"/>
                  <a:gd name="connsiteX52" fmla="*/ 380793 w 642001"/>
                  <a:gd name="connsiteY52" fmla="*/ 768960 h 1094879"/>
                  <a:gd name="connsiteX53" fmla="*/ 359176 w 642001"/>
                  <a:gd name="connsiteY53" fmla="*/ 758983 h 1094879"/>
                  <a:gd name="connsiteX54" fmla="*/ 337559 w 642001"/>
                  <a:gd name="connsiteY54" fmla="*/ 752331 h 1094879"/>
                  <a:gd name="connsiteX55" fmla="*/ 344210 w 642001"/>
                  <a:gd name="connsiteY55" fmla="*/ 734040 h 1094879"/>
                  <a:gd name="connsiteX56" fmla="*/ 360839 w 642001"/>
                  <a:gd name="connsiteY56" fmla="*/ 729052 h 1094879"/>
                  <a:gd name="connsiteX57" fmla="*/ 369153 w 642001"/>
                  <a:gd name="connsiteY57" fmla="*/ 715749 h 1094879"/>
                  <a:gd name="connsiteX58" fmla="*/ 345873 w 642001"/>
                  <a:gd name="connsiteY58" fmla="*/ 704109 h 1094879"/>
                  <a:gd name="connsiteX59" fmla="*/ 334233 w 642001"/>
                  <a:gd name="connsiteY59" fmla="*/ 705772 h 1094879"/>
                  <a:gd name="connsiteX60" fmla="*/ 295988 w 642001"/>
                  <a:gd name="connsiteY60" fmla="*/ 705772 h 1094879"/>
                  <a:gd name="connsiteX61" fmla="*/ 289336 w 642001"/>
                  <a:gd name="connsiteY61" fmla="*/ 715749 h 1094879"/>
                  <a:gd name="connsiteX62" fmla="*/ 276033 w 642001"/>
                  <a:gd name="connsiteY62" fmla="*/ 714085 h 1094879"/>
                  <a:gd name="connsiteX63" fmla="*/ 261068 w 642001"/>
                  <a:gd name="connsiteY63" fmla="*/ 700782 h 1094879"/>
                  <a:gd name="connsiteX64" fmla="*/ 261068 w 642001"/>
                  <a:gd name="connsiteY64" fmla="*/ 687480 h 1094879"/>
                  <a:gd name="connsiteX65" fmla="*/ 287673 w 642001"/>
                  <a:gd name="connsiteY65" fmla="*/ 680828 h 1094879"/>
                  <a:gd name="connsiteX66" fmla="*/ 287673 w 642001"/>
                  <a:gd name="connsiteY66" fmla="*/ 659212 h 1094879"/>
                  <a:gd name="connsiteX67" fmla="*/ 272708 w 642001"/>
                  <a:gd name="connsiteY67" fmla="*/ 655886 h 1094879"/>
                  <a:gd name="connsiteX68" fmla="*/ 264393 w 642001"/>
                  <a:gd name="connsiteY68" fmla="*/ 652560 h 1094879"/>
                  <a:gd name="connsiteX69" fmla="*/ 269382 w 642001"/>
                  <a:gd name="connsiteY69" fmla="*/ 639257 h 1094879"/>
                  <a:gd name="connsiteX70" fmla="*/ 269382 w 642001"/>
                  <a:gd name="connsiteY70" fmla="*/ 610989 h 1094879"/>
                  <a:gd name="connsiteX71" fmla="*/ 274371 w 642001"/>
                  <a:gd name="connsiteY71" fmla="*/ 602675 h 1094879"/>
                  <a:gd name="connsiteX72" fmla="*/ 281022 w 642001"/>
                  <a:gd name="connsiteY72" fmla="*/ 576069 h 1094879"/>
                  <a:gd name="connsiteX73" fmla="*/ 262731 w 642001"/>
                  <a:gd name="connsiteY73" fmla="*/ 572743 h 1094879"/>
                  <a:gd name="connsiteX74" fmla="*/ 234462 w 642001"/>
                  <a:gd name="connsiteY74" fmla="*/ 556115 h 1094879"/>
                  <a:gd name="connsiteX75" fmla="*/ 197879 w 642001"/>
                  <a:gd name="connsiteY75" fmla="*/ 564430 h 1094879"/>
                  <a:gd name="connsiteX76" fmla="*/ 159634 w 642001"/>
                  <a:gd name="connsiteY76" fmla="*/ 574406 h 1094879"/>
                  <a:gd name="connsiteX77" fmla="*/ 133028 w 642001"/>
                  <a:gd name="connsiteY77" fmla="*/ 601011 h 1094879"/>
                  <a:gd name="connsiteX78" fmla="*/ 108085 w 642001"/>
                  <a:gd name="connsiteY78" fmla="*/ 617641 h 1094879"/>
                  <a:gd name="connsiteX79" fmla="*/ 81480 w 642001"/>
                  <a:gd name="connsiteY79" fmla="*/ 634268 h 1094879"/>
                  <a:gd name="connsiteX80" fmla="*/ 71503 w 642001"/>
                  <a:gd name="connsiteY80" fmla="*/ 655886 h 1094879"/>
                  <a:gd name="connsiteX81" fmla="*/ 39909 w 642001"/>
                  <a:gd name="connsiteY81" fmla="*/ 654223 h 1094879"/>
                  <a:gd name="connsiteX82" fmla="*/ 34920 w 642001"/>
                  <a:gd name="connsiteY82" fmla="*/ 642583 h 1094879"/>
                  <a:gd name="connsiteX83" fmla="*/ 0 w 642001"/>
                  <a:gd name="connsiteY83" fmla="*/ 649235 h 1094879"/>
                  <a:gd name="connsiteX84" fmla="*/ 58200 w 642001"/>
                  <a:gd name="connsiteY84" fmla="*/ 610989 h 1094879"/>
                  <a:gd name="connsiteX85" fmla="*/ 86468 w 642001"/>
                  <a:gd name="connsiteY85" fmla="*/ 606000 h 1094879"/>
                  <a:gd name="connsiteX86" fmla="*/ 91457 w 642001"/>
                  <a:gd name="connsiteY86" fmla="*/ 586046 h 1094879"/>
                  <a:gd name="connsiteX87" fmla="*/ 109748 w 642001"/>
                  <a:gd name="connsiteY87" fmla="*/ 586046 h 1094879"/>
                  <a:gd name="connsiteX88" fmla="*/ 129703 w 642001"/>
                  <a:gd name="connsiteY88" fmla="*/ 574406 h 1094879"/>
                  <a:gd name="connsiteX89" fmla="*/ 211182 w 642001"/>
                  <a:gd name="connsiteY89" fmla="*/ 532835 h 1094879"/>
                  <a:gd name="connsiteX90" fmla="*/ 289336 w 642001"/>
                  <a:gd name="connsiteY90" fmla="*/ 484613 h 1094879"/>
                  <a:gd name="connsiteX91" fmla="*/ 340885 w 642001"/>
                  <a:gd name="connsiteY91" fmla="*/ 414772 h 1094879"/>
                  <a:gd name="connsiteX92" fmla="*/ 430679 w 642001"/>
                  <a:gd name="connsiteY92" fmla="*/ 376527 h 1094879"/>
                  <a:gd name="connsiteX93" fmla="*/ 483890 w 642001"/>
                  <a:gd name="connsiteY93" fmla="*/ 341606 h 1094879"/>
                  <a:gd name="connsiteX94" fmla="*/ 503844 w 642001"/>
                  <a:gd name="connsiteY94" fmla="*/ 300035 h 1094879"/>
                  <a:gd name="connsiteX95" fmla="*/ 515484 w 642001"/>
                  <a:gd name="connsiteY95" fmla="*/ 281744 h 1094879"/>
                  <a:gd name="connsiteX96" fmla="*/ 505507 w 642001"/>
                  <a:gd name="connsiteY96" fmla="*/ 226870 h 1094879"/>
                  <a:gd name="connsiteX97" fmla="*/ 517147 w 642001"/>
                  <a:gd name="connsiteY97" fmla="*/ 196939 h 1094879"/>
                  <a:gd name="connsiteX98" fmla="*/ 512158 w 642001"/>
                  <a:gd name="connsiteY98" fmla="*/ 178648 h 1094879"/>
                  <a:gd name="connsiteX99" fmla="*/ 525461 w 642001"/>
                  <a:gd name="connsiteY99" fmla="*/ 140402 h 1094879"/>
                  <a:gd name="connsiteX100" fmla="*/ 543752 w 642001"/>
                  <a:gd name="connsiteY100" fmla="*/ 143727 h 1094879"/>
                  <a:gd name="connsiteX101" fmla="*/ 557055 w 642001"/>
                  <a:gd name="connsiteY101" fmla="*/ 138739 h 1094879"/>
                  <a:gd name="connsiteX102" fmla="*/ 567032 w 642001"/>
                  <a:gd name="connsiteY102" fmla="*/ 110470 h 1094879"/>
                  <a:gd name="connsiteX103" fmla="*/ 573684 w 642001"/>
                  <a:gd name="connsiteY103" fmla="*/ 48944 h 1094879"/>
                  <a:gd name="connsiteX104" fmla="*/ 611929 w 642001"/>
                  <a:gd name="connsiteY104" fmla="*/ 22339 h 1094879"/>
                  <a:gd name="connsiteX105" fmla="*/ 625232 w 642001"/>
                  <a:gd name="connsiteY105" fmla="*/ 4048 h 1094879"/>
                  <a:gd name="connsiteX106" fmla="*/ 642001 w 642001"/>
                  <a:gd name="connsiteY106" fmla="*/ 0 h 1094879"/>
                  <a:gd name="connsiteX0" fmla="*/ 642001 w 1337040"/>
                  <a:gd name="connsiteY0" fmla="*/ 0 h 1094879"/>
                  <a:gd name="connsiteX1" fmla="*/ 642001 w 1337040"/>
                  <a:gd name="connsiteY1" fmla="*/ 554071 h 1094879"/>
                  <a:gd name="connsiteX2" fmla="*/ 636872 w 1337040"/>
                  <a:gd name="connsiteY2" fmla="*/ 552789 h 1094879"/>
                  <a:gd name="connsiteX3" fmla="*/ 1337040 w 1337040"/>
                  <a:gd name="connsiteY3" fmla="*/ 663156 h 1094879"/>
                  <a:gd name="connsiteX4" fmla="*/ 642001 w 1337040"/>
                  <a:gd name="connsiteY4" fmla="*/ 727822 h 1094879"/>
                  <a:gd name="connsiteX5" fmla="*/ 628558 w 1337040"/>
                  <a:gd name="connsiteY5" fmla="*/ 735703 h 1094879"/>
                  <a:gd name="connsiteX6" fmla="*/ 598627 w 1337040"/>
                  <a:gd name="connsiteY6" fmla="*/ 744018 h 1094879"/>
                  <a:gd name="connsiteX7" fmla="*/ 581998 w 1337040"/>
                  <a:gd name="connsiteY7" fmla="*/ 758983 h 1094879"/>
                  <a:gd name="connsiteX8" fmla="*/ 578672 w 1337040"/>
                  <a:gd name="connsiteY8" fmla="*/ 782263 h 1094879"/>
                  <a:gd name="connsiteX9" fmla="*/ 573684 w 1337040"/>
                  <a:gd name="connsiteY9" fmla="*/ 820508 h 1094879"/>
                  <a:gd name="connsiteX10" fmla="*/ 543752 w 1337040"/>
                  <a:gd name="connsiteY10" fmla="*/ 817183 h 1094879"/>
                  <a:gd name="connsiteX11" fmla="*/ 543752 w 1337040"/>
                  <a:gd name="connsiteY11" fmla="*/ 832148 h 1094879"/>
                  <a:gd name="connsiteX12" fmla="*/ 505507 w 1337040"/>
                  <a:gd name="connsiteY12" fmla="*/ 875383 h 1094879"/>
                  <a:gd name="connsiteX13" fmla="*/ 467261 w 1337040"/>
                  <a:gd name="connsiteY13" fmla="*/ 842125 h 1094879"/>
                  <a:gd name="connsiteX14" fmla="*/ 458947 w 1337040"/>
                  <a:gd name="connsiteY14" fmla="*/ 837137 h 1094879"/>
                  <a:gd name="connsiteX15" fmla="*/ 443981 w 1337040"/>
                  <a:gd name="connsiteY15" fmla="*/ 845451 h 1094879"/>
                  <a:gd name="connsiteX16" fmla="*/ 457284 w 1337040"/>
                  <a:gd name="connsiteY16" fmla="*/ 872057 h 1094879"/>
                  <a:gd name="connsiteX17" fmla="*/ 455621 w 1337040"/>
                  <a:gd name="connsiteY17" fmla="*/ 877046 h 1094879"/>
                  <a:gd name="connsiteX18" fmla="*/ 480564 w 1337040"/>
                  <a:gd name="connsiteY18" fmla="*/ 910303 h 1094879"/>
                  <a:gd name="connsiteX19" fmla="*/ 492204 w 1337040"/>
                  <a:gd name="connsiteY19" fmla="*/ 926930 h 1094879"/>
                  <a:gd name="connsiteX20" fmla="*/ 485553 w 1337040"/>
                  <a:gd name="connsiteY20" fmla="*/ 956863 h 1094879"/>
                  <a:gd name="connsiteX21" fmla="*/ 493867 w 1337040"/>
                  <a:gd name="connsiteY21" fmla="*/ 973490 h 1094879"/>
                  <a:gd name="connsiteX22" fmla="*/ 502181 w 1337040"/>
                  <a:gd name="connsiteY22" fmla="*/ 1063285 h 1094879"/>
                  <a:gd name="connsiteX23" fmla="*/ 482227 w 1337040"/>
                  <a:gd name="connsiteY23" fmla="*/ 1066610 h 1094879"/>
                  <a:gd name="connsiteX24" fmla="*/ 483685 w 1337040"/>
                  <a:gd name="connsiteY24" fmla="*/ 1081188 h 1094879"/>
                  <a:gd name="connsiteX25" fmla="*/ 482227 w 1337040"/>
                  <a:gd name="connsiteY25" fmla="*/ 1081576 h 1094879"/>
                  <a:gd name="connsiteX26" fmla="*/ 430679 w 1337040"/>
                  <a:gd name="connsiteY26" fmla="*/ 1094879 h 1094879"/>
                  <a:gd name="connsiteX27" fmla="*/ 419039 w 1337040"/>
                  <a:gd name="connsiteY27" fmla="*/ 1071599 h 1094879"/>
                  <a:gd name="connsiteX28" fmla="*/ 409062 w 1337040"/>
                  <a:gd name="connsiteY28" fmla="*/ 1071599 h 1094879"/>
                  <a:gd name="connsiteX29" fmla="*/ 390770 w 1337040"/>
                  <a:gd name="connsiteY29" fmla="*/ 1066610 h 1094879"/>
                  <a:gd name="connsiteX30" fmla="*/ 385782 w 1337040"/>
                  <a:gd name="connsiteY30" fmla="*/ 1051645 h 1094879"/>
                  <a:gd name="connsiteX31" fmla="*/ 360839 w 1337040"/>
                  <a:gd name="connsiteY31" fmla="*/ 1044993 h 1094879"/>
                  <a:gd name="connsiteX32" fmla="*/ 360839 w 1337040"/>
                  <a:gd name="connsiteY32" fmla="*/ 1016726 h 1094879"/>
                  <a:gd name="connsiteX33" fmla="*/ 349199 w 1337040"/>
                  <a:gd name="connsiteY33" fmla="*/ 1006747 h 1094879"/>
                  <a:gd name="connsiteX34" fmla="*/ 339222 w 1337040"/>
                  <a:gd name="connsiteY34" fmla="*/ 991782 h 1094879"/>
                  <a:gd name="connsiteX35" fmla="*/ 335896 w 1337040"/>
                  <a:gd name="connsiteY35" fmla="*/ 938571 h 1094879"/>
                  <a:gd name="connsiteX36" fmla="*/ 325919 w 1337040"/>
                  <a:gd name="connsiteY36" fmla="*/ 926930 h 1094879"/>
                  <a:gd name="connsiteX37" fmla="*/ 329245 w 1337040"/>
                  <a:gd name="connsiteY37" fmla="*/ 921942 h 1094879"/>
                  <a:gd name="connsiteX38" fmla="*/ 329245 w 1337040"/>
                  <a:gd name="connsiteY38" fmla="*/ 900325 h 1094879"/>
                  <a:gd name="connsiteX39" fmla="*/ 347536 w 1337040"/>
                  <a:gd name="connsiteY39" fmla="*/ 893673 h 1094879"/>
                  <a:gd name="connsiteX40" fmla="*/ 337559 w 1337040"/>
                  <a:gd name="connsiteY40" fmla="*/ 878708 h 1094879"/>
                  <a:gd name="connsiteX41" fmla="*/ 320930 w 1337040"/>
                  <a:gd name="connsiteY41" fmla="*/ 873719 h 1094879"/>
                  <a:gd name="connsiteX42" fmla="*/ 309290 w 1337040"/>
                  <a:gd name="connsiteY42" fmla="*/ 870395 h 1094879"/>
                  <a:gd name="connsiteX43" fmla="*/ 309290 w 1337040"/>
                  <a:gd name="connsiteY43" fmla="*/ 857092 h 1094879"/>
                  <a:gd name="connsiteX44" fmla="*/ 319268 w 1337040"/>
                  <a:gd name="connsiteY44" fmla="*/ 845451 h 1094879"/>
                  <a:gd name="connsiteX45" fmla="*/ 335896 w 1337040"/>
                  <a:gd name="connsiteY45" fmla="*/ 847114 h 1094879"/>
                  <a:gd name="connsiteX46" fmla="*/ 349199 w 1337040"/>
                  <a:gd name="connsiteY46" fmla="*/ 843789 h 1094879"/>
                  <a:gd name="connsiteX47" fmla="*/ 354187 w 1337040"/>
                  <a:gd name="connsiteY47" fmla="*/ 830486 h 1094879"/>
                  <a:gd name="connsiteX48" fmla="*/ 364165 w 1337040"/>
                  <a:gd name="connsiteY48" fmla="*/ 805543 h 1094879"/>
                  <a:gd name="connsiteX49" fmla="*/ 387444 w 1337040"/>
                  <a:gd name="connsiteY49" fmla="*/ 800554 h 1094879"/>
                  <a:gd name="connsiteX50" fmla="*/ 385782 w 1337040"/>
                  <a:gd name="connsiteY50" fmla="*/ 790578 h 1094879"/>
                  <a:gd name="connsiteX51" fmla="*/ 374142 w 1337040"/>
                  <a:gd name="connsiteY51" fmla="*/ 782263 h 1094879"/>
                  <a:gd name="connsiteX52" fmla="*/ 380793 w 1337040"/>
                  <a:gd name="connsiteY52" fmla="*/ 768960 h 1094879"/>
                  <a:gd name="connsiteX53" fmla="*/ 359176 w 1337040"/>
                  <a:gd name="connsiteY53" fmla="*/ 758983 h 1094879"/>
                  <a:gd name="connsiteX54" fmla="*/ 337559 w 1337040"/>
                  <a:gd name="connsiteY54" fmla="*/ 752331 h 1094879"/>
                  <a:gd name="connsiteX55" fmla="*/ 344210 w 1337040"/>
                  <a:gd name="connsiteY55" fmla="*/ 734040 h 1094879"/>
                  <a:gd name="connsiteX56" fmla="*/ 360839 w 1337040"/>
                  <a:gd name="connsiteY56" fmla="*/ 729052 h 1094879"/>
                  <a:gd name="connsiteX57" fmla="*/ 369153 w 1337040"/>
                  <a:gd name="connsiteY57" fmla="*/ 715749 h 1094879"/>
                  <a:gd name="connsiteX58" fmla="*/ 345873 w 1337040"/>
                  <a:gd name="connsiteY58" fmla="*/ 704109 h 1094879"/>
                  <a:gd name="connsiteX59" fmla="*/ 334233 w 1337040"/>
                  <a:gd name="connsiteY59" fmla="*/ 705772 h 1094879"/>
                  <a:gd name="connsiteX60" fmla="*/ 295988 w 1337040"/>
                  <a:gd name="connsiteY60" fmla="*/ 705772 h 1094879"/>
                  <a:gd name="connsiteX61" fmla="*/ 289336 w 1337040"/>
                  <a:gd name="connsiteY61" fmla="*/ 715749 h 1094879"/>
                  <a:gd name="connsiteX62" fmla="*/ 276033 w 1337040"/>
                  <a:gd name="connsiteY62" fmla="*/ 714085 h 1094879"/>
                  <a:gd name="connsiteX63" fmla="*/ 261068 w 1337040"/>
                  <a:gd name="connsiteY63" fmla="*/ 700782 h 1094879"/>
                  <a:gd name="connsiteX64" fmla="*/ 261068 w 1337040"/>
                  <a:gd name="connsiteY64" fmla="*/ 687480 h 1094879"/>
                  <a:gd name="connsiteX65" fmla="*/ 287673 w 1337040"/>
                  <a:gd name="connsiteY65" fmla="*/ 680828 h 1094879"/>
                  <a:gd name="connsiteX66" fmla="*/ 287673 w 1337040"/>
                  <a:gd name="connsiteY66" fmla="*/ 659212 h 1094879"/>
                  <a:gd name="connsiteX67" fmla="*/ 272708 w 1337040"/>
                  <a:gd name="connsiteY67" fmla="*/ 655886 h 1094879"/>
                  <a:gd name="connsiteX68" fmla="*/ 264393 w 1337040"/>
                  <a:gd name="connsiteY68" fmla="*/ 652560 h 1094879"/>
                  <a:gd name="connsiteX69" fmla="*/ 269382 w 1337040"/>
                  <a:gd name="connsiteY69" fmla="*/ 639257 h 1094879"/>
                  <a:gd name="connsiteX70" fmla="*/ 269382 w 1337040"/>
                  <a:gd name="connsiteY70" fmla="*/ 610989 h 1094879"/>
                  <a:gd name="connsiteX71" fmla="*/ 274371 w 1337040"/>
                  <a:gd name="connsiteY71" fmla="*/ 602675 h 1094879"/>
                  <a:gd name="connsiteX72" fmla="*/ 281022 w 1337040"/>
                  <a:gd name="connsiteY72" fmla="*/ 576069 h 1094879"/>
                  <a:gd name="connsiteX73" fmla="*/ 262731 w 1337040"/>
                  <a:gd name="connsiteY73" fmla="*/ 572743 h 1094879"/>
                  <a:gd name="connsiteX74" fmla="*/ 234462 w 1337040"/>
                  <a:gd name="connsiteY74" fmla="*/ 556115 h 1094879"/>
                  <a:gd name="connsiteX75" fmla="*/ 197879 w 1337040"/>
                  <a:gd name="connsiteY75" fmla="*/ 564430 h 1094879"/>
                  <a:gd name="connsiteX76" fmla="*/ 159634 w 1337040"/>
                  <a:gd name="connsiteY76" fmla="*/ 574406 h 1094879"/>
                  <a:gd name="connsiteX77" fmla="*/ 133028 w 1337040"/>
                  <a:gd name="connsiteY77" fmla="*/ 601011 h 1094879"/>
                  <a:gd name="connsiteX78" fmla="*/ 108085 w 1337040"/>
                  <a:gd name="connsiteY78" fmla="*/ 617641 h 1094879"/>
                  <a:gd name="connsiteX79" fmla="*/ 81480 w 1337040"/>
                  <a:gd name="connsiteY79" fmla="*/ 634268 h 1094879"/>
                  <a:gd name="connsiteX80" fmla="*/ 71503 w 1337040"/>
                  <a:gd name="connsiteY80" fmla="*/ 655886 h 1094879"/>
                  <a:gd name="connsiteX81" fmla="*/ 39909 w 1337040"/>
                  <a:gd name="connsiteY81" fmla="*/ 654223 h 1094879"/>
                  <a:gd name="connsiteX82" fmla="*/ 34920 w 1337040"/>
                  <a:gd name="connsiteY82" fmla="*/ 642583 h 1094879"/>
                  <a:gd name="connsiteX83" fmla="*/ 0 w 1337040"/>
                  <a:gd name="connsiteY83" fmla="*/ 649235 h 1094879"/>
                  <a:gd name="connsiteX84" fmla="*/ 58200 w 1337040"/>
                  <a:gd name="connsiteY84" fmla="*/ 610989 h 1094879"/>
                  <a:gd name="connsiteX85" fmla="*/ 86468 w 1337040"/>
                  <a:gd name="connsiteY85" fmla="*/ 606000 h 1094879"/>
                  <a:gd name="connsiteX86" fmla="*/ 91457 w 1337040"/>
                  <a:gd name="connsiteY86" fmla="*/ 586046 h 1094879"/>
                  <a:gd name="connsiteX87" fmla="*/ 109748 w 1337040"/>
                  <a:gd name="connsiteY87" fmla="*/ 586046 h 1094879"/>
                  <a:gd name="connsiteX88" fmla="*/ 129703 w 1337040"/>
                  <a:gd name="connsiteY88" fmla="*/ 574406 h 1094879"/>
                  <a:gd name="connsiteX89" fmla="*/ 211182 w 1337040"/>
                  <a:gd name="connsiteY89" fmla="*/ 532835 h 1094879"/>
                  <a:gd name="connsiteX90" fmla="*/ 289336 w 1337040"/>
                  <a:gd name="connsiteY90" fmla="*/ 484613 h 1094879"/>
                  <a:gd name="connsiteX91" fmla="*/ 340885 w 1337040"/>
                  <a:gd name="connsiteY91" fmla="*/ 414772 h 1094879"/>
                  <a:gd name="connsiteX92" fmla="*/ 430679 w 1337040"/>
                  <a:gd name="connsiteY92" fmla="*/ 376527 h 1094879"/>
                  <a:gd name="connsiteX93" fmla="*/ 483890 w 1337040"/>
                  <a:gd name="connsiteY93" fmla="*/ 341606 h 1094879"/>
                  <a:gd name="connsiteX94" fmla="*/ 503844 w 1337040"/>
                  <a:gd name="connsiteY94" fmla="*/ 300035 h 1094879"/>
                  <a:gd name="connsiteX95" fmla="*/ 515484 w 1337040"/>
                  <a:gd name="connsiteY95" fmla="*/ 281744 h 1094879"/>
                  <a:gd name="connsiteX96" fmla="*/ 505507 w 1337040"/>
                  <a:gd name="connsiteY96" fmla="*/ 226870 h 1094879"/>
                  <a:gd name="connsiteX97" fmla="*/ 517147 w 1337040"/>
                  <a:gd name="connsiteY97" fmla="*/ 196939 h 1094879"/>
                  <a:gd name="connsiteX98" fmla="*/ 512158 w 1337040"/>
                  <a:gd name="connsiteY98" fmla="*/ 178648 h 1094879"/>
                  <a:gd name="connsiteX99" fmla="*/ 525461 w 1337040"/>
                  <a:gd name="connsiteY99" fmla="*/ 140402 h 1094879"/>
                  <a:gd name="connsiteX100" fmla="*/ 543752 w 1337040"/>
                  <a:gd name="connsiteY100" fmla="*/ 143727 h 1094879"/>
                  <a:gd name="connsiteX101" fmla="*/ 557055 w 1337040"/>
                  <a:gd name="connsiteY101" fmla="*/ 138739 h 1094879"/>
                  <a:gd name="connsiteX102" fmla="*/ 567032 w 1337040"/>
                  <a:gd name="connsiteY102" fmla="*/ 110470 h 1094879"/>
                  <a:gd name="connsiteX103" fmla="*/ 573684 w 1337040"/>
                  <a:gd name="connsiteY103" fmla="*/ 48944 h 1094879"/>
                  <a:gd name="connsiteX104" fmla="*/ 611929 w 1337040"/>
                  <a:gd name="connsiteY104" fmla="*/ 22339 h 1094879"/>
                  <a:gd name="connsiteX105" fmla="*/ 625232 w 1337040"/>
                  <a:gd name="connsiteY105" fmla="*/ 4048 h 1094879"/>
                  <a:gd name="connsiteX106" fmla="*/ 642001 w 1337040"/>
                  <a:gd name="connsiteY106" fmla="*/ 0 h 1094879"/>
                  <a:gd name="connsiteX0" fmla="*/ 1337040 w 1428480"/>
                  <a:gd name="connsiteY0" fmla="*/ 663156 h 1094879"/>
                  <a:gd name="connsiteX1" fmla="*/ 642001 w 1428480"/>
                  <a:gd name="connsiteY1" fmla="*/ 727822 h 1094879"/>
                  <a:gd name="connsiteX2" fmla="*/ 628558 w 1428480"/>
                  <a:gd name="connsiteY2" fmla="*/ 735703 h 1094879"/>
                  <a:gd name="connsiteX3" fmla="*/ 598627 w 1428480"/>
                  <a:gd name="connsiteY3" fmla="*/ 744018 h 1094879"/>
                  <a:gd name="connsiteX4" fmla="*/ 581998 w 1428480"/>
                  <a:gd name="connsiteY4" fmla="*/ 758983 h 1094879"/>
                  <a:gd name="connsiteX5" fmla="*/ 578672 w 1428480"/>
                  <a:gd name="connsiteY5" fmla="*/ 782263 h 1094879"/>
                  <a:gd name="connsiteX6" fmla="*/ 573684 w 1428480"/>
                  <a:gd name="connsiteY6" fmla="*/ 820508 h 1094879"/>
                  <a:gd name="connsiteX7" fmla="*/ 543752 w 1428480"/>
                  <a:gd name="connsiteY7" fmla="*/ 817183 h 1094879"/>
                  <a:gd name="connsiteX8" fmla="*/ 543752 w 1428480"/>
                  <a:gd name="connsiteY8" fmla="*/ 832148 h 1094879"/>
                  <a:gd name="connsiteX9" fmla="*/ 505507 w 1428480"/>
                  <a:gd name="connsiteY9" fmla="*/ 875383 h 1094879"/>
                  <a:gd name="connsiteX10" fmla="*/ 467261 w 1428480"/>
                  <a:gd name="connsiteY10" fmla="*/ 842125 h 1094879"/>
                  <a:gd name="connsiteX11" fmla="*/ 458947 w 1428480"/>
                  <a:gd name="connsiteY11" fmla="*/ 837137 h 1094879"/>
                  <a:gd name="connsiteX12" fmla="*/ 443981 w 1428480"/>
                  <a:gd name="connsiteY12" fmla="*/ 845451 h 1094879"/>
                  <a:gd name="connsiteX13" fmla="*/ 457284 w 1428480"/>
                  <a:gd name="connsiteY13" fmla="*/ 872057 h 1094879"/>
                  <a:gd name="connsiteX14" fmla="*/ 455621 w 1428480"/>
                  <a:gd name="connsiteY14" fmla="*/ 877046 h 1094879"/>
                  <a:gd name="connsiteX15" fmla="*/ 480564 w 1428480"/>
                  <a:gd name="connsiteY15" fmla="*/ 910303 h 1094879"/>
                  <a:gd name="connsiteX16" fmla="*/ 492204 w 1428480"/>
                  <a:gd name="connsiteY16" fmla="*/ 926930 h 1094879"/>
                  <a:gd name="connsiteX17" fmla="*/ 485553 w 1428480"/>
                  <a:gd name="connsiteY17" fmla="*/ 956863 h 1094879"/>
                  <a:gd name="connsiteX18" fmla="*/ 493867 w 1428480"/>
                  <a:gd name="connsiteY18" fmla="*/ 973490 h 1094879"/>
                  <a:gd name="connsiteX19" fmla="*/ 502181 w 1428480"/>
                  <a:gd name="connsiteY19" fmla="*/ 1063285 h 1094879"/>
                  <a:gd name="connsiteX20" fmla="*/ 482227 w 1428480"/>
                  <a:gd name="connsiteY20" fmla="*/ 1066610 h 1094879"/>
                  <a:gd name="connsiteX21" fmla="*/ 483685 w 1428480"/>
                  <a:gd name="connsiteY21" fmla="*/ 1081188 h 1094879"/>
                  <a:gd name="connsiteX22" fmla="*/ 482227 w 1428480"/>
                  <a:gd name="connsiteY22" fmla="*/ 1081576 h 1094879"/>
                  <a:gd name="connsiteX23" fmla="*/ 430679 w 1428480"/>
                  <a:gd name="connsiteY23" fmla="*/ 1094879 h 1094879"/>
                  <a:gd name="connsiteX24" fmla="*/ 419039 w 1428480"/>
                  <a:gd name="connsiteY24" fmla="*/ 1071599 h 1094879"/>
                  <a:gd name="connsiteX25" fmla="*/ 409062 w 1428480"/>
                  <a:gd name="connsiteY25" fmla="*/ 1071599 h 1094879"/>
                  <a:gd name="connsiteX26" fmla="*/ 390770 w 1428480"/>
                  <a:gd name="connsiteY26" fmla="*/ 1066610 h 1094879"/>
                  <a:gd name="connsiteX27" fmla="*/ 385782 w 1428480"/>
                  <a:gd name="connsiteY27" fmla="*/ 1051645 h 1094879"/>
                  <a:gd name="connsiteX28" fmla="*/ 360839 w 1428480"/>
                  <a:gd name="connsiteY28" fmla="*/ 1044993 h 1094879"/>
                  <a:gd name="connsiteX29" fmla="*/ 360839 w 1428480"/>
                  <a:gd name="connsiteY29" fmla="*/ 1016726 h 1094879"/>
                  <a:gd name="connsiteX30" fmla="*/ 349199 w 1428480"/>
                  <a:gd name="connsiteY30" fmla="*/ 1006747 h 1094879"/>
                  <a:gd name="connsiteX31" fmla="*/ 339222 w 1428480"/>
                  <a:gd name="connsiteY31" fmla="*/ 991782 h 1094879"/>
                  <a:gd name="connsiteX32" fmla="*/ 335896 w 1428480"/>
                  <a:gd name="connsiteY32" fmla="*/ 938571 h 1094879"/>
                  <a:gd name="connsiteX33" fmla="*/ 325919 w 1428480"/>
                  <a:gd name="connsiteY33" fmla="*/ 926930 h 1094879"/>
                  <a:gd name="connsiteX34" fmla="*/ 329245 w 1428480"/>
                  <a:gd name="connsiteY34" fmla="*/ 921942 h 1094879"/>
                  <a:gd name="connsiteX35" fmla="*/ 329245 w 1428480"/>
                  <a:gd name="connsiteY35" fmla="*/ 900325 h 1094879"/>
                  <a:gd name="connsiteX36" fmla="*/ 347536 w 1428480"/>
                  <a:gd name="connsiteY36" fmla="*/ 893673 h 1094879"/>
                  <a:gd name="connsiteX37" fmla="*/ 337559 w 1428480"/>
                  <a:gd name="connsiteY37" fmla="*/ 878708 h 1094879"/>
                  <a:gd name="connsiteX38" fmla="*/ 320930 w 1428480"/>
                  <a:gd name="connsiteY38" fmla="*/ 873719 h 1094879"/>
                  <a:gd name="connsiteX39" fmla="*/ 309290 w 1428480"/>
                  <a:gd name="connsiteY39" fmla="*/ 870395 h 1094879"/>
                  <a:gd name="connsiteX40" fmla="*/ 309290 w 1428480"/>
                  <a:gd name="connsiteY40" fmla="*/ 857092 h 1094879"/>
                  <a:gd name="connsiteX41" fmla="*/ 319268 w 1428480"/>
                  <a:gd name="connsiteY41" fmla="*/ 845451 h 1094879"/>
                  <a:gd name="connsiteX42" fmla="*/ 335896 w 1428480"/>
                  <a:gd name="connsiteY42" fmla="*/ 847114 h 1094879"/>
                  <a:gd name="connsiteX43" fmla="*/ 349199 w 1428480"/>
                  <a:gd name="connsiteY43" fmla="*/ 843789 h 1094879"/>
                  <a:gd name="connsiteX44" fmla="*/ 354187 w 1428480"/>
                  <a:gd name="connsiteY44" fmla="*/ 830486 h 1094879"/>
                  <a:gd name="connsiteX45" fmla="*/ 364165 w 1428480"/>
                  <a:gd name="connsiteY45" fmla="*/ 805543 h 1094879"/>
                  <a:gd name="connsiteX46" fmla="*/ 387444 w 1428480"/>
                  <a:gd name="connsiteY46" fmla="*/ 800554 h 1094879"/>
                  <a:gd name="connsiteX47" fmla="*/ 385782 w 1428480"/>
                  <a:gd name="connsiteY47" fmla="*/ 790578 h 1094879"/>
                  <a:gd name="connsiteX48" fmla="*/ 374142 w 1428480"/>
                  <a:gd name="connsiteY48" fmla="*/ 782263 h 1094879"/>
                  <a:gd name="connsiteX49" fmla="*/ 380793 w 1428480"/>
                  <a:gd name="connsiteY49" fmla="*/ 768960 h 1094879"/>
                  <a:gd name="connsiteX50" fmla="*/ 359176 w 1428480"/>
                  <a:gd name="connsiteY50" fmla="*/ 758983 h 1094879"/>
                  <a:gd name="connsiteX51" fmla="*/ 337559 w 1428480"/>
                  <a:gd name="connsiteY51" fmla="*/ 752331 h 1094879"/>
                  <a:gd name="connsiteX52" fmla="*/ 344210 w 1428480"/>
                  <a:gd name="connsiteY52" fmla="*/ 734040 h 1094879"/>
                  <a:gd name="connsiteX53" fmla="*/ 360839 w 1428480"/>
                  <a:gd name="connsiteY53" fmla="*/ 729052 h 1094879"/>
                  <a:gd name="connsiteX54" fmla="*/ 369153 w 1428480"/>
                  <a:gd name="connsiteY54" fmla="*/ 715749 h 1094879"/>
                  <a:gd name="connsiteX55" fmla="*/ 345873 w 1428480"/>
                  <a:gd name="connsiteY55" fmla="*/ 704109 h 1094879"/>
                  <a:gd name="connsiteX56" fmla="*/ 334233 w 1428480"/>
                  <a:gd name="connsiteY56" fmla="*/ 705772 h 1094879"/>
                  <a:gd name="connsiteX57" fmla="*/ 295988 w 1428480"/>
                  <a:gd name="connsiteY57" fmla="*/ 705772 h 1094879"/>
                  <a:gd name="connsiteX58" fmla="*/ 289336 w 1428480"/>
                  <a:gd name="connsiteY58" fmla="*/ 715749 h 1094879"/>
                  <a:gd name="connsiteX59" fmla="*/ 276033 w 1428480"/>
                  <a:gd name="connsiteY59" fmla="*/ 714085 h 1094879"/>
                  <a:gd name="connsiteX60" fmla="*/ 261068 w 1428480"/>
                  <a:gd name="connsiteY60" fmla="*/ 700782 h 1094879"/>
                  <a:gd name="connsiteX61" fmla="*/ 261068 w 1428480"/>
                  <a:gd name="connsiteY61" fmla="*/ 687480 h 1094879"/>
                  <a:gd name="connsiteX62" fmla="*/ 287673 w 1428480"/>
                  <a:gd name="connsiteY62" fmla="*/ 680828 h 1094879"/>
                  <a:gd name="connsiteX63" fmla="*/ 287673 w 1428480"/>
                  <a:gd name="connsiteY63" fmla="*/ 659212 h 1094879"/>
                  <a:gd name="connsiteX64" fmla="*/ 272708 w 1428480"/>
                  <a:gd name="connsiteY64" fmla="*/ 655886 h 1094879"/>
                  <a:gd name="connsiteX65" fmla="*/ 264393 w 1428480"/>
                  <a:gd name="connsiteY65" fmla="*/ 652560 h 1094879"/>
                  <a:gd name="connsiteX66" fmla="*/ 269382 w 1428480"/>
                  <a:gd name="connsiteY66" fmla="*/ 639257 h 1094879"/>
                  <a:gd name="connsiteX67" fmla="*/ 269382 w 1428480"/>
                  <a:gd name="connsiteY67" fmla="*/ 610989 h 1094879"/>
                  <a:gd name="connsiteX68" fmla="*/ 274371 w 1428480"/>
                  <a:gd name="connsiteY68" fmla="*/ 602675 h 1094879"/>
                  <a:gd name="connsiteX69" fmla="*/ 281022 w 1428480"/>
                  <a:gd name="connsiteY69" fmla="*/ 576069 h 1094879"/>
                  <a:gd name="connsiteX70" fmla="*/ 262731 w 1428480"/>
                  <a:gd name="connsiteY70" fmla="*/ 572743 h 1094879"/>
                  <a:gd name="connsiteX71" fmla="*/ 234462 w 1428480"/>
                  <a:gd name="connsiteY71" fmla="*/ 556115 h 1094879"/>
                  <a:gd name="connsiteX72" fmla="*/ 197879 w 1428480"/>
                  <a:gd name="connsiteY72" fmla="*/ 564430 h 1094879"/>
                  <a:gd name="connsiteX73" fmla="*/ 159634 w 1428480"/>
                  <a:gd name="connsiteY73" fmla="*/ 574406 h 1094879"/>
                  <a:gd name="connsiteX74" fmla="*/ 133028 w 1428480"/>
                  <a:gd name="connsiteY74" fmla="*/ 601011 h 1094879"/>
                  <a:gd name="connsiteX75" fmla="*/ 108085 w 1428480"/>
                  <a:gd name="connsiteY75" fmla="*/ 617641 h 1094879"/>
                  <a:gd name="connsiteX76" fmla="*/ 81480 w 1428480"/>
                  <a:gd name="connsiteY76" fmla="*/ 634268 h 1094879"/>
                  <a:gd name="connsiteX77" fmla="*/ 71503 w 1428480"/>
                  <a:gd name="connsiteY77" fmla="*/ 655886 h 1094879"/>
                  <a:gd name="connsiteX78" fmla="*/ 39909 w 1428480"/>
                  <a:gd name="connsiteY78" fmla="*/ 654223 h 1094879"/>
                  <a:gd name="connsiteX79" fmla="*/ 34920 w 1428480"/>
                  <a:gd name="connsiteY79" fmla="*/ 642583 h 1094879"/>
                  <a:gd name="connsiteX80" fmla="*/ 0 w 1428480"/>
                  <a:gd name="connsiteY80" fmla="*/ 649235 h 1094879"/>
                  <a:gd name="connsiteX81" fmla="*/ 58200 w 1428480"/>
                  <a:gd name="connsiteY81" fmla="*/ 610989 h 1094879"/>
                  <a:gd name="connsiteX82" fmla="*/ 86468 w 1428480"/>
                  <a:gd name="connsiteY82" fmla="*/ 606000 h 1094879"/>
                  <a:gd name="connsiteX83" fmla="*/ 91457 w 1428480"/>
                  <a:gd name="connsiteY83" fmla="*/ 586046 h 1094879"/>
                  <a:gd name="connsiteX84" fmla="*/ 109748 w 1428480"/>
                  <a:gd name="connsiteY84" fmla="*/ 586046 h 1094879"/>
                  <a:gd name="connsiteX85" fmla="*/ 129703 w 1428480"/>
                  <a:gd name="connsiteY85" fmla="*/ 574406 h 1094879"/>
                  <a:gd name="connsiteX86" fmla="*/ 211182 w 1428480"/>
                  <a:gd name="connsiteY86" fmla="*/ 532835 h 1094879"/>
                  <a:gd name="connsiteX87" fmla="*/ 289336 w 1428480"/>
                  <a:gd name="connsiteY87" fmla="*/ 484613 h 1094879"/>
                  <a:gd name="connsiteX88" fmla="*/ 340885 w 1428480"/>
                  <a:gd name="connsiteY88" fmla="*/ 414772 h 1094879"/>
                  <a:gd name="connsiteX89" fmla="*/ 430679 w 1428480"/>
                  <a:gd name="connsiteY89" fmla="*/ 376527 h 1094879"/>
                  <a:gd name="connsiteX90" fmla="*/ 483890 w 1428480"/>
                  <a:gd name="connsiteY90" fmla="*/ 341606 h 1094879"/>
                  <a:gd name="connsiteX91" fmla="*/ 503844 w 1428480"/>
                  <a:gd name="connsiteY91" fmla="*/ 300035 h 1094879"/>
                  <a:gd name="connsiteX92" fmla="*/ 515484 w 1428480"/>
                  <a:gd name="connsiteY92" fmla="*/ 281744 h 1094879"/>
                  <a:gd name="connsiteX93" fmla="*/ 505507 w 1428480"/>
                  <a:gd name="connsiteY93" fmla="*/ 226870 h 1094879"/>
                  <a:gd name="connsiteX94" fmla="*/ 517147 w 1428480"/>
                  <a:gd name="connsiteY94" fmla="*/ 196939 h 1094879"/>
                  <a:gd name="connsiteX95" fmla="*/ 512158 w 1428480"/>
                  <a:gd name="connsiteY95" fmla="*/ 178648 h 1094879"/>
                  <a:gd name="connsiteX96" fmla="*/ 525461 w 1428480"/>
                  <a:gd name="connsiteY96" fmla="*/ 140402 h 1094879"/>
                  <a:gd name="connsiteX97" fmla="*/ 543752 w 1428480"/>
                  <a:gd name="connsiteY97" fmla="*/ 143727 h 1094879"/>
                  <a:gd name="connsiteX98" fmla="*/ 557055 w 1428480"/>
                  <a:gd name="connsiteY98" fmla="*/ 138739 h 1094879"/>
                  <a:gd name="connsiteX99" fmla="*/ 567032 w 1428480"/>
                  <a:gd name="connsiteY99" fmla="*/ 110470 h 1094879"/>
                  <a:gd name="connsiteX100" fmla="*/ 573684 w 1428480"/>
                  <a:gd name="connsiteY100" fmla="*/ 48944 h 1094879"/>
                  <a:gd name="connsiteX101" fmla="*/ 611929 w 1428480"/>
                  <a:gd name="connsiteY101" fmla="*/ 22339 h 1094879"/>
                  <a:gd name="connsiteX102" fmla="*/ 625232 w 1428480"/>
                  <a:gd name="connsiteY102" fmla="*/ 4048 h 1094879"/>
                  <a:gd name="connsiteX103" fmla="*/ 642001 w 1428480"/>
                  <a:gd name="connsiteY103" fmla="*/ 0 h 1094879"/>
                  <a:gd name="connsiteX104" fmla="*/ 642001 w 1428480"/>
                  <a:gd name="connsiteY104" fmla="*/ 554071 h 1094879"/>
                  <a:gd name="connsiteX105" fmla="*/ 636872 w 1428480"/>
                  <a:gd name="connsiteY105" fmla="*/ 552789 h 1094879"/>
                  <a:gd name="connsiteX106" fmla="*/ 1428480 w 1428480"/>
                  <a:gd name="connsiteY106" fmla="*/ 754596 h 1094879"/>
                  <a:gd name="connsiteX0" fmla="*/ 1337040 w 1337040"/>
                  <a:gd name="connsiteY0" fmla="*/ 663156 h 1094879"/>
                  <a:gd name="connsiteX1" fmla="*/ 642001 w 1337040"/>
                  <a:gd name="connsiteY1" fmla="*/ 727822 h 1094879"/>
                  <a:gd name="connsiteX2" fmla="*/ 628558 w 1337040"/>
                  <a:gd name="connsiteY2" fmla="*/ 735703 h 1094879"/>
                  <a:gd name="connsiteX3" fmla="*/ 598627 w 1337040"/>
                  <a:gd name="connsiteY3" fmla="*/ 744018 h 1094879"/>
                  <a:gd name="connsiteX4" fmla="*/ 581998 w 1337040"/>
                  <a:gd name="connsiteY4" fmla="*/ 758983 h 1094879"/>
                  <a:gd name="connsiteX5" fmla="*/ 578672 w 1337040"/>
                  <a:gd name="connsiteY5" fmla="*/ 782263 h 1094879"/>
                  <a:gd name="connsiteX6" fmla="*/ 573684 w 1337040"/>
                  <a:gd name="connsiteY6" fmla="*/ 820508 h 1094879"/>
                  <a:gd name="connsiteX7" fmla="*/ 543752 w 1337040"/>
                  <a:gd name="connsiteY7" fmla="*/ 817183 h 1094879"/>
                  <a:gd name="connsiteX8" fmla="*/ 543752 w 1337040"/>
                  <a:gd name="connsiteY8" fmla="*/ 832148 h 1094879"/>
                  <a:gd name="connsiteX9" fmla="*/ 505507 w 1337040"/>
                  <a:gd name="connsiteY9" fmla="*/ 875383 h 1094879"/>
                  <a:gd name="connsiteX10" fmla="*/ 467261 w 1337040"/>
                  <a:gd name="connsiteY10" fmla="*/ 842125 h 1094879"/>
                  <a:gd name="connsiteX11" fmla="*/ 458947 w 1337040"/>
                  <a:gd name="connsiteY11" fmla="*/ 837137 h 1094879"/>
                  <a:gd name="connsiteX12" fmla="*/ 443981 w 1337040"/>
                  <a:gd name="connsiteY12" fmla="*/ 845451 h 1094879"/>
                  <a:gd name="connsiteX13" fmla="*/ 457284 w 1337040"/>
                  <a:gd name="connsiteY13" fmla="*/ 872057 h 1094879"/>
                  <a:gd name="connsiteX14" fmla="*/ 455621 w 1337040"/>
                  <a:gd name="connsiteY14" fmla="*/ 877046 h 1094879"/>
                  <a:gd name="connsiteX15" fmla="*/ 480564 w 1337040"/>
                  <a:gd name="connsiteY15" fmla="*/ 910303 h 1094879"/>
                  <a:gd name="connsiteX16" fmla="*/ 492204 w 1337040"/>
                  <a:gd name="connsiteY16" fmla="*/ 926930 h 1094879"/>
                  <a:gd name="connsiteX17" fmla="*/ 485553 w 1337040"/>
                  <a:gd name="connsiteY17" fmla="*/ 956863 h 1094879"/>
                  <a:gd name="connsiteX18" fmla="*/ 493867 w 1337040"/>
                  <a:gd name="connsiteY18" fmla="*/ 973490 h 1094879"/>
                  <a:gd name="connsiteX19" fmla="*/ 502181 w 1337040"/>
                  <a:gd name="connsiteY19" fmla="*/ 1063285 h 1094879"/>
                  <a:gd name="connsiteX20" fmla="*/ 482227 w 1337040"/>
                  <a:gd name="connsiteY20" fmla="*/ 1066610 h 1094879"/>
                  <a:gd name="connsiteX21" fmla="*/ 483685 w 1337040"/>
                  <a:gd name="connsiteY21" fmla="*/ 1081188 h 1094879"/>
                  <a:gd name="connsiteX22" fmla="*/ 482227 w 1337040"/>
                  <a:gd name="connsiteY22" fmla="*/ 1081576 h 1094879"/>
                  <a:gd name="connsiteX23" fmla="*/ 430679 w 1337040"/>
                  <a:gd name="connsiteY23" fmla="*/ 1094879 h 1094879"/>
                  <a:gd name="connsiteX24" fmla="*/ 419039 w 1337040"/>
                  <a:gd name="connsiteY24" fmla="*/ 1071599 h 1094879"/>
                  <a:gd name="connsiteX25" fmla="*/ 409062 w 1337040"/>
                  <a:gd name="connsiteY25" fmla="*/ 1071599 h 1094879"/>
                  <a:gd name="connsiteX26" fmla="*/ 390770 w 1337040"/>
                  <a:gd name="connsiteY26" fmla="*/ 1066610 h 1094879"/>
                  <a:gd name="connsiteX27" fmla="*/ 385782 w 1337040"/>
                  <a:gd name="connsiteY27" fmla="*/ 1051645 h 1094879"/>
                  <a:gd name="connsiteX28" fmla="*/ 360839 w 1337040"/>
                  <a:gd name="connsiteY28" fmla="*/ 1044993 h 1094879"/>
                  <a:gd name="connsiteX29" fmla="*/ 360839 w 1337040"/>
                  <a:gd name="connsiteY29" fmla="*/ 1016726 h 1094879"/>
                  <a:gd name="connsiteX30" fmla="*/ 349199 w 1337040"/>
                  <a:gd name="connsiteY30" fmla="*/ 1006747 h 1094879"/>
                  <a:gd name="connsiteX31" fmla="*/ 339222 w 1337040"/>
                  <a:gd name="connsiteY31" fmla="*/ 991782 h 1094879"/>
                  <a:gd name="connsiteX32" fmla="*/ 335896 w 1337040"/>
                  <a:gd name="connsiteY32" fmla="*/ 938571 h 1094879"/>
                  <a:gd name="connsiteX33" fmla="*/ 325919 w 1337040"/>
                  <a:gd name="connsiteY33" fmla="*/ 926930 h 1094879"/>
                  <a:gd name="connsiteX34" fmla="*/ 329245 w 1337040"/>
                  <a:gd name="connsiteY34" fmla="*/ 921942 h 1094879"/>
                  <a:gd name="connsiteX35" fmla="*/ 329245 w 1337040"/>
                  <a:gd name="connsiteY35" fmla="*/ 900325 h 1094879"/>
                  <a:gd name="connsiteX36" fmla="*/ 347536 w 1337040"/>
                  <a:gd name="connsiteY36" fmla="*/ 893673 h 1094879"/>
                  <a:gd name="connsiteX37" fmla="*/ 337559 w 1337040"/>
                  <a:gd name="connsiteY37" fmla="*/ 878708 h 1094879"/>
                  <a:gd name="connsiteX38" fmla="*/ 320930 w 1337040"/>
                  <a:gd name="connsiteY38" fmla="*/ 873719 h 1094879"/>
                  <a:gd name="connsiteX39" fmla="*/ 309290 w 1337040"/>
                  <a:gd name="connsiteY39" fmla="*/ 870395 h 1094879"/>
                  <a:gd name="connsiteX40" fmla="*/ 309290 w 1337040"/>
                  <a:gd name="connsiteY40" fmla="*/ 857092 h 1094879"/>
                  <a:gd name="connsiteX41" fmla="*/ 319268 w 1337040"/>
                  <a:gd name="connsiteY41" fmla="*/ 845451 h 1094879"/>
                  <a:gd name="connsiteX42" fmla="*/ 335896 w 1337040"/>
                  <a:gd name="connsiteY42" fmla="*/ 847114 h 1094879"/>
                  <a:gd name="connsiteX43" fmla="*/ 349199 w 1337040"/>
                  <a:gd name="connsiteY43" fmla="*/ 843789 h 1094879"/>
                  <a:gd name="connsiteX44" fmla="*/ 354187 w 1337040"/>
                  <a:gd name="connsiteY44" fmla="*/ 830486 h 1094879"/>
                  <a:gd name="connsiteX45" fmla="*/ 364165 w 1337040"/>
                  <a:gd name="connsiteY45" fmla="*/ 805543 h 1094879"/>
                  <a:gd name="connsiteX46" fmla="*/ 387444 w 1337040"/>
                  <a:gd name="connsiteY46" fmla="*/ 800554 h 1094879"/>
                  <a:gd name="connsiteX47" fmla="*/ 385782 w 1337040"/>
                  <a:gd name="connsiteY47" fmla="*/ 790578 h 1094879"/>
                  <a:gd name="connsiteX48" fmla="*/ 374142 w 1337040"/>
                  <a:gd name="connsiteY48" fmla="*/ 782263 h 1094879"/>
                  <a:gd name="connsiteX49" fmla="*/ 380793 w 1337040"/>
                  <a:gd name="connsiteY49" fmla="*/ 768960 h 1094879"/>
                  <a:gd name="connsiteX50" fmla="*/ 359176 w 1337040"/>
                  <a:gd name="connsiteY50" fmla="*/ 758983 h 1094879"/>
                  <a:gd name="connsiteX51" fmla="*/ 337559 w 1337040"/>
                  <a:gd name="connsiteY51" fmla="*/ 752331 h 1094879"/>
                  <a:gd name="connsiteX52" fmla="*/ 344210 w 1337040"/>
                  <a:gd name="connsiteY52" fmla="*/ 734040 h 1094879"/>
                  <a:gd name="connsiteX53" fmla="*/ 360839 w 1337040"/>
                  <a:gd name="connsiteY53" fmla="*/ 729052 h 1094879"/>
                  <a:gd name="connsiteX54" fmla="*/ 369153 w 1337040"/>
                  <a:gd name="connsiteY54" fmla="*/ 715749 h 1094879"/>
                  <a:gd name="connsiteX55" fmla="*/ 345873 w 1337040"/>
                  <a:gd name="connsiteY55" fmla="*/ 704109 h 1094879"/>
                  <a:gd name="connsiteX56" fmla="*/ 334233 w 1337040"/>
                  <a:gd name="connsiteY56" fmla="*/ 705772 h 1094879"/>
                  <a:gd name="connsiteX57" fmla="*/ 295988 w 1337040"/>
                  <a:gd name="connsiteY57" fmla="*/ 705772 h 1094879"/>
                  <a:gd name="connsiteX58" fmla="*/ 289336 w 1337040"/>
                  <a:gd name="connsiteY58" fmla="*/ 715749 h 1094879"/>
                  <a:gd name="connsiteX59" fmla="*/ 276033 w 1337040"/>
                  <a:gd name="connsiteY59" fmla="*/ 714085 h 1094879"/>
                  <a:gd name="connsiteX60" fmla="*/ 261068 w 1337040"/>
                  <a:gd name="connsiteY60" fmla="*/ 700782 h 1094879"/>
                  <a:gd name="connsiteX61" fmla="*/ 261068 w 1337040"/>
                  <a:gd name="connsiteY61" fmla="*/ 687480 h 1094879"/>
                  <a:gd name="connsiteX62" fmla="*/ 287673 w 1337040"/>
                  <a:gd name="connsiteY62" fmla="*/ 680828 h 1094879"/>
                  <a:gd name="connsiteX63" fmla="*/ 287673 w 1337040"/>
                  <a:gd name="connsiteY63" fmla="*/ 659212 h 1094879"/>
                  <a:gd name="connsiteX64" fmla="*/ 272708 w 1337040"/>
                  <a:gd name="connsiteY64" fmla="*/ 655886 h 1094879"/>
                  <a:gd name="connsiteX65" fmla="*/ 264393 w 1337040"/>
                  <a:gd name="connsiteY65" fmla="*/ 652560 h 1094879"/>
                  <a:gd name="connsiteX66" fmla="*/ 269382 w 1337040"/>
                  <a:gd name="connsiteY66" fmla="*/ 639257 h 1094879"/>
                  <a:gd name="connsiteX67" fmla="*/ 269382 w 1337040"/>
                  <a:gd name="connsiteY67" fmla="*/ 610989 h 1094879"/>
                  <a:gd name="connsiteX68" fmla="*/ 274371 w 1337040"/>
                  <a:gd name="connsiteY68" fmla="*/ 602675 h 1094879"/>
                  <a:gd name="connsiteX69" fmla="*/ 281022 w 1337040"/>
                  <a:gd name="connsiteY69" fmla="*/ 576069 h 1094879"/>
                  <a:gd name="connsiteX70" fmla="*/ 262731 w 1337040"/>
                  <a:gd name="connsiteY70" fmla="*/ 572743 h 1094879"/>
                  <a:gd name="connsiteX71" fmla="*/ 234462 w 1337040"/>
                  <a:gd name="connsiteY71" fmla="*/ 556115 h 1094879"/>
                  <a:gd name="connsiteX72" fmla="*/ 197879 w 1337040"/>
                  <a:gd name="connsiteY72" fmla="*/ 564430 h 1094879"/>
                  <a:gd name="connsiteX73" fmla="*/ 159634 w 1337040"/>
                  <a:gd name="connsiteY73" fmla="*/ 574406 h 1094879"/>
                  <a:gd name="connsiteX74" fmla="*/ 133028 w 1337040"/>
                  <a:gd name="connsiteY74" fmla="*/ 601011 h 1094879"/>
                  <a:gd name="connsiteX75" fmla="*/ 108085 w 1337040"/>
                  <a:gd name="connsiteY75" fmla="*/ 617641 h 1094879"/>
                  <a:gd name="connsiteX76" fmla="*/ 81480 w 1337040"/>
                  <a:gd name="connsiteY76" fmla="*/ 634268 h 1094879"/>
                  <a:gd name="connsiteX77" fmla="*/ 71503 w 1337040"/>
                  <a:gd name="connsiteY77" fmla="*/ 655886 h 1094879"/>
                  <a:gd name="connsiteX78" fmla="*/ 39909 w 1337040"/>
                  <a:gd name="connsiteY78" fmla="*/ 654223 h 1094879"/>
                  <a:gd name="connsiteX79" fmla="*/ 34920 w 1337040"/>
                  <a:gd name="connsiteY79" fmla="*/ 642583 h 1094879"/>
                  <a:gd name="connsiteX80" fmla="*/ 0 w 1337040"/>
                  <a:gd name="connsiteY80" fmla="*/ 649235 h 1094879"/>
                  <a:gd name="connsiteX81" fmla="*/ 58200 w 1337040"/>
                  <a:gd name="connsiteY81" fmla="*/ 610989 h 1094879"/>
                  <a:gd name="connsiteX82" fmla="*/ 86468 w 1337040"/>
                  <a:gd name="connsiteY82" fmla="*/ 606000 h 1094879"/>
                  <a:gd name="connsiteX83" fmla="*/ 91457 w 1337040"/>
                  <a:gd name="connsiteY83" fmla="*/ 586046 h 1094879"/>
                  <a:gd name="connsiteX84" fmla="*/ 109748 w 1337040"/>
                  <a:gd name="connsiteY84" fmla="*/ 586046 h 1094879"/>
                  <a:gd name="connsiteX85" fmla="*/ 129703 w 1337040"/>
                  <a:gd name="connsiteY85" fmla="*/ 574406 h 1094879"/>
                  <a:gd name="connsiteX86" fmla="*/ 211182 w 1337040"/>
                  <a:gd name="connsiteY86" fmla="*/ 532835 h 1094879"/>
                  <a:gd name="connsiteX87" fmla="*/ 289336 w 1337040"/>
                  <a:gd name="connsiteY87" fmla="*/ 484613 h 1094879"/>
                  <a:gd name="connsiteX88" fmla="*/ 340885 w 1337040"/>
                  <a:gd name="connsiteY88" fmla="*/ 414772 h 1094879"/>
                  <a:gd name="connsiteX89" fmla="*/ 430679 w 1337040"/>
                  <a:gd name="connsiteY89" fmla="*/ 376527 h 1094879"/>
                  <a:gd name="connsiteX90" fmla="*/ 483890 w 1337040"/>
                  <a:gd name="connsiteY90" fmla="*/ 341606 h 1094879"/>
                  <a:gd name="connsiteX91" fmla="*/ 503844 w 1337040"/>
                  <a:gd name="connsiteY91" fmla="*/ 300035 h 1094879"/>
                  <a:gd name="connsiteX92" fmla="*/ 515484 w 1337040"/>
                  <a:gd name="connsiteY92" fmla="*/ 281744 h 1094879"/>
                  <a:gd name="connsiteX93" fmla="*/ 505507 w 1337040"/>
                  <a:gd name="connsiteY93" fmla="*/ 226870 h 1094879"/>
                  <a:gd name="connsiteX94" fmla="*/ 517147 w 1337040"/>
                  <a:gd name="connsiteY94" fmla="*/ 196939 h 1094879"/>
                  <a:gd name="connsiteX95" fmla="*/ 512158 w 1337040"/>
                  <a:gd name="connsiteY95" fmla="*/ 178648 h 1094879"/>
                  <a:gd name="connsiteX96" fmla="*/ 525461 w 1337040"/>
                  <a:gd name="connsiteY96" fmla="*/ 140402 h 1094879"/>
                  <a:gd name="connsiteX97" fmla="*/ 543752 w 1337040"/>
                  <a:gd name="connsiteY97" fmla="*/ 143727 h 1094879"/>
                  <a:gd name="connsiteX98" fmla="*/ 557055 w 1337040"/>
                  <a:gd name="connsiteY98" fmla="*/ 138739 h 1094879"/>
                  <a:gd name="connsiteX99" fmla="*/ 567032 w 1337040"/>
                  <a:gd name="connsiteY99" fmla="*/ 110470 h 1094879"/>
                  <a:gd name="connsiteX100" fmla="*/ 573684 w 1337040"/>
                  <a:gd name="connsiteY100" fmla="*/ 48944 h 1094879"/>
                  <a:gd name="connsiteX101" fmla="*/ 611929 w 1337040"/>
                  <a:gd name="connsiteY101" fmla="*/ 22339 h 1094879"/>
                  <a:gd name="connsiteX102" fmla="*/ 625232 w 1337040"/>
                  <a:gd name="connsiteY102" fmla="*/ 4048 h 1094879"/>
                  <a:gd name="connsiteX103" fmla="*/ 642001 w 1337040"/>
                  <a:gd name="connsiteY103" fmla="*/ 0 h 1094879"/>
                  <a:gd name="connsiteX104" fmla="*/ 642001 w 1337040"/>
                  <a:gd name="connsiteY104" fmla="*/ 554071 h 1094879"/>
                  <a:gd name="connsiteX105" fmla="*/ 636872 w 1337040"/>
                  <a:gd name="connsiteY105" fmla="*/ 552789 h 1094879"/>
                  <a:gd name="connsiteX0" fmla="*/ 1337040 w 1337040"/>
                  <a:gd name="connsiteY0" fmla="*/ 663156 h 1094879"/>
                  <a:gd name="connsiteX1" fmla="*/ 642001 w 1337040"/>
                  <a:gd name="connsiteY1" fmla="*/ 727822 h 1094879"/>
                  <a:gd name="connsiteX2" fmla="*/ 628558 w 1337040"/>
                  <a:gd name="connsiteY2" fmla="*/ 735703 h 1094879"/>
                  <a:gd name="connsiteX3" fmla="*/ 598627 w 1337040"/>
                  <a:gd name="connsiteY3" fmla="*/ 744018 h 1094879"/>
                  <a:gd name="connsiteX4" fmla="*/ 581998 w 1337040"/>
                  <a:gd name="connsiteY4" fmla="*/ 758983 h 1094879"/>
                  <a:gd name="connsiteX5" fmla="*/ 578672 w 1337040"/>
                  <a:gd name="connsiteY5" fmla="*/ 782263 h 1094879"/>
                  <a:gd name="connsiteX6" fmla="*/ 573684 w 1337040"/>
                  <a:gd name="connsiteY6" fmla="*/ 820508 h 1094879"/>
                  <a:gd name="connsiteX7" fmla="*/ 543752 w 1337040"/>
                  <a:gd name="connsiteY7" fmla="*/ 817183 h 1094879"/>
                  <a:gd name="connsiteX8" fmla="*/ 543752 w 1337040"/>
                  <a:gd name="connsiteY8" fmla="*/ 832148 h 1094879"/>
                  <a:gd name="connsiteX9" fmla="*/ 505507 w 1337040"/>
                  <a:gd name="connsiteY9" fmla="*/ 875383 h 1094879"/>
                  <a:gd name="connsiteX10" fmla="*/ 467261 w 1337040"/>
                  <a:gd name="connsiteY10" fmla="*/ 842125 h 1094879"/>
                  <a:gd name="connsiteX11" fmla="*/ 458947 w 1337040"/>
                  <a:gd name="connsiteY11" fmla="*/ 837137 h 1094879"/>
                  <a:gd name="connsiteX12" fmla="*/ 443981 w 1337040"/>
                  <a:gd name="connsiteY12" fmla="*/ 845451 h 1094879"/>
                  <a:gd name="connsiteX13" fmla="*/ 457284 w 1337040"/>
                  <a:gd name="connsiteY13" fmla="*/ 872057 h 1094879"/>
                  <a:gd name="connsiteX14" fmla="*/ 455621 w 1337040"/>
                  <a:gd name="connsiteY14" fmla="*/ 877046 h 1094879"/>
                  <a:gd name="connsiteX15" fmla="*/ 480564 w 1337040"/>
                  <a:gd name="connsiteY15" fmla="*/ 910303 h 1094879"/>
                  <a:gd name="connsiteX16" fmla="*/ 492204 w 1337040"/>
                  <a:gd name="connsiteY16" fmla="*/ 926930 h 1094879"/>
                  <a:gd name="connsiteX17" fmla="*/ 485553 w 1337040"/>
                  <a:gd name="connsiteY17" fmla="*/ 956863 h 1094879"/>
                  <a:gd name="connsiteX18" fmla="*/ 493867 w 1337040"/>
                  <a:gd name="connsiteY18" fmla="*/ 973490 h 1094879"/>
                  <a:gd name="connsiteX19" fmla="*/ 502181 w 1337040"/>
                  <a:gd name="connsiteY19" fmla="*/ 1063285 h 1094879"/>
                  <a:gd name="connsiteX20" fmla="*/ 482227 w 1337040"/>
                  <a:gd name="connsiteY20" fmla="*/ 1066610 h 1094879"/>
                  <a:gd name="connsiteX21" fmla="*/ 483685 w 1337040"/>
                  <a:gd name="connsiteY21" fmla="*/ 1081188 h 1094879"/>
                  <a:gd name="connsiteX22" fmla="*/ 482227 w 1337040"/>
                  <a:gd name="connsiteY22" fmla="*/ 1081576 h 1094879"/>
                  <a:gd name="connsiteX23" fmla="*/ 430679 w 1337040"/>
                  <a:gd name="connsiteY23" fmla="*/ 1094879 h 1094879"/>
                  <a:gd name="connsiteX24" fmla="*/ 419039 w 1337040"/>
                  <a:gd name="connsiteY24" fmla="*/ 1071599 h 1094879"/>
                  <a:gd name="connsiteX25" fmla="*/ 409062 w 1337040"/>
                  <a:gd name="connsiteY25" fmla="*/ 1071599 h 1094879"/>
                  <a:gd name="connsiteX26" fmla="*/ 390770 w 1337040"/>
                  <a:gd name="connsiteY26" fmla="*/ 1066610 h 1094879"/>
                  <a:gd name="connsiteX27" fmla="*/ 385782 w 1337040"/>
                  <a:gd name="connsiteY27" fmla="*/ 1051645 h 1094879"/>
                  <a:gd name="connsiteX28" fmla="*/ 360839 w 1337040"/>
                  <a:gd name="connsiteY28" fmla="*/ 1044993 h 1094879"/>
                  <a:gd name="connsiteX29" fmla="*/ 360839 w 1337040"/>
                  <a:gd name="connsiteY29" fmla="*/ 1016726 h 1094879"/>
                  <a:gd name="connsiteX30" fmla="*/ 349199 w 1337040"/>
                  <a:gd name="connsiteY30" fmla="*/ 1006747 h 1094879"/>
                  <a:gd name="connsiteX31" fmla="*/ 339222 w 1337040"/>
                  <a:gd name="connsiteY31" fmla="*/ 991782 h 1094879"/>
                  <a:gd name="connsiteX32" fmla="*/ 335896 w 1337040"/>
                  <a:gd name="connsiteY32" fmla="*/ 938571 h 1094879"/>
                  <a:gd name="connsiteX33" fmla="*/ 325919 w 1337040"/>
                  <a:gd name="connsiteY33" fmla="*/ 926930 h 1094879"/>
                  <a:gd name="connsiteX34" fmla="*/ 329245 w 1337040"/>
                  <a:gd name="connsiteY34" fmla="*/ 921942 h 1094879"/>
                  <a:gd name="connsiteX35" fmla="*/ 329245 w 1337040"/>
                  <a:gd name="connsiteY35" fmla="*/ 900325 h 1094879"/>
                  <a:gd name="connsiteX36" fmla="*/ 347536 w 1337040"/>
                  <a:gd name="connsiteY36" fmla="*/ 893673 h 1094879"/>
                  <a:gd name="connsiteX37" fmla="*/ 337559 w 1337040"/>
                  <a:gd name="connsiteY37" fmla="*/ 878708 h 1094879"/>
                  <a:gd name="connsiteX38" fmla="*/ 320930 w 1337040"/>
                  <a:gd name="connsiteY38" fmla="*/ 873719 h 1094879"/>
                  <a:gd name="connsiteX39" fmla="*/ 309290 w 1337040"/>
                  <a:gd name="connsiteY39" fmla="*/ 870395 h 1094879"/>
                  <a:gd name="connsiteX40" fmla="*/ 309290 w 1337040"/>
                  <a:gd name="connsiteY40" fmla="*/ 857092 h 1094879"/>
                  <a:gd name="connsiteX41" fmla="*/ 319268 w 1337040"/>
                  <a:gd name="connsiteY41" fmla="*/ 845451 h 1094879"/>
                  <a:gd name="connsiteX42" fmla="*/ 335896 w 1337040"/>
                  <a:gd name="connsiteY42" fmla="*/ 847114 h 1094879"/>
                  <a:gd name="connsiteX43" fmla="*/ 349199 w 1337040"/>
                  <a:gd name="connsiteY43" fmla="*/ 843789 h 1094879"/>
                  <a:gd name="connsiteX44" fmla="*/ 354187 w 1337040"/>
                  <a:gd name="connsiteY44" fmla="*/ 830486 h 1094879"/>
                  <a:gd name="connsiteX45" fmla="*/ 364165 w 1337040"/>
                  <a:gd name="connsiteY45" fmla="*/ 805543 h 1094879"/>
                  <a:gd name="connsiteX46" fmla="*/ 387444 w 1337040"/>
                  <a:gd name="connsiteY46" fmla="*/ 800554 h 1094879"/>
                  <a:gd name="connsiteX47" fmla="*/ 385782 w 1337040"/>
                  <a:gd name="connsiteY47" fmla="*/ 790578 h 1094879"/>
                  <a:gd name="connsiteX48" fmla="*/ 374142 w 1337040"/>
                  <a:gd name="connsiteY48" fmla="*/ 782263 h 1094879"/>
                  <a:gd name="connsiteX49" fmla="*/ 380793 w 1337040"/>
                  <a:gd name="connsiteY49" fmla="*/ 768960 h 1094879"/>
                  <a:gd name="connsiteX50" fmla="*/ 359176 w 1337040"/>
                  <a:gd name="connsiteY50" fmla="*/ 758983 h 1094879"/>
                  <a:gd name="connsiteX51" fmla="*/ 337559 w 1337040"/>
                  <a:gd name="connsiteY51" fmla="*/ 752331 h 1094879"/>
                  <a:gd name="connsiteX52" fmla="*/ 344210 w 1337040"/>
                  <a:gd name="connsiteY52" fmla="*/ 734040 h 1094879"/>
                  <a:gd name="connsiteX53" fmla="*/ 360839 w 1337040"/>
                  <a:gd name="connsiteY53" fmla="*/ 729052 h 1094879"/>
                  <a:gd name="connsiteX54" fmla="*/ 369153 w 1337040"/>
                  <a:gd name="connsiteY54" fmla="*/ 715749 h 1094879"/>
                  <a:gd name="connsiteX55" fmla="*/ 345873 w 1337040"/>
                  <a:gd name="connsiteY55" fmla="*/ 704109 h 1094879"/>
                  <a:gd name="connsiteX56" fmla="*/ 334233 w 1337040"/>
                  <a:gd name="connsiteY56" fmla="*/ 705772 h 1094879"/>
                  <a:gd name="connsiteX57" fmla="*/ 295988 w 1337040"/>
                  <a:gd name="connsiteY57" fmla="*/ 705772 h 1094879"/>
                  <a:gd name="connsiteX58" fmla="*/ 289336 w 1337040"/>
                  <a:gd name="connsiteY58" fmla="*/ 715749 h 1094879"/>
                  <a:gd name="connsiteX59" fmla="*/ 276033 w 1337040"/>
                  <a:gd name="connsiteY59" fmla="*/ 714085 h 1094879"/>
                  <a:gd name="connsiteX60" fmla="*/ 261068 w 1337040"/>
                  <a:gd name="connsiteY60" fmla="*/ 700782 h 1094879"/>
                  <a:gd name="connsiteX61" fmla="*/ 261068 w 1337040"/>
                  <a:gd name="connsiteY61" fmla="*/ 687480 h 1094879"/>
                  <a:gd name="connsiteX62" fmla="*/ 287673 w 1337040"/>
                  <a:gd name="connsiteY62" fmla="*/ 680828 h 1094879"/>
                  <a:gd name="connsiteX63" fmla="*/ 287673 w 1337040"/>
                  <a:gd name="connsiteY63" fmla="*/ 659212 h 1094879"/>
                  <a:gd name="connsiteX64" fmla="*/ 272708 w 1337040"/>
                  <a:gd name="connsiteY64" fmla="*/ 655886 h 1094879"/>
                  <a:gd name="connsiteX65" fmla="*/ 264393 w 1337040"/>
                  <a:gd name="connsiteY65" fmla="*/ 652560 h 1094879"/>
                  <a:gd name="connsiteX66" fmla="*/ 269382 w 1337040"/>
                  <a:gd name="connsiteY66" fmla="*/ 639257 h 1094879"/>
                  <a:gd name="connsiteX67" fmla="*/ 269382 w 1337040"/>
                  <a:gd name="connsiteY67" fmla="*/ 610989 h 1094879"/>
                  <a:gd name="connsiteX68" fmla="*/ 274371 w 1337040"/>
                  <a:gd name="connsiteY68" fmla="*/ 602675 h 1094879"/>
                  <a:gd name="connsiteX69" fmla="*/ 281022 w 1337040"/>
                  <a:gd name="connsiteY69" fmla="*/ 576069 h 1094879"/>
                  <a:gd name="connsiteX70" fmla="*/ 262731 w 1337040"/>
                  <a:gd name="connsiteY70" fmla="*/ 572743 h 1094879"/>
                  <a:gd name="connsiteX71" fmla="*/ 234462 w 1337040"/>
                  <a:gd name="connsiteY71" fmla="*/ 556115 h 1094879"/>
                  <a:gd name="connsiteX72" fmla="*/ 197879 w 1337040"/>
                  <a:gd name="connsiteY72" fmla="*/ 564430 h 1094879"/>
                  <a:gd name="connsiteX73" fmla="*/ 159634 w 1337040"/>
                  <a:gd name="connsiteY73" fmla="*/ 574406 h 1094879"/>
                  <a:gd name="connsiteX74" fmla="*/ 133028 w 1337040"/>
                  <a:gd name="connsiteY74" fmla="*/ 601011 h 1094879"/>
                  <a:gd name="connsiteX75" fmla="*/ 108085 w 1337040"/>
                  <a:gd name="connsiteY75" fmla="*/ 617641 h 1094879"/>
                  <a:gd name="connsiteX76" fmla="*/ 81480 w 1337040"/>
                  <a:gd name="connsiteY76" fmla="*/ 634268 h 1094879"/>
                  <a:gd name="connsiteX77" fmla="*/ 71503 w 1337040"/>
                  <a:gd name="connsiteY77" fmla="*/ 655886 h 1094879"/>
                  <a:gd name="connsiteX78" fmla="*/ 39909 w 1337040"/>
                  <a:gd name="connsiteY78" fmla="*/ 654223 h 1094879"/>
                  <a:gd name="connsiteX79" fmla="*/ 34920 w 1337040"/>
                  <a:gd name="connsiteY79" fmla="*/ 642583 h 1094879"/>
                  <a:gd name="connsiteX80" fmla="*/ 0 w 1337040"/>
                  <a:gd name="connsiteY80" fmla="*/ 649235 h 1094879"/>
                  <a:gd name="connsiteX81" fmla="*/ 58200 w 1337040"/>
                  <a:gd name="connsiteY81" fmla="*/ 610989 h 1094879"/>
                  <a:gd name="connsiteX82" fmla="*/ 86468 w 1337040"/>
                  <a:gd name="connsiteY82" fmla="*/ 606000 h 1094879"/>
                  <a:gd name="connsiteX83" fmla="*/ 91457 w 1337040"/>
                  <a:gd name="connsiteY83" fmla="*/ 586046 h 1094879"/>
                  <a:gd name="connsiteX84" fmla="*/ 109748 w 1337040"/>
                  <a:gd name="connsiteY84" fmla="*/ 586046 h 1094879"/>
                  <a:gd name="connsiteX85" fmla="*/ 129703 w 1337040"/>
                  <a:gd name="connsiteY85" fmla="*/ 574406 h 1094879"/>
                  <a:gd name="connsiteX86" fmla="*/ 211182 w 1337040"/>
                  <a:gd name="connsiteY86" fmla="*/ 532835 h 1094879"/>
                  <a:gd name="connsiteX87" fmla="*/ 289336 w 1337040"/>
                  <a:gd name="connsiteY87" fmla="*/ 484613 h 1094879"/>
                  <a:gd name="connsiteX88" fmla="*/ 340885 w 1337040"/>
                  <a:gd name="connsiteY88" fmla="*/ 414772 h 1094879"/>
                  <a:gd name="connsiteX89" fmla="*/ 430679 w 1337040"/>
                  <a:gd name="connsiteY89" fmla="*/ 376527 h 1094879"/>
                  <a:gd name="connsiteX90" fmla="*/ 483890 w 1337040"/>
                  <a:gd name="connsiteY90" fmla="*/ 341606 h 1094879"/>
                  <a:gd name="connsiteX91" fmla="*/ 503844 w 1337040"/>
                  <a:gd name="connsiteY91" fmla="*/ 300035 h 1094879"/>
                  <a:gd name="connsiteX92" fmla="*/ 515484 w 1337040"/>
                  <a:gd name="connsiteY92" fmla="*/ 281744 h 1094879"/>
                  <a:gd name="connsiteX93" fmla="*/ 505507 w 1337040"/>
                  <a:gd name="connsiteY93" fmla="*/ 226870 h 1094879"/>
                  <a:gd name="connsiteX94" fmla="*/ 517147 w 1337040"/>
                  <a:gd name="connsiteY94" fmla="*/ 196939 h 1094879"/>
                  <a:gd name="connsiteX95" fmla="*/ 512158 w 1337040"/>
                  <a:gd name="connsiteY95" fmla="*/ 178648 h 1094879"/>
                  <a:gd name="connsiteX96" fmla="*/ 525461 w 1337040"/>
                  <a:gd name="connsiteY96" fmla="*/ 140402 h 1094879"/>
                  <a:gd name="connsiteX97" fmla="*/ 543752 w 1337040"/>
                  <a:gd name="connsiteY97" fmla="*/ 143727 h 1094879"/>
                  <a:gd name="connsiteX98" fmla="*/ 557055 w 1337040"/>
                  <a:gd name="connsiteY98" fmla="*/ 138739 h 1094879"/>
                  <a:gd name="connsiteX99" fmla="*/ 567032 w 1337040"/>
                  <a:gd name="connsiteY99" fmla="*/ 110470 h 1094879"/>
                  <a:gd name="connsiteX100" fmla="*/ 573684 w 1337040"/>
                  <a:gd name="connsiteY100" fmla="*/ 48944 h 1094879"/>
                  <a:gd name="connsiteX101" fmla="*/ 611929 w 1337040"/>
                  <a:gd name="connsiteY101" fmla="*/ 22339 h 1094879"/>
                  <a:gd name="connsiteX102" fmla="*/ 625232 w 1337040"/>
                  <a:gd name="connsiteY102" fmla="*/ 4048 h 1094879"/>
                  <a:gd name="connsiteX103" fmla="*/ 642001 w 1337040"/>
                  <a:gd name="connsiteY103" fmla="*/ 0 h 1094879"/>
                  <a:gd name="connsiteX104" fmla="*/ 642001 w 1337040"/>
                  <a:gd name="connsiteY104" fmla="*/ 554071 h 1094879"/>
                  <a:gd name="connsiteX0" fmla="*/ 1337040 w 1337040"/>
                  <a:gd name="connsiteY0" fmla="*/ 663156 h 1094879"/>
                  <a:gd name="connsiteX1" fmla="*/ 642001 w 1337040"/>
                  <a:gd name="connsiteY1" fmla="*/ 727822 h 1094879"/>
                  <a:gd name="connsiteX2" fmla="*/ 628558 w 1337040"/>
                  <a:gd name="connsiteY2" fmla="*/ 735703 h 1094879"/>
                  <a:gd name="connsiteX3" fmla="*/ 598627 w 1337040"/>
                  <a:gd name="connsiteY3" fmla="*/ 744018 h 1094879"/>
                  <a:gd name="connsiteX4" fmla="*/ 581998 w 1337040"/>
                  <a:gd name="connsiteY4" fmla="*/ 758983 h 1094879"/>
                  <a:gd name="connsiteX5" fmla="*/ 578672 w 1337040"/>
                  <a:gd name="connsiteY5" fmla="*/ 782263 h 1094879"/>
                  <a:gd name="connsiteX6" fmla="*/ 573684 w 1337040"/>
                  <a:gd name="connsiteY6" fmla="*/ 820508 h 1094879"/>
                  <a:gd name="connsiteX7" fmla="*/ 543752 w 1337040"/>
                  <a:gd name="connsiteY7" fmla="*/ 817183 h 1094879"/>
                  <a:gd name="connsiteX8" fmla="*/ 543752 w 1337040"/>
                  <a:gd name="connsiteY8" fmla="*/ 832148 h 1094879"/>
                  <a:gd name="connsiteX9" fmla="*/ 505507 w 1337040"/>
                  <a:gd name="connsiteY9" fmla="*/ 875383 h 1094879"/>
                  <a:gd name="connsiteX10" fmla="*/ 467261 w 1337040"/>
                  <a:gd name="connsiteY10" fmla="*/ 842125 h 1094879"/>
                  <a:gd name="connsiteX11" fmla="*/ 458947 w 1337040"/>
                  <a:gd name="connsiteY11" fmla="*/ 837137 h 1094879"/>
                  <a:gd name="connsiteX12" fmla="*/ 443981 w 1337040"/>
                  <a:gd name="connsiteY12" fmla="*/ 845451 h 1094879"/>
                  <a:gd name="connsiteX13" fmla="*/ 457284 w 1337040"/>
                  <a:gd name="connsiteY13" fmla="*/ 872057 h 1094879"/>
                  <a:gd name="connsiteX14" fmla="*/ 455621 w 1337040"/>
                  <a:gd name="connsiteY14" fmla="*/ 877046 h 1094879"/>
                  <a:gd name="connsiteX15" fmla="*/ 480564 w 1337040"/>
                  <a:gd name="connsiteY15" fmla="*/ 910303 h 1094879"/>
                  <a:gd name="connsiteX16" fmla="*/ 492204 w 1337040"/>
                  <a:gd name="connsiteY16" fmla="*/ 926930 h 1094879"/>
                  <a:gd name="connsiteX17" fmla="*/ 485553 w 1337040"/>
                  <a:gd name="connsiteY17" fmla="*/ 956863 h 1094879"/>
                  <a:gd name="connsiteX18" fmla="*/ 493867 w 1337040"/>
                  <a:gd name="connsiteY18" fmla="*/ 973490 h 1094879"/>
                  <a:gd name="connsiteX19" fmla="*/ 502181 w 1337040"/>
                  <a:gd name="connsiteY19" fmla="*/ 1063285 h 1094879"/>
                  <a:gd name="connsiteX20" fmla="*/ 482227 w 1337040"/>
                  <a:gd name="connsiteY20" fmla="*/ 1066610 h 1094879"/>
                  <a:gd name="connsiteX21" fmla="*/ 483685 w 1337040"/>
                  <a:gd name="connsiteY21" fmla="*/ 1081188 h 1094879"/>
                  <a:gd name="connsiteX22" fmla="*/ 482227 w 1337040"/>
                  <a:gd name="connsiteY22" fmla="*/ 1081576 h 1094879"/>
                  <a:gd name="connsiteX23" fmla="*/ 430679 w 1337040"/>
                  <a:gd name="connsiteY23" fmla="*/ 1094879 h 1094879"/>
                  <a:gd name="connsiteX24" fmla="*/ 419039 w 1337040"/>
                  <a:gd name="connsiteY24" fmla="*/ 1071599 h 1094879"/>
                  <a:gd name="connsiteX25" fmla="*/ 409062 w 1337040"/>
                  <a:gd name="connsiteY25" fmla="*/ 1071599 h 1094879"/>
                  <a:gd name="connsiteX26" fmla="*/ 390770 w 1337040"/>
                  <a:gd name="connsiteY26" fmla="*/ 1066610 h 1094879"/>
                  <a:gd name="connsiteX27" fmla="*/ 385782 w 1337040"/>
                  <a:gd name="connsiteY27" fmla="*/ 1051645 h 1094879"/>
                  <a:gd name="connsiteX28" fmla="*/ 360839 w 1337040"/>
                  <a:gd name="connsiteY28" fmla="*/ 1044993 h 1094879"/>
                  <a:gd name="connsiteX29" fmla="*/ 360839 w 1337040"/>
                  <a:gd name="connsiteY29" fmla="*/ 1016726 h 1094879"/>
                  <a:gd name="connsiteX30" fmla="*/ 349199 w 1337040"/>
                  <a:gd name="connsiteY30" fmla="*/ 1006747 h 1094879"/>
                  <a:gd name="connsiteX31" fmla="*/ 339222 w 1337040"/>
                  <a:gd name="connsiteY31" fmla="*/ 991782 h 1094879"/>
                  <a:gd name="connsiteX32" fmla="*/ 335896 w 1337040"/>
                  <a:gd name="connsiteY32" fmla="*/ 938571 h 1094879"/>
                  <a:gd name="connsiteX33" fmla="*/ 325919 w 1337040"/>
                  <a:gd name="connsiteY33" fmla="*/ 926930 h 1094879"/>
                  <a:gd name="connsiteX34" fmla="*/ 329245 w 1337040"/>
                  <a:gd name="connsiteY34" fmla="*/ 921942 h 1094879"/>
                  <a:gd name="connsiteX35" fmla="*/ 329245 w 1337040"/>
                  <a:gd name="connsiteY35" fmla="*/ 900325 h 1094879"/>
                  <a:gd name="connsiteX36" fmla="*/ 347536 w 1337040"/>
                  <a:gd name="connsiteY36" fmla="*/ 893673 h 1094879"/>
                  <a:gd name="connsiteX37" fmla="*/ 337559 w 1337040"/>
                  <a:gd name="connsiteY37" fmla="*/ 878708 h 1094879"/>
                  <a:gd name="connsiteX38" fmla="*/ 320930 w 1337040"/>
                  <a:gd name="connsiteY38" fmla="*/ 873719 h 1094879"/>
                  <a:gd name="connsiteX39" fmla="*/ 309290 w 1337040"/>
                  <a:gd name="connsiteY39" fmla="*/ 870395 h 1094879"/>
                  <a:gd name="connsiteX40" fmla="*/ 309290 w 1337040"/>
                  <a:gd name="connsiteY40" fmla="*/ 857092 h 1094879"/>
                  <a:gd name="connsiteX41" fmla="*/ 319268 w 1337040"/>
                  <a:gd name="connsiteY41" fmla="*/ 845451 h 1094879"/>
                  <a:gd name="connsiteX42" fmla="*/ 335896 w 1337040"/>
                  <a:gd name="connsiteY42" fmla="*/ 847114 h 1094879"/>
                  <a:gd name="connsiteX43" fmla="*/ 349199 w 1337040"/>
                  <a:gd name="connsiteY43" fmla="*/ 843789 h 1094879"/>
                  <a:gd name="connsiteX44" fmla="*/ 354187 w 1337040"/>
                  <a:gd name="connsiteY44" fmla="*/ 830486 h 1094879"/>
                  <a:gd name="connsiteX45" fmla="*/ 364165 w 1337040"/>
                  <a:gd name="connsiteY45" fmla="*/ 805543 h 1094879"/>
                  <a:gd name="connsiteX46" fmla="*/ 387444 w 1337040"/>
                  <a:gd name="connsiteY46" fmla="*/ 800554 h 1094879"/>
                  <a:gd name="connsiteX47" fmla="*/ 385782 w 1337040"/>
                  <a:gd name="connsiteY47" fmla="*/ 790578 h 1094879"/>
                  <a:gd name="connsiteX48" fmla="*/ 374142 w 1337040"/>
                  <a:gd name="connsiteY48" fmla="*/ 782263 h 1094879"/>
                  <a:gd name="connsiteX49" fmla="*/ 380793 w 1337040"/>
                  <a:gd name="connsiteY49" fmla="*/ 768960 h 1094879"/>
                  <a:gd name="connsiteX50" fmla="*/ 359176 w 1337040"/>
                  <a:gd name="connsiteY50" fmla="*/ 758983 h 1094879"/>
                  <a:gd name="connsiteX51" fmla="*/ 337559 w 1337040"/>
                  <a:gd name="connsiteY51" fmla="*/ 752331 h 1094879"/>
                  <a:gd name="connsiteX52" fmla="*/ 344210 w 1337040"/>
                  <a:gd name="connsiteY52" fmla="*/ 734040 h 1094879"/>
                  <a:gd name="connsiteX53" fmla="*/ 360839 w 1337040"/>
                  <a:gd name="connsiteY53" fmla="*/ 729052 h 1094879"/>
                  <a:gd name="connsiteX54" fmla="*/ 369153 w 1337040"/>
                  <a:gd name="connsiteY54" fmla="*/ 715749 h 1094879"/>
                  <a:gd name="connsiteX55" fmla="*/ 345873 w 1337040"/>
                  <a:gd name="connsiteY55" fmla="*/ 704109 h 1094879"/>
                  <a:gd name="connsiteX56" fmla="*/ 334233 w 1337040"/>
                  <a:gd name="connsiteY56" fmla="*/ 705772 h 1094879"/>
                  <a:gd name="connsiteX57" fmla="*/ 295988 w 1337040"/>
                  <a:gd name="connsiteY57" fmla="*/ 705772 h 1094879"/>
                  <a:gd name="connsiteX58" fmla="*/ 289336 w 1337040"/>
                  <a:gd name="connsiteY58" fmla="*/ 715749 h 1094879"/>
                  <a:gd name="connsiteX59" fmla="*/ 276033 w 1337040"/>
                  <a:gd name="connsiteY59" fmla="*/ 714085 h 1094879"/>
                  <a:gd name="connsiteX60" fmla="*/ 261068 w 1337040"/>
                  <a:gd name="connsiteY60" fmla="*/ 700782 h 1094879"/>
                  <a:gd name="connsiteX61" fmla="*/ 261068 w 1337040"/>
                  <a:gd name="connsiteY61" fmla="*/ 687480 h 1094879"/>
                  <a:gd name="connsiteX62" fmla="*/ 287673 w 1337040"/>
                  <a:gd name="connsiteY62" fmla="*/ 680828 h 1094879"/>
                  <a:gd name="connsiteX63" fmla="*/ 287673 w 1337040"/>
                  <a:gd name="connsiteY63" fmla="*/ 659212 h 1094879"/>
                  <a:gd name="connsiteX64" fmla="*/ 272708 w 1337040"/>
                  <a:gd name="connsiteY64" fmla="*/ 655886 h 1094879"/>
                  <a:gd name="connsiteX65" fmla="*/ 264393 w 1337040"/>
                  <a:gd name="connsiteY65" fmla="*/ 652560 h 1094879"/>
                  <a:gd name="connsiteX66" fmla="*/ 269382 w 1337040"/>
                  <a:gd name="connsiteY66" fmla="*/ 639257 h 1094879"/>
                  <a:gd name="connsiteX67" fmla="*/ 269382 w 1337040"/>
                  <a:gd name="connsiteY67" fmla="*/ 610989 h 1094879"/>
                  <a:gd name="connsiteX68" fmla="*/ 274371 w 1337040"/>
                  <a:gd name="connsiteY68" fmla="*/ 602675 h 1094879"/>
                  <a:gd name="connsiteX69" fmla="*/ 281022 w 1337040"/>
                  <a:gd name="connsiteY69" fmla="*/ 576069 h 1094879"/>
                  <a:gd name="connsiteX70" fmla="*/ 262731 w 1337040"/>
                  <a:gd name="connsiteY70" fmla="*/ 572743 h 1094879"/>
                  <a:gd name="connsiteX71" fmla="*/ 234462 w 1337040"/>
                  <a:gd name="connsiteY71" fmla="*/ 556115 h 1094879"/>
                  <a:gd name="connsiteX72" fmla="*/ 197879 w 1337040"/>
                  <a:gd name="connsiteY72" fmla="*/ 564430 h 1094879"/>
                  <a:gd name="connsiteX73" fmla="*/ 159634 w 1337040"/>
                  <a:gd name="connsiteY73" fmla="*/ 574406 h 1094879"/>
                  <a:gd name="connsiteX74" fmla="*/ 133028 w 1337040"/>
                  <a:gd name="connsiteY74" fmla="*/ 601011 h 1094879"/>
                  <a:gd name="connsiteX75" fmla="*/ 108085 w 1337040"/>
                  <a:gd name="connsiteY75" fmla="*/ 617641 h 1094879"/>
                  <a:gd name="connsiteX76" fmla="*/ 81480 w 1337040"/>
                  <a:gd name="connsiteY76" fmla="*/ 634268 h 1094879"/>
                  <a:gd name="connsiteX77" fmla="*/ 71503 w 1337040"/>
                  <a:gd name="connsiteY77" fmla="*/ 655886 h 1094879"/>
                  <a:gd name="connsiteX78" fmla="*/ 39909 w 1337040"/>
                  <a:gd name="connsiteY78" fmla="*/ 654223 h 1094879"/>
                  <a:gd name="connsiteX79" fmla="*/ 34920 w 1337040"/>
                  <a:gd name="connsiteY79" fmla="*/ 642583 h 1094879"/>
                  <a:gd name="connsiteX80" fmla="*/ 0 w 1337040"/>
                  <a:gd name="connsiteY80" fmla="*/ 649235 h 1094879"/>
                  <a:gd name="connsiteX81" fmla="*/ 58200 w 1337040"/>
                  <a:gd name="connsiteY81" fmla="*/ 610989 h 1094879"/>
                  <a:gd name="connsiteX82" fmla="*/ 86468 w 1337040"/>
                  <a:gd name="connsiteY82" fmla="*/ 606000 h 1094879"/>
                  <a:gd name="connsiteX83" fmla="*/ 91457 w 1337040"/>
                  <a:gd name="connsiteY83" fmla="*/ 586046 h 1094879"/>
                  <a:gd name="connsiteX84" fmla="*/ 109748 w 1337040"/>
                  <a:gd name="connsiteY84" fmla="*/ 586046 h 1094879"/>
                  <a:gd name="connsiteX85" fmla="*/ 129703 w 1337040"/>
                  <a:gd name="connsiteY85" fmla="*/ 574406 h 1094879"/>
                  <a:gd name="connsiteX86" fmla="*/ 211182 w 1337040"/>
                  <a:gd name="connsiteY86" fmla="*/ 532835 h 1094879"/>
                  <a:gd name="connsiteX87" fmla="*/ 289336 w 1337040"/>
                  <a:gd name="connsiteY87" fmla="*/ 484613 h 1094879"/>
                  <a:gd name="connsiteX88" fmla="*/ 340885 w 1337040"/>
                  <a:gd name="connsiteY88" fmla="*/ 414772 h 1094879"/>
                  <a:gd name="connsiteX89" fmla="*/ 430679 w 1337040"/>
                  <a:gd name="connsiteY89" fmla="*/ 376527 h 1094879"/>
                  <a:gd name="connsiteX90" fmla="*/ 483890 w 1337040"/>
                  <a:gd name="connsiteY90" fmla="*/ 341606 h 1094879"/>
                  <a:gd name="connsiteX91" fmla="*/ 503844 w 1337040"/>
                  <a:gd name="connsiteY91" fmla="*/ 300035 h 1094879"/>
                  <a:gd name="connsiteX92" fmla="*/ 515484 w 1337040"/>
                  <a:gd name="connsiteY92" fmla="*/ 281744 h 1094879"/>
                  <a:gd name="connsiteX93" fmla="*/ 505507 w 1337040"/>
                  <a:gd name="connsiteY93" fmla="*/ 226870 h 1094879"/>
                  <a:gd name="connsiteX94" fmla="*/ 517147 w 1337040"/>
                  <a:gd name="connsiteY94" fmla="*/ 196939 h 1094879"/>
                  <a:gd name="connsiteX95" fmla="*/ 512158 w 1337040"/>
                  <a:gd name="connsiteY95" fmla="*/ 178648 h 1094879"/>
                  <a:gd name="connsiteX96" fmla="*/ 525461 w 1337040"/>
                  <a:gd name="connsiteY96" fmla="*/ 140402 h 1094879"/>
                  <a:gd name="connsiteX97" fmla="*/ 543752 w 1337040"/>
                  <a:gd name="connsiteY97" fmla="*/ 143727 h 1094879"/>
                  <a:gd name="connsiteX98" fmla="*/ 557055 w 1337040"/>
                  <a:gd name="connsiteY98" fmla="*/ 138739 h 1094879"/>
                  <a:gd name="connsiteX99" fmla="*/ 567032 w 1337040"/>
                  <a:gd name="connsiteY99" fmla="*/ 110470 h 1094879"/>
                  <a:gd name="connsiteX100" fmla="*/ 573684 w 1337040"/>
                  <a:gd name="connsiteY100" fmla="*/ 48944 h 1094879"/>
                  <a:gd name="connsiteX101" fmla="*/ 611929 w 1337040"/>
                  <a:gd name="connsiteY101" fmla="*/ 22339 h 1094879"/>
                  <a:gd name="connsiteX102" fmla="*/ 625232 w 1337040"/>
                  <a:gd name="connsiteY102" fmla="*/ 4048 h 1094879"/>
                  <a:gd name="connsiteX103" fmla="*/ 642001 w 1337040"/>
                  <a:gd name="connsiteY103" fmla="*/ 0 h 1094879"/>
                  <a:gd name="connsiteX0" fmla="*/ 642001 w 642001"/>
                  <a:gd name="connsiteY0" fmla="*/ 727822 h 1094879"/>
                  <a:gd name="connsiteX1" fmla="*/ 628558 w 642001"/>
                  <a:gd name="connsiteY1" fmla="*/ 735703 h 1094879"/>
                  <a:gd name="connsiteX2" fmla="*/ 598627 w 642001"/>
                  <a:gd name="connsiteY2" fmla="*/ 744018 h 1094879"/>
                  <a:gd name="connsiteX3" fmla="*/ 581998 w 642001"/>
                  <a:gd name="connsiteY3" fmla="*/ 758983 h 1094879"/>
                  <a:gd name="connsiteX4" fmla="*/ 578672 w 642001"/>
                  <a:gd name="connsiteY4" fmla="*/ 782263 h 1094879"/>
                  <a:gd name="connsiteX5" fmla="*/ 573684 w 642001"/>
                  <a:gd name="connsiteY5" fmla="*/ 820508 h 1094879"/>
                  <a:gd name="connsiteX6" fmla="*/ 543752 w 642001"/>
                  <a:gd name="connsiteY6" fmla="*/ 817183 h 1094879"/>
                  <a:gd name="connsiteX7" fmla="*/ 543752 w 642001"/>
                  <a:gd name="connsiteY7" fmla="*/ 832148 h 1094879"/>
                  <a:gd name="connsiteX8" fmla="*/ 505507 w 642001"/>
                  <a:gd name="connsiteY8" fmla="*/ 875383 h 1094879"/>
                  <a:gd name="connsiteX9" fmla="*/ 467261 w 642001"/>
                  <a:gd name="connsiteY9" fmla="*/ 842125 h 1094879"/>
                  <a:gd name="connsiteX10" fmla="*/ 458947 w 642001"/>
                  <a:gd name="connsiteY10" fmla="*/ 837137 h 1094879"/>
                  <a:gd name="connsiteX11" fmla="*/ 443981 w 642001"/>
                  <a:gd name="connsiteY11" fmla="*/ 845451 h 1094879"/>
                  <a:gd name="connsiteX12" fmla="*/ 457284 w 642001"/>
                  <a:gd name="connsiteY12" fmla="*/ 872057 h 1094879"/>
                  <a:gd name="connsiteX13" fmla="*/ 455621 w 642001"/>
                  <a:gd name="connsiteY13" fmla="*/ 877046 h 1094879"/>
                  <a:gd name="connsiteX14" fmla="*/ 480564 w 642001"/>
                  <a:gd name="connsiteY14" fmla="*/ 910303 h 1094879"/>
                  <a:gd name="connsiteX15" fmla="*/ 492204 w 642001"/>
                  <a:gd name="connsiteY15" fmla="*/ 926930 h 1094879"/>
                  <a:gd name="connsiteX16" fmla="*/ 485553 w 642001"/>
                  <a:gd name="connsiteY16" fmla="*/ 956863 h 1094879"/>
                  <a:gd name="connsiteX17" fmla="*/ 493867 w 642001"/>
                  <a:gd name="connsiteY17" fmla="*/ 973490 h 1094879"/>
                  <a:gd name="connsiteX18" fmla="*/ 502181 w 642001"/>
                  <a:gd name="connsiteY18" fmla="*/ 1063285 h 1094879"/>
                  <a:gd name="connsiteX19" fmla="*/ 482227 w 642001"/>
                  <a:gd name="connsiteY19" fmla="*/ 1066610 h 1094879"/>
                  <a:gd name="connsiteX20" fmla="*/ 483685 w 642001"/>
                  <a:gd name="connsiteY20" fmla="*/ 1081188 h 1094879"/>
                  <a:gd name="connsiteX21" fmla="*/ 482227 w 642001"/>
                  <a:gd name="connsiteY21" fmla="*/ 1081576 h 1094879"/>
                  <a:gd name="connsiteX22" fmla="*/ 430679 w 642001"/>
                  <a:gd name="connsiteY22" fmla="*/ 1094879 h 1094879"/>
                  <a:gd name="connsiteX23" fmla="*/ 419039 w 642001"/>
                  <a:gd name="connsiteY23" fmla="*/ 1071599 h 1094879"/>
                  <a:gd name="connsiteX24" fmla="*/ 409062 w 642001"/>
                  <a:gd name="connsiteY24" fmla="*/ 1071599 h 1094879"/>
                  <a:gd name="connsiteX25" fmla="*/ 390770 w 642001"/>
                  <a:gd name="connsiteY25" fmla="*/ 1066610 h 1094879"/>
                  <a:gd name="connsiteX26" fmla="*/ 385782 w 642001"/>
                  <a:gd name="connsiteY26" fmla="*/ 1051645 h 1094879"/>
                  <a:gd name="connsiteX27" fmla="*/ 360839 w 642001"/>
                  <a:gd name="connsiteY27" fmla="*/ 1044993 h 1094879"/>
                  <a:gd name="connsiteX28" fmla="*/ 360839 w 642001"/>
                  <a:gd name="connsiteY28" fmla="*/ 1016726 h 1094879"/>
                  <a:gd name="connsiteX29" fmla="*/ 349199 w 642001"/>
                  <a:gd name="connsiteY29" fmla="*/ 1006747 h 1094879"/>
                  <a:gd name="connsiteX30" fmla="*/ 339222 w 642001"/>
                  <a:gd name="connsiteY30" fmla="*/ 991782 h 1094879"/>
                  <a:gd name="connsiteX31" fmla="*/ 335896 w 642001"/>
                  <a:gd name="connsiteY31" fmla="*/ 938571 h 1094879"/>
                  <a:gd name="connsiteX32" fmla="*/ 325919 w 642001"/>
                  <a:gd name="connsiteY32" fmla="*/ 926930 h 1094879"/>
                  <a:gd name="connsiteX33" fmla="*/ 329245 w 642001"/>
                  <a:gd name="connsiteY33" fmla="*/ 921942 h 1094879"/>
                  <a:gd name="connsiteX34" fmla="*/ 329245 w 642001"/>
                  <a:gd name="connsiteY34" fmla="*/ 900325 h 1094879"/>
                  <a:gd name="connsiteX35" fmla="*/ 347536 w 642001"/>
                  <a:gd name="connsiteY35" fmla="*/ 893673 h 1094879"/>
                  <a:gd name="connsiteX36" fmla="*/ 337559 w 642001"/>
                  <a:gd name="connsiteY36" fmla="*/ 878708 h 1094879"/>
                  <a:gd name="connsiteX37" fmla="*/ 320930 w 642001"/>
                  <a:gd name="connsiteY37" fmla="*/ 873719 h 1094879"/>
                  <a:gd name="connsiteX38" fmla="*/ 309290 w 642001"/>
                  <a:gd name="connsiteY38" fmla="*/ 870395 h 1094879"/>
                  <a:gd name="connsiteX39" fmla="*/ 309290 w 642001"/>
                  <a:gd name="connsiteY39" fmla="*/ 857092 h 1094879"/>
                  <a:gd name="connsiteX40" fmla="*/ 319268 w 642001"/>
                  <a:gd name="connsiteY40" fmla="*/ 845451 h 1094879"/>
                  <a:gd name="connsiteX41" fmla="*/ 335896 w 642001"/>
                  <a:gd name="connsiteY41" fmla="*/ 847114 h 1094879"/>
                  <a:gd name="connsiteX42" fmla="*/ 349199 w 642001"/>
                  <a:gd name="connsiteY42" fmla="*/ 843789 h 1094879"/>
                  <a:gd name="connsiteX43" fmla="*/ 354187 w 642001"/>
                  <a:gd name="connsiteY43" fmla="*/ 830486 h 1094879"/>
                  <a:gd name="connsiteX44" fmla="*/ 364165 w 642001"/>
                  <a:gd name="connsiteY44" fmla="*/ 805543 h 1094879"/>
                  <a:gd name="connsiteX45" fmla="*/ 387444 w 642001"/>
                  <a:gd name="connsiteY45" fmla="*/ 800554 h 1094879"/>
                  <a:gd name="connsiteX46" fmla="*/ 385782 w 642001"/>
                  <a:gd name="connsiteY46" fmla="*/ 790578 h 1094879"/>
                  <a:gd name="connsiteX47" fmla="*/ 374142 w 642001"/>
                  <a:gd name="connsiteY47" fmla="*/ 782263 h 1094879"/>
                  <a:gd name="connsiteX48" fmla="*/ 380793 w 642001"/>
                  <a:gd name="connsiteY48" fmla="*/ 768960 h 1094879"/>
                  <a:gd name="connsiteX49" fmla="*/ 359176 w 642001"/>
                  <a:gd name="connsiteY49" fmla="*/ 758983 h 1094879"/>
                  <a:gd name="connsiteX50" fmla="*/ 337559 w 642001"/>
                  <a:gd name="connsiteY50" fmla="*/ 752331 h 1094879"/>
                  <a:gd name="connsiteX51" fmla="*/ 344210 w 642001"/>
                  <a:gd name="connsiteY51" fmla="*/ 734040 h 1094879"/>
                  <a:gd name="connsiteX52" fmla="*/ 360839 w 642001"/>
                  <a:gd name="connsiteY52" fmla="*/ 729052 h 1094879"/>
                  <a:gd name="connsiteX53" fmla="*/ 369153 w 642001"/>
                  <a:gd name="connsiteY53" fmla="*/ 715749 h 1094879"/>
                  <a:gd name="connsiteX54" fmla="*/ 345873 w 642001"/>
                  <a:gd name="connsiteY54" fmla="*/ 704109 h 1094879"/>
                  <a:gd name="connsiteX55" fmla="*/ 334233 w 642001"/>
                  <a:gd name="connsiteY55" fmla="*/ 705772 h 1094879"/>
                  <a:gd name="connsiteX56" fmla="*/ 295988 w 642001"/>
                  <a:gd name="connsiteY56" fmla="*/ 705772 h 1094879"/>
                  <a:gd name="connsiteX57" fmla="*/ 289336 w 642001"/>
                  <a:gd name="connsiteY57" fmla="*/ 715749 h 1094879"/>
                  <a:gd name="connsiteX58" fmla="*/ 276033 w 642001"/>
                  <a:gd name="connsiteY58" fmla="*/ 714085 h 1094879"/>
                  <a:gd name="connsiteX59" fmla="*/ 261068 w 642001"/>
                  <a:gd name="connsiteY59" fmla="*/ 700782 h 1094879"/>
                  <a:gd name="connsiteX60" fmla="*/ 261068 w 642001"/>
                  <a:gd name="connsiteY60" fmla="*/ 687480 h 1094879"/>
                  <a:gd name="connsiteX61" fmla="*/ 287673 w 642001"/>
                  <a:gd name="connsiteY61" fmla="*/ 680828 h 1094879"/>
                  <a:gd name="connsiteX62" fmla="*/ 287673 w 642001"/>
                  <a:gd name="connsiteY62" fmla="*/ 659212 h 1094879"/>
                  <a:gd name="connsiteX63" fmla="*/ 272708 w 642001"/>
                  <a:gd name="connsiteY63" fmla="*/ 655886 h 1094879"/>
                  <a:gd name="connsiteX64" fmla="*/ 264393 w 642001"/>
                  <a:gd name="connsiteY64" fmla="*/ 652560 h 1094879"/>
                  <a:gd name="connsiteX65" fmla="*/ 269382 w 642001"/>
                  <a:gd name="connsiteY65" fmla="*/ 639257 h 1094879"/>
                  <a:gd name="connsiteX66" fmla="*/ 269382 w 642001"/>
                  <a:gd name="connsiteY66" fmla="*/ 610989 h 1094879"/>
                  <a:gd name="connsiteX67" fmla="*/ 274371 w 642001"/>
                  <a:gd name="connsiteY67" fmla="*/ 602675 h 1094879"/>
                  <a:gd name="connsiteX68" fmla="*/ 281022 w 642001"/>
                  <a:gd name="connsiteY68" fmla="*/ 576069 h 1094879"/>
                  <a:gd name="connsiteX69" fmla="*/ 262731 w 642001"/>
                  <a:gd name="connsiteY69" fmla="*/ 572743 h 1094879"/>
                  <a:gd name="connsiteX70" fmla="*/ 234462 w 642001"/>
                  <a:gd name="connsiteY70" fmla="*/ 556115 h 1094879"/>
                  <a:gd name="connsiteX71" fmla="*/ 197879 w 642001"/>
                  <a:gd name="connsiteY71" fmla="*/ 564430 h 1094879"/>
                  <a:gd name="connsiteX72" fmla="*/ 159634 w 642001"/>
                  <a:gd name="connsiteY72" fmla="*/ 574406 h 1094879"/>
                  <a:gd name="connsiteX73" fmla="*/ 133028 w 642001"/>
                  <a:gd name="connsiteY73" fmla="*/ 601011 h 1094879"/>
                  <a:gd name="connsiteX74" fmla="*/ 108085 w 642001"/>
                  <a:gd name="connsiteY74" fmla="*/ 617641 h 1094879"/>
                  <a:gd name="connsiteX75" fmla="*/ 81480 w 642001"/>
                  <a:gd name="connsiteY75" fmla="*/ 634268 h 1094879"/>
                  <a:gd name="connsiteX76" fmla="*/ 71503 w 642001"/>
                  <a:gd name="connsiteY76" fmla="*/ 655886 h 1094879"/>
                  <a:gd name="connsiteX77" fmla="*/ 39909 w 642001"/>
                  <a:gd name="connsiteY77" fmla="*/ 654223 h 1094879"/>
                  <a:gd name="connsiteX78" fmla="*/ 34920 w 642001"/>
                  <a:gd name="connsiteY78" fmla="*/ 642583 h 1094879"/>
                  <a:gd name="connsiteX79" fmla="*/ 0 w 642001"/>
                  <a:gd name="connsiteY79" fmla="*/ 649235 h 1094879"/>
                  <a:gd name="connsiteX80" fmla="*/ 58200 w 642001"/>
                  <a:gd name="connsiteY80" fmla="*/ 610989 h 1094879"/>
                  <a:gd name="connsiteX81" fmla="*/ 86468 w 642001"/>
                  <a:gd name="connsiteY81" fmla="*/ 606000 h 1094879"/>
                  <a:gd name="connsiteX82" fmla="*/ 91457 w 642001"/>
                  <a:gd name="connsiteY82" fmla="*/ 586046 h 1094879"/>
                  <a:gd name="connsiteX83" fmla="*/ 109748 w 642001"/>
                  <a:gd name="connsiteY83" fmla="*/ 586046 h 1094879"/>
                  <a:gd name="connsiteX84" fmla="*/ 129703 w 642001"/>
                  <a:gd name="connsiteY84" fmla="*/ 574406 h 1094879"/>
                  <a:gd name="connsiteX85" fmla="*/ 211182 w 642001"/>
                  <a:gd name="connsiteY85" fmla="*/ 532835 h 1094879"/>
                  <a:gd name="connsiteX86" fmla="*/ 289336 w 642001"/>
                  <a:gd name="connsiteY86" fmla="*/ 484613 h 1094879"/>
                  <a:gd name="connsiteX87" fmla="*/ 340885 w 642001"/>
                  <a:gd name="connsiteY87" fmla="*/ 414772 h 1094879"/>
                  <a:gd name="connsiteX88" fmla="*/ 430679 w 642001"/>
                  <a:gd name="connsiteY88" fmla="*/ 376527 h 1094879"/>
                  <a:gd name="connsiteX89" fmla="*/ 483890 w 642001"/>
                  <a:gd name="connsiteY89" fmla="*/ 341606 h 1094879"/>
                  <a:gd name="connsiteX90" fmla="*/ 503844 w 642001"/>
                  <a:gd name="connsiteY90" fmla="*/ 300035 h 1094879"/>
                  <a:gd name="connsiteX91" fmla="*/ 515484 w 642001"/>
                  <a:gd name="connsiteY91" fmla="*/ 281744 h 1094879"/>
                  <a:gd name="connsiteX92" fmla="*/ 505507 w 642001"/>
                  <a:gd name="connsiteY92" fmla="*/ 226870 h 1094879"/>
                  <a:gd name="connsiteX93" fmla="*/ 517147 w 642001"/>
                  <a:gd name="connsiteY93" fmla="*/ 196939 h 1094879"/>
                  <a:gd name="connsiteX94" fmla="*/ 512158 w 642001"/>
                  <a:gd name="connsiteY94" fmla="*/ 178648 h 1094879"/>
                  <a:gd name="connsiteX95" fmla="*/ 525461 w 642001"/>
                  <a:gd name="connsiteY95" fmla="*/ 140402 h 1094879"/>
                  <a:gd name="connsiteX96" fmla="*/ 543752 w 642001"/>
                  <a:gd name="connsiteY96" fmla="*/ 143727 h 1094879"/>
                  <a:gd name="connsiteX97" fmla="*/ 557055 w 642001"/>
                  <a:gd name="connsiteY97" fmla="*/ 138739 h 1094879"/>
                  <a:gd name="connsiteX98" fmla="*/ 567032 w 642001"/>
                  <a:gd name="connsiteY98" fmla="*/ 110470 h 1094879"/>
                  <a:gd name="connsiteX99" fmla="*/ 573684 w 642001"/>
                  <a:gd name="connsiteY99" fmla="*/ 48944 h 1094879"/>
                  <a:gd name="connsiteX100" fmla="*/ 611929 w 642001"/>
                  <a:gd name="connsiteY100" fmla="*/ 22339 h 1094879"/>
                  <a:gd name="connsiteX101" fmla="*/ 625232 w 642001"/>
                  <a:gd name="connsiteY101" fmla="*/ 4048 h 1094879"/>
                  <a:gd name="connsiteX102" fmla="*/ 642001 w 642001"/>
                  <a:gd name="connsiteY102" fmla="*/ 0 h 1094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642001" h="1094879">
                    <a:moveTo>
                      <a:pt x="642001" y="727822"/>
                    </a:moveTo>
                    <a:lnTo>
                      <a:pt x="628558" y="735703"/>
                    </a:lnTo>
                    <a:lnTo>
                      <a:pt x="598627" y="744018"/>
                    </a:lnTo>
                    <a:lnTo>
                      <a:pt x="581998" y="758983"/>
                    </a:lnTo>
                    <a:lnTo>
                      <a:pt x="578672" y="782263"/>
                    </a:lnTo>
                    <a:lnTo>
                      <a:pt x="573684" y="820508"/>
                    </a:lnTo>
                    <a:lnTo>
                      <a:pt x="543752" y="817183"/>
                    </a:lnTo>
                    <a:lnTo>
                      <a:pt x="543752" y="832148"/>
                    </a:lnTo>
                    <a:lnTo>
                      <a:pt x="505507" y="875383"/>
                    </a:lnTo>
                    <a:lnTo>
                      <a:pt x="467261" y="842125"/>
                    </a:lnTo>
                    <a:lnTo>
                      <a:pt x="458947" y="837137"/>
                    </a:lnTo>
                    <a:lnTo>
                      <a:pt x="443981" y="845451"/>
                    </a:lnTo>
                    <a:lnTo>
                      <a:pt x="457284" y="872057"/>
                    </a:lnTo>
                    <a:lnTo>
                      <a:pt x="455621" y="877046"/>
                    </a:lnTo>
                    <a:lnTo>
                      <a:pt x="480564" y="910303"/>
                    </a:lnTo>
                    <a:lnTo>
                      <a:pt x="492204" y="926930"/>
                    </a:lnTo>
                    <a:lnTo>
                      <a:pt x="485553" y="956863"/>
                    </a:lnTo>
                    <a:lnTo>
                      <a:pt x="493867" y="973490"/>
                    </a:lnTo>
                    <a:lnTo>
                      <a:pt x="502181" y="1063285"/>
                    </a:lnTo>
                    <a:lnTo>
                      <a:pt x="482227" y="1066610"/>
                    </a:lnTo>
                    <a:lnTo>
                      <a:pt x="483685" y="1081188"/>
                    </a:lnTo>
                    <a:lnTo>
                      <a:pt x="482227" y="1081576"/>
                    </a:lnTo>
                    <a:lnTo>
                      <a:pt x="430679" y="1094879"/>
                    </a:lnTo>
                    <a:lnTo>
                      <a:pt x="419039" y="1071599"/>
                    </a:lnTo>
                    <a:lnTo>
                      <a:pt x="409062" y="1071599"/>
                    </a:lnTo>
                    <a:lnTo>
                      <a:pt x="390770" y="1066610"/>
                    </a:lnTo>
                    <a:lnTo>
                      <a:pt x="385782" y="1051645"/>
                    </a:lnTo>
                    <a:lnTo>
                      <a:pt x="360839" y="1044993"/>
                    </a:lnTo>
                    <a:lnTo>
                      <a:pt x="360839" y="1016726"/>
                    </a:lnTo>
                    <a:lnTo>
                      <a:pt x="349199" y="1006747"/>
                    </a:lnTo>
                    <a:lnTo>
                      <a:pt x="339222" y="991782"/>
                    </a:lnTo>
                    <a:lnTo>
                      <a:pt x="335896" y="938571"/>
                    </a:lnTo>
                    <a:lnTo>
                      <a:pt x="325919" y="926930"/>
                    </a:lnTo>
                    <a:lnTo>
                      <a:pt x="329245" y="921942"/>
                    </a:lnTo>
                    <a:lnTo>
                      <a:pt x="329245" y="900325"/>
                    </a:lnTo>
                    <a:lnTo>
                      <a:pt x="347536" y="893673"/>
                    </a:lnTo>
                    <a:lnTo>
                      <a:pt x="337559" y="878708"/>
                    </a:lnTo>
                    <a:lnTo>
                      <a:pt x="320930" y="873719"/>
                    </a:lnTo>
                    <a:lnTo>
                      <a:pt x="309290" y="870395"/>
                    </a:lnTo>
                    <a:lnTo>
                      <a:pt x="309290" y="857092"/>
                    </a:lnTo>
                    <a:lnTo>
                      <a:pt x="319268" y="845451"/>
                    </a:lnTo>
                    <a:lnTo>
                      <a:pt x="335896" y="847114"/>
                    </a:lnTo>
                    <a:lnTo>
                      <a:pt x="349199" y="843789"/>
                    </a:lnTo>
                    <a:lnTo>
                      <a:pt x="354187" y="830486"/>
                    </a:lnTo>
                    <a:lnTo>
                      <a:pt x="364165" y="805543"/>
                    </a:lnTo>
                    <a:lnTo>
                      <a:pt x="387444" y="800554"/>
                    </a:lnTo>
                    <a:lnTo>
                      <a:pt x="385782" y="790578"/>
                    </a:lnTo>
                    <a:lnTo>
                      <a:pt x="374142" y="782263"/>
                    </a:lnTo>
                    <a:lnTo>
                      <a:pt x="380793" y="768960"/>
                    </a:lnTo>
                    <a:lnTo>
                      <a:pt x="359176" y="758983"/>
                    </a:lnTo>
                    <a:lnTo>
                      <a:pt x="337559" y="752331"/>
                    </a:lnTo>
                    <a:lnTo>
                      <a:pt x="344210" y="734040"/>
                    </a:lnTo>
                    <a:lnTo>
                      <a:pt x="360839" y="729052"/>
                    </a:lnTo>
                    <a:lnTo>
                      <a:pt x="369153" y="715749"/>
                    </a:lnTo>
                    <a:lnTo>
                      <a:pt x="345873" y="704109"/>
                    </a:lnTo>
                    <a:lnTo>
                      <a:pt x="334233" y="705772"/>
                    </a:lnTo>
                    <a:lnTo>
                      <a:pt x="295988" y="705772"/>
                    </a:lnTo>
                    <a:lnTo>
                      <a:pt x="289336" y="715749"/>
                    </a:lnTo>
                    <a:lnTo>
                      <a:pt x="276033" y="714085"/>
                    </a:lnTo>
                    <a:lnTo>
                      <a:pt x="261068" y="700782"/>
                    </a:lnTo>
                    <a:lnTo>
                      <a:pt x="261068" y="687480"/>
                    </a:lnTo>
                    <a:lnTo>
                      <a:pt x="287673" y="680828"/>
                    </a:lnTo>
                    <a:lnTo>
                      <a:pt x="287673" y="659212"/>
                    </a:lnTo>
                    <a:lnTo>
                      <a:pt x="272708" y="655886"/>
                    </a:lnTo>
                    <a:lnTo>
                      <a:pt x="264393" y="652560"/>
                    </a:lnTo>
                    <a:lnTo>
                      <a:pt x="269382" y="639257"/>
                    </a:lnTo>
                    <a:lnTo>
                      <a:pt x="269382" y="610989"/>
                    </a:lnTo>
                    <a:lnTo>
                      <a:pt x="274371" y="602675"/>
                    </a:lnTo>
                    <a:lnTo>
                      <a:pt x="281022" y="576069"/>
                    </a:lnTo>
                    <a:lnTo>
                      <a:pt x="262731" y="572743"/>
                    </a:lnTo>
                    <a:lnTo>
                      <a:pt x="234462" y="556115"/>
                    </a:lnTo>
                    <a:lnTo>
                      <a:pt x="197879" y="564430"/>
                    </a:lnTo>
                    <a:lnTo>
                      <a:pt x="159634" y="574406"/>
                    </a:lnTo>
                    <a:lnTo>
                      <a:pt x="133028" y="601011"/>
                    </a:lnTo>
                    <a:lnTo>
                      <a:pt x="108085" y="617641"/>
                    </a:lnTo>
                    <a:lnTo>
                      <a:pt x="81480" y="634268"/>
                    </a:lnTo>
                    <a:lnTo>
                      <a:pt x="71503" y="655886"/>
                    </a:lnTo>
                    <a:lnTo>
                      <a:pt x="39909" y="654223"/>
                    </a:lnTo>
                    <a:lnTo>
                      <a:pt x="34920" y="642583"/>
                    </a:lnTo>
                    <a:lnTo>
                      <a:pt x="0" y="649235"/>
                    </a:lnTo>
                    <a:lnTo>
                      <a:pt x="58200" y="610989"/>
                    </a:lnTo>
                    <a:lnTo>
                      <a:pt x="86468" y="606000"/>
                    </a:lnTo>
                    <a:lnTo>
                      <a:pt x="91457" y="586046"/>
                    </a:lnTo>
                    <a:lnTo>
                      <a:pt x="109748" y="586046"/>
                    </a:lnTo>
                    <a:lnTo>
                      <a:pt x="129703" y="574406"/>
                    </a:lnTo>
                    <a:lnTo>
                      <a:pt x="211182" y="532835"/>
                    </a:lnTo>
                    <a:lnTo>
                      <a:pt x="289336" y="484613"/>
                    </a:lnTo>
                    <a:lnTo>
                      <a:pt x="340885" y="414772"/>
                    </a:lnTo>
                    <a:lnTo>
                      <a:pt x="430679" y="376527"/>
                    </a:lnTo>
                    <a:lnTo>
                      <a:pt x="483890" y="341606"/>
                    </a:lnTo>
                    <a:lnTo>
                      <a:pt x="503844" y="300035"/>
                    </a:lnTo>
                    <a:lnTo>
                      <a:pt x="515484" y="281744"/>
                    </a:lnTo>
                    <a:lnTo>
                      <a:pt x="505507" y="226870"/>
                    </a:lnTo>
                    <a:lnTo>
                      <a:pt x="517147" y="196939"/>
                    </a:lnTo>
                    <a:lnTo>
                      <a:pt x="512158" y="178648"/>
                    </a:lnTo>
                    <a:lnTo>
                      <a:pt x="525461" y="140402"/>
                    </a:lnTo>
                    <a:lnTo>
                      <a:pt x="543752" y="143727"/>
                    </a:lnTo>
                    <a:lnTo>
                      <a:pt x="557055" y="138739"/>
                    </a:lnTo>
                    <a:lnTo>
                      <a:pt x="567032" y="110470"/>
                    </a:lnTo>
                    <a:lnTo>
                      <a:pt x="573684" y="48944"/>
                    </a:lnTo>
                    <a:lnTo>
                      <a:pt x="611929" y="22339"/>
                    </a:lnTo>
                    <a:lnTo>
                      <a:pt x="625232" y="4048"/>
                    </a:lnTo>
                    <a:lnTo>
                      <a:pt x="642001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74D83268-3B53-D092-B7CE-20A9D0FED2FF}"/>
                  </a:ext>
                </a:extLst>
              </p:cNvPr>
              <p:cNvSpPr/>
              <p:nvPr/>
            </p:nvSpPr>
            <p:spPr>
              <a:xfrm>
                <a:off x="1774371" y="844550"/>
                <a:ext cx="1081855" cy="272478"/>
              </a:xfrm>
              <a:custGeom>
                <a:avLst/>
                <a:gdLst>
                  <a:gd name="connsiteX0" fmla="*/ 0 w 1081855"/>
                  <a:gd name="connsiteY0" fmla="*/ 0 h 272478"/>
                  <a:gd name="connsiteX1" fmla="*/ 1075193 w 1081855"/>
                  <a:gd name="connsiteY1" fmla="*/ 0 h 272478"/>
                  <a:gd name="connsiteX2" fmla="*/ 1081855 w 1081855"/>
                  <a:gd name="connsiteY2" fmla="*/ 64954 h 272478"/>
                  <a:gd name="connsiteX3" fmla="*/ 1075869 w 1081855"/>
                  <a:gd name="connsiteY3" fmla="*/ 108854 h 272478"/>
                  <a:gd name="connsiteX4" fmla="*/ 1059906 w 1081855"/>
                  <a:gd name="connsiteY4" fmla="*/ 136789 h 272478"/>
                  <a:gd name="connsiteX5" fmla="*/ 1014011 w 1081855"/>
                  <a:gd name="connsiteY5" fmla="*/ 150757 h 272478"/>
                  <a:gd name="connsiteX6" fmla="*/ 1021993 w 1081855"/>
                  <a:gd name="connsiteY6" fmla="*/ 226583 h 272478"/>
                  <a:gd name="connsiteX7" fmla="*/ 1027979 w 1081855"/>
                  <a:gd name="connsiteY7" fmla="*/ 244542 h 272478"/>
                  <a:gd name="connsiteX8" fmla="*/ 1027979 w 1081855"/>
                  <a:gd name="connsiteY8" fmla="*/ 264496 h 272478"/>
                  <a:gd name="connsiteX9" fmla="*/ 1016006 w 1081855"/>
                  <a:gd name="connsiteY9" fmla="*/ 272478 h 272478"/>
                  <a:gd name="connsiteX10" fmla="*/ 998048 w 1081855"/>
                  <a:gd name="connsiteY10" fmla="*/ 262501 h 272478"/>
                  <a:gd name="connsiteX11" fmla="*/ 1000043 w 1081855"/>
                  <a:gd name="connsiteY11" fmla="*/ 232570 h 272478"/>
                  <a:gd name="connsiteX12" fmla="*/ 958139 w 1081855"/>
                  <a:gd name="connsiteY12" fmla="*/ 198647 h 272478"/>
                  <a:gd name="connsiteX13" fmla="*/ 940180 w 1081855"/>
                  <a:gd name="connsiteY13" fmla="*/ 206629 h 272478"/>
                  <a:gd name="connsiteX14" fmla="*/ 900272 w 1081855"/>
                  <a:gd name="connsiteY14" fmla="*/ 182684 h 272478"/>
                  <a:gd name="connsiteX15" fmla="*/ 888299 w 1081855"/>
                  <a:gd name="connsiteY15" fmla="*/ 182684 h 272478"/>
                  <a:gd name="connsiteX16" fmla="*/ 880318 w 1081855"/>
                  <a:gd name="connsiteY16" fmla="*/ 160734 h 272478"/>
                  <a:gd name="connsiteX17" fmla="*/ 866350 w 1081855"/>
                  <a:gd name="connsiteY17" fmla="*/ 166721 h 272478"/>
                  <a:gd name="connsiteX18" fmla="*/ 820455 w 1081855"/>
                  <a:gd name="connsiteY18" fmla="*/ 124817 h 272478"/>
                  <a:gd name="connsiteX19" fmla="*/ 798505 w 1081855"/>
                  <a:gd name="connsiteY19" fmla="*/ 106858 h 272478"/>
                  <a:gd name="connsiteX20" fmla="*/ 776631 w 1081855"/>
                  <a:gd name="connsiteY20" fmla="*/ 95191 h 272478"/>
                  <a:gd name="connsiteX21" fmla="*/ 760094 w 1081855"/>
                  <a:gd name="connsiteY21" fmla="*/ 114092 h 272478"/>
                  <a:gd name="connsiteX22" fmla="*/ 737645 w 1081855"/>
                  <a:gd name="connsiteY22" fmla="*/ 109103 h 272478"/>
                  <a:gd name="connsiteX23" fmla="*/ 759632 w 1081855"/>
                  <a:gd name="connsiteY23" fmla="*/ 79469 h 272478"/>
                  <a:gd name="connsiteX24" fmla="*/ 732656 w 1081855"/>
                  <a:gd name="connsiteY24" fmla="*/ 45000 h 272478"/>
                  <a:gd name="connsiteX25" fmla="*/ 722679 w 1081855"/>
                  <a:gd name="connsiteY25" fmla="*/ 50986 h 272478"/>
                  <a:gd name="connsiteX26" fmla="*/ 704720 w 1081855"/>
                  <a:gd name="connsiteY26" fmla="*/ 43005 h 272478"/>
                  <a:gd name="connsiteX27" fmla="*/ 674789 w 1081855"/>
                  <a:gd name="connsiteY27" fmla="*/ 52982 h 272478"/>
                  <a:gd name="connsiteX28" fmla="*/ 630890 w 1081855"/>
                  <a:gd name="connsiteY28" fmla="*/ 68945 h 272478"/>
                  <a:gd name="connsiteX29" fmla="*/ 604949 w 1081855"/>
                  <a:gd name="connsiteY29" fmla="*/ 66950 h 272478"/>
                  <a:gd name="connsiteX30" fmla="*/ 555064 w 1081855"/>
                  <a:gd name="connsiteY30" fmla="*/ 100872 h 272478"/>
                  <a:gd name="connsiteX31" fmla="*/ 519146 w 1081855"/>
                  <a:gd name="connsiteY31" fmla="*/ 92890 h 272478"/>
                  <a:gd name="connsiteX32" fmla="*/ 485224 w 1081855"/>
                  <a:gd name="connsiteY32" fmla="*/ 74931 h 272478"/>
                  <a:gd name="connsiteX33" fmla="*/ 485224 w 1081855"/>
                  <a:gd name="connsiteY33" fmla="*/ 94886 h 272478"/>
                  <a:gd name="connsiteX34" fmla="*/ 479238 w 1081855"/>
                  <a:gd name="connsiteY34" fmla="*/ 104863 h 272478"/>
                  <a:gd name="connsiteX35" fmla="*/ 453297 w 1081855"/>
                  <a:gd name="connsiteY35" fmla="*/ 120826 h 272478"/>
                  <a:gd name="connsiteX36" fmla="*/ 445315 w 1081855"/>
                  <a:gd name="connsiteY36" fmla="*/ 98876 h 272478"/>
                  <a:gd name="connsiteX37" fmla="*/ 435338 w 1081855"/>
                  <a:gd name="connsiteY37" fmla="*/ 74931 h 272478"/>
                  <a:gd name="connsiteX38" fmla="*/ 425361 w 1081855"/>
                  <a:gd name="connsiteY38" fmla="*/ 74931 h 272478"/>
                  <a:gd name="connsiteX39" fmla="*/ 409398 w 1081855"/>
                  <a:gd name="connsiteY39" fmla="*/ 106858 h 272478"/>
                  <a:gd name="connsiteX40" fmla="*/ 391439 w 1081855"/>
                  <a:gd name="connsiteY40" fmla="*/ 128808 h 272478"/>
                  <a:gd name="connsiteX41" fmla="*/ 387448 w 1081855"/>
                  <a:gd name="connsiteY41" fmla="*/ 138785 h 272478"/>
                  <a:gd name="connsiteX42" fmla="*/ 323595 w 1081855"/>
                  <a:gd name="connsiteY42" fmla="*/ 174702 h 272478"/>
                  <a:gd name="connsiteX43" fmla="*/ 283686 w 1081855"/>
                  <a:gd name="connsiteY43" fmla="*/ 156744 h 272478"/>
                  <a:gd name="connsiteX44" fmla="*/ 259741 w 1081855"/>
                  <a:gd name="connsiteY44" fmla="*/ 168716 h 272478"/>
                  <a:gd name="connsiteX45" fmla="*/ 243778 w 1081855"/>
                  <a:gd name="connsiteY45" fmla="*/ 148762 h 272478"/>
                  <a:gd name="connsiteX46" fmla="*/ 249764 w 1081855"/>
                  <a:gd name="connsiteY46" fmla="*/ 130803 h 272478"/>
                  <a:gd name="connsiteX47" fmla="*/ 233800 w 1081855"/>
                  <a:gd name="connsiteY47" fmla="*/ 110849 h 272478"/>
                  <a:gd name="connsiteX48" fmla="*/ 211851 w 1081855"/>
                  <a:gd name="connsiteY48" fmla="*/ 100872 h 272478"/>
                  <a:gd name="connsiteX49" fmla="*/ 191897 w 1081855"/>
                  <a:gd name="connsiteY49" fmla="*/ 76927 h 272478"/>
                  <a:gd name="connsiteX50" fmla="*/ 153984 w 1081855"/>
                  <a:gd name="connsiteY50" fmla="*/ 70941 h 272478"/>
                  <a:gd name="connsiteX51" fmla="*/ 134029 w 1081855"/>
                  <a:gd name="connsiteY51" fmla="*/ 54977 h 272478"/>
                  <a:gd name="connsiteX52" fmla="*/ 116070 w 1081855"/>
                  <a:gd name="connsiteY52" fmla="*/ 106858 h 272478"/>
                  <a:gd name="connsiteX53" fmla="*/ 102103 w 1081855"/>
                  <a:gd name="connsiteY53" fmla="*/ 126812 h 272478"/>
                  <a:gd name="connsiteX54" fmla="*/ 40244 w 1081855"/>
                  <a:gd name="connsiteY54" fmla="*/ 158739 h 272478"/>
                  <a:gd name="connsiteX55" fmla="*/ 34258 w 1081855"/>
                  <a:gd name="connsiteY55" fmla="*/ 130803 h 272478"/>
                  <a:gd name="connsiteX56" fmla="*/ 38249 w 1081855"/>
                  <a:gd name="connsiteY56" fmla="*/ 46996 h 272478"/>
                  <a:gd name="connsiteX57" fmla="*/ 10313 w 1081855"/>
                  <a:gd name="connsiteY57" fmla="*/ 25046 h 272478"/>
                  <a:gd name="connsiteX0" fmla="*/ 0 w 1081855"/>
                  <a:gd name="connsiteY0" fmla="*/ 111125 h 383603"/>
                  <a:gd name="connsiteX1" fmla="*/ 616404 w 1081855"/>
                  <a:gd name="connsiteY1" fmla="*/ 0 h 383603"/>
                  <a:gd name="connsiteX2" fmla="*/ 1075193 w 1081855"/>
                  <a:gd name="connsiteY2" fmla="*/ 111125 h 383603"/>
                  <a:gd name="connsiteX3" fmla="*/ 1081855 w 1081855"/>
                  <a:gd name="connsiteY3" fmla="*/ 176079 h 383603"/>
                  <a:gd name="connsiteX4" fmla="*/ 1075869 w 1081855"/>
                  <a:gd name="connsiteY4" fmla="*/ 219979 h 383603"/>
                  <a:gd name="connsiteX5" fmla="*/ 1059906 w 1081855"/>
                  <a:gd name="connsiteY5" fmla="*/ 247914 h 383603"/>
                  <a:gd name="connsiteX6" fmla="*/ 1014011 w 1081855"/>
                  <a:gd name="connsiteY6" fmla="*/ 261882 h 383603"/>
                  <a:gd name="connsiteX7" fmla="*/ 1021993 w 1081855"/>
                  <a:gd name="connsiteY7" fmla="*/ 337708 h 383603"/>
                  <a:gd name="connsiteX8" fmla="*/ 1027979 w 1081855"/>
                  <a:gd name="connsiteY8" fmla="*/ 355667 h 383603"/>
                  <a:gd name="connsiteX9" fmla="*/ 1027979 w 1081855"/>
                  <a:gd name="connsiteY9" fmla="*/ 375621 h 383603"/>
                  <a:gd name="connsiteX10" fmla="*/ 1016006 w 1081855"/>
                  <a:gd name="connsiteY10" fmla="*/ 383603 h 383603"/>
                  <a:gd name="connsiteX11" fmla="*/ 998048 w 1081855"/>
                  <a:gd name="connsiteY11" fmla="*/ 373626 h 383603"/>
                  <a:gd name="connsiteX12" fmla="*/ 1000043 w 1081855"/>
                  <a:gd name="connsiteY12" fmla="*/ 343695 h 383603"/>
                  <a:gd name="connsiteX13" fmla="*/ 958139 w 1081855"/>
                  <a:gd name="connsiteY13" fmla="*/ 309772 h 383603"/>
                  <a:gd name="connsiteX14" fmla="*/ 940180 w 1081855"/>
                  <a:gd name="connsiteY14" fmla="*/ 317754 h 383603"/>
                  <a:gd name="connsiteX15" fmla="*/ 900272 w 1081855"/>
                  <a:gd name="connsiteY15" fmla="*/ 293809 h 383603"/>
                  <a:gd name="connsiteX16" fmla="*/ 888299 w 1081855"/>
                  <a:gd name="connsiteY16" fmla="*/ 293809 h 383603"/>
                  <a:gd name="connsiteX17" fmla="*/ 880318 w 1081855"/>
                  <a:gd name="connsiteY17" fmla="*/ 271859 h 383603"/>
                  <a:gd name="connsiteX18" fmla="*/ 866350 w 1081855"/>
                  <a:gd name="connsiteY18" fmla="*/ 277846 h 383603"/>
                  <a:gd name="connsiteX19" fmla="*/ 820455 w 1081855"/>
                  <a:gd name="connsiteY19" fmla="*/ 235942 h 383603"/>
                  <a:gd name="connsiteX20" fmla="*/ 798505 w 1081855"/>
                  <a:gd name="connsiteY20" fmla="*/ 217983 h 383603"/>
                  <a:gd name="connsiteX21" fmla="*/ 776631 w 1081855"/>
                  <a:gd name="connsiteY21" fmla="*/ 206316 h 383603"/>
                  <a:gd name="connsiteX22" fmla="*/ 760094 w 1081855"/>
                  <a:gd name="connsiteY22" fmla="*/ 225217 h 383603"/>
                  <a:gd name="connsiteX23" fmla="*/ 737645 w 1081855"/>
                  <a:gd name="connsiteY23" fmla="*/ 220228 h 383603"/>
                  <a:gd name="connsiteX24" fmla="*/ 759632 w 1081855"/>
                  <a:gd name="connsiteY24" fmla="*/ 190594 h 383603"/>
                  <a:gd name="connsiteX25" fmla="*/ 732656 w 1081855"/>
                  <a:gd name="connsiteY25" fmla="*/ 156125 h 383603"/>
                  <a:gd name="connsiteX26" fmla="*/ 722679 w 1081855"/>
                  <a:gd name="connsiteY26" fmla="*/ 162111 h 383603"/>
                  <a:gd name="connsiteX27" fmla="*/ 704720 w 1081855"/>
                  <a:gd name="connsiteY27" fmla="*/ 154130 h 383603"/>
                  <a:gd name="connsiteX28" fmla="*/ 674789 w 1081855"/>
                  <a:gd name="connsiteY28" fmla="*/ 164107 h 383603"/>
                  <a:gd name="connsiteX29" fmla="*/ 630890 w 1081855"/>
                  <a:gd name="connsiteY29" fmla="*/ 180070 h 383603"/>
                  <a:gd name="connsiteX30" fmla="*/ 604949 w 1081855"/>
                  <a:gd name="connsiteY30" fmla="*/ 178075 h 383603"/>
                  <a:gd name="connsiteX31" fmla="*/ 555064 w 1081855"/>
                  <a:gd name="connsiteY31" fmla="*/ 211997 h 383603"/>
                  <a:gd name="connsiteX32" fmla="*/ 519146 w 1081855"/>
                  <a:gd name="connsiteY32" fmla="*/ 204015 h 383603"/>
                  <a:gd name="connsiteX33" fmla="*/ 485224 w 1081855"/>
                  <a:gd name="connsiteY33" fmla="*/ 186056 h 383603"/>
                  <a:gd name="connsiteX34" fmla="*/ 485224 w 1081855"/>
                  <a:gd name="connsiteY34" fmla="*/ 206011 h 383603"/>
                  <a:gd name="connsiteX35" fmla="*/ 479238 w 1081855"/>
                  <a:gd name="connsiteY35" fmla="*/ 215988 h 383603"/>
                  <a:gd name="connsiteX36" fmla="*/ 453297 w 1081855"/>
                  <a:gd name="connsiteY36" fmla="*/ 231951 h 383603"/>
                  <a:gd name="connsiteX37" fmla="*/ 445315 w 1081855"/>
                  <a:gd name="connsiteY37" fmla="*/ 210001 h 383603"/>
                  <a:gd name="connsiteX38" fmla="*/ 435338 w 1081855"/>
                  <a:gd name="connsiteY38" fmla="*/ 186056 h 383603"/>
                  <a:gd name="connsiteX39" fmla="*/ 425361 w 1081855"/>
                  <a:gd name="connsiteY39" fmla="*/ 186056 h 383603"/>
                  <a:gd name="connsiteX40" fmla="*/ 409398 w 1081855"/>
                  <a:gd name="connsiteY40" fmla="*/ 217983 h 383603"/>
                  <a:gd name="connsiteX41" fmla="*/ 391439 w 1081855"/>
                  <a:gd name="connsiteY41" fmla="*/ 239933 h 383603"/>
                  <a:gd name="connsiteX42" fmla="*/ 387448 w 1081855"/>
                  <a:gd name="connsiteY42" fmla="*/ 249910 h 383603"/>
                  <a:gd name="connsiteX43" fmla="*/ 323595 w 1081855"/>
                  <a:gd name="connsiteY43" fmla="*/ 285827 h 383603"/>
                  <a:gd name="connsiteX44" fmla="*/ 283686 w 1081855"/>
                  <a:gd name="connsiteY44" fmla="*/ 267869 h 383603"/>
                  <a:gd name="connsiteX45" fmla="*/ 259741 w 1081855"/>
                  <a:gd name="connsiteY45" fmla="*/ 279841 h 383603"/>
                  <a:gd name="connsiteX46" fmla="*/ 243778 w 1081855"/>
                  <a:gd name="connsiteY46" fmla="*/ 259887 h 383603"/>
                  <a:gd name="connsiteX47" fmla="*/ 249764 w 1081855"/>
                  <a:gd name="connsiteY47" fmla="*/ 241928 h 383603"/>
                  <a:gd name="connsiteX48" fmla="*/ 233800 w 1081855"/>
                  <a:gd name="connsiteY48" fmla="*/ 221974 h 383603"/>
                  <a:gd name="connsiteX49" fmla="*/ 211851 w 1081855"/>
                  <a:gd name="connsiteY49" fmla="*/ 211997 h 383603"/>
                  <a:gd name="connsiteX50" fmla="*/ 191897 w 1081855"/>
                  <a:gd name="connsiteY50" fmla="*/ 188052 h 383603"/>
                  <a:gd name="connsiteX51" fmla="*/ 153984 w 1081855"/>
                  <a:gd name="connsiteY51" fmla="*/ 182066 h 383603"/>
                  <a:gd name="connsiteX52" fmla="*/ 134029 w 1081855"/>
                  <a:gd name="connsiteY52" fmla="*/ 166102 h 383603"/>
                  <a:gd name="connsiteX53" fmla="*/ 116070 w 1081855"/>
                  <a:gd name="connsiteY53" fmla="*/ 217983 h 383603"/>
                  <a:gd name="connsiteX54" fmla="*/ 102103 w 1081855"/>
                  <a:gd name="connsiteY54" fmla="*/ 237937 h 383603"/>
                  <a:gd name="connsiteX55" fmla="*/ 40244 w 1081855"/>
                  <a:gd name="connsiteY55" fmla="*/ 269864 h 383603"/>
                  <a:gd name="connsiteX56" fmla="*/ 34258 w 1081855"/>
                  <a:gd name="connsiteY56" fmla="*/ 241928 h 383603"/>
                  <a:gd name="connsiteX57" fmla="*/ 38249 w 1081855"/>
                  <a:gd name="connsiteY57" fmla="*/ 158121 h 383603"/>
                  <a:gd name="connsiteX58" fmla="*/ 10313 w 1081855"/>
                  <a:gd name="connsiteY58" fmla="*/ 136171 h 383603"/>
                  <a:gd name="connsiteX59" fmla="*/ 0 w 1081855"/>
                  <a:gd name="connsiteY59" fmla="*/ 111125 h 383603"/>
                  <a:gd name="connsiteX0" fmla="*/ 616404 w 1081855"/>
                  <a:gd name="connsiteY0" fmla="*/ 0 h 383603"/>
                  <a:gd name="connsiteX1" fmla="*/ 1075193 w 1081855"/>
                  <a:gd name="connsiteY1" fmla="*/ 111125 h 383603"/>
                  <a:gd name="connsiteX2" fmla="*/ 1081855 w 1081855"/>
                  <a:gd name="connsiteY2" fmla="*/ 176079 h 383603"/>
                  <a:gd name="connsiteX3" fmla="*/ 1075869 w 1081855"/>
                  <a:gd name="connsiteY3" fmla="*/ 219979 h 383603"/>
                  <a:gd name="connsiteX4" fmla="*/ 1059906 w 1081855"/>
                  <a:gd name="connsiteY4" fmla="*/ 247914 h 383603"/>
                  <a:gd name="connsiteX5" fmla="*/ 1014011 w 1081855"/>
                  <a:gd name="connsiteY5" fmla="*/ 261882 h 383603"/>
                  <a:gd name="connsiteX6" fmla="*/ 1021993 w 1081855"/>
                  <a:gd name="connsiteY6" fmla="*/ 337708 h 383603"/>
                  <a:gd name="connsiteX7" fmla="*/ 1027979 w 1081855"/>
                  <a:gd name="connsiteY7" fmla="*/ 355667 h 383603"/>
                  <a:gd name="connsiteX8" fmla="*/ 1027979 w 1081855"/>
                  <a:gd name="connsiteY8" fmla="*/ 375621 h 383603"/>
                  <a:gd name="connsiteX9" fmla="*/ 1016006 w 1081855"/>
                  <a:gd name="connsiteY9" fmla="*/ 383603 h 383603"/>
                  <a:gd name="connsiteX10" fmla="*/ 998048 w 1081855"/>
                  <a:gd name="connsiteY10" fmla="*/ 373626 h 383603"/>
                  <a:gd name="connsiteX11" fmla="*/ 1000043 w 1081855"/>
                  <a:gd name="connsiteY11" fmla="*/ 343695 h 383603"/>
                  <a:gd name="connsiteX12" fmla="*/ 958139 w 1081855"/>
                  <a:gd name="connsiteY12" fmla="*/ 309772 h 383603"/>
                  <a:gd name="connsiteX13" fmla="*/ 940180 w 1081855"/>
                  <a:gd name="connsiteY13" fmla="*/ 317754 h 383603"/>
                  <a:gd name="connsiteX14" fmla="*/ 900272 w 1081855"/>
                  <a:gd name="connsiteY14" fmla="*/ 293809 h 383603"/>
                  <a:gd name="connsiteX15" fmla="*/ 888299 w 1081855"/>
                  <a:gd name="connsiteY15" fmla="*/ 293809 h 383603"/>
                  <a:gd name="connsiteX16" fmla="*/ 880318 w 1081855"/>
                  <a:gd name="connsiteY16" fmla="*/ 271859 h 383603"/>
                  <a:gd name="connsiteX17" fmla="*/ 866350 w 1081855"/>
                  <a:gd name="connsiteY17" fmla="*/ 277846 h 383603"/>
                  <a:gd name="connsiteX18" fmla="*/ 820455 w 1081855"/>
                  <a:gd name="connsiteY18" fmla="*/ 235942 h 383603"/>
                  <a:gd name="connsiteX19" fmla="*/ 798505 w 1081855"/>
                  <a:gd name="connsiteY19" fmla="*/ 217983 h 383603"/>
                  <a:gd name="connsiteX20" fmla="*/ 776631 w 1081855"/>
                  <a:gd name="connsiteY20" fmla="*/ 206316 h 383603"/>
                  <a:gd name="connsiteX21" fmla="*/ 760094 w 1081855"/>
                  <a:gd name="connsiteY21" fmla="*/ 225217 h 383603"/>
                  <a:gd name="connsiteX22" fmla="*/ 737645 w 1081855"/>
                  <a:gd name="connsiteY22" fmla="*/ 220228 h 383603"/>
                  <a:gd name="connsiteX23" fmla="*/ 759632 w 1081855"/>
                  <a:gd name="connsiteY23" fmla="*/ 190594 h 383603"/>
                  <a:gd name="connsiteX24" fmla="*/ 732656 w 1081855"/>
                  <a:gd name="connsiteY24" fmla="*/ 156125 h 383603"/>
                  <a:gd name="connsiteX25" fmla="*/ 722679 w 1081855"/>
                  <a:gd name="connsiteY25" fmla="*/ 162111 h 383603"/>
                  <a:gd name="connsiteX26" fmla="*/ 704720 w 1081855"/>
                  <a:gd name="connsiteY26" fmla="*/ 154130 h 383603"/>
                  <a:gd name="connsiteX27" fmla="*/ 674789 w 1081855"/>
                  <a:gd name="connsiteY27" fmla="*/ 164107 h 383603"/>
                  <a:gd name="connsiteX28" fmla="*/ 630890 w 1081855"/>
                  <a:gd name="connsiteY28" fmla="*/ 180070 h 383603"/>
                  <a:gd name="connsiteX29" fmla="*/ 604949 w 1081855"/>
                  <a:gd name="connsiteY29" fmla="*/ 178075 h 383603"/>
                  <a:gd name="connsiteX30" fmla="*/ 555064 w 1081855"/>
                  <a:gd name="connsiteY30" fmla="*/ 211997 h 383603"/>
                  <a:gd name="connsiteX31" fmla="*/ 519146 w 1081855"/>
                  <a:gd name="connsiteY31" fmla="*/ 204015 h 383603"/>
                  <a:gd name="connsiteX32" fmla="*/ 485224 w 1081855"/>
                  <a:gd name="connsiteY32" fmla="*/ 186056 h 383603"/>
                  <a:gd name="connsiteX33" fmla="*/ 485224 w 1081855"/>
                  <a:gd name="connsiteY33" fmla="*/ 206011 h 383603"/>
                  <a:gd name="connsiteX34" fmla="*/ 479238 w 1081855"/>
                  <a:gd name="connsiteY34" fmla="*/ 215988 h 383603"/>
                  <a:gd name="connsiteX35" fmla="*/ 453297 w 1081855"/>
                  <a:gd name="connsiteY35" fmla="*/ 231951 h 383603"/>
                  <a:gd name="connsiteX36" fmla="*/ 445315 w 1081855"/>
                  <a:gd name="connsiteY36" fmla="*/ 210001 h 383603"/>
                  <a:gd name="connsiteX37" fmla="*/ 435338 w 1081855"/>
                  <a:gd name="connsiteY37" fmla="*/ 186056 h 383603"/>
                  <a:gd name="connsiteX38" fmla="*/ 425361 w 1081855"/>
                  <a:gd name="connsiteY38" fmla="*/ 186056 h 383603"/>
                  <a:gd name="connsiteX39" fmla="*/ 409398 w 1081855"/>
                  <a:gd name="connsiteY39" fmla="*/ 217983 h 383603"/>
                  <a:gd name="connsiteX40" fmla="*/ 391439 w 1081855"/>
                  <a:gd name="connsiteY40" fmla="*/ 239933 h 383603"/>
                  <a:gd name="connsiteX41" fmla="*/ 387448 w 1081855"/>
                  <a:gd name="connsiteY41" fmla="*/ 249910 h 383603"/>
                  <a:gd name="connsiteX42" fmla="*/ 323595 w 1081855"/>
                  <a:gd name="connsiteY42" fmla="*/ 285827 h 383603"/>
                  <a:gd name="connsiteX43" fmla="*/ 283686 w 1081855"/>
                  <a:gd name="connsiteY43" fmla="*/ 267869 h 383603"/>
                  <a:gd name="connsiteX44" fmla="*/ 259741 w 1081855"/>
                  <a:gd name="connsiteY44" fmla="*/ 279841 h 383603"/>
                  <a:gd name="connsiteX45" fmla="*/ 243778 w 1081855"/>
                  <a:gd name="connsiteY45" fmla="*/ 259887 h 383603"/>
                  <a:gd name="connsiteX46" fmla="*/ 249764 w 1081855"/>
                  <a:gd name="connsiteY46" fmla="*/ 241928 h 383603"/>
                  <a:gd name="connsiteX47" fmla="*/ 233800 w 1081855"/>
                  <a:gd name="connsiteY47" fmla="*/ 221974 h 383603"/>
                  <a:gd name="connsiteX48" fmla="*/ 211851 w 1081855"/>
                  <a:gd name="connsiteY48" fmla="*/ 211997 h 383603"/>
                  <a:gd name="connsiteX49" fmla="*/ 191897 w 1081855"/>
                  <a:gd name="connsiteY49" fmla="*/ 188052 h 383603"/>
                  <a:gd name="connsiteX50" fmla="*/ 153984 w 1081855"/>
                  <a:gd name="connsiteY50" fmla="*/ 182066 h 383603"/>
                  <a:gd name="connsiteX51" fmla="*/ 134029 w 1081855"/>
                  <a:gd name="connsiteY51" fmla="*/ 166102 h 383603"/>
                  <a:gd name="connsiteX52" fmla="*/ 116070 w 1081855"/>
                  <a:gd name="connsiteY52" fmla="*/ 217983 h 383603"/>
                  <a:gd name="connsiteX53" fmla="*/ 102103 w 1081855"/>
                  <a:gd name="connsiteY53" fmla="*/ 237937 h 383603"/>
                  <a:gd name="connsiteX54" fmla="*/ 40244 w 1081855"/>
                  <a:gd name="connsiteY54" fmla="*/ 269864 h 383603"/>
                  <a:gd name="connsiteX55" fmla="*/ 34258 w 1081855"/>
                  <a:gd name="connsiteY55" fmla="*/ 241928 h 383603"/>
                  <a:gd name="connsiteX56" fmla="*/ 38249 w 1081855"/>
                  <a:gd name="connsiteY56" fmla="*/ 158121 h 383603"/>
                  <a:gd name="connsiteX57" fmla="*/ 10313 w 1081855"/>
                  <a:gd name="connsiteY57" fmla="*/ 136171 h 383603"/>
                  <a:gd name="connsiteX58" fmla="*/ 0 w 1081855"/>
                  <a:gd name="connsiteY58" fmla="*/ 111125 h 383603"/>
                  <a:gd name="connsiteX59" fmla="*/ 707844 w 1081855"/>
                  <a:gd name="connsiteY59" fmla="*/ 91440 h 383603"/>
                  <a:gd name="connsiteX0" fmla="*/ 616404 w 1081855"/>
                  <a:gd name="connsiteY0" fmla="*/ 0 h 383603"/>
                  <a:gd name="connsiteX1" fmla="*/ 1075193 w 1081855"/>
                  <a:gd name="connsiteY1" fmla="*/ 111125 h 383603"/>
                  <a:gd name="connsiteX2" fmla="*/ 1081855 w 1081855"/>
                  <a:gd name="connsiteY2" fmla="*/ 176079 h 383603"/>
                  <a:gd name="connsiteX3" fmla="*/ 1075869 w 1081855"/>
                  <a:gd name="connsiteY3" fmla="*/ 219979 h 383603"/>
                  <a:gd name="connsiteX4" fmla="*/ 1059906 w 1081855"/>
                  <a:gd name="connsiteY4" fmla="*/ 247914 h 383603"/>
                  <a:gd name="connsiteX5" fmla="*/ 1014011 w 1081855"/>
                  <a:gd name="connsiteY5" fmla="*/ 261882 h 383603"/>
                  <a:gd name="connsiteX6" fmla="*/ 1021993 w 1081855"/>
                  <a:gd name="connsiteY6" fmla="*/ 337708 h 383603"/>
                  <a:gd name="connsiteX7" fmla="*/ 1027979 w 1081855"/>
                  <a:gd name="connsiteY7" fmla="*/ 355667 h 383603"/>
                  <a:gd name="connsiteX8" fmla="*/ 1027979 w 1081855"/>
                  <a:gd name="connsiteY8" fmla="*/ 375621 h 383603"/>
                  <a:gd name="connsiteX9" fmla="*/ 1016006 w 1081855"/>
                  <a:gd name="connsiteY9" fmla="*/ 383603 h 383603"/>
                  <a:gd name="connsiteX10" fmla="*/ 998048 w 1081855"/>
                  <a:gd name="connsiteY10" fmla="*/ 373626 h 383603"/>
                  <a:gd name="connsiteX11" fmla="*/ 1000043 w 1081855"/>
                  <a:gd name="connsiteY11" fmla="*/ 343695 h 383603"/>
                  <a:gd name="connsiteX12" fmla="*/ 958139 w 1081855"/>
                  <a:gd name="connsiteY12" fmla="*/ 309772 h 383603"/>
                  <a:gd name="connsiteX13" fmla="*/ 940180 w 1081855"/>
                  <a:gd name="connsiteY13" fmla="*/ 317754 h 383603"/>
                  <a:gd name="connsiteX14" fmla="*/ 900272 w 1081855"/>
                  <a:gd name="connsiteY14" fmla="*/ 293809 h 383603"/>
                  <a:gd name="connsiteX15" fmla="*/ 888299 w 1081855"/>
                  <a:gd name="connsiteY15" fmla="*/ 293809 h 383603"/>
                  <a:gd name="connsiteX16" fmla="*/ 880318 w 1081855"/>
                  <a:gd name="connsiteY16" fmla="*/ 271859 h 383603"/>
                  <a:gd name="connsiteX17" fmla="*/ 866350 w 1081855"/>
                  <a:gd name="connsiteY17" fmla="*/ 277846 h 383603"/>
                  <a:gd name="connsiteX18" fmla="*/ 820455 w 1081855"/>
                  <a:gd name="connsiteY18" fmla="*/ 235942 h 383603"/>
                  <a:gd name="connsiteX19" fmla="*/ 798505 w 1081855"/>
                  <a:gd name="connsiteY19" fmla="*/ 217983 h 383603"/>
                  <a:gd name="connsiteX20" fmla="*/ 776631 w 1081855"/>
                  <a:gd name="connsiteY20" fmla="*/ 206316 h 383603"/>
                  <a:gd name="connsiteX21" fmla="*/ 760094 w 1081855"/>
                  <a:gd name="connsiteY21" fmla="*/ 225217 h 383603"/>
                  <a:gd name="connsiteX22" fmla="*/ 737645 w 1081855"/>
                  <a:gd name="connsiteY22" fmla="*/ 220228 h 383603"/>
                  <a:gd name="connsiteX23" fmla="*/ 759632 w 1081855"/>
                  <a:gd name="connsiteY23" fmla="*/ 190594 h 383603"/>
                  <a:gd name="connsiteX24" fmla="*/ 732656 w 1081855"/>
                  <a:gd name="connsiteY24" fmla="*/ 156125 h 383603"/>
                  <a:gd name="connsiteX25" fmla="*/ 722679 w 1081855"/>
                  <a:gd name="connsiteY25" fmla="*/ 162111 h 383603"/>
                  <a:gd name="connsiteX26" fmla="*/ 704720 w 1081855"/>
                  <a:gd name="connsiteY26" fmla="*/ 154130 h 383603"/>
                  <a:gd name="connsiteX27" fmla="*/ 674789 w 1081855"/>
                  <a:gd name="connsiteY27" fmla="*/ 164107 h 383603"/>
                  <a:gd name="connsiteX28" fmla="*/ 630890 w 1081855"/>
                  <a:gd name="connsiteY28" fmla="*/ 180070 h 383603"/>
                  <a:gd name="connsiteX29" fmla="*/ 604949 w 1081855"/>
                  <a:gd name="connsiteY29" fmla="*/ 178075 h 383603"/>
                  <a:gd name="connsiteX30" fmla="*/ 555064 w 1081855"/>
                  <a:gd name="connsiteY30" fmla="*/ 211997 h 383603"/>
                  <a:gd name="connsiteX31" fmla="*/ 519146 w 1081855"/>
                  <a:gd name="connsiteY31" fmla="*/ 204015 h 383603"/>
                  <a:gd name="connsiteX32" fmla="*/ 485224 w 1081855"/>
                  <a:gd name="connsiteY32" fmla="*/ 186056 h 383603"/>
                  <a:gd name="connsiteX33" fmla="*/ 485224 w 1081855"/>
                  <a:gd name="connsiteY33" fmla="*/ 206011 h 383603"/>
                  <a:gd name="connsiteX34" fmla="*/ 479238 w 1081855"/>
                  <a:gd name="connsiteY34" fmla="*/ 215988 h 383603"/>
                  <a:gd name="connsiteX35" fmla="*/ 453297 w 1081855"/>
                  <a:gd name="connsiteY35" fmla="*/ 231951 h 383603"/>
                  <a:gd name="connsiteX36" fmla="*/ 445315 w 1081855"/>
                  <a:gd name="connsiteY36" fmla="*/ 210001 h 383603"/>
                  <a:gd name="connsiteX37" fmla="*/ 435338 w 1081855"/>
                  <a:gd name="connsiteY37" fmla="*/ 186056 h 383603"/>
                  <a:gd name="connsiteX38" fmla="*/ 425361 w 1081855"/>
                  <a:gd name="connsiteY38" fmla="*/ 186056 h 383603"/>
                  <a:gd name="connsiteX39" fmla="*/ 409398 w 1081855"/>
                  <a:gd name="connsiteY39" fmla="*/ 217983 h 383603"/>
                  <a:gd name="connsiteX40" fmla="*/ 391439 w 1081855"/>
                  <a:gd name="connsiteY40" fmla="*/ 239933 h 383603"/>
                  <a:gd name="connsiteX41" fmla="*/ 387448 w 1081855"/>
                  <a:gd name="connsiteY41" fmla="*/ 249910 h 383603"/>
                  <a:gd name="connsiteX42" fmla="*/ 323595 w 1081855"/>
                  <a:gd name="connsiteY42" fmla="*/ 285827 h 383603"/>
                  <a:gd name="connsiteX43" fmla="*/ 283686 w 1081855"/>
                  <a:gd name="connsiteY43" fmla="*/ 267869 h 383603"/>
                  <a:gd name="connsiteX44" fmla="*/ 259741 w 1081855"/>
                  <a:gd name="connsiteY44" fmla="*/ 279841 h 383603"/>
                  <a:gd name="connsiteX45" fmla="*/ 243778 w 1081855"/>
                  <a:gd name="connsiteY45" fmla="*/ 259887 h 383603"/>
                  <a:gd name="connsiteX46" fmla="*/ 249764 w 1081855"/>
                  <a:gd name="connsiteY46" fmla="*/ 241928 h 383603"/>
                  <a:gd name="connsiteX47" fmla="*/ 233800 w 1081855"/>
                  <a:gd name="connsiteY47" fmla="*/ 221974 h 383603"/>
                  <a:gd name="connsiteX48" fmla="*/ 211851 w 1081855"/>
                  <a:gd name="connsiteY48" fmla="*/ 211997 h 383603"/>
                  <a:gd name="connsiteX49" fmla="*/ 191897 w 1081855"/>
                  <a:gd name="connsiteY49" fmla="*/ 188052 h 383603"/>
                  <a:gd name="connsiteX50" fmla="*/ 153984 w 1081855"/>
                  <a:gd name="connsiteY50" fmla="*/ 182066 h 383603"/>
                  <a:gd name="connsiteX51" fmla="*/ 134029 w 1081855"/>
                  <a:gd name="connsiteY51" fmla="*/ 166102 h 383603"/>
                  <a:gd name="connsiteX52" fmla="*/ 116070 w 1081855"/>
                  <a:gd name="connsiteY52" fmla="*/ 217983 h 383603"/>
                  <a:gd name="connsiteX53" fmla="*/ 102103 w 1081855"/>
                  <a:gd name="connsiteY53" fmla="*/ 237937 h 383603"/>
                  <a:gd name="connsiteX54" fmla="*/ 40244 w 1081855"/>
                  <a:gd name="connsiteY54" fmla="*/ 269864 h 383603"/>
                  <a:gd name="connsiteX55" fmla="*/ 34258 w 1081855"/>
                  <a:gd name="connsiteY55" fmla="*/ 241928 h 383603"/>
                  <a:gd name="connsiteX56" fmla="*/ 38249 w 1081855"/>
                  <a:gd name="connsiteY56" fmla="*/ 158121 h 383603"/>
                  <a:gd name="connsiteX57" fmla="*/ 10313 w 1081855"/>
                  <a:gd name="connsiteY57" fmla="*/ 136171 h 383603"/>
                  <a:gd name="connsiteX58" fmla="*/ 0 w 1081855"/>
                  <a:gd name="connsiteY58" fmla="*/ 111125 h 383603"/>
                  <a:gd name="connsiteX0" fmla="*/ 1075193 w 1081855"/>
                  <a:gd name="connsiteY0" fmla="*/ 0 h 272478"/>
                  <a:gd name="connsiteX1" fmla="*/ 1081855 w 1081855"/>
                  <a:gd name="connsiteY1" fmla="*/ 64954 h 272478"/>
                  <a:gd name="connsiteX2" fmla="*/ 1075869 w 1081855"/>
                  <a:gd name="connsiteY2" fmla="*/ 108854 h 272478"/>
                  <a:gd name="connsiteX3" fmla="*/ 1059906 w 1081855"/>
                  <a:gd name="connsiteY3" fmla="*/ 136789 h 272478"/>
                  <a:gd name="connsiteX4" fmla="*/ 1014011 w 1081855"/>
                  <a:gd name="connsiteY4" fmla="*/ 150757 h 272478"/>
                  <a:gd name="connsiteX5" fmla="*/ 1021993 w 1081855"/>
                  <a:gd name="connsiteY5" fmla="*/ 226583 h 272478"/>
                  <a:gd name="connsiteX6" fmla="*/ 1027979 w 1081855"/>
                  <a:gd name="connsiteY6" fmla="*/ 244542 h 272478"/>
                  <a:gd name="connsiteX7" fmla="*/ 1027979 w 1081855"/>
                  <a:gd name="connsiteY7" fmla="*/ 264496 h 272478"/>
                  <a:gd name="connsiteX8" fmla="*/ 1016006 w 1081855"/>
                  <a:gd name="connsiteY8" fmla="*/ 272478 h 272478"/>
                  <a:gd name="connsiteX9" fmla="*/ 998048 w 1081855"/>
                  <a:gd name="connsiteY9" fmla="*/ 262501 h 272478"/>
                  <a:gd name="connsiteX10" fmla="*/ 1000043 w 1081855"/>
                  <a:gd name="connsiteY10" fmla="*/ 232570 h 272478"/>
                  <a:gd name="connsiteX11" fmla="*/ 958139 w 1081855"/>
                  <a:gd name="connsiteY11" fmla="*/ 198647 h 272478"/>
                  <a:gd name="connsiteX12" fmla="*/ 940180 w 1081855"/>
                  <a:gd name="connsiteY12" fmla="*/ 206629 h 272478"/>
                  <a:gd name="connsiteX13" fmla="*/ 900272 w 1081855"/>
                  <a:gd name="connsiteY13" fmla="*/ 182684 h 272478"/>
                  <a:gd name="connsiteX14" fmla="*/ 888299 w 1081855"/>
                  <a:gd name="connsiteY14" fmla="*/ 182684 h 272478"/>
                  <a:gd name="connsiteX15" fmla="*/ 880318 w 1081855"/>
                  <a:gd name="connsiteY15" fmla="*/ 160734 h 272478"/>
                  <a:gd name="connsiteX16" fmla="*/ 866350 w 1081855"/>
                  <a:gd name="connsiteY16" fmla="*/ 166721 h 272478"/>
                  <a:gd name="connsiteX17" fmla="*/ 820455 w 1081855"/>
                  <a:gd name="connsiteY17" fmla="*/ 124817 h 272478"/>
                  <a:gd name="connsiteX18" fmla="*/ 798505 w 1081855"/>
                  <a:gd name="connsiteY18" fmla="*/ 106858 h 272478"/>
                  <a:gd name="connsiteX19" fmla="*/ 776631 w 1081855"/>
                  <a:gd name="connsiteY19" fmla="*/ 95191 h 272478"/>
                  <a:gd name="connsiteX20" fmla="*/ 760094 w 1081855"/>
                  <a:gd name="connsiteY20" fmla="*/ 114092 h 272478"/>
                  <a:gd name="connsiteX21" fmla="*/ 737645 w 1081855"/>
                  <a:gd name="connsiteY21" fmla="*/ 109103 h 272478"/>
                  <a:gd name="connsiteX22" fmla="*/ 759632 w 1081855"/>
                  <a:gd name="connsiteY22" fmla="*/ 79469 h 272478"/>
                  <a:gd name="connsiteX23" fmla="*/ 732656 w 1081855"/>
                  <a:gd name="connsiteY23" fmla="*/ 45000 h 272478"/>
                  <a:gd name="connsiteX24" fmla="*/ 722679 w 1081855"/>
                  <a:gd name="connsiteY24" fmla="*/ 50986 h 272478"/>
                  <a:gd name="connsiteX25" fmla="*/ 704720 w 1081855"/>
                  <a:gd name="connsiteY25" fmla="*/ 43005 h 272478"/>
                  <a:gd name="connsiteX26" fmla="*/ 674789 w 1081855"/>
                  <a:gd name="connsiteY26" fmla="*/ 52982 h 272478"/>
                  <a:gd name="connsiteX27" fmla="*/ 630890 w 1081855"/>
                  <a:gd name="connsiteY27" fmla="*/ 68945 h 272478"/>
                  <a:gd name="connsiteX28" fmla="*/ 604949 w 1081855"/>
                  <a:gd name="connsiteY28" fmla="*/ 66950 h 272478"/>
                  <a:gd name="connsiteX29" fmla="*/ 555064 w 1081855"/>
                  <a:gd name="connsiteY29" fmla="*/ 100872 h 272478"/>
                  <a:gd name="connsiteX30" fmla="*/ 519146 w 1081855"/>
                  <a:gd name="connsiteY30" fmla="*/ 92890 h 272478"/>
                  <a:gd name="connsiteX31" fmla="*/ 485224 w 1081855"/>
                  <a:gd name="connsiteY31" fmla="*/ 74931 h 272478"/>
                  <a:gd name="connsiteX32" fmla="*/ 485224 w 1081855"/>
                  <a:gd name="connsiteY32" fmla="*/ 94886 h 272478"/>
                  <a:gd name="connsiteX33" fmla="*/ 479238 w 1081855"/>
                  <a:gd name="connsiteY33" fmla="*/ 104863 h 272478"/>
                  <a:gd name="connsiteX34" fmla="*/ 453297 w 1081855"/>
                  <a:gd name="connsiteY34" fmla="*/ 120826 h 272478"/>
                  <a:gd name="connsiteX35" fmla="*/ 445315 w 1081855"/>
                  <a:gd name="connsiteY35" fmla="*/ 98876 h 272478"/>
                  <a:gd name="connsiteX36" fmla="*/ 435338 w 1081855"/>
                  <a:gd name="connsiteY36" fmla="*/ 74931 h 272478"/>
                  <a:gd name="connsiteX37" fmla="*/ 425361 w 1081855"/>
                  <a:gd name="connsiteY37" fmla="*/ 74931 h 272478"/>
                  <a:gd name="connsiteX38" fmla="*/ 409398 w 1081855"/>
                  <a:gd name="connsiteY38" fmla="*/ 106858 h 272478"/>
                  <a:gd name="connsiteX39" fmla="*/ 391439 w 1081855"/>
                  <a:gd name="connsiteY39" fmla="*/ 128808 h 272478"/>
                  <a:gd name="connsiteX40" fmla="*/ 387448 w 1081855"/>
                  <a:gd name="connsiteY40" fmla="*/ 138785 h 272478"/>
                  <a:gd name="connsiteX41" fmla="*/ 323595 w 1081855"/>
                  <a:gd name="connsiteY41" fmla="*/ 174702 h 272478"/>
                  <a:gd name="connsiteX42" fmla="*/ 283686 w 1081855"/>
                  <a:gd name="connsiteY42" fmla="*/ 156744 h 272478"/>
                  <a:gd name="connsiteX43" fmla="*/ 259741 w 1081855"/>
                  <a:gd name="connsiteY43" fmla="*/ 168716 h 272478"/>
                  <a:gd name="connsiteX44" fmla="*/ 243778 w 1081855"/>
                  <a:gd name="connsiteY44" fmla="*/ 148762 h 272478"/>
                  <a:gd name="connsiteX45" fmla="*/ 249764 w 1081855"/>
                  <a:gd name="connsiteY45" fmla="*/ 130803 h 272478"/>
                  <a:gd name="connsiteX46" fmla="*/ 233800 w 1081855"/>
                  <a:gd name="connsiteY46" fmla="*/ 110849 h 272478"/>
                  <a:gd name="connsiteX47" fmla="*/ 211851 w 1081855"/>
                  <a:gd name="connsiteY47" fmla="*/ 100872 h 272478"/>
                  <a:gd name="connsiteX48" fmla="*/ 191897 w 1081855"/>
                  <a:gd name="connsiteY48" fmla="*/ 76927 h 272478"/>
                  <a:gd name="connsiteX49" fmla="*/ 153984 w 1081855"/>
                  <a:gd name="connsiteY49" fmla="*/ 70941 h 272478"/>
                  <a:gd name="connsiteX50" fmla="*/ 134029 w 1081855"/>
                  <a:gd name="connsiteY50" fmla="*/ 54977 h 272478"/>
                  <a:gd name="connsiteX51" fmla="*/ 116070 w 1081855"/>
                  <a:gd name="connsiteY51" fmla="*/ 106858 h 272478"/>
                  <a:gd name="connsiteX52" fmla="*/ 102103 w 1081855"/>
                  <a:gd name="connsiteY52" fmla="*/ 126812 h 272478"/>
                  <a:gd name="connsiteX53" fmla="*/ 40244 w 1081855"/>
                  <a:gd name="connsiteY53" fmla="*/ 158739 h 272478"/>
                  <a:gd name="connsiteX54" fmla="*/ 34258 w 1081855"/>
                  <a:gd name="connsiteY54" fmla="*/ 130803 h 272478"/>
                  <a:gd name="connsiteX55" fmla="*/ 38249 w 1081855"/>
                  <a:gd name="connsiteY55" fmla="*/ 46996 h 272478"/>
                  <a:gd name="connsiteX56" fmla="*/ 10313 w 1081855"/>
                  <a:gd name="connsiteY56" fmla="*/ 25046 h 272478"/>
                  <a:gd name="connsiteX57" fmla="*/ 0 w 1081855"/>
                  <a:gd name="connsiteY57" fmla="*/ 0 h 272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081855" h="272478">
                    <a:moveTo>
                      <a:pt x="1075193" y="0"/>
                    </a:moveTo>
                    <a:lnTo>
                      <a:pt x="1081855" y="64954"/>
                    </a:lnTo>
                    <a:lnTo>
                      <a:pt x="1075869" y="108854"/>
                    </a:lnTo>
                    <a:lnTo>
                      <a:pt x="1059906" y="136789"/>
                    </a:lnTo>
                    <a:lnTo>
                      <a:pt x="1014011" y="150757"/>
                    </a:lnTo>
                    <a:lnTo>
                      <a:pt x="1021993" y="226583"/>
                    </a:lnTo>
                    <a:lnTo>
                      <a:pt x="1027979" y="244542"/>
                    </a:lnTo>
                    <a:lnTo>
                      <a:pt x="1027979" y="264496"/>
                    </a:lnTo>
                    <a:lnTo>
                      <a:pt x="1016006" y="272478"/>
                    </a:lnTo>
                    <a:lnTo>
                      <a:pt x="998048" y="262501"/>
                    </a:lnTo>
                    <a:lnTo>
                      <a:pt x="1000043" y="232570"/>
                    </a:lnTo>
                    <a:lnTo>
                      <a:pt x="958139" y="198647"/>
                    </a:lnTo>
                    <a:lnTo>
                      <a:pt x="940180" y="206629"/>
                    </a:lnTo>
                    <a:lnTo>
                      <a:pt x="900272" y="182684"/>
                    </a:lnTo>
                    <a:lnTo>
                      <a:pt x="888299" y="182684"/>
                    </a:lnTo>
                    <a:lnTo>
                      <a:pt x="880318" y="160734"/>
                    </a:lnTo>
                    <a:lnTo>
                      <a:pt x="866350" y="166721"/>
                    </a:lnTo>
                    <a:lnTo>
                      <a:pt x="820455" y="124817"/>
                    </a:lnTo>
                    <a:lnTo>
                      <a:pt x="798505" y="106858"/>
                    </a:lnTo>
                    <a:lnTo>
                      <a:pt x="776631" y="95191"/>
                    </a:lnTo>
                    <a:lnTo>
                      <a:pt x="760094" y="114092"/>
                    </a:lnTo>
                    <a:lnTo>
                      <a:pt x="737645" y="109103"/>
                    </a:lnTo>
                    <a:lnTo>
                      <a:pt x="759632" y="79469"/>
                    </a:lnTo>
                    <a:lnTo>
                      <a:pt x="732656" y="45000"/>
                    </a:lnTo>
                    <a:lnTo>
                      <a:pt x="722679" y="50986"/>
                    </a:lnTo>
                    <a:lnTo>
                      <a:pt x="704720" y="43005"/>
                    </a:lnTo>
                    <a:lnTo>
                      <a:pt x="674789" y="52982"/>
                    </a:lnTo>
                    <a:lnTo>
                      <a:pt x="630890" y="68945"/>
                    </a:lnTo>
                    <a:lnTo>
                      <a:pt x="604949" y="66950"/>
                    </a:lnTo>
                    <a:lnTo>
                      <a:pt x="555064" y="100872"/>
                    </a:lnTo>
                    <a:lnTo>
                      <a:pt x="519146" y="92890"/>
                    </a:lnTo>
                    <a:lnTo>
                      <a:pt x="485224" y="74931"/>
                    </a:lnTo>
                    <a:lnTo>
                      <a:pt x="485224" y="94886"/>
                    </a:lnTo>
                    <a:lnTo>
                      <a:pt x="479238" y="104863"/>
                    </a:lnTo>
                    <a:lnTo>
                      <a:pt x="453297" y="120826"/>
                    </a:lnTo>
                    <a:lnTo>
                      <a:pt x="445315" y="98876"/>
                    </a:lnTo>
                    <a:lnTo>
                      <a:pt x="435338" y="74931"/>
                    </a:lnTo>
                    <a:lnTo>
                      <a:pt x="425361" y="74931"/>
                    </a:lnTo>
                    <a:lnTo>
                      <a:pt x="409398" y="106858"/>
                    </a:lnTo>
                    <a:lnTo>
                      <a:pt x="391439" y="128808"/>
                    </a:lnTo>
                    <a:lnTo>
                      <a:pt x="387448" y="138785"/>
                    </a:lnTo>
                    <a:lnTo>
                      <a:pt x="323595" y="174702"/>
                    </a:lnTo>
                    <a:lnTo>
                      <a:pt x="283686" y="156744"/>
                    </a:lnTo>
                    <a:lnTo>
                      <a:pt x="259741" y="168716"/>
                    </a:lnTo>
                    <a:lnTo>
                      <a:pt x="243778" y="148762"/>
                    </a:lnTo>
                    <a:lnTo>
                      <a:pt x="249764" y="130803"/>
                    </a:lnTo>
                    <a:lnTo>
                      <a:pt x="233800" y="110849"/>
                    </a:lnTo>
                    <a:lnTo>
                      <a:pt x="211851" y="100872"/>
                    </a:lnTo>
                    <a:lnTo>
                      <a:pt x="191897" y="76927"/>
                    </a:lnTo>
                    <a:lnTo>
                      <a:pt x="153984" y="70941"/>
                    </a:lnTo>
                    <a:lnTo>
                      <a:pt x="134029" y="54977"/>
                    </a:lnTo>
                    <a:lnTo>
                      <a:pt x="116070" y="106858"/>
                    </a:lnTo>
                    <a:lnTo>
                      <a:pt x="102103" y="126812"/>
                    </a:lnTo>
                    <a:lnTo>
                      <a:pt x="40244" y="158739"/>
                    </a:lnTo>
                    <a:lnTo>
                      <a:pt x="34258" y="130803"/>
                    </a:lnTo>
                    <a:lnTo>
                      <a:pt x="38249" y="46996"/>
                    </a:lnTo>
                    <a:lnTo>
                      <a:pt x="10313" y="25046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603EF32E-0B49-6175-54A1-3720E6A5B3DE}"/>
                  </a:ext>
                </a:extLst>
              </p:cNvPr>
              <p:cNvSpPr/>
              <p:nvPr/>
            </p:nvSpPr>
            <p:spPr>
              <a:xfrm>
                <a:off x="1114223" y="983334"/>
                <a:ext cx="925875" cy="923879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EA421431-6F4C-83D3-A487-70F5624552F5}"/>
                  </a:ext>
                </a:extLst>
              </p:cNvPr>
              <p:cNvSpPr/>
              <p:nvPr/>
            </p:nvSpPr>
            <p:spPr>
              <a:xfrm>
                <a:off x="1650992" y="2060862"/>
                <a:ext cx="921884" cy="1394798"/>
              </a:xfrm>
              <a:custGeom>
                <a:avLst/>
                <a:gdLst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55270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48412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3520440" h="5326380">
                    <a:moveTo>
                      <a:pt x="3512820" y="403860"/>
                    </a:moveTo>
                    <a:lnTo>
                      <a:pt x="3459480" y="365760"/>
                    </a:lnTo>
                    <a:lnTo>
                      <a:pt x="3459480" y="198120"/>
                    </a:lnTo>
                    <a:lnTo>
                      <a:pt x="3520440" y="83820"/>
                    </a:lnTo>
                    <a:lnTo>
                      <a:pt x="3451860" y="76200"/>
                    </a:lnTo>
                    <a:lnTo>
                      <a:pt x="3383280" y="53340"/>
                    </a:lnTo>
                    <a:lnTo>
                      <a:pt x="3307080" y="60960"/>
                    </a:lnTo>
                    <a:lnTo>
                      <a:pt x="3261360" y="30480"/>
                    </a:lnTo>
                    <a:lnTo>
                      <a:pt x="3139440" y="38100"/>
                    </a:lnTo>
                    <a:lnTo>
                      <a:pt x="3086100" y="182880"/>
                    </a:lnTo>
                    <a:lnTo>
                      <a:pt x="3032760" y="259080"/>
                    </a:lnTo>
                    <a:lnTo>
                      <a:pt x="2926080" y="259080"/>
                    </a:lnTo>
                    <a:lnTo>
                      <a:pt x="2766060" y="259080"/>
                    </a:lnTo>
                    <a:lnTo>
                      <a:pt x="2697480" y="259080"/>
                    </a:lnTo>
                    <a:lnTo>
                      <a:pt x="2659380" y="327660"/>
                    </a:lnTo>
                    <a:lnTo>
                      <a:pt x="2537460" y="289560"/>
                    </a:lnTo>
                    <a:lnTo>
                      <a:pt x="2438400" y="236220"/>
                    </a:lnTo>
                    <a:lnTo>
                      <a:pt x="2476500" y="175260"/>
                    </a:lnTo>
                    <a:lnTo>
                      <a:pt x="2407920" y="99060"/>
                    </a:lnTo>
                    <a:lnTo>
                      <a:pt x="2346960" y="0"/>
                    </a:lnTo>
                    <a:lnTo>
                      <a:pt x="2255520" y="38100"/>
                    </a:lnTo>
                    <a:lnTo>
                      <a:pt x="2225040" y="83820"/>
                    </a:lnTo>
                    <a:lnTo>
                      <a:pt x="2186940" y="114300"/>
                    </a:lnTo>
                    <a:lnTo>
                      <a:pt x="2065020" y="114300"/>
                    </a:lnTo>
                    <a:lnTo>
                      <a:pt x="1981200" y="114300"/>
                    </a:lnTo>
                    <a:lnTo>
                      <a:pt x="1973580" y="45720"/>
                    </a:lnTo>
                    <a:lnTo>
                      <a:pt x="1897380" y="38100"/>
                    </a:lnTo>
                    <a:lnTo>
                      <a:pt x="1729740" y="45720"/>
                    </a:lnTo>
                    <a:lnTo>
                      <a:pt x="1684020" y="114300"/>
                    </a:lnTo>
                    <a:lnTo>
                      <a:pt x="1630680" y="182880"/>
                    </a:lnTo>
                    <a:lnTo>
                      <a:pt x="1630680" y="213360"/>
                    </a:lnTo>
                    <a:lnTo>
                      <a:pt x="1661160" y="266700"/>
                    </a:lnTo>
                    <a:lnTo>
                      <a:pt x="1592580" y="373380"/>
                    </a:lnTo>
                    <a:lnTo>
                      <a:pt x="1463040" y="419100"/>
                    </a:lnTo>
                    <a:lnTo>
                      <a:pt x="1440180" y="525780"/>
                    </a:lnTo>
                    <a:lnTo>
                      <a:pt x="1432560" y="586740"/>
                    </a:lnTo>
                    <a:lnTo>
                      <a:pt x="1379220" y="586740"/>
                    </a:lnTo>
                    <a:lnTo>
                      <a:pt x="1295400" y="685800"/>
                    </a:lnTo>
                    <a:lnTo>
                      <a:pt x="1257300" y="762000"/>
                    </a:lnTo>
                    <a:lnTo>
                      <a:pt x="1257300" y="762000"/>
                    </a:lnTo>
                    <a:lnTo>
                      <a:pt x="1257300" y="883920"/>
                    </a:lnTo>
                    <a:lnTo>
                      <a:pt x="1196340" y="937260"/>
                    </a:lnTo>
                    <a:lnTo>
                      <a:pt x="1051560" y="906780"/>
                    </a:lnTo>
                    <a:lnTo>
                      <a:pt x="998220" y="1013460"/>
                    </a:lnTo>
                    <a:lnTo>
                      <a:pt x="944880" y="1036320"/>
                    </a:lnTo>
                    <a:lnTo>
                      <a:pt x="952500" y="1135380"/>
                    </a:lnTo>
                    <a:lnTo>
                      <a:pt x="922020" y="1203960"/>
                    </a:lnTo>
                    <a:lnTo>
                      <a:pt x="944880" y="1363980"/>
                    </a:lnTo>
                    <a:lnTo>
                      <a:pt x="952500" y="1455420"/>
                    </a:lnTo>
                    <a:lnTo>
                      <a:pt x="998220" y="1577340"/>
                    </a:lnTo>
                    <a:lnTo>
                      <a:pt x="1066800" y="1584960"/>
                    </a:lnTo>
                    <a:lnTo>
                      <a:pt x="1135380" y="1722120"/>
                    </a:lnTo>
                    <a:lnTo>
                      <a:pt x="1173480" y="1783080"/>
                    </a:lnTo>
                    <a:lnTo>
                      <a:pt x="1211580" y="1836420"/>
                    </a:lnTo>
                    <a:lnTo>
                      <a:pt x="1181100" y="1965960"/>
                    </a:lnTo>
                    <a:lnTo>
                      <a:pt x="1135380" y="2026920"/>
                    </a:lnTo>
                    <a:lnTo>
                      <a:pt x="1059180" y="2019300"/>
                    </a:lnTo>
                    <a:lnTo>
                      <a:pt x="1059180" y="2072640"/>
                    </a:lnTo>
                    <a:lnTo>
                      <a:pt x="1021080" y="2125980"/>
                    </a:lnTo>
                    <a:lnTo>
                      <a:pt x="1021080" y="2125980"/>
                    </a:lnTo>
                    <a:lnTo>
                      <a:pt x="1074420" y="2171700"/>
                    </a:lnTo>
                    <a:lnTo>
                      <a:pt x="1112520" y="2263140"/>
                    </a:lnTo>
                    <a:lnTo>
                      <a:pt x="1158240" y="2316480"/>
                    </a:lnTo>
                    <a:lnTo>
                      <a:pt x="1181100" y="2385060"/>
                    </a:lnTo>
                    <a:lnTo>
                      <a:pt x="1173480" y="2476500"/>
                    </a:lnTo>
                    <a:lnTo>
                      <a:pt x="1112520" y="2506980"/>
                    </a:lnTo>
                    <a:lnTo>
                      <a:pt x="1112520" y="2506980"/>
                    </a:lnTo>
                    <a:lnTo>
                      <a:pt x="975360" y="2438400"/>
                    </a:lnTo>
                    <a:lnTo>
                      <a:pt x="914400" y="2407920"/>
                    </a:lnTo>
                    <a:lnTo>
                      <a:pt x="868680" y="2484120"/>
                    </a:lnTo>
                    <a:lnTo>
                      <a:pt x="853440" y="2537460"/>
                    </a:lnTo>
                    <a:lnTo>
                      <a:pt x="822960" y="2583180"/>
                    </a:lnTo>
                    <a:lnTo>
                      <a:pt x="822960" y="2583180"/>
                    </a:lnTo>
                    <a:lnTo>
                      <a:pt x="701040" y="2621280"/>
                    </a:lnTo>
                    <a:lnTo>
                      <a:pt x="594360" y="2567940"/>
                    </a:lnTo>
                    <a:lnTo>
                      <a:pt x="502920" y="2606040"/>
                    </a:lnTo>
                    <a:lnTo>
                      <a:pt x="449580" y="2705100"/>
                    </a:lnTo>
                    <a:lnTo>
                      <a:pt x="403860" y="2674620"/>
                    </a:lnTo>
                    <a:lnTo>
                      <a:pt x="350520" y="2697480"/>
                    </a:lnTo>
                    <a:lnTo>
                      <a:pt x="129540" y="2682240"/>
                    </a:lnTo>
                    <a:lnTo>
                      <a:pt x="60960" y="2682240"/>
                    </a:lnTo>
                    <a:lnTo>
                      <a:pt x="0" y="2804160"/>
                    </a:lnTo>
                    <a:lnTo>
                      <a:pt x="0" y="2834640"/>
                    </a:lnTo>
                    <a:lnTo>
                      <a:pt x="106680" y="2895600"/>
                    </a:lnTo>
                    <a:lnTo>
                      <a:pt x="190500" y="2987040"/>
                    </a:lnTo>
                    <a:lnTo>
                      <a:pt x="289560" y="3208020"/>
                    </a:lnTo>
                    <a:lnTo>
                      <a:pt x="426720" y="3261360"/>
                    </a:lnTo>
                    <a:lnTo>
                      <a:pt x="510540" y="3314700"/>
                    </a:lnTo>
                    <a:lnTo>
                      <a:pt x="594360" y="3482340"/>
                    </a:lnTo>
                    <a:lnTo>
                      <a:pt x="510540" y="3634740"/>
                    </a:lnTo>
                    <a:lnTo>
                      <a:pt x="502920" y="3710940"/>
                    </a:lnTo>
                    <a:lnTo>
                      <a:pt x="632460" y="3771900"/>
                    </a:lnTo>
                    <a:lnTo>
                      <a:pt x="693420" y="3832860"/>
                    </a:lnTo>
                    <a:lnTo>
                      <a:pt x="792480" y="3802380"/>
                    </a:lnTo>
                    <a:lnTo>
                      <a:pt x="838200" y="3863340"/>
                    </a:lnTo>
                    <a:lnTo>
                      <a:pt x="830580" y="3916680"/>
                    </a:lnTo>
                    <a:lnTo>
                      <a:pt x="929640" y="3947160"/>
                    </a:lnTo>
                    <a:lnTo>
                      <a:pt x="960120" y="4145280"/>
                    </a:lnTo>
                    <a:lnTo>
                      <a:pt x="975360" y="4221480"/>
                    </a:lnTo>
                    <a:lnTo>
                      <a:pt x="998220" y="4282440"/>
                    </a:lnTo>
                    <a:lnTo>
                      <a:pt x="1021080" y="4335780"/>
                    </a:lnTo>
                    <a:lnTo>
                      <a:pt x="1112520" y="4290060"/>
                    </a:lnTo>
                    <a:lnTo>
                      <a:pt x="1272540" y="4366260"/>
                    </a:lnTo>
                    <a:lnTo>
                      <a:pt x="1379220" y="4351020"/>
                    </a:lnTo>
                    <a:lnTo>
                      <a:pt x="1440180" y="4404360"/>
                    </a:lnTo>
                    <a:lnTo>
                      <a:pt x="1463040" y="4488180"/>
                    </a:lnTo>
                    <a:lnTo>
                      <a:pt x="1463040" y="4488180"/>
                    </a:lnTo>
                    <a:lnTo>
                      <a:pt x="1501140" y="4594860"/>
                    </a:lnTo>
                    <a:lnTo>
                      <a:pt x="1463040" y="4625340"/>
                    </a:lnTo>
                    <a:lnTo>
                      <a:pt x="1501140" y="4739640"/>
                    </a:lnTo>
                    <a:lnTo>
                      <a:pt x="1447800" y="4808220"/>
                    </a:lnTo>
                    <a:lnTo>
                      <a:pt x="1394460" y="4892040"/>
                    </a:lnTo>
                    <a:lnTo>
                      <a:pt x="1386840" y="4991100"/>
                    </a:lnTo>
                    <a:lnTo>
                      <a:pt x="1478280" y="4991100"/>
                    </a:lnTo>
                    <a:lnTo>
                      <a:pt x="1508760" y="5059680"/>
                    </a:lnTo>
                    <a:lnTo>
                      <a:pt x="1600200" y="5097780"/>
                    </a:lnTo>
                    <a:lnTo>
                      <a:pt x="1630680" y="5257800"/>
                    </a:lnTo>
                    <a:lnTo>
                      <a:pt x="1722120" y="5273040"/>
                    </a:lnTo>
                    <a:lnTo>
                      <a:pt x="1828800" y="5242560"/>
                    </a:lnTo>
                    <a:lnTo>
                      <a:pt x="1866900" y="5318760"/>
                    </a:lnTo>
                    <a:lnTo>
                      <a:pt x="1943100" y="5326380"/>
                    </a:lnTo>
                    <a:lnTo>
                      <a:pt x="1912620" y="5227320"/>
                    </a:lnTo>
                    <a:lnTo>
                      <a:pt x="1988820" y="5128260"/>
                    </a:lnTo>
                    <a:lnTo>
                      <a:pt x="2057400" y="5036820"/>
                    </a:lnTo>
                    <a:lnTo>
                      <a:pt x="2034540" y="4869180"/>
                    </a:lnTo>
                    <a:lnTo>
                      <a:pt x="2026920" y="4716780"/>
                    </a:lnTo>
                    <a:lnTo>
                      <a:pt x="2110740" y="4602480"/>
                    </a:lnTo>
                    <a:lnTo>
                      <a:pt x="2232660" y="4442460"/>
                    </a:lnTo>
                    <a:lnTo>
                      <a:pt x="2331720" y="4411980"/>
                    </a:lnTo>
                    <a:lnTo>
                      <a:pt x="2308860" y="4290060"/>
                    </a:lnTo>
                    <a:lnTo>
                      <a:pt x="2301240" y="4145280"/>
                    </a:lnTo>
                    <a:lnTo>
                      <a:pt x="2346960" y="4008120"/>
                    </a:lnTo>
                    <a:lnTo>
                      <a:pt x="2377440" y="3848100"/>
                    </a:lnTo>
                    <a:lnTo>
                      <a:pt x="2293620" y="3718560"/>
                    </a:lnTo>
                    <a:lnTo>
                      <a:pt x="2255520" y="3619500"/>
                    </a:lnTo>
                    <a:lnTo>
                      <a:pt x="2316480" y="3253740"/>
                    </a:lnTo>
                    <a:lnTo>
                      <a:pt x="2484120" y="2628900"/>
                    </a:lnTo>
                    <a:lnTo>
                      <a:pt x="2659380" y="2080260"/>
                    </a:lnTo>
                    <a:lnTo>
                      <a:pt x="2788920" y="1821180"/>
                    </a:lnTo>
                    <a:lnTo>
                      <a:pt x="2796540" y="1729740"/>
                    </a:lnTo>
                    <a:lnTo>
                      <a:pt x="2865120" y="1584960"/>
                    </a:lnTo>
                    <a:lnTo>
                      <a:pt x="2979420" y="1508760"/>
                    </a:lnTo>
                    <a:lnTo>
                      <a:pt x="2910840" y="1394460"/>
                    </a:lnTo>
                    <a:lnTo>
                      <a:pt x="2918460" y="1363980"/>
                    </a:lnTo>
                    <a:lnTo>
                      <a:pt x="3017520" y="1341120"/>
                    </a:lnTo>
                    <a:lnTo>
                      <a:pt x="3101340" y="1272540"/>
                    </a:lnTo>
                    <a:lnTo>
                      <a:pt x="3078480" y="1203960"/>
                    </a:lnTo>
                    <a:lnTo>
                      <a:pt x="3002280" y="1150620"/>
                    </a:lnTo>
                    <a:lnTo>
                      <a:pt x="3002280" y="1021080"/>
                    </a:lnTo>
                    <a:lnTo>
                      <a:pt x="3032760" y="944880"/>
                    </a:lnTo>
                    <a:lnTo>
                      <a:pt x="3139440" y="914400"/>
                    </a:lnTo>
                    <a:lnTo>
                      <a:pt x="3246120" y="708660"/>
                    </a:lnTo>
                    <a:lnTo>
                      <a:pt x="3246120" y="632460"/>
                    </a:lnTo>
                    <a:lnTo>
                      <a:pt x="3329940" y="624840"/>
                    </a:lnTo>
                    <a:lnTo>
                      <a:pt x="3360420" y="571500"/>
                    </a:lnTo>
                    <a:lnTo>
                      <a:pt x="3390900" y="525780"/>
                    </a:lnTo>
                    <a:lnTo>
                      <a:pt x="3459480" y="541020"/>
                    </a:lnTo>
                    <a:lnTo>
                      <a:pt x="3467100" y="441960"/>
                    </a:lnTo>
                    <a:lnTo>
                      <a:pt x="3512820" y="40386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D8875121-2543-D365-C8BE-00C375F52BB9}"/>
                  </a:ext>
                </a:extLst>
              </p:cNvPr>
              <p:cNvSpPr/>
              <p:nvPr/>
            </p:nvSpPr>
            <p:spPr>
              <a:xfrm>
                <a:off x="1186059" y="2685428"/>
                <a:ext cx="858031" cy="866358"/>
              </a:xfrm>
              <a:custGeom>
                <a:avLst/>
                <a:gdLst>
                  <a:gd name="connsiteX0" fmla="*/ 367158 w 858031"/>
                  <a:gd name="connsiteY0" fmla="*/ 0 h 866358"/>
                  <a:gd name="connsiteX1" fmla="*/ 385116 w 858031"/>
                  <a:gd name="connsiteY1" fmla="*/ 7982 h 866358"/>
                  <a:gd name="connsiteX2" fmla="*/ 391103 w 858031"/>
                  <a:gd name="connsiteY2" fmla="*/ 29931 h 866358"/>
                  <a:gd name="connsiteX3" fmla="*/ 421034 w 858031"/>
                  <a:gd name="connsiteY3" fmla="*/ 43899 h 866358"/>
                  <a:gd name="connsiteX4" fmla="*/ 427020 w 858031"/>
                  <a:gd name="connsiteY4" fmla="*/ 55872 h 866358"/>
                  <a:gd name="connsiteX5" fmla="*/ 476512 w 858031"/>
                  <a:gd name="connsiteY5" fmla="*/ 86591 h 866358"/>
                  <a:gd name="connsiteX6" fmla="*/ 476223 w 858031"/>
                  <a:gd name="connsiteY6" fmla="*/ 87168 h 866358"/>
                  <a:gd name="connsiteX7" fmla="*/ 472915 w 858031"/>
                  <a:gd name="connsiteY7" fmla="*/ 85803 h 866358"/>
                  <a:gd name="connsiteX8" fmla="*/ 476108 w 858031"/>
                  <a:gd name="connsiteY8" fmla="*/ 87400 h 866358"/>
                  <a:gd name="connsiteX9" fmla="*/ 464933 w 858031"/>
                  <a:gd name="connsiteY9" fmla="*/ 109748 h 866358"/>
                  <a:gd name="connsiteX10" fmla="*/ 464933 w 858031"/>
                  <a:gd name="connsiteY10" fmla="*/ 117730 h 866358"/>
                  <a:gd name="connsiteX11" fmla="*/ 492869 w 858031"/>
                  <a:gd name="connsiteY11" fmla="*/ 133693 h 866358"/>
                  <a:gd name="connsiteX12" fmla="*/ 514819 w 858031"/>
                  <a:gd name="connsiteY12" fmla="*/ 157638 h 866358"/>
                  <a:gd name="connsiteX13" fmla="*/ 540759 w 858031"/>
                  <a:gd name="connsiteY13" fmla="*/ 215506 h 866358"/>
                  <a:gd name="connsiteX14" fmla="*/ 576677 w 858031"/>
                  <a:gd name="connsiteY14" fmla="*/ 229474 h 866358"/>
                  <a:gd name="connsiteX15" fmla="*/ 598626 w 858031"/>
                  <a:gd name="connsiteY15" fmla="*/ 243442 h 866358"/>
                  <a:gd name="connsiteX16" fmla="*/ 620576 w 858031"/>
                  <a:gd name="connsiteY16" fmla="*/ 287341 h 866358"/>
                  <a:gd name="connsiteX17" fmla="*/ 598626 w 858031"/>
                  <a:gd name="connsiteY17" fmla="*/ 327249 h 866358"/>
                  <a:gd name="connsiteX18" fmla="*/ 596631 w 858031"/>
                  <a:gd name="connsiteY18" fmla="*/ 347204 h 866358"/>
                  <a:gd name="connsiteX19" fmla="*/ 630553 w 858031"/>
                  <a:gd name="connsiteY19" fmla="*/ 363167 h 866358"/>
                  <a:gd name="connsiteX20" fmla="*/ 646516 w 858031"/>
                  <a:gd name="connsiteY20" fmla="*/ 379130 h 866358"/>
                  <a:gd name="connsiteX21" fmla="*/ 672457 w 858031"/>
                  <a:gd name="connsiteY21" fmla="*/ 371149 h 866358"/>
                  <a:gd name="connsiteX22" fmla="*/ 684429 w 858031"/>
                  <a:gd name="connsiteY22" fmla="*/ 387112 h 866358"/>
                  <a:gd name="connsiteX23" fmla="*/ 682434 w 858031"/>
                  <a:gd name="connsiteY23" fmla="*/ 401080 h 866358"/>
                  <a:gd name="connsiteX24" fmla="*/ 708375 w 858031"/>
                  <a:gd name="connsiteY24" fmla="*/ 409062 h 866358"/>
                  <a:gd name="connsiteX25" fmla="*/ 716356 w 858031"/>
                  <a:gd name="connsiteY25" fmla="*/ 460943 h 866358"/>
                  <a:gd name="connsiteX26" fmla="*/ 720347 w 858031"/>
                  <a:gd name="connsiteY26" fmla="*/ 480897 h 866358"/>
                  <a:gd name="connsiteX27" fmla="*/ 726333 w 858031"/>
                  <a:gd name="connsiteY27" fmla="*/ 496860 h 866358"/>
                  <a:gd name="connsiteX28" fmla="*/ 732320 w 858031"/>
                  <a:gd name="connsiteY28" fmla="*/ 510828 h 866358"/>
                  <a:gd name="connsiteX29" fmla="*/ 756265 w 858031"/>
                  <a:gd name="connsiteY29" fmla="*/ 498856 h 866358"/>
                  <a:gd name="connsiteX30" fmla="*/ 798168 w 858031"/>
                  <a:gd name="connsiteY30" fmla="*/ 518810 h 866358"/>
                  <a:gd name="connsiteX31" fmla="*/ 826104 w 858031"/>
                  <a:gd name="connsiteY31" fmla="*/ 514819 h 866358"/>
                  <a:gd name="connsiteX32" fmla="*/ 842068 w 858031"/>
                  <a:gd name="connsiteY32" fmla="*/ 528787 h 866358"/>
                  <a:gd name="connsiteX33" fmla="*/ 848054 w 858031"/>
                  <a:gd name="connsiteY33" fmla="*/ 550737 h 866358"/>
                  <a:gd name="connsiteX34" fmla="*/ 858031 w 858031"/>
                  <a:gd name="connsiteY34" fmla="*/ 578672 h 866358"/>
                  <a:gd name="connsiteX35" fmla="*/ 848054 w 858031"/>
                  <a:gd name="connsiteY35" fmla="*/ 586654 h 866358"/>
                  <a:gd name="connsiteX36" fmla="*/ 858031 w 858031"/>
                  <a:gd name="connsiteY36" fmla="*/ 616585 h 866358"/>
                  <a:gd name="connsiteX37" fmla="*/ 844063 w 858031"/>
                  <a:gd name="connsiteY37" fmla="*/ 634544 h 866358"/>
                  <a:gd name="connsiteX38" fmla="*/ 830095 w 858031"/>
                  <a:gd name="connsiteY38" fmla="*/ 656494 h 866358"/>
                  <a:gd name="connsiteX39" fmla="*/ 828442 w 858031"/>
                  <a:gd name="connsiteY39" fmla="*/ 677988 h 866358"/>
                  <a:gd name="connsiteX40" fmla="*/ 816127 w 858031"/>
                  <a:gd name="connsiteY40" fmla="*/ 676448 h 866358"/>
                  <a:gd name="connsiteX41" fmla="*/ 782205 w 858031"/>
                  <a:gd name="connsiteY41" fmla="*/ 666471 h 866358"/>
                  <a:gd name="connsiteX42" fmla="*/ 772228 w 858031"/>
                  <a:gd name="connsiteY42" fmla="*/ 682434 h 866358"/>
                  <a:gd name="connsiteX43" fmla="*/ 762251 w 858031"/>
                  <a:gd name="connsiteY43" fmla="*/ 682434 h 866358"/>
                  <a:gd name="connsiteX44" fmla="*/ 748283 w 858031"/>
                  <a:gd name="connsiteY44" fmla="*/ 688421 h 866358"/>
                  <a:gd name="connsiteX45" fmla="*/ 736310 w 858031"/>
                  <a:gd name="connsiteY45" fmla="*/ 710370 h 866358"/>
                  <a:gd name="connsiteX46" fmla="*/ 716356 w 858031"/>
                  <a:gd name="connsiteY46" fmla="*/ 730324 h 866358"/>
                  <a:gd name="connsiteX47" fmla="*/ 712365 w 858031"/>
                  <a:gd name="connsiteY47" fmla="*/ 776219 h 866358"/>
                  <a:gd name="connsiteX48" fmla="*/ 724338 w 858031"/>
                  <a:gd name="connsiteY48" fmla="*/ 782205 h 866358"/>
                  <a:gd name="connsiteX49" fmla="*/ 772228 w 858031"/>
                  <a:gd name="connsiteY49" fmla="*/ 796173 h 866358"/>
                  <a:gd name="connsiteX50" fmla="*/ 784201 w 858031"/>
                  <a:gd name="connsiteY50" fmla="*/ 814132 h 866358"/>
                  <a:gd name="connsiteX51" fmla="*/ 784201 w 858031"/>
                  <a:gd name="connsiteY51" fmla="*/ 826105 h 866358"/>
                  <a:gd name="connsiteX52" fmla="*/ 756265 w 858031"/>
                  <a:gd name="connsiteY52" fmla="*/ 852045 h 866358"/>
                  <a:gd name="connsiteX53" fmla="*/ 796173 w 858031"/>
                  <a:gd name="connsiteY53" fmla="*/ 848054 h 866358"/>
                  <a:gd name="connsiteX54" fmla="*/ 802159 w 858031"/>
                  <a:gd name="connsiteY54" fmla="*/ 856036 h 866358"/>
                  <a:gd name="connsiteX55" fmla="*/ 788225 w 858031"/>
                  <a:gd name="connsiteY55" fmla="*/ 866358 h 866358"/>
                  <a:gd name="connsiteX56" fmla="*/ 530634 w 858031"/>
                  <a:gd name="connsiteY56" fmla="*/ 866358 h 866358"/>
                  <a:gd name="connsiteX57" fmla="*/ 530782 w 858031"/>
                  <a:gd name="connsiteY57" fmla="*/ 866013 h 866358"/>
                  <a:gd name="connsiteX58" fmla="*/ 534773 w 858031"/>
                  <a:gd name="connsiteY58" fmla="*/ 792183 h 866358"/>
                  <a:gd name="connsiteX59" fmla="*/ 500851 w 858031"/>
                  <a:gd name="connsiteY59" fmla="*/ 720347 h 866358"/>
                  <a:gd name="connsiteX60" fmla="*/ 486883 w 858031"/>
                  <a:gd name="connsiteY60" fmla="*/ 698398 h 866358"/>
                  <a:gd name="connsiteX61" fmla="*/ 458947 w 858031"/>
                  <a:gd name="connsiteY61" fmla="*/ 688421 h 866358"/>
                  <a:gd name="connsiteX62" fmla="*/ 452961 w 858031"/>
                  <a:gd name="connsiteY62" fmla="*/ 674453 h 866358"/>
                  <a:gd name="connsiteX63" fmla="*/ 456951 w 858031"/>
                  <a:gd name="connsiteY63" fmla="*/ 602617 h 866358"/>
                  <a:gd name="connsiteX64" fmla="*/ 448970 w 858031"/>
                  <a:gd name="connsiteY64" fmla="*/ 598627 h 866358"/>
                  <a:gd name="connsiteX65" fmla="*/ 433006 w 858031"/>
                  <a:gd name="connsiteY65" fmla="*/ 598627 h 866358"/>
                  <a:gd name="connsiteX66" fmla="*/ 397089 w 858031"/>
                  <a:gd name="connsiteY66" fmla="*/ 598627 h 866358"/>
                  <a:gd name="connsiteX67" fmla="*/ 387112 w 858031"/>
                  <a:gd name="connsiteY67" fmla="*/ 582663 h 866358"/>
                  <a:gd name="connsiteX68" fmla="*/ 379130 w 858031"/>
                  <a:gd name="connsiteY68" fmla="*/ 552732 h 866358"/>
                  <a:gd name="connsiteX69" fmla="*/ 387112 w 858031"/>
                  <a:gd name="connsiteY69" fmla="*/ 542755 h 866358"/>
                  <a:gd name="connsiteX70" fmla="*/ 409061 w 858031"/>
                  <a:gd name="connsiteY70" fmla="*/ 524796 h 866358"/>
                  <a:gd name="connsiteX71" fmla="*/ 440988 w 858031"/>
                  <a:gd name="connsiteY71" fmla="*/ 526791 h 866358"/>
                  <a:gd name="connsiteX72" fmla="*/ 470919 w 858031"/>
                  <a:gd name="connsiteY72" fmla="*/ 548741 h 866358"/>
                  <a:gd name="connsiteX73" fmla="*/ 470919 w 858031"/>
                  <a:gd name="connsiteY73" fmla="*/ 590645 h 866358"/>
                  <a:gd name="connsiteX74" fmla="*/ 484887 w 858031"/>
                  <a:gd name="connsiteY74" fmla="*/ 590645 h 866358"/>
                  <a:gd name="connsiteX75" fmla="*/ 518810 w 858031"/>
                  <a:gd name="connsiteY75" fmla="*/ 582663 h 866358"/>
                  <a:gd name="connsiteX76" fmla="*/ 534773 w 858031"/>
                  <a:gd name="connsiteY76" fmla="*/ 558718 h 866358"/>
                  <a:gd name="connsiteX77" fmla="*/ 540759 w 858031"/>
                  <a:gd name="connsiteY77" fmla="*/ 512823 h 866358"/>
                  <a:gd name="connsiteX78" fmla="*/ 552732 w 858031"/>
                  <a:gd name="connsiteY78" fmla="*/ 490874 h 866358"/>
                  <a:gd name="connsiteX79" fmla="*/ 532777 w 858031"/>
                  <a:gd name="connsiteY79" fmla="*/ 456952 h 866358"/>
                  <a:gd name="connsiteX80" fmla="*/ 514819 w 858031"/>
                  <a:gd name="connsiteY80" fmla="*/ 450965 h 866358"/>
                  <a:gd name="connsiteX81" fmla="*/ 486883 w 858031"/>
                  <a:gd name="connsiteY81" fmla="*/ 450965 h 866358"/>
                  <a:gd name="connsiteX82" fmla="*/ 470919 w 858031"/>
                  <a:gd name="connsiteY82" fmla="*/ 433007 h 866358"/>
                  <a:gd name="connsiteX83" fmla="*/ 442984 w 858031"/>
                  <a:gd name="connsiteY83" fmla="*/ 419039 h 866358"/>
                  <a:gd name="connsiteX84" fmla="*/ 387112 w 858031"/>
                  <a:gd name="connsiteY84" fmla="*/ 452961 h 866358"/>
                  <a:gd name="connsiteX85" fmla="*/ 385116 w 858031"/>
                  <a:gd name="connsiteY85" fmla="*/ 470920 h 866358"/>
                  <a:gd name="connsiteX86" fmla="*/ 387112 w 858031"/>
                  <a:gd name="connsiteY86" fmla="*/ 502846 h 866358"/>
                  <a:gd name="connsiteX87" fmla="*/ 375139 w 858031"/>
                  <a:gd name="connsiteY87" fmla="*/ 524796 h 866358"/>
                  <a:gd name="connsiteX88" fmla="*/ 355185 w 858031"/>
                  <a:gd name="connsiteY88" fmla="*/ 540759 h 866358"/>
                  <a:gd name="connsiteX89" fmla="*/ 345208 w 858031"/>
                  <a:gd name="connsiteY89" fmla="*/ 606608 h 866358"/>
                  <a:gd name="connsiteX90" fmla="*/ 313281 w 858031"/>
                  <a:gd name="connsiteY90" fmla="*/ 648512 h 866358"/>
                  <a:gd name="connsiteX91" fmla="*/ 319267 w 858031"/>
                  <a:gd name="connsiteY91" fmla="*/ 740302 h 866358"/>
                  <a:gd name="connsiteX92" fmla="*/ 333235 w 858031"/>
                  <a:gd name="connsiteY92" fmla="*/ 792183 h 866358"/>
                  <a:gd name="connsiteX93" fmla="*/ 355185 w 858031"/>
                  <a:gd name="connsiteY93" fmla="*/ 820118 h 866358"/>
                  <a:gd name="connsiteX94" fmla="*/ 409061 w 858031"/>
                  <a:gd name="connsiteY94" fmla="*/ 856036 h 866358"/>
                  <a:gd name="connsiteX95" fmla="*/ 438993 w 858031"/>
                  <a:gd name="connsiteY95" fmla="*/ 856036 h 866358"/>
                  <a:gd name="connsiteX96" fmla="*/ 434229 w 858031"/>
                  <a:gd name="connsiteY96" fmla="*/ 866358 h 866358"/>
                  <a:gd name="connsiteX97" fmla="*/ 140838 w 858031"/>
                  <a:gd name="connsiteY97" fmla="*/ 866358 h 866358"/>
                  <a:gd name="connsiteX98" fmla="*/ 135689 w 858031"/>
                  <a:gd name="connsiteY98" fmla="*/ 864018 h 866358"/>
                  <a:gd name="connsiteX99" fmla="*/ 133738 w 858031"/>
                  <a:gd name="connsiteY99" fmla="*/ 866358 h 866358"/>
                  <a:gd name="connsiteX100" fmla="*/ 76446 w 858031"/>
                  <a:gd name="connsiteY100" fmla="*/ 866358 h 866358"/>
                  <a:gd name="connsiteX101" fmla="*/ 67844 w 858031"/>
                  <a:gd name="connsiteY101" fmla="*/ 856036 h 866358"/>
                  <a:gd name="connsiteX102" fmla="*/ 61858 w 858031"/>
                  <a:gd name="connsiteY102" fmla="*/ 840073 h 866358"/>
                  <a:gd name="connsiteX103" fmla="*/ 65849 w 858031"/>
                  <a:gd name="connsiteY103" fmla="*/ 822114 h 866358"/>
                  <a:gd name="connsiteX104" fmla="*/ 39908 w 858031"/>
                  <a:gd name="connsiteY104" fmla="*/ 812137 h 866358"/>
                  <a:gd name="connsiteX105" fmla="*/ 57867 w 858031"/>
                  <a:gd name="connsiteY105" fmla="*/ 796173 h 866358"/>
                  <a:gd name="connsiteX106" fmla="*/ 47890 w 858031"/>
                  <a:gd name="connsiteY106" fmla="*/ 778215 h 866358"/>
                  <a:gd name="connsiteX107" fmla="*/ 29931 w 858031"/>
                  <a:gd name="connsiteY107" fmla="*/ 760256 h 866358"/>
                  <a:gd name="connsiteX108" fmla="*/ 0 w 858031"/>
                  <a:gd name="connsiteY108" fmla="*/ 730324 h 866358"/>
                  <a:gd name="connsiteX109" fmla="*/ 0 w 858031"/>
                  <a:gd name="connsiteY109" fmla="*/ 714361 h 866358"/>
                  <a:gd name="connsiteX110" fmla="*/ 27936 w 858031"/>
                  <a:gd name="connsiteY110" fmla="*/ 704384 h 866358"/>
                  <a:gd name="connsiteX111" fmla="*/ 47890 w 858031"/>
                  <a:gd name="connsiteY111" fmla="*/ 724338 h 866358"/>
                  <a:gd name="connsiteX112" fmla="*/ 77821 w 858031"/>
                  <a:gd name="connsiteY112" fmla="*/ 738306 h 866358"/>
                  <a:gd name="connsiteX113" fmla="*/ 119725 w 858031"/>
                  <a:gd name="connsiteY113" fmla="*/ 712366 h 866358"/>
                  <a:gd name="connsiteX114" fmla="*/ 151652 w 858031"/>
                  <a:gd name="connsiteY114" fmla="*/ 654498 h 866358"/>
                  <a:gd name="connsiteX115" fmla="*/ 167615 w 858031"/>
                  <a:gd name="connsiteY115" fmla="*/ 566700 h 866358"/>
                  <a:gd name="connsiteX116" fmla="*/ 157638 w 858031"/>
                  <a:gd name="connsiteY116" fmla="*/ 508833 h 866358"/>
                  <a:gd name="connsiteX117" fmla="*/ 85803 w 858031"/>
                  <a:gd name="connsiteY117" fmla="*/ 417043 h 866358"/>
                  <a:gd name="connsiteX118" fmla="*/ 57867 w 858031"/>
                  <a:gd name="connsiteY118" fmla="*/ 411057 h 866358"/>
                  <a:gd name="connsiteX119" fmla="*/ 43899 w 858031"/>
                  <a:gd name="connsiteY119" fmla="*/ 413052 h 866358"/>
                  <a:gd name="connsiteX120" fmla="*/ 43899 w 858031"/>
                  <a:gd name="connsiteY120" fmla="*/ 405071 h 866358"/>
                  <a:gd name="connsiteX121" fmla="*/ 33922 w 858031"/>
                  <a:gd name="connsiteY121" fmla="*/ 375139 h 866358"/>
                  <a:gd name="connsiteX122" fmla="*/ 43899 w 858031"/>
                  <a:gd name="connsiteY122" fmla="*/ 317272 h 866358"/>
                  <a:gd name="connsiteX123" fmla="*/ 77821 w 858031"/>
                  <a:gd name="connsiteY123" fmla="*/ 263396 h 866358"/>
                  <a:gd name="connsiteX124" fmla="*/ 63854 w 858031"/>
                  <a:gd name="connsiteY124" fmla="*/ 211515 h 866358"/>
                  <a:gd name="connsiteX125" fmla="*/ 37913 w 858031"/>
                  <a:gd name="connsiteY125" fmla="*/ 159634 h 866358"/>
                  <a:gd name="connsiteX126" fmla="*/ 61858 w 858031"/>
                  <a:gd name="connsiteY126" fmla="*/ 105757 h 866358"/>
                  <a:gd name="connsiteX127" fmla="*/ 33922 w 858031"/>
                  <a:gd name="connsiteY127" fmla="*/ 89794 h 866358"/>
                  <a:gd name="connsiteX128" fmla="*/ 31927 w 858031"/>
                  <a:gd name="connsiteY128" fmla="*/ 71835 h 866358"/>
                  <a:gd name="connsiteX129" fmla="*/ 51881 w 858031"/>
                  <a:gd name="connsiteY129" fmla="*/ 55872 h 866358"/>
                  <a:gd name="connsiteX130" fmla="*/ 93785 w 858031"/>
                  <a:gd name="connsiteY130" fmla="*/ 51881 h 866358"/>
                  <a:gd name="connsiteX131" fmla="*/ 147661 w 858031"/>
                  <a:gd name="connsiteY131" fmla="*/ 69840 h 866358"/>
                  <a:gd name="connsiteX132" fmla="*/ 169611 w 858031"/>
                  <a:gd name="connsiteY132" fmla="*/ 57867 h 866358"/>
                  <a:gd name="connsiteX133" fmla="*/ 189565 w 858031"/>
                  <a:gd name="connsiteY133" fmla="*/ 15963 h 866358"/>
                  <a:gd name="connsiteX134" fmla="*/ 229473 w 858031"/>
                  <a:gd name="connsiteY134" fmla="*/ 61858 h 866358"/>
                  <a:gd name="connsiteX135" fmla="*/ 277364 w 858031"/>
                  <a:gd name="connsiteY135" fmla="*/ 63854 h 866358"/>
                  <a:gd name="connsiteX136" fmla="*/ 279359 w 858031"/>
                  <a:gd name="connsiteY136" fmla="*/ 37913 h 866358"/>
                  <a:gd name="connsiteX137" fmla="*/ 325254 w 858031"/>
                  <a:gd name="connsiteY137" fmla="*/ 45895 h 866358"/>
                  <a:gd name="connsiteX138" fmla="*/ 329245 w 858031"/>
                  <a:gd name="connsiteY138" fmla="*/ 31927 h 866358"/>
                  <a:gd name="connsiteX139" fmla="*/ 361171 w 858031"/>
                  <a:gd name="connsiteY139" fmla="*/ 27936 h 866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858031" h="866358">
                    <a:moveTo>
                      <a:pt x="367158" y="0"/>
                    </a:moveTo>
                    <a:lnTo>
                      <a:pt x="385116" y="7982"/>
                    </a:lnTo>
                    <a:lnTo>
                      <a:pt x="391103" y="29931"/>
                    </a:lnTo>
                    <a:lnTo>
                      <a:pt x="421034" y="43899"/>
                    </a:lnTo>
                    <a:lnTo>
                      <a:pt x="427020" y="55872"/>
                    </a:lnTo>
                    <a:lnTo>
                      <a:pt x="476512" y="86591"/>
                    </a:lnTo>
                    <a:lnTo>
                      <a:pt x="476223" y="87168"/>
                    </a:lnTo>
                    <a:lnTo>
                      <a:pt x="472915" y="85803"/>
                    </a:lnTo>
                    <a:lnTo>
                      <a:pt x="476108" y="87400"/>
                    </a:lnTo>
                    <a:lnTo>
                      <a:pt x="464933" y="109748"/>
                    </a:lnTo>
                    <a:lnTo>
                      <a:pt x="464933" y="117730"/>
                    </a:lnTo>
                    <a:lnTo>
                      <a:pt x="492869" y="133693"/>
                    </a:lnTo>
                    <a:lnTo>
                      <a:pt x="514819" y="157638"/>
                    </a:lnTo>
                    <a:lnTo>
                      <a:pt x="540759" y="215506"/>
                    </a:lnTo>
                    <a:lnTo>
                      <a:pt x="576677" y="229474"/>
                    </a:lnTo>
                    <a:lnTo>
                      <a:pt x="598626" y="243442"/>
                    </a:lnTo>
                    <a:lnTo>
                      <a:pt x="620576" y="287341"/>
                    </a:lnTo>
                    <a:lnTo>
                      <a:pt x="598626" y="327249"/>
                    </a:lnTo>
                    <a:lnTo>
                      <a:pt x="596631" y="347204"/>
                    </a:lnTo>
                    <a:lnTo>
                      <a:pt x="630553" y="363167"/>
                    </a:lnTo>
                    <a:lnTo>
                      <a:pt x="646516" y="379130"/>
                    </a:lnTo>
                    <a:lnTo>
                      <a:pt x="672457" y="371149"/>
                    </a:lnTo>
                    <a:lnTo>
                      <a:pt x="684429" y="387112"/>
                    </a:lnTo>
                    <a:lnTo>
                      <a:pt x="682434" y="401080"/>
                    </a:lnTo>
                    <a:lnTo>
                      <a:pt x="708375" y="409062"/>
                    </a:lnTo>
                    <a:lnTo>
                      <a:pt x="716356" y="460943"/>
                    </a:lnTo>
                    <a:lnTo>
                      <a:pt x="720347" y="480897"/>
                    </a:lnTo>
                    <a:lnTo>
                      <a:pt x="726333" y="496860"/>
                    </a:lnTo>
                    <a:lnTo>
                      <a:pt x="732320" y="510828"/>
                    </a:lnTo>
                    <a:lnTo>
                      <a:pt x="756265" y="498856"/>
                    </a:lnTo>
                    <a:lnTo>
                      <a:pt x="798168" y="518810"/>
                    </a:lnTo>
                    <a:lnTo>
                      <a:pt x="826104" y="514819"/>
                    </a:lnTo>
                    <a:lnTo>
                      <a:pt x="842068" y="528787"/>
                    </a:lnTo>
                    <a:lnTo>
                      <a:pt x="848054" y="550737"/>
                    </a:lnTo>
                    <a:lnTo>
                      <a:pt x="858031" y="578672"/>
                    </a:lnTo>
                    <a:lnTo>
                      <a:pt x="848054" y="586654"/>
                    </a:lnTo>
                    <a:lnTo>
                      <a:pt x="858031" y="616585"/>
                    </a:lnTo>
                    <a:lnTo>
                      <a:pt x="844063" y="634544"/>
                    </a:lnTo>
                    <a:lnTo>
                      <a:pt x="830095" y="656494"/>
                    </a:lnTo>
                    <a:lnTo>
                      <a:pt x="828442" y="677988"/>
                    </a:lnTo>
                    <a:lnTo>
                      <a:pt x="816127" y="676448"/>
                    </a:lnTo>
                    <a:lnTo>
                      <a:pt x="782205" y="666471"/>
                    </a:lnTo>
                    <a:lnTo>
                      <a:pt x="772228" y="682434"/>
                    </a:lnTo>
                    <a:lnTo>
                      <a:pt x="762251" y="682434"/>
                    </a:lnTo>
                    <a:lnTo>
                      <a:pt x="748283" y="688421"/>
                    </a:lnTo>
                    <a:lnTo>
                      <a:pt x="736310" y="710370"/>
                    </a:lnTo>
                    <a:lnTo>
                      <a:pt x="716356" y="730324"/>
                    </a:lnTo>
                    <a:lnTo>
                      <a:pt x="712365" y="776219"/>
                    </a:lnTo>
                    <a:lnTo>
                      <a:pt x="724338" y="782205"/>
                    </a:lnTo>
                    <a:lnTo>
                      <a:pt x="772228" y="796173"/>
                    </a:lnTo>
                    <a:lnTo>
                      <a:pt x="784201" y="814132"/>
                    </a:lnTo>
                    <a:lnTo>
                      <a:pt x="784201" y="826105"/>
                    </a:lnTo>
                    <a:lnTo>
                      <a:pt x="756265" y="852045"/>
                    </a:lnTo>
                    <a:lnTo>
                      <a:pt x="796173" y="848054"/>
                    </a:lnTo>
                    <a:lnTo>
                      <a:pt x="802159" y="856036"/>
                    </a:lnTo>
                    <a:lnTo>
                      <a:pt x="788225" y="866358"/>
                    </a:lnTo>
                    <a:lnTo>
                      <a:pt x="530634" y="866358"/>
                    </a:lnTo>
                    <a:lnTo>
                      <a:pt x="530782" y="866013"/>
                    </a:lnTo>
                    <a:lnTo>
                      <a:pt x="534773" y="792183"/>
                    </a:lnTo>
                    <a:lnTo>
                      <a:pt x="500851" y="720347"/>
                    </a:lnTo>
                    <a:lnTo>
                      <a:pt x="486883" y="698398"/>
                    </a:lnTo>
                    <a:lnTo>
                      <a:pt x="458947" y="688421"/>
                    </a:lnTo>
                    <a:lnTo>
                      <a:pt x="452961" y="674453"/>
                    </a:lnTo>
                    <a:lnTo>
                      <a:pt x="456951" y="602617"/>
                    </a:lnTo>
                    <a:lnTo>
                      <a:pt x="448970" y="598627"/>
                    </a:lnTo>
                    <a:lnTo>
                      <a:pt x="433006" y="598627"/>
                    </a:lnTo>
                    <a:lnTo>
                      <a:pt x="397089" y="598627"/>
                    </a:lnTo>
                    <a:lnTo>
                      <a:pt x="387112" y="582663"/>
                    </a:lnTo>
                    <a:lnTo>
                      <a:pt x="379130" y="552732"/>
                    </a:lnTo>
                    <a:lnTo>
                      <a:pt x="387112" y="542755"/>
                    </a:lnTo>
                    <a:lnTo>
                      <a:pt x="409061" y="524796"/>
                    </a:lnTo>
                    <a:lnTo>
                      <a:pt x="440988" y="526791"/>
                    </a:lnTo>
                    <a:lnTo>
                      <a:pt x="470919" y="548741"/>
                    </a:lnTo>
                    <a:lnTo>
                      <a:pt x="470919" y="590645"/>
                    </a:lnTo>
                    <a:lnTo>
                      <a:pt x="484887" y="590645"/>
                    </a:lnTo>
                    <a:lnTo>
                      <a:pt x="518810" y="582663"/>
                    </a:lnTo>
                    <a:lnTo>
                      <a:pt x="534773" y="558718"/>
                    </a:lnTo>
                    <a:lnTo>
                      <a:pt x="540759" y="512823"/>
                    </a:lnTo>
                    <a:lnTo>
                      <a:pt x="552732" y="490874"/>
                    </a:lnTo>
                    <a:lnTo>
                      <a:pt x="532777" y="456952"/>
                    </a:lnTo>
                    <a:lnTo>
                      <a:pt x="514819" y="450965"/>
                    </a:lnTo>
                    <a:lnTo>
                      <a:pt x="486883" y="450965"/>
                    </a:lnTo>
                    <a:lnTo>
                      <a:pt x="470919" y="433007"/>
                    </a:lnTo>
                    <a:lnTo>
                      <a:pt x="442984" y="419039"/>
                    </a:lnTo>
                    <a:lnTo>
                      <a:pt x="387112" y="452961"/>
                    </a:lnTo>
                    <a:lnTo>
                      <a:pt x="385116" y="470920"/>
                    </a:lnTo>
                    <a:lnTo>
                      <a:pt x="387112" y="502846"/>
                    </a:lnTo>
                    <a:lnTo>
                      <a:pt x="375139" y="524796"/>
                    </a:lnTo>
                    <a:lnTo>
                      <a:pt x="355185" y="540759"/>
                    </a:lnTo>
                    <a:lnTo>
                      <a:pt x="345208" y="606608"/>
                    </a:lnTo>
                    <a:lnTo>
                      <a:pt x="313281" y="648512"/>
                    </a:lnTo>
                    <a:lnTo>
                      <a:pt x="319267" y="740302"/>
                    </a:lnTo>
                    <a:lnTo>
                      <a:pt x="333235" y="792183"/>
                    </a:lnTo>
                    <a:lnTo>
                      <a:pt x="355185" y="820118"/>
                    </a:lnTo>
                    <a:lnTo>
                      <a:pt x="409061" y="856036"/>
                    </a:lnTo>
                    <a:lnTo>
                      <a:pt x="438993" y="856036"/>
                    </a:lnTo>
                    <a:lnTo>
                      <a:pt x="434229" y="866358"/>
                    </a:lnTo>
                    <a:lnTo>
                      <a:pt x="140838" y="866358"/>
                    </a:lnTo>
                    <a:lnTo>
                      <a:pt x="135689" y="864018"/>
                    </a:lnTo>
                    <a:lnTo>
                      <a:pt x="133738" y="866358"/>
                    </a:lnTo>
                    <a:lnTo>
                      <a:pt x="76446" y="866358"/>
                    </a:lnTo>
                    <a:lnTo>
                      <a:pt x="67844" y="856036"/>
                    </a:lnTo>
                    <a:lnTo>
                      <a:pt x="61858" y="840073"/>
                    </a:lnTo>
                    <a:lnTo>
                      <a:pt x="65849" y="822114"/>
                    </a:lnTo>
                    <a:lnTo>
                      <a:pt x="39908" y="812137"/>
                    </a:lnTo>
                    <a:lnTo>
                      <a:pt x="57867" y="796173"/>
                    </a:lnTo>
                    <a:lnTo>
                      <a:pt x="47890" y="778215"/>
                    </a:lnTo>
                    <a:lnTo>
                      <a:pt x="29931" y="760256"/>
                    </a:lnTo>
                    <a:lnTo>
                      <a:pt x="0" y="730324"/>
                    </a:lnTo>
                    <a:lnTo>
                      <a:pt x="0" y="714361"/>
                    </a:lnTo>
                    <a:lnTo>
                      <a:pt x="27936" y="704384"/>
                    </a:lnTo>
                    <a:lnTo>
                      <a:pt x="47890" y="724338"/>
                    </a:lnTo>
                    <a:lnTo>
                      <a:pt x="77821" y="738306"/>
                    </a:lnTo>
                    <a:lnTo>
                      <a:pt x="119725" y="712366"/>
                    </a:lnTo>
                    <a:lnTo>
                      <a:pt x="151652" y="654498"/>
                    </a:lnTo>
                    <a:lnTo>
                      <a:pt x="167615" y="566700"/>
                    </a:lnTo>
                    <a:lnTo>
                      <a:pt x="157638" y="508833"/>
                    </a:lnTo>
                    <a:lnTo>
                      <a:pt x="85803" y="417043"/>
                    </a:lnTo>
                    <a:lnTo>
                      <a:pt x="57867" y="411057"/>
                    </a:lnTo>
                    <a:lnTo>
                      <a:pt x="43899" y="413052"/>
                    </a:lnTo>
                    <a:lnTo>
                      <a:pt x="43899" y="405071"/>
                    </a:lnTo>
                    <a:lnTo>
                      <a:pt x="33922" y="375139"/>
                    </a:lnTo>
                    <a:lnTo>
                      <a:pt x="43899" y="317272"/>
                    </a:lnTo>
                    <a:lnTo>
                      <a:pt x="77821" y="263396"/>
                    </a:lnTo>
                    <a:lnTo>
                      <a:pt x="63854" y="211515"/>
                    </a:lnTo>
                    <a:lnTo>
                      <a:pt x="37913" y="159634"/>
                    </a:lnTo>
                    <a:lnTo>
                      <a:pt x="61858" y="105757"/>
                    </a:lnTo>
                    <a:lnTo>
                      <a:pt x="33922" y="89794"/>
                    </a:lnTo>
                    <a:lnTo>
                      <a:pt x="31927" y="71835"/>
                    </a:lnTo>
                    <a:lnTo>
                      <a:pt x="51881" y="55872"/>
                    </a:lnTo>
                    <a:lnTo>
                      <a:pt x="93785" y="51881"/>
                    </a:lnTo>
                    <a:lnTo>
                      <a:pt x="147661" y="69840"/>
                    </a:lnTo>
                    <a:lnTo>
                      <a:pt x="169611" y="57867"/>
                    </a:lnTo>
                    <a:lnTo>
                      <a:pt x="189565" y="15963"/>
                    </a:lnTo>
                    <a:lnTo>
                      <a:pt x="229473" y="61858"/>
                    </a:lnTo>
                    <a:lnTo>
                      <a:pt x="277364" y="63854"/>
                    </a:lnTo>
                    <a:lnTo>
                      <a:pt x="279359" y="37913"/>
                    </a:lnTo>
                    <a:lnTo>
                      <a:pt x="325254" y="45895"/>
                    </a:lnTo>
                    <a:lnTo>
                      <a:pt x="329245" y="31927"/>
                    </a:lnTo>
                    <a:lnTo>
                      <a:pt x="361171" y="2793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D98AE2F3-42BC-BA29-8A78-E41C1159635F}"/>
                  </a:ext>
                </a:extLst>
              </p:cNvPr>
              <p:cNvSpPr/>
              <p:nvPr/>
            </p:nvSpPr>
            <p:spPr>
              <a:xfrm>
                <a:off x="1746772" y="1243404"/>
                <a:ext cx="958135" cy="929619"/>
              </a:xfrm>
              <a:custGeom>
                <a:avLst/>
                <a:gdLst>
                  <a:gd name="connsiteX0" fmla="*/ 2312670 w 3658870"/>
                  <a:gd name="connsiteY0" fmla="*/ 0 h 3549980"/>
                  <a:gd name="connsiteX1" fmla="*/ 2407920 w 3658870"/>
                  <a:gd name="connsiteY1" fmla="*/ 44452 h 3549980"/>
                  <a:gd name="connsiteX2" fmla="*/ 2503170 w 3658870"/>
                  <a:gd name="connsiteY2" fmla="*/ 88900 h 3549980"/>
                  <a:gd name="connsiteX3" fmla="*/ 2674620 w 3658870"/>
                  <a:gd name="connsiteY3" fmla="*/ 228600 h 3549980"/>
                  <a:gd name="connsiteX4" fmla="*/ 2700020 w 3658870"/>
                  <a:gd name="connsiteY4" fmla="*/ 317500 h 3549980"/>
                  <a:gd name="connsiteX5" fmla="*/ 2769870 w 3658870"/>
                  <a:gd name="connsiteY5" fmla="*/ 387348 h 3549980"/>
                  <a:gd name="connsiteX6" fmla="*/ 2776220 w 3658870"/>
                  <a:gd name="connsiteY6" fmla="*/ 565148 h 3549980"/>
                  <a:gd name="connsiteX7" fmla="*/ 2719070 w 3658870"/>
                  <a:gd name="connsiteY7" fmla="*/ 679452 h 3549980"/>
                  <a:gd name="connsiteX8" fmla="*/ 2769870 w 3658870"/>
                  <a:gd name="connsiteY8" fmla="*/ 774700 h 3549980"/>
                  <a:gd name="connsiteX9" fmla="*/ 2769870 w 3658870"/>
                  <a:gd name="connsiteY9" fmla="*/ 838200 h 3549980"/>
                  <a:gd name="connsiteX10" fmla="*/ 2706370 w 3658870"/>
                  <a:gd name="connsiteY10" fmla="*/ 876300 h 3549980"/>
                  <a:gd name="connsiteX11" fmla="*/ 2661920 w 3658870"/>
                  <a:gd name="connsiteY11" fmla="*/ 1054100 h 3549980"/>
                  <a:gd name="connsiteX12" fmla="*/ 2573020 w 3658870"/>
                  <a:gd name="connsiteY12" fmla="*/ 1054100 h 3549980"/>
                  <a:gd name="connsiteX13" fmla="*/ 2515870 w 3658870"/>
                  <a:gd name="connsiteY13" fmla="*/ 1016000 h 3549980"/>
                  <a:gd name="connsiteX14" fmla="*/ 2465070 w 3658870"/>
                  <a:gd name="connsiteY14" fmla="*/ 1003300 h 3549980"/>
                  <a:gd name="connsiteX15" fmla="*/ 2439670 w 3658870"/>
                  <a:gd name="connsiteY15" fmla="*/ 1022348 h 3549980"/>
                  <a:gd name="connsiteX16" fmla="*/ 2503170 w 3658870"/>
                  <a:gd name="connsiteY16" fmla="*/ 1143000 h 3549980"/>
                  <a:gd name="connsiteX17" fmla="*/ 2471420 w 3658870"/>
                  <a:gd name="connsiteY17" fmla="*/ 1187452 h 3549980"/>
                  <a:gd name="connsiteX18" fmla="*/ 2344420 w 3658870"/>
                  <a:gd name="connsiteY18" fmla="*/ 1206500 h 3549980"/>
                  <a:gd name="connsiteX19" fmla="*/ 2344420 w 3658870"/>
                  <a:gd name="connsiteY19" fmla="*/ 1295400 h 3549980"/>
                  <a:gd name="connsiteX20" fmla="*/ 2204720 w 3658870"/>
                  <a:gd name="connsiteY20" fmla="*/ 1250948 h 3549980"/>
                  <a:gd name="connsiteX21" fmla="*/ 2166620 w 3658870"/>
                  <a:gd name="connsiteY21" fmla="*/ 1200148 h 3549980"/>
                  <a:gd name="connsiteX22" fmla="*/ 2052320 w 3658870"/>
                  <a:gd name="connsiteY22" fmla="*/ 1231900 h 3549980"/>
                  <a:gd name="connsiteX23" fmla="*/ 2077720 w 3658870"/>
                  <a:gd name="connsiteY23" fmla="*/ 1435100 h 3549980"/>
                  <a:gd name="connsiteX24" fmla="*/ 2077720 w 3658870"/>
                  <a:gd name="connsiteY24" fmla="*/ 1536700 h 3549980"/>
                  <a:gd name="connsiteX25" fmla="*/ 2122170 w 3658870"/>
                  <a:gd name="connsiteY25" fmla="*/ 1562100 h 3549980"/>
                  <a:gd name="connsiteX26" fmla="*/ 2312670 w 3658870"/>
                  <a:gd name="connsiteY26" fmla="*/ 1625600 h 3549980"/>
                  <a:gd name="connsiteX27" fmla="*/ 2338070 w 3658870"/>
                  <a:gd name="connsiteY27" fmla="*/ 1619252 h 3549980"/>
                  <a:gd name="connsiteX28" fmla="*/ 2490470 w 3658870"/>
                  <a:gd name="connsiteY28" fmla="*/ 1587500 h 3549980"/>
                  <a:gd name="connsiteX29" fmla="*/ 2534920 w 3658870"/>
                  <a:gd name="connsiteY29" fmla="*/ 1562100 h 3549980"/>
                  <a:gd name="connsiteX30" fmla="*/ 2604770 w 3658870"/>
                  <a:gd name="connsiteY30" fmla="*/ 1536700 h 3549980"/>
                  <a:gd name="connsiteX31" fmla="*/ 2668270 w 3658870"/>
                  <a:gd name="connsiteY31" fmla="*/ 1536700 h 3549980"/>
                  <a:gd name="connsiteX32" fmla="*/ 2738120 w 3658870"/>
                  <a:gd name="connsiteY32" fmla="*/ 1562100 h 3549980"/>
                  <a:gd name="connsiteX33" fmla="*/ 2807970 w 3658870"/>
                  <a:gd name="connsiteY33" fmla="*/ 1625600 h 3549980"/>
                  <a:gd name="connsiteX34" fmla="*/ 2877820 w 3658870"/>
                  <a:gd name="connsiteY34" fmla="*/ 1612900 h 3549980"/>
                  <a:gd name="connsiteX35" fmla="*/ 2985770 w 3658870"/>
                  <a:gd name="connsiteY35" fmla="*/ 1651000 h 3549980"/>
                  <a:gd name="connsiteX36" fmla="*/ 3144520 w 3658870"/>
                  <a:gd name="connsiteY36" fmla="*/ 1619252 h 3549980"/>
                  <a:gd name="connsiteX37" fmla="*/ 3214370 w 3658870"/>
                  <a:gd name="connsiteY37" fmla="*/ 1562100 h 3549980"/>
                  <a:gd name="connsiteX38" fmla="*/ 3271520 w 3658870"/>
                  <a:gd name="connsiteY38" fmla="*/ 1574800 h 3549980"/>
                  <a:gd name="connsiteX39" fmla="*/ 3195320 w 3658870"/>
                  <a:gd name="connsiteY39" fmla="*/ 1676400 h 3549980"/>
                  <a:gd name="connsiteX40" fmla="*/ 3195320 w 3658870"/>
                  <a:gd name="connsiteY40" fmla="*/ 1746252 h 3549980"/>
                  <a:gd name="connsiteX41" fmla="*/ 3163570 w 3658870"/>
                  <a:gd name="connsiteY41" fmla="*/ 1803400 h 3549980"/>
                  <a:gd name="connsiteX42" fmla="*/ 3169920 w 3658870"/>
                  <a:gd name="connsiteY42" fmla="*/ 1860548 h 3549980"/>
                  <a:gd name="connsiteX43" fmla="*/ 3087370 w 3658870"/>
                  <a:gd name="connsiteY43" fmla="*/ 1873252 h 3549980"/>
                  <a:gd name="connsiteX44" fmla="*/ 3055620 w 3658870"/>
                  <a:gd name="connsiteY44" fmla="*/ 1924052 h 3549980"/>
                  <a:gd name="connsiteX45" fmla="*/ 3061970 w 3658870"/>
                  <a:gd name="connsiteY45" fmla="*/ 2012948 h 3549980"/>
                  <a:gd name="connsiteX46" fmla="*/ 2966720 w 3658870"/>
                  <a:gd name="connsiteY46" fmla="*/ 2076452 h 3549980"/>
                  <a:gd name="connsiteX47" fmla="*/ 3125470 w 3658870"/>
                  <a:gd name="connsiteY47" fmla="*/ 2095500 h 3549980"/>
                  <a:gd name="connsiteX48" fmla="*/ 3176270 w 3658870"/>
                  <a:gd name="connsiteY48" fmla="*/ 2076452 h 3549980"/>
                  <a:gd name="connsiteX49" fmla="*/ 3233420 w 3658870"/>
                  <a:gd name="connsiteY49" fmla="*/ 2063748 h 3549980"/>
                  <a:gd name="connsiteX50" fmla="*/ 3258820 w 3658870"/>
                  <a:gd name="connsiteY50" fmla="*/ 2044700 h 3549980"/>
                  <a:gd name="connsiteX51" fmla="*/ 3290570 w 3658870"/>
                  <a:gd name="connsiteY51" fmla="*/ 2095500 h 3549980"/>
                  <a:gd name="connsiteX52" fmla="*/ 3265170 w 3658870"/>
                  <a:gd name="connsiteY52" fmla="*/ 2152652 h 3549980"/>
                  <a:gd name="connsiteX53" fmla="*/ 3220720 w 3658870"/>
                  <a:gd name="connsiteY53" fmla="*/ 2171700 h 3549980"/>
                  <a:gd name="connsiteX54" fmla="*/ 3176270 w 3658870"/>
                  <a:gd name="connsiteY54" fmla="*/ 2241548 h 3549980"/>
                  <a:gd name="connsiteX55" fmla="*/ 3214370 w 3658870"/>
                  <a:gd name="connsiteY55" fmla="*/ 2254252 h 3549980"/>
                  <a:gd name="connsiteX56" fmla="*/ 3265170 w 3658870"/>
                  <a:gd name="connsiteY56" fmla="*/ 2266948 h 3549980"/>
                  <a:gd name="connsiteX57" fmla="*/ 3335020 w 3658870"/>
                  <a:gd name="connsiteY57" fmla="*/ 2292348 h 3549980"/>
                  <a:gd name="connsiteX58" fmla="*/ 3430270 w 3658870"/>
                  <a:gd name="connsiteY58" fmla="*/ 2286000 h 3549980"/>
                  <a:gd name="connsiteX59" fmla="*/ 3512820 w 3658870"/>
                  <a:gd name="connsiteY59" fmla="*/ 2298700 h 3549980"/>
                  <a:gd name="connsiteX60" fmla="*/ 3563620 w 3658870"/>
                  <a:gd name="connsiteY60" fmla="*/ 2273300 h 3549980"/>
                  <a:gd name="connsiteX61" fmla="*/ 3601720 w 3658870"/>
                  <a:gd name="connsiteY61" fmla="*/ 2330452 h 3549980"/>
                  <a:gd name="connsiteX62" fmla="*/ 3335020 w 3658870"/>
                  <a:gd name="connsiteY62" fmla="*/ 2387600 h 3549980"/>
                  <a:gd name="connsiteX63" fmla="*/ 3335020 w 3658870"/>
                  <a:gd name="connsiteY63" fmla="*/ 2476500 h 3549980"/>
                  <a:gd name="connsiteX64" fmla="*/ 3373120 w 3658870"/>
                  <a:gd name="connsiteY64" fmla="*/ 2514600 h 3549980"/>
                  <a:gd name="connsiteX65" fmla="*/ 3335020 w 3658870"/>
                  <a:gd name="connsiteY65" fmla="*/ 2584452 h 3549980"/>
                  <a:gd name="connsiteX66" fmla="*/ 3341370 w 3658870"/>
                  <a:gd name="connsiteY66" fmla="*/ 2635252 h 3549980"/>
                  <a:gd name="connsiteX67" fmla="*/ 3430270 w 3658870"/>
                  <a:gd name="connsiteY67" fmla="*/ 2654300 h 3549980"/>
                  <a:gd name="connsiteX68" fmla="*/ 3430270 w 3658870"/>
                  <a:gd name="connsiteY68" fmla="*/ 2717800 h 3549980"/>
                  <a:gd name="connsiteX69" fmla="*/ 3519170 w 3658870"/>
                  <a:gd name="connsiteY69" fmla="*/ 2730500 h 3549980"/>
                  <a:gd name="connsiteX70" fmla="*/ 3563620 w 3658870"/>
                  <a:gd name="connsiteY70" fmla="*/ 2781300 h 3549980"/>
                  <a:gd name="connsiteX71" fmla="*/ 3658870 w 3658870"/>
                  <a:gd name="connsiteY71" fmla="*/ 2781300 h 3549980"/>
                  <a:gd name="connsiteX72" fmla="*/ 3633470 w 3658870"/>
                  <a:gd name="connsiteY72" fmla="*/ 2832100 h 3549980"/>
                  <a:gd name="connsiteX73" fmla="*/ 3614420 w 3658870"/>
                  <a:gd name="connsiteY73" fmla="*/ 2901948 h 3549980"/>
                  <a:gd name="connsiteX74" fmla="*/ 3544570 w 3658870"/>
                  <a:gd name="connsiteY74" fmla="*/ 2908300 h 3549980"/>
                  <a:gd name="connsiteX75" fmla="*/ 3582670 w 3658870"/>
                  <a:gd name="connsiteY75" fmla="*/ 2965452 h 3549980"/>
                  <a:gd name="connsiteX76" fmla="*/ 3474720 w 3658870"/>
                  <a:gd name="connsiteY76" fmla="*/ 3105148 h 3549980"/>
                  <a:gd name="connsiteX77" fmla="*/ 3557270 w 3658870"/>
                  <a:gd name="connsiteY77" fmla="*/ 3136900 h 3549980"/>
                  <a:gd name="connsiteX78" fmla="*/ 3563620 w 3658870"/>
                  <a:gd name="connsiteY78" fmla="*/ 3181348 h 3549980"/>
                  <a:gd name="connsiteX79" fmla="*/ 3468370 w 3658870"/>
                  <a:gd name="connsiteY79" fmla="*/ 3251200 h 3549980"/>
                  <a:gd name="connsiteX80" fmla="*/ 3392170 w 3658870"/>
                  <a:gd name="connsiteY80" fmla="*/ 3314700 h 3549980"/>
                  <a:gd name="connsiteX81" fmla="*/ 3335020 w 3658870"/>
                  <a:gd name="connsiteY81" fmla="*/ 3321052 h 3549980"/>
                  <a:gd name="connsiteX82" fmla="*/ 3309620 w 3658870"/>
                  <a:gd name="connsiteY82" fmla="*/ 3384548 h 3549980"/>
                  <a:gd name="connsiteX83" fmla="*/ 3201670 w 3658870"/>
                  <a:gd name="connsiteY83" fmla="*/ 3390900 h 3549980"/>
                  <a:gd name="connsiteX84" fmla="*/ 3201670 w 3658870"/>
                  <a:gd name="connsiteY84" fmla="*/ 3454400 h 3549980"/>
                  <a:gd name="connsiteX85" fmla="*/ 3188970 w 3658870"/>
                  <a:gd name="connsiteY85" fmla="*/ 3543300 h 3549980"/>
                  <a:gd name="connsiteX86" fmla="*/ 3117708 w 3658870"/>
                  <a:gd name="connsiteY86" fmla="*/ 3549980 h 3549980"/>
                  <a:gd name="connsiteX87" fmla="*/ 3147060 w 3658870"/>
                  <a:gd name="connsiteY87" fmla="*/ 3525520 h 3549980"/>
                  <a:gd name="connsiteX88" fmla="*/ 3093720 w 3658870"/>
                  <a:gd name="connsiteY88" fmla="*/ 3487420 h 3549980"/>
                  <a:gd name="connsiteX89" fmla="*/ 3093720 w 3658870"/>
                  <a:gd name="connsiteY89" fmla="*/ 3319780 h 3549980"/>
                  <a:gd name="connsiteX90" fmla="*/ 3154680 w 3658870"/>
                  <a:gd name="connsiteY90" fmla="*/ 3205480 h 3549980"/>
                  <a:gd name="connsiteX91" fmla="*/ 3086100 w 3658870"/>
                  <a:gd name="connsiteY91" fmla="*/ 3197860 h 3549980"/>
                  <a:gd name="connsiteX92" fmla="*/ 3017520 w 3658870"/>
                  <a:gd name="connsiteY92" fmla="*/ 3175000 h 3549980"/>
                  <a:gd name="connsiteX93" fmla="*/ 2941320 w 3658870"/>
                  <a:gd name="connsiteY93" fmla="*/ 3182620 h 3549980"/>
                  <a:gd name="connsiteX94" fmla="*/ 2895600 w 3658870"/>
                  <a:gd name="connsiteY94" fmla="*/ 3152140 h 3549980"/>
                  <a:gd name="connsiteX95" fmla="*/ 2773680 w 3658870"/>
                  <a:gd name="connsiteY95" fmla="*/ 3159760 h 3549980"/>
                  <a:gd name="connsiteX96" fmla="*/ 2720340 w 3658870"/>
                  <a:gd name="connsiteY96" fmla="*/ 3304540 h 3549980"/>
                  <a:gd name="connsiteX97" fmla="*/ 2667000 w 3658870"/>
                  <a:gd name="connsiteY97" fmla="*/ 3380740 h 3549980"/>
                  <a:gd name="connsiteX98" fmla="*/ 2560320 w 3658870"/>
                  <a:gd name="connsiteY98" fmla="*/ 3380740 h 3549980"/>
                  <a:gd name="connsiteX99" fmla="*/ 2400300 w 3658870"/>
                  <a:gd name="connsiteY99" fmla="*/ 3380740 h 3549980"/>
                  <a:gd name="connsiteX100" fmla="*/ 2331720 w 3658870"/>
                  <a:gd name="connsiteY100" fmla="*/ 3380740 h 3549980"/>
                  <a:gd name="connsiteX101" fmla="*/ 2293620 w 3658870"/>
                  <a:gd name="connsiteY101" fmla="*/ 3449320 h 3549980"/>
                  <a:gd name="connsiteX102" fmla="*/ 2171700 w 3658870"/>
                  <a:gd name="connsiteY102" fmla="*/ 3411220 h 3549980"/>
                  <a:gd name="connsiteX103" fmla="*/ 2072640 w 3658870"/>
                  <a:gd name="connsiteY103" fmla="*/ 3357880 h 3549980"/>
                  <a:gd name="connsiteX104" fmla="*/ 2110740 w 3658870"/>
                  <a:gd name="connsiteY104" fmla="*/ 3296920 h 3549980"/>
                  <a:gd name="connsiteX105" fmla="*/ 2042160 w 3658870"/>
                  <a:gd name="connsiteY105" fmla="*/ 3220720 h 3549980"/>
                  <a:gd name="connsiteX106" fmla="*/ 1981200 w 3658870"/>
                  <a:gd name="connsiteY106" fmla="*/ 3121660 h 3549980"/>
                  <a:gd name="connsiteX107" fmla="*/ 1889760 w 3658870"/>
                  <a:gd name="connsiteY107" fmla="*/ 3159760 h 3549980"/>
                  <a:gd name="connsiteX108" fmla="*/ 1859280 w 3658870"/>
                  <a:gd name="connsiteY108" fmla="*/ 3205480 h 3549980"/>
                  <a:gd name="connsiteX109" fmla="*/ 1821180 w 3658870"/>
                  <a:gd name="connsiteY109" fmla="*/ 3235960 h 3549980"/>
                  <a:gd name="connsiteX110" fmla="*/ 1699260 w 3658870"/>
                  <a:gd name="connsiteY110" fmla="*/ 3235960 h 3549980"/>
                  <a:gd name="connsiteX111" fmla="*/ 1615440 w 3658870"/>
                  <a:gd name="connsiteY111" fmla="*/ 3235960 h 3549980"/>
                  <a:gd name="connsiteX112" fmla="*/ 1607820 w 3658870"/>
                  <a:gd name="connsiteY112" fmla="*/ 3167380 h 3549980"/>
                  <a:gd name="connsiteX113" fmla="*/ 1536774 w 3658870"/>
                  <a:gd name="connsiteY113" fmla="*/ 3160276 h 3549980"/>
                  <a:gd name="connsiteX114" fmla="*/ 1531620 w 3658870"/>
                  <a:gd name="connsiteY114" fmla="*/ 3124200 h 3549980"/>
                  <a:gd name="connsiteX115" fmla="*/ 1442720 w 3658870"/>
                  <a:gd name="connsiteY115" fmla="*/ 3054348 h 3549980"/>
                  <a:gd name="connsiteX116" fmla="*/ 1290320 w 3658870"/>
                  <a:gd name="connsiteY116" fmla="*/ 2952748 h 3549980"/>
                  <a:gd name="connsiteX117" fmla="*/ 1264920 w 3658870"/>
                  <a:gd name="connsiteY117" fmla="*/ 2705100 h 3549980"/>
                  <a:gd name="connsiteX118" fmla="*/ 1322070 w 3658870"/>
                  <a:gd name="connsiteY118" fmla="*/ 2635252 h 3549980"/>
                  <a:gd name="connsiteX119" fmla="*/ 1258570 w 3658870"/>
                  <a:gd name="connsiteY119" fmla="*/ 2578100 h 3549980"/>
                  <a:gd name="connsiteX120" fmla="*/ 1252220 w 3658870"/>
                  <a:gd name="connsiteY120" fmla="*/ 2520948 h 3549980"/>
                  <a:gd name="connsiteX121" fmla="*/ 1201420 w 3658870"/>
                  <a:gd name="connsiteY121" fmla="*/ 2476500 h 3549980"/>
                  <a:gd name="connsiteX122" fmla="*/ 1182370 w 3658870"/>
                  <a:gd name="connsiteY122" fmla="*/ 2349500 h 3549980"/>
                  <a:gd name="connsiteX123" fmla="*/ 1049020 w 3658870"/>
                  <a:gd name="connsiteY123" fmla="*/ 2222500 h 3549980"/>
                  <a:gd name="connsiteX124" fmla="*/ 1010920 w 3658870"/>
                  <a:gd name="connsiteY124" fmla="*/ 2038348 h 3549980"/>
                  <a:gd name="connsiteX125" fmla="*/ 890270 w 3658870"/>
                  <a:gd name="connsiteY125" fmla="*/ 1936748 h 3549980"/>
                  <a:gd name="connsiteX126" fmla="*/ 845820 w 3658870"/>
                  <a:gd name="connsiteY126" fmla="*/ 1873252 h 3549980"/>
                  <a:gd name="connsiteX127" fmla="*/ 687070 w 3658870"/>
                  <a:gd name="connsiteY127" fmla="*/ 1828800 h 3549980"/>
                  <a:gd name="connsiteX128" fmla="*/ 547370 w 3658870"/>
                  <a:gd name="connsiteY128" fmla="*/ 1892300 h 3549980"/>
                  <a:gd name="connsiteX129" fmla="*/ 458470 w 3658870"/>
                  <a:gd name="connsiteY129" fmla="*/ 1892300 h 3549980"/>
                  <a:gd name="connsiteX130" fmla="*/ 464820 w 3658870"/>
                  <a:gd name="connsiteY130" fmla="*/ 2044700 h 3549980"/>
                  <a:gd name="connsiteX131" fmla="*/ 496570 w 3658870"/>
                  <a:gd name="connsiteY131" fmla="*/ 2101852 h 3549980"/>
                  <a:gd name="connsiteX132" fmla="*/ 572770 w 3658870"/>
                  <a:gd name="connsiteY132" fmla="*/ 2235200 h 3549980"/>
                  <a:gd name="connsiteX133" fmla="*/ 534670 w 3658870"/>
                  <a:gd name="connsiteY133" fmla="*/ 2286000 h 3549980"/>
                  <a:gd name="connsiteX134" fmla="*/ 579120 w 3658870"/>
                  <a:gd name="connsiteY134" fmla="*/ 2324100 h 3549980"/>
                  <a:gd name="connsiteX135" fmla="*/ 579120 w 3658870"/>
                  <a:gd name="connsiteY135" fmla="*/ 2349500 h 3549980"/>
                  <a:gd name="connsiteX136" fmla="*/ 534670 w 3658870"/>
                  <a:gd name="connsiteY136" fmla="*/ 2393948 h 3549980"/>
                  <a:gd name="connsiteX137" fmla="*/ 490220 w 3658870"/>
                  <a:gd name="connsiteY137" fmla="*/ 2444748 h 3549980"/>
                  <a:gd name="connsiteX138" fmla="*/ 414020 w 3658870"/>
                  <a:gd name="connsiteY138" fmla="*/ 2444748 h 3549980"/>
                  <a:gd name="connsiteX139" fmla="*/ 375920 w 3658870"/>
                  <a:gd name="connsiteY139" fmla="*/ 2349500 h 3549980"/>
                  <a:gd name="connsiteX140" fmla="*/ 363220 w 3658870"/>
                  <a:gd name="connsiteY140" fmla="*/ 2349500 h 3549980"/>
                  <a:gd name="connsiteX141" fmla="*/ 331470 w 3658870"/>
                  <a:gd name="connsiteY141" fmla="*/ 2330452 h 3549980"/>
                  <a:gd name="connsiteX142" fmla="*/ 267970 w 3658870"/>
                  <a:gd name="connsiteY142" fmla="*/ 2343148 h 3549980"/>
                  <a:gd name="connsiteX143" fmla="*/ 198120 w 3658870"/>
                  <a:gd name="connsiteY143" fmla="*/ 2292348 h 3549980"/>
                  <a:gd name="connsiteX144" fmla="*/ 172720 w 3658870"/>
                  <a:gd name="connsiteY144" fmla="*/ 2216148 h 3549980"/>
                  <a:gd name="connsiteX145" fmla="*/ 33020 w 3658870"/>
                  <a:gd name="connsiteY145" fmla="*/ 2203452 h 3549980"/>
                  <a:gd name="connsiteX146" fmla="*/ 11669 w 3658870"/>
                  <a:gd name="connsiteY146" fmla="*/ 2143168 h 3549980"/>
                  <a:gd name="connsiteX147" fmla="*/ 45720 w 3658870"/>
                  <a:gd name="connsiteY147" fmla="*/ 2153920 h 3549980"/>
                  <a:gd name="connsiteX148" fmla="*/ 114300 w 3658870"/>
                  <a:gd name="connsiteY148" fmla="*/ 2092960 h 3549980"/>
                  <a:gd name="connsiteX149" fmla="*/ 144780 w 3658870"/>
                  <a:gd name="connsiteY149" fmla="*/ 1864360 h 3549980"/>
                  <a:gd name="connsiteX150" fmla="*/ 38100 w 3658870"/>
                  <a:gd name="connsiteY150" fmla="*/ 1742440 h 3549980"/>
                  <a:gd name="connsiteX151" fmla="*/ 60960 w 3658870"/>
                  <a:gd name="connsiteY151" fmla="*/ 1673860 h 3549980"/>
                  <a:gd name="connsiteX152" fmla="*/ 0 w 3658870"/>
                  <a:gd name="connsiteY152" fmla="*/ 1651000 h 3549980"/>
                  <a:gd name="connsiteX153" fmla="*/ 0 w 3658870"/>
                  <a:gd name="connsiteY153" fmla="*/ 1590040 h 3549980"/>
                  <a:gd name="connsiteX154" fmla="*/ 106680 w 3658870"/>
                  <a:gd name="connsiteY154" fmla="*/ 1590040 h 3549980"/>
                  <a:gd name="connsiteX155" fmla="*/ 83820 w 3658870"/>
                  <a:gd name="connsiteY155" fmla="*/ 1506220 h 3549980"/>
                  <a:gd name="connsiteX156" fmla="*/ 99060 w 3658870"/>
                  <a:gd name="connsiteY156" fmla="*/ 1475740 h 3549980"/>
                  <a:gd name="connsiteX157" fmla="*/ 68580 w 3658870"/>
                  <a:gd name="connsiteY157" fmla="*/ 1308100 h 3549980"/>
                  <a:gd name="connsiteX158" fmla="*/ 30480 w 3658870"/>
                  <a:gd name="connsiteY158" fmla="*/ 1277620 h 3549980"/>
                  <a:gd name="connsiteX159" fmla="*/ 106680 w 3658870"/>
                  <a:gd name="connsiteY159" fmla="*/ 1201420 h 3549980"/>
                  <a:gd name="connsiteX160" fmla="*/ 121920 w 3658870"/>
                  <a:gd name="connsiteY160" fmla="*/ 1155700 h 3549980"/>
                  <a:gd name="connsiteX161" fmla="*/ 182880 w 3658870"/>
                  <a:gd name="connsiteY161" fmla="*/ 1148080 h 3549980"/>
                  <a:gd name="connsiteX162" fmla="*/ 182880 w 3658870"/>
                  <a:gd name="connsiteY162" fmla="*/ 995680 h 3549980"/>
                  <a:gd name="connsiteX163" fmla="*/ 243840 w 3658870"/>
                  <a:gd name="connsiteY163" fmla="*/ 896620 h 3549980"/>
                  <a:gd name="connsiteX164" fmla="*/ 289560 w 3658870"/>
                  <a:gd name="connsiteY164" fmla="*/ 866140 h 3549980"/>
                  <a:gd name="connsiteX165" fmla="*/ 358140 w 3658870"/>
                  <a:gd name="connsiteY165" fmla="*/ 744220 h 3549980"/>
                  <a:gd name="connsiteX166" fmla="*/ 518160 w 3658870"/>
                  <a:gd name="connsiteY166" fmla="*/ 690880 h 3549980"/>
                  <a:gd name="connsiteX167" fmla="*/ 601980 w 3658870"/>
                  <a:gd name="connsiteY167" fmla="*/ 645160 h 3549980"/>
                  <a:gd name="connsiteX168" fmla="*/ 685800 w 3658870"/>
                  <a:gd name="connsiteY168" fmla="*/ 706120 h 3549980"/>
                  <a:gd name="connsiteX169" fmla="*/ 807720 w 3658870"/>
                  <a:gd name="connsiteY169" fmla="*/ 668020 h 3549980"/>
                  <a:gd name="connsiteX170" fmla="*/ 853440 w 3658870"/>
                  <a:gd name="connsiteY170" fmla="*/ 713740 h 3549980"/>
                  <a:gd name="connsiteX171" fmla="*/ 967740 w 3658870"/>
                  <a:gd name="connsiteY171" fmla="*/ 698500 h 3549980"/>
                  <a:gd name="connsiteX172" fmla="*/ 1059180 w 3658870"/>
                  <a:gd name="connsiteY172" fmla="*/ 645160 h 3549980"/>
                  <a:gd name="connsiteX173" fmla="*/ 1051560 w 3658870"/>
                  <a:gd name="connsiteY173" fmla="*/ 584200 h 3549980"/>
                  <a:gd name="connsiteX174" fmla="*/ 1097280 w 3658870"/>
                  <a:gd name="connsiteY174" fmla="*/ 546100 h 3549980"/>
                  <a:gd name="connsiteX175" fmla="*/ 1097280 w 3658870"/>
                  <a:gd name="connsiteY175" fmla="*/ 477520 h 3549980"/>
                  <a:gd name="connsiteX176" fmla="*/ 1059180 w 3658870"/>
                  <a:gd name="connsiteY176" fmla="*/ 386080 h 3549980"/>
                  <a:gd name="connsiteX177" fmla="*/ 1109863 w 3658870"/>
                  <a:gd name="connsiteY177" fmla="*/ 291052 h 3549980"/>
                  <a:gd name="connsiteX178" fmla="*/ 1137920 w 3658870"/>
                  <a:gd name="connsiteY178" fmla="*/ 285748 h 3549980"/>
                  <a:gd name="connsiteX179" fmla="*/ 1290320 w 3658870"/>
                  <a:gd name="connsiteY179" fmla="*/ 311148 h 3549980"/>
                  <a:gd name="connsiteX180" fmla="*/ 1360170 w 3658870"/>
                  <a:gd name="connsiteY180" fmla="*/ 406400 h 3549980"/>
                  <a:gd name="connsiteX181" fmla="*/ 1823720 w 3658870"/>
                  <a:gd name="connsiteY181" fmla="*/ 431800 h 3549980"/>
                  <a:gd name="connsiteX182" fmla="*/ 1849120 w 3658870"/>
                  <a:gd name="connsiteY182" fmla="*/ 330200 h 3549980"/>
                  <a:gd name="connsiteX183" fmla="*/ 1938020 w 3658870"/>
                  <a:gd name="connsiteY183" fmla="*/ 285748 h 3549980"/>
                  <a:gd name="connsiteX184" fmla="*/ 1982470 w 3658870"/>
                  <a:gd name="connsiteY184" fmla="*/ 241300 h 3549980"/>
                  <a:gd name="connsiteX185" fmla="*/ 2020570 w 3658870"/>
                  <a:gd name="connsiteY185" fmla="*/ 190500 h 3549980"/>
                  <a:gd name="connsiteX186" fmla="*/ 2039620 w 3658870"/>
                  <a:gd name="connsiteY186" fmla="*/ 146052 h 3549980"/>
                  <a:gd name="connsiteX187" fmla="*/ 2045970 w 3658870"/>
                  <a:gd name="connsiteY187" fmla="*/ 101600 h 3549980"/>
                  <a:gd name="connsiteX188" fmla="*/ 2153920 w 3658870"/>
                  <a:gd name="connsiteY188" fmla="*/ 50800 h 3549980"/>
                  <a:gd name="connsiteX189" fmla="*/ 2211070 w 3658870"/>
                  <a:gd name="connsiteY189" fmla="*/ 38100 h 3549980"/>
                  <a:gd name="connsiteX190" fmla="*/ 2280920 w 3658870"/>
                  <a:gd name="connsiteY190" fmla="*/ 38100 h 35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</a:cxnLst>
                <a:rect l="l" t="t" r="r" b="b"/>
                <a:pathLst>
                  <a:path w="3658870" h="3549980">
                    <a:moveTo>
                      <a:pt x="2312670" y="0"/>
                    </a:moveTo>
                    <a:lnTo>
                      <a:pt x="2407920" y="44452"/>
                    </a:lnTo>
                    <a:lnTo>
                      <a:pt x="2503170" y="88900"/>
                    </a:lnTo>
                    <a:lnTo>
                      <a:pt x="2674620" y="228600"/>
                    </a:lnTo>
                    <a:lnTo>
                      <a:pt x="2700020" y="317500"/>
                    </a:lnTo>
                    <a:lnTo>
                      <a:pt x="2769870" y="387348"/>
                    </a:lnTo>
                    <a:lnTo>
                      <a:pt x="2776220" y="565148"/>
                    </a:lnTo>
                    <a:lnTo>
                      <a:pt x="2719070" y="679452"/>
                    </a:lnTo>
                    <a:lnTo>
                      <a:pt x="2769870" y="774700"/>
                    </a:lnTo>
                    <a:lnTo>
                      <a:pt x="2769870" y="838200"/>
                    </a:lnTo>
                    <a:lnTo>
                      <a:pt x="2706370" y="876300"/>
                    </a:lnTo>
                    <a:lnTo>
                      <a:pt x="2661920" y="1054100"/>
                    </a:lnTo>
                    <a:lnTo>
                      <a:pt x="2573020" y="1054100"/>
                    </a:lnTo>
                    <a:lnTo>
                      <a:pt x="2515870" y="1016000"/>
                    </a:lnTo>
                    <a:lnTo>
                      <a:pt x="2465070" y="1003300"/>
                    </a:lnTo>
                    <a:lnTo>
                      <a:pt x="2439670" y="1022348"/>
                    </a:lnTo>
                    <a:lnTo>
                      <a:pt x="2503170" y="1143000"/>
                    </a:lnTo>
                    <a:lnTo>
                      <a:pt x="2471420" y="1187452"/>
                    </a:lnTo>
                    <a:lnTo>
                      <a:pt x="2344420" y="1206500"/>
                    </a:lnTo>
                    <a:lnTo>
                      <a:pt x="2344420" y="1295400"/>
                    </a:lnTo>
                    <a:lnTo>
                      <a:pt x="2204720" y="1250948"/>
                    </a:lnTo>
                    <a:lnTo>
                      <a:pt x="2166620" y="1200148"/>
                    </a:lnTo>
                    <a:lnTo>
                      <a:pt x="2052320" y="1231900"/>
                    </a:lnTo>
                    <a:lnTo>
                      <a:pt x="2077720" y="1435100"/>
                    </a:lnTo>
                    <a:lnTo>
                      <a:pt x="2077720" y="1536700"/>
                    </a:lnTo>
                    <a:lnTo>
                      <a:pt x="2122170" y="1562100"/>
                    </a:lnTo>
                    <a:lnTo>
                      <a:pt x="2312670" y="1625600"/>
                    </a:lnTo>
                    <a:lnTo>
                      <a:pt x="2338070" y="1619252"/>
                    </a:lnTo>
                    <a:lnTo>
                      <a:pt x="2490470" y="1587500"/>
                    </a:lnTo>
                    <a:lnTo>
                      <a:pt x="2534920" y="1562100"/>
                    </a:lnTo>
                    <a:lnTo>
                      <a:pt x="2604770" y="1536700"/>
                    </a:lnTo>
                    <a:lnTo>
                      <a:pt x="2668270" y="1536700"/>
                    </a:lnTo>
                    <a:lnTo>
                      <a:pt x="2738120" y="1562100"/>
                    </a:lnTo>
                    <a:lnTo>
                      <a:pt x="2807970" y="1625600"/>
                    </a:lnTo>
                    <a:lnTo>
                      <a:pt x="2877820" y="1612900"/>
                    </a:lnTo>
                    <a:lnTo>
                      <a:pt x="2985770" y="1651000"/>
                    </a:lnTo>
                    <a:lnTo>
                      <a:pt x="3144520" y="1619252"/>
                    </a:lnTo>
                    <a:lnTo>
                      <a:pt x="3214370" y="1562100"/>
                    </a:lnTo>
                    <a:lnTo>
                      <a:pt x="3271520" y="1574800"/>
                    </a:lnTo>
                    <a:lnTo>
                      <a:pt x="3195320" y="1676400"/>
                    </a:lnTo>
                    <a:lnTo>
                      <a:pt x="3195320" y="1746252"/>
                    </a:lnTo>
                    <a:lnTo>
                      <a:pt x="3163570" y="1803400"/>
                    </a:lnTo>
                    <a:lnTo>
                      <a:pt x="3169920" y="1860548"/>
                    </a:lnTo>
                    <a:lnTo>
                      <a:pt x="3087370" y="1873252"/>
                    </a:lnTo>
                    <a:lnTo>
                      <a:pt x="3055620" y="1924052"/>
                    </a:lnTo>
                    <a:lnTo>
                      <a:pt x="3061970" y="2012948"/>
                    </a:lnTo>
                    <a:lnTo>
                      <a:pt x="2966720" y="2076452"/>
                    </a:lnTo>
                    <a:lnTo>
                      <a:pt x="3125470" y="2095500"/>
                    </a:lnTo>
                    <a:lnTo>
                      <a:pt x="3176270" y="2076452"/>
                    </a:lnTo>
                    <a:lnTo>
                      <a:pt x="3233420" y="2063748"/>
                    </a:lnTo>
                    <a:lnTo>
                      <a:pt x="3258820" y="2044700"/>
                    </a:lnTo>
                    <a:lnTo>
                      <a:pt x="3290570" y="2095500"/>
                    </a:lnTo>
                    <a:lnTo>
                      <a:pt x="3265170" y="2152652"/>
                    </a:lnTo>
                    <a:lnTo>
                      <a:pt x="3220720" y="2171700"/>
                    </a:lnTo>
                    <a:lnTo>
                      <a:pt x="3176270" y="2241548"/>
                    </a:lnTo>
                    <a:lnTo>
                      <a:pt x="3214370" y="2254252"/>
                    </a:lnTo>
                    <a:lnTo>
                      <a:pt x="3265170" y="2266948"/>
                    </a:lnTo>
                    <a:lnTo>
                      <a:pt x="3335020" y="2292348"/>
                    </a:lnTo>
                    <a:lnTo>
                      <a:pt x="3430270" y="2286000"/>
                    </a:lnTo>
                    <a:lnTo>
                      <a:pt x="3512820" y="2298700"/>
                    </a:lnTo>
                    <a:lnTo>
                      <a:pt x="3563620" y="2273300"/>
                    </a:lnTo>
                    <a:lnTo>
                      <a:pt x="3601720" y="2330452"/>
                    </a:lnTo>
                    <a:lnTo>
                      <a:pt x="3335020" y="2387600"/>
                    </a:lnTo>
                    <a:lnTo>
                      <a:pt x="3335020" y="2476500"/>
                    </a:lnTo>
                    <a:lnTo>
                      <a:pt x="3373120" y="2514600"/>
                    </a:lnTo>
                    <a:lnTo>
                      <a:pt x="3335020" y="2584452"/>
                    </a:lnTo>
                    <a:lnTo>
                      <a:pt x="3341370" y="2635252"/>
                    </a:lnTo>
                    <a:lnTo>
                      <a:pt x="3430270" y="2654300"/>
                    </a:lnTo>
                    <a:lnTo>
                      <a:pt x="3430270" y="2717800"/>
                    </a:lnTo>
                    <a:lnTo>
                      <a:pt x="3519170" y="2730500"/>
                    </a:lnTo>
                    <a:lnTo>
                      <a:pt x="3563620" y="2781300"/>
                    </a:lnTo>
                    <a:lnTo>
                      <a:pt x="3658870" y="2781300"/>
                    </a:lnTo>
                    <a:lnTo>
                      <a:pt x="3633470" y="2832100"/>
                    </a:lnTo>
                    <a:lnTo>
                      <a:pt x="3614420" y="2901948"/>
                    </a:lnTo>
                    <a:lnTo>
                      <a:pt x="3544570" y="2908300"/>
                    </a:lnTo>
                    <a:lnTo>
                      <a:pt x="3582670" y="2965452"/>
                    </a:lnTo>
                    <a:lnTo>
                      <a:pt x="3474720" y="3105148"/>
                    </a:lnTo>
                    <a:lnTo>
                      <a:pt x="3557270" y="3136900"/>
                    </a:lnTo>
                    <a:lnTo>
                      <a:pt x="3563620" y="3181348"/>
                    </a:lnTo>
                    <a:lnTo>
                      <a:pt x="3468370" y="3251200"/>
                    </a:lnTo>
                    <a:lnTo>
                      <a:pt x="3392170" y="3314700"/>
                    </a:lnTo>
                    <a:lnTo>
                      <a:pt x="3335020" y="3321052"/>
                    </a:lnTo>
                    <a:lnTo>
                      <a:pt x="3309620" y="3384548"/>
                    </a:lnTo>
                    <a:lnTo>
                      <a:pt x="3201670" y="3390900"/>
                    </a:lnTo>
                    <a:lnTo>
                      <a:pt x="3201670" y="3454400"/>
                    </a:lnTo>
                    <a:lnTo>
                      <a:pt x="3188970" y="3543300"/>
                    </a:lnTo>
                    <a:lnTo>
                      <a:pt x="3117708" y="3549980"/>
                    </a:lnTo>
                    <a:lnTo>
                      <a:pt x="3147060" y="3525520"/>
                    </a:lnTo>
                    <a:lnTo>
                      <a:pt x="3093720" y="3487420"/>
                    </a:lnTo>
                    <a:lnTo>
                      <a:pt x="3093720" y="3319780"/>
                    </a:lnTo>
                    <a:lnTo>
                      <a:pt x="3154680" y="3205480"/>
                    </a:lnTo>
                    <a:lnTo>
                      <a:pt x="3086100" y="3197860"/>
                    </a:lnTo>
                    <a:lnTo>
                      <a:pt x="3017520" y="3175000"/>
                    </a:lnTo>
                    <a:lnTo>
                      <a:pt x="2941320" y="3182620"/>
                    </a:lnTo>
                    <a:lnTo>
                      <a:pt x="2895600" y="3152140"/>
                    </a:lnTo>
                    <a:lnTo>
                      <a:pt x="2773680" y="3159760"/>
                    </a:lnTo>
                    <a:lnTo>
                      <a:pt x="2720340" y="3304540"/>
                    </a:lnTo>
                    <a:lnTo>
                      <a:pt x="2667000" y="3380740"/>
                    </a:lnTo>
                    <a:lnTo>
                      <a:pt x="2560320" y="3380740"/>
                    </a:lnTo>
                    <a:lnTo>
                      <a:pt x="2400300" y="3380740"/>
                    </a:lnTo>
                    <a:lnTo>
                      <a:pt x="2331720" y="3380740"/>
                    </a:lnTo>
                    <a:lnTo>
                      <a:pt x="2293620" y="3449320"/>
                    </a:lnTo>
                    <a:lnTo>
                      <a:pt x="2171700" y="3411220"/>
                    </a:lnTo>
                    <a:lnTo>
                      <a:pt x="2072640" y="3357880"/>
                    </a:lnTo>
                    <a:lnTo>
                      <a:pt x="2110740" y="3296920"/>
                    </a:lnTo>
                    <a:lnTo>
                      <a:pt x="2042160" y="3220720"/>
                    </a:lnTo>
                    <a:lnTo>
                      <a:pt x="1981200" y="3121660"/>
                    </a:lnTo>
                    <a:lnTo>
                      <a:pt x="1889760" y="3159760"/>
                    </a:lnTo>
                    <a:lnTo>
                      <a:pt x="1859280" y="3205480"/>
                    </a:lnTo>
                    <a:lnTo>
                      <a:pt x="1821180" y="3235960"/>
                    </a:lnTo>
                    <a:lnTo>
                      <a:pt x="1699260" y="3235960"/>
                    </a:lnTo>
                    <a:lnTo>
                      <a:pt x="1615440" y="3235960"/>
                    </a:lnTo>
                    <a:lnTo>
                      <a:pt x="1607820" y="3167380"/>
                    </a:lnTo>
                    <a:lnTo>
                      <a:pt x="1536774" y="3160276"/>
                    </a:lnTo>
                    <a:lnTo>
                      <a:pt x="1531620" y="3124200"/>
                    </a:lnTo>
                    <a:lnTo>
                      <a:pt x="1442720" y="3054348"/>
                    </a:lnTo>
                    <a:lnTo>
                      <a:pt x="1290320" y="2952748"/>
                    </a:lnTo>
                    <a:lnTo>
                      <a:pt x="1264920" y="2705100"/>
                    </a:lnTo>
                    <a:lnTo>
                      <a:pt x="1322070" y="2635252"/>
                    </a:lnTo>
                    <a:lnTo>
                      <a:pt x="1258570" y="2578100"/>
                    </a:lnTo>
                    <a:lnTo>
                      <a:pt x="1252220" y="2520948"/>
                    </a:lnTo>
                    <a:lnTo>
                      <a:pt x="1201420" y="2476500"/>
                    </a:lnTo>
                    <a:lnTo>
                      <a:pt x="1182370" y="2349500"/>
                    </a:lnTo>
                    <a:lnTo>
                      <a:pt x="1049020" y="2222500"/>
                    </a:lnTo>
                    <a:lnTo>
                      <a:pt x="1010920" y="2038348"/>
                    </a:lnTo>
                    <a:lnTo>
                      <a:pt x="890270" y="1936748"/>
                    </a:lnTo>
                    <a:lnTo>
                      <a:pt x="845820" y="1873252"/>
                    </a:lnTo>
                    <a:lnTo>
                      <a:pt x="687070" y="1828800"/>
                    </a:lnTo>
                    <a:lnTo>
                      <a:pt x="547370" y="1892300"/>
                    </a:lnTo>
                    <a:lnTo>
                      <a:pt x="458470" y="1892300"/>
                    </a:lnTo>
                    <a:lnTo>
                      <a:pt x="464820" y="2044700"/>
                    </a:lnTo>
                    <a:lnTo>
                      <a:pt x="496570" y="2101852"/>
                    </a:lnTo>
                    <a:lnTo>
                      <a:pt x="572770" y="2235200"/>
                    </a:lnTo>
                    <a:lnTo>
                      <a:pt x="534670" y="2286000"/>
                    </a:lnTo>
                    <a:lnTo>
                      <a:pt x="579120" y="2324100"/>
                    </a:lnTo>
                    <a:lnTo>
                      <a:pt x="579120" y="2349500"/>
                    </a:lnTo>
                    <a:lnTo>
                      <a:pt x="534670" y="2393948"/>
                    </a:lnTo>
                    <a:lnTo>
                      <a:pt x="490220" y="2444748"/>
                    </a:lnTo>
                    <a:lnTo>
                      <a:pt x="414020" y="2444748"/>
                    </a:lnTo>
                    <a:lnTo>
                      <a:pt x="375920" y="2349500"/>
                    </a:lnTo>
                    <a:lnTo>
                      <a:pt x="363220" y="2349500"/>
                    </a:lnTo>
                    <a:lnTo>
                      <a:pt x="331470" y="2330452"/>
                    </a:lnTo>
                    <a:lnTo>
                      <a:pt x="267970" y="2343148"/>
                    </a:lnTo>
                    <a:lnTo>
                      <a:pt x="198120" y="2292348"/>
                    </a:lnTo>
                    <a:lnTo>
                      <a:pt x="172720" y="2216148"/>
                    </a:lnTo>
                    <a:lnTo>
                      <a:pt x="33020" y="2203452"/>
                    </a:lnTo>
                    <a:lnTo>
                      <a:pt x="11669" y="2143168"/>
                    </a:lnTo>
                    <a:lnTo>
                      <a:pt x="45720" y="2153920"/>
                    </a:lnTo>
                    <a:lnTo>
                      <a:pt x="114300" y="2092960"/>
                    </a:lnTo>
                    <a:lnTo>
                      <a:pt x="144780" y="1864360"/>
                    </a:lnTo>
                    <a:lnTo>
                      <a:pt x="38100" y="1742440"/>
                    </a:lnTo>
                    <a:lnTo>
                      <a:pt x="60960" y="1673860"/>
                    </a:lnTo>
                    <a:lnTo>
                      <a:pt x="0" y="1651000"/>
                    </a:lnTo>
                    <a:lnTo>
                      <a:pt x="0" y="1590040"/>
                    </a:lnTo>
                    <a:lnTo>
                      <a:pt x="106680" y="1590040"/>
                    </a:lnTo>
                    <a:lnTo>
                      <a:pt x="83820" y="1506220"/>
                    </a:lnTo>
                    <a:lnTo>
                      <a:pt x="99060" y="1475740"/>
                    </a:lnTo>
                    <a:lnTo>
                      <a:pt x="68580" y="1308100"/>
                    </a:lnTo>
                    <a:lnTo>
                      <a:pt x="30480" y="1277620"/>
                    </a:lnTo>
                    <a:lnTo>
                      <a:pt x="106680" y="1201420"/>
                    </a:lnTo>
                    <a:lnTo>
                      <a:pt x="121920" y="1155700"/>
                    </a:lnTo>
                    <a:lnTo>
                      <a:pt x="182880" y="1148080"/>
                    </a:lnTo>
                    <a:lnTo>
                      <a:pt x="182880" y="995680"/>
                    </a:lnTo>
                    <a:lnTo>
                      <a:pt x="243840" y="896620"/>
                    </a:lnTo>
                    <a:lnTo>
                      <a:pt x="289560" y="866140"/>
                    </a:lnTo>
                    <a:lnTo>
                      <a:pt x="358140" y="744220"/>
                    </a:lnTo>
                    <a:lnTo>
                      <a:pt x="518160" y="690880"/>
                    </a:lnTo>
                    <a:lnTo>
                      <a:pt x="601980" y="645160"/>
                    </a:lnTo>
                    <a:lnTo>
                      <a:pt x="685800" y="706120"/>
                    </a:lnTo>
                    <a:lnTo>
                      <a:pt x="807720" y="668020"/>
                    </a:lnTo>
                    <a:lnTo>
                      <a:pt x="853440" y="713740"/>
                    </a:lnTo>
                    <a:lnTo>
                      <a:pt x="967740" y="698500"/>
                    </a:lnTo>
                    <a:lnTo>
                      <a:pt x="1059180" y="645160"/>
                    </a:lnTo>
                    <a:lnTo>
                      <a:pt x="1051560" y="584200"/>
                    </a:lnTo>
                    <a:lnTo>
                      <a:pt x="1097280" y="546100"/>
                    </a:lnTo>
                    <a:lnTo>
                      <a:pt x="1097280" y="477520"/>
                    </a:lnTo>
                    <a:lnTo>
                      <a:pt x="1059180" y="386080"/>
                    </a:lnTo>
                    <a:lnTo>
                      <a:pt x="1109863" y="291052"/>
                    </a:lnTo>
                    <a:lnTo>
                      <a:pt x="1137920" y="285748"/>
                    </a:lnTo>
                    <a:lnTo>
                      <a:pt x="1290320" y="311148"/>
                    </a:lnTo>
                    <a:lnTo>
                      <a:pt x="1360170" y="406400"/>
                    </a:lnTo>
                    <a:lnTo>
                      <a:pt x="1823720" y="431800"/>
                    </a:lnTo>
                    <a:lnTo>
                      <a:pt x="1849120" y="330200"/>
                    </a:lnTo>
                    <a:lnTo>
                      <a:pt x="1938020" y="285748"/>
                    </a:lnTo>
                    <a:lnTo>
                      <a:pt x="1982470" y="241300"/>
                    </a:lnTo>
                    <a:lnTo>
                      <a:pt x="2020570" y="190500"/>
                    </a:lnTo>
                    <a:lnTo>
                      <a:pt x="2039620" y="146052"/>
                    </a:lnTo>
                    <a:lnTo>
                      <a:pt x="2045970" y="101600"/>
                    </a:lnTo>
                    <a:lnTo>
                      <a:pt x="2153920" y="50800"/>
                    </a:lnTo>
                    <a:lnTo>
                      <a:pt x="2211070" y="38100"/>
                    </a:lnTo>
                    <a:lnTo>
                      <a:pt x="2280920" y="381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DBB4DEA8-0480-69D4-5172-63F8DC7B7F06}"/>
                  </a:ext>
                </a:extLst>
              </p:cNvPr>
              <p:cNvSpPr/>
              <p:nvPr/>
            </p:nvSpPr>
            <p:spPr>
              <a:xfrm>
                <a:off x="1250743" y="2567033"/>
                <a:ext cx="44897" cy="48223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36163C84-0C01-5521-D39C-1762CE8665E4}"/>
                  </a:ext>
                </a:extLst>
              </p:cNvPr>
              <p:cNvSpPr/>
              <p:nvPr/>
            </p:nvSpPr>
            <p:spPr>
              <a:xfrm>
                <a:off x="1157625" y="2638536"/>
                <a:ext cx="89794" cy="132197"/>
              </a:xfrm>
              <a:custGeom>
                <a:avLst/>
                <a:gdLst>
                  <a:gd name="connsiteX0" fmla="*/ 215900 w 342900"/>
                  <a:gd name="connsiteY0" fmla="*/ 0 h 504825"/>
                  <a:gd name="connsiteX1" fmla="*/ 171450 w 342900"/>
                  <a:gd name="connsiteY1" fmla="*/ 98425 h 504825"/>
                  <a:gd name="connsiteX2" fmla="*/ 101600 w 342900"/>
                  <a:gd name="connsiteY2" fmla="*/ 79375 h 504825"/>
                  <a:gd name="connsiteX3" fmla="*/ 41275 w 342900"/>
                  <a:gd name="connsiteY3" fmla="*/ 76200 h 504825"/>
                  <a:gd name="connsiteX4" fmla="*/ 53975 w 342900"/>
                  <a:gd name="connsiteY4" fmla="*/ 104775 h 504825"/>
                  <a:gd name="connsiteX5" fmla="*/ 0 w 342900"/>
                  <a:gd name="connsiteY5" fmla="*/ 171450 h 504825"/>
                  <a:gd name="connsiteX6" fmla="*/ 22225 w 342900"/>
                  <a:gd name="connsiteY6" fmla="*/ 222250 h 504825"/>
                  <a:gd name="connsiteX7" fmla="*/ 38100 w 342900"/>
                  <a:gd name="connsiteY7" fmla="*/ 361950 h 504825"/>
                  <a:gd name="connsiteX8" fmla="*/ 95250 w 342900"/>
                  <a:gd name="connsiteY8" fmla="*/ 422275 h 504825"/>
                  <a:gd name="connsiteX9" fmla="*/ 146050 w 342900"/>
                  <a:gd name="connsiteY9" fmla="*/ 463550 h 504825"/>
                  <a:gd name="connsiteX10" fmla="*/ 168275 w 342900"/>
                  <a:gd name="connsiteY10" fmla="*/ 504825 h 504825"/>
                  <a:gd name="connsiteX11" fmla="*/ 231775 w 342900"/>
                  <a:gd name="connsiteY11" fmla="*/ 419100 h 504825"/>
                  <a:gd name="connsiteX12" fmla="*/ 231775 w 342900"/>
                  <a:gd name="connsiteY12" fmla="*/ 368300 h 504825"/>
                  <a:gd name="connsiteX13" fmla="*/ 295275 w 342900"/>
                  <a:gd name="connsiteY13" fmla="*/ 314325 h 504825"/>
                  <a:gd name="connsiteX14" fmla="*/ 342900 w 342900"/>
                  <a:gd name="connsiteY14" fmla="*/ 304800 h 504825"/>
                  <a:gd name="connsiteX15" fmla="*/ 336550 w 342900"/>
                  <a:gd name="connsiteY15" fmla="*/ 222250 h 504825"/>
                  <a:gd name="connsiteX16" fmla="*/ 282575 w 342900"/>
                  <a:gd name="connsiteY16" fmla="*/ 241300 h 504825"/>
                  <a:gd name="connsiteX17" fmla="*/ 266700 w 342900"/>
                  <a:gd name="connsiteY17" fmla="*/ 193675 h 504825"/>
                  <a:gd name="connsiteX18" fmla="*/ 298450 w 342900"/>
                  <a:gd name="connsiteY18" fmla="*/ 146050 h 504825"/>
                  <a:gd name="connsiteX19" fmla="*/ 288925 w 342900"/>
                  <a:gd name="connsiteY19" fmla="*/ 98425 h 504825"/>
                  <a:gd name="connsiteX20" fmla="*/ 215900 w 342900"/>
                  <a:gd name="connsiteY20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900" h="504825">
                    <a:moveTo>
                      <a:pt x="215900" y="0"/>
                    </a:moveTo>
                    <a:lnTo>
                      <a:pt x="171450" y="98425"/>
                    </a:lnTo>
                    <a:lnTo>
                      <a:pt x="101600" y="79375"/>
                    </a:lnTo>
                    <a:lnTo>
                      <a:pt x="41275" y="76200"/>
                    </a:lnTo>
                    <a:lnTo>
                      <a:pt x="53975" y="104775"/>
                    </a:lnTo>
                    <a:lnTo>
                      <a:pt x="0" y="171450"/>
                    </a:lnTo>
                    <a:lnTo>
                      <a:pt x="22225" y="222250"/>
                    </a:lnTo>
                    <a:lnTo>
                      <a:pt x="38100" y="361950"/>
                    </a:lnTo>
                    <a:lnTo>
                      <a:pt x="95250" y="422275"/>
                    </a:lnTo>
                    <a:lnTo>
                      <a:pt x="146050" y="463550"/>
                    </a:lnTo>
                    <a:lnTo>
                      <a:pt x="168275" y="504825"/>
                    </a:lnTo>
                    <a:lnTo>
                      <a:pt x="231775" y="419100"/>
                    </a:lnTo>
                    <a:lnTo>
                      <a:pt x="231775" y="368300"/>
                    </a:lnTo>
                    <a:lnTo>
                      <a:pt x="295275" y="314325"/>
                    </a:lnTo>
                    <a:lnTo>
                      <a:pt x="342900" y="304800"/>
                    </a:lnTo>
                    <a:lnTo>
                      <a:pt x="336550" y="222250"/>
                    </a:lnTo>
                    <a:lnTo>
                      <a:pt x="282575" y="241300"/>
                    </a:lnTo>
                    <a:lnTo>
                      <a:pt x="266700" y="193675"/>
                    </a:lnTo>
                    <a:lnTo>
                      <a:pt x="298450" y="146050"/>
                    </a:lnTo>
                    <a:lnTo>
                      <a:pt x="288925" y="98425"/>
                    </a:lnTo>
                    <a:lnTo>
                      <a:pt x="21590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BF553D7C-4EA7-7D25-3531-C10E037A96D9}"/>
                  </a:ext>
                </a:extLst>
              </p:cNvPr>
              <p:cNvSpPr/>
              <p:nvPr/>
            </p:nvSpPr>
            <p:spPr>
              <a:xfrm>
                <a:off x="1056605" y="2340471"/>
                <a:ext cx="392848" cy="341715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E532FB3B-3F94-D906-4245-544B519F602B}"/>
                  </a:ext>
                </a:extLst>
              </p:cNvPr>
              <p:cNvSpPr/>
              <p:nvPr/>
            </p:nvSpPr>
            <p:spPr>
              <a:xfrm>
                <a:off x="1376290" y="1722305"/>
                <a:ext cx="772914" cy="1049715"/>
              </a:xfrm>
              <a:custGeom>
                <a:avLst/>
                <a:gdLst>
                  <a:gd name="connsiteX0" fmla="*/ 550405 w 772914"/>
                  <a:gd name="connsiteY0" fmla="*/ 0 h 1049715"/>
                  <a:gd name="connsiteX1" fmla="*/ 591976 w 772914"/>
                  <a:gd name="connsiteY1" fmla="*/ 11641 h 1049715"/>
                  <a:gd name="connsiteX2" fmla="*/ 603616 w 772914"/>
                  <a:gd name="connsiteY2" fmla="*/ 28268 h 1049715"/>
                  <a:gd name="connsiteX3" fmla="*/ 635210 w 772914"/>
                  <a:gd name="connsiteY3" fmla="*/ 54874 h 1049715"/>
                  <a:gd name="connsiteX4" fmla="*/ 645188 w 772914"/>
                  <a:gd name="connsiteY4" fmla="*/ 103097 h 1049715"/>
                  <a:gd name="connsiteX5" fmla="*/ 680107 w 772914"/>
                  <a:gd name="connsiteY5" fmla="*/ 136354 h 1049715"/>
                  <a:gd name="connsiteX6" fmla="*/ 685096 w 772914"/>
                  <a:gd name="connsiteY6" fmla="*/ 169611 h 1049715"/>
                  <a:gd name="connsiteX7" fmla="*/ 698399 w 772914"/>
                  <a:gd name="connsiteY7" fmla="*/ 181250 h 1049715"/>
                  <a:gd name="connsiteX8" fmla="*/ 700062 w 772914"/>
                  <a:gd name="connsiteY8" fmla="*/ 196217 h 1049715"/>
                  <a:gd name="connsiteX9" fmla="*/ 716690 w 772914"/>
                  <a:gd name="connsiteY9" fmla="*/ 211183 h 1049715"/>
                  <a:gd name="connsiteX10" fmla="*/ 701725 w 772914"/>
                  <a:gd name="connsiteY10" fmla="*/ 229474 h 1049715"/>
                  <a:gd name="connsiteX11" fmla="*/ 708376 w 772914"/>
                  <a:gd name="connsiteY11" fmla="*/ 294324 h 1049715"/>
                  <a:gd name="connsiteX12" fmla="*/ 748285 w 772914"/>
                  <a:gd name="connsiteY12" fmla="*/ 320930 h 1049715"/>
                  <a:gd name="connsiteX13" fmla="*/ 771564 w 772914"/>
                  <a:gd name="connsiteY13" fmla="*/ 339222 h 1049715"/>
                  <a:gd name="connsiteX14" fmla="*/ 772914 w 772914"/>
                  <a:gd name="connsiteY14" fmla="*/ 348669 h 1049715"/>
                  <a:gd name="connsiteX15" fmla="*/ 771564 w 772914"/>
                  <a:gd name="connsiteY15" fmla="*/ 348534 h 1049715"/>
                  <a:gd name="connsiteX16" fmla="*/ 727665 w 772914"/>
                  <a:gd name="connsiteY16" fmla="*/ 350529 h 1049715"/>
                  <a:gd name="connsiteX17" fmla="*/ 715692 w 772914"/>
                  <a:gd name="connsiteY17" fmla="*/ 368488 h 1049715"/>
                  <a:gd name="connsiteX18" fmla="*/ 701724 w 772914"/>
                  <a:gd name="connsiteY18" fmla="*/ 386447 h 1049715"/>
                  <a:gd name="connsiteX19" fmla="*/ 701724 w 772914"/>
                  <a:gd name="connsiteY19" fmla="*/ 394428 h 1049715"/>
                  <a:gd name="connsiteX20" fmla="*/ 709706 w 772914"/>
                  <a:gd name="connsiteY20" fmla="*/ 408396 h 1049715"/>
                  <a:gd name="connsiteX21" fmla="*/ 691747 w 772914"/>
                  <a:gd name="connsiteY21" fmla="*/ 436332 h 1049715"/>
                  <a:gd name="connsiteX22" fmla="*/ 657825 w 772914"/>
                  <a:gd name="connsiteY22" fmla="*/ 448305 h 1049715"/>
                  <a:gd name="connsiteX23" fmla="*/ 651839 w 772914"/>
                  <a:gd name="connsiteY23" fmla="*/ 476241 h 1049715"/>
                  <a:gd name="connsiteX24" fmla="*/ 649843 w 772914"/>
                  <a:gd name="connsiteY24" fmla="*/ 492204 h 1049715"/>
                  <a:gd name="connsiteX25" fmla="*/ 635875 w 772914"/>
                  <a:gd name="connsiteY25" fmla="*/ 492204 h 1049715"/>
                  <a:gd name="connsiteX26" fmla="*/ 613926 w 772914"/>
                  <a:gd name="connsiteY26" fmla="*/ 518145 h 1049715"/>
                  <a:gd name="connsiteX27" fmla="*/ 603948 w 772914"/>
                  <a:gd name="connsiteY27" fmla="*/ 538099 h 1049715"/>
                  <a:gd name="connsiteX28" fmla="*/ 603948 w 772914"/>
                  <a:gd name="connsiteY28" fmla="*/ 570026 h 1049715"/>
                  <a:gd name="connsiteX29" fmla="*/ 587985 w 772914"/>
                  <a:gd name="connsiteY29" fmla="*/ 583994 h 1049715"/>
                  <a:gd name="connsiteX30" fmla="*/ 550072 w 772914"/>
                  <a:gd name="connsiteY30" fmla="*/ 576012 h 1049715"/>
                  <a:gd name="connsiteX31" fmla="*/ 536104 w 772914"/>
                  <a:gd name="connsiteY31" fmla="*/ 603948 h 1049715"/>
                  <a:gd name="connsiteX32" fmla="*/ 522136 w 772914"/>
                  <a:gd name="connsiteY32" fmla="*/ 609934 h 1049715"/>
                  <a:gd name="connsiteX33" fmla="*/ 524131 w 772914"/>
                  <a:gd name="connsiteY33" fmla="*/ 635875 h 1049715"/>
                  <a:gd name="connsiteX34" fmla="*/ 516150 w 772914"/>
                  <a:gd name="connsiteY34" fmla="*/ 653833 h 1049715"/>
                  <a:gd name="connsiteX35" fmla="*/ 522136 w 772914"/>
                  <a:gd name="connsiteY35" fmla="*/ 695737 h 1049715"/>
                  <a:gd name="connsiteX36" fmla="*/ 524131 w 772914"/>
                  <a:gd name="connsiteY36" fmla="*/ 719682 h 1049715"/>
                  <a:gd name="connsiteX37" fmla="*/ 536104 w 772914"/>
                  <a:gd name="connsiteY37" fmla="*/ 751609 h 1049715"/>
                  <a:gd name="connsiteX38" fmla="*/ 554063 w 772914"/>
                  <a:gd name="connsiteY38" fmla="*/ 753604 h 1049715"/>
                  <a:gd name="connsiteX39" fmla="*/ 572022 w 772914"/>
                  <a:gd name="connsiteY39" fmla="*/ 789522 h 1049715"/>
                  <a:gd name="connsiteX40" fmla="*/ 581999 w 772914"/>
                  <a:gd name="connsiteY40" fmla="*/ 805485 h 1049715"/>
                  <a:gd name="connsiteX41" fmla="*/ 591976 w 772914"/>
                  <a:gd name="connsiteY41" fmla="*/ 819453 h 1049715"/>
                  <a:gd name="connsiteX42" fmla="*/ 583994 w 772914"/>
                  <a:gd name="connsiteY42" fmla="*/ 853375 h 1049715"/>
                  <a:gd name="connsiteX43" fmla="*/ 572022 w 772914"/>
                  <a:gd name="connsiteY43" fmla="*/ 869339 h 1049715"/>
                  <a:gd name="connsiteX44" fmla="*/ 552067 w 772914"/>
                  <a:gd name="connsiteY44" fmla="*/ 867343 h 1049715"/>
                  <a:gd name="connsiteX45" fmla="*/ 552067 w 772914"/>
                  <a:gd name="connsiteY45" fmla="*/ 881311 h 1049715"/>
                  <a:gd name="connsiteX46" fmla="*/ 542090 w 772914"/>
                  <a:gd name="connsiteY46" fmla="*/ 895279 h 1049715"/>
                  <a:gd name="connsiteX47" fmla="*/ 556058 w 772914"/>
                  <a:gd name="connsiteY47" fmla="*/ 907252 h 1049715"/>
                  <a:gd name="connsiteX48" fmla="*/ 566035 w 772914"/>
                  <a:gd name="connsiteY48" fmla="*/ 931197 h 1049715"/>
                  <a:gd name="connsiteX49" fmla="*/ 578008 w 772914"/>
                  <a:gd name="connsiteY49" fmla="*/ 945165 h 1049715"/>
                  <a:gd name="connsiteX50" fmla="*/ 583994 w 772914"/>
                  <a:gd name="connsiteY50" fmla="*/ 963124 h 1049715"/>
                  <a:gd name="connsiteX51" fmla="*/ 581999 w 772914"/>
                  <a:gd name="connsiteY51" fmla="*/ 987069 h 1049715"/>
                  <a:gd name="connsiteX52" fmla="*/ 566035 w 772914"/>
                  <a:gd name="connsiteY52" fmla="*/ 995050 h 1049715"/>
                  <a:gd name="connsiteX53" fmla="*/ 530118 w 772914"/>
                  <a:gd name="connsiteY53" fmla="*/ 977092 h 1049715"/>
                  <a:gd name="connsiteX54" fmla="*/ 514154 w 772914"/>
                  <a:gd name="connsiteY54" fmla="*/ 969110 h 1049715"/>
                  <a:gd name="connsiteX55" fmla="*/ 502182 w 772914"/>
                  <a:gd name="connsiteY55" fmla="*/ 989064 h 1049715"/>
                  <a:gd name="connsiteX56" fmla="*/ 498191 w 772914"/>
                  <a:gd name="connsiteY56" fmla="*/ 1003032 h 1049715"/>
                  <a:gd name="connsiteX57" fmla="*/ 490209 w 772914"/>
                  <a:gd name="connsiteY57" fmla="*/ 1015005 h 1049715"/>
                  <a:gd name="connsiteX58" fmla="*/ 458282 w 772914"/>
                  <a:gd name="connsiteY58" fmla="*/ 1024982 h 1049715"/>
                  <a:gd name="connsiteX59" fmla="*/ 430346 w 772914"/>
                  <a:gd name="connsiteY59" fmla="*/ 1011014 h 1049715"/>
                  <a:gd name="connsiteX60" fmla="*/ 406401 w 772914"/>
                  <a:gd name="connsiteY60" fmla="*/ 1020991 h 1049715"/>
                  <a:gd name="connsiteX61" fmla="*/ 392433 w 772914"/>
                  <a:gd name="connsiteY61" fmla="*/ 1046931 h 1049715"/>
                  <a:gd name="connsiteX62" fmla="*/ 380461 w 772914"/>
                  <a:gd name="connsiteY62" fmla="*/ 1038950 h 1049715"/>
                  <a:gd name="connsiteX63" fmla="*/ 366493 w 772914"/>
                  <a:gd name="connsiteY63" fmla="*/ 1044936 h 1049715"/>
                  <a:gd name="connsiteX64" fmla="*/ 308626 w 772914"/>
                  <a:gd name="connsiteY64" fmla="*/ 1040945 h 1049715"/>
                  <a:gd name="connsiteX65" fmla="*/ 290667 w 772914"/>
                  <a:gd name="connsiteY65" fmla="*/ 1040945 h 1049715"/>
                  <a:gd name="connsiteX66" fmla="*/ 286282 w 772914"/>
                  <a:gd name="connsiteY66" fmla="*/ 1049715 h 1049715"/>
                  <a:gd name="connsiteX67" fmla="*/ 236790 w 772914"/>
                  <a:gd name="connsiteY67" fmla="*/ 1018995 h 1049715"/>
                  <a:gd name="connsiteX68" fmla="*/ 230804 w 772914"/>
                  <a:gd name="connsiteY68" fmla="*/ 1007023 h 1049715"/>
                  <a:gd name="connsiteX69" fmla="*/ 200873 w 772914"/>
                  <a:gd name="connsiteY69" fmla="*/ 993055 h 1049715"/>
                  <a:gd name="connsiteX70" fmla="*/ 194886 w 772914"/>
                  <a:gd name="connsiteY70" fmla="*/ 971105 h 1049715"/>
                  <a:gd name="connsiteX71" fmla="*/ 176927 w 772914"/>
                  <a:gd name="connsiteY71" fmla="*/ 963124 h 1049715"/>
                  <a:gd name="connsiteX72" fmla="*/ 170941 w 772914"/>
                  <a:gd name="connsiteY72" fmla="*/ 991060 h 1049715"/>
                  <a:gd name="connsiteX73" fmla="*/ 139014 w 772914"/>
                  <a:gd name="connsiteY73" fmla="*/ 995050 h 1049715"/>
                  <a:gd name="connsiteX74" fmla="*/ 135024 w 772914"/>
                  <a:gd name="connsiteY74" fmla="*/ 1009018 h 1049715"/>
                  <a:gd name="connsiteX75" fmla="*/ 89129 w 772914"/>
                  <a:gd name="connsiteY75" fmla="*/ 1001037 h 1049715"/>
                  <a:gd name="connsiteX76" fmla="*/ 87133 w 772914"/>
                  <a:gd name="connsiteY76" fmla="*/ 1026977 h 1049715"/>
                  <a:gd name="connsiteX77" fmla="*/ 39243 w 772914"/>
                  <a:gd name="connsiteY77" fmla="*/ 1024982 h 1049715"/>
                  <a:gd name="connsiteX78" fmla="*/ 123 w 772914"/>
                  <a:gd name="connsiteY78" fmla="*/ 979994 h 1049715"/>
                  <a:gd name="connsiteX79" fmla="*/ 0 w 772914"/>
                  <a:gd name="connsiteY79" fmla="*/ 979419 h 1049715"/>
                  <a:gd name="connsiteX80" fmla="*/ 4989 w 772914"/>
                  <a:gd name="connsiteY80" fmla="*/ 944500 h 1049715"/>
                  <a:gd name="connsiteX81" fmla="*/ 24943 w 772914"/>
                  <a:gd name="connsiteY81" fmla="*/ 924546 h 1049715"/>
                  <a:gd name="connsiteX82" fmla="*/ 51549 w 772914"/>
                  <a:gd name="connsiteY82" fmla="*/ 904591 h 1049715"/>
                  <a:gd name="connsiteX83" fmla="*/ 58200 w 772914"/>
                  <a:gd name="connsiteY83" fmla="*/ 876323 h 1049715"/>
                  <a:gd name="connsiteX84" fmla="*/ 94783 w 772914"/>
                  <a:gd name="connsiteY84" fmla="*/ 851380 h 1049715"/>
                  <a:gd name="connsiteX85" fmla="*/ 84806 w 772914"/>
                  <a:gd name="connsiteY85" fmla="*/ 831426 h 1049715"/>
                  <a:gd name="connsiteX86" fmla="*/ 111411 w 772914"/>
                  <a:gd name="connsiteY86" fmla="*/ 793180 h 1049715"/>
                  <a:gd name="connsiteX87" fmla="*/ 106423 w 772914"/>
                  <a:gd name="connsiteY87" fmla="*/ 788192 h 1049715"/>
                  <a:gd name="connsiteX88" fmla="*/ 162960 w 772914"/>
                  <a:gd name="connsiteY88" fmla="*/ 728329 h 1049715"/>
                  <a:gd name="connsiteX89" fmla="*/ 159634 w 772914"/>
                  <a:gd name="connsiteY89" fmla="*/ 691746 h 1049715"/>
                  <a:gd name="connsiteX90" fmla="*/ 143006 w 772914"/>
                  <a:gd name="connsiteY90" fmla="*/ 665141 h 1049715"/>
                  <a:gd name="connsiteX91" fmla="*/ 156308 w 772914"/>
                  <a:gd name="connsiteY91" fmla="*/ 658489 h 1049715"/>
                  <a:gd name="connsiteX92" fmla="*/ 136354 w 772914"/>
                  <a:gd name="connsiteY92" fmla="*/ 625232 h 1049715"/>
                  <a:gd name="connsiteX93" fmla="*/ 149657 w 772914"/>
                  <a:gd name="connsiteY93" fmla="*/ 611929 h 1049715"/>
                  <a:gd name="connsiteX94" fmla="*/ 236125 w 772914"/>
                  <a:gd name="connsiteY94" fmla="*/ 543753 h 1049715"/>
                  <a:gd name="connsiteX95" fmla="*/ 222823 w 772914"/>
                  <a:gd name="connsiteY95" fmla="*/ 535438 h 1049715"/>
                  <a:gd name="connsiteX96" fmla="*/ 187903 w 772914"/>
                  <a:gd name="connsiteY96" fmla="*/ 537102 h 1049715"/>
                  <a:gd name="connsiteX97" fmla="*/ 144668 w 772914"/>
                  <a:gd name="connsiteY97" fmla="*/ 548741 h 1049715"/>
                  <a:gd name="connsiteX98" fmla="*/ 73166 w 772914"/>
                  <a:gd name="connsiteY98" fmla="*/ 565370 h 1049715"/>
                  <a:gd name="connsiteX99" fmla="*/ 69840 w 772914"/>
                  <a:gd name="connsiteY99" fmla="*/ 581998 h 1049715"/>
                  <a:gd name="connsiteX100" fmla="*/ 63189 w 772914"/>
                  <a:gd name="connsiteY100" fmla="*/ 608604 h 1049715"/>
                  <a:gd name="connsiteX101" fmla="*/ 29931 w 772914"/>
                  <a:gd name="connsiteY101" fmla="*/ 613592 h 1049715"/>
                  <a:gd name="connsiteX102" fmla="*/ 38246 w 772914"/>
                  <a:gd name="connsiteY102" fmla="*/ 586986 h 1049715"/>
                  <a:gd name="connsiteX103" fmla="*/ 23280 w 772914"/>
                  <a:gd name="connsiteY103" fmla="*/ 570359 h 1049715"/>
                  <a:gd name="connsiteX104" fmla="*/ 38246 w 772914"/>
                  <a:gd name="connsiteY104" fmla="*/ 558718 h 1049715"/>
                  <a:gd name="connsiteX105" fmla="*/ 63189 w 772914"/>
                  <a:gd name="connsiteY105" fmla="*/ 538764 h 1049715"/>
                  <a:gd name="connsiteX106" fmla="*/ 96446 w 772914"/>
                  <a:gd name="connsiteY106" fmla="*/ 527124 h 1049715"/>
                  <a:gd name="connsiteX107" fmla="*/ 138017 w 772914"/>
                  <a:gd name="connsiteY107" fmla="*/ 503845 h 1049715"/>
                  <a:gd name="connsiteX108" fmla="*/ 161297 w 772914"/>
                  <a:gd name="connsiteY108" fmla="*/ 473912 h 1049715"/>
                  <a:gd name="connsiteX109" fmla="*/ 187903 w 772914"/>
                  <a:gd name="connsiteY109" fmla="*/ 452296 h 1049715"/>
                  <a:gd name="connsiteX110" fmla="*/ 189565 w 772914"/>
                  <a:gd name="connsiteY110" fmla="*/ 404074 h 1049715"/>
                  <a:gd name="connsiteX111" fmla="*/ 201205 w 772914"/>
                  <a:gd name="connsiteY111" fmla="*/ 389107 h 1049715"/>
                  <a:gd name="connsiteX112" fmla="*/ 156308 w 772914"/>
                  <a:gd name="connsiteY112" fmla="*/ 329245 h 1049715"/>
                  <a:gd name="connsiteX113" fmla="*/ 129703 w 772914"/>
                  <a:gd name="connsiteY113" fmla="*/ 329245 h 1049715"/>
                  <a:gd name="connsiteX114" fmla="*/ 123051 w 772914"/>
                  <a:gd name="connsiteY114" fmla="*/ 310954 h 1049715"/>
                  <a:gd name="connsiteX115" fmla="*/ 123051 w 772914"/>
                  <a:gd name="connsiteY115" fmla="*/ 292662 h 1049715"/>
                  <a:gd name="connsiteX116" fmla="*/ 88131 w 772914"/>
                  <a:gd name="connsiteY116" fmla="*/ 274370 h 1049715"/>
                  <a:gd name="connsiteX117" fmla="*/ 68177 w 772914"/>
                  <a:gd name="connsiteY117" fmla="*/ 264394 h 1049715"/>
                  <a:gd name="connsiteX118" fmla="*/ 51549 w 772914"/>
                  <a:gd name="connsiteY118" fmla="*/ 256079 h 1049715"/>
                  <a:gd name="connsiteX119" fmla="*/ 51549 w 772914"/>
                  <a:gd name="connsiteY119" fmla="*/ 202868 h 1049715"/>
                  <a:gd name="connsiteX120" fmla="*/ 34476 w 772914"/>
                  <a:gd name="connsiteY120" fmla="*/ 182949 h 1049715"/>
                  <a:gd name="connsiteX121" fmla="*/ 101102 w 772914"/>
                  <a:gd name="connsiteY121" fmla="*/ 184909 h 1049715"/>
                  <a:gd name="connsiteX122" fmla="*/ 113074 w 772914"/>
                  <a:gd name="connsiteY122" fmla="*/ 172937 h 1049715"/>
                  <a:gd name="connsiteX123" fmla="*/ 107088 w 772914"/>
                  <a:gd name="connsiteY123" fmla="*/ 133028 h 1049715"/>
                  <a:gd name="connsiteX124" fmla="*/ 164955 w 772914"/>
                  <a:gd name="connsiteY124" fmla="*/ 111079 h 1049715"/>
                  <a:gd name="connsiteX125" fmla="*/ 158969 w 772914"/>
                  <a:gd name="connsiteY125" fmla="*/ 95115 h 1049715"/>
                  <a:gd name="connsiteX126" fmla="*/ 174932 w 772914"/>
                  <a:gd name="connsiteY126" fmla="*/ 79152 h 1049715"/>
                  <a:gd name="connsiteX127" fmla="*/ 234795 w 772914"/>
                  <a:gd name="connsiteY127" fmla="*/ 77156 h 1049715"/>
                  <a:gd name="connsiteX128" fmla="*/ 252754 w 772914"/>
                  <a:gd name="connsiteY128" fmla="*/ 31262 h 1049715"/>
                  <a:gd name="connsiteX129" fmla="*/ 268717 w 772914"/>
                  <a:gd name="connsiteY129" fmla="*/ 43234 h 1049715"/>
                  <a:gd name="connsiteX130" fmla="*/ 294658 w 772914"/>
                  <a:gd name="connsiteY130" fmla="*/ 33257 h 1049715"/>
                  <a:gd name="connsiteX131" fmla="*/ 320598 w 772914"/>
                  <a:gd name="connsiteY131" fmla="*/ 65184 h 1049715"/>
                  <a:gd name="connsiteX132" fmla="*/ 344543 w 772914"/>
                  <a:gd name="connsiteY132" fmla="*/ 73166 h 1049715"/>
                  <a:gd name="connsiteX133" fmla="*/ 373540 w 772914"/>
                  <a:gd name="connsiteY133" fmla="*/ 82322 h 1049715"/>
                  <a:gd name="connsiteX134" fmla="*/ 379131 w 772914"/>
                  <a:gd name="connsiteY134" fmla="*/ 98109 h 1049715"/>
                  <a:gd name="connsiteX135" fmla="*/ 415714 w 772914"/>
                  <a:gd name="connsiteY135" fmla="*/ 101433 h 1049715"/>
                  <a:gd name="connsiteX136" fmla="*/ 422365 w 772914"/>
                  <a:gd name="connsiteY136" fmla="*/ 121388 h 1049715"/>
                  <a:gd name="connsiteX137" fmla="*/ 440656 w 772914"/>
                  <a:gd name="connsiteY137" fmla="*/ 134691 h 1049715"/>
                  <a:gd name="connsiteX138" fmla="*/ 457285 w 772914"/>
                  <a:gd name="connsiteY138" fmla="*/ 131366 h 1049715"/>
                  <a:gd name="connsiteX139" fmla="*/ 465599 w 772914"/>
                  <a:gd name="connsiteY139" fmla="*/ 136354 h 1049715"/>
                  <a:gd name="connsiteX140" fmla="*/ 468925 w 772914"/>
                  <a:gd name="connsiteY140" fmla="*/ 136354 h 1049715"/>
                  <a:gd name="connsiteX141" fmla="*/ 478902 w 772914"/>
                  <a:gd name="connsiteY141" fmla="*/ 161296 h 1049715"/>
                  <a:gd name="connsiteX142" fmla="*/ 498856 w 772914"/>
                  <a:gd name="connsiteY142" fmla="*/ 161296 h 1049715"/>
                  <a:gd name="connsiteX143" fmla="*/ 510496 w 772914"/>
                  <a:gd name="connsiteY143" fmla="*/ 147993 h 1049715"/>
                  <a:gd name="connsiteX144" fmla="*/ 522136 w 772914"/>
                  <a:gd name="connsiteY144" fmla="*/ 136354 h 1049715"/>
                  <a:gd name="connsiteX145" fmla="*/ 522136 w 772914"/>
                  <a:gd name="connsiteY145" fmla="*/ 129702 h 1049715"/>
                  <a:gd name="connsiteX146" fmla="*/ 510496 w 772914"/>
                  <a:gd name="connsiteY146" fmla="*/ 119725 h 1049715"/>
                  <a:gd name="connsiteX147" fmla="*/ 520473 w 772914"/>
                  <a:gd name="connsiteY147" fmla="*/ 106423 h 1049715"/>
                  <a:gd name="connsiteX148" fmla="*/ 500519 w 772914"/>
                  <a:gd name="connsiteY148" fmla="*/ 71503 h 1049715"/>
                  <a:gd name="connsiteX149" fmla="*/ 492205 w 772914"/>
                  <a:gd name="connsiteY149" fmla="*/ 56537 h 1049715"/>
                  <a:gd name="connsiteX150" fmla="*/ 490542 w 772914"/>
                  <a:gd name="connsiteY150" fmla="*/ 16629 h 1049715"/>
                  <a:gd name="connsiteX151" fmla="*/ 513822 w 772914"/>
                  <a:gd name="connsiteY151" fmla="*/ 16629 h 1049715"/>
                  <a:gd name="connsiteX152" fmla="*/ 550405 w 772914"/>
                  <a:gd name="connsiteY152" fmla="*/ 0 h 1049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772914" h="1049715">
                    <a:moveTo>
                      <a:pt x="550405" y="0"/>
                    </a:moveTo>
                    <a:lnTo>
                      <a:pt x="591976" y="11641"/>
                    </a:lnTo>
                    <a:lnTo>
                      <a:pt x="603616" y="28268"/>
                    </a:lnTo>
                    <a:lnTo>
                      <a:pt x="635210" y="54874"/>
                    </a:lnTo>
                    <a:lnTo>
                      <a:pt x="645188" y="103097"/>
                    </a:lnTo>
                    <a:lnTo>
                      <a:pt x="680107" y="136354"/>
                    </a:lnTo>
                    <a:lnTo>
                      <a:pt x="685096" y="169611"/>
                    </a:lnTo>
                    <a:lnTo>
                      <a:pt x="698399" y="181250"/>
                    </a:lnTo>
                    <a:lnTo>
                      <a:pt x="700062" y="196217"/>
                    </a:lnTo>
                    <a:lnTo>
                      <a:pt x="716690" y="211183"/>
                    </a:lnTo>
                    <a:lnTo>
                      <a:pt x="701725" y="229474"/>
                    </a:lnTo>
                    <a:lnTo>
                      <a:pt x="708376" y="294324"/>
                    </a:lnTo>
                    <a:lnTo>
                      <a:pt x="748285" y="320930"/>
                    </a:lnTo>
                    <a:lnTo>
                      <a:pt x="771564" y="339222"/>
                    </a:lnTo>
                    <a:lnTo>
                      <a:pt x="772914" y="348669"/>
                    </a:lnTo>
                    <a:lnTo>
                      <a:pt x="771564" y="348534"/>
                    </a:lnTo>
                    <a:lnTo>
                      <a:pt x="727665" y="350529"/>
                    </a:lnTo>
                    <a:lnTo>
                      <a:pt x="715692" y="368488"/>
                    </a:lnTo>
                    <a:lnTo>
                      <a:pt x="701724" y="386447"/>
                    </a:lnTo>
                    <a:lnTo>
                      <a:pt x="701724" y="394428"/>
                    </a:lnTo>
                    <a:lnTo>
                      <a:pt x="709706" y="408396"/>
                    </a:lnTo>
                    <a:lnTo>
                      <a:pt x="691747" y="436332"/>
                    </a:lnTo>
                    <a:lnTo>
                      <a:pt x="657825" y="448305"/>
                    </a:lnTo>
                    <a:lnTo>
                      <a:pt x="651839" y="476241"/>
                    </a:lnTo>
                    <a:lnTo>
                      <a:pt x="649843" y="492204"/>
                    </a:lnTo>
                    <a:lnTo>
                      <a:pt x="635875" y="492204"/>
                    </a:lnTo>
                    <a:lnTo>
                      <a:pt x="613926" y="518145"/>
                    </a:lnTo>
                    <a:lnTo>
                      <a:pt x="603948" y="538099"/>
                    </a:lnTo>
                    <a:lnTo>
                      <a:pt x="603948" y="570026"/>
                    </a:lnTo>
                    <a:lnTo>
                      <a:pt x="587985" y="583994"/>
                    </a:lnTo>
                    <a:lnTo>
                      <a:pt x="550072" y="576012"/>
                    </a:lnTo>
                    <a:lnTo>
                      <a:pt x="536104" y="603948"/>
                    </a:lnTo>
                    <a:lnTo>
                      <a:pt x="522136" y="609934"/>
                    </a:lnTo>
                    <a:lnTo>
                      <a:pt x="524131" y="635875"/>
                    </a:lnTo>
                    <a:lnTo>
                      <a:pt x="516150" y="653833"/>
                    </a:lnTo>
                    <a:lnTo>
                      <a:pt x="522136" y="695737"/>
                    </a:lnTo>
                    <a:lnTo>
                      <a:pt x="524131" y="719682"/>
                    </a:lnTo>
                    <a:lnTo>
                      <a:pt x="536104" y="751609"/>
                    </a:lnTo>
                    <a:lnTo>
                      <a:pt x="554063" y="753604"/>
                    </a:lnTo>
                    <a:lnTo>
                      <a:pt x="572022" y="789522"/>
                    </a:lnTo>
                    <a:lnTo>
                      <a:pt x="581999" y="805485"/>
                    </a:lnTo>
                    <a:lnTo>
                      <a:pt x="591976" y="819453"/>
                    </a:lnTo>
                    <a:lnTo>
                      <a:pt x="583994" y="853375"/>
                    </a:lnTo>
                    <a:lnTo>
                      <a:pt x="572022" y="869339"/>
                    </a:lnTo>
                    <a:lnTo>
                      <a:pt x="552067" y="867343"/>
                    </a:lnTo>
                    <a:lnTo>
                      <a:pt x="552067" y="881311"/>
                    </a:lnTo>
                    <a:lnTo>
                      <a:pt x="542090" y="895279"/>
                    </a:lnTo>
                    <a:lnTo>
                      <a:pt x="556058" y="907252"/>
                    </a:lnTo>
                    <a:lnTo>
                      <a:pt x="566035" y="931197"/>
                    </a:lnTo>
                    <a:lnTo>
                      <a:pt x="578008" y="945165"/>
                    </a:lnTo>
                    <a:lnTo>
                      <a:pt x="583994" y="963124"/>
                    </a:lnTo>
                    <a:lnTo>
                      <a:pt x="581999" y="987069"/>
                    </a:lnTo>
                    <a:lnTo>
                      <a:pt x="566035" y="995050"/>
                    </a:lnTo>
                    <a:lnTo>
                      <a:pt x="530118" y="977092"/>
                    </a:lnTo>
                    <a:lnTo>
                      <a:pt x="514154" y="969110"/>
                    </a:lnTo>
                    <a:lnTo>
                      <a:pt x="502182" y="989064"/>
                    </a:lnTo>
                    <a:lnTo>
                      <a:pt x="498191" y="1003032"/>
                    </a:lnTo>
                    <a:lnTo>
                      <a:pt x="490209" y="1015005"/>
                    </a:lnTo>
                    <a:lnTo>
                      <a:pt x="458282" y="1024982"/>
                    </a:lnTo>
                    <a:lnTo>
                      <a:pt x="430346" y="1011014"/>
                    </a:lnTo>
                    <a:lnTo>
                      <a:pt x="406401" y="1020991"/>
                    </a:lnTo>
                    <a:lnTo>
                      <a:pt x="392433" y="1046931"/>
                    </a:lnTo>
                    <a:lnTo>
                      <a:pt x="380461" y="1038950"/>
                    </a:lnTo>
                    <a:lnTo>
                      <a:pt x="366493" y="1044936"/>
                    </a:lnTo>
                    <a:lnTo>
                      <a:pt x="308626" y="1040945"/>
                    </a:lnTo>
                    <a:lnTo>
                      <a:pt x="290667" y="1040945"/>
                    </a:lnTo>
                    <a:lnTo>
                      <a:pt x="286282" y="1049715"/>
                    </a:lnTo>
                    <a:lnTo>
                      <a:pt x="236790" y="1018995"/>
                    </a:lnTo>
                    <a:lnTo>
                      <a:pt x="230804" y="1007023"/>
                    </a:lnTo>
                    <a:lnTo>
                      <a:pt x="200873" y="993055"/>
                    </a:lnTo>
                    <a:lnTo>
                      <a:pt x="194886" y="971105"/>
                    </a:lnTo>
                    <a:lnTo>
                      <a:pt x="176927" y="963124"/>
                    </a:lnTo>
                    <a:lnTo>
                      <a:pt x="170941" y="991060"/>
                    </a:lnTo>
                    <a:lnTo>
                      <a:pt x="139014" y="995050"/>
                    </a:lnTo>
                    <a:lnTo>
                      <a:pt x="135024" y="1009018"/>
                    </a:lnTo>
                    <a:lnTo>
                      <a:pt x="89129" y="1001037"/>
                    </a:lnTo>
                    <a:lnTo>
                      <a:pt x="87133" y="1026977"/>
                    </a:lnTo>
                    <a:lnTo>
                      <a:pt x="39243" y="1024982"/>
                    </a:lnTo>
                    <a:lnTo>
                      <a:pt x="123" y="979994"/>
                    </a:lnTo>
                    <a:lnTo>
                      <a:pt x="0" y="979419"/>
                    </a:lnTo>
                    <a:lnTo>
                      <a:pt x="4989" y="944500"/>
                    </a:lnTo>
                    <a:lnTo>
                      <a:pt x="24943" y="924546"/>
                    </a:lnTo>
                    <a:lnTo>
                      <a:pt x="51549" y="904591"/>
                    </a:lnTo>
                    <a:lnTo>
                      <a:pt x="58200" y="876323"/>
                    </a:lnTo>
                    <a:lnTo>
                      <a:pt x="94783" y="851380"/>
                    </a:lnTo>
                    <a:lnTo>
                      <a:pt x="84806" y="831426"/>
                    </a:lnTo>
                    <a:lnTo>
                      <a:pt x="111411" y="793180"/>
                    </a:lnTo>
                    <a:lnTo>
                      <a:pt x="106423" y="788192"/>
                    </a:lnTo>
                    <a:lnTo>
                      <a:pt x="162960" y="728329"/>
                    </a:lnTo>
                    <a:lnTo>
                      <a:pt x="159634" y="691746"/>
                    </a:lnTo>
                    <a:lnTo>
                      <a:pt x="143006" y="665141"/>
                    </a:lnTo>
                    <a:lnTo>
                      <a:pt x="156308" y="658489"/>
                    </a:lnTo>
                    <a:lnTo>
                      <a:pt x="136354" y="625232"/>
                    </a:lnTo>
                    <a:lnTo>
                      <a:pt x="149657" y="611929"/>
                    </a:lnTo>
                    <a:lnTo>
                      <a:pt x="236125" y="543753"/>
                    </a:lnTo>
                    <a:lnTo>
                      <a:pt x="222823" y="535438"/>
                    </a:lnTo>
                    <a:lnTo>
                      <a:pt x="187903" y="537102"/>
                    </a:lnTo>
                    <a:lnTo>
                      <a:pt x="144668" y="548741"/>
                    </a:lnTo>
                    <a:lnTo>
                      <a:pt x="73166" y="565370"/>
                    </a:lnTo>
                    <a:lnTo>
                      <a:pt x="69840" y="581998"/>
                    </a:lnTo>
                    <a:lnTo>
                      <a:pt x="63189" y="608604"/>
                    </a:lnTo>
                    <a:lnTo>
                      <a:pt x="29931" y="613592"/>
                    </a:lnTo>
                    <a:lnTo>
                      <a:pt x="38246" y="586986"/>
                    </a:lnTo>
                    <a:lnTo>
                      <a:pt x="23280" y="570359"/>
                    </a:lnTo>
                    <a:lnTo>
                      <a:pt x="38246" y="558718"/>
                    </a:lnTo>
                    <a:lnTo>
                      <a:pt x="63189" y="538764"/>
                    </a:lnTo>
                    <a:lnTo>
                      <a:pt x="96446" y="527124"/>
                    </a:lnTo>
                    <a:lnTo>
                      <a:pt x="138017" y="503845"/>
                    </a:lnTo>
                    <a:lnTo>
                      <a:pt x="161297" y="473912"/>
                    </a:lnTo>
                    <a:lnTo>
                      <a:pt x="187903" y="452296"/>
                    </a:lnTo>
                    <a:lnTo>
                      <a:pt x="189565" y="404074"/>
                    </a:lnTo>
                    <a:lnTo>
                      <a:pt x="201205" y="389107"/>
                    </a:lnTo>
                    <a:lnTo>
                      <a:pt x="156308" y="329245"/>
                    </a:lnTo>
                    <a:lnTo>
                      <a:pt x="129703" y="329245"/>
                    </a:lnTo>
                    <a:lnTo>
                      <a:pt x="123051" y="310954"/>
                    </a:lnTo>
                    <a:lnTo>
                      <a:pt x="123051" y="292662"/>
                    </a:lnTo>
                    <a:lnTo>
                      <a:pt x="88131" y="274370"/>
                    </a:lnTo>
                    <a:lnTo>
                      <a:pt x="68177" y="264394"/>
                    </a:lnTo>
                    <a:lnTo>
                      <a:pt x="51549" y="256079"/>
                    </a:lnTo>
                    <a:lnTo>
                      <a:pt x="51549" y="202868"/>
                    </a:lnTo>
                    <a:lnTo>
                      <a:pt x="34476" y="182949"/>
                    </a:lnTo>
                    <a:lnTo>
                      <a:pt x="101102" y="184909"/>
                    </a:lnTo>
                    <a:lnTo>
                      <a:pt x="113074" y="172937"/>
                    </a:lnTo>
                    <a:lnTo>
                      <a:pt x="107088" y="133028"/>
                    </a:lnTo>
                    <a:lnTo>
                      <a:pt x="164955" y="111079"/>
                    </a:lnTo>
                    <a:lnTo>
                      <a:pt x="158969" y="95115"/>
                    </a:lnTo>
                    <a:lnTo>
                      <a:pt x="174932" y="79152"/>
                    </a:lnTo>
                    <a:lnTo>
                      <a:pt x="234795" y="77156"/>
                    </a:lnTo>
                    <a:lnTo>
                      <a:pt x="252754" y="31262"/>
                    </a:lnTo>
                    <a:lnTo>
                      <a:pt x="268717" y="43234"/>
                    </a:lnTo>
                    <a:lnTo>
                      <a:pt x="294658" y="33257"/>
                    </a:lnTo>
                    <a:lnTo>
                      <a:pt x="320598" y="65184"/>
                    </a:lnTo>
                    <a:lnTo>
                      <a:pt x="344543" y="73166"/>
                    </a:lnTo>
                    <a:lnTo>
                      <a:pt x="373540" y="82322"/>
                    </a:lnTo>
                    <a:lnTo>
                      <a:pt x="379131" y="98109"/>
                    </a:lnTo>
                    <a:lnTo>
                      <a:pt x="415714" y="101433"/>
                    </a:lnTo>
                    <a:lnTo>
                      <a:pt x="422365" y="121388"/>
                    </a:lnTo>
                    <a:lnTo>
                      <a:pt x="440656" y="134691"/>
                    </a:lnTo>
                    <a:lnTo>
                      <a:pt x="457285" y="131366"/>
                    </a:lnTo>
                    <a:lnTo>
                      <a:pt x="465599" y="136354"/>
                    </a:lnTo>
                    <a:lnTo>
                      <a:pt x="468925" y="136354"/>
                    </a:lnTo>
                    <a:lnTo>
                      <a:pt x="478902" y="161296"/>
                    </a:lnTo>
                    <a:lnTo>
                      <a:pt x="498856" y="161296"/>
                    </a:lnTo>
                    <a:lnTo>
                      <a:pt x="510496" y="147993"/>
                    </a:lnTo>
                    <a:lnTo>
                      <a:pt x="522136" y="136354"/>
                    </a:lnTo>
                    <a:lnTo>
                      <a:pt x="522136" y="129702"/>
                    </a:lnTo>
                    <a:lnTo>
                      <a:pt x="510496" y="119725"/>
                    </a:lnTo>
                    <a:lnTo>
                      <a:pt x="520473" y="106423"/>
                    </a:lnTo>
                    <a:lnTo>
                      <a:pt x="500519" y="71503"/>
                    </a:lnTo>
                    <a:lnTo>
                      <a:pt x="492205" y="56537"/>
                    </a:lnTo>
                    <a:lnTo>
                      <a:pt x="490542" y="16629"/>
                    </a:lnTo>
                    <a:lnTo>
                      <a:pt x="513822" y="16629"/>
                    </a:lnTo>
                    <a:lnTo>
                      <a:pt x="55040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57EBABD2-73B8-2F03-5D75-30C557406A89}"/>
                  </a:ext>
                </a:extLst>
              </p:cNvPr>
              <p:cNvSpPr/>
              <p:nvPr/>
            </p:nvSpPr>
            <p:spPr>
              <a:xfrm>
                <a:off x="892398" y="1383084"/>
                <a:ext cx="624900" cy="570358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2549ED2F-065B-FCAE-62FA-7A11962755E1}"/>
                  </a:ext>
                </a:extLst>
              </p:cNvPr>
              <p:cNvSpPr/>
              <p:nvPr/>
            </p:nvSpPr>
            <p:spPr>
              <a:xfrm>
                <a:off x="673100" y="1543548"/>
                <a:ext cx="713996" cy="769484"/>
              </a:xfrm>
              <a:custGeom>
                <a:avLst/>
                <a:gdLst>
                  <a:gd name="connsiteX0" fmla="*/ 146549 w 713996"/>
                  <a:gd name="connsiteY0" fmla="*/ 0 h 769484"/>
                  <a:gd name="connsiteX1" fmla="*/ 146549 w 713996"/>
                  <a:gd name="connsiteY1" fmla="*/ 22448 h 769484"/>
                  <a:gd name="connsiteX2" fmla="*/ 161515 w 713996"/>
                  <a:gd name="connsiteY2" fmla="*/ 27436 h 769484"/>
                  <a:gd name="connsiteX3" fmla="*/ 173986 w 713996"/>
                  <a:gd name="connsiteY3" fmla="*/ 27436 h 769484"/>
                  <a:gd name="connsiteX4" fmla="*/ 178974 w 713996"/>
                  <a:gd name="connsiteY4" fmla="*/ 32425 h 769484"/>
                  <a:gd name="connsiteX5" fmla="*/ 203917 w 713996"/>
                  <a:gd name="connsiteY5" fmla="*/ 14965 h 769484"/>
                  <a:gd name="connsiteX6" fmla="*/ 223871 w 713996"/>
                  <a:gd name="connsiteY6" fmla="*/ 21202 h 769484"/>
                  <a:gd name="connsiteX7" fmla="*/ 238837 w 713996"/>
                  <a:gd name="connsiteY7" fmla="*/ 22448 h 769484"/>
                  <a:gd name="connsiteX8" fmla="*/ 241331 w 713996"/>
                  <a:gd name="connsiteY8" fmla="*/ 42403 h 769484"/>
                  <a:gd name="connsiteX9" fmla="*/ 242329 w 713996"/>
                  <a:gd name="connsiteY9" fmla="*/ 46108 h 769484"/>
                  <a:gd name="connsiteX10" fmla="*/ 221045 w 713996"/>
                  <a:gd name="connsiteY10" fmla="*/ 85637 h 769484"/>
                  <a:gd name="connsiteX11" fmla="*/ 262616 w 713996"/>
                  <a:gd name="connsiteY11" fmla="*/ 135522 h 769484"/>
                  <a:gd name="connsiteX12" fmla="*/ 260953 w 713996"/>
                  <a:gd name="connsiteY12" fmla="*/ 190397 h 769484"/>
                  <a:gd name="connsiteX13" fmla="*/ 285896 w 713996"/>
                  <a:gd name="connsiteY13" fmla="*/ 203700 h 769484"/>
                  <a:gd name="connsiteX14" fmla="*/ 325804 w 713996"/>
                  <a:gd name="connsiteY14" fmla="*/ 215339 h 769484"/>
                  <a:gd name="connsiteX15" fmla="*/ 364050 w 713996"/>
                  <a:gd name="connsiteY15" fmla="*/ 208688 h 769484"/>
                  <a:gd name="connsiteX16" fmla="*/ 377352 w 713996"/>
                  <a:gd name="connsiteY16" fmla="*/ 255248 h 769484"/>
                  <a:gd name="connsiteX17" fmla="*/ 352410 w 713996"/>
                  <a:gd name="connsiteY17" fmla="*/ 261899 h 769484"/>
                  <a:gd name="connsiteX18" fmla="*/ 362387 w 713996"/>
                  <a:gd name="connsiteY18" fmla="*/ 291830 h 769484"/>
                  <a:gd name="connsiteX19" fmla="*/ 402295 w 713996"/>
                  <a:gd name="connsiteY19" fmla="*/ 316774 h 769484"/>
                  <a:gd name="connsiteX20" fmla="*/ 407284 w 713996"/>
                  <a:gd name="connsiteY20" fmla="*/ 331739 h 769484"/>
                  <a:gd name="connsiteX21" fmla="*/ 432226 w 713996"/>
                  <a:gd name="connsiteY21" fmla="*/ 350031 h 769484"/>
                  <a:gd name="connsiteX22" fmla="*/ 462158 w 713996"/>
                  <a:gd name="connsiteY22" fmla="*/ 374973 h 769484"/>
                  <a:gd name="connsiteX23" fmla="*/ 485438 w 713996"/>
                  <a:gd name="connsiteY23" fmla="*/ 381624 h 769484"/>
                  <a:gd name="connsiteX24" fmla="*/ 493752 w 713996"/>
                  <a:gd name="connsiteY24" fmla="*/ 384950 h 769484"/>
                  <a:gd name="connsiteX25" fmla="*/ 492089 w 713996"/>
                  <a:gd name="connsiteY25" fmla="*/ 396590 h 769484"/>
                  <a:gd name="connsiteX26" fmla="*/ 573083 w 713996"/>
                  <a:gd name="connsiteY26" fmla="*/ 408589 h 769484"/>
                  <a:gd name="connsiteX27" fmla="*/ 568081 w 713996"/>
                  <a:gd name="connsiteY27" fmla="*/ 430262 h 769484"/>
                  <a:gd name="connsiteX28" fmla="*/ 535656 w 713996"/>
                  <a:gd name="connsiteY28" fmla="*/ 450217 h 769484"/>
                  <a:gd name="connsiteX29" fmla="*/ 535656 w 713996"/>
                  <a:gd name="connsiteY29" fmla="*/ 461441 h 769484"/>
                  <a:gd name="connsiteX30" fmla="*/ 560598 w 713996"/>
                  <a:gd name="connsiteY30" fmla="*/ 503844 h 769484"/>
                  <a:gd name="connsiteX31" fmla="*/ 579305 w 713996"/>
                  <a:gd name="connsiteY31" fmla="*/ 505091 h 769484"/>
                  <a:gd name="connsiteX32" fmla="*/ 595518 w 713996"/>
                  <a:gd name="connsiteY32" fmla="*/ 490125 h 769484"/>
                  <a:gd name="connsiteX33" fmla="*/ 655381 w 713996"/>
                  <a:gd name="connsiteY33" fmla="*/ 481395 h 769484"/>
                  <a:gd name="connsiteX34" fmla="*/ 674088 w 713996"/>
                  <a:gd name="connsiteY34" fmla="*/ 501350 h 769484"/>
                  <a:gd name="connsiteX35" fmla="*/ 709008 w 713996"/>
                  <a:gd name="connsiteY35" fmla="*/ 573683 h 769484"/>
                  <a:gd name="connsiteX36" fmla="*/ 706513 w 713996"/>
                  <a:gd name="connsiteY36" fmla="*/ 599874 h 769484"/>
                  <a:gd name="connsiteX37" fmla="*/ 713996 w 713996"/>
                  <a:gd name="connsiteY37" fmla="*/ 611098 h 769484"/>
                  <a:gd name="connsiteX38" fmla="*/ 686559 w 713996"/>
                  <a:gd name="connsiteY38" fmla="*/ 646017 h 769484"/>
                  <a:gd name="connsiteX39" fmla="*/ 695289 w 713996"/>
                  <a:gd name="connsiteY39" fmla="*/ 668467 h 769484"/>
                  <a:gd name="connsiteX40" fmla="*/ 685312 w 713996"/>
                  <a:gd name="connsiteY40" fmla="*/ 682185 h 769484"/>
                  <a:gd name="connsiteX41" fmla="*/ 645404 w 713996"/>
                  <a:gd name="connsiteY41" fmla="*/ 698398 h 769484"/>
                  <a:gd name="connsiteX42" fmla="*/ 619214 w 713996"/>
                  <a:gd name="connsiteY42" fmla="*/ 700892 h 769484"/>
                  <a:gd name="connsiteX43" fmla="*/ 612978 w 713996"/>
                  <a:gd name="connsiteY43" fmla="*/ 724588 h 769484"/>
                  <a:gd name="connsiteX44" fmla="*/ 599259 w 713996"/>
                  <a:gd name="connsiteY44" fmla="*/ 724588 h 769484"/>
                  <a:gd name="connsiteX45" fmla="*/ 593024 w 713996"/>
                  <a:gd name="connsiteY45" fmla="*/ 738306 h 769484"/>
                  <a:gd name="connsiteX46" fmla="*/ 566834 w 713996"/>
                  <a:gd name="connsiteY46" fmla="*/ 738306 h 769484"/>
                  <a:gd name="connsiteX47" fmla="*/ 554363 w 713996"/>
                  <a:gd name="connsiteY47" fmla="*/ 745788 h 769484"/>
                  <a:gd name="connsiteX48" fmla="*/ 543138 w 713996"/>
                  <a:gd name="connsiteY48" fmla="*/ 732071 h 769484"/>
                  <a:gd name="connsiteX49" fmla="*/ 508219 w 713996"/>
                  <a:gd name="connsiteY49" fmla="*/ 713363 h 769484"/>
                  <a:gd name="connsiteX50" fmla="*/ 505724 w 713996"/>
                  <a:gd name="connsiteY50" fmla="*/ 667219 h 769484"/>
                  <a:gd name="connsiteX51" fmla="*/ 525679 w 713996"/>
                  <a:gd name="connsiteY51" fmla="*/ 670961 h 769484"/>
                  <a:gd name="connsiteX52" fmla="*/ 574317 w 713996"/>
                  <a:gd name="connsiteY52" fmla="*/ 628558 h 769484"/>
                  <a:gd name="connsiteX53" fmla="*/ 576811 w 713996"/>
                  <a:gd name="connsiteY53" fmla="*/ 606109 h 769484"/>
                  <a:gd name="connsiteX54" fmla="*/ 564340 w 713996"/>
                  <a:gd name="connsiteY54" fmla="*/ 599874 h 769484"/>
                  <a:gd name="connsiteX55" fmla="*/ 559351 w 713996"/>
                  <a:gd name="connsiteY55" fmla="*/ 586155 h 769484"/>
                  <a:gd name="connsiteX56" fmla="*/ 561845 w 713996"/>
                  <a:gd name="connsiteY56" fmla="*/ 576179 h 769484"/>
                  <a:gd name="connsiteX57" fmla="*/ 551868 w 713996"/>
                  <a:gd name="connsiteY57" fmla="*/ 561212 h 769484"/>
                  <a:gd name="connsiteX58" fmla="*/ 518196 w 713996"/>
                  <a:gd name="connsiteY58" fmla="*/ 567448 h 769484"/>
                  <a:gd name="connsiteX59" fmla="*/ 508219 w 713996"/>
                  <a:gd name="connsiteY59" fmla="*/ 572437 h 769484"/>
                  <a:gd name="connsiteX60" fmla="*/ 495747 w 713996"/>
                  <a:gd name="connsiteY60" fmla="*/ 561212 h 769484"/>
                  <a:gd name="connsiteX61" fmla="*/ 465816 w 713996"/>
                  <a:gd name="connsiteY61" fmla="*/ 563706 h 769484"/>
                  <a:gd name="connsiteX62" fmla="*/ 440873 w 713996"/>
                  <a:gd name="connsiteY62" fmla="*/ 591144 h 769484"/>
                  <a:gd name="connsiteX63" fmla="*/ 395976 w 713996"/>
                  <a:gd name="connsiteY63" fmla="*/ 599874 h 769484"/>
                  <a:gd name="connsiteX64" fmla="*/ 392235 w 713996"/>
                  <a:gd name="connsiteY64" fmla="*/ 591144 h 769484"/>
                  <a:gd name="connsiteX65" fmla="*/ 373528 w 713996"/>
                  <a:gd name="connsiteY65" fmla="*/ 593638 h 769484"/>
                  <a:gd name="connsiteX66" fmla="*/ 372281 w 713996"/>
                  <a:gd name="connsiteY66" fmla="*/ 604862 h 769484"/>
                  <a:gd name="connsiteX67" fmla="*/ 376022 w 713996"/>
                  <a:gd name="connsiteY67" fmla="*/ 613592 h 769484"/>
                  <a:gd name="connsiteX68" fmla="*/ 348585 w 713996"/>
                  <a:gd name="connsiteY68" fmla="*/ 641029 h 769484"/>
                  <a:gd name="connsiteX69" fmla="*/ 321148 w 713996"/>
                  <a:gd name="connsiteY69" fmla="*/ 693409 h 769484"/>
                  <a:gd name="connsiteX70" fmla="*/ 278745 w 713996"/>
                  <a:gd name="connsiteY70" fmla="*/ 712117 h 769484"/>
                  <a:gd name="connsiteX71" fmla="*/ 281240 w 713996"/>
                  <a:gd name="connsiteY71" fmla="*/ 729576 h 769484"/>
                  <a:gd name="connsiteX72" fmla="*/ 243826 w 713996"/>
                  <a:gd name="connsiteY72" fmla="*/ 760755 h 769484"/>
                  <a:gd name="connsiteX73" fmla="*/ 208906 w 713996"/>
                  <a:gd name="connsiteY73" fmla="*/ 769484 h 769484"/>
                  <a:gd name="connsiteX74" fmla="*/ 220130 w 713996"/>
                  <a:gd name="connsiteY74" fmla="*/ 754519 h 769484"/>
                  <a:gd name="connsiteX75" fmla="*/ 248814 w 713996"/>
                  <a:gd name="connsiteY75" fmla="*/ 702139 h 769484"/>
                  <a:gd name="connsiteX76" fmla="*/ 258791 w 713996"/>
                  <a:gd name="connsiteY76" fmla="*/ 695904 h 769484"/>
                  <a:gd name="connsiteX77" fmla="*/ 261285 w 713996"/>
                  <a:gd name="connsiteY77" fmla="*/ 662231 h 769484"/>
                  <a:gd name="connsiteX78" fmla="*/ 273757 w 713996"/>
                  <a:gd name="connsiteY78" fmla="*/ 655995 h 769484"/>
                  <a:gd name="connsiteX79" fmla="*/ 272510 w 713996"/>
                  <a:gd name="connsiteY79" fmla="*/ 619829 h 769484"/>
                  <a:gd name="connsiteX80" fmla="*/ 253803 w 713996"/>
                  <a:gd name="connsiteY80" fmla="*/ 596133 h 769484"/>
                  <a:gd name="connsiteX81" fmla="*/ 252555 w 713996"/>
                  <a:gd name="connsiteY81" fmla="*/ 587402 h 769484"/>
                  <a:gd name="connsiteX82" fmla="*/ 226366 w 713996"/>
                  <a:gd name="connsiteY82" fmla="*/ 559966 h 769484"/>
                  <a:gd name="connsiteX83" fmla="*/ 225118 w 713996"/>
                  <a:gd name="connsiteY83" fmla="*/ 545000 h 769484"/>
                  <a:gd name="connsiteX84" fmla="*/ 215141 w 713996"/>
                  <a:gd name="connsiteY84" fmla="*/ 537517 h 769484"/>
                  <a:gd name="connsiteX85" fmla="*/ 202670 w 713996"/>
                  <a:gd name="connsiteY85" fmla="*/ 542506 h 769484"/>
                  <a:gd name="connsiteX86" fmla="*/ 175233 w 713996"/>
                  <a:gd name="connsiteY86" fmla="*/ 526292 h 769484"/>
                  <a:gd name="connsiteX87" fmla="*/ 159020 w 713996"/>
                  <a:gd name="connsiteY87" fmla="*/ 501350 h 769484"/>
                  <a:gd name="connsiteX88" fmla="*/ 147796 w 713996"/>
                  <a:gd name="connsiteY88" fmla="*/ 471418 h 769484"/>
                  <a:gd name="connsiteX89" fmla="*/ 132830 w 713996"/>
                  <a:gd name="connsiteY89" fmla="*/ 442734 h 769484"/>
                  <a:gd name="connsiteX90" fmla="*/ 109135 w 713996"/>
                  <a:gd name="connsiteY90" fmla="*/ 409062 h 769484"/>
                  <a:gd name="connsiteX91" fmla="*/ 110382 w 713996"/>
                  <a:gd name="connsiteY91" fmla="*/ 380378 h 769484"/>
                  <a:gd name="connsiteX92" fmla="*/ 129089 w 713996"/>
                  <a:gd name="connsiteY92" fmla="*/ 361670 h 769484"/>
                  <a:gd name="connsiteX93" fmla="*/ 121606 w 713996"/>
                  <a:gd name="connsiteY93" fmla="*/ 335480 h 769484"/>
                  <a:gd name="connsiteX94" fmla="*/ 142807 w 713996"/>
                  <a:gd name="connsiteY94" fmla="*/ 268135 h 769484"/>
                  <a:gd name="connsiteX95" fmla="*/ 191446 w 713996"/>
                  <a:gd name="connsiteY95" fmla="*/ 295572 h 769484"/>
                  <a:gd name="connsiteX96" fmla="*/ 196434 w 713996"/>
                  <a:gd name="connsiteY96" fmla="*/ 311785 h 769484"/>
                  <a:gd name="connsiteX97" fmla="*/ 206411 w 713996"/>
                  <a:gd name="connsiteY97" fmla="*/ 311785 h 769484"/>
                  <a:gd name="connsiteX98" fmla="*/ 220130 w 713996"/>
                  <a:gd name="connsiteY98" fmla="*/ 319268 h 769484"/>
                  <a:gd name="connsiteX99" fmla="*/ 201423 w 713996"/>
                  <a:gd name="connsiteY99" fmla="*/ 347951 h 769484"/>
                  <a:gd name="connsiteX100" fmla="*/ 200176 w 713996"/>
                  <a:gd name="connsiteY100" fmla="*/ 367906 h 769484"/>
                  <a:gd name="connsiteX101" fmla="*/ 231354 w 713996"/>
                  <a:gd name="connsiteY101" fmla="*/ 354187 h 769484"/>
                  <a:gd name="connsiteX102" fmla="*/ 257544 w 713996"/>
                  <a:gd name="connsiteY102" fmla="*/ 361670 h 769484"/>
                  <a:gd name="connsiteX103" fmla="*/ 260038 w 713996"/>
                  <a:gd name="connsiteY103" fmla="*/ 392849 h 769484"/>
                  <a:gd name="connsiteX104" fmla="*/ 256297 w 713996"/>
                  <a:gd name="connsiteY104" fmla="*/ 400332 h 769484"/>
                  <a:gd name="connsiteX105" fmla="*/ 252555 w 713996"/>
                  <a:gd name="connsiteY105" fmla="*/ 432757 h 769484"/>
                  <a:gd name="connsiteX106" fmla="*/ 240084 w 713996"/>
                  <a:gd name="connsiteY106" fmla="*/ 431510 h 769484"/>
                  <a:gd name="connsiteX107" fmla="*/ 236343 w 713996"/>
                  <a:gd name="connsiteY107" fmla="*/ 457700 h 769484"/>
                  <a:gd name="connsiteX108" fmla="*/ 253803 w 713996"/>
                  <a:gd name="connsiteY108" fmla="*/ 468924 h 769484"/>
                  <a:gd name="connsiteX109" fmla="*/ 248814 w 713996"/>
                  <a:gd name="connsiteY109" fmla="*/ 487631 h 769484"/>
                  <a:gd name="connsiteX110" fmla="*/ 282487 w 713996"/>
                  <a:gd name="connsiteY110" fmla="*/ 523798 h 769484"/>
                  <a:gd name="connsiteX111" fmla="*/ 321148 w 713996"/>
                  <a:gd name="connsiteY111" fmla="*/ 486383 h 769484"/>
                  <a:gd name="connsiteX112" fmla="*/ 352326 w 713996"/>
                  <a:gd name="connsiteY112" fmla="*/ 493867 h 769484"/>
                  <a:gd name="connsiteX113" fmla="*/ 399718 w 713996"/>
                  <a:gd name="connsiteY113" fmla="*/ 523798 h 769484"/>
                  <a:gd name="connsiteX114" fmla="*/ 410942 w 713996"/>
                  <a:gd name="connsiteY114" fmla="*/ 516316 h 769484"/>
                  <a:gd name="connsiteX115" fmla="*/ 379763 w 713996"/>
                  <a:gd name="connsiteY115" fmla="*/ 481395 h 769484"/>
                  <a:gd name="connsiteX116" fmla="*/ 381011 w 713996"/>
                  <a:gd name="connsiteY116" fmla="*/ 467677 h 769484"/>
                  <a:gd name="connsiteX117" fmla="*/ 349832 w 713996"/>
                  <a:gd name="connsiteY117" fmla="*/ 441487 h 769484"/>
                  <a:gd name="connsiteX118" fmla="*/ 348585 w 713996"/>
                  <a:gd name="connsiteY118" fmla="*/ 405320 h 769484"/>
                  <a:gd name="connsiteX119" fmla="*/ 369786 w 713996"/>
                  <a:gd name="connsiteY119" fmla="*/ 382872 h 769484"/>
                  <a:gd name="connsiteX120" fmla="*/ 362303 w 713996"/>
                  <a:gd name="connsiteY120" fmla="*/ 347951 h 769484"/>
                  <a:gd name="connsiteX121" fmla="*/ 313665 w 713996"/>
                  <a:gd name="connsiteY121" fmla="*/ 308043 h 769484"/>
                  <a:gd name="connsiteX122" fmla="*/ 292464 w 713996"/>
                  <a:gd name="connsiteY122" fmla="*/ 311785 h 769484"/>
                  <a:gd name="connsiteX123" fmla="*/ 279992 w 713996"/>
                  <a:gd name="connsiteY123" fmla="*/ 315526 h 769484"/>
                  <a:gd name="connsiteX124" fmla="*/ 261285 w 713996"/>
                  <a:gd name="connsiteY124" fmla="*/ 296819 h 769484"/>
                  <a:gd name="connsiteX125" fmla="*/ 245073 w 713996"/>
                  <a:gd name="connsiteY125" fmla="*/ 299313 h 769484"/>
                  <a:gd name="connsiteX126" fmla="*/ 241331 w 713996"/>
                  <a:gd name="connsiteY126" fmla="*/ 284347 h 769484"/>
                  <a:gd name="connsiteX127" fmla="*/ 242578 w 713996"/>
                  <a:gd name="connsiteY127" fmla="*/ 238203 h 769484"/>
                  <a:gd name="connsiteX128" fmla="*/ 198929 w 713996"/>
                  <a:gd name="connsiteY128" fmla="*/ 235709 h 769484"/>
                  <a:gd name="connsiteX129" fmla="*/ 191446 w 713996"/>
                  <a:gd name="connsiteY129" fmla="*/ 214507 h 769484"/>
                  <a:gd name="connsiteX130" fmla="*/ 182716 w 713996"/>
                  <a:gd name="connsiteY130" fmla="*/ 213261 h 769484"/>
                  <a:gd name="connsiteX131" fmla="*/ 170244 w 713996"/>
                  <a:gd name="connsiteY131" fmla="*/ 231968 h 769484"/>
                  <a:gd name="connsiteX132" fmla="*/ 144055 w 713996"/>
                  <a:gd name="connsiteY132" fmla="*/ 236957 h 769484"/>
                  <a:gd name="connsiteX133" fmla="*/ 129089 w 713996"/>
                  <a:gd name="connsiteY133" fmla="*/ 209519 h 769484"/>
                  <a:gd name="connsiteX134" fmla="*/ 111629 w 713996"/>
                  <a:gd name="connsiteY134" fmla="*/ 209519 h 769484"/>
                  <a:gd name="connsiteX135" fmla="*/ 117865 w 713996"/>
                  <a:gd name="connsiteY135" fmla="*/ 170857 h 769484"/>
                  <a:gd name="connsiteX136" fmla="*/ 97910 w 713996"/>
                  <a:gd name="connsiteY136" fmla="*/ 184576 h 769484"/>
                  <a:gd name="connsiteX137" fmla="*/ 90428 w 713996"/>
                  <a:gd name="connsiteY137" fmla="*/ 172105 h 769484"/>
                  <a:gd name="connsiteX138" fmla="*/ 72968 w 713996"/>
                  <a:gd name="connsiteY138" fmla="*/ 168363 h 769484"/>
                  <a:gd name="connsiteX139" fmla="*/ 70473 w 713996"/>
                  <a:gd name="connsiteY139" fmla="*/ 159634 h 769484"/>
                  <a:gd name="connsiteX140" fmla="*/ 60496 w 713996"/>
                  <a:gd name="connsiteY140" fmla="*/ 157140 h 769484"/>
                  <a:gd name="connsiteX141" fmla="*/ 53013 w 713996"/>
                  <a:gd name="connsiteY141" fmla="*/ 148409 h 769484"/>
                  <a:gd name="connsiteX142" fmla="*/ 59249 w 713996"/>
                  <a:gd name="connsiteY142" fmla="*/ 135938 h 769484"/>
                  <a:gd name="connsiteX143" fmla="*/ 58002 w 713996"/>
                  <a:gd name="connsiteY143" fmla="*/ 123467 h 769484"/>
                  <a:gd name="connsiteX144" fmla="*/ 72968 w 713996"/>
                  <a:gd name="connsiteY144" fmla="*/ 108501 h 769484"/>
                  <a:gd name="connsiteX145" fmla="*/ 77956 w 713996"/>
                  <a:gd name="connsiteY145" fmla="*/ 89794 h 769484"/>
                  <a:gd name="connsiteX146" fmla="*/ 84192 w 713996"/>
                  <a:gd name="connsiteY146" fmla="*/ 74828 h 769484"/>
                  <a:gd name="connsiteX147" fmla="*/ 70473 w 713996"/>
                  <a:gd name="connsiteY147" fmla="*/ 73581 h 769484"/>
                  <a:gd name="connsiteX148" fmla="*/ 62991 w 713996"/>
                  <a:gd name="connsiteY148" fmla="*/ 56121 h 769484"/>
                  <a:gd name="connsiteX149" fmla="*/ 62991 w 713996"/>
                  <a:gd name="connsiteY149" fmla="*/ 32425 h 769484"/>
                  <a:gd name="connsiteX150" fmla="*/ 51766 w 713996"/>
                  <a:gd name="connsiteY150" fmla="*/ 32425 h 769484"/>
                  <a:gd name="connsiteX151" fmla="*/ 39295 w 713996"/>
                  <a:gd name="connsiteY151" fmla="*/ 46144 h 769484"/>
                  <a:gd name="connsiteX152" fmla="*/ 29318 w 713996"/>
                  <a:gd name="connsiteY152" fmla="*/ 51132 h 769484"/>
                  <a:gd name="connsiteX153" fmla="*/ 33059 w 713996"/>
                  <a:gd name="connsiteY153" fmla="*/ 66098 h 769484"/>
                  <a:gd name="connsiteX154" fmla="*/ 16847 w 713996"/>
                  <a:gd name="connsiteY154" fmla="*/ 76075 h 769484"/>
                  <a:gd name="connsiteX155" fmla="*/ 19341 w 713996"/>
                  <a:gd name="connsiteY155" fmla="*/ 93536 h 769484"/>
                  <a:gd name="connsiteX156" fmla="*/ 9364 w 713996"/>
                  <a:gd name="connsiteY156" fmla="*/ 94782 h 769484"/>
                  <a:gd name="connsiteX157" fmla="*/ 11858 w 713996"/>
                  <a:gd name="connsiteY157" fmla="*/ 109748 h 769484"/>
                  <a:gd name="connsiteX158" fmla="*/ 0 w 713996"/>
                  <a:gd name="connsiteY158" fmla="*/ 130371 h 769484"/>
                  <a:gd name="connsiteX159" fmla="*/ 0 w 713996"/>
                  <a:gd name="connsiteY159" fmla="*/ 28193 h 769484"/>
                  <a:gd name="connsiteX160" fmla="*/ 18094 w 713996"/>
                  <a:gd name="connsiteY160" fmla="*/ 13719 h 769484"/>
                  <a:gd name="connsiteX161" fmla="*/ 23082 w 713996"/>
                  <a:gd name="connsiteY161" fmla="*/ 9977 h 769484"/>
                  <a:gd name="connsiteX162" fmla="*/ 34307 w 713996"/>
                  <a:gd name="connsiteY162" fmla="*/ 2494 h 769484"/>
                  <a:gd name="connsiteX163" fmla="*/ 59249 w 713996"/>
                  <a:gd name="connsiteY163" fmla="*/ 17460 h 769484"/>
                  <a:gd name="connsiteX164" fmla="*/ 71721 w 713996"/>
                  <a:gd name="connsiteY164" fmla="*/ 6236 h 769484"/>
                  <a:gd name="connsiteX165" fmla="*/ 92922 w 713996"/>
                  <a:gd name="connsiteY165" fmla="*/ 17460 h 769484"/>
                  <a:gd name="connsiteX166" fmla="*/ 109135 w 713996"/>
                  <a:gd name="connsiteY166" fmla="*/ 14965 h 769484"/>
                  <a:gd name="connsiteX167" fmla="*/ 126595 w 713996"/>
                  <a:gd name="connsiteY167" fmla="*/ 17460 h 769484"/>
                  <a:gd name="connsiteX0" fmla="*/ 400549 w 967996"/>
                  <a:gd name="connsiteY0" fmla="*/ 0 h 769484"/>
                  <a:gd name="connsiteX1" fmla="*/ 400549 w 967996"/>
                  <a:gd name="connsiteY1" fmla="*/ 22448 h 769484"/>
                  <a:gd name="connsiteX2" fmla="*/ 415515 w 967996"/>
                  <a:gd name="connsiteY2" fmla="*/ 27436 h 769484"/>
                  <a:gd name="connsiteX3" fmla="*/ 427986 w 967996"/>
                  <a:gd name="connsiteY3" fmla="*/ 27436 h 769484"/>
                  <a:gd name="connsiteX4" fmla="*/ 432974 w 967996"/>
                  <a:gd name="connsiteY4" fmla="*/ 32425 h 769484"/>
                  <a:gd name="connsiteX5" fmla="*/ 457917 w 967996"/>
                  <a:gd name="connsiteY5" fmla="*/ 14965 h 769484"/>
                  <a:gd name="connsiteX6" fmla="*/ 477871 w 967996"/>
                  <a:gd name="connsiteY6" fmla="*/ 21202 h 769484"/>
                  <a:gd name="connsiteX7" fmla="*/ 492837 w 967996"/>
                  <a:gd name="connsiteY7" fmla="*/ 22448 h 769484"/>
                  <a:gd name="connsiteX8" fmla="*/ 495331 w 967996"/>
                  <a:gd name="connsiteY8" fmla="*/ 42403 h 769484"/>
                  <a:gd name="connsiteX9" fmla="*/ 496329 w 967996"/>
                  <a:gd name="connsiteY9" fmla="*/ 46108 h 769484"/>
                  <a:gd name="connsiteX10" fmla="*/ 475045 w 967996"/>
                  <a:gd name="connsiteY10" fmla="*/ 85637 h 769484"/>
                  <a:gd name="connsiteX11" fmla="*/ 516616 w 967996"/>
                  <a:gd name="connsiteY11" fmla="*/ 135522 h 769484"/>
                  <a:gd name="connsiteX12" fmla="*/ 514953 w 967996"/>
                  <a:gd name="connsiteY12" fmla="*/ 190397 h 769484"/>
                  <a:gd name="connsiteX13" fmla="*/ 539896 w 967996"/>
                  <a:gd name="connsiteY13" fmla="*/ 203700 h 769484"/>
                  <a:gd name="connsiteX14" fmla="*/ 579804 w 967996"/>
                  <a:gd name="connsiteY14" fmla="*/ 215339 h 769484"/>
                  <a:gd name="connsiteX15" fmla="*/ 618050 w 967996"/>
                  <a:gd name="connsiteY15" fmla="*/ 208688 h 769484"/>
                  <a:gd name="connsiteX16" fmla="*/ 631352 w 967996"/>
                  <a:gd name="connsiteY16" fmla="*/ 255248 h 769484"/>
                  <a:gd name="connsiteX17" fmla="*/ 606410 w 967996"/>
                  <a:gd name="connsiteY17" fmla="*/ 261899 h 769484"/>
                  <a:gd name="connsiteX18" fmla="*/ 616387 w 967996"/>
                  <a:gd name="connsiteY18" fmla="*/ 291830 h 769484"/>
                  <a:gd name="connsiteX19" fmla="*/ 656295 w 967996"/>
                  <a:gd name="connsiteY19" fmla="*/ 316774 h 769484"/>
                  <a:gd name="connsiteX20" fmla="*/ 661284 w 967996"/>
                  <a:gd name="connsiteY20" fmla="*/ 331739 h 769484"/>
                  <a:gd name="connsiteX21" fmla="*/ 686226 w 967996"/>
                  <a:gd name="connsiteY21" fmla="*/ 350031 h 769484"/>
                  <a:gd name="connsiteX22" fmla="*/ 716158 w 967996"/>
                  <a:gd name="connsiteY22" fmla="*/ 374973 h 769484"/>
                  <a:gd name="connsiteX23" fmla="*/ 739438 w 967996"/>
                  <a:gd name="connsiteY23" fmla="*/ 381624 h 769484"/>
                  <a:gd name="connsiteX24" fmla="*/ 747752 w 967996"/>
                  <a:gd name="connsiteY24" fmla="*/ 384950 h 769484"/>
                  <a:gd name="connsiteX25" fmla="*/ 746089 w 967996"/>
                  <a:gd name="connsiteY25" fmla="*/ 396590 h 769484"/>
                  <a:gd name="connsiteX26" fmla="*/ 827083 w 967996"/>
                  <a:gd name="connsiteY26" fmla="*/ 408589 h 769484"/>
                  <a:gd name="connsiteX27" fmla="*/ 822081 w 967996"/>
                  <a:gd name="connsiteY27" fmla="*/ 430262 h 769484"/>
                  <a:gd name="connsiteX28" fmla="*/ 789656 w 967996"/>
                  <a:gd name="connsiteY28" fmla="*/ 450217 h 769484"/>
                  <a:gd name="connsiteX29" fmla="*/ 789656 w 967996"/>
                  <a:gd name="connsiteY29" fmla="*/ 461441 h 769484"/>
                  <a:gd name="connsiteX30" fmla="*/ 814598 w 967996"/>
                  <a:gd name="connsiteY30" fmla="*/ 503844 h 769484"/>
                  <a:gd name="connsiteX31" fmla="*/ 833305 w 967996"/>
                  <a:gd name="connsiteY31" fmla="*/ 505091 h 769484"/>
                  <a:gd name="connsiteX32" fmla="*/ 849518 w 967996"/>
                  <a:gd name="connsiteY32" fmla="*/ 490125 h 769484"/>
                  <a:gd name="connsiteX33" fmla="*/ 909381 w 967996"/>
                  <a:gd name="connsiteY33" fmla="*/ 481395 h 769484"/>
                  <a:gd name="connsiteX34" fmla="*/ 928088 w 967996"/>
                  <a:gd name="connsiteY34" fmla="*/ 501350 h 769484"/>
                  <a:gd name="connsiteX35" fmla="*/ 963008 w 967996"/>
                  <a:gd name="connsiteY35" fmla="*/ 573683 h 769484"/>
                  <a:gd name="connsiteX36" fmla="*/ 960513 w 967996"/>
                  <a:gd name="connsiteY36" fmla="*/ 599874 h 769484"/>
                  <a:gd name="connsiteX37" fmla="*/ 967996 w 967996"/>
                  <a:gd name="connsiteY37" fmla="*/ 611098 h 769484"/>
                  <a:gd name="connsiteX38" fmla="*/ 940559 w 967996"/>
                  <a:gd name="connsiteY38" fmla="*/ 646017 h 769484"/>
                  <a:gd name="connsiteX39" fmla="*/ 949289 w 967996"/>
                  <a:gd name="connsiteY39" fmla="*/ 668467 h 769484"/>
                  <a:gd name="connsiteX40" fmla="*/ 939312 w 967996"/>
                  <a:gd name="connsiteY40" fmla="*/ 682185 h 769484"/>
                  <a:gd name="connsiteX41" fmla="*/ 899404 w 967996"/>
                  <a:gd name="connsiteY41" fmla="*/ 698398 h 769484"/>
                  <a:gd name="connsiteX42" fmla="*/ 873214 w 967996"/>
                  <a:gd name="connsiteY42" fmla="*/ 700892 h 769484"/>
                  <a:gd name="connsiteX43" fmla="*/ 866978 w 967996"/>
                  <a:gd name="connsiteY43" fmla="*/ 724588 h 769484"/>
                  <a:gd name="connsiteX44" fmla="*/ 853259 w 967996"/>
                  <a:gd name="connsiteY44" fmla="*/ 724588 h 769484"/>
                  <a:gd name="connsiteX45" fmla="*/ 847024 w 967996"/>
                  <a:gd name="connsiteY45" fmla="*/ 738306 h 769484"/>
                  <a:gd name="connsiteX46" fmla="*/ 820834 w 967996"/>
                  <a:gd name="connsiteY46" fmla="*/ 738306 h 769484"/>
                  <a:gd name="connsiteX47" fmla="*/ 808363 w 967996"/>
                  <a:gd name="connsiteY47" fmla="*/ 745788 h 769484"/>
                  <a:gd name="connsiteX48" fmla="*/ 797138 w 967996"/>
                  <a:gd name="connsiteY48" fmla="*/ 732071 h 769484"/>
                  <a:gd name="connsiteX49" fmla="*/ 762219 w 967996"/>
                  <a:gd name="connsiteY49" fmla="*/ 713363 h 769484"/>
                  <a:gd name="connsiteX50" fmla="*/ 759724 w 967996"/>
                  <a:gd name="connsiteY50" fmla="*/ 667219 h 769484"/>
                  <a:gd name="connsiteX51" fmla="*/ 779679 w 967996"/>
                  <a:gd name="connsiteY51" fmla="*/ 670961 h 769484"/>
                  <a:gd name="connsiteX52" fmla="*/ 828317 w 967996"/>
                  <a:gd name="connsiteY52" fmla="*/ 628558 h 769484"/>
                  <a:gd name="connsiteX53" fmla="*/ 830811 w 967996"/>
                  <a:gd name="connsiteY53" fmla="*/ 606109 h 769484"/>
                  <a:gd name="connsiteX54" fmla="*/ 818340 w 967996"/>
                  <a:gd name="connsiteY54" fmla="*/ 599874 h 769484"/>
                  <a:gd name="connsiteX55" fmla="*/ 813351 w 967996"/>
                  <a:gd name="connsiteY55" fmla="*/ 586155 h 769484"/>
                  <a:gd name="connsiteX56" fmla="*/ 815845 w 967996"/>
                  <a:gd name="connsiteY56" fmla="*/ 576179 h 769484"/>
                  <a:gd name="connsiteX57" fmla="*/ 805868 w 967996"/>
                  <a:gd name="connsiteY57" fmla="*/ 561212 h 769484"/>
                  <a:gd name="connsiteX58" fmla="*/ 772196 w 967996"/>
                  <a:gd name="connsiteY58" fmla="*/ 567448 h 769484"/>
                  <a:gd name="connsiteX59" fmla="*/ 762219 w 967996"/>
                  <a:gd name="connsiteY59" fmla="*/ 572437 h 769484"/>
                  <a:gd name="connsiteX60" fmla="*/ 749747 w 967996"/>
                  <a:gd name="connsiteY60" fmla="*/ 561212 h 769484"/>
                  <a:gd name="connsiteX61" fmla="*/ 719816 w 967996"/>
                  <a:gd name="connsiteY61" fmla="*/ 563706 h 769484"/>
                  <a:gd name="connsiteX62" fmla="*/ 694873 w 967996"/>
                  <a:gd name="connsiteY62" fmla="*/ 591144 h 769484"/>
                  <a:gd name="connsiteX63" fmla="*/ 649976 w 967996"/>
                  <a:gd name="connsiteY63" fmla="*/ 599874 h 769484"/>
                  <a:gd name="connsiteX64" fmla="*/ 646235 w 967996"/>
                  <a:gd name="connsiteY64" fmla="*/ 591144 h 769484"/>
                  <a:gd name="connsiteX65" fmla="*/ 627528 w 967996"/>
                  <a:gd name="connsiteY65" fmla="*/ 593638 h 769484"/>
                  <a:gd name="connsiteX66" fmla="*/ 626281 w 967996"/>
                  <a:gd name="connsiteY66" fmla="*/ 604862 h 769484"/>
                  <a:gd name="connsiteX67" fmla="*/ 630022 w 967996"/>
                  <a:gd name="connsiteY67" fmla="*/ 613592 h 769484"/>
                  <a:gd name="connsiteX68" fmla="*/ 602585 w 967996"/>
                  <a:gd name="connsiteY68" fmla="*/ 641029 h 769484"/>
                  <a:gd name="connsiteX69" fmla="*/ 575148 w 967996"/>
                  <a:gd name="connsiteY69" fmla="*/ 693409 h 769484"/>
                  <a:gd name="connsiteX70" fmla="*/ 532745 w 967996"/>
                  <a:gd name="connsiteY70" fmla="*/ 712117 h 769484"/>
                  <a:gd name="connsiteX71" fmla="*/ 535240 w 967996"/>
                  <a:gd name="connsiteY71" fmla="*/ 729576 h 769484"/>
                  <a:gd name="connsiteX72" fmla="*/ 497826 w 967996"/>
                  <a:gd name="connsiteY72" fmla="*/ 760755 h 769484"/>
                  <a:gd name="connsiteX73" fmla="*/ 462906 w 967996"/>
                  <a:gd name="connsiteY73" fmla="*/ 769484 h 769484"/>
                  <a:gd name="connsiteX74" fmla="*/ 474130 w 967996"/>
                  <a:gd name="connsiteY74" fmla="*/ 754519 h 769484"/>
                  <a:gd name="connsiteX75" fmla="*/ 502814 w 967996"/>
                  <a:gd name="connsiteY75" fmla="*/ 702139 h 769484"/>
                  <a:gd name="connsiteX76" fmla="*/ 512791 w 967996"/>
                  <a:gd name="connsiteY76" fmla="*/ 695904 h 769484"/>
                  <a:gd name="connsiteX77" fmla="*/ 515285 w 967996"/>
                  <a:gd name="connsiteY77" fmla="*/ 662231 h 769484"/>
                  <a:gd name="connsiteX78" fmla="*/ 527757 w 967996"/>
                  <a:gd name="connsiteY78" fmla="*/ 655995 h 769484"/>
                  <a:gd name="connsiteX79" fmla="*/ 526510 w 967996"/>
                  <a:gd name="connsiteY79" fmla="*/ 619829 h 769484"/>
                  <a:gd name="connsiteX80" fmla="*/ 507803 w 967996"/>
                  <a:gd name="connsiteY80" fmla="*/ 596133 h 769484"/>
                  <a:gd name="connsiteX81" fmla="*/ 506555 w 967996"/>
                  <a:gd name="connsiteY81" fmla="*/ 587402 h 769484"/>
                  <a:gd name="connsiteX82" fmla="*/ 480366 w 967996"/>
                  <a:gd name="connsiteY82" fmla="*/ 559966 h 769484"/>
                  <a:gd name="connsiteX83" fmla="*/ 479118 w 967996"/>
                  <a:gd name="connsiteY83" fmla="*/ 545000 h 769484"/>
                  <a:gd name="connsiteX84" fmla="*/ 469141 w 967996"/>
                  <a:gd name="connsiteY84" fmla="*/ 537517 h 769484"/>
                  <a:gd name="connsiteX85" fmla="*/ 456670 w 967996"/>
                  <a:gd name="connsiteY85" fmla="*/ 542506 h 769484"/>
                  <a:gd name="connsiteX86" fmla="*/ 429233 w 967996"/>
                  <a:gd name="connsiteY86" fmla="*/ 526292 h 769484"/>
                  <a:gd name="connsiteX87" fmla="*/ 413020 w 967996"/>
                  <a:gd name="connsiteY87" fmla="*/ 501350 h 769484"/>
                  <a:gd name="connsiteX88" fmla="*/ 401796 w 967996"/>
                  <a:gd name="connsiteY88" fmla="*/ 471418 h 769484"/>
                  <a:gd name="connsiteX89" fmla="*/ 386830 w 967996"/>
                  <a:gd name="connsiteY89" fmla="*/ 442734 h 769484"/>
                  <a:gd name="connsiteX90" fmla="*/ 363135 w 967996"/>
                  <a:gd name="connsiteY90" fmla="*/ 409062 h 769484"/>
                  <a:gd name="connsiteX91" fmla="*/ 364382 w 967996"/>
                  <a:gd name="connsiteY91" fmla="*/ 380378 h 769484"/>
                  <a:gd name="connsiteX92" fmla="*/ 383089 w 967996"/>
                  <a:gd name="connsiteY92" fmla="*/ 361670 h 769484"/>
                  <a:gd name="connsiteX93" fmla="*/ 375606 w 967996"/>
                  <a:gd name="connsiteY93" fmla="*/ 335480 h 769484"/>
                  <a:gd name="connsiteX94" fmla="*/ 396807 w 967996"/>
                  <a:gd name="connsiteY94" fmla="*/ 268135 h 769484"/>
                  <a:gd name="connsiteX95" fmla="*/ 445446 w 967996"/>
                  <a:gd name="connsiteY95" fmla="*/ 295572 h 769484"/>
                  <a:gd name="connsiteX96" fmla="*/ 450434 w 967996"/>
                  <a:gd name="connsiteY96" fmla="*/ 311785 h 769484"/>
                  <a:gd name="connsiteX97" fmla="*/ 460411 w 967996"/>
                  <a:gd name="connsiteY97" fmla="*/ 311785 h 769484"/>
                  <a:gd name="connsiteX98" fmla="*/ 474130 w 967996"/>
                  <a:gd name="connsiteY98" fmla="*/ 319268 h 769484"/>
                  <a:gd name="connsiteX99" fmla="*/ 455423 w 967996"/>
                  <a:gd name="connsiteY99" fmla="*/ 347951 h 769484"/>
                  <a:gd name="connsiteX100" fmla="*/ 454176 w 967996"/>
                  <a:gd name="connsiteY100" fmla="*/ 367906 h 769484"/>
                  <a:gd name="connsiteX101" fmla="*/ 485354 w 967996"/>
                  <a:gd name="connsiteY101" fmla="*/ 354187 h 769484"/>
                  <a:gd name="connsiteX102" fmla="*/ 511544 w 967996"/>
                  <a:gd name="connsiteY102" fmla="*/ 361670 h 769484"/>
                  <a:gd name="connsiteX103" fmla="*/ 514038 w 967996"/>
                  <a:gd name="connsiteY103" fmla="*/ 392849 h 769484"/>
                  <a:gd name="connsiteX104" fmla="*/ 510297 w 967996"/>
                  <a:gd name="connsiteY104" fmla="*/ 400332 h 769484"/>
                  <a:gd name="connsiteX105" fmla="*/ 506555 w 967996"/>
                  <a:gd name="connsiteY105" fmla="*/ 432757 h 769484"/>
                  <a:gd name="connsiteX106" fmla="*/ 494084 w 967996"/>
                  <a:gd name="connsiteY106" fmla="*/ 431510 h 769484"/>
                  <a:gd name="connsiteX107" fmla="*/ 490343 w 967996"/>
                  <a:gd name="connsiteY107" fmla="*/ 457700 h 769484"/>
                  <a:gd name="connsiteX108" fmla="*/ 507803 w 967996"/>
                  <a:gd name="connsiteY108" fmla="*/ 468924 h 769484"/>
                  <a:gd name="connsiteX109" fmla="*/ 502814 w 967996"/>
                  <a:gd name="connsiteY109" fmla="*/ 487631 h 769484"/>
                  <a:gd name="connsiteX110" fmla="*/ 536487 w 967996"/>
                  <a:gd name="connsiteY110" fmla="*/ 523798 h 769484"/>
                  <a:gd name="connsiteX111" fmla="*/ 575148 w 967996"/>
                  <a:gd name="connsiteY111" fmla="*/ 486383 h 769484"/>
                  <a:gd name="connsiteX112" fmla="*/ 606326 w 967996"/>
                  <a:gd name="connsiteY112" fmla="*/ 493867 h 769484"/>
                  <a:gd name="connsiteX113" fmla="*/ 653718 w 967996"/>
                  <a:gd name="connsiteY113" fmla="*/ 523798 h 769484"/>
                  <a:gd name="connsiteX114" fmla="*/ 664942 w 967996"/>
                  <a:gd name="connsiteY114" fmla="*/ 516316 h 769484"/>
                  <a:gd name="connsiteX115" fmla="*/ 633763 w 967996"/>
                  <a:gd name="connsiteY115" fmla="*/ 481395 h 769484"/>
                  <a:gd name="connsiteX116" fmla="*/ 635011 w 967996"/>
                  <a:gd name="connsiteY116" fmla="*/ 467677 h 769484"/>
                  <a:gd name="connsiteX117" fmla="*/ 603832 w 967996"/>
                  <a:gd name="connsiteY117" fmla="*/ 441487 h 769484"/>
                  <a:gd name="connsiteX118" fmla="*/ 602585 w 967996"/>
                  <a:gd name="connsiteY118" fmla="*/ 405320 h 769484"/>
                  <a:gd name="connsiteX119" fmla="*/ 623786 w 967996"/>
                  <a:gd name="connsiteY119" fmla="*/ 382872 h 769484"/>
                  <a:gd name="connsiteX120" fmla="*/ 616303 w 967996"/>
                  <a:gd name="connsiteY120" fmla="*/ 347951 h 769484"/>
                  <a:gd name="connsiteX121" fmla="*/ 567665 w 967996"/>
                  <a:gd name="connsiteY121" fmla="*/ 308043 h 769484"/>
                  <a:gd name="connsiteX122" fmla="*/ 546464 w 967996"/>
                  <a:gd name="connsiteY122" fmla="*/ 311785 h 769484"/>
                  <a:gd name="connsiteX123" fmla="*/ 533992 w 967996"/>
                  <a:gd name="connsiteY123" fmla="*/ 315526 h 769484"/>
                  <a:gd name="connsiteX124" fmla="*/ 515285 w 967996"/>
                  <a:gd name="connsiteY124" fmla="*/ 296819 h 769484"/>
                  <a:gd name="connsiteX125" fmla="*/ 499073 w 967996"/>
                  <a:gd name="connsiteY125" fmla="*/ 299313 h 769484"/>
                  <a:gd name="connsiteX126" fmla="*/ 495331 w 967996"/>
                  <a:gd name="connsiteY126" fmla="*/ 284347 h 769484"/>
                  <a:gd name="connsiteX127" fmla="*/ 496578 w 967996"/>
                  <a:gd name="connsiteY127" fmla="*/ 238203 h 769484"/>
                  <a:gd name="connsiteX128" fmla="*/ 452929 w 967996"/>
                  <a:gd name="connsiteY128" fmla="*/ 235709 h 769484"/>
                  <a:gd name="connsiteX129" fmla="*/ 445446 w 967996"/>
                  <a:gd name="connsiteY129" fmla="*/ 214507 h 769484"/>
                  <a:gd name="connsiteX130" fmla="*/ 436716 w 967996"/>
                  <a:gd name="connsiteY130" fmla="*/ 213261 h 769484"/>
                  <a:gd name="connsiteX131" fmla="*/ 424244 w 967996"/>
                  <a:gd name="connsiteY131" fmla="*/ 231968 h 769484"/>
                  <a:gd name="connsiteX132" fmla="*/ 398055 w 967996"/>
                  <a:gd name="connsiteY132" fmla="*/ 236957 h 769484"/>
                  <a:gd name="connsiteX133" fmla="*/ 383089 w 967996"/>
                  <a:gd name="connsiteY133" fmla="*/ 209519 h 769484"/>
                  <a:gd name="connsiteX134" fmla="*/ 365629 w 967996"/>
                  <a:gd name="connsiteY134" fmla="*/ 209519 h 769484"/>
                  <a:gd name="connsiteX135" fmla="*/ 371865 w 967996"/>
                  <a:gd name="connsiteY135" fmla="*/ 170857 h 769484"/>
                  <a:gd name="connsiteX136" fmla="*/ 351910 w 967996"/>
                  <a:gd name="connsiteY136" fmla="*/ 184576 h 769484"/>
                  <a:gd name="connsiteX137" fmla="*/ 344428 w 967996"/>
                  <a:gd name="connsiteY137" fmla="*/ 172105 h 769484"/>
                  <a:gd name="connsiteX138" fmla="*/ 326968 w 967996"/>
                  <a:gd name="connsiteY138" fmla="*/ 168363 h 769484"/>
                  <a:gd name="connsiteX139" fmla="*/ 324473 w 967996"/>
                  <a:gd name="connsiteY139" fmla="*/ 159634 h 769484"/>
                  <a:gd name="connsiteX140" fmla="*/ 314496 w 967996"/>
                  <a:gd name="connsiteY140" fmla="*/ 157140 h 769484"/>
                  <a:gd name="connsiteX141" fmla="*/ 307013 w 967996"/>
                  <a:gd name="connsiteY141" fmla="*/ 148409 h 769484"/>
                  <a:gd name="connsiteX142" fmla="*/ 313249 w 967996"/>
                  <a:gd name="connsiteY142" fmla="*/ 135938 h 769484"/>
                  <a:gd name="connsiteX143" fmla="*/ 312002 w 967996"/>
                  <a:gd name="connsiteY143" fmla="*/ 123467 h 769484"/>
                  <a:gd name="connsiteX144" fmla="*/ 326968 w 967996"/>
                  <a:gd name="connsiteY144" fmla="*/ 108501 h 769484"/>
                  <a:gd name="connsiteX145" fmla="*/ 331956 w 967996"/>
                  <a:gd name="connsiteY145" fmla="*/ 89794 h 769484"/>
                  <a:gd name="connsiteX146" fmla="*/ 338192 w 967996"/>
                  <a:gd name="connsiteY146" fmla="*/ 74828 h 769484"/>
                  <a:gd name="connsiteX147" fmla="*/ 324473 w 967996"/>
                  <a:gd name="connsiteY147" fmla="*/ 73581 h 769484"/>
                  <a:gd name="connsiteX148" fmla="*/ 316991 w 967996"/>
                  <a:gd name="connsiteY148" fmla="*/ 56121 h 769484"/>
                  <a:gd name="connsiteX149" fmla="*/ 316991 w 967996"/>
                  <a:gd name="connsiteY149" fmla="*/ 32425 h 769484"/>
                  <a:gd name="connsiteX150" fmla="*/ 305766 w 967996"/>
                  <a:gd name="connsiteY150" fmla="*/ 32425 h 769484"/>
                  <a:gd name="connsiteX151" fmla="*/ 293295 w 967996"/>
                  <a:gd name="connsiteY151" fmla="*/ 46144 h 769484"/>
                  <a:gd name="connsiteX152" fmla="*/ 283318 w 967996"/>
                  <a:gd name="connsiteY152" fmla="*/ 51132 h 769484"/>
                  <a:gd name="connsiteX153" fmla="*/ 287059 w 967996"/>
                  <a:gd name="connsiteY153" fmla="*/ 66098 h 769484"/>
                  <a:gd name="connsiteX154" fmla="*/ 270847 w 967996"/>
                  <a:gd name="connsiteY154" fmla="*/ 76075 h 769484"/>
                  <a:gd name="connsiteX155" fmla="*/ 273341 w 967996"/>
                  <a:gd name="connsiteY155" fmla="*/ 93536 h 769484"/>
                  <a:gd name="connsiteX156" fmla="*/ 263364 w 967996"/>
                  <a:gd name="connsiteY156" fmla="*/ 94782 h 769484"/>
                  <a:gd name="connsiteX157" fmla="*/ 265858 w 967996"/>
                  <a:gd name="connsiteY157" fmla="*/ 109748 h 769484"/>
                  <a:gd name="connsiteX158" fmla="*/ 254000 w 967996"/>
                  <a:gd name="connsiteY158" fmla="*/ 130371 h 769484"/>
                  <a:gd name="connsiteX159" fmla="*/ 0 w 967996"/>
                  <a:gd name="connsiteY159" fmla="*/ 47127 h 769484"/>
                  <a:gd name="connsiteX160" fmla="*/ 254000 w 967996"/>
                  <a:gd name="connsiteY160" fmla="*/ 28193 h 769484"/>
                  <a:gd name="connsiteX161" fmla="*/ 272094 w 967996"/>
                  <a:gd name="connsiteY161" fmla="*/ 13719 h 769484"/>
                  <a:gd name="connsiteX162" fmla="*/ 277082 w 967996"/>
                  <a:gd name="connsiteY162" fmla="*/ 9977 h 769484"/>
                  <a:gd name="connsiteX163" fmla="*/ 288307 w 967996"/>
                  <a:gd name="connsiteY163" fmla="*/ 2494 h 769484"/>
                  <a:gd name="connsiteX164" fmla="*/ 313249 w 967996"/>
                  <a:gd name="connsiteY164" fmla="*/ 17460 h 769484"/>
                  <a:gd name="connsiteX165" fmla="*/ 325721 w 967996"/>
                  <a:gd name="connsiteY165" fmla="*/ 6236 h 769484"/>
                  <a:gd name="connsiteX166" fmla="*/ 346922 w 967996"/>
                  <a:gd name="connsiteY166" fmla="*/ 17460 h 769484"/>
                  <a:gd name="connsiteX167" fmla="*/ 363135 w 967996"/>
                  <a:gd name="connsiteY167" fmla="*/ 14965 h 769484"/>
                  <a:gd name="connsiteX168" fmla="*/ 380595 w 967996"/>
                  <a:gd name="connsiteY168" fmla="*/ 17460 h 769484"/>
                  <a:gd name="connsiteX169" fmla="*/ 400549 w 967996"/>
                  <a:gd name="connsiteY169" fmla="*/ 0 h 769484"/>
                  <a:gd name="connsiteX0" fmla="*/ 0 w 967996"/>
                  <a:gd name="connsiteY0" fmla="*/ 47127 h 769484"/>
                  <a:gd name="connsiteX1" fmla="*/ 254000 w 967996"/>
                  <a:gd name="connsiteY1" fmla="*/ 28193 h 769484"/>
                  <a:gd name="connsiteX2" fmla="*/ 272094 w 967996"/>
                  <a:gd name="connsiteY2" fmla="*/ 13719 h 769484"/>
                  <a:gd name="connsiteX3" fmla="*/ 277082 w 967996"/>
                  <a:gd name="connsiteY3" fmla="*/ 9977 h 769484"/>
                  <a:gd name="connsiteX4" fmla="*/ 288307 w 967996"/>
                  <a:gd name="connsiteY4" fmla="*/ 2494 h 769484"/>
                  <a:gd name="connsiteX5" fmla="*/ 313249 w 967996"/>
                  <a:gd name="connsiteY5" fmla="*/ 17460 h 769484"/>
                  <a:gd name="connsiteX6" fmla="*/ 325721 w 967996"/>
                  <a:gd name="connsiteY6" fmla="*/ 6236 h 769484"/>
                  <a:gd name="connsiteX7" fmla="*/ 346922 w 967996"/>
                  <a:gd name="connsiteY7" fmla="*/ 17460 h 769484"/>
                  <a:gd name="connsiteX8" fmla="*/ 363135 w 967996"/>
                  <a:gd name="connsiteY8" fmla="*/ 14965 h 769484"/>
                  <a:gd name="connsiteX9" fmla="*/ 380595 w 967996"/>
                  <a:gd name="connsiteY9" fmla="*/ 17460 h 769484"/>
                  <a:gd name="connsiteX10" fmla="*/ 400549 w 967996"/>
                  <a:gd name="connsiteY10" fmla="*/ 0 h 769484"/>
                  <a:gd name="connsiteX11" fmla="*/ 400549 w 967996"/>
                  <a:gd name="connsiteY11" fmla="*/ 22448 h 769484"/>
                  <a:gd name="connsiteX12" fmla="*/ 415515 w 967996"/>
                  <a:gd name="connsiteY12" fmla="*/ 27436 h 769484"/>
                  <a:gd name="connsiteX13" fmla="*/ 427986 w 967996"/>
                  <a:gd name="connsiteY13" fmla="*/ 27436 h 769484"/>
                  <a:gd name="connsiteX14" fmla="*/ 432974 w 967996"/>
                  <a:gd name="connsiteY14" fmla="*/ 32425 h 769484"/>
                  <a:gd name="connsiteX15" fmla="*/ 457917 w 967996"/>
                  <a:gd name="connsiteY15" fmla="*/ 14965 h 769484"/>
                  <a:gd name="connsiteX16" fmla="*/ 477871 w 967996"/>
                  <a:gd name="connsiteY16" fmla="*/ 21202 h 769484"/>
                  <a:gd name="connsiteX17" fmla="*/ 492837 w 967996"/>
                  <a:gd name="connsiteY17" fmla="*/ 22448 h 769484"/>
                  <a:gd name="connsiteX18" fmla="*/ 495331 w 967996"/>
                  <a:gd name="connsiteY18" fmla="*/ 42403 h 769484"/>
                  <a:gd name="connsiteX19" fmla="*/ 496329 w 967996"/>
                  <a:gd name="connsiteY19" fmla="*/ 46108 h 769484"/>
                  <a:gd name="connsiteX20" fmla="*/ 475045 w 967996"/>
                  <a:gd name="connsiteY20" fmla="*/ 85637 h 769484"/>
                  <a:gd name="connsiteX21" fmla="*/ 516616 w 967996"/>
                  <a:gd name="connsiteY21" fmla="*/ 135522 h 769484"/>
                  <a:gd name="connsiteX22" fmla="*/ 514953 w 967996"/>
                  <a:gd name="connsiteY22" fmla="*/ 190397 h 769484"/>
                  <a:gd name="connsiteX23" fmla="*/ 539896 w 967996"/>
                  <a:gd name="connsiteY23" fmla="*/ 203700 h 769484"/>
                  <a:gd name="connsiteX24" fmla="*/ 579804 w 967996"/>
                  <a:gd name="connsiteY24" fmla="*/ 215339 h 769484"/>
                  <a:gd name="connsiteX25" fmla="*/ 618050 w 967996"/>
                  <a:gd name="connsiteY25" fmla="*/ 208688 h 769484"/>
                  <a:gd name="connsiteX26" fmla="*/ 631352 w 967996"/>
                  <a:gd name="connsiteY26" fmla="*/ 255248 h 769484"/>
                  <a:gd name="connsiteX27" fmla="*/ 606410 w 967996"/>
                  <a:gd name="connsiteY27" fmla="*/ 261899 h 769484"/>
                  <a:gd name="connsiteX28" fmla="*/ 616387 w 967996"/>
                  <a:gd name="connsiteY28" fmla="*/ 291830 h 769484"/>
                  <a:gd name="connsiteX29" fmla="*/ 656295 w 967996"/>
                  <a:gd name="connsiteY29" fmla="*/ 316774 h 769484"/>
                  <a:gd name="connsiteX30" fmla="*/ 661284 w 967996"/>
                  <a:gd name="connsiteY30" fmla="*/ 331739 h 769484"/>
                  <a:gd name="connsiteX31" fmla="*/ 686226 w 967996"/>
                  <a:gd name="connsiteY31" fmla="*/ 350031 h 769484"/>
                  <a:gd name="connsiteX32" fmla="*/ 716158 w 967996"/>
                  <a:gd name="connsiteY32" fmla="*/ 374973 h 769484"/>
                  <a:gd name="connsiteX33" fmla="*/ 739438 w 967996"/>
                  <a:gd name="connsiteY33" fmla="*/ 381624 h 769484"/>
                  <a:gd name="connsiteX34" fmla="*/ 747752 w 967996"/>
                  <a:gd name="connsiteY34" fmla="*/ 384950 h 769484"/>
                  <a:gd name="connsiteX35" fmla="*/ 746089 w 967996"/>
                  <a:gd name="connsiteY35" fmla="*/ 396590 h 769484"/>
                  <a:gd name="connsiteX36" fmla="*/ 827083 w 967996"/>
                  <a:gd name="connsiteY36" fmla="*/ 408589 h 769484"/>
                  <a:gd name="connsiteX37" fmla="*/ 822081 w 967996"/>
                  <a:gd name="connsiteY37" fmla="*/ 430262 h 769484"/>
                  <a:gd name="connsiteX38" fmla="*/ 789656 w 967996"/>
                  <a:gd name="connsiteY38" fmla="*/ 450217 h 769484"/>
                  <a:gd name="connsiteX39" fmla="*/ 789656 w 967996"/>
                  <a:gd name="connsiteY39" fmla="*/ 461441 h 769484"/>
                  <a:gd name="connsiteX40" fmla="*/ 814598 w 967996"/>
                  <a:gd name="connsiteY40" fmla="*/ 503844 h 769484"/>
                  <a:gd name="connsiteX41" fmla="*/ 833305 w 967996"/>
                  <a:gd name="connsiteY41" fmla="*/ 505091 h 769484"/>
                  <a:gd name="connsiteX42" fmla="*/ 849518 w 967996"/>
                  <a:gd name="connsiteY42" fmla="*/ 490125 h 769484"/>
                  <a:gd name="connsiteX43" fmla="*/ 909381 w 967996"/>
                  <a:gd name="connsiteY43" fmla="*/ 481395 h 769484"/>
                  <a:gd name="connsiteX44" fmla="*/ 928088 w 967996"/>
                  <a:gd name="connsiteY44" fmla="*/ 501350 h 769484"/>
                  <a:gd name="connsiteX45" fmla="*/ 963008 w 967996"/>
                  <a:gd name="connsiteY45" fmla="*/ 573683 h 769484"/>
                  <a:gd name="connsiteX46" fmla="*/ 960513 w 967996"/>
                  <a:gd name="connsiteY46" fmla="*/ 599874 h 769484"/>
                  <a:gd name="connsiteX47" fmla="*/ 967996 w 967996"/>
                  <a:gd name="connsiteY47" fmla="*/ 611098 h 769484"/>
                  <a:gd name="connsiteX48" fmla="*/ 940559 w 967996"/>
                  <a:gd name="connsiteY48" fmla="*/ 646017 h 769484"/>
                  <a:gd name="connsiteX49" fmla="*/ 949289 w 967996"/>
                  <a:gd name="connsiteY49" fmla="*/ 668467 h 769484"/>
                  <a:gd name="connsiteX50" fmla="*/ 939312 w 967996"/>
                  <a:gd name="connsiteY50" fmla="*/ 682185 h 769484"/>
                  <a:gd name="connsiteX51" fmla="*/ 899404 w 967996"/>
                  <a:gd name="connsiteY51" fmla="*/ 698398 h 769484"/>
                  <a:gd name="connsiteX52" fmla="*/ 873214 w 967996"/>
                  <a:gd name="connsiteY52" fmla="*/ 700892 h 769484"/>
                  <a:gd name="connsiteX53" fmla="*/ 866978 w 967996"/>
                  <a:gd name="connsiteY53" fmla="*/ 724588 h 769484"/>
                  <a:gd name="connsiteX54" fmla="*/ 853259 w 967996"/>
                  <a:gd name="connsiteY54" fmla="*/ 724588 h 769484"/>
                  <a:gd name="connsiteX55" fmla="*/ 847024 w 967996"/>
                  <a:gd name="connsiteY55" fmla="*/ 738306 h 769484"/>
                  <a:gd name="connsiteX56" fmla="*/ 820834 w 967996"/>
                  <a:gd name="connsiteY56" fmla="*/ 738306 h 769484"/>
                  <a:gd name="connsiteX57" fmla="*/ 808363 w 967996"/>
                  <a:gd name="connsiteY57" fmla="*/ 745788 h 769484"/>
                  <a:gd name="connsiteX58" fmla="*/ 797138 w 967996"/>
                  <a:gd name="connsiteY58" fmla="*/ 732071 h 769484"/>
                  <a:gd name="connsiteX59" fmla="*/ 762219 w 967996"/>
                  <a:gd name="connsiteY59" fmla="*/ 713363 h 769484"/>
                  <a:gd name="connsiteX60" fmla="*/ 759724 w 967996"/>
                  <a:gd name="connsiteY60" fmla="*/ 667219 h 769484"/>
                  <a:gd name="connsiteX61" fmla="*/ 779679 w 967996"/>
                  <a:gd name="connsiteY61" fmla="*/ 670961 h 769484"/>
                  <a:gd name="connsiteX62" fmla="*/ 828317 w 967996"/>
                  <a:gd name="connsiteY62" fmla="*/ 628558 h 769484"/>
                  <a:gd name="connsiteX63" fmla="*/ 830811 w 967996"/>
                  <a:gd name="connsiteY63" fmla="*/ 606109 h 769484"/>
                  <a:gd name="connsiteX64" fmla="*/ 818340 w 967996"/>
                  <a:gd name="connsiteY64" fmla="*/ 599874 h 769484"/>
                  <a:gd name="connsiteX65" fmla="*/ 813351 w 967996"/>
                  <a:gd name="connsiteY65" fmla="*/ 586155 h 769484"/>
                  <a:gd name="connsiteX66" fmla="*/ 815845 w 967996"/>
                  <a:gd name="connsiteY66" fmla="*/ 576179 h 769484"/>
                  <a:gd name="connsiteX67" fmla="*/ 805868 w 967996"/>
                  <a:gd name="connsiteY67" fmla="*/ 561212 h 769484"/>
                  <a:gd name="connsiteX68" fmla="*/ 772196 w 967996"/>
                  <a:gd name="connsiteY68" fmla="*/ 567448 h 769484"/>
                  <a:gd name="connsiteX69" fmla="*/ 762219 w 967996"/>
                  <a:gd name="connsiteY69" fmla="*/ 572437 h 769484"/>
                  <a:gd name="connsiteX70" fmla="*/ 749747 w 967996"/>
                  <a:gd name="connsiteY70" fmla="*/ 561212 h 769484"/>
                  <a:gd name="connsiteX71" fmla="*/ 719816 w 967996"/>
                  <a:gd name="connsiteY71" fmla="*/ 563706 h 769484"/>
                  <a:gd name="connsiteX72" fmla="*/ 694873 w 967996"/>
                  <a:gd name="connsiteY72" fmla="*/ 591144 h 769484"/>
                  <a:gd name="connsiteX73" fmla="*/ 649976 w 967996"/>
                  <a:gd name="connsiteY73" fmla="*/ 599874 h 769484"/>
                  <a:gd name="connsiteX74" fmla="*/ 646235 w 967996"/>
                  <a:gd name="connsiteY74" fmla="*/ 591144 h 769484"/>
                  <a:gd name="connsiteX75" fmla="*/ 627528 w 967996"/>
                  <a:gd name="connsiteY75" fmla="*/ 593638 h 769484"/>
                  <a:gd name="connsiteX76" fmla="*/ 626281 w 967996"/>
                  <a:gd name="connsiteY76" fmla="*/ 604862 h 769484"/>
                  <a:gd name="connsiteX77" fmla="*/ 630022 w 967996"/>
                  <a:gd name="connsiteY77" fmla="*/ 613592 h 769484"/>
                  <a:gd name="connsiteX78" fmla="*/ 602585 w 967996"/>
                  <a:gd name="connsiteY78" fmla="*/ 641029 h 769484"/>
                  <a:gd name="connsiteX79" fmla="*/ 575148 w 967996"/>
                  <a:gd name="connsiteY79" fmla="*/ 693409 h 769484"/>
                  <a:gd name="connsiteX80" fmla="*/ 532745 w 967996"/>
                  <a:gd name="connsiteY80" fmla="*/ 712117 h 769484"/>
                  <a:gd name="connsiteX81" fmla="*/ 535240 w 967996"/>
                  <a:gd name="connsiteY81" fmla="*/ 729576 h 769484"/>
                  <a:gd name="connsiteX82" fmla="*/ 497826 w 967996"/>
                  <a:gd name="connsiteY82" fmla="*/ 760755 h 769484"/>
                  <a:gd name="connsiteX83" fmla="*/ 462906 w 967996"/>
                  <a:gd name="connsiteY83" fmla="*/ 769484 h 769484"/>
                  <a:gd name="connsiteX84" fmla="*/ 474130 w 967996"/>
                  <a:gd name="connsiteY84" fmla="*/ 754519 h 769484"/>
                  <a:gd name="connsiteX85" fmla="*/ 502814 w 967996"/>
                  <a:gd name="connsiteY85" fmla="*/ 702139 h 769484"/>
                  <a:gd name="connsiteX86" fmla="*/ 512791 w 967996"/>
                  <a:gd name="connsiteY86" fmla="*/ 695904 h 769484"/>
                  <a:gd name="connsiteX87" fmla="*/ 515285 w 967996"/>
                  <a:gd name="connsiteY87" fmla="*/ 662231 h 769484"/>
                  <a:gd name="connsiteX88" fmla="*/ 527757 w 967996"/>
                  <a:gd name="connsiteY88" fmla="*/ 655995 h 769484"/>
                  <a:gd name="connsiteX89" fmla="*/ 526510 w 967996"/>
                  <a:gd name="connsiteY89" fmla="*/ 619829 h 769484"/>
                  <a:gd name="connsiteX90" fmla="*/ 507803 w 967996"/>
                  <a:gd name="connsiteY90" fmla="*/ 596133 h 769484"/>
                  <a:gd name="connsiteX91" fmla="*/ 506555 w 967996"/>
                  <a:gd name="connsiteY91" fmla="*/ 587402 h 769484"/>
                  <a:gd name="connsiteX92" fmla="*/ 480366 w 967996"/>
                  <a:gd name="connsiteY92" fmla="*/ 559966 h 769484"/>
                  <a:gd name="connsiteX93" fmla="*/ 479118 w 967996"/>
                  <a:gd name="connsiteY93" fmla="*/ 545000 h 769484"/>
                  <a:gd name="connsiteX94" fmla="*/ 469141 w 967996"/>
                  <a:gd name="connsiteY94" fmla="*/ 537517 h 769484"/>
                  <a:gd name="connsiteX95" fmla="*/ 456670 w 967996"/>
                  <a:gd name="connsiteY95" fmla="*/ 542506 h 769484"/>
                  <a:gd name="connsiteX96" fmla="*/ 429233 w 967996"/>
                  <a:gd name="connsiteY96" fmla="*/ 526292 h 769484"/>
                  <a:gd name="connsiteX97" fmla="*/ 413020 w 967996"/>
                  <a:gd name="connsiteY97" fmla="*/ 501350 h 769484"/>
                  <a:gd name="connsiteX98" fmla="*/ 401796 w 967996"/>
                  <a:gd name="connsiteY98" fmla="*/ 471418 h 769484"/>
                  <a:gd name="connsiteX99" fmla="*/ 386830 w 967996"/>
                  <a:gd name="connsiteY99" fmla="*/ 442734 h 769484"/>
                  <a:gd name="connsiteX100" fmla="*/ 363135 w 967996"/>
                  <a:gd name="connsiteY100" fmla="*/ 409062 h 769484"/>
                  <a:gd name="connsiteX101" fmla="*/ 364382 w 967996"/>
                  <a:gd name="connsiteY101" fmla="*/ 380378 h 769484"/>
                  <a:gd name="connsiteX102" fmla="*/ 383089 w 967996"/>
                  <a:gd name="connsiteY102" fmla="*/ 361670 h 769484"/>
                  <a:gd name="connsiteX103" fmla="*/ 375606 w 967996"/>
                  <a:gd name="connsiteY103" fmla="*/ 335480 h 769484"/>
                  <a:gd name="connsiteX104" fmla="*/ 396807 w 967996"/>
                  <a:gd name="connsiteY104" fmla="*/ 268135 h 769484"/>
                  <a:gd name="connsiteX105" fmla="*/ 445446 w 967996"/>
                  <a:gd name="connsiteY105" fmla="*/ 295572 h 769484"/>
                  <a:gd name="connsiteX106" fmla="*/ 450434 w 967996"/>
                  <a:gd name="connsiteY106" fmla="*/ 311785 h 769484"/>
                  <a:gd name="connsiteX107" fmla="*/ 460411 w 967996"/>
                  <a:gd name="connsiteY107" fmla="*/ 311785 h 769484"/>
                  <a:gd name="connsiteX108" fmla="*/ 474130 w 967996"/>
                  <a:gd name="connsiteY108" fmla="*/ 319268 h 769484"/>
                  <a:gd name="connsiteX109" fmla="*/ 455423 w 967996"/>
                  <a:gd name="connsiteY109" fmla="*/ 347951 h 769484"/>
                  <a:gd name="connsiteX110" fmla="*/ 454176 w 967996"/>
                  <a:gd name="connsiteY110" fmla="*/ 367906 h 769484"/>
                  <a:gd name="connsiteX111" fmla="*/ 485354 w 967996"/>
                  <a:gd name="connsiteY111" fmla="*/ 354187 h 769484"/>
                  <a:gd name="connsiteX112" fmla="*/ 511544 w 967996"/>
                  <a:gd name="connsiteY112" fmla="*/ 361670 h 769484"/>
                  <a:gd name="connsiteX113" fmla="*/ 514038 w 967996"/>
                  <a:gd name="connsiteY113" fmla="*/ 392849 h 769484"/>
                  <a:gd name="connsiteX114" fmla="*/ 510297 w 967996"/>
                  <a:gd name="connsiteY114" fmla="*/ 400332 h 769484"/>
                  <a:gd name="connsiteX115" fmla="*/ 506555 w 967996"/>
                  <a:gd name="connsiteY115" fmla="*/ 432757 h 769484"/>
                  <a:gd name="connsiteX116" fmla="*/ 494084 w 967996"/>
                  <a:gd name="connsiteY116" fmla="*/ 431510 h 769484"/>
                  <a:gd name="connsiteX117" fmla="*/ 490343 w 967996"/>
                  <a:gd name="connsiteY117" fmla="*/ 457700 h 769484"/>
                  <a:gd name="connsiteX118" fmla="*/ 507803 w 967996"/>
                  <a:gd name="connsiteY118" fmla="*/ 468924 h 769484"/>
                  <a:gd name="connsiteX119" fmla="*/ 502814 w 967996"/>
                  <a:gd name="connsiteY119" fmla="*/ 487631 h 769484"/>
                  <a:gd name="connsiteX120" fmla="*/ 536487 w 967996"/>
                  <a:gd name="connsiteY120" fmla="*/ 523798 h 769484"/>
                  <a:gd name="connsiteX121" fmla="*/ 575148 w 967996"/>
                  <a:gd name="connsiteY121" fmla="*/ 486383 h 769484"/>
                  <a:gd name="connsiteX122" fmla="*/ 606326 w 967996"/>
                  <a:gd name="connsiteY122" fmla="*/ 493867 h 769484"/>
                  <a:gd name="connsiteX123" fmla="*/ 653718 w 967996"/>
                  <a:gd name="connsiteY123" fmla="*/ 523798 h 769484"/>
                  <a:gd name="connsiteX124" fmla="*/ 664942 w 967996"/>
                  <a:gd name="connsiteY124" fmla="*/ 516316 h 769484"/>
                  <a:gd name="connsiteX125" fmla="*/ 633763 w 967996"/>
                  <a:gd name="connsiteY125" fmla="*/ 481395 h 769484"/>
                  <a:gd name="connsiteX126" fmla="*/ 635011 w 967996"/>
                  <a:gd name="connsiteY126" fmla="*/ 467677 h 769484"/>
                  <a:gd name="connsiteX127" fmla="*/ 603832 w 967996"/>
                  <a:gd name="connsiteY127" fmla="*/ 441487 h 769484"/>
                  <a:gd name="connsiteX128" fmla="*/ 602585 w 967996"/>
                  <a:gd name="connsiteY128" fmla="*/ 405320 h 769484"/>
                  <a:gd name="connsiteX129" fmla="*/ 623786 w 967996"/>
                  <a:gd name="connsiteY129" fmla="*/ 382872 h 769484"/>
                  <a:gd name="connsiteX130" fmla="*/ 616303 w 967996"/>
                  <a:gd name="connsiteY130" fmla="*/ 347951 h 769484"/>
                  <a:gd name="connsiteX131" fmla="*/ 567665 w 967996"/>
                  <a:gd name="connsiteY131" fmla="*/ 308043 h 769484"/>
                  <a:gd name="connsiteX132" fmla="*/ 546464 w 967996"/>
                  <a:gd name="connsiteY132" fmla="*/ 311785 h 769484"/>
                  <a:gd name="connsiteX133" fmla="*/ 533992 w 967996"/>
                  <a:gd name="connsiteY133" fmla="*/ 315526 h 769484"/>
                  <a:gd name="connsiteX134" fmla="*/ 515285 w 967996"/>
                  <a:gd name="connsiteY134" fmla="*/ 296819 h 769484"/>
                  <a:gd name="connsiteX135" fmla="*/ 499073 w 967996"/>
                  <a:gd name="connsiteY135" fmla="*/ 299313 h 769484"/>
                  <a:gd name="connsiteX136" fmla="*/ 495331 w 967996"/>
                  <a:gd name="connsiteY136" fmla="*/ 284347 h 769484"/>
                  <a:gd name="connsiteX137" fmla="*/ 496578 w 967996"/>
                  <a:gd name="connsiteY137" fmla="*/ 238203 h 769484"/>
                  <a:gd name="connsiteX138" fmla="*/ 452929 w 967996"/>
                  <a:gd name="connsiteY138" fmla="*/ 235709 h 769484"/>
                  <a:gd name="connsiteX139" fmla="*/ 445446 w 967996"/>
                  <a:gd name="connsiteY139" fmla="*/ 214507 h 769484"/>
                  <a:gd name="connsiteX140" fmla="*/ 436716 w 967996"/>
                  <a:gd name="connsiteY140" fmla="*/ 213261 h 769484"/>
                  <a:gd name="connsiteX141" fmla="*/ 424244 w 967996"/>
                  <a:gd name="connsiteY141" fmla="*/ 231968 h 769484"/>
                  <a:gd name="connsiteX142" fmla="*/ 398055 w 967996"/>
                  <a:gd name="connsiteY142" fmla="*/ 236957 h 769484"/>
                  <a:gd name="connsiteX143" fmla="*/ 383089 w 967996"/>
                  <a:gd name="connsiteY143" fmla="*/ 209519 h 769484"/>
                  <a:gd name="connsiteX144" fmla="*/ 365629 w 967996"/>
                  <a:gd name="connsiteY144" fmla="*/ 209519 h 769484"/>
                  <a:gd name="connsiteX145" fmla="*/ 371865 w 967996"/>
                  <a:gd name="connsiteY145" fmla="*/ 170857 h 769484"/>
                  <a:gd name="connsiteX146" fmla="*/ 351910 w 967996"/>
                  <a:gd name="connsiteY146" fmla="*/ 184576 h 769484"/>
                  <a:gd name="connsiteX147" fmla="*/ 344428 w 967996"/>
                  <a:gd name="connsiteY147" fmla="*/ 172105 h 769484"/>
                  <a:gd name="connsiteX148" fmla="*/ 326968 w 967996"/>
                  <a:gd name="connsiteY148" fmla="*/ 168363 h 769484"/>
                  <a:gd name="connsiteX149" fmla="*/ 324473 w 967996"/>
                  <a:gd name="connsiteY149" fmla="*/ 159634 h 769484"/>
                  <a:gd name="connsiteX150" fmla="*/ 314496 w 967996"/>
                  <a:gd name="connsiteY150" fmla="*/ 157140 h 769484"/>
                  <a:gd name="connsiteX151" fmla="*/ 307013 w 967996"/>
                  <a:gd name="connsiteY151" fmla="*/ 148409 h 769484"/>
                  <a:gd name="connsiteX152" fmla="*/ 313249 w 967996"/>
                  <a:gd name="connsiteY152" fmla="*/ 135938 h 769484"/>
                  <a:gd name="connsiteX153" fmla="*/ 312002 w 967996"/>
                  <a:gd name="connsiteY153" fmla="*/ 123467 h 769484"/>
                  <a:gd name="connsiteX154" fmla="*/ 326968 w 967996"/>
                  <a:gd name="connsiteY154" fmla="*/ 108501 h 769484"/>
                  <a:gd name="connsiteX155" fmla="*/ 331956 w 967996"/>
                  <a:gd name="connsiteY155" fmla="*/ 89794 h 769484"/>
                  <a:gd name="connsiteX156" fmla="*/ 338192 w 967996"/>
                  <a:gd name="connsiteY156" fmla="*/ 74828 h 769484"/>
                  <a:gd name="connsiteX157" fmla="*/ 324473 w 967996"/>
                  <a:gd name="connsiteY157" fmla="*/ 73581 h 769484"/>
                  <a:gd name="connsiteX158" fmla="*/ 316991 w 967996"/>
                  <a:gd name="connsiteY158" fmla="*/ 56121 h 769484"/>
                  <a:gd name="connsiteX159" fmla="*/ 316991 w 967996"/>
                  <a:gd name="connsiteY159" fmla="*/ 32425 h 769484"/>
                  <a:gd name="connsiteX160" fmla="*/ 305766 w 967996"/>
                  <a:gd name="connsiteY160" fmla="*/ 32425 h 769484"/>
                  <a:gd name="connsiteX161" fmla="*/ 293295 w 967996"/>
                  <a:gd name="connsiteY161" fmla="*/ 46144 h 769484"/>
                  <a:gd name="connsiteX162" fmla="*/ 283318 w 967996"/>
                  <a:gd name="connsiteY162" fmla="*/ 51132 h 769484"/>
                  <a:gd name="connsiteX163" fmla="*/ 287059 w 967996"/>
                  <a:gd name="connsiteY163" fmla="*/ 66098 h 769484"/>
                  <a:gd name="connsiteX164" fmla="*/ 270847 w 967996"/>
                  <a:gd name="connsiteY164" fmla="*/ 76075 h 769484"/>
                  <a:gd name="connsiteX165" fmla="*/ 273341 w 967996"/>
                  <a:gd name="connsiteY165" fmla="*/ 93536 h 769484"/>
                  <a:gd name="connsiteX166" fmla="*/ 263364 w 967996"/>
                  <a:gd name="connsiteY166" fmla="*/ 94782 h 769484"/>
                  <a:gd name="connsiteX167" fmla="*/ 265858 w 967996"/>
                  <a:gd name="connsiteY167" fmla="*/ 109748 h 769484"/>
                  <a:gd name="connsiteX168" fmla="*/ 254000 w 967996"/>
                  <a:gd name="connsiteY168" fmla="*/ 130371 h 769484"/>
                  <a:gd name="connsiteX169" fmla="*/ 91440 w 967996"/>
                  <a:gd name="connsiteY169" fmla="*/ 138567 h 769484"/>
                  <a:gd name="connsiteX0" fmla="*/ 0 w 967996"/>
                  <a:gd name="connsiteY0" fmla="*/ 47127 h 769484"/>
                  <a:gd name="connsiteX1" fmla="*/ 254000 w 967996"/>
                  <a:gd name="connsiteY1" fmla="*/ 28193 h 769484"/>
                  <a:gd name="connsiteX2" fmla="*/ 272094 w 967996"/>
                  <a:gd name="connsiteY2" fmla="*/ 13719 h 769484"/>
                  <a:gd name="connsiteX3" fmla="*/ 277082 w 967996"/>
                  <a:gd name="connsiteY3" fmla="*/ 9977 h 769484"/>
                  <a:gd name="connsiteX4" fmla="*/ 288307 w 967996"/>
                  <a:gd name="connsiteY4" fmla="*/ 2494 h 769484"/>
                  <a:gd name="connsiteX5" fmla="*/ 313249 w 967996"/>
                  <a:gd name="connsiteY5" fmla="*/ 17460 h 769484"/>
                  <a:gd name="connsiteX6" fmla="*/ 325721 w 967996"/>
                  <a:gd name="connsiteY6" fmla="*/ 6236 h 769484"/>
                  <a:gd name="connsiteX7" fmla="*/ 346922 w 967996"/>
                  <a:gd name="connsiteY7" fmla="*/ 17460 h 769484"/>
                  <a:gd name="connsiteX8" fmla="*/ 363135 w 967996"/>
                  <a:gd name="connsiteY8" fmla="*/ 14965 h 769484"/>
                  <a:gd name="connsiteX9" fmla="*/ 380595 w 967996"/>
                  <a:gd name="connsiteY9" fmla="*/ 17460 h 769484"/>
                  <a:gd name="connsiteX10" fmla="*/ 400549 w 967996"/>
                  <a:gd name="connsiteY10" fmla="*/ 0 h 769484"/>
                  <a:gd name="connsiteX11" fmla="*/ 400549 w 967996"/>
                  <a:gd name="connsiteY11" fmla="*/ 22448 h 769484"/>
                  <a:gd name="connsiteX12" fmla="*/ 415515 w 967996"/>
                  <a:gd name="connsiteY12" fmla="*/ 27436 h 769484"/>
                  <a:gd name="connsiteX13" fmla="*/ 427986 w 967996"/>
                  <a:gd name="connsiteY13" fmla="*/ 27436 h 769484"/>
                  <a:gd name="connsiteX14" fmla="*/ 432974 w 967996"/>
                  <a:gd name="connsiteY14" fmla="*/ 32425 h 769484"/>
                  <a:gd name="connsiteX15" fmla="*/ 457917 w 967996"/>
                  <a:gd name="connsiteY15" fmla="*/ 14965 h 769484"/>
                  <a:gd name="connsiteX16" fmla="*/ 477871 w 967996"/>
                  <a:gd name="connsiteY16" fmla="*/ 21202 h 769484"/>
                  <a:gd name="connsiteX17" fmla="*/ 492837 w 967996"/>
                  <a:gd name="connsiteY17" fmla="*/ 22448 h 769484"/>
                  <a:gd name="connsiteX18" fmla="*/ 495331 w 967996"/>
                  <a:gd name="connsiteY18" fmla="*/ 42403 h 769484"/>
                  <a:gd name="connsiteX19" fmla="*/ 496329 w 967996"/>
                  <a:gd name="connsiteY19" fmla="*/ 46108 h 769484"/>
                  <a:gd name="connsiteX20" fmla="*/ 475045 w 967996"/>
                  <a:gd name="connsiteY20" fmla="*/ 85637 h 769484"/>
                  <a:gd name="connsiteX21" fmla="*/ 516616 w 967996"/>
                  <a:gd name="connsiteY21" fmla="*/ 135522 h 769484"/>
                  <a:gd name="connsiteX22" fmla="*/ 514953 w 967996"/>
                  <a:gd name="connsiteY22" fmla="*/ 190397 h 769484"/>
                  <a:gd name="connsiteX23" fmla="*/ 539896 w 967996"/>
                  <a:gd name="connsiteY23" fmla="*/ 203700 h 769484"/>
                  <a:gd name="connsiteX24" fmla="*/ 579804 w 967996"/>
                  <a:gd name="connsiteY24" fmla="*/ 215339 h 769484"/>
                  <a:gd name="connsiteX25" fmla="*/ 618050 w 967996"/>
                  <a:gd name="connsiteY25" fmla="*/ 208688 h 769484"/>
                  <a:gd name="connsiteX26" fmla="*/ 631352 w 967996"/>
                  <a:gd name="connsiteY26" fmla="*/ 255248 h 769484"/>
                  <a:gd name="connsiteX27" fmla="*/ 606410 w 967996"/>
                  <a:gd name="connsiteY27" fmla="*/ 261899 h 769484"/>
                  <a:gd name="connsiteX28" fmla="*/ 616387 w 967996"/>
                  <a:gd name="connsiteY28" fmla="*/ 291830 h 769484"/>
                  <a:gd name="connsiteX29" fmla="*/ 656295 w 967996"/>
                  <a:gd name="connsiteY29" fmla="*/ 316774 h 769484"/>
                  <a:gd name="connsiteX30" fmla="*/ 661284 w 967996"/>
                  <a:gd name="connsiteY30" fmla="*/ 331739 h 769484"/>
                  <a:gd name="connsiteX31" fmla="*/ 686226 w 967996"/>
                  <a:gd name="connsiteY31" fmla="*/ 350031 h 769484"/>
                  <a:gd name="connsiteX32" fmla="*/ 716158 w 967996"/>
                  <a:gd name="connsiteY32" fmla="*/ 374973 h 769484"/>
                  <a:gd name="connsiteX33" fmla="*/ 739438 w 967996"/>
                  <a:gd name="connsiteY33" fmla="*/ 381624 h 769484"/>
                  <a:gd name="connsiteX34" fmla="*/ 747752 w 967996"/>
                  <a:gd name="connsiteY34" fmla="*/ 384950 h 769484"/>
                  <a:gd name="connsiteX35" fmla="*/ 746089 w 967996"/>
                  <a:gd name="connsiteY35" fmla="*/ 396590 h 769484"/>
                  <a:gd name="connsiteX36" fmla="*/ 827083 w 967996"/>
                  <a:gd name="connsiteY36" fmla="*/ 408589 h 769484"/>
                  <a:gd name="connsiteX37" fmla="*/ 822081 w 967996"/>
                  <a:gd name="connsiteY37" fmla="*/ 430262 h 769484"/>
                  <a:gd name="connsiteX38" fmla="*/ 789656 w 967996"/>
                  <a:gd name="connsiteY38" fmla="*/ 450217 h 769484"/>
                  <a:gd name="connsiteX39" fmla="*/ 789656 w 967996"/>
                  <a:gd name="connsiteY39" fmla="*/ 461441 h 769484"/>
                  <a:gd name="connsiteX40" fmla="*/ 814598 w 967996"/>
                  <a:gd name="connsiteY40" fmla="*/ 503844 h 769484"/>
                  <a:gd name="connsiteX41" fmla="*/ 833305 w 967996"/>
                  <a:gd name="connsiteY41" fmla="*/ 505091 h 769484"/>
                  <a:gd name="connsiteX42" fmla="*/ 849518 w 967996"/>
                  <a:gd name="connsiteY42" fmla="*/ 490125 h 769484"/>
                  <a:gd name="connsiteX43" fmla="*/ 909381 w 967996"/>
                  <a:gd name="connsiteY43" fmla="*/ 481395 h 769484"/>
                  <a:gd name="connsiteX44" fmla="*/ 928088 w 967996"/>
                  <a:gd name="connsiteY44" fmla="*/ 501350 h 769484"/>
                  <a:gd name="connsiteX45" fmla="*/ 963008 w 967996"/>
                  <a:gd name="connsiteY45" fmla="*/ 573683 h 769484"/>
                  <a:gd name="connsiteX46" fmla="*/ 960513 w 967996"/>
                  <a:gd name="connsiteY46" fmla="*/ 599874 h 769484"/>
                  <a:gd name="connsiteX47" fmla="*/ 967996 w 967996"/>
                  <a:gd name="connsiteY47" fmla="*/ 611098 h 769484"/>
                  <a:gd name="connsiteX48" fmla="*/ 940559 w 967996"/>
                  <a:gd name="connsiteY48" fmla="*/ 646017 h 769484"/>
                  <a:gd name="connsiteX49" fmla="*/ 949289 w 967996"/>
                  <a:gd name="connsiteY49" fmla="*/ 668467 h 769484"/>
                  <a:gd name="connsiteX50" fmla="*/ 939312 w 967996"/>
                  <a:gd name="connsiteY50" fmla="*/ 682185 h 769484"/>
                  <a:gd name="connsiteX51" fmla="*/ 899404 w 967996"/>
                  <a:gd name="connsiteY51" fmla="*/ 698398 h 769484"/>
                  <a:gd name="connsiteX52" fmla="*/ 873214 w 967996"/>
                  <a:gd name="connsiteY52" fmla="*/ 700892 h 769484"/>
                  <a:gd name="connsiteX53" fmla="*/ 866978 w 967996"/>
                  <a:gd name="connsiteY53" fmla="*/ 724588 h 769484"/>
                  <a:gd name="connsiteX54" fmla="*/ 853259 w 967996"/>
                  <a:gd name="connsiteY54" fmla="*/ 724588 h 769484"/>
                  <a:gd name="connsiteX55" fmla="*/ 847024 w 967996"/>
                  <a:gd name="connsiteY55" fmla="*/ 738306 h 769484"/>
                  <a:gd name="connsiteX56" fmla="*/ 820834 w 967996"/>
                  <a:gd name="connsiteY56" fmla="*/ 738306 h 769484"/>
                  <a:gd name="connsiteX57" fmla="*/ 808363 w 967996"/>
                  <a:gd name="connsiteY57" fmla="*/ 745788 h 769484"/>
                  <a:gd name="connsiteX58" fmla="*/ 797138 w 967996"/>
                  <a:gd name="connsiteY58" fmla="*/ 732071 h 769484"/>
                  <a:gd name="connsiteX59" fmla="*/ 762219 w 967996"/>
                  <a:gd name="connsiteY59" fmla="*/ 713363 h 769484"/>
                  <a:gd name="connsiteX60" fmla="*/ 759724 w 967996"/>
                  <a:gd name="connsiteY60" fmla="*/ 667219 h 769484"/>
                  <a:gd name="connsiteX61" fmla="*/ 779679 w 967996"/>
                  <a:gd name="connsiteY61" fmla="*/ 670961 h 769484"/>
                  <a:gd name="connsiteX62" fmla="*/ 828317 w 967996"/>
                  <a:gd name="connsiteY62" fmla="*/ 628558 h 769484"/>
                  <a:gd name="connsiteX63" fmla="*/ 830811 w 967996"/>
                  <a:gd name="connsiteY63" fmla="*/ 606109 h 769484"/>
                  <a:gd name="connsiteX64" fmla="*/ 818340 w 967996"/>
                  <a:gd name="connsiteY64" fmla="*/ 599874 h 769484"/>
                  <a:gd name="connsiteX65" fmla="*/ 813351 w 967996"/>
                  <a:gd name="connsiteY65" fmla="*/ 586155 h 769484"/>
                  <a:gd name="connsiteX66" fmla="*/ 815845 w 967996"/>
                  <a:gd name="connsiteY66" fmla="*/ 576179 h 769484"/>
                  <a:gd name="connsiteX67" fmla="*/ 805868 w 967996"/>
                  <a:gd name="connsiteY67" fmla="*/ 561212 h 769484"/>
                  <a:gd name="connsiteX68" fmla="*/ 772196 w 967996"/>
                  <a:gd name="connsiteY68" fmla="*/ 567448 h 769484"/>
                  <a:gd name="connsiteX69" fmla="*/ 762219 w 967996"/>
                  <a:gd name="connsiteY69" fmla="*/ 572437 h 769484"/>
                  <a:gd name="connsiteX70" fmla="*/ 749747 w 967996"/>
                  <a:gd name="connsiteY70" fmla="*/ 561212 h 769484"/>
                  <a:gd name="connsiteX71" fmla="*/ 719816 w 967996"/>
                  <a:gd name="connsiteY71" fmla="*/ 563706 h 769484"/>
                  <a:gd name="connsiteX72" fmla="*/ 694873 w 967996"/>
                  <a:gd name="connsiteY72" fmla="*/ 591144 h 769484"/>
                  <a:gd name="connsiteX73" fmla="*/ 649976 w 967996"/>
                  <a:gd name="connsiteY73" fmla="*/ 599874 h 769484"/>
                  <a:gd name="connsiteX74" fmla="*/ 646235 w 967996"/>
                  <a:gd name="connsiteY74" fmla="*/ 591144 h 769484"/>
                  <a:gd name="connsiteX75" fmla="*/ 627528 w 967996"/>
                  <a:gd name="connsiteY75" fmla="*/ 593638 h 769484"/>
                  <a:gd name="connsiteX76" fmla="*/ 626281 w 967996"/>
                  <a:gd name="connsiteY76" fmla="*/ 604862 h 769484"/>
                  <a:gd name="connsiteX77" fmla="*/ 630022 w 967996"/>
                  <a:gd name="connsiteY77" fmla="*/ 613592 h 769484"/>
                  <a:gd name="connsiteX78" fmla="*/ 602585 w 967996"/>
                  <a:gd name="connsiteY78" fmla="*/ 641029 h 769484"/>
                  <a:gd name="connsiteX79" fmla="*/ 575148 w 967996"/>
                  <a:gd name="connsiteY79" fmla="*/ 693409 h 769484"/>
                  <a:gd name="connsiteX80" fmla="*/ 532745 w 967996"/>
                  <a:gd name="connsiteY80" fmla="*/ 712117 h 769484"/>
                  <a:gd name="connsiteX81" fmla="*/ 535240 w 967996"/>
                  <a:gd name="connsiteY81" fmla="*/ 729576 h 769484"/>
                  <a:gd name="connsiteX82" fmla="*/ 497826 w 967996"/>
                  <a:gd name="connsiteY82" fmla="*/ 760755 h 769484"/>
                  <a:gd name="connsiteX83" fmla="*/ 462906 w 967996"/>
                  <a:gd name="connsiteY83" fmla="*/ 769484 h 769484"/>
                  <a:gd name="connsiteX84" fmla="*/ 474130 w 967996"/>
                  <a:gd name="connsiteY84" fmla="*/ 754519 h 769484"/>
                  <a:gd name="connsiteX85" fmla="*/ 502814 w 967996"/>
                  <a:gd name="connsiteY85" fmla="*/ 702139 h 769484"/>
                  <a:gd name="connsiteX86" fmla="*/ 512791 w 967996"/>
                  <a:gd name="connsiteY86" fmla="*/ 695904 h 769484"/>
                  <a:gd name="connsiteX87" fmla="*/ 515285 w 967996"/>
                  <a:gd name="connsiteY87" fmla="*/ 662231 h 769484"/>
                  <a:gd name="connsiteX88" fmla="*/ 527757 w 967996"/>
                  <a:gd name="connsiteY88" fmla="*/ 655995 h 769484"/>
                  <a:gd name="connsiteX89" fmla="*/ 526510 w 967996"/>
                  <a:gd name="connsiteY89" fmla="*/ 619829 h 769484"/>
                  <a:gd name="connsiteX90" fmla="*/ 507803 w 967996"/>
                  <a:gd name="connsiteY90" fmla="*/ 596133 h 769484"/>
                  <a:gd name="connsiteX91" fmla="*/ 506555 w 967996"/>
                  <a:gd name="connsiteY91" fmla="*/ 587402 h 769484"/>
                  <a:gd name="connsiteX92" fmla="*/ 480366 w 967996"/>
                  <a:gd name="connsiteY92" fmla="*/ 559966 h 769484"/>
                  <a:gd name="connsiteX93" fmla="*/ 479118 w 967996"/>
                  <a:gd name="connsiteY93" fmla="*/ 545000 h 769484"/>
                  <a:gd name="connsiteX94" fmla="*/ 469141 w 967996"/>
                  <a:gd name="connsiteY94" fmla="*/ 537517 h 769484"/>
                  <a:gd name="connsiteX95" fmla="*/ 456670 w 967996"/>
                  <a:gd name="connsiteY95" fmla="*/ 542506 h 769484"/>
                  <a:gd name="connsiteX96" fmla="*/ 429233 w 967996"/>
                  <a:gd name="connsiteY96" fmla="*/ 526292 h 769484"/>
                  <a:gd name="connsiteX97" fmla="*/ 413020 w 967996"/>
                  <a:gd name="connsiteY97" fmla="*/ 501350 h 769484"/>
                  <a:gd name="connsiteX98" fmla="*/ 401796 w 967996"/>
                  <a:gd name="connsiteY98" fmla="*/ 471418 h 769484"/>
                  <a:gd name="connsiteX99" fmla="*/ 386830 w 967996"/>
                  <a:gd name="connsiteY99" fmla="*/ 442734 h 769484"/>
                  <a:gd name="connsiteX100" fmla="*/ 363135 w 967996"/>
                  <a:gd name="connsiteY100" fmla="*/ 409062 h 769484"/>
                  <a:gd name="connsiteX101" fmla="*/ 364382 w 967996"/>
                  <a:gd name="connsiteY101" fmla="*/ 380378 h 769484"/>
                  <a:gd name="connsiteX102" fmla="*/ 383089 w 967996"/>
                  <a:gd name="connsiteY102" fmla="*/ 361670 h 769484"/>
                  <a:gd name="connsiteX103" fmla="*/ 375606 w 967996"/>
                  <a:gd name="connsiteY103" fmla="*/ 335480 h 769484"/>
                  <a:gd name="connsiteX104" fmla="*/ 396807 w 967996"/>
                  <a:gd name="connsiteY104" fmla="*/ 268135 h 769484"/>
                  <a:gd name="connsiteX105" fmla="*/ 445446 w 967996"/>
                  <a:gd name="connsiteY105" fmla="*/ 295572 h 769484"/>
                  <a:gd name="connsiteX106" fmla="*/ 450434 w 967996"/>
                  <a:gd name="connsiteY106" fmla="*/ 311785 h 769484"/>
                  <a:gd name="connsiteX107" fmla="*/ 460411 w 967996"/>
                  <a:gd name="connsiteY107" fmla="*/ 311785 h 769484"/>
                  <a:gd name="connsiteX108" fmla="*/ 474130 w 967996"/>
                  <a:gd name="connsiteY108" fmla="*/ 319268 h 769484"/>
                  <a:gd name="connsiteX109" fmla="*/ 455423 w 967996"/>
                  <a:gd name="connsiteY109" fmla="*/ 347951 h 769484"/>
                  <a:gd name="connsiteX110" fmla="*/ 454176 w 967996"/>
                  <a:gd name="connsiteY110" fmla="*/ 367906 h 769484"/>
                  <a:gd name="connsiteX111" fmla="*/ 485354 w 967996"/>
                  <a:gd name="connsiteY111" fmla="*/ 354187 h 769484"/>
                  <a:gd name="connsiteX112" fmla="*/ 511544 w 967996"/>
                  <a:gd name="connsiteY112" fmla="*/ 361670 h 769484"/>
                  <a:gd name="connsiteX113" fmla="*/ 514038 w 967996"/>
                  <a:gd name="connsiteY113" fmla="*/ 392849 h 769484"/>
                  <a:gd name="connsiteX114" fmla="*/ 510297 w 967996"/>
                  <a:gd name="connsiteY114" fmla="*/ 400332 h 769484"/>
                  <a:gd name="connsiteX115" fmla="*/ 506555 w 967996"/>
                  <a:gd name="connsiteY115" fmla="*/ 432757 h 769484"/>
                  <a:gd name="connsiteX116" fmla="*/ 494084 w 967996"/>
                  <a:gd name="connsiteY116" fmla="*/ 431510 h 769484"/>
                  <a:gd name="connsiteX117" fmla="*/ 490343 w 967996"/>
                  <a:gd name="connsiteY117" fmla="*/ 457700 h 769484"/>
                  <a:gd name="connsiteX118" fmla="*/ 507803 w 967996"/>
                  <a:gd name="connsiteY118" fmla="*/ 468924 h 769484"/>
                  <a:gd name="connsiteX119" fmla="*/ 502814 w 967996"/>
                  <a:gd name="connsiteY119" fmla="*/ 487631 h 769484"/>
                  <a:gd name="connsiteX120" fmla="*/ 536487 w 967996"/>
                  <a:gd name="connsiteY120" fmla="*/ 523798 h 769484"/>
                  <a:gd name="connsiteX121" fmla="*/ 575148 w 967996"/>
                  <a:gd name="connsiteY121" fmla="*/ 486383 h 769484"/>
                  <a:gd name="connsiteX122" fmla="*/ 606326 w 967996"/>
                  <a:gd name="connsiteY122" fmla="*/ 493867 h 769484"/>
                  <a:gd name="connsiteX123" fmla="*/ 653718 w 967996"/>
                  <a:gd name="connsiteY123" fmla="*/ 523798 h 769484"/>
                  <a:gd name="connsiteX124" fmla="*/ 664942 w 967996"/>
                  <a:gd name="connsiteY124" fmla="*/ 516316 h 769484"/>
                  <a:gd name="connsiteX125" fmla="*/ 633763 w 967996"/>
                  <a:gd name="connsiteY125" fmla="*/ 481395 h 769484"/>
                  <a:gd name="connsiteX126" fmla="*/ 635011 w 967996"/>
                  <a:gd name="connsiteY126" fmla="*/ 467677 h 769484"/>
                  <a:gd name="connsiteX127" fmla="*/ 603832 w 967996"/>
                  <a:gd name="connsiteY127" fmla="*/ 441487 h 769484"/>
                  <a:gd name="connsiteX128" fmla="*/ 602585 w 967996"/>
                  <a:gd name="connsiteY128" fmla="*/ 405320 h 769484"/>
                  <a:gd name="connsiteX129" fmla="*/ 623786 w 967996"/>
                  <a:gd name="connsiteY129" fmla="*/ 382872 h 769484"/>
                  <a:gd name="connsiteX130" fmla="*/ 616303 w 967996"/>
                  <a:gd name="connsiteY130" fmla="*/ 347951 h 769484"/>
                  <a:gd name="connsiteX131" fmla="*/ 567665 w 967996"/>
                  <a:gd name="connsiteY131" fmla="*/ 308043 h 769484"/>
                  <a:gd name="connsiteX132" fmla="*/ 546464 w 967996"/>
                  <a:gd name="connsiteY132" fmla="*/ 311785 h 769484"/>
                  <a:gd name="connsiteX133" fmla="*/ 533992 w 967996"/>
                  <a:gd name="connsiteY133" fmla="*/ 315526 h 769484"/>
                  <a:gd name="connsiteX134" fmla="*/ 515285 w 967996"/>
                  <a:gd name="connsiteY134" fmla="*/ 296819 h 769484"/>
                  <a:gd name="connsiteX135" fmla="*/ 499073 w 967996"/>
                  <a:gd name="connsiteY135" fmla="*/ 299313 h 769484"/>
                  <a:gd name="connsiteX136" fmla="*/ 495331 w 967996"/>
                  <a:gd name="connsiteY136" fmla="*/ 284347 h 769484"/>
                  <a:gd name="connsiteX137" fmla="*/ 496578 w 967996"/>
                  <a:gd name="connsiteY137" fmla="*/ 238203 h 769484"/>
                  <a:gd name="connsiteX138" fmla="*/ 452929 w 967996"/>
                  <a:gd name="connsiteY138" fmla="*/ 235709 h 769484"/>
                  <a:gd name="connsiteX139" fmla="*/ 445446 w 967996"/>
                  <a:gd name="connsiteY139" fmla="*/ 214507 h 769484"/>
                  <a:gd name="connsiteX140" fmla="*/ 436716 w 967996"/>
                  <a:gd name="connsiteY140" fmla="*/ 213261 h 769484"/>
                  <a:gd name="connsiteX141" fmla="*/ 424244 w 967996"/>
                  <a:gd name="connsiteY141" fmla="*/ 231968 h 769484"/>
                  <a:gd name="connsiteX142" fmla="*/ 398055 w 967996"/>
                  <a:gd name="connsiteY142" fmla="*/ 236957 h 769484"/>
                  <a:gd name="connsiteX143" fmla="*/ 383089 w 967996"/>
                  <a:gd name="connsiteY143" fmla="*/ 209519 h 769484"/>
                  <a:gd name="connsiteX144" fmla="*/ 365629 w 967996"/>
                  <a:gd name="connsiteY144" fmla="*/ 209519 h 769484"/>
                  <a:gd name="connsiteX145" fmla="*/ 371865 w 967996"/>
                  <a:gd name="connsiteY145" fmla="*/ 170857 h 769484"/>
                  <a:gd name="connsiteX146" fmla="*/ 351910 w 967996"/>
                  <a:gd name="connsiteY146" fmla="*/ 184576 h 769484"/>
                  <a:gd name="connsiteX147" fmla="*/ 344428 w 967996"/>
                  <a:gd name="connsiteY147" fmla="*/ 172105 h 769484"/>
                  <a:gd name="connsiteX148" fmla="*/ 326968 w 967996"/>
                  <a:gd name="connsiteY148" fmla="*/ 168363 h 769484"/>
                  <a:gd name="connsiteX149" fmla="*/ 324473 w 967996"/>
                  <a:gd name="connsiteY149" fmla="*/ 159634 h 769484"/>
                  <a:gd name="connsiteX150" fmla="*/ 314496 w 967996"/>
                  <a:gd name="connsiteY150" fmla="*/ 157140 h 769484"/>
                  <a:gd name="connsiteX151" fmla="*/ 307013 w 967996"/>
                  <a:gd name="connsiteY151" fmla="*/ 148409 h 769484"/>
                  <a:gd name="connsiteX152" fmla="*/ 313249 w 967996"/>
                  <a:gd name="connsiteY152" fmla="*/ 135938 h 769484"/>
                  <a:gd name="connsiteX153" fmla="*/ 312002 w 967996"/>
                  <a:gd name="connsiteY153" fmla="*/ 123467 h 769484"/>
                  <a:gd name="connsiteX154" fmla="*/ 326968 w 967996"/>
                  <a:gd name="connsiteY154" fmla="*/ 108501 h 769484"/>
                  <a:gd name="connsiteX155" fmla="*/ 331956 w 967996"/>
                  <a:gd name="connsiteY155" fmla="*/ 89794 h 769484"/>
                  <a:gd name="connsiteX156" fmla="*/ 338192 w 967996"/>
                  <a:gd name="connsiteY156" fmla="*/ 74828 h 769484"/>
                  <a:gd name="connsiteX157" fmla="*/ 324473 w 967996"/>
                  <a:gd name="connsiteY157" fmla="*/ 73581 h 769484"/>
                  <a:gd name="connsiteX158" fmla="*/ 316991 w 967996"/>
                  <a:gd name="connsiteY158" fmla="*/ 56121 h 769484"/>
                  <a:gd name="connsiteX159" fmla="*/ 316991 w 967996"/>
                  <a:gd name="connsiteY159" fmla="*/ 32425 h 769484"/>
                  <a:gd name="connsiteX160" fmla="*/ 305766 w 967996"/>
                  <a:gd name="connsiteY160" fmla="*/ 32425 h 769484"/>
                  <a:gd name="connsiteX161" fmla="*/ 293295 w 967996"/>
                  <a:gd name="connsiteY161" fmla="*/ 46144 h 769484"/>
                  <a:gd name="connsiteX162" fmla="*/ 283318 w 967996"/>
                  <a:gd name="connsiteY162" fmla="*/ 51132 h 769484"/>
                  <a:gd name="connsiteX163" fmla="*/ 287059 w 967996"/>
                  <a:gd name="connsiteY163" fmla="*/ 66098 h 769484"/>
                  <a:gd name="connsiteX164" fmla="*/ 270847 w 967996"/>
                  <a:gd name="connsiteY164" fmla="*/ 76075 h 769484"/>
                  <a:gd name="connsiteX165" fmla="*/ 273341 w 967996"/>
                  <a:gd name="connsiteY165" fmla="*/ 93536 h 769484"/>
                  <a:gd name="connsiteX166" fmla="*/ 263364 w 967996"/>
                  <a:gd name="connsiteY166" fmla="*/ 94782 h 769484"/>
                  <a:gd name="connsiteX167" fmla="*/ 265858 w 967996"/>
                  <a:gd name="connsiteY167" fmla="*/ 109748 h 769484"/>
                  <a:gd name="connsiteX168" fmla="*/ 254000 w 967996"/>
                  <a:gd name="connsiteY168" fmla="*/ 130371 h 769484"/>
                  <a:gd name="connsiteX0" fmla="*/ 0 w 713996"/>
                  <a:gd name="connsiteY0" fmla="*/ 28193 h 769484"/>
                  <a:gd name="connsiteX1" fmla="*/ 18094 w 713996"/>
                  <a:gd name="connsiteY1" fmla="*/ 13719 h 769484"/>
                  <a:gd name="connsiteX2" fmla="*/ 23082 w 713996"/>
                  <a:gd name="connsiteY2" fmla="*/ 9977 h 769484"/>
                  <a:gd name="connsiteX3" fmla="*/ 34307 w 713996"/>
                  <a:gd name="connsiteY3" fmla="*/ 2494 h 769484"/>
                  <a:gd name="connsiteX4" fmla="*/ 59249 w 713996"/>
                  <a:gd name="connsiteY4" fmla="*/ 17460 h 769484"/>
                  <a:gd name="connsiteX5" fmla="*/ 71721 w 713996"/>
                  <a:gd name="connsiteY5" fmla="*/ 6236 h 769484"/>
                  <a:gd name="connsiteX6" fmla="*/ 92922 w 713996"/>
                  <a:gd name="connsiteY6" fmla="*/ 17460 h 769484"/>
                  <a:gd name="connsiteX7" fmla="*/ 109135 w 713996"/>
                  <a:gd name="connsiteY7" fmla="*/ 14965 h 769484"/>
                  <a:gd name="connsiteX8" fmla="*/ 126595 w 713996"/>
                  <a:gd name="connsiteY8" fmla="*/ 17460 h 769484"/>
                  <a:gd name="connsiteX9" fmla="*/ 146549 w 713996"/>
                  <a:gd name="connsiteY9" fmla="*/ 0 h 769484"/>
                  <a:gd name="connsiteX10" fmla="*/ 146549 w 713996"/>
                  <a:gd name="connsiteY10" fmla="*/ 22448 h 769484"/>
                  <a:gd name="connsiteX11" fmla="*/ 161515 w 713996"/>
                  <a:gd name="connsiteY11" fmla="*/ 27436 h 769484"/>
                  <a:gd name="connsiteX12" fmla="*/ 173986 w 713996"/>
                  <a:gd name="connsiteY12" fmla="*/ 27436 h 769484"/>
                  <a:gd name="connsiteX13" fmla="*/ 178974 w 713996"/>
                  <a:gd name="connsiteY13" fmla="*/ 32425 h 769484"/>
                  <a:gd name="connsiteX14" fmla="*/ 203917 w 713996"/>
                  <a:gd name="connsiteY14" fmla="*/ 14965 h 769484"/>
                  <a:gd name="connsiteX15" fmla="*/ 223871 w 713996"/>
                  <a:gd name="connsiteY15" fmla="*/ 21202 h 769484"/>
                  <a:gd name="connsiteX16" fmla="*/ 238837 w 713996"/>
                  <a:gd name="connsiteY16" fmla="*/ 22448 h 769484"/>
                  <a:gd name="connsiteX17" fmla="*/ 241331 w 713996"/>
                  <a:gd name="connsiteY17" fmla="*/ 42403 h 769484"/>
                  <a:gd name="connsiteX18" fmla="*/ 242329 w 713996"/>
                  <a:gd name="connsiteY18" fmla="*/ 46108 h 769484"/>
                  <a:gd name="connsiteX19" fmla="*/ 221045 w 713996"/>
                  <a:gd name="connsiteY19" fmla="*/ 85637 h 769484"/>
                  <a:gd name="connsiteX20" fmla="*/ 262616 w 713996"/>
                  <a:gd name="connsiteY20" fmla="*/ 135522 h 769484"/>
                  <a:gd name="connsiteX21" fmla="*/ 260953 w 713996"/>
                  <a:gd name="connsiteY21" fmla="*/ 190397 h 769484"/>
                  <a:gd name="connsiteX22" fmla="*/ 285896 w 713996"/>
                  <a:gd name="connsiteY22" fmla="*/ 203700 h 769484"/>
                  <a:gd name="connsiteX23" fmla="*/ 325804 w 713996"/>
                  <a:gd name="connsiteY23" fmla="*/ 215339 h 769484"/>
                  <a:gd name="connsiteX24" fmla="*/ 364050 w 713996"/>
                  <a:gd name="connsiteY24" fmla="*/ 208688 h 769484"/>
                  <a:gd name="connsiteX25" fmla="*/ 377352 w 713996"/>
                  <a:gd name="connsiteY25" fmla="*/ 255248 h 769484"/>
                  <a:gd name="connsiteX26" fmla="*/ 352410 w 713996"/>
                  <a:gd name="connsiteY26" fmla="*/ 261899 h 769484"/>
                  <a:gd name="connsiteX27" fmla="*/ 362387 w 713996"/>
                  <a:gd name="connsiteY27" fmla="*/ 291830 h 769484"/>
                  <a:gd name="connsiteX28" fmla="*/ 402295 w 713996"/>
                  <a:gd name="connsiteY28" fmla="*/ 316774 h 769484"/>
                  <a:gd name="connsiteX29" fmla="*/ 407284 w 713996"/>
                  <a:gd name="connsiteY29" fmla="*/ 331739 h 769484"/>
                  <a:gd name="connsiteX30" fmla="*/ 432226 w 713996"/>
                  <a:gd name="connsiteY30" fmla="*/ 350031 h 769484"/>
                  <a:gd name="connsiteX31" fmla="*/ 462158 w 713996"/>
                  <a:gd name="connsiteY31" fmla="*/ 374973 h 769484"/>
                  <a:gd name="connsiteX32" fmla="*/ 485438 w 713996"/>
                  <a:gd name="connsiteY32" fmla="*/ 381624 h 769484"/>
                  <a:gd name="connsiteX33" fmla="*/ 493752 w 713996"/>
                  <a:gd name="connsiteY33" fmla="*/ 384950 h 769484"/>
                  <a:gd name="connsiteX34" fmla="*/ 492089 w 713996"/>
                  <a:gd name="connsiteY34" fmla="*/ 396590 h 769484"/>
                  <a:gd name="connsiteX35" fmla="*/ 573083 w 713996"/>
                  <a:gd name="connsiteY35" fmla="*/ 408589 h 769484"/>
                  <a:gd name="connsiteX36" fmla="*/ 568081 w 713996"/>
                  <a:gd name="connsiteY36" fmla="*/ 430262 h 769484"/>
                  <a:gd name="connsiteX37" fmla="*/ 535656 w 713996"/>
                  <a:gd name="connsiteY37" fmla="*/ 450217 h 769484"/>
                  <a:gd name="connsiteX38" fmla="*/ 535656 w 713996"/>
                  <a:gd name="connsiteY38" fmla="*/ 461441 h 769484"/>
                  <a:gd name="connsiteX39" fmla="*/ 560598 w 713996"/>
                  <a:gd name="connsiteY39" fmla="*/ 503844 h 769484"/>
                  <a:gd name="connsiteX40" fmla="*/ 579305 w 713996"/>
                  <a:gd name="connsiteY40" fmla="*/ 505091 h 769484"/>
                  <a:gd name="connsiteX41" fmla="*/ 595518 w 713996"/>
                  <a:gd name="connsiteY41" fmla="*/ 490125 h 769484"/>
                  <a:gd name="connsiteX42" fmla="*/ 655381 w 713996"/>
                  <a:gd name="connsiteY42" fmla="*/ 481395 h 769484"/>
                  <a:gd name="connsiteX43" fmla="*/ 674088 w 713996"/>
                  <a:gd name="connsiteY43" fmla="*/ 501350 h 769484"/>
                  <a:gd name="connsiteX44" fmla="*/ 709008 w 713996"/>
                  <a:gd name="connsiteY44" fmla="*/ 573683 h 769484"/>
                  <a:gd name="connsiteX45" fmla="*/ 706513 w 713996"/>
                  <a:gd name="connsiteY45" fmla="*/ 599874 h 769484"/>
                  <a:gd name="connsiteX46" fmla="*/ 713996 w 713996"/>
                  <a:gd name="connsiteY46" fmla="*/ 611098 h 769484"/>
                  <a:gd name="connsiteX47" fmla="*/ 686559 w 713996"/>
                  <a:gd name="connsiteY47" fmla="*/ 646017 h 769484"/>
                  <a:gd name="connsiteX48" fmla="*/ 695289 w 713996"/>
                  <a:gd name="connsiteY48" fmla="*/ 668467 h 769484"/>
                  <a:gd name="connsiteX49" fmla="*/ 685312 w 713996"/>
                  <a:gd name="connsiteY49" fmla="*/ 682185 h 769484"/>
                  <a:gd name="connsiteX50" fmla="*/ 645404 w 713996"/>
                  <a:gd name="connsiteY50" fmla="*/ 698398 h 769484"/>
                  <a:gd name="connsiteX51" fmla="*/ 619214 w 713996"/>
                  <a:gd name="connsiteY51" fmla="*/ 700892 h 769484"/>
                  <a:gd name="connsiteX52" fmla="*/ 612978 w 713996"/>
                  <a:gd name="connsiteY52" fmla="*/ 724588 h 769484"/>
                  <a:gd name="connsiteX53" fmla="*/ 599259 w 713996"/>
                  <a:gd name="connsiteY53" fmla="*/ 724588 h 769484"/>
                  <a:gd name="connsiteX54" fmla="*/ 593024 w 713996"/>
                  <a:gd name="connsiteY54" fmla="*/ 738306 h 769484"/>
                  <a:gd name="connsiteX55" fmla="*/ 566834 w 713996"/>
                  <a:gd name="connsiteY55" fmla="*/ 738306 h 769484"/>
                  <a:gd name="connsiteX56" fmla="*/ 554363 w 713996"/>
                  <a:gd name="connsiteY56" fmla="*/ 745788 h 769484"/>
                  <a:gd name="connsiteX57" fmla="*/ 543138 w 713996"/>
                  <a:gd name="connsiteY57" fmla="*/ 732071 h 769484"/>
                  <a:gd name="connsiteX58" fmla="*/ 508219 w 713996"/>
                  <a:gd name="connsiteY58" fmla="*/ 713363 h 769484"/>
                  <a:gd name="connsiteX59" fmla="*/ 505724 w 713996"/>
                  <a:gd name="connsiteY59" fmla="*/ 667219 h 769484"/>
                  <a:gd name="connsiteX60" fmla="*/ 525679 w 713996"/>
                  <a:gd name="connsiteY60" fmla="*/ 670961 h 769484"/>
                  <a:gd name="connsiteX61" fmla="*/ 574317 w 713996"/>
                  <a:gd name="connsiteY61" fmla="*/ 628558 h 769484"/>
                  <a:gd name="connsiteX62" fmla="*/ 576811 w 713996"/>
                  <a:gd name="connsiteY62" fmla="*/ 606109 h 769484"/>
                  <a:gd name="connsiteX63" fmla="*/ 564340 w 713996"/>
                  <a:gd name="connsiteY63" fmla="*/ 599874 h 769484"/>
                  <a:gd name="connsiteX64" fmla="*/ 559351 w 713996"/>
                  <a:gd name="connsiteY64" fmla="*/ 586155 h 769484"/>
                  <a:gd name="connsiteX65" fmla="*/ 561845 w 713996"/>
                  <a:gd name="connsiteY65" fmla="*/ 576179 h 769484"/>
                  <a:gd name="connsiteX66" fmla="*/ 551868 w 713996"/>
                  <a:gd name="connsiteY66" fmla="*/ 561212 h 769484"/>
                  <a:gd name="connsiteX67" fmla="*/ 518196 w 713996"/>
                  <a:gd name="connsiteY67" fmla="*/ 567448 h 769484"/>
                  <a:gd name="connsiteX68" fmla="*/ 508219 w 713996"/>
                  <a:gd name="connsiteY68" fmla="*/ 572437 h 769484"/>
                  <a:gd name="connsiteX69" fmla="*/ 495747 w 713996"/>
                  <a:gd name="connsiteY69" fmla="*/ 561212 h 769484"/>
                  <a:gd name="connsiteX70" fmla="*/ 465816 w 713996"/>
                  <a:gd name="connsiteY70" fmla="*/ 563706 h 769484"/>
                  <a:gd name="connsiteX71" fmla="*/ 440873 w 713996"/>
                  <a:gd name="connsiteY71" fmla="*/ 591144 h 769484"/>
                  <a:gd name="connsiteX72" fmla="*/ 395976 w 713996"/>
                  <a:gd name="connsiteY72" fmla="*/ 599874 h 769484"/>
                  <a:gd name="connsiteX73" fmla="*/ 392235 w 713996"/>
                  <a:gd name="connsiteY73" fmla="*/ 591144 h 769484"/>
                  <a:gd name="connsiteX74" fmla="*/ 373528 w 713996"/>
                  <a:gd name="connsiteY74" fmla="*/ 593638 h 769484"/>
                  <a:gd name="connsiteX75" fmla="*/ 372281 w 713996"/>
                  <a:gd name="connsiteY75" fmla="*/ 604862 h 769484"/>
                  <a:gd name="connsiteX76" fmla="*/ 376022 w 713996"/>
                  <a:gd name="connsiteY76" fmla="*/ 613592 h 769484"/>
                  <a:gd name="connsiteX77" fmla="*/ 348585 w 713996"/>
                  <a:gd name="connsiteY77" fmla="*/ 641029 h 769484"/>
                  <a:gd name="connsiteX78" fmla="*/ 321148 w 713996"/>
                  <a:gd name="connsiteY78" fmla="*/ 693409 h 769484"/>
                  <a:gd name="connsiteX79" fmla="*/ 278745 w 713996"/>
                  <a:gd name="connsiteY79" fmla="*/ 712117 h 769484"/>
                  <a:gd name="connsiteX80" fmla="*/ 281240 w 713996"/>
                  <a:gd name="connsiteY80" fmla="*/ 729576 h 769484"/>
                  <a:gd name="connsiteX81" fmla="*/ 243826 w 713996"/>
                  <a:gd name="connsiteY81" fmla="*/ 760755 h 769484"/>
                  <a:gd name="connsiteX82" fmla="*/ 208906 w 713996"/>
                  <a:gd name="connsiteY82" fmla="*/ 769484 h 769484"/>
                  <a:gd name="connsiteX83" fmla="*/ 220130 w 713996"/>
                  <a:gd name="connsiteY83" fmla="*/ 754519 h 769484"/>
                  <a:gd name="connsiteX84" fmla="*/ 248814 w 713996"/>
                  <a:gd name="connsiteY84" fmla="*/ 702139 h 769484"/>
                  <a:gd name="connsiteX85" fmla="*/ 258791 w 713996"/>
                  <a:gd name="connsiteY85" fmla="*/ 695904 h 769484"/>
                  <a:gd name="connsiteX86" fmla="*/ 261285 w 713996"/>
                  <a:gd name="connsiteY86" fmla="*/ 662231 h 769484"/>
                  <a:gd name="connsiteX87" fmla="*/ 273757 w 713996"/>
                  <a:gd name="connsiteY87" fmla="*/ 655995 h 769484"/>
                  <a:gd name="connsiteX88" fmla="*/ 272510 w 713996"/>
                  <a:gd name="connsiteY88" fmla="*/ 619829 h 769484"/>
                  <a:gd name="connsiteX89" fmla="*/ 253803 w 713996"/>
                  <a:gd name="connsiteY89" fmla="*/ 596133 h 769484"/>
                  <a:gd name="connsiteX90" fmla="*/ 252555 w 713996"/>
                  <a:gd name="connsiteY90" fmla="*/ 587402 h 769484"/>
                  <a:gd name="connsiteX91" fmla="*/ 226366 w 713996"/>
                  <a:gd name="connsiteY91" fmla="*/ 559966 h 769484"/>
                  <a:gd name="connsiteX92" fmla="*/ 225118 w 713996"/>
                  <a:gd name="connsiteY92" fmla="*/ 545000 h 769484"/>
                  <a:gd name="connsiteX93" fmla="*/ 215141 w 713996"/>
                  <a:gd name="connsiteY93" fmla="*/ 537517 h 769484"/>
                  <a:gd name="connsiteX94" fmla="*/ 202670 w 713996"/>
                  <a:gd name="connsiteY94" fmla="*/ 542506 h 769484"/>
                  <a:gd name="connsiteX95" fmla="*/ 175233 w 713996"/>
                  <a:gd name="connsiteY95" fmla="*/ 526292 h 769484"/>
                  <a:gd name="connsiteX96" fmla="*/ 159020 w 713996"/>
                  <a:gd name="connsiteY96" fmla="*/ 501350 h 769484"/>
                  <a:gd name="connsiteX97" fmla="*/ 147796 w 713996"/>
                  <a:gd name="connsiteY97" fmla="*/ 471418 h 769484"/>
                  <a:gd name="connsiteX98" fmla="*/ 132830 w 713996"/>
                  <a:gd name="connsiteY98" fmla="*/ 442734 h 769484"/>
                  <a:gd name="connsiteX99" fmla="*/ 109135 w 713996"/>
                  <a:gd name="connsiteY99" fmla="*/ 409062 h 769484"/>
                  <a:gd name="connsiteX100" fmla="*/ 110382 w 713996"/>
                  <a:gd name="connsiteY100" fmla="*/ 380378 h 769484"/>
                  <a:gd name="connsiteX101" fmla="*/ 129089 w 713996"/>
                  <a:gd name="connsiteY101" fmla="*/ 361670 h 769484"/>
                  <a:gd name="connsiteX102" fmla="*/ 121606 w 713996"/>
                  <a:gd name="connsiteY102" fmla="*/ 335480 h 769484"/>
                  <a:gd name="connsiteX103" fmla="*/ 142807 w 713996"/>
                  <a:gd name="connsiteY103" fmla="*/ 268135 h 769484"/>
                  <a:gd name="connsiteX104" fmla="*/ 191446 w 713996"/>
                  <a:gd name="connsiteY104" fmla="*/ 295572 h 769484"/>
                  <a:gd name="connsiteX105" fmla="*/ 196434 w 713996"/>
                  <a:gd name="connsiteY105" fmla="*/ 311785 h 769484"/>
                  <a:gd name="connsiteX106" fmla="*/ 206411 w 713996"/>
                  <a:gd name="connsiteY106" fmla="*/ 311785 h 769484"/>
                  <a:gd name="connsiteX107" fmla="*/ 220130 w 713996"/>
                  <a:gd name="connsiteY107" fmla="*/ 319268 h 769484"/>
                  <a:gd name="connsiteX108" fmla="*/ 201423 w 713996"/>
                  <a:gd name="connsiteY108" fmla="*/ 347951 h 769484"/>
                  <a:gd name="connsiteX109" fmla="*/ 200176 w 713996"/>
                  <a:gd name="connsiteY109" fmla="*/ 367906 h 769484"/>
                  <a:gd name="connsiteX110" fmla="*/ 231354 w 713996"/>
                  <a:gd name="connsiteY110" fmla="*/ 354187 h 769484"/>
                  <a:gd name="connsiteX111" fmla="*/ 257544 w 713996"/>
                  <a:gd name="connsiteY111" fmla="*/ 361670 h 769484"/>
                  <a:gd name="connsiteX112" fmla="*/ 260038 w 713996"/>
                  <a:gd name="connsiteY112" fmla="*/ 392849 h 769484"/>
                  <a:gd name="connsiteX113" fmla="*/ 256297 w 713996"/>
                  <a:gd name="connsiteY113" fmla="*/ 400332 h 769484"/>
                  <a:gd name="connsiteX114" fmla="*/ 252555 w 713996"/>
                  <a:gd name="connsiteY114" fmla="*/ 432757 h 769484"/>
                  <a:gd name="connsiteX115" fmla="*/ 240084 w 713996"/>
                  <a:gd name="connsiteY115" fmla="*/ 431510 h 769484"/>
                  <a:gd name="connsiteX116" fmla="*/ 236343 w 713996"/>
                  <a:gd name="connsiteY116" fmla="*/ 457700 h 769484"/>
                  <a:gd name="connsiteX117" fmla="*/ 253803 w 713996"/>
                  <a:gd name="connsiteY117" fmla="*/ 468924 h 769484"/>
                  <a:gd name="connsiteX118" fmla="*/ 248814 w 713996"/>
                  <a:gd name="connsiteY118" fmla="*/ 487631 h 769484"/>
                  <a:gd name="connsiteX119" fmla="*/ 282487 w 713996"/>
                  <a:gd name="connsiteY119" fmla="*/ 523798 h 769484"/>
                  <a:gd name="connsiteX120" fmla="*/ 321148 w 713996"/>
                  <a:gd name="connsiteY120" fmla="*/ 486383 h 769484"/>
                  <a:gd name="connsiteX121" fmla="*/ 352326 w 713996"/>
                  <a:gd name="connsiteY121" fmla="*/ 493867 h 769484"/>
                  <a:gd name="connsiteX122" fmla="*/ 399718 w 713996"/>
                  <a:gd name="connsiteY122" fmla="*/ 523798 h 769484"/>
                  <a:gd name="connsiteX123" fmla="*/ 410942 w 713996"/>
                  <a:gd name="connsiteY123" fmla="*/ 516316 h 769484"/>
                  <a:gd name="connsiteX124" fmla="*/ 379763 w 713996"/>
                  <a:gd name="connsiteY124" fmla="*/ 481395 h 769484"/>
                  <a:gd name="connsiteX125" fmla="*/ 381011 w 713996"/>
                  <a:gd name="connsiteY125" fmla="*/ 467677 h 769484"/>
                  <a:gd name="connsiteX126" fmla="*/ 349832 w 713996"/>
                  <a:gd name="connsiteY126" fmla="*/ 441487 h 769484"/>
                  <a:gd name="connsiteX127" fmla="*/ 348585 w 713996"/>
                  <a:gd name="connsiteY127" fmla="*/ 405320 h 769484"/>
                  <a:gd name="connsiteX128" fmla="*/ 369786 w 713996"/>
                  <a:gd name="connsiteY128" fmla="*/ 382872 h 769484"/>
                  <a:gd name="connsiteX129" fmla="*/ 362303 w 713996"/>
                  <a:gd name="connsiteY129" fmla="*/ 347951 h 769484"/>
                  <a:gd name="connsiteX130" fmla="*/ 313665 w 713996"/>
                  <a:gd name="connsiteY130" fmla="*/ 308043 h 769484"/>
                  <a:gd name="connsiteX131" fmla="*/ 292464 w 713996"/>
                  <a:gd name="connsiteY131" fmla="*/ 311785 h 769484"/>
                  <a:gd name="connsiteX132" fmla="*/ 279992 w 713996"/>
                  <a:gd name="connsiteY132" fmla="*/ 315526 h 769484"/>
                  <a:gd name="connsiteX133" fmla="*/ 261285 w 713996"/>
                  <a:gd name="connsiteY133" fmla="*/ 296819 h 769484"/>
                  <a:gd name="connsiteX134" fmla="*/ 245073 w 713996"/>
                  <a:gd name="connsiteY134" fmla="*/ 299313 h 769484"/>
                  <a:gd name="connsiteX135" fmla="*/ 241331 w 713996"/>
                  <a:gd name="connsiteY135" fmla="*/ 284347 h 769484"/>
                  <a:gd name="connsiteX136" fmla="*/ 242578 w 713996"/>
                  <a:gd name="connsiteY136" fmla="*/ 238203 h 769484"/>
                  <a:gd name="connsiteX137" fmla="*/ 198929 w 713996"/>
                  <a:gd name="connsiteY137" fmla="*/ 235709 h 769484"/>
                  <a:gd name="connsiteX138" fmla="*/ 191446 w 713996"/>
                  <a:gd name="connsiteY138" fmla="*/ 214507 h 769484"/>
                  <a:gd name="connsiteX139" fmla="*/ 182716 w 713996"/>
                  <a:gd name="connsiteY139" fmla="*/ 213261 h 769484"/>
                  <a:gd name="connsiteX140" fmla="*/ 170244 w 713996"/>
                  <a:gd name="connsiteY140" fmla="*/ 231968 h 769484"/>
                  <a:gd name="connsiteX141" fmla="*/ 144055 w 713996"/>
                  <a:gd name="connsiteY141" fmla="*/ 236957 h 769484"/>
                  <a:gd name="connsiteX142" fmla="*/ 129089 w 713996"/>
                  <a:gd name="connsiteY142" fmla="*/ 209519 h 769484"/>
                  <a:gd name="connsiteX143" fmla="*/ 111629 w 713996"/>
                  <a:gd name="connsiteY143" fmla="*/ 209519 h 769484"/>
                  <a:gd name="connsiteX144" fmla="*/ 117865 w 713996"/>
                  <a:gd name="connsiteY144" fmla="*/ 170857 h 769484"/>
                  <a:gd name="connsiteX145" fmla="*/ 97910 w 713996"/>
                  <a:gd name="connsiteY145" fmla="*/ 184576 h 769484"/>
                  <a:gd name="connsiteX146" fmla="*/ 90428 w 713996"/>
                  <a:gd name="connsiteY146" fmla="*/ 172105 h 769484"/>
                  <a:gd name="connsiteX147" fmla="*/ 72968 w 713996"/>
                  <a:gd name="connsiteY147" fmla="*/ 168363 h 769484"/>
                  <a:gd name="connsiteX148" fmla="*/ 70473 w 713996"/>
                  <a:gd name="connsiteY148" fmla="*/ 159634 h 769484"/>
                  <a:gd name="connsiteX149" fmla="*/ 60496 w 713996"/>
                  <a:gd name="connsiteY149" fmla="*/ 157140 h 769484"/>
                  <a:gd name="connsiteX150" fmla="*/ 53013 w 713996"/>
                  <a:gd name="connsiteY150" fmla="*/ 148409 h 769484"/>
                  <a:gd name="connsiteX151" fmla="*/ 59249 w 713996"/>
                  <a:gd name="connsiteY151" fmla="*/ 135938 h 769484"/>
                  <a:gd name="connsiteX152" fmla="*/ 58002 w 713996"/>
                  <a:gd name="connsiteY152" fmla="*/ 123467 h 769484"/>
                  <a:gd name="connsiteX153" fmla="*/ 72968 w 713996"/>
                  <a:gd name="connsiteY153" fmla="*/ 108501 h 769484"/>
                  <a:gd name="connsiteX154" fmla="*/ 77956 w 713996"/>
                  <a:gd name="connsiteY154" fmla="*/ 89794 h 769484"/>
                  <a:gd name="connsiteX155" fmla="*/ 84192 w 713996"/>
                  <a:gd name="connsiteY155" fmla="*/ 74828 h 769484"/>
                  <a:gd name="connsiteX156" fmla="*/ 70473 w 713996"/>
                  <a:gd name="connsiteY156" fmla="*/ 73581 h 769484"/>
                  <a:gd name="connsiteX157" fmla="*/ 62991 w 713996"/>
                  <a:gd name="connsiteY157" fmla="*/ 56121 h 769484"/>
                  <a:gd name="connsiteX158" fmla="*/ 62991 w 713996"/>
                  <a:gd name="connsiteY158" fmla="*/ 32425 h 769484"/>
                  <a:gd name="connsiteX159" fmla="*/ 51766 w 713996"/>
                  <a:gd name="connsiteY159" fmla="*/ 32425 h 769484"/>
                  <a:gd name="connsiteX160" fmla="*/ 39295 w 713996"/>
                  <a:gd name="connsiteY160" fmla="*/ 46144 h 769484"/>
                  <a:gd name="connsiteX161" fmla="*/ 29318 w 713996"/>
                  <a:gd name="connsiteY161" fmla="*/ 51132 h 769484"/>
                  <a:gd name="connsiteX162" fmla="*/ 33059 w 713996"/>
                  <a:gd name="connsiteY162" fmla="*/ 66098 h 769484"/>
                  <a:gd name="connsiteX163" fmla="*/ 16847 w 713996"/>
                  <a:gd name="connsiteY163" fmla="*/ 76075 h 769484"/>
                  <a:gd name="connsiteX164" fmla="*/ 19341 w 713996"/>
                  <a:gd name="connsiteY164" fmla="*/ 93536 h 769484"/>
                  <a:gd name="connsiteX165" fmla="*/ 9364 w 713996"/>
                  <a:gd name="connsiteY165" fmla="*/ 94782 h 769484"/>
                  <a:gd name="connsiteX166" fmla="*/ 11858 w 713996"/>
                  <a:gd name="connsiteY166" fmla="*/ 109748 h 769484"/>
                  <a:gd name="connsiteX167" fmla="*/ 0 w 713996"/>
                  <a:gd name="connsiteY167" fmla="*/ 130371 h 769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713996" h="769484">
                    <a:moveTo>
                      <a:pt x="0" y="28193"/>
                    </a:moveTo>
                    <a:lnTo>
                      <a:pt x="18094" y="13719"/>
                    </a:lnTo>
                    <a:lnTo>
                      <a:pt x="23082" y="9977"/>
                    </a:lnTo>
                    <a:lnTo>
                      <a:pt x="34307" y="2494"/>
                    </a:lnTo>
                    <a:lnTo>
                      <a:pt x="59249" y="17460"/>
                    </a:lnTo>
                    <a:lnTo>
                      <a:pt x="71721" y="6236"/>
                    </a:lnTo>
                    <a:lnTo>
                      <a:pt x="92922" y="17460"/>
                    </a:lnTo>
                    <a:lnTo>
                      <a:pt x="109135" y="14965"/>
                    </a:lnTo>
                    <a:lnTo>
                      <a:pt x="126595" y="17460"/>
                    </a:lnTo>
                    <a:lnTo>
                      <a:pt x="146549" y="0"/>
                    </a:lnTo>
                    <a:lnTo>
                      <a:pt x="146549" y="22448"/>
                    </a:lnTo>
                    <a:lnTo>
                      <a:pt x="161515" y="27436"/>
                    </a:lnTo>
                    <a:lnTo>
                      <a:pt x="173986" y="27436"/>
                    </a:lnTo>
                    <a:lnTo>
                      <a:pt x="178974" y="32425"/>
                    </a:lnTo>
                    <a:lnTo>
                      <a:pt x="203917" y="14965"/>
                    </a:lnTo>
                    <a:lnTo>
                      <a:pt x="223871" y="21202"/>
                    </a:lnTo>
                    <a:lnTo>
                      <a:pt x="238837" y="22448"/>
                    </a:lnTo>
                    <a:lnTo>
                      <a:pt x="241331" y="42403"/>
                    </a:lnTo>
                    <a:lnTo>
                      <a:pt x="242329" y="46108"/>
                    </a:lnTo>
                    <a:lnTo>
                      <a:pt x="221045" y="85637"/>
                    </a:lnTo>
                    <a:lnTo>
                      <a:pt x="262616" y="135522"/>
                    </a:lnTo>
                    <a:cubicBezTo>
                      <a:pt x="262062" y="153814"/>
                      <a:pt x="261507" y="172105"/>
                      <a:pt x="260953" y="190397"/>
                    </a:cubicBezTo>
                    <a:lnTo>
                      <a:pt x="285896" y="203700"/>
                    </a:lnTo>
                    <a:lnTo>
                      <a:pt x="325804" y="215339"/>
                    </a:lnTo>
                    <a:lnTo>
                      <a:pt x="364050" y="208688"/>
                    </a:lnTo>
                    <a:lnTo>
                      <a:pt x="377352" y="255248"/>
                    </a:lnTo>
                    <a:lnTo>
                      <a:pt x="352410" y="261899"/>
                    </a:lnTo>
                    <a:lnTo>
                      <a:pt x="362387" y="291830"/>
                    </a:lnTo>
                    <a:lnTo>
                      <a:pt x="402295" y="316774"/>
                    </a:lnTo>
                    <a:lnTo>
                      <a:pt x="407284" y="331739"/>
                    </a:lnTo>
                    <a:lnTo>
                      <a:pt x="432226" y="350031"/>
                    </a:lnTo>
                    <a:lnTo>
                      <a:pt x="462158" y="374973"/>
                    </a:lnTo>
                    <a:lnTo>
                      <a:pt x="485438" y="381624"/>
                    </a:lnTo>
                    <a:lnTo>
                      <a:pt x="493752" y="384950"/>
                    </a:lnTo>
                    <a:lnTo>
                      <a:pt x="492089" y="396590"/>
                    </a:lnTo>
                    <a:lnTo>
                      <a:pt x="573083" y="408589"/>
                    </a:lnTo>
                    <a:lnTo>
                      <a:pt x="568081" y="430262"/>
                    </a:lnTo>
                    <a:lnTo>
                      <a:pt x="535656" y="450217"/>
                    </a:lnTo>
                    <a:lnTo>
                      <a:pt x="535656" y="461441"/>
                    </a:lnTo>
                    <a:lnTo>
                      <a:pt x="560598" y="503844"/>
                    </a:lnTo>
                    <a:lnTo>
                      <a:pt x="579305" y="505091"/>
                    </a:lnTo>
                    <a:lnTo>
                      <a:pt x="595518" y="490125"/>
                    </a:lnTo>
                    <a:lnTo>
                      <a:pt x="655381" y="481395"/>
                    </a:lnTo>
                    <a:lnTo>
                      <a:pt x="674088" y="501350"/>
                    </a:lnTo>
                    <a:lnTo>
                      <a:pt x="709008" y="573683"/>
                    </a:lnTo>
                    <a:lnTo>
                      <a:pt x="706513" y="599874"/>
                    </a:lnTo>
                    <a:lnTo>
                      <a:pt x="713996" y="611098"/>
                    </a:lnTo>
                    <a:lnTo>
                      <a:pt x="686559" y="646017"/>
                    </a:lnTo>
                    <a:lnTo>
                      <a:pt x="695289" y="668467"/>
                    </a:lnTo>
                    <a:lnTo>
                      <a:pt x="685312" y="682185"/>
                    </a:lnTo>
                    <a:lnTo>
                      <a:pt x="645404" y="698398"/>
                    </a:lnTo>
                    <a:lnTo>
                      <a:pt x="619214" y="700892"/>
                    </a:lnTo>
                    <a:lnTo>
                      <a:pt x="612978" y="724588"/>
                    </a:lnTo>
                    <a:lnTo>
                      <a:pt x="599259" y="724588"/>
                    </a:lnTo>
                    <a:lnTo>
                      <a:pt x="593024" y="738306"/>
                    </a:lnTo>
                    <a:lnTo>
                      <a:pt x="566834" y="738306"/>
                    </a:lnTo>
                    <a:lnTo>
                      <a:pt x="554363" y="745788"/>
                    </a:lnTo>
                    <a:lnTo>
                      <a:pt x="543138" y="732071"/>
                    </a:lnTo>
                    <a:lnTo>
                      <a:pt x="508219" y="713363"/>
                    </a:lnTo>
                    <a:lnTo>
                      <a:pt x="505724" y="667219"/>
                    </a:lnTo>
                    <a:lnTo>
                      <a:pt x="525679" y="670961"/>
                    </a:lnTo>
                    <a:lnTo>
                      <a:pt x="574317" y="628558"/>
                    </a:lnTo>
                    <a:lnTo>
                      <a:pt x="576811" y="606109"/>
                    </a:lnTo>
                    <a:lnTo>
                      <a:pt x="564340" y="599874"/>
                    </a:lnTo>
                    <a:lnTo>
                      <a:pt x="559351" y="586155"/>
                    </a:lnTo>
                    <a:lnTo>
                      <a:pt x="561845" y="576179"/>
                    </a:lnTo>
                    <a:lnTo>
                      <a:pt x="551868" y="561212"/>
                    </a:lnTo>
                    <a:lnTo>
                      <a:pt x="518196" y="567448"/>
                    </a:lnTo>
                    <a:lnTo>
                      <a:pt x="508219" y="572437"/>
                    </a:lnTo>
                    <a:lnTo>
                      <a:pt x="495747" y="561212"/>
                    </a:lnTo>
                    <a:lnTo>
                      <a:pt x="465816" y="563706"/>
                    </a:lnTo>
                    <a:lnTo>
                      <a:pt x="440873" y="591144"/>
                    </a:lnTo>
                    <a:lnTo>
                      <a:pt x="395976" y="599874"/>
                    </a:lnTo>
                    <a:lnTo>
                      <a:pt x="392235" y="591144"/>
                    </a:lnTo>
                    <a:lnTo>
                      <a:pt x="373528" y="593638"/>
                    </a:lnTo>
                    <a:lnTo>
                      <a:pt x="372281" y="604862"/>
                    </a:lnTo>
                    <a:lnTo>
                      <a:pt x="376022" y="613592"/>
                    </a:lnTo>
                    <a:lnTo>
                      <a:pt x="348585" y="641029"/>
                    </a:lnTo>
                    <a:lnTo>
                      <a:pt x="321148" y="693409"/>
                    </a:lnTo>
                    <a:lnTo>
                      <a:pt x="278745" y="712117"/>
                    </a:lnTo>
                    <a:lnTo>
                      <a:pt x="281240" y="729576"/>
                    </a:lnTo>
                    <a:lnTo>
                      <a:pt x="243826" y="760755"/>
                    </a:lnTo>
                    <a:lnTo>
                      <a:pt x="208906" y="769484"/>
                    </a:lnTo>
                    <a:lnTo>
                      <a:pt x="220130" y="754519"/>
                    </a:lnTo>
                    <a:lnTo>
                      <a:pt x="248814" y="702139"/>
                    </a:lnTo>
                    <a:lnTo>
                      <a:pt x="258791" y="695904"/>
                    </a:lnTo>
                    <a:lnTo>
                      <a:pt x="261285" y="662231"/>
                    </a:lnTo>
                    <a:lnTo>
                      <a:pt x="273757" y="655995"/>
                    </a:lnTo>
                    <a:cubicBezTo>
                      <a:pt x="273341" y="643940"/>
                      <a:pt x="272926" y="631884"/>
                      <a:pt x="272510" y="619829"/>
                    </a:cubicBezTo>
                    <a:lnTo>
                      <a:pt x="253803" y="596133"/>
                    </a:lnTo>
                    <a:lnTo>
                      <a:pt x="252555" y="587402"/>
                    </a:lnTo>
                    <a:lnTo>
                      <a:pt x="226366" y="559966"/>
                    </a:lnTo>
                    <a:lnTo>
                      <a:pt x="225118" y="545000"/>
                    </a:lnTo>
                    <a:lnTo>
                      <a:pt x="215141" y="537517"/>
                    </a:lnTo>
                    <a:lnTo>
                      <a:pt x="202670" y="542506"/>
                    </a:lnTo>
                    <a:lnTo>
                      <a:pt x="175233" y="526292"/>
                    </a:lnTo>
                    <a:lnTo>
                      <a:pt x="159020" y="501350"/>
                    </a:lnTo>
                    <a:lnTo>
                      <a:pt x="147796" y="471418"/>
                    </a:lnTo>
                    <a:lnTo>
                      <a:pt x="132830" y="442734"/>
                    </a:lnTo>
                    <a:lnTo>
                      <a:pt x="109135" y="409062"/>
                    </a:lnTo>
                    <a:cubicBezTo>
                      <a:pt x="109551" y="399501"/>
                      <a:pt x="109966" y="389939"/>
                      <a:pt x="110382" y="380378"/>
                    </a:cubicBezTo>
                    <a:lnTo>
                      <a:pt x="129089" y="361670"/>
                    </a:lnTo>
                    <a:lnTo>
                      <a:pt x="121606" y="335480"/>
                    </a:lnTo>
                    <a:lnTo>
                      <a:pt x="142807" y="268135"/>
                    </a:lnTo>
                    <a:lnTo>
                      <a:pt x="191446" y="295572"/>
                    </a:lnTo>
                    <a:lnTo>
                      <a:pt x="196434" y="311785"/>
                    </a:lnTo>
                    <a:lnTo>
                      <a:pt x="206411" y="311785"/>
                    </a:lnTo>
                    <a:lnTo>
                      <a:pt x="220130" y="319268"/>
                    </a:lnTo>
                    <a:lnTo>
                      <a:pt x="201423" y="347951"/>
                    </a:lnTo>
                    <a:cubicBezTo>
                      <a:pt x="201007" y="354603"/>
                      <a:pt x="200592" y="361254"/>
                      <a:pt x="200176" y="367906"/>
                    </a:cubicBezTo>
                    <a:lnTo>
                      <a:pt x="231354" y="354187"/>
                    </a:lnTo>
                    <a:lnTo>
                      <a:pt x="257544" y="361670"/>
                    </a:lnTo>
                    <a:lnTo>
                      <a:pt x="260038" y="392849"/>
                    </a:lnTo>
                    <a:lnTo>
                      <a:pt x="256297" y="400332"/>
                    </a:lnTo>
                    <a:lnTo>
                      <a:pt x="252555" y="432757"/>
                    </a:lnTo>
                    <a:lnTo>
                      <a:pt x="240084" y="431510"/>
                    </a:lnTo>
                    <a:lnTo>
                      <a:pt x="236343" y="457700"/>
                    </a:lnTo>
                    <a:lnTo>
                      <a:pt x="253803" y="468924"/>
                    </a:lnTo>
                    <a:lnTo>
                      <a:pt x="248814" y="487631"/>
                    </a:lnTo>
                    <a:lnTo>
                      <a:pt x="282487" y="523798"/>
                    </a:lnTo>
                    <a:lnTo>
                      <a:pt x="321148" y="486383"/>
                    </a:lnTo>
                    <a:lnTo>
                      <a:pt x="352326" y="493867"/>
                    </a:lnTo>
                    <a:lnTo>
                      <a:pt x="399718" y="523798"/>
                    </a:lnTo>
                    <a:lnTo>
                      <a:pt x="410942" y="516316"/>
                    </a:lnTo>
                    <a:lnTo>
                      <a:pt x="379763" y="481395"/>
                    </a:lnTo>
                    <a:lnTo>
                      <a:pt x="381011" y="467677"/>
                    </a:lnTo>
                    <a:lnTo>
                      <a:pt x="349832" y="441487"/>
                    </a:lnTo>
                    <a:cubicBezTo>
                      <a:pt x="349416" y="429431"/>
                      <a:pt x="349001" y="417376"/>
                      <a:pt x="348585" y="405320"/>
                    </a:cubicBezTo>
                    <a:lnTo>
                      <a:pt x="369786" y="382872"/>
                    </a:lnTo>
                    <a:lnTo>
                      <a:pt x="362303" y="347951"/>
                    </a:lnTo>
                    <a:lnTo>
                      <a:pt x="313665" y="308043"/>
                    </a:lnTo>
                    <a:lnTo>
                      <a:pt x="292464" y="311785"/>
                    </a:lnTo>
                    <a:lnTo>
                      <a:pt x="279992" y="315526"/>
                    </a:lnTo>
                    <a:lnTo>
                      <a:pt x="261285" y="296819"/>
                    </a:lnTo>
                    <a:lnTo>
                      <a:pt x="245073" y="299313"/>
                    </a:lnTo>
                    <a:lnTo>
                      <a:pt x="241331" y="284347"/>
                    </a:lnTo>
                    <a:cubicBezTo>
                      <a:pt x="241747" y="268966"/>
                      <a:pt x="242162" y="253584"/>
                      <a:pt x="242578" y="238203"/>
                    </a:cubicBezTo>
                    <a:lnTo>
                      <a:pt x="198929" y="235709"/>
                    </a:lnTo>
                    <a:lnTo>
                      <a:pt x="191446" y="214507"/>
                    </a:lnTo>
                    <a:lnTo>
                      <a:pt x="182716" y="213261"/>
                    </a:lnTo>
                    <a:lnTo>
                      <a:pt x="170244" y="231968"/>
                    </a:lnTo>
                    <a:lnTo>
                      <a:pt x="144055" y="236957"/>
                    </a:lnTo>
                    <a:lnTo>
                      <a:pt x="129089" y="209519"/>
                    </a:lnTo>
                    <a:lnTo>
                      <a:pt x="111629" y="209519"/>
                    </a:lnTo>
                    <a:lnTo>
                      <a:pt x="117865" y="170857"/>
                    </a:lnTo>
                    <a:lnTo>
                      <a:pt x="97910" y="184576"/>
                    </a:lnTo>
                    <a:lnTo>
                      <a:pt x="90428" y="172105"/>
                    </a:lnTo>
                    <a:lnTo>
                      <a:pt x="72968" y="168363"/>
                    </a:lnTo>
                    <a:lnTo>
                      <a:pt x="70473" y="159634"/>
                    </a:lnTo>
                    <a:lnTo>
                      <a:pt x="60496" y="157140"/>
                    </a:lnTo>
                    <a:lnTo>
                      <a:pt x="53013" y="148409"/>
                    </a:lnTo>
                    <a:lnTo>
                      <a:pt x="59249" y="135938"/>
                    </a:lnTo>
                    <a:lnTo>
                      <a:pt x="58002" y="123467"/>
                    </a:lnTo>
                    <a:lnTo>
                      <a:pt x="72968" y="108501"/>
                    </a:lnTo>
                    <a:lnTo>
                      <a:pt x="77956" y="89794"/>
                    </a:lnTo>
                    <a:lnTo>
                      <a:pt x="84192" y="74828"/>
                    </a:lnTo>
                    <a:lnTo>
                      <a:pt x="70473" y="73581"/>
                    </a:lnTo>
                    <a:lnTo>
                      <a:pt x="62991" y="56121"/>
                    </a:lnTo>
                    <a:lnTo>
                      <a:pt x="62991" y="32425"/>
                    </a:lnTo>
                    <a:lnTo>
                      <a:pt x="51766" y="32425"/>
                    </a:lnTo>
                    <a:lnTo>
                      <a:pt x="39295" y="46144"/>
                    </a:lnTo>
                    <a:lnTo>
                      <a:pt x="29318" y="51132"/>
                    </a:lnTo>
                    <a:lnTo>
                      <a:pt x="33059" y="66098"/>
                    </a:lnTo>
                    <a:lnTo>
                      <a:pt x="16847" y="76075"/>
                    </a:lnTo>
                    <a:lnTo>
                      <a:pt x="19341" y="93536"/>
                    </a:lnTo>
                    <a:lnTo>
                      <a:pt x="9364" y="94782"/>
                    </a:lnTo>
                    <a:lnTo>
                      <a:pt x="11858" y="109748"/>
                    </a:lnTo>
                    <a:lnTo>
                      <a:pt x="0" y="13037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4ECEF11C-F76B-C03D-90FB-F22CC1FA632D}"/>
                  </a:ext>
                </a:extLst>
              </p:cNvPr>
              <p:cNvSpPr/>
              <p:nvPr/>
            </p:nvSpPr>
            <p:spPr>
              <a:xfrm>
                <a:off x="686206" y="1418003"/>
                <a:ext cx="63189" cy="44897"/>
              </a:xfrm>
              <a:custGeom>
                <a:avLst/>
                <a:gdLst>
                  <a:gd name="connsiteX0" fmla="*/ 120650 w 241300"/>
                  <a:gd name="connsiteY0" fmla="*/ 0 h 171450"/>
                  <a:gd name="connsiteX1" fmla="*/ 0 w 241300"/>
                  <a:gd name="connsiteY1" fmla="*/ 88900 h 171450"/>
                  <a:gd name="connsiteX2" fmla="*/ 146050 w 241300"/>
                  <a:gd name="connsiteY2" fmla="*/ 171450 h 171450"/>
                  <a:gd name="connsiteX3" fmla="*/ 241300 w 241300"/>
                  <a:gd name="connsiteY3" fmla="*/ 76200 h 171450"/>
                  <a:gd name="connsiteX4" fmla="*/ 120650 w 241300"/>
                  <a:gd name="connsiteY4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300" h="171450">
                    <a:moveTo>
                      <a:pt x="120650" y="0"/>
                    </a:moveTo>
                    <a:lnTo>
                      <a:pt x="0" y="88900"/>
                    </a:lnTo>
                    <a:lnTo>
                      <a:pt x="146050" y="171450"/>
                    </a:lnTo>
                    <a:lnTo>
                      <a:pt x="241300" y="7620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F4F15818-F218-68F9-9922-F81922217A5E}"/>
                  </a:ext>
                </a:extLst>
              </p:cNvPr>
              <p:cNvSpPr/>
              <p:nvPr/>
            </p:nvSpPr>
            <p:spPr>
              <a:xfrm>
                <a:off x="852491" y="1459574"/>
                <a:ext cx="59863" cy="56537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7C48500B-2EF4-1084-0524-607F61E525C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333465" y="1449598"/>
                <a:ext cx="38384" cy="110303"/>
              </a:xfrm>
              <a:custGeom>
                <a:avLst/>
                <a:gdLst>
                  <a:gd name="connsiteX0" fmla="*/ 33257 w 38384"/>
                  <a:gd name="connsiteY0" fmla="*/ 0 h 110303"/>
                  <a:gd name="connsiteX1" fmla="*/ 38384 w 38384"/>
                  <a:gd name="connsiteY1" fmla="*/ 1282 h 110303"/>
                  <a:gd name="connsiteX2" fmla="*/ 38384 w 38384"/>
                  <a:gd name="connsiteY2" fmla="*/ 110303 h 110303"/>
                  <a:gd name="connsiteX3" fmla="*/ 36582 w 38384"/>
                  <a:gd name="connsiteY3" fmla="*/ 109748 h 110303"/>
                  <a:gd name="connsiteX4" fmla="*/ 33257 w 38384"/>
                  <a:gd name="connsiteY4" fmla="*/ 84805 h 110303"/>
                  <a:gd name="connsiteX5" fmla="*/ 21617 w 38384"/>
                  <a:gd name="connsiteY5" fmla="*/ 79817 h 110303"/>
                  <a:gd name="connsiteX6" fmla="*/ 11640 w 38384"/>
                  <a:gd name="connsiteY6" fmla="*/ 34920 h 110303"/>
                  <a:gd name="connsiteX7" fmla="*/ 0 w 38384"/>
                  <a:gd name="connsiteY7" fmla="*/ 18291 h 110303"/>
                  <a:gd name="connsiteX8" fmla="*/ 33257 w 38384"/>
                  <a:gd name="connsiteY8" fmla="*/ 0 h 110303"/>
                  <a:gd name="connsiteX0" fmla="*/ 33257 w 312229"/>
                  <a:gd name="connsiteY0" fmla="*/ 0 h 110303"/>
                  <a:gd name="connsiteX1" fmla="*/ 38384 w 312229"/>
                  <a:gd name="connsiteY1" fmla="*/ 1282 h 110303"/>
                  <a:gd name="connsiteX2" fmla="*/ 312229 w 312229"/>
                  <a:gd name="connsiteY2" fmla="*/ 72021 h 110303"/>
                  <a:gd name="connsiteX3" fmla="*/ 38384 w 312229"/>
                  <a:gd name="connsiteY3" fmla="*/ 110303 h 110303"/>
                  <a:gd name="connsiteX4" fmla="*/ 36582 w 312229"/>
                  <a:gd name="connsiteY4" fmla="*/ 109748 h 110303"/>
                  <a:gd name="connsiteX5" fmla="*/ 33257 w 312229"/>
                  <a:gd name="connsiteY5" fmla="*/ 84805 h 110303"/>
                  <a:gd name="connsiteX6" fmla="*/ 21617 w 312229"/>
                  <a:gd name="connsiteY6" fmla="*/ 79817 h 110303"/>
                  <a:gd name="connsiteX7" fmla="*/ 11640 w 312229"/>
                  <a:gd name="connsiteY7" fmla="*/ 34920 h 110303"/>
                  <a:gd name="connsiteX8" fmla="*/ 0 w 312229"/>
                  <a:gd name="connsiteY8" fmla="*/ 18291 h 110303"/>
                  <a:gd name="connsiteX9" fmla="*/ 33257 w 312229"/>
                  <a:gd name="connsiteY9" fmla="*/ 0 h 110303"/>
                  <a:gd name="connsiteX0" fmla="*/ 312229 w 403669"/>
                  <a:gd name="connsiteY0" fmla="*/ 72021 h 163461"/>
                  <a:gd name="connsiteX1" fmla="*/ 38384 w 403669"/>
                  <a:gd name="connsiteY1" fmla="*/ 110303 h 163461"/>
                  <a:gd name="connsiteX2" fmla="*/ 36582 w 403669"/>
                  <a:gd name="connsiteY2" fmla="*/ 109748 h 163461"/>
                  <a:gd name="connsiteX3" fmla="*/ 33257 w 403669"/>
                  <a:gd name="connsiteY3" fmla="*/ 84805 h 163461"/>
                  <a:gd name="connsiteX4" fmla="*/ 21617 w 403669"/>
                  <a:gd name="connsiteY4" fmla="*/ 79817 h 163461"/>
                  <a:gd name="connsiteX5" fmla="*/ 11640 w 403669"/>
                  <a:gd name="connsiteY5" fmla="*/ 34920 h 163461"/>
                  <a:gd name="connsiteX6" fmla="*/ 0 w 403669"/>
                  <a:gd name="connsiteY6" fmla="*/ 18291 h 163461"/>
                  <a:gd name="connsiteX7" fmla="*/ 33257 w 403669"/>
                  <a:gd name="connsiteY7" fmla="*/ 0 h 163461"/>
                  <a:gd name="connsiteX8" fmla="*/ 38384 w 403669"/>
                  <a:gd name="connsiteY8" fmla="*/ 1282 h 163461"/>
                  <a:gd name="connsiteX9" fmla="*/ 403669 w 403669"/>
                  <a:gd name="connsiteY9" fmla="*/ 163461 h 163461"/>
                  <a:gd name="connsiteX0" fmla="*/ 312229 w 312229"/>
                  <a:gd name="connsiteY0" fmla="*/ 72021 h 110303"/>
                  <a:gd name="connsiteX1" fmla="*/ 38384 w 312229"/>
                  <a:gd name="connsiteY1" fmla="*/ 110303 h 110303"/>
                  <a:gd name="connsiteX2" fmla="*/ 36582 w 312229"/>
                  <a:gd name="connsiteY2" fmla="*/ 109748 h 110303"/>
                  <a:gd name="connsiteX3" fmla="*/ 33257 w 312229"/>
                  <a:gd name="connsiteY3" fmla="*/ 84805 h 110303"/>
                  <a:gd name="connsiteX4" fmla="*/ 21617 w 312229"/>
                  <a:gd name="connsiteY4" fmla="*/ 79817 h 110303"/>
                  <a:gd name="connsiteX5" fmla="*/ 11640 w 312229"/>
                  <a:gd name="connsiteY5" fmla="*/ 34920 h 110303"/>
                  <a:gd name="connsiteX6" fmla="*/ 0 w 312229"/>
                  <a:gd name="connsiteY6" fmla="*/ 18291 h 110303"/>
                  <a:gd name="connsiteX7" fmla="*/ 33257 w 312229"/>
                  <a:gd name="connsiteY7" fmla="*/ 0 h 110303"/>
                  <a:gd name="connsiteX8" fmla="*/ 38384 w 312229"/>
                  <a:gd name="connsiteY8" fmla="*/ 1282 h 110303"/>
                  <a:gd name="connsiteX0" fmla="*/ 38384 w 38384"/>
                  <a:gd name="connsiteY0" fmla="*/ 110303 h 110303"/>
                  <a:gd name="connsiteX1" fmla="*/ 36582 w 38384"/>
                  <a:gd name="connsiteY1" fmla="*/ 109748 h 110303"/>
                  <a:gd name="connsiteX2" fmla="*/ 33257 w 38384"/>
                  <a:gd name="connsiteY2" fmla="*/ 84805 h 110303"/>
                  <a:gd name="connsiteX3" fmla="*/ 21617 w 38384"/>
                  <a:gd name="connsiteY3" fmla="*/ 79817 h 110303"/>
                  <a:gd name="connsiteX4" fmla="*/ 11640 w 38384"/>
                  <a:gd name="connsiteY4" fmla="*/ 34920 h 110303"/>
                  <a:gd name="connsiteX5" fmla="*/ 0 w 38384"/>
                  <a:gd name="connsiteY5" fmla="*/ 18291 h 110303"/>
                  <a:gd name="connsiteX6" fmla="*/ 33257 w 38384"/>
                  <a:gd name="connsiteY6" fmla="*/ 0 h 110303"/>
                  <a:gd name="connsiteX7" fmla="*/ 38384 w 38384"/>
                  <a:gd name="connsiteY7" fmla="*/ 1282 h 110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84" h="110303">
                    <a:moveTo>
                      <a:pt x="38384" y="110303"/>
                    </a:moveTo>
                    <a:lnTo>
                      <a:pt x="36582" y="109748"/>
                    </a:lnTo>
                    <a:lnTo>
                      <a:pt x="33257" y="84805"/>
                    </a:lnTo>
                    <a:lnTo>
                      <a:pt x="21617" y="79817"/>
                    </a:lnTo>
                    <a:lnTo>
                      <a:pt x="11640" y="34920"/>
                    </a:lnTo>
                    <a:lnTo>
                      <a:pt x="0" y="18291"/>
                    </a:lnTo>
                    <a:lnTo>
                      <a:pt x="33257" y="0"/>
                    </a:lnTo>
                    <a:lnTo>
                      <a:pt x="38384" y="1282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9CE3BB76-7E4D-2011-28AF-0C2BF50AAC7D}"/>
                  </a:ext>
                </a:extLst>
              </p:cNvPr>
              <p:cNvSpPr/>
              <p:nvPr/>
            </p:nvSpPr>
            <p:spPr>
              <a:xfrm>
                <a:off x="3173831" y="1624632"/>
                <a:ext cx="198018" cy="523363"/>
              </a:xfrm>
              <a:custGeom>
                <a:avLst/>
                <a:gdLst>
                  <a:gd name="connsiteX0" fmla="*/ 198018 w 198018"/>
                  <a:gd name="connsiteY0" fmla="*/ 0 h 523363"/>
                  <a:gd name="connsiteX1" fmla="*/ 198018 w 198018"/>
                  <a:gd name="connsiteY1" fmla="*/ 490583 h 523363"/>
                  <a:gd name="connsiteX2" fmla="*/ 184576 w 198018"/>
                  <a:gd name="connsiteY2" fmla="*/ 491769 h 523363"/>
                  <a:gd name="connsiteX3" fmla="*/ 159634 w 198018"/>
                  <a:gd name="connsiteY3" fmla="*/ 523363 h 523363"/>
                  <a:gd name="connsiteX4" fmla="*/ 111411 w 198018"/>
                  <a:gd name="connsiteY4" fmla="*/ 513386 h 523363"/>
                  <a:gd name="connsiteX5" fmla="*/ 78154 w 198018"/>
                  <a:gd name="connsiteY5" fmla="*/ 480129 h 523363"/>
                  <a:gd name="connsiteX6" fmla="*/ 61526 w 198018"/>
                  <a:gd name="connsiteY6" fmla="*/ 495095 h 523363"/>
                  <a:gd name="connsiteX7" fmla="*/ 8314 w 198018"/>
                  <a:gd name="connsiteY7" fmla="*/ 506735 h 523363"/>
                  <a:gd name="connsiteX8" fmla="*/ 18291 w 198018"/>
                  <a:gd name="connsiteY8" fmla="*/ 488444 h 523363"/>
                  <a:gd name="connsiteX9" fmla="*/ 16629 w 198018"/>
                  <a:gd name="connsiteY9" fmla="*/ 478466 h 523363"/>
                  <a:gd name="connsiteX10" fmla="*/ 31594 w 198018"/>
                  <a:gd name="connsiteY10" fmla="*/ 470152 h 523363"/>
                  <a:gd name="connsiteX11" fmla="*/ 31594 w 198018"/>
                  <a:gd name="connsiteY11" fmla="*/ 455186 h 523363"/>
                  <a:gd name="connsiteX12" fmla="*/ 41571 w 198018"/>
                  <a:gd name="connsiteY12" fmla="*/ 431907 h 523363"/>
                  <a:gd name="connsiteX13" fmla="*/ 36583 w 198018"/>
                  <a:gd name="connsiteY13" fmla="*/ 421929 h 523363"/>
                  <a:gd name="connsiteX14" fmla="*/ 78154 w 198018"/>
                  <a:gd name="connsiteY14" fmla="*/ 390335 h 523363"/>
                  <a:gd name="connsiteX15" fmla="*/ 73166 w 198018"/>
                  <a:gd name="connsiteY15" fmla="*/ 360404 h 523363"/>
                  <a:gd name="connsiteX16" fmla="*/ 39909 w 198018"/>
                  <a:gd name="connsiteY16" fmla="*/ 355415 h 523363"/>
                  <a:gd name="connsiteX17" fmla="*/ 38246 w 198018"/>
                  <a:gd name="connsiteY17" fmla="*/ 338787 h 523363"/>
                  <a:gd name="connsiteX18" fmla="*/ 58200 w 198018"/>
                  <a:gd name="connsiteY18" fmla="*/ 335461 h 523363"/>
                  <a:gd name="connsiteX19" fmla="*/ 49886 w 198018"/>
                  <a:gd name="connsiteY19" fmla="*/ 245667 h 523363"/>
                  <a:gd name="connsiteX20" fmla="*/ 41571 w 198018"/>
                  <a:gd name="connsiteY20" fmla="*/ 229039 h 523363"/>
                  <a:gd name="connsiteX21" fmla="*/ 48223 w 198018"/>
                  <a:gd name="connsiteY21" fmla="*/ 199107 h 523363"/>
                  <a:gd name="connsiteX22" fmla="*/ 36583 w 198018"/>
                  <a:gd name="connsiteY22" fmla="*/ 182479 h 523363"/>
                  <a:gd name="connsiteX23" fmla="*/ 11640 w 198018"/>
                  <a:gd name="connsiteY23" fmla="*/ 149222 h 523363"/>
                  <a:gd name="connsiteX24" fmla="*/ 13303 w 198018"/>
                  <a:gd name="connsiteY24" fmla="*/ 144233 h 523363"/>
                  <a:gd name="connsiteX25" fmla="*/ 0 w 198018"/>
                  <a:gd name="connsiteY25" fmla="*/ 117628 h 523363"/>
                  <a:gd name="connsiteX26" fmla="*/ 14966 w 198018"/>
                  <a:gd name="connsiteY26" fmla="*/ 109314 h 523363"/>
                  <a:gd name="connsiteX27" fmla="*/ 23280 w 198018"/>
                  <a:gd name="connsiteY27" fmla="*/ 114302 h 523363"/>
                  <a:gd name="connsiteX28" fmla="*/ 61526 w 198018"/>
                  <a:gd name="connsiteY28" fmla="*/ 147559 h 523363"/>
                  <a:gd name="connsiteX29" fmla="*/ 99771 w 198018"/>
                  <a:gd name="connsiteY29" fmla="*/ 104325 h 523363"/>
                  <a:gd name="connsiteX30" fmla="*/ 99771 w 198018"/>
                  <a:gd name="connsiteY30" fmla="*/ 89359 h 523363"/>
                  <a:gd name="connsiteX31" fmla="*/ 129702 w 198018"/>
                  <a:gd name="connsiteY31" fmla="*/ 92685 h 523363"/>
                  <a:gd name="connsiteX32" fmla="*/ 134691 w 198018"/>
                  <a:gd name="connsiteY32" fmla="*/ 54439 h 523363"/>
                  <a:gd name="connsiteX33" fmla="*/ 138017 w 198018"/>
                  <a:gd name="connsiteY33" fmla="*/ 31160 h 523363"/>
                  <a:gd name="connsiteX34" fmla="*/ 154645 w 198018"/>
                  <a:gd name="connsiteY34" fmla="*/ 16194 h 523363"/>
                  <a:gd name="connsiteX35" fmla="*/ 184576 w 198018"/>
                  <a:gd name="connsiteY35" fmla="*/ 7880 h 523363"/>
                  <a:gd name="connsiteX36" fmla="*/ 198018 w 198018"/>
                  <a:gd name="connsiteY36" fmla="*/ 0 h 523363"/>
                  <a:gd name="connsiteX0" fmla="*/ 198018 w 398044"/>
                  <a:gd name="connsiteY0" fmla="*/ 0 h 523363"/>
                  <a:gd name="connsiteX1" fmla="*/ 398044 w 398044"/>
                  <a:gd name="connsiteY1" fmla="*/ 194643 h 523363"/>
                  <a:gd name="connsiteX2" fmla="*/ 198018 w 398044"/>
                  <a:gd name="connsiteY2" fmla="*/ 490583 h 523363"/>
                  <a:gd name="connsiteX3" fmla="*/ 184576 w 398044"/>
                  <a:gd name="connsiteY3" fmla="*/ 491769 h 523363"/>
                  <a:gd name="connsiteX4" fmla="*/ 159634 w 398044"/>
                  <a:gd name="connsiteY4" fmla="*/ 523363 h 523363"/>
                  <a:gd name="connsiteX5" fmla="*/ 111411 w 398044"/>
                  <a:gd name="connsiteY5" fmla="*/ 513386 h 523363"/>
                  <a:gd name="connsiteX6" fmla="*/ 78154 w 398044"/>
                  <a:gd name="connsiteY6" fmla="*/ 480129 h 523363"/>
                  <a:gd name="connsiteX7" fmla="*/ 61526 w 398044"/>
                  <a:gd name="connsiteY7" fmla="*/ 495095 h 523363"/>
                  <a:gd name="connsiteX8" fmla="*/ 8314 w 398044"/>
                  <a:gd name="connsiteY8" fmla="*/ 506735 h 523363"/>
                  <a:gd name="connsiteX9" fmla="*/ 18291 w 398044"/>
                  <a:gd name="connsiteY9" fmla="*/ 488444 h 523363"/>
                  <a:gd name="connsiteX10" fmla="*/ 16629 w 398044"/>
                  <a:gd name="connsiteY10" fmla="*/ 478466 h 523363"/>
                  <a:gd name="connsiteX11" fmla="*/ 31594 w 398044"/>
                  <a:gd name="connsiteY11" fmla="*/ 470152 h 523363"/>
                  <a:gd name="connsiteX12" fmla="*/ 31594 w 398044"/>
                  <a:gd name="connsiteY12" fmla="*/ 455186 h 523363"/>
                  <a:gd name="connsiteX13" fmla="*/ 41571 w 398044"/>
                  <a:gd name="connsiteY13" fmla="*/ 431907 h 523363"/>
                  <a:gd name="connsiteX14" fmla="*/ 36583 w 398044"/>
                  <a:gd name="connsiteY14" fmla="*/ 421929 h 523363"/>
                  <a:gd name="connsiteX15" fmla="*/ 78154 w 398044"/>
                  <a:gd name="connsiteY15" fmla="*/ 390335 h 523363"/>
                  <a:gd name="connsiteX16" fmla="*/ 73166 w 398044"/>
                  <a:gd name="connsiteY16" fmla="*/ 360404 h 523363"/>
                  <a:gd name="connsiteX17" fmla="*/ 39909 w 398044"/>
                  <a:gd name="connsiteY17" fmla="*/ 355415 h 523363"/>
                  <a:gd name="connsiteX18" fmla="*/ 38246 w 398044"/>
                  <a:gd name="connsiteY18" fmla="*/ 338787 h 523363"/>
                  <a:gd name="connsiteX19" fmla="*/ 58200 w 398044"/>
                  <a:gd name="connsiteY19" fmla="*/ 335461 h 523363"/>
                  <a:gd name="connsiteX20" fmla="*/ 49886 w 398044"/>
                  <a:gd name="connsiteY20" fmla="*/ 245667 h 523363"/>
                  <a:gd name="connsiteX21" fmla="*/ 41571 w 398044"/>
                  <a:gd name="connsiteY21" fmla="*/ 229039 h 523363"/>
                  <a:gd name="connsiteX22" fmla="*/ 48223 w 398044"/>
                  <a:gd name="connsiteY22" fmla="*/ 199107 h 523363"/>
                  <a:gd name="connsiteX23" fmla="*/ 36583 w 398044"/>
                  <a:gd name="connsiteY23" fmla="*/ 182479 h 523363"/>
                  <a:gd name="connsiteX24" fmla="*/ 11640 w 398044"/>
                  <a:gd name="connsiteY24" fmla="*/ 149222 h 523363"/>
                  <a:gd name="connsiteX25" fmla="*/ 13303 w 398044"/>
                  <a:gd name="connsiteY25" fmla="*/ 144233 h 523363"/>
                  <a:gd name="connsiteX26" fmla="*/ 0 w 398044"/>
                  <a:gd name="connsiteY26" fmla="*/ 117628 h 523363"/>
                  <a:gd name="connsiteX27" fmla="*/ 14966 w 398044"/>
                  <a:gd name="connsiteY27" fmla="*/ 109314 h 523363"/>
                  <a:gd name="connsiteX28" fmla="*/ 23280 w 398044"/>
                  <a:gd name="connsiteY28" fmla="*/ 114302 h 523363"/>
                  <a:gd name="connsiteX29" fmla="*/ 61526 w 398044"/>
                  <a:gd name="connsiteY29" fmla="*/ 147559 h 523363"/>
                  <a:gd name="connsiteX30" fmla="*/ 99771 w 398044"/>
                  <a:gd name="connsiteY30" fmla="*/ 104325 h 523363"/>
                  <a:gd name="connsiteX31" fmla="*/ 99771 w 398044"/>
                  <a:gd name="connsiteY31" fmla="*/ 89359 h 523363"/>
                  <a:gd name="connsiteX32" fmla="*/ 129702 w 398044"/>
                  <a:gd name="connsiteY32" fmla="*/ 92685 h 523363"/>
                  <a:gd name="connsiteX33" fmla="*/ 134691 w 398044"/>
                  <a:gd name="connsiteY33" fmla="*/ 54439 h 523363"/>
                  <a:gd name="connsiteX34" fmla="*/ 138017 w 398044"/>
                  <a:gd name="connsiteY34" fmla="*/ 31160 h 523363"/>
                  <a:gd name="connsiteX35" fmla="*/ 154645 w 398044"/>
                  <a:gd name="connsiteY35" fmla="*/ 16194 h 523363"/>
                  <a:gd name="connsiteX36" fmla="*/ 184576 w 398044"/>
                  <a:gd name="connsiteY36" fmla="*/ 7880 h 523363"/>
                  <a:gd name="connsiteX37" fmla="*/ 198018 w 398044"/>
                  <a:gd name="connsiteY37" fmla="*/ 0 h 523363"/>
                  <a:gd name="connsiteX0" fmla="*/ 398044 w 489484"/>
                  <a:gd name="connsiteY0" fmla="*/ 194643 h 523363"/>
                  <a:gd name="connsiteX1" fmla="*/ 198018 w 489484"/>
                  <a:gd name="connsiteY1" fmla="*/ 490583 h 523363"/>
                  <a:gd name="connsiteX2" fmla="*/ 184576 w 489484"/>
                  <a:gd name="connsiteY2" fmla="*/ 491769 h 523363"/>
                  <a:gd name="connsiteX3" fmla="*/ 159634 w 489484"/>
                  <a:gd name="connsiteY3" fmla="*/ 523363 h 523363"/>
                  <a:gd name="connsiteX4" fmla="*/ 111411 w 489484"/>
                  <a:gd name="connsiteY4" fmla="*/ 513386 h 523363"/>
                  <a:gd name="connsiteX5" fmla="*/ 78154 w 489484"/>
                  <a:gd name="connsiteY5" fmla="*/ 480129 h 523363"/>
                  <a:gd name="connsiteX6" fmla="*/ 61526 w 489484"/>
                  <a:gd name="connsiteY6" fmla="*/ 495095 h 523363"/>
                  <a:gd name="connsiteX7" fmla="*/ 8314 w 489484"/>
                  <a:gd name="connsiteY7" fmla="*/ 506735 h 523363"/>
                  <a:gd name="connsiteX8" fmla="*/ 18291 w 489484"/>
                  <a:gd name="connsiteY8" fmla="*/ 488444 h 523363"/>
                  <a:gd name="connsiteX9" fmla="*/ 16629 w 489484"/>
                  <a:gd name="connsiteY9" fmla="*/ 478466 h 523363"/>
                  <a:gd name="connsiteX10" fmla="*/ 31594 w 489484"/>
                  <a:gd name="connsiteY10" fmla="*/ 470152 h 523363"/>
                  <a:gd name="connsiteX11" fmla="*/ 31594 w 489484"/>
                  <a:gd name="connsiteY11" fmla="*/ 455186 h 523363"/>
                  <a:gd name="connsiteX12" fmla="*/ 41571 w 489484"/>
                  <a:gd name="connsiteY12" fmla="*/ 431907 h 523363"/>
                  <a:gd name="connsiteX13" fmla="*/ 36583 w 489484"/>
                  <a:gd name="connsiteY13" fmla="*/ 421929 h 523363"/>
                  <a:gd name="connsiteX14" fmla="*/ 78154 w 489484"/>
                  <a:gd name="connsiteY14" fmla="*/ 390335 h 523363"/>
                  <a:gd name="connsiteX15" fmla="*/ 73166 w 489484"/>
                  <a:gd name="connsiteY15" fmla="*/ 360404 h 523363"/>
                  <a:gd name="connsiteX16" fmla="*/ 39909 w 489484"/>
                  <a:gd name="connsiteY16" fmla="*/ 355415 h 523363"/>
                  <a:gd name="connsiteX17" fmla="*/ 38246 w 489484"/>
                  <a:gd name="connsiteY17" fmla="*/ 338787 h 523363"/>
                  <a:gd name="connsiteX18" fmla="*/ 58200 w 489484"/>
                  <a:gd name="connsiteY18" fmla="*/ 335461 h 523363"/>
                  <a:gd name="connsiteX19" fmla="*/ 49886 w 489484"/>
                  <a:gd name="connsiteY19" fmla="*/ 245667 h 523363"/>
                  <a:gd name="connsiteX20" fmla="*/ 41571 w 489484"/>
                  <a:gd name="connsiteY20" fmla="*/ 229039 h 523363"/>
                  <a:gd name="connsiteX21" fmla="*/ 48223 w 489484"/>
                  <a:gd name="connsiteY21" fmla="*/ 199107 h 523363"/>
                  <a:gd name="connsiteX22" fmla="*/ 36583 w 489484"/>
                  <a:gd name="connsiteY22" fmla="*/ 182479 h 523363"/>
                  <a:gd name="connsiteX23" fmla="*/ 11640 w 489484"/>
                  <a:gd name="connsiteY23" fmla="*/ 149222 h 523363"/>
                  <a:gd name="connsiteX24" fmla="*/ 13303 w 489484"/>
                  <a:gd name="connsiteY24" fmla="*/ 144233 h 523363"/>
                  <a:gd name="connsiteX25" fmla="*/ 0 w 489484"/>
                  <a:gd name="connsiteY25" fmla="*/ 117628 h 523363"/>
                  <a:gd name="connsiteX26" fmla="*/ 14966 w 489484"/>
                  <a:gd name="connsiteY26" fmla="*/ 109314 h 523363"/>
                  <a:gd name="connsiteX27" fmla="*/ 23280 w 489484"/>
                  <a:gd name="connsiteY27" fmla="*/ 114302 h 523363"/>
                  <a:gd name="connsiteX28" fmla="*/ 61526 w 489484"/>
                  <a:gd name="connsiteY28" fmla="*/ 147559 h 523363"/>
                  <a:gd name="connsiteX29" fmla="*/ 99771 w 489484"/>
                  <a:gd name="connsiteY29" fmla="*/ 104325 h 523363"/>
                  <a:gd name="connsiteX30" fmla="*/ 99771 w 489484"/>
                  <a:gd name="connsiteY30" fmla="*/ 89359 h 523363"/>
                  <a:gd name="connsiteX31" fmla="*/ 129702 w 489484"/>
                  <a:gd name="connsiteY31" fmla="*/ 92685 h 523363"/>
                  <a:gd name="connsiteX32" fmla="*/ 134691 w 489484"/>
                  <a:gd name="connsiteY32" fmla="*/ 54439 h 523363"/>
                  <a:gd name="connsiteX33" fmla="*/ 138017 w 489484"/>
                  <a:gd name="connsiteY33" fmla="*/ 31160 h 523363"/>
                  <a:gd name="connsiteX34" fmla="*/ 154645 w 489484"/>
                  <a:gd name="connsiteY34" fmla="*/ 16194 h 523363"/>
                  <a:gd name="connsiteX35" fmla="*/ 184576 w 489484"/>
                  <a:gd name="connsiteY35" fmla="*/ 7880 h 523363"/>
                  <a:gd name="connsiteX36" fmla="*/ 198018 w 489484"/>
                  <a:gd name="connsiteY36" fmla="*/ 0 h 523363"/>
                  <a:gd name="connsiteX37" fmla="*/ 489484 w 489484"/>
                  <a:gd name="connsiteY37" fmla="*/ 286083 h 523363"/>
                  <a:gd name="connsiteX0" fmla="*/ 198018 w 489484"/>
                  <a:gd name="connsiteY0" fmla="*/ 490583 h 523363"/>
                  <a:gd name="connsiteX1" fmla="*/ 184576 w 489484"/>
                  <a:gd name="connsiteY1" fmla="*/ 491769 h 523363"/>
                  <a:gd name="connsiteX2" fmla="*/ 159634 w 489484"/>
                  <a:gd name="connsiteY2" fmla="*/ 523363 h 523363"/>
                  <a:gd name="connsiteX3" fmla="*/ 111411 w 489484"/>
                  <a:gd name="connsiteY3" fmla="*/ 513386 h 523363"/>
                  <a:gd name="connsiteX4" fmla="*/ 78154 w 489484"/>
                  <a:gd name="connsiteY4" fmla="*/ 480129 h 523363"/>
                  <a:gd name="connsiteX5" fmla="*/ 61526 w 489484"/>
                  <a:gd name="connsiteY5" fmla="*/ 495095 h 523363"/>
                  <a:gd name="connsiteX6" fmla="*/ 8314 w 489484"/>
                  <a:gd name="connsiteY6" fmla="*/ 506735 h 523363"/>
                  <a:gd name="connsiteX7" fmla="*/ 18291 w 489484"/>
                  <a:gd name="connsiteY7" fmla="*/ 488444 h 523363"/>
                  <a:gd name="connsiteX8" fmla="*/ 16629 w 489484"/>
                  <a:gd name="connsiteY8" fmla="*/ 478466 h 523363"/>
                  <a:gd name="connsiteX9" fmla="*/ 31594 w 489484"/>
                  <a:gd name="connsiteY9" fmla="*/ 470152 h 523363"/>
                  <a:gd name="connsiteX10" fmla="*/ 31594 w 489484"/>
                  <a:gd name="connsiteY10" fmla="*/ 455186 h 523363"/>
                  <a:gd name="connsiteX11" fmla="*/ 41571 w 489484"/>
                  <a:gd name="connsiteY11" fmla="*/ 431907 h 523363"/>
                  <a:gd name="connsiteX12" fmla="*/ 36583 w 489484"/>
                  <a:gd name="connsiteY12" fmla="*/ 421929 h 523363"/>
                  <a:gd name="connsiteX13" fmla="*/ 78154 w 489484"/>
                  <a:gd name="connsiteY13" fmla="*/ 390335 h 523363"/>
                  <a:gd name="connsiteX14" fmla="*/ 73166 w 489484"/>
                  <a:gd name="connsiteY14" fmla="*/ 360404 h 523363"/>
                  <a:gd name="connsiteX15" fmla="*/ 39909 w 489484"/>
                  <a:gd name="connsiteY15" fmla="*/ 355415 h 523363"/>
                  <a:gd name="connsiteX16" fmla="*/ 38246 w 489484"/>
                  <a:gd name="connsiteY16" fmla="*/ 338787 h 523363"/>
                  <a:gd name="connsiteX17" fmla="*/ 58200 w 489484"/>
                  <a:gd name="connsiteY17" fmla="*/ 335461 h 523363"/>
                  <a:gd name="connsiteX18" fmla="*/ 49886 w 489484"/>
                  <a:gd name="connsiteY18" fmla="*/ 245667 h 523363"/>
                  <a:gd name="connsiteX19" fmla="*/ 41571 w 489484"/>
                  <a:gd name="connsiteY19" fmla="*/ 229039 h 523363"/>
                  <a:gd name="connsiteX20" fmla="*/ 48223 w 489484"/>
                  <a:gd name="connsiteY20" fmla="*/ 199107 h 523363"/>
                  <a:gd name="connsiteX21" fmla="*/ 36583 w 489484"/>
                  <a:gd name="connsiteY21" fmla="*/ 182479 h 523363"/>
                  <a:gd name="connsiteX22" fmla="*/ 11640 w 489484"/>
                  <a:gd name="connsiteY22" fmla="*/ 149222 h 523363"/>
                  <a:gd name="connsiteX23" fmla="*/ 13303 w 489484"/>
                  <a:gd name="connsiteY23" fmla="*/ 144233 h 523363"/>
                  <a:gd name="connsiteX24" fmla="*/ 0 w 489484"/>
                  <a:gd name="connsiteY24" fmla="*/ 117628 h 523363"/>
                  <a:gd name="connsiteX25" fmla="*/ 14966 w 489484"/>
                  <a:gd name="connsiteY25" fmla="*/ 109314 h 523363"/>
                  <a:gd name="connsiteX26" fmla="*/ 23280 w 489484"/>
                  <a:gd name="connsiteY26" fmla="*/ 114302 h 523363"/>
                  <a:gd name="connsiteX27" fmla="*/ 61526 w 489484"/>
                  <a:gd name="connsiteY27" fmla="*/ 147559 h 523363"/>
                  <a:gd name="connsiteX28" fmla="*/ 99771 w 489484"/>
                  <a:gd name="connsiteY28" fmla="*/ 104325 h 523363"/>
                  <a:gd name="connsiteX29" fmla="*/ 99771 w 489484"/>
                  <a:gd name="connsiteY29" fmla="*/ 89359 h 523363"/>
                  <a:gd name="connsiteX30" fmla="*/ 129702 w 489484"/>
                  <a:gd name="connsiteY30" fmla="*/ 92685 h 523363"/>
                  <a:gd name="connsiteX31" fmla="*/ 134691 w 489484"/>
                  <a:gd name="connsiteY31" fmla="*/ 54439 h 523363"/>
                  <a:gd name="connsiteX32" fmla="*/ 138017 w 489484"/>
                  <a:gd name="connsiteY32" fmla="*/ 31160 h 523363"/>
                  <a:gd name="connsiteX33" fmla="*/ 154645 w 489484"/>
                  <a:gd name="connsiteY33" fmla="*/ 16194 h 523363"/>
                  <a:gd name="connsiteX34" fmla="*/ 184576 w 489484"/>
                  <a:gd name="connsiteY34" fmla="*/ 7880 h 523363"/>
                  <a:gd name="connsiteX35" fmla="*/ 198018 w 489484"/>
                  <a:gd name="connsiteY35" fmla="*/ 0 h 523363"/>
                  <a:gd name="connsiteX36" fmla="*/ 489484 w 489484"/>
                  <a:gd name="connsiteY36" fmla="*/ 286083 h 523363"/>
                  <a:gd name="connsiteX0" fmla="*/ 198018 w 198018"/>
                  <a:gd name="connsiteY0" fmla="*/ 490583 h 523363"/>
                  <a:gd name="connsiteX1" fmla="*/ 184576 w 198018"/>
                  <a:gd name="connsiteY1" fmla="*/ 491769 h 523363"/>
                  <a:gd name="connsiteX2" fmla="*/ 159634 w 198018"/>
                  <a:gd name="connsiteY2" fmla="*/ 523363 h 523363"/>
                  <a:gd name="connsiteX3" fmla="*/ 111411 w 198018"/>
                  <a:gd name="connsiteY3" fmla="*/ 513386 h 523363"/>
                  <a:gd name="connsiteX4" fmla="*/ 78154 w 198018"/>
                  <a:gd name="connsiteY4" fmla="*/ 480129 h 523363"/>
                  <a:gd name="connsiteX5" fmla="*/ 61526 w 198018"/>
                  <a:gd name="connsiteY5" fmla="*/ 495095 h 523363"/>
                  <a:gd name="connsiteX6" fmla="*/ 8314 w 198018"/>
                  <a:gd name="connsiteY6" fmla="*/ 506735 h 523363"/>
                  <a:gd name="connsiteX7" fmla="*/ 18291 w 198018"/>
                  <a:gd name="connsiteY7" fmla="*/ 488444 h 523363"/>
                  <a:gd name="connsiteX8" fmla="*/ 16629 w 198018"/>
                  <a:gd name="connsiteY8" fmla="*/ 478466 h 523363"/>
                  <a:gd name="connsiteX9" fmla="*/ 31594 w 198018"/>
                  <a:gd name="connsiteY9" fmla="*/ 470152 h 523363"/>
                  <a:gd name="connsiteX10" fmla="*/ 31594 w 198018"/>
                  <a:gd name="connsiteY10" fmla="*/ 455186 h 523363"/>
                  <a:gd name="connsiteX11" fmla="*/ 41571 w 198018"/>
                  <a:gd name="connsiteY11" fmla="*/ 431907 h 523363"/>
                  <a:gd name="connsiteX12" fmla="*/ 36583 w 198018"/>
                  <a:gd name="connsiteY12" fmla="*/ 421929 h 523363"/>
                  <a:gd name="connsiteX13" fmla="*/ 78154 w 198018"/>
                  <a:gd name="connsiteY13" fmla="*/ 390335 h 523363"/>
                  <a:gd name="connsiteX14" fmla="*/ 73166 w 198018"/>
                  <a:gd name="connsiteY14" fmla="*/ 360404 h 523363"/>
                  <a:gd name="connsiteX15" fmla="*/ 39909 w 198018"/>
                  <a:gd name="connsiteY15" fmla="*/ 355415 h 523363"/>
                  <a:gd name="connsiteX16" fmla="*/ 38246 w 198018"/>
                  <a:gd name="connsiteY16" fmla="*/ 338787 h 523363"/>
                  <a:gd name="connsiteX17" fmla="*/ 58200 w 198018"/>
                  <a:gd name="connsiteY17" fmla="*/ 335461 h 523363"/>
                  <a:gd name="connsiteX18" fmla="*/ 49886 w 198018"/>
                  <a:gd name="connsiteY18" fmla="*/ 245667 h 523363"/>
                  <a:gd name="connsiteX19" fmla="*/ 41571 w 198018"/>
                  <a:gd name="connsiteY19" fmla="*/ 229039 h 523363"/>
                  <a:gd name="connsiteX20" fmla="*/ 48223 w 198018"/>
                  <a:gd name="connsiteY20" fmla="*/ 199107 h 523363"/>
                  <a:gd name="connsiteX21" fmla="*/ 36583 w 198018"/>
                  <a:gd name="connsiteY21" fmla="*/ 182479 h 523363"/>
                  <a:gd name="connsiteX22" fmla="*/ 11640 w 198018"/>
                  <a:gd name="connsiteY22" fmla="*/ 149222 h 523363"/>
                  <a:gd name="connsiteX23" fmla="*/ 13303 w 198018"/>
                  <a:gd name="connsiteY23" fmla="*/ 144233 h 523363"/>
                  <a:gd name="connsiteX24" fmla="*/ 0 w 198018"/>
                  <a:gd name="connsiteY24" fmla="*/ 117628 h 523363"/>
                  <a:gd name="connsiteX25" fmla="*/ 14966 w 198018"/>
                  <a:gd name="connsiteY25" fmla="*/ 109314 h 523363"/>
                  <a:gd name="connsiteX26" fmla="*/ 23280 w 198018"/>
                  <a:gd name="connsiteY26" fmla="*/ 114302 h 523363"/>
                  <a:gd name="connsiteX27" fmla="*/ 61526 w 198018"/>
                  <a:gd name="connsiteY27" fmla="*/ 147559 h 523363"/>
                  <a:gd name="connsiteX28" fmla="*/ 99771 w 198018"/>
                  <a:gd name="connsiteY28" fmla="*/ 104325 h 523363"/>
                  <a:gd name="connsiteX29" fmla="*/ 99771 w 198018"/>
                  <a:gd name="connsiteY29" fmla="*/ 89359 h 523363"/>
                  <a:gd name="connsiteX30" fmla="*/ 129702 w 198018"/>
                  <a:gd name="connsiteY30" fmla="*/ 92685 h 523363"/>
                  <a:gd name="connsiteX31" fmla="*/ 134691 w 198018"/>
                  <a:gd name="connsiteY31" fmla="*/ 54439 h 523363"/>
                  <a:gd name="connsiteX32" fmla="*/ 138017 w 198018"/>
                  <a:gd name="connsiteY32" fmla="*/ 31160 h 523363"/>
                  <a:gd name="connsiteX33" fmla="*/ 154645 w 198018"/>
                  <a:gd name="connsiteY33" fmla="*/ 16194 h 523363"/>
                  <a:gd name="connsiteX34" fmla="*/ 184576 w 198018"/>
                  <a:gd name="connsiteY34" fmla="*/ 7880 h 523363"/>
                  <a:gd name="connsiteX35" fmla="*/ 198018 w 198018"/>
                  <a:gd name="connsiteY35" fmla="*/ 0 h 523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018" h="523363">
                    <a:moveTo>
                      <a:pt x="198018" y="490583"/>
                    </a:moveTo>
                    <a:lnTo>
                      <a:pt x="184576" y="491769"/>
                    </a:lnTo>
                    <a:lnTo>
                      <a:pt x="159634" y="523363"/>
                    </a:lnTo>
                    <a:lnTo>
                      <a:pt x="111411" y="513386"/>
                    </a:lnTo>
                    <a:lnTo>
                      <a:pt x="78154" y="480129"/>
                    </a:lnTo>
                    <a:lnTo>
                      <a:pt x="61526" y="495095"/>
                    </a:lnTo>
                    <a:lnTo>
                      <a:pt x="8314" y="506735"/>
                    </a:lnTo>
                    <a:lnTo>
                      <a:pt x="18291" y="488444"/>
                    </a:lnTo>
                    <a:lnTo>
                      <a:pt x="16629" y="478466"/>
                    </a:lnTo>
                    <a:lnTo>
                      <a:pt x="31594" y="470152"/>
                    </a:lnTo>
                    <a:lnTo>
                      <a:pt x="31594" y="455186"/>
                    </a:lnTo>
                    <a:lnTo>
                      <a:pt x="41571" y="431907"/>
                    </a:lnTo>
                    <a:lnTo>
                      <a:pt x="36583" y="421929"/>
                    </a:lnTo>
                    <a:lnTo>
                      <a:pt x="78154" y="390335"/>
                    </a:lnTo>
                    <a:lnTo>
                      <a:pt x="73166" y="360404"/>
                    </a:lnTo>
                    <a:lnTo>
                      <a:pt x="39909" y="355415"/>
                    </a:lnTo>
                    <a:lnTo>
                      <a:pt x="38246" y="338787"/>
                    </a:lnTo>
                    <a:lnTo>
                      <a:pt x="58200" y="335461"/>
                    </a:lnTo>
                    <a:lnTo>
                      <a:pt x="49886" y="245667"/>
                    </a:lnTo>
                    <a:lnTo>
                      <a:pt x="41571" y="229039"/>
                    </a:lnTo>
                    <a:lnTo>
                      <a:pt x="48223" y="199107"/>
                    </a:lnTo>
                    <a:lnTo>
                      <a:pt x="36583" y="182479"/>
                    </a:lnTo>
                    <a:lnTo>
                      <a:pt x="11640" y="149222"/>
                    </a:lnTo>
                    <a:lnTo>
                      <a:pt x="13303" y="144233"/>
                    </a:lnTo>
                    <a:lnTo>
                      <a:pt x="0" y="117628"/>
                    </a:lnTo>
                    <a:lnTo>
                      <a:pt x="14966" y="109314"/>
                    </a:lnTo>
                    <a:lnTo>
                      <a:pt x="23280" y="114302"/>
                    </a:lnTo>
                    <a:lnTo>
                      <a:pt x="61526" y="147559"/>
                    </a:lnTo>
                    <a:lnTo>
                      <a:pt x="99771" y="104325"/>
                    </a:lnTo>
                    <a:lnTo>
                      <a:pt x="99771" y="89359"/>
                    </a:lnTo>
                    <a:lnTo>
                      <a:pt x="129702" y="92685"/>
                    </a:lnTo>
                    <a:lnTo>
                      <a:pt x="134691" y="54439"/>
                    </a:lnTo>
                    <a:lnTo>
                      <a:pt x="138017" y="31160"/>
                    </a:lnTo>
                    <a:lnTo>
                      <a:pt x="154645" y="16194"/>
                    </a:lnTo>
                    <a:lnTo>
                      <a:pt x="184576" y="7880"/>
                    </a:lnTo>
                    <a:lnTo>
                      <a:pt x="198018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52EF355C-3D60-A290-D22F-F08BBFCDC167}"/>
                  </a:ext>
                </a:extLst>
              </p:cNvPr>
              <p:cNvSpPr/>
              <p:nvPr/>
            </p:nvSpPr>
            <p:spPr>
              <a:xfrm>
                <a:off x="1499341" y="3104467"/>
                <a:ext cx="239451" cy="447319"/>
              </a:xfrm>
              <a:custGeom>
                <a:avLst/>
                <a:gdLst>
                  <a:gd name="connsiteX0" fmla="*/ 347950 w 577975"/>
                  <a:gd name="connsiteY0" fmla="*/ 0 h 629992"/>
                  <a:gd name="connsiteX1" fmla="*/ 577975 w 577975"/>
                  <a:gd name="connsiteY1" fmla="*/ 629992 h 629992"/>
                  <a:gd name="connsiteX2" fmla="*/ 394209 w 577975"/>
                  <a:gd name="connsiteY2" fmla="*/ 629992 h 629992"/>
                  <a:gd name="connsiteX3" fmla="*/ 394357 w 577975"/>
                  <a:gd name="connsiteY3" fmla="*/ 629647 h 629992"/>
                  <a:gd name="connsiteX4" fmla="*/ 398348 w 577975"/>
                  <a:gd name="connsiteY4" fmla="*/ 555817 h 629992"/>
                  <a:gd name="connsiteX5" fmla="*/ 364426 w 577975"/>
                  <a:gd name="connsiteY5" fmla="*/ 483981 h 629992"/>
                  <a:gd name="connsiteX6" fmla="*/ 350458 w 577975"/>
                  <a:gd name="connsiteY6" fmla="*/ 462032 h 629992"/>
                  <a:gd name="connsiteX7" fmla="*/ 322522 w 577975"/>
                  <a:gd name="connsiteY7" fmla="*/ 452055 h 629992"/>
                  <a:gd name="connsiteX8" fmla="*/ 316536 w 577975"/>
                  <a:gd name="connsiteY8" fmla="*/ 438087 h 629992"/>
                  <a:gd name="connsiteX9" fmla="*/ 320526 w 577975"/>
                  <a:gd name="connsiteY9" fmla="*/ 366251 h 629992"/>
                  <a:gd name="connsiteX10" fmla="*/ 312545 w 577975"/>
                  <a:gd name="connsiteY10" fmla="*/ 362261 h 629992"/>
                  <a:gd name="connsiteX11" fmla="*/ 296581 w 577975"/>
                  <a:gd name="connsiteY11" fmla="*/ 362261 h 629992"/>
                  <a:gd name="connsiteX12" fmla="*/ 260664 w 577975"/>
                  <a:gd name="connsiteY12" fmla="*/ 362261 h 629992"/>
                  <a:gd name="connsiteX13" fmla="*/ 250687 w 577975"/>
                  <a:gd name="connsiteY13" fmla="*/ 346297 h 629992"/>
                  <a:gd name="connsiteX14" fmla="*/ 242705 w 577975"/>
                  <a:gd name="connsiteY14" fmla="*/ 316366 h 629992"/>
                  <a:gd name="connsiteX15" fmla="*/ 250687 w 577975"/>
                  <a:gd name="connsiteY15" fmla="*/ 306389 h 629992"/>
                  <a:gd name="connsiteX16" fmla="*/ 272636 w 577975"/>
                  <a:gd name="connsiteY16" fmla="*/ 288430 h 629992"/>
                  <a:gd name="connsiteX17" fmla="*/ 304563 w 577975"/>
                  <a:gd name="connsiteY17" fmla="*/ 290425 h 629992"/>
                  <a:gd name="connsiteX18" fmla="*/ 334494 w 577975"/>
                  <a:gd name="connsiteY18" fmla="*/ 312375 h 629992"/>
                  <a:gd name="connsiteX19" fmla="*/ 334494 w 577975"/>
                  <a:gd name="connsiteY19" fmla="*/ 354279 h 629992"/>
                  <a:gd name="connsiteX20" fmla="*/ 348462 w 577975"/>
                  <a:gd name="connsiteY20" fmla="*/ 354279 h 629992"/>
                  <a:gd name="connsiteX21" fmla="*/ 382385 w 577975"/>
                  <a:gd name="connsiteY21" fmla="*/ 346297 h 629992"/>
                  <a:gd name="connsiteX22" fmla="*/ 398348 w 577975"/>
                  <a:gd name="connsiteY22" fmla="*/ 322352 h 629992"/>
                  <a:gd name="connsiteX23" fmla="*/ 404334 w 577975"/>
                  <a:gd name="connsiteY23" fmla="*/ 276457 h 629992"/>
                  <a:gd name="connsiteX24" fmla="*/ 416307 w 577975"/>
                  <a:gd name="connsiteY24" fmla="*/ 254508 h 629992"/>
                  <a:gd name="connsiteX25" fmla="*/ 396352 w 577975"/>
                  <a:gd name="connsiteY25" fmla="*/ 220586 h 629992"/>
                  <a:gd name="connsiteX26" fmla="*/ 378394 w 577975"/>
                  <a:gd name="connsiteY26" fmla="*/ 214599 h 629992"/>
                  <a:gd name="connsiteX27" fmla="*/ 350458 w 577975"/>
                  <a:gd name="connsiteY27" fmla="*/ 214599 h 629992"/>
                  <a:gd name="connsiteX28" fmla="*/ 334494 w 577975"/>
                  <a:gd name="connsiteY28" fmla="*/ 196641 h 629992"/>
                  <a:gd name="connsiteX29" fmla="*/ 306559 w 577975"/>
                  <a:gd name="connsiteY29" fmla="*/ 182673 h 629992"/>
                  <a:gd name="connsiteX30" fmla="*/ 250687 w 577975"/>
                  <a:gd name="connsiteY30" fmla="*/ 216595 h 629992"/>
                  <a:gd name="connsiteX31" fmla="*/ 248691 w 577975"/>
                  <a:gd name="connsiteY31" fmla="*/ 234554 h 629992"/>
                  <a:gd name="connsiteX32" fmla="*/ 250687 w 577975"/>
                  <a:gd name="connsiteY32" fmla="*/ 266480 h 629992"/>
                  <a:gd name="connsiteX33" fmla="*/ 238714 w 577975"/>
                  <a:gd name="connsiteY33" fmla="*/ 288430 h 629992"/>
                  <a:gd name="connsiteX34" fmla="*/ 218760 w 577975"/>
                  <a:gd name="connsiteY34" fmla="*/ 304393 h 629992"/>
                  <a:gd name="connsiteX35" fmla="*/ 208783 w 577975"/>
                  <a:gd name="connsiteY35" fmla="*/ 370242 h 629992"/>
                  <a:gd name="connsiteX36" fmla="*/ 176856 w 577975"/>
                  <a:gd name="connsiteY36" fmla="*/ 412146 h 629992"/>
                  <a:gd name="connsiteX37" fmla="*/ 182842 w 577975"/>
                  <a:gd name="connsiteY37" fmla="*/ 503936 h 629992"/>
                  <a:gd name="connsiteX38" fmla="*/ 196810 w 577975"/>
                  <a:gd name="connsiteY38" fmla="*/ 555817 h 629992"/>
                  <a:gd name="connsiteX39" fmla="*/ 218760 w 577975"/>
                  <a:gd name="connsiteY39" fmla="*/ 583752 h 629992"/>
                  <a:gd name="connsiteX40" fmla="*/ 272636 w 577975"/>
                  <a:gd name="connsiteY40" fmla="*/ 619670 h 629992"/>
                  <a:gd name="connsiteX41" fmla="*/ 302568 w 577975"/>
                  <a:gd name="connsiteY41" fmla="*/ 619670 h 629992"/>
                  <a:gd name="connsiteX42" fmla="*/ 297804 w 577975"/>
                  <a:gd name="connsiteY42" fmla="*/ 629992 h 629992"/>
                  <a:gd name="connsiteX43" fmla="*/ 4413 w 577975"/>
                  <a:gd name="connsiteY43" fmla="*/ 629992 h 629992"/>
                  <a:gd name="connsiteX44" fmla="*/ 0 w 577975"/>
                  <a:gd name="connsiteY44" fmla="*/ 627986 h 629992"/>
                  <a:gd name="connsiteX45" fmla="*/ 347950 w 577975"/>
                  <a:gd name="connsiteY45" fmla="*/ 0 h 629992"/>
                  <a:gd name="connsiteX0" fmla="*/ 347950 w 577975"/>
                  <a:gd name="connsiteY0" fmla="*/ 0 h 629992"/>
                  <a:gd name="connsiteX1" fmla="*/ 577975 w 577975"/>
                  <a:gd name="connsiteY1" fmla="*/ 629992 h 629992"/>
                  <a:gd name="connsiteX2" fmla="*/ 394209 w 577975"/>
                  <a:gd name="connsiteY2" fmla="*/ 629992 h 629992"/>
                  <a:gd name="connsiteX3" fmla="*/ 394357 w 577975"/>
                  <a:gd name="connsiteY3" fmla="*/ 629647 h 629992"/>
                  <a:gd name="connsiteX4" fmla="*/ 398348 w 577975"/>
                  <a:gd name="connsiteY4" fmla="*/ 555817 h 629992"/>
                  <a:gd name="connsiteX5" fmla="*/ 364426 w 577975"/>
                  <a:gd name="connsiteY5" fmla="*/ 483981 h 629992"/>
                  <a:gd name="connsiteX6" fmla="*/ 350458 w 577975"/>
                  <a:gd name="connsiteY6" fmla="*/ 462032 h 629992"/>
                  <a:gd name="connsiteX7" fmla="*/ 322522 w 577975"/>
                  <a:gd name="connsiteY7" fmla="*/ 452055 h 629992"/>
                  <a:gd name="connsiteX8" fmla="*/ 316536 w 577975"/>
                  <a:gd name="connsiteY8" fmla="*/ 438087 h 629992"/>
                  <a:gd name="connsiteX9" fmla="*/ 320526 w 577975"/>
                  <a:gd name="connsiteY9" fmla="*/ 366251 h 629992"/>
                  <a:gd name="connsiteX10" fmla="*/ 312545 w 577975"/>
                  <a:gd name="connsiteY10" fmla="*/ 362261 h 629992"/>
                  <a:gd name="connsiteX11" fmla="*/ 296581 w 577975"/>
                  <a:gd name="connsiteY11" fmla="*/ 362261 h 629992"/>
                  <a:gd name="connsiteX12" fmla="*/ 260664 w 577975"/>
                  <a:gd name="connsiteY12" fmla="*/ 362261 h 629992"/>
                  <a:gd name="connsiteX13" fmla="*/ 250687 w 577975"/>
                  <a:gd name="connsiteY13" fmla="*/ 346297 h 629992"/>
                  <a:gd name="connsiteX14" fmla="*/ 242705 w 577975"/>
                  <a:gd name="connsiteY14" fmla="*/ 316366 h 629992"/>
                  <a:gd name="connsiteX15" fmla="*/ 250687 w 577975"/>
                  <a:gd name="connsiteY15" fmla="*/ 306389 h 629992"/>
                  <a:gd name="connsiteX16" fmla="*/ 272636 w 577975"/>
                  <a:gd name="connsiteY16" fmla="*/ 288430 h 629992"/>
                  <a:gd name="connsiteX17" fmla="*/ 304563 w 577975"/>
                  <a:gd name="connsiteY17" fmla="*/ 290425 h 629992"/>
                  <a:gd name="connsiteX18" fmla="*/ 334494 w 577975"/>
                  <a:gd name="connsiteY18" fmla="*/ 312375 h 629992"/>
                  <a:gd name="connsiteX19" fmla="*/ 334494 w 577975"/>
                  <a:gd name="connsiteY19" fmla="*/ 354279 h 629992"/>
                  <a:gd name="connsiteX20" fmla="*/ 348462 w 577975"/>
                  <a:gd name="connsiteY20" fmla="*/ 354279 h 629992"/>
                  <a:gd name="connsiteX21" fmla="*/ 382385 w 577975"/>
                  <a:gd name="connsiteY21" fmla="*/ 346297 h 629992"/>
                  <a:gd name="connsiteX22" fmla="*/ 398348 w 577975"/>
                  <a:gd name="connsiteY22" fmla="*/ 322352 h 629992"/>
                  <a:gd name="connsiteX23" fmla="*/ 404334 w 577975"/>
                  <a:gd name="connsiteY23" fmla="*/ 276457 h 629992"/>
                  <a:gd name="connsiteX24" fmla="*/ 416307 w 577975"/>
                  <a:gd name="connsiteY24" fmla="*/ 254508 h 629992"/>
                  <a:gd name="connsiteX25" fmla="*/ 396352 w 577975"/>
                  <a:gd name="connsiteY25" fmla="*/ 220586 h 629992"/>
                  <a:gd name="connsiteX26" fmla="*/ 378394 w 577975"/>
                  <a:gd name="connsiteY26" fmla="*/ 214599 h 629992"/>
                  <a:gd name="connsiteX27" fmla="*/ 350458 w 577975"/>
                  <a:gd name="connsiteY27" fmla="*/ 214599 h 629992"/>
                  <a:gd name="connsiteX28" fmla="*/ 334494 w 577975"/>
                  <a:gd name="connsiteY28" fmla="*/ 196641 h 629992"/>
                  <a:gd name="connsiteX29" fmla="*/ 306559 w 577975"/>
                  <a:gd name="connsiteY29" fmla="*/ 182673 h 629992"/>
                  <a:gd name="connsiteX30" fmla="*/ 250687 w 577975"/>
                  <a:gd name="connsiteY30" fmla="*/ 216595 h 629992"/>
                  <a:gd name="connsiteX31" fmla="*/ 248691 w 577975"/>
                  <a:gd name="connsiteY31" fmla="*/ 234554 h 629992"/>
                  <a:gd name="connsiteX32" fmla="*/ 250687 w 577975"/>
                  <a:gd name="connsiteY32" fmla="*/ 266480 h 629992"/>
                  <a:gd name="connsiteX33" fmla="*/ 238714 w 577975"/>
                  <a:gd name="connsiteY33" fmla="*/ 288430 h 629992"/>
                  <a:gd name="connsiteX34" fmla="*/ 218760 w 577975"/>
                  <a:gd name="connsiteY34" fmla="*/ 304393 h 629992"/>
                  <a:gd name="connsiteX35" fmla="*/ 208783 w 577975"/>
                  <a:gd name="connsiteY35" fmla="*/ 370242 h 629992"/>
                  <a:gd name="connsiteX36" fmla="*/ 176856 w 577975"/>
                  <a:gd name="connsiteY36" fmla="*/ 412146 h 629992"/>
                  <a:gd name="connsiteX37" fmla="*/ 182842 w 577975"/>
                  <a:gd name="connsiteY37" fmla="*/ 503936 h 629992"/>
                  <a:gd name="connsiteX38" fmla="*/ 196810 w 577975"/>
                  <a:gd name="connsiteY38" fmla="*/ 555817 h 629992"/>
                  <a:gd name="connsiteX39" fmla="*/ 218760 w 577975"/>
                  <a:gd name="connsiteY39" fmla="*/ 583752 h 629992"/>
                  <a:gd name="connsiteX40" fmla="*/ 272636 w 577975"/>
                  <a:gd name="connsiteY40" fmla="*/ 619670 h 629992"/>
                  <a:gd name="connsiteX41" fmla="*/ 302568 w 577975"/>
                  <a:gd name="connsiteY41" fmla="*/ 619670 h 629992"/>
                  <a:gd name="connsiteX42" fmla="*/ 297804 w 577975"/>
                  <a:gd name="connsiteY42" fmla="*/ 629992 h 629992"/>
                  <a:gd name="connsiteX43" fmla="*/ 4413 w 577975"/>
                  <a:gd name="connsiteY43" fmla="*/ 629992 h 629992"/>
                  <a:gd name="connsiteX44" fmla="*/ 0 w 577975"/>
                  <a:gd name="connsiteY44" fmla="*/ 627986 h 629992"/>
                  <a:gd name="connsiteX45" fmla="*/ 439390 w 577975"/>
                  <a:gd name="connsiteY45" fmla="*/ 91440 h 629992"/>
                  <a:gd name="connsiteX0" fmla="*/ 577975 w 577975"/>
                  <a:gd name="connsiteY0" fmla="*/ 538552 h 538552"/>
                  <a:gd name="connsiteX1" fmla="*/ 394209 w 577975"/>
                  <a:gd name="connsiteY1" fmla="*/ 538552 h 538552"/>
                  <a:gd name="connsiteX2" fmla="*/ 394357 w 577975"/>
                  <a:gd name="connsiteY2" fmla="*/ 538207 h 538552"/>
                  <a:gd name="connsiteX3" fmla="*/ 398348 w 577975"/>
                  <a:gd name="connsiteY3" fmla="*/ 464377 h 538552"/>
                  <a:gd name="connsiteX4" fmla="*/ 364426 w 577975"/>
                  <a:gd name="connsiteY4" fmla="*/ 392541 h 538552"/>
                  <a:gd name="connsiteX5" fmla="*/ 350458 w 577975"/>
                  <a:gd name="connsiteY5" fmla="*/ 370592 h 538552"/>
                  <a:gd name="connsiteX6" fmla="*/ 322522 w 577975"/>
                  <a:gd name="connsiteY6" fmla="*/ 360615 h 538552"/>
                  <a:gd name="connsiteX7" fmla="*/ 316536 w 577975"/>
                  <a:gd name="connsiteY7" fmla="*/ 346647 h 538552"/>
                  <a:gd name="connsiteX8" fmla="*/ 320526 w 577975"/>
                  <a:gd name="connsiteY8" fmla="*/ 274811 h 538552"/>
                  <a:gd name="connsiteX9" fmla="*/ 312545 w 577975"/>
                  <a:gd name="connsiteY9" fmla="*/ 270821 h 538552"/>
                  <a:gd name="connsiteX10" fmla="*/ 296581 w 577975"/>
                  <a:gd name="connsiteY10" fmla="*/ 270821 h 538552"/>
                  <a:gd name="connsiteX11" fmla="*/ 260664 w 577975"/>
                  <a:gd name="connsiteY11" fmla="*/ 270821 h 538552"/>
                  <a:gd name="connsiteX12" fmla="*/ 250687 w 577975"/>
                  <a:gd name="connsiteY12" fmla="*/ 254857 h 538552"/>
                  <a:gd name="connsiteX13" fmla="*/ 242705 w 577975"/>
                  <a:gd name="connsiteY13" fmla="*/ 224926 h 538552"/>
                  <a:gd name="connsiteX14" fmla="*/ 250687 w 577975"/>
                  <a:gd name="connsiteY14" fmla="*/ 214949 h 538552"/>
                  <a:gd name="connsiteX15" fmla="*/ 272636 w 577975"/>
                  <a:gd name="connsiteY15" fmla="*/ 196990 h 538552"/>
                  <a:gd name="connsiteX16" fmla="*/ 304563 w 577975"/>
                  <a:gd name="connsiteY16" fmla="*/ 198985 h 538552"/>
                  <a:gd name="connsiteX17" fmla="*/ 334494 w 577975"/>
                  <a:gd name="connsiteY17" fmla="*/ 220935 h 538552"/>
                  <a:gd name="connsiteX18" fmla="*/ 334494 w 577975"/>
                  <a:gd name="connsiteY18" fmla="*/ 262839 h 538552"/>
                  <a:gd name="connsiteX19" fmla="*/ 348462 w 577975"/>
                  <a:gd name="connsiteY19" fmla="*/ 262839 h 538552"/>
                  <a:gd name="connsiteX20" fmla="*/ 382385 w 577975"/>
                  <a:gd name="connsiteY20" fmla="*/ 254857 h 538552"/>
                  <a:gd name="connsiteX21" fmla="*/ 398348 w 577975"/>
                  <a:gd name="connsiteY21" fmla="*/ 230912 h 538552"/>
                  <a:gd name="connsiteX22" fmla="*/ 404334 w 577975"/>
                  <a:gd name="connsiteY22" fmla="*/ 185017 h 538552"/>
                  <a:gd name="connsiteX23" fmla="*/ 416307 w 577975"/>
                  <a:gd name="connsiteY23" fmla="*/ 163068 h 538552"/>
                  <a:gd name="connsiteX24" fmla="*/ 396352 w 577975"/>
                  <a:gd name="connsiteY24" fmla="*/ 129146 h 538552"/>
                  <a:gd name="connsiteX25" fmla="*/ 378394 w 577975"/>
                  <a:gd name="connsiteY25" fmla="*/ 123159 h 538552"/>
                  <a:gd name="connsiteX26" fmla="*/ 350458 w 577975"/>
                  <a:gd name="connsiteY26" fmla="*/ 123159 h 538552"/>
                  <a:gd name="connsiteX27" fmla="*/ 334494 w 577975"/>
                  <a:gd name="connsiteY27" fmla="*/ 105201 h 538552"/>
                  <a:gd name="connsiteX28" fmla="*/ 306559 w 577975"/>
                  <a:gd name="connsiteY28" fmla="*/ 91233 h 538552"/>
                  <a:gd name="connsiteX29" fmla="*/ 250687 w 577975"/>
                  <a:gd name="connsiteY29" fmla="*/ 125155 h 538552"/>
                  <a:gd name="connsiteX30" fmla="*/ 248691 w 577975"/>
                  <a:gd name="connsiteY30" fmla="*/ 143114 h 538552"/>
                  <a:gd name="connsiteX31" fmla="*/ 250687 w 577975"/>
                  <a:gd name="connsiteY31" fmla="*/ 175040 h 538552"/>
                  <a:gd name="connsiteX32" fmla="*/ 238714 w 577975"/>
                  <a:gd name="connsiteY32" fmla="*/ 196990 h 538552"/>
                  <a:gd name="connsiteX33" fmla="*/ 218760 w 577975"/>
                  <a:gd name="connsiteY33" fmla="*/ 212953 h 538552"/>
                  <a:gd name="connsiteX34" fmla="*/ 208783 w 577975"/>
                  <a:gd name="connsiteY34" fmla="*/ 278802 h 538552"/>
                  <a:gd name="connsiteX35" fmla="*/ 176856 w 577975"/>
                  <a:gd name="connsiteY35" fmla="*/ 320706 h 538552"/>
                  <a:gd name="connsiteX36" fmla="*/ 182842 w 577975"/>
                  <a:gd name="connsiteY36" fmla="*/ 412496 h 538552"/>
                  <a:gd name="connsiteX37" fmla="*/ 196810 w 577975"/>
                  <a:gd name="connsiteY37" fmla="*/ 464377 h 538552"/>
                  <a:gd name="connsiteX38" fmla="*/ 218760 w 577975"/>
                  <a:gd name="connsiteY38" fmla="*/ 492312 h 538552"/>
                  <a:gd name="connsiteX39" fmla="*/ 272636 w 577975"/>
                  <a:gd name="connsiteY39" fmla="*/ 528230 h 538552"/>
                  <a:gd name="connsiteX40" fmla="*/ 302568 w 577975"/>
                  <a:gd name="connsiteY40" fmla="*/ 528230 h 538552"/>
                  <a:gd name="connsiteX41" fmla="*/ 297804 w 577975"/>
                  <a:gd name="connsiteY41" fmla="*/ 538552 h 538552"/>
                  <a:gd name="connsiteX42" fmla="*/ 4413 w 577975"/>
                  <a:gd name="connsiteY42" fmla="*/ 538552 h 538552"/>
                  <a:gd name="connsiteX43" fmla="*/ 0 w 577975"/>
                  <a:gd name="connsiteY43" fmla="*/ 536546 h 538552"/>
                  <a:gd name="connsiteX44" fmla="*/ 439390 w 577975"/>
                  <a:gd name="connsiteY44" fmla="*/ 0 h 538552"/>
                  <a:gd name="connsiteX0" fmla="*/ 577975 w 577975"/>
                  <a:gd name="connsiteY0" fmla="*/ 447319 h 447319"/>
                  <a:gd name="connsiteX1" fmla="*/ 394209 w 577975"/>
                  <a:gd name="connsiteY1" fmla="*/ 447319 h 447319"/>
                  <a:gd name="connsiteX2" fmla="*/ 394357 w 577975"/>
                  <a:gd name="connsiteY2" fmla="*/ 446974 h 447319"/>
                  <a:gd name="connsiteX3" fmla="*/ 398348 w 577975"/>
                  <a:gd name="connsiteY3" fmla="*/ 373144 h 447319"/>
                  <a:gd name="connsiteX4" fmla="*/ 364426 w 577975"/>
                  <a:gd name="connsiteY4" fmla="*/ 301308 h 447319"/>
                  <a:gd name="connsiteX5" fmla="*/ 350458 w 577975"/>
                  <a:gd name="connsiteY5" fmla="*/ 279359 h 447319"/>
                  <a:gd name="connsiteX6" fmla="*/ 322522 w 577975"/>
                  <a:gd name="connsiteY6" fmla="*/ 269382 h 447319"/>
                  <a:gd name="connsiteX7" fmla="*/ 316536 w 577975"/>
                  <a:gd name="connsiteY7" fmla="*/ 255414 h 447319"/>
                  <a:gd name="connsiteX8" fmla="*/ 320526 w 577975"/>
                  <a:gd name="connsiteY8" fmla="*/ 183578 h 447319"/>
                  <a:gd name="connsiteX9" fmla="*/ 312545 w 577975"/>
                  <a:gd name="connsiteY9" fmla="*/ 179588 h 447319"/>
                  <a:gd name="connsiteX10" fmla="*/ 296581 w 577975"/>
                  <a:gd name="connsiteY10" fmla="*/ 179588 h 447319"/>
                  <a:gd name="connsiteX11" fmla="*/ 260664 w 577975"/>
                  <a:gd name="connsiteY11" fmla="*/ 179588 h 447319"/>
                  <a:gd name="connsiteX12" fmla="*/ 250687 w 577975"/>
                  <a:gd name="connsiteY12" fmla="*/ 163624 h 447319"/>
                  <a:gd name="connsiteX13" fmla="*/ 242705 w 577975"/>
                  <a:gd name="connsiteY13" fmla="*/ 133693 h 447319"/>
                  <a:gd name="connsiteX14" fmla="*/ 250687 w 577975"/>
                  <a:gd name="connsiteY14" fmla="*/ 123716 h 447319"/>
                  <a:gd name="connsiteX15" fmla="*/ 272636 w 577975"/>
                  <a:gd name="connsiteY15" fmla="*/ 105757 h 447319"/>
                  <a:gd name="connsiteX16" fmla="*/ 304563 w 577975"/>
                  <a:gd name="connsiteY16" fmla="*/ 107752 h 447319"/>
                  <a:gd name="connsiteX17" fmla="*/ 334494 w 577975"/>
                  <a:gd name="connsiteY17" fmla="*/ 129702 h 447319"/>
                  <a:gd name="connsiteX18" fmla="*/ 334494 w 577975"/>
                  <a:gd name="connsiteY18" fmla="*/ 171606 h 447319"/>
                  <a:gd name="connsiteX19" fmla="*/ 348462 w 577975"/>
                  <a:gd name="connsiteY19" fmla="*/ 171606 h 447319"/>
                  <a:gd name="connsiteX20" fmla="*/ 382385 w 577975"/>
                  <a:gd name="connsiteY20" fmla="*/ 163624 h 447319"/>
                  <a:gd name="connsiteX21" fmla="*/ 398348 w 577975"/>
                  <a:gd name="connsiteY21" fmla="*/ 139679 h 447319"/>
                  <a:gd name="connsiteX22" fmla="*/ 404334 w 577975"/>
                  <a:gd name="connsiteY22" fmla="*/ 93784 h 447319"/>
                  <a:gd name="connsiteX23" fmla="*/ 416307 w 577975"/>
                  <a:gd name="connsiteY23" fmla="*/ 71835 h 447319"/>
                  <a:gd name="connsiteX24" fmla="*/ 396352 w 577975"/>
                  <a:gd name="connsiteY24" fmla="*/ 37913 h 447319"/>
                  <a:gd name="connsiteX25" fmla="*/ 378394 w 577975"/>
                  <a:gd name="connsiteY25" fmla="*/ 31926 h 447319"/>
                  <a:gd name="connsiteX26" fmla="*/ 350458 w 577975"/>
                  <a:gd name="connsiteY26" fmla="*/ 31926 h 447319"/>
                  <a:gd name="connsiteX27" fmla="*/ 334494 w 577975"/>
                  <a:gd name="connsiteY27" fmla="*/ 13968 h 447319"/>
                  <a:gd name="connsiteX28" fmla="*/ 306559 w 577975"/>
                  <a:gd name="connsiteY28" fmla="*/ 0 h 447319"/>
                  <a:gd name="connsiteX29" fmla="*/ 250687 w 577975"/>
                  <a:gd name="connsiteY29" fmla="*/ 33922 h 447319"/>
                  <a:gd name="connsiteX30" fmla="*/ 248691 w 577975"/>
                  <a:gd name="connsiteY30" fmla="*/ 51881 h 447319"/>
                  <a:gd name="connsiteX31" fmla="*/ 250687 w 577975"/>
                  <a:gd name="connsiteY31" fmla="*/ 83807 h 447319"/>
                  <a:gd name="connsiteX32" fmla="*/ 238714 w 577975"/>
                  <a:gd name="connsiteY32" fmla="*/ 105757 h 447319"/>
                  <a:gd name="connsiteX33" fmla="*/ 218760 w 577975"/>
                  <a:gd name="connsiteY33" fmla="*/ 121720 h 447319"/>
                  <a:gd name="connsiteX34" fmla="*/ 208783 w 577975"/>
                  <a:gd name="connsiteY34" fmla="*/ 187569 h 447319"/>
                  <a:gd name="connsiteX35" fmla="*/ 176856 w 577975"/>
                  <a:gd name="connsiteY35" fmla="*/ 229473 h 447319"/>
                  <a:gd name="connsiteX36" fmla="*/ 182842 w 577975"/>
                  <a:gd name="connsiteY36" fmla="*/ 321263 h 447319"/>
                  <a:gd name="connsiteX37" fmla="*/ 196810 w 577975"/>
                  <a:gd name="connsiteY37" fmla="*/ 373144 h 447319"/>
                  <a:gd name="connsiteX38" fmla="*/ 218760 w 577975"/>
                  <a:gd name="connsiteY38" fmla="*/ 401079 h 447319"/>
                  <a:gd name="connsiteX39" fmla="*/ 272636 w 577975"/>
                  <a:gd name="connsiteY39" fmla="*/ 436997 h 447319"/>
                  <a:gd name="connsiteX40" fmla="*/ 302568 w 577975"/>
                  <a:gd name="connsiteY40" fmla="*/ 436997 h 447319"/>
                  <a:gd name="connsiteX41" fmla="*/ 297804 w 577975"/>
                  <a:gd name="connsiteY41" fmla="*/ 447319 h 447319"/>
                  <a:gd name="connsiteX42" fmla="*/ 4413 w 577975"/>
                  <a:gd name="connsiteY42" fmla="*/ 447319 h 447319"/>
                  <a:gd name="connsiteX43" fmla="*/ 0 w 577975"/>
                  <a:gd name="connsiteY43" fmla="*/ 445313 h 447319"/>
                  <a:gd name="connsiteX0" fmla="*/ 573562 w 573562"/>
                  <a:gd name="connsiteY0" fmla="*/ 447319 h 447319"/>
                  <a:gd name="connsiteX1" fmla="*/ 389796 w 573562"/>
                  <a:gd name="connsiteY1" fmla="*/ 447319 h 447319"/>
                  <a:gd name="connsiteX2" fmla="*/ 389944 w 573562"/>
                  <a:gd name="connsiteY2" fmla="*/ 446974 h 447319"/>
                  <a:gd name="connsiteX3" fmla="*/ 393935 w 573562"/>
                  <a:gd name="connsiteY3" fmla="*/ 373144 h 447319"/>
                  <a:gd name="connsiteX4" fmla="*/ 360013 w 573562"/>
                  <a:gd name="connsiteY4" fmla="*/ 301308 h 447319"/>
                  <a:gd name="connsiteX5" fmla="*/ 346045 w 573562"/>
                  <a:gd name="connsiteY5" fmla="*/ 279359 h 447319"/>
                  <a:gd name="connsiteX6" fmla="*/ 318109 w 573562"/>
                  <a:gd name="connsiteY6" fmla="*/ 269382 h 447319"/>
                  <a:gd name="connsiteX7" fmla="*/ 312123 w 573562"/>
                  <a:gd name="connsiteY7" fmla="*/ 255414 h 447319"/>
                  <a:gd name="connsiteX8" fmla="*/ 316113 w 573562"/>
                  <a:gd name="connsiteY8" fmla="*/ 183578 h 447319"/>
                  <a:gd name="connsiteX9" fmla="*/ 308132 w 573562"/>
                  <a:gd name="connsiteY9" fmla="*/ 179588 h 447319"/>
                  <a:gd name="connsiteX10" fmla="*/ 292168 w 573562"/>
                  <a:gd name="connsiteY10" fmla="*/ 179588 h 447319"/>
                  <a:gd name="connsiteX11" fmla="*/ 256251 w 573562"/>
                  <a:gd name="connsiteY11" fmla="*/ 179588 h 447319"/>
                  <a:gd name="connsiteX12" fmla="*/ 246274 w 573562"/>
                  <a:gd name="connsiteY12" fmla="*/ 163624 h 447319"/>
                  <a:gd name="connsiteX13" fmla="*/ 238292 w 573562"/>
                  <a:gd name="connsiteY13" fmla="*/ 133693 h 447319"/>
                  <a:gd name="connsiteX14" fmla="*/ 246274 w 573562"/>
                  <a:gd name="connsiteY14" fmla="*/ 123716 h 447319"/>
                  <a:gd name="connsiteX15" fmla="*/ 268223 w 573562"/>
                  <a:gd name="connsiteY15" fmla="*/ 105757 h 447319"/>
                  <a:gd name="connsiteX16" fmla="*/ 300150 w 573562"/>
                  <a:gd name="connsiteY16" fmla="*/ 107752 h 447319"/>
                  <a:gd name="connsiteX17" fmla="*/ 330081 w 573562"/>
                  <a:gd name="connsiteY17" fmla="*/ 129702 h 447319"/>
                  <a:gd name="connsiteX18" fmla="*/ 330081 w 573562"/>
                  <a:gd name="connsiteY18" fmla="*/ 171606 h 447319"/>
                  <a:gd name="connsiteX19" fmla="*/ 344049 w 573562"/>
                  <a:gd name="connsiteY19" fmla="*/ 171606 h 447319"/>
                  <a:gd name="connsiteX20" fmla="*/ 377972 w 573562"/>
                  <a:gd name="connsiteY20" fmla="*/ 163624 h 447319"/>
                  <a:gd name="connsiteX21" fmla="*/ 393935 w 573562"/>
                  <a:gd name="connsiteY21" fmla="*/ 139679 h 447319"/>
                  <a:gd name="connsiteX22" fmla="*/ 399921 w 573562"/>
                  <a:gd name="connsiteY22" fmla="*/ 93784 h 447319"/>
                  <a:gd name="connsiteX23" fmla="*/ 411894 w 573562"/>
                  <a:gd name="connsiteY23" fmla="*/ 71835 h 447319"/>
                  <a:gd name="connsiteX24" fmla="*/ 391939 w 573562"/>
                  <a:gd name="connsiteY24" fmla="*/ 37913 h 447319"/>
                  <a:gd name="connsiteX25" fmla="*/ 373981 w 573562"/>
                  <a:gd name="connsiteY25" fmla="*/ 31926 h 447319"/>
                  <a:gd name="connsiteX26" fmla="*/ 346045 w 573562"/>
                  <a:gd name="connsiteY26" fmla="*/ 31926 h 447319"/>
                  <a:gd name="connsiteX27" fmla="*/ 330081 w 573562"/>
                  <a:gd name="connsiteY27" fmla="*/ 13968 h 447319"/>
                  <a:gd name="connsiteX28" fmla="*/ 302146 w 573562"/>
                  <a:gd name="connsiteY28" fmla="*/ 0 h 447319"/>
                  <a:gd name="connsiteX29" fmla="*/ 246274 w 573562"/>
                  <a:gd name="connsiteY29" fmla="*/ 33922 h 447319"/>
                  <a:gd name="connsiteX30" fmla="*/ 244278 w 573562"/>
                  <a:gd name="connsiteY30" fmla="*/ 51881 h 447319"/>
                  <a:gd name="connsiteX31" fmla="*/ 246274 w 573562"/>
                  <a:gd name="connsiteY31" fmla="*/ 83807 h 447319"/>
                  <a:gd name="connsiteX32" fmla="*/ 234301 w 573562"/>
                  <a:gd name="connsiteY32" fmla="*/ 105757 h 447319"/>
                  <a:gd name="connsiteX33" fmla="*/ 214347 w 573562"/>
                  <a:gd name="connsiteY33" fmla="*/ 121720 h 447319"/>
                  <a:gd name="connsiteX34" fmla="*/ 204370 w 573562"/>
                  <a:gd name="connsiteY34" fmla="*/ 187569 h 447319"/>
                  <a:gd name="connsiteX35" fmla="*/ 172443 w 573562"/>
                  <a:gd name="connsiteY35" fmla="*/ 229473 h 447319"/>
                  <a:gd name="connsiteX36" fmla="*/ 178429 w 573562"/>
                  <a:gd name="connsiteY36" fmla="*/ 321263 h 447319"/>
                  <a:gd name="connsiteX37" fmla="*/ 192397 w 573562"/>
                  <a:gd name="connsiteY37" fmla="*/ 373144 h 447319"/>
                  <a:gd name="connsiteX38" fmla="*/ 214347 w 573562"/>
                  <a:gd name="connsiteY38" fmla="*/ 401079 h 447319"/>
                  <a:gd name="connsiteX39" fmla="*/ 268223 w 573562"/>
                  <a:gd name="connsiteY39" fmla="*/ 436997 h 447319"/>
                  <a:gd name="connsiteX40" fmla="*/ 298155 w 573562"/>
                  <a:gd name="connsiteY40" fmla="*/ 436997 h 447319"/>
                  <a:gd name="connsiteX41" fmla="*/ 293391 w 573562"/>
                  <a:gd name="connsiteY41" fmla="*/ 447319 h 447319"/>
                  <a:gd name="connsiteX42" fmla="*/ 0 w 573562"/>
                  <a:gd name="connsiteY42" fmla="*/ 447319 h 447319"/>
                  <a:gd name="connsiteX0" fmla="*/ 389796 w 411894"/>
                  <a:gd name="connsiteY0" fmla="*/ 447319 h 447319"/>
                  <a:gd name="connsiteX1" fmla="*/ 389944 w 411894"/>
                  <a:gd name="connsiteY1" fmla="*/ 446974 h 447319"/>
                  <a:gd name="connsiteX2" fmla="*/ 393935 w 411894"/>
                  <a:gd name="connsiteY2" fmla="*/ 373144 h 447319"/>
                  <a:gd name="connsiteX3" fmla="*/ 360013 w 411894"/>
                  <a:gd name="connsiteY3" fmla="*/ 301308 h 447319"/>
                  <a:gd name="connsiteX4" fmla="*/ 346045 w 411894"/>
                  <a:gd name="connsiteY4" fmla="*/ 279359 h 447319"/>
                  <a:gd name="connsiteX5" fmla="*/ 318109 w 411894"/>
                  <a:gd name="connsiteY5" fmla="*/ 269382 h 447319"/>
                  <a:gd name="connsiteX6" fmla="*/ 312123 w 411894"/>
                  <a:gd name="connsiteY6" fmla="*/ 255414 h 447319"/>
                  <a:gd name="connsiteX7" fmla="*/ 316113 w 411894"/>
                  <a:gd name="connsiteY7" fmla="*/ 183578 h 447319"/>
                  <a:gd name="connsiteX8" fmla="*/ 308132 w 411894"/>
                  <a:gd name="connsiteY8" fmla="*/ 179588 h 447319"/>
                  <a:gd name="connsiteX9" fmla="*/ 292168 w 411894"/>
                  <a:gd name="connsiteY9" fmla="*/ 179588 h 447319"/>
                  <a:gd name="connsiteX10" fmla="*/ 256251 w 411894"/>
                  <a:gd name="connsiteY10" fmla="*/ 179588 h 447319"/>
                  <a:gd name="connsiteX11" fmla="*/ 246274 w 411894"/>
                  <a:gd name="connsiteY11" fmla="*/ 163624 h 447319"/>
                  <a:gd name="connsiteX12" fmla="*/ 238292 w 411894"/>
                  <a:gd name="connsiteY12" fmla="*/ 133693 h 447319"/>
                  <a:gd name="connsiteX13" fmla="*/ 246274 w 411894"/>
                  <a:gd name="connsiteY13" fmla="*/ 123716 h 447319"/>
                  <a:gd name="connsiteX14" fmla="*/ 268223 w 411894"/>
                  <a:gd name="connsiteY14" fmla="*/ 105757 h 447319"/>
                  <a:gd name="connsiteX15" fmla="*/ 300150 w 411894"/>
                  <a:gd name="connsiteY15" fmla="*/ 107752 h 447319"/>
                  <a:gd name="connsiteX16" fmla="*/ 330081 w 411894"/>
                  <a:gd name="connsiteY16" fmla="*/ 129702 h 447319"/>
                  <a:gd name="connsiteX17" fmla="*/ 330081 w 411894"/>
                  <a:gd name="connsiteY17" fmla="*/ 171606 h 447319"/>
                  <a:gd name="connsiteX18" fmla="*/ 344049 w 411894"/>
                  <a:gd name="connsiteY18" fmla="*/ 171606 h 447319"/>
                  <a:gd name="connsiteX19" fmla="*/ 377972 w 411894"/>
                  <a:gd name="connsiteY19" fmla="*/ 163624 h 447319"/>
                  <a:gd name="connsiteX20" fmla="*/ 393935 w 411894"/>
                  <a:gd name="connsiteY20" fmla="*/ 139679 h 447319"/>
                  <a:gd name="connsiteX21" fmla="*/ 399921 w 411894"/>
                  <a:gd name="connsiteY21" fmla="*/ 93784 h 447319"/>
                  <a:gd name="connsiteX22" fmla="*/ 411894 w 411894"/>
                  <a:gd name="connsiteY22" fmla="*/ 71835 h 447319"/>
                  <a:gd name="connsiteX23" fmla="*/ 391939 w 411894"/>
                  <a:gd name="connsiteY23" fmla="*/ 37913 h 447319"/>
                  <a:gd name="connsiteX24" fmla="*/ 373981 w 411894"/>
                  <a:gd name="connsiteY24" fmla="*/ 31926 h 447319"/>
                  <a:gd name="connsiteX25" fmla="*/ 346045 w 411894"/>
                  <a:gd name="connsiteY25" fmla="*/ 31926 h 447319"/>
                  <a:gd name="connsiteX26" fmla="*/ 330081 w 411894"/>
                  <a:gd name="connsiteY26" fmla="*/ 13968 h 447319"/>
                  <a:gd name="connsiteX27" fmla="*/ 302146 w 411894"/>
                  <a:gd name="connsiteY27" fmla="*/ 0 h 447319"/>
                  <a:gd name="connsiteX28" fmla="*/ 246274 w 411894"/>
                  <a:gd name="connsiteY28" fmla="*/ 33922 h 447319"/>
                  <a:gd name="connsiteX29" fmla="*/ 244278 w 411894"/>
                  <a:gd name="connsiteY29" fmla="*/ 51881 h 447319"/>
                  <a:gd name="connsiteX30" fmla="*/ 246274 w 411894"/>
                  <a:gd name="connsiteY30" fmla="*/ 83807 h 447319"/>
                  <a:gd name="connsiteX31" fmla="*/ 234301 w 411894"/>
                  <a:gd name="connsiteY31" fmla="*/ 105757 h 447319"/>
                  <a:gd name="connsiteX32" fmla="*/ 214347 w 411894"/>
                  <a:gd name="connsiteY32" fmla="*/ 121720 h 447319"/>
                  <a:gd name="connsiteX33" fmla="*/ 204370 w 411894"/>
                  <a:gd name="connsiteY33" fmla="*/ 187569 h 447319"/>
                  <a:gd name="connsiteX34" fmla="*/ 172443 w 411894"/>
                  <a:gd name="connsiteY34" fmla="*/ 229473 h 447319"/>
                  <a:gd name="connsiteX35" fmla="*/ 178429 w 411894"/>
                  <a:gd name="connsiteY35" fmla="*/ 321263 h 447319"/>
                  <a:gd name="connsiteX36" fmla="*/ 192397 w 411894"/>
                  <a:gd name="connsiteY36" fmla="*/ 373144 h 447319"/>
                  <a:gd name="connsiteX37" fmla="*/ 214347 w 411894"/>
                  <a:gd name="connsiteY37" fmla="*/ 401079 h 447319"/>
                  <a:gd name="connsiteX38" fmla="*/ 268223 w 411894"/>
                  <a:gd name="connsiteY38" fmla="*/ 436997 h 447319"/>
                  <a:gd name="connsiteX39" fmla="*/ 298155 w 411894"/>
                  <a:gd name="connsiteY39" fmla="*/ 436997 h 447319"/>
                  <a:gd name="connsiteX40" fmla="*/ 293391 w 411894"/>
                  <a:gd name="connsiteY40" fmla="*/ 447319 h 447319"/>
                  <a:gd name="connsiteX41" fmla="*/ 0 w 411894"/>
                  <a:gd name="connsiteY41" fmla="*/ 447319 h 447319"/>
                  <a:gd name="connsiteX0" fmla="*/ 217353 w 239451"/>
                  <a:gd name="connsiteY0" fmla="*/ 447319 h 447319"/>
                  <a:gd name="connsiteX1" fmla="*/ 217501 w 239451"/>
                  <a:gd name="connsiteY1" fmla="*/ 446974 h 447319"/>
                  <a:gd name="connsiteX2" fmla="*/ 221492 w 239451"/>
                  <a:gd name="connsiteY2" fmla="*/ 373144 h 447319"/>
                  <a:gd name="connsiteX3" fmla="*/ 187570 w 239451"/>
                  <a:gd name="connsiteY3" fmla="*/ 301308 h 447319"/>
                  <a:gd name="connsiteX4" fmla="*/ 173602 w 239451"/>
                  <a:gd name="connsiteY4" fmla="*/ 279359 h 447319"/>
                  <a:gd name="connsiteX5" fmla="*/ 145666 w 239451"/>
                  <a:gd name="connsiteY5" fmla="*/ 269382 h 447319"/>
                  <a:gd name="connsiteX6" fmla="*/ 139680 w 239451"/>
                  <a:gd name="connsiteY6" fmla="*/ 255414 h 447319"/>
                  <a:gd name="connsiteX7" fmla="*/ 143670 w 239451"/>
                  <a:gd name="connsiteY7" fmla="*/ 183578 h 447319"/>
                  <a:gd name="connsiteX8" fmla="*/ 135689 w 239451"/>
                  <a:gd name="connsiteY8" fmla="*/ 179588 h 447319"/>
                  <a:gd name="connsiteX9" fmla="*/ 119725 w 239451"/>
                  <a:gd name="connsiteY9" fmla="*/ 179588 h 447319"/>
                  <a:gd name="connsiteX10" fmla="*/ 83808 w 239451"/>
                  <a:gd name="connsiteY10" fmla="*/ 179588 h 447319"/>
                  <a:gd name="connsiteX11" fmla="*/ 73831 w 239451"/>
                  <a:gd name="connsiteY11" fmla="*/ 163624 h 447319"/>
                  <a:gd name="connsiteX12" fmla="*/ 65849 w 239451"/>
                  <a:gd name="connsiteY12" fmla="*/ 133693 h 447319"/>
                  <a:gd name="connsiteX13" fmla="*/ 73831 w 239451"/>
                  <a:gd name="connsiteY13" fmla="*/ 123716 h 447319"/>
                  <a:gd name="connsiteX14" fmla="*/ 95780 w 239451"/>
                  <a:gd name="connsiteY14" fmla="*/ 105757 h 447319"/>
                  <a:gd name="connsiteX15" fmla="*/ 127707 w 239451"/>
                  <a:gd name="connsiteY15" fmla="*/ 107752 h 447319"/>
                  <a:gd name="connsiteX16" fmla="*/ 157638 w 239451"/>
                  <a:gd name="connsiteY16" fmla="*/ 129702 h 447319"/>
                  <a:gd name="connsiteX17" fmla="*/ 157638 w 239451"/>
                  <a:gd name="connsiteY17" fmla="*/ 171606 h 447319"/>
                  <a:gd name="connsiteX18" fmla="*/ 171606 w 239451"/>
                  <a:gd name="connsiteY18" fmla="*/ 171606 h 447319"/>
                  <a:gd name="connsiteX19" fmla="*/ 205529 w 239451"/>
                  <a:gd name="connsiteY19" fmla="*/ 163624 h 447319"/>
                  <a:gd name="connsiteX20" fmla="*/ 221492 w 239451"/>
                  <a:gd name="connsiteY20" fmla="*/ 139679 h 447319"/>
                  <a:gd name="connsiteX21" fmla="*/ 227478 w 239451"/>
                  <a:gd name="connsiteY21" fmla="*/ 93784 h 447319"/>
                  <a:gd name="connsiteX22" fmla="*/ 239451 w 239451"/>
                  <a:gd name="connsiteY22" fmla="*/ 71835 h 447319"/>
                  <a:gd name="connsiteX23" fmla="*/ 219496 w 239451"/>
                  <a:gd name="connsiteY23" fmla="*/ 37913 h 447319"/>
                  <a:gd name="connsiteX24" fmla="*/ 201538 w 239451"/>
                  <a:gd name="connsiteY24" fmla="*/ 31926 h 447319"/>
                  <a:gd name="connsiteX25" fmla="*/ 173602 w 239451"/>
                  <a:gd name="connsiteY25" fmla="*/ 31926 h 447319"/>
                  <a:gd name="connsiteX26" fmla="*/ 157638 w 239451"/>
                  <a:gd name="connsiteY26" fmla="*/ 13968 h 447319"/>
                  <a:gd name="connsiteX27" fmla="*/ 129703 w 239451"/>
                  <a:gd name="connsiteY27" fmla="*/ 0 h 447319"/>
                  <a:gd name="connsiteX28" fmla="*/ 73831 w 239451"/>
                  <a:gd name="connsiteY28" fmla="*/ 33922 h 447319"/>
                  <a:gd name="connsiteX29" fmla="*/ 71835 w 239451"/>
                  <a:gd name="connsiteY29" fmla="*/ 51881 h 447319"/>
                  <a:gd name="connsiteX30" fmla="*/ 73831 w 239451"/>
                  <a:gd name="connsiteY30" fmla="*/ 83807 h 447319"/>
                  <a:gd name="connsiteX31" fmla="*/ 61858 w 239451"/>
                  <a:gd name="connsiteY31" fmla="*/ 105757 h 447319"/>
                  <a:gd name="connsiteX32" fmla="*/ 41904 w 239451"/>
                  <a:gd name="connsiteY32" fmla="*/ 121720 h 447319"/>
                  <a:gd name="connsiteX33" fmla="*/ 31927 w 239451"/>
                  <a:gd name="connsiteY33" fmla="*/ 187569 h 447319"/>
                  <a:gd name="connsiteX34" fmla="*/ 0 w 239451"/>
                  <a:gd name="connsiteY34" fmla="*/ 229473 h 447319"/>
                  <a:gd name="connsiteX35" fmla="*/ 5986 w 239451"/>
                  <a:gd name="connsiteY35" fmla="*/ 321263 h 447319"/>
                  <a:gd name="connsiteX36" fmla="*/ 19954 w 239451"/>
                  <a:gd name="connsiteY36" fmla="*/ 373144 h 447319"/>
                  <a:gd name="connsiteX37" fmla="*/ 41904 w 239451"/>
                  <a:gd name="connsiteY37" fmla="*/ 401079 h 447319"/>
                  <a:gd name="connsiteX38" fmla="*/ 95780 w 239451"/>
                  <a:gd name="connsiteY38" fmla="*/ 436997 h 447319"/>
                  <a:gd name="connsiteX39" fmla="*/ 125712 w 239451"/>
                  <a:gd name="connsiteY39" fmla="*/ 436997 h 447319"/>
                  <a:gd name="connsiteX40" fmla="*/ 120948 w 239451"/>
                  <a:gd name="connsiteY40" fmla="*/ 447319 h 44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39451" h="447319">
                    <a:moveTo>
                      <a:pt x="217353" y="447319"/>
                    </a:moveTo>
                    <a:cubicBezTo>
                      <a:pt x="217402" y="447204"/>
                      <a:pt x="217452" y="447089"/>
                      <a:pt x="217501" y="446974"/>
                    </a:cubicBezTo>
                    <a:lnTo>
                      <a:pt x="221492" y="373144"/>
                    </a:lnTo>
                    <a:lnTo>
                      <a:pt x="187570" y="301308"/>
                    </a:lnTo>
                    <a:lnTo>
                      <a:pt x="173602" y="279359"/>
                    </a:lnTo>
                    <a:lnTo>
                      <a:pt x="145666" y="269382"/>
                    </a:lnTo>
                    <a:lnTo>
                      <a:pt x="139680" y="255414"/>
                    </a:lnTo>
                    <a:lnTo>
                      <a:pt x="143670" y="183578"/>
                    </a:lnTo>
                    <a:lnTo>
                      <a:pt x="135689" y="179588"/>
                    </a:lnTo>
                    <a:lnTo>
                      <a:pt x="119725" y="179588"/>
                    </a:lnTo>
                    <a:lnTo>
                      <a:pt x="83808" y="179588"/>
                    </a:lnTo>
                    <a:lnTo>
                      <a:pt x="73831" y="163624"/>
                    </a:lnTo>
                    <a:lnTo>
                      <a:pt x="65849" y="133693"/>
                    </a:lnTo>
                    <a:lnTo>
                      <a:pt x="73831" y="123716"/>
                    </a:lnTo>
                    <a:lnTo>
                      <a:pt x="95780" y="105757"/>
                    </a:lnTo>
                    <a:lnTo>
                      <a:pt x="127707" y="107752"/>
                    </a:lnTo>
                    <a:lnTo>
                      <a:pt x="157638" y="129702"/>
                    </a:lnTo>
                    <a:lnTo>
                      <a:pt x="157638" y="171606"/>
                    </a:lnTo>
                    <a:lnTo>
                      <a:pt x="171606" y="171606"/>
                    </a:lnTo>
                    <a:lnTo>
                      <a:pt x="205529" y="163624"/>
                    </a:lnTo>
                    <a:lnTo>
                      <a:pt x="221492" y="139679"/>
                    </a:lnTo>
                    <a:lnTo>
                      <a:pt x="227478" y="93784"/>
                    </a:lnTo>
                    <a:lnTo>
                      <a:pt x="239451" y="71835"/>
                    </a:lnTo>
                    <a:lnTo>
                      <a:pt x="219496" y="37913"/>
                    </a:lnTo>
                    <a:lnTo>
                      <a:pt x="201538" y="31926"/>
                    </a:lnTo>
                    <a:lnTo>
                      <a:pt x="173602" y="31926"/>
                    </a:lnTo>
                    <a:lnTo>
                      <a:pt x="157638" y="13968"/>
                    </a:lnTo>
                    <a:lnTo>
                      <a:pt x="129703" y="0"/>
                    </a:lnTo>
                    <a:lnTo>
                      <a:pt x="73831" y="33922"/>
                    </a:lnTo>
                    <a:lnTo>
                      <a:pt x="71835" y="51881"/>
                    </a:lnTo>
                    <a:lnTo>
                      <a:pt x="73831" y="83807"/>
                    </a:lnTo>
                    <a:lnTo>
                      <a:pt x="61858" y="105757"/>
                    </a:lnTo>
                    <a:lnTo>
                      <a:pt x="41904" y="121720"/>
                    </a:lnTo>
                    <a:lnTo>
                      <a:pt x="31927" y="187569"/>
                    </a:lnTo>
                    <a:lnTo>
                      <a:pt x="0" y="229473"/>
                    </a:lnTo>
                    <a:lnTo>
                      <a:pt x="5986" y="321263"/>
                    </a:lnTo>
                    <a:lnTo>
                      <a:pt x="19954" y="373144"/>
                    </a:lnTo>
                    <a:lnTo>
                      <a:pt x="41904" y="401079"/>
                    </a:lnTo>
                    <a:lnTo>
                      <a:pt x="95780" y="436997"/>
                    </a:lnTo>
                    <a:lnTo>
                      <a:pt x="125712" y="436997"/>
                    </a:lnTo>
                    <a:lnTo>
                      <a:pt x="120948" y="4473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FA53B96A-4E3C-A551-DFAA-4EE02FE624B6}"/>
                  </a:ext>
                </a:extLst>
              </p:cNvPr>
              <p:cNvSpPr/>
              <p:nvPr/>
            </p:nvSpPr>
            <p:spPr>
              <a:xfrm>
                <a:off x="1186059" y="2685428"/>
                <a:ext cx="858031" cy="866358"/>
              </a:xfrm>
              <a:custGeom>
                <a:avLst/>
                <a:gdLst>
                  <a:gd name="connsiteX0" fmla="*/ 367158 w 858031"/>
                  <a:gd name="connsiteY0" fmla="*/ 0 h 866358"/>
                  <a:gd name="connsiteX1" fmla="*/ 385116 w 858031"/>
                  <a:gd name="connsiteY1" fmla="*/ 7982 h 866358"/>
                  <a:gd name="connsiteX2" fmla="*/ 391103 w 858031"/>
                  <a:gd name="connsiteY2" fmla="*/ 29931 h 866358"/>
                  <a:gd name="connsiteX3" fmla="*/ 421034 w 858031"/>
                  <a:gd name="connsiteY3" fmla="*/ 43899 h 866358"/>
                  <a:gd name="connsiteX4" fmla="*/ 427020 w 858031"/>
                  <a:gd name="connsiteY4" fmla="*/ 55872 h 866358"/>
                  <a:gd name="connsiteX5" fmla="*/ 476512 w 858031"/>
                  <a:gd name="connsiteY5" fmla="*/ 86591 h 866358"/>
                  <a:gd name="connsiteX6" fmla="*/ 476223 w 858031"/>
                  <a:gd name="connsiteY6" fmla="*/ 87168 h 866358"/>
                  <a:gd name="connsiteX7" fmla="*/ 472915 w 858031"/>
                  <a:gd name="connsiteY7" fmla="*/ 85803 h 866358"/>
                  <a:gd name="connsiteX8" fmla="*/ 476108 w 858031"/>
                  <a:gd name="connsiteY8" fmla="*/ 87400 h 866358"/>
                  <a:gd name="connsiteX9" fmla="*/ 464933 w 858031"/>
                  <a:gd name="connsiteY9" fmla="*/ 109748 h 866358"/>
                  <a:gd name="connsiteX10" fmla="*/ 464933 w 858031"/>
                  <a:gd name="connsiteY10" fmla="*/ 117730 h 866358"/>
                  <a:gd name="connsiteX11" fmla="*/ 492869 w 858031"/>
                  <a:gd name="connsiteY11" fmla="*/ 133693 h 866358"/>
                  <a:gd name="connsiteX12" fmla="*/ 514819 w 858031"/>
                  <a:gd name="connsiteY12" fmla="*/ 157638 h 866358"/>
                  <a:gd name="connsiteX13" fmla="*/ 540759 w 858031"/>
                  <a:gd name="connsiteY13" fmla="*/ 215506 h 866358"/>
                  <a:gd name="connsiteX14" fmla="*/ 576677 w 858031"/>
                  <a:gd name="connsiteY14" fmla="*/ 229474 h 866358"/>
                  <a:gd name="connsiteX15" fmla="*/ 598626 w 858031"/>
                  <a:gd name="connsiteY15" fmla="*/ 243442 h 866358"/>
                  <a:gd name="connsiteX16" fmla="*/ 620576 w 858031"/>
                  <a:gd name="connsiteY16" fmla="*/ 287341 h 866358"/>
                  <a:gd name="connsiteX17" fmla="*/ 598626 w 858031"/>
                  <a:gd name="connsiteY17" fmla="*/ 327249 h 866358"/>
                  <a:gd name="connsiteX18" fmla="*/ 596631 w 858031"/>
                  <a:gd name="connsiteY18" fmla="*/ 347204 h 866358"/>
                  <a:gd name="connsiteX19" fmla="*/ 630553 w 858031"/>
                  <a:gd name="connsiteY19" fmla="*/ 363167 h 866358"/>
                  <a:gd name="connsiteX20" fmla="*/ 646516 w 858031"/>
                  <a:gd name="connsiteY20" fmla="*/ 379130 h 866358"/>
                  <a:gd name="connsiteX21" fmla="*/ 672457 w 858031"/>
                  <a:gd name="connsiteY21" fmla="*/ 371149 h 866358"/>
                  <a:gd name="connsiteX22" fmla="*/ 684429 w 858031"/>
                  <a:gd name="connsiteY22" fmla="*/ 387112 h 866358"/>
                  <a:gd name="connsiteX23" fmla="*/ 682434 w 858031"/>
                  <a:gd name="connsiteY23" fmla="*/ 401080 h 866358"/>
                  <a:gd name="connsiteX24" fmla="*/ 708375 w 858031"/>
                  <a:gd name="connsiteY24" fmla="*/ 409062 h 866358"/>
                  <a:gd name="connsiteX25" fmla="*/ 716356 w 858031"/>
                  <a:gd name="connsiteY25" fmla="*/ 460943 h 866358"/>
                  <a:gd name="connsiteX26" fmla="*/ 720347 w 858031"/>
                  <a:gd name="connsiteY26" fmla="*/ 480897 h 866358"/>
                  <a:gd name="connsiteX27" fmla="*/ 726333 w 858031"/>
                  <a:gd name="connsiteY27" fmla="*/ 496860 h 866358"/>
                  <a:gd name="connsiteX28" fmla="*/ 732320 w 858031"/>
                  <a:gd name="connsiteY28" fmla="*/ 510828 h 866358"/>
                  <a:gd name="connsiteX29" fmla="*/ 756265 w 858031"/>
                  <a:gd name="connsiteY29" fmla="*/ 498856 h 866358"/>
                  <a:gd name="connsiteX30" fmla="*/ 798168 w 858031"/>
                  <a:gd name="connsiteY30" fmla="*/ 518810 h 866358"/>
                  <a:gd name="connsiteX31" fmla="*/ 826104 w 858031"/>
                  <a:gd name="connsiteY31" fmla="*/ 514819 h 866358"/>
                  <a:gd name="connsiteX32" fmla="*/ 842068 w 858031"/>
                  <a:gd name="connsiteY32" fmla="*/ 528787 h 866358"/>
                  <a:gd name="connsiteX33" fmla="*/ 848054 w 858031"/>
                  <a:gd name="connsiteY33" fmla="*/ 550737 h 866358"/>
                  <a:gd name="connsiteX34" fmla="*/ 858031 w 858031"/>
                  <a:gd name="connsiteY34" fmla="*/ 578672 h 866358"/>
                  <a:gd name="connsiteX35" fmla="*/ 848054 w 858031"/>
                  <a:gd name="connsiteY35" fmla="*/ 586654 h 866358"/>
                  <a:gd name="connsiteX36" fmla="*/ 858031 w 858031"/>
                  <a:gd name="connsiteY36" fmla="*/ 616585 h 866358"/>
                  <a:gd name="connsiteX37" fmla="*/ 844063 w 858031"/>
                  <a:gd name="connsiteY37" fmla="*/ 634544 h 866358"/>
                  <a:gd name="connsiteX38" fmla="*/ 830095 w 858031"/>
                  <a:gd name="connsiteY38" fmla="*/ 656494 h 866358"/>
                  <a:gd name="connsiteX39" fmla="*/ 828442 w 858031"/>
                  <a:gd name="connsiteY39" fmla="*/ 677988 h 866358"/>
                  <a:gd name="connsiteX40" fmla="*/ 816127 w 858031"/>
                  <a:gd name="connsiteY40" fmla="*/ 676448 h 866358"/>
                  <a:gd name="connsiteX41" fmla="*/ 782205 w 858031"/>
                  <a:gd name="connsiteY41" fmla="*/ 666471 h 866358"/>
                  <a:gd name="connsiteX42" fmla="*/ 772228 w 858031"/>
                  <a:gd name="connsiteY42" fmla="*/ 682434 h 866358"/>
                  <a:gd name="connsiteX43" fmla="*/ 762251 w 858031"/>
                  <a:gd name="connsiteY43" fmla="*/ 682434 h 866358"/>
                  <a:gd name="connsiteX44" fmla="*/ 748283 w 858031"/>
                  <a:gd name="connsiteY44" fmla="*/ 688421 h 866358"/>
                  <a:gd name="connsiteX45" fmla="*/ 736310 w 858031"/>
                  <a:gd name="connsiteY45" fmla="*/ 710370 h 866358"/>
                  <a:gd name="connsiteX46" fmla="*/ 716356 w 858031"/>
                  <a:gd name="connsiteY46" fmla="*/ 730324 h 866358"/>
                  <a:gd name="connsiteX47" fmla="*/ 712365 w 858031"/>
                  <a:gd name="connsiteY47" fmla="*/ 776219 h 866358"/>
                  <a:gd name="connsiteX48" fmla="*/ 724338 w 858031"/>
                  <a:gd name="connsiteY48" fmla="*/ 782205 h 866358"/>
                  <a:gd name="connsiteX49" fmla="*/ 772228 w 858031"/>
                  <a:gd name="connsiteY49" fmla="*/ 796173 h 866358"/>
                  <a:gd name="connsiteX50" fmla="*/ 784201 w 858031"/>
                  <a:gd name="connsiteY50" fmla="*/ 814132 h 866358"/>
                  <a:gd name="connsiteX51" fmla="*/ 784201 w 858031"/>
                  <a:gd name="connsiteY51" fmla="*/ 826105 h 866358"/>
                  <a:gd name="connsiteX52" fmla="*/ 756265 w 858031"/>
                  <a:gd name="connsiteY52" fmla="*/ 852045 h 866358"/>
                  <a:gd name="connsiteX53" fmla="*/ 796173 w 858031"/>
                  <a:gd name="connsiteY53" fmla="*/ 848054 h 866358"/>
                  <a:gd name="connsiteX54" fmla="*/ 802159 w 858031"/>
                  <a:gd name="connsiteY54" fmla="*/ 856036 h 866358"/>
                  <a:gd name="connsiteX55" fmla="*/ 788225 w 858031"/>
                  <a:gd name="connsiteY55" fmla="*/ 866358 h 866358"/>
                  <a:gd name="connsiteX56" fmla="*/ 714400 w 858031"/>
                  <a:gd name="connsiteY56" fmla="*/ 866358 h 866358"/>
                  <a:gd name="connsiteX57" fmla="*/ 484375 w 858031"/>
                  <a:gd name="connsiteY57" fmla="*/ 236366 h 866358"/>
                  <a:gd name="connsiteX58" fmla="*/ 136425 w 858031"/>
                  <a:gd name="connsiteY58" fmla="*/ 864352 h 866358"/>
                  <a:gd name="connsiteX59" fmla="*/ 135689 w 858031"/>
                  <a:gd name="connsiteY59" fmla="*/ 864018 h 866358"/>
                  <a:gd name="connsiteX60" fmla="*/ 133738 w 858031"/>
                  <a:gd name="connsiteY60" fmla="*/ 866358 h 866358"/>
                  <a:gd name="connsiteX61" fmla="*/ 76446 w 858031"/>
                  <a:gd name="connsiteY61" fmla="*/ 866358 h 866358"/>
                  <a:gd name="connsiteX62" fmla="*/ 67844 w 858031"/>
                  <a:gd name="connsiteY62" fmla="*/ 856036 h 866358"/>
                  <a:gd name="connsiteX63" fmla="*/ 61858 w 858031"/>
                  <a:gd name="connsiteY63" fmla="*/ 840073 h 866358"/>
                  <a:gd name="connsiteX64" fmla="*/ 65849 w 858031"/>
                  <a:gd name="connsiteY64" fmla="*/ 822114 h 866358"/>
                  <a:gd name="connsiteX65" fmla="*/ 39908 w 858031"/>
                  <a:gd name="connsiteY65" fmla="*/ 812137 h 866358"/>
                  <a:gd name="connsiteX66" fmla="*/ 57867 w 858031"/>
                  <a:gd name="connsiteY66" fmla="*/ 796173 h 866358"/>
                  <a:gd name="connsiteX67" fmla="*/ 47890 w 858031"/>
                  <a:gd name="connsiteY67" fmla="*/ 778215 h 866358"/>
                  <a:gd name="connsiteX68" fmla="*/ 29931 w 858031"/>
                  <a:gd name="connsiteY68" fmla="*/ 760256 h 866358"/>
                  <a:gd name="connsiteX69" fmla="*/ 0 w 858031"/>
                  <a:gd name="connsiteY69" fmla="*/ 730324 h 866358"/>
                  <a:gd name="connsiteX70" fmla="*/ 0 w 858031"/>
                  <a:gd name="connsiteY70" fmla="*/ 714361 h 866358"/>
                  <a:gd name="connsiteX71" fmla="*/ 27936 w 858031"/>
                  <a:gd name="connsiteY71" fmla="*/ 704384 h 866358"/>
                  <a:gd name="connsiteX72" fmla="*/ 47890 w 858031"/>
                  <a:gd name="connsiteY72" fmla="*/ 724338 h 866358"/>
                  <a:gd name="connsiteX73" fmla="*/ 77821 w 858031"/>
                  <a:gd name="connsiteY73" fmla="*/ 738306 h 866358"/>
                  <a:gd name="connsiteX74" fmla="*/ 119725 w 858031"/>
                  <a:gd name="connsiteY74" fmla="*/ 712366 h 866358"/>
                  <a:gd name="connsiteX75" fmla="*/ 151652 w 858031"/>
                  <a:gd name="connsiteY75" fmla="*/ 654498 h 866358"/>
                  <a:gd name="connsiteX76" fmla="*/ 167615 w 858031"/>
                  <a:gd name="connsiteY76" fmla="*/ 566700 h 866358"/>
                  <a:gd name="connsiteX77" fmla="*/ 157638 w 858031"/>
                  <a:gd name="connsiteY77" fmla="*/ 508833 h 866358"/>
                  <a:gd name="connsiteX78" fmla="*/ 85803 w 858031"/>
                  <a:gd name="connsiteY78" fmla="*/ 417043 h 866358"/>
                  <a:gd name="connsiteX79" fmla="*/ 57867 w 858031"/>
                  <a:gd name="connsiteY79" fmla="*/ 411057 h 866358"/>
                  <a:gd name="connsiteX80" fmla="*/ 43899 w 858031"/>
                  <a:gd name="connsiteY80" fmla="*/ 413052 h 866358"/>
                  <a:gd name="connsiteX81" fmla="*/ 43899 w 858031"/>
                  <a:gd name="connsiteY81" fmla="*/ 405071 h 866358"/>
                  <a:gd name="connsiteX82" fmla="*/ 33922 w 858031"/>
                  <a:gd name="connsiteY82" fmla="*/ 375139 h 866358"/>
                  <a:gd name="connsiteX83" fmla="*/ 43899 w 858031"/>
                  <a:gd name="connsiteY83" fmla="*/ 317272 h 866358"/>
                  <a:gd name="connsiteX84" fmla="*/ 77821 w 858031"/>
                  <a:gd name="connsiteY84" fmla="*/ 263396 h 866358"/>
                  <a:gd name="connsiteX85" fmla="*/ 63854 w 858031"/>
                  <a:gd name="connsiteY85" fmla="*/ 211515 h 866358"/>
                  <a:gd name="connsiteX86" fmla="*/ 37913 w 858031"/>
                  <a:gd name="connsiteY86" fmla="*/ 159634 h 866358"/>
                  <a:gd name="connsiteX87" fmla="*/ 61858 w 858031"/>
                  <a:gd name="connsiteY87" fmla="*/ 105757 h 866358"/>
                  <a:gd name="connsiteX88" fmla="*/ 33922 w 858031"/>
                  <a:gd name="connsiteY88" fmla="*/ 89794 h 866358"/>
                  <a:gd name="connsiteX89" fmla="*/ 31927 w 858031"/>
                  <a:gd name="connsiteY89" fmla="*/ 71835 h 866358"/>
                  <a:gd name="connsiteX90" fmla="*/ 51881 w 858031"/>
                  <a:gd name="connsiteY90" fmla="*/ 55872 h 866358"/>
                  <a:gd name="connsiteX91" fmla="*/ 93785 w 858031"/>
                  <a:gd name="connsiteY91" fmla="*/ 51881 h 866358"/>
                  <a:gd name="connsiteX92" fmla="*/ 147661 w 858031"/>
                  <a:gd name="connsiteY92" fmla="*/ 69840 h 866358"/>
                  <a:gd name="connsiteX93" fmla="*/ 169611 w 858031"/>
                  <a:gd name="connsiteY93" fmla="*/ 57867 h 866358"/>
                  <a:gd name="connsiteX94" fmla="*/ 189565 w 858031"/>
                  <a:gd name="connsiteY94" fmla="*/ 15963 h 866358"/>
                  <a:gd name="connsiteX95" fmla="*/ 229473 w 858031"/>
                  <a:gd name="connsiteY95" fmla="*/ 61858 h 866358"/>
                  <a:gd name="connsiteX96" fmla="*/ 277364 w 858031"/>
                  <a:gd name="connsiteY96" fmla="*/ 63854 h 866358"/>
                  <a:gd name="connsiteX97" fmla="*/ 279359 w 858031"/>
                  <a:gd name="connsiteY97" fmla="*/ 37913 h 866358"/>
                  <a:gd name="connsiteX98" fmla="*/ 325254 w 858031"/>
                  <a:gd name="connsiteY98" fmla="*/ 45895 h 866358"/>
                  <a:gd name="connsiteX99" fmla="*/ 329245 w 858031"/>
                  <a:gd name="connsiteY99" fmla="*/ 31927 h 866358"/>
                  <a:gd name="connsiteX100" fmla="*/ 361171 w 858031"/>
                  <a:gd name="connsiteY100" fmla="*/ 27936 h 866358"/>
                  <a:gd name="connsiteX101" fmla="*/ 367158 w 858031"/>
                  <a:gd name="connsiteY101" fmla="*/ 0 h 866358"/>
                  <a:gd name="connsiteX0" fmla="*/ 484375 w 858031"/>
                  <a:gd name="connsiteY0" fmla="*/ 236366 h 866358"/>
                  <a:gd name="connsiteX1" fmla="*/ 136425 w 858031"/>
                  <a:gd name="connsiteY1" fmla="*/ 864352 h 866358"/>
                  <a:gd name="connsiteX2" fmla="*/ 135689 w 858031"/>
                  <a:gd name="connsiteY2" fmla="*/ 864018 h 866358"/>
                  <a:gd name="connsiteX3" fmla="*/ 133738 w 858031"/>
                  <a:gd name="connsiteY3" fmla="*/ 866358 h 866358"/>
                  <a:gd name="connsiteX4" fmla="*/ 76446 w 858031"/>
                  <a:gd name="connsiteY4" fmla="*/ 866358 h 866358"/>
                  <a:gd name="connsiteX5" fmla="*/ 67844 w 858031"/>
                  <a:gd name="connsiteY5" fmla="*/ 856036 h 866358"/>
                  <a:gd name="connsiteX6" fmla="*/ 61858 w 858031"/>
                  <a:gd name="connsiteY6" fmla="*/ 840073 h 866358"/>
                  <a:gd name="connsiteX7" fmla="*/ 65849 w 858031"/>
                  <a:gd name="connsiteY7" fmla="*/ 822114 h 866358"/>
                  <a:gd name="connsiteX8" fmla="*/ 39908 w 858031"/>
                  <a:gd name="connsiteY8" fmla="*/ 812137 h 866358"/>
                  <a:gd name="connsiteX9" fmla="*/ 57867 w 858031"/>
                  <a:gd name="connsiteY9" fmla="*/ 796173 h 866358"/>
                  <a:gd name="connsiteX10" fmla="*/ 47890 w 858031"/>
                  <a:gd name="connsiteY10" fmla="*/ 778215 h 866358"/>
                  <a:gd name="connsiteX11" fmla="*/ 29931 w 858031"/>
                  <a:gd name="connsiteY11" fmla="*/ 760256 h 866358"/>
                  <a:gd name="connsiteX12" fmla="*/ 0 w 858031"/>
                  <a:gd name="connsiteY12" fmla="*/ 730324 h 866358"/>
                  <a:gd name="connsiteX13" fmla="*/ 0 w 858031"/>
                  <a:gd name="connsiteY13" fmla="*/ 714361 h 866358"/>
                  <a:gd name="connsiteX14" fmla="*/ 27936 w 858031"/>
                  <a:gd name="connsiteY14" fmla="*/ 704384 h 866358"/>
                  <a:gd name="connsiteX15" fmla="*/ 47890 w 858031"/>
                  <a:gd name="connsiteY15" fmla="*/ 724338 h 866358"/>
                  <a:gd name="connsiteX16" fmla="*/ 77821 w 858031"/>
                  <a:gd name="connsiteY16" fmla="*/ 738306 h 866358"/>
                  <a:gd name="connsiteX17" fmla="*/ 119725 w 858031"/>
                  <a:gd name="connsiteY17" fmla="*/ 712366 h 866358"/>
                  <a:gd name="connsiteX18" fmla="*/ 151652 w 858031"/>
                  <a:gd name="connsiteY18" fmla="*/ 654498 h 866358"/>
                  <a:gd name="connsiteX19" fmla="*/ 167615 w 858031"/>
                  <a:gd name="connsiteY19" fmla="*/ 566700 h 866358"/>
                  <a:gd name="connsiteX20" fmla="*/ 157638 w 858031"/>
                  <a:gd name="connsiteY20" fmla="*/ 508833 h 866358"/>
                  <a:gd name="connsiteX21" fmla="*/ 85803 w 858031"/>
                  <a:gd name="connsiteY21" fmla="*/ 417043 h 866358"/>
                  <a:gd name="connsiteX22" fmla="*/ 57867 w 858031"/>
                  <a:gd name="connsiteY22" fmla="*/ 411057 h 866358"/>
                  <a:gd name="connsiteX23" fmla="*/ 43899 w 858031"/>
                  <a:gd name="connsiteY23" fmla="*/ 413052 h 866358"/>
                  <a:gd name="connsiteX24" fmla="*/ 43899 w 858031"/>
                  <a:gd name="connsiteY24" fmla="*/ 405071 h 866358"/>
                  <a:gd name="connsiteX25" fmla="*/ 33922 w 858031"/>
                  <a:gd name="connsiteY25" fmla="*/ 375139 h 866358"/>
                  <a:gd name="connsiteX26" fmla="*/ 43899 w 858031"/>
                  <a:gd name="connsiteY26" fmla="*/ 317272 h 866358"/>
                  <a:gd name="connsiteX27" fmla="*/ 77821 w 858031"/>
                  <a:gd name="connsiteY27" fmla="*/ 263396 h 866358"/>
                  <a:gd name="connsiteX28" fmla="*/ 63854 w 858031"/>
                  <a:gd name="connsiteY28" fmla="*/ 211515 h 866358"/>
                  <a:gd name="connsiteX29" fmla="*/ 37913 w 858031"/>
                  <a:gd name="connsiteY29" fmla="*/ 159634 h 866358"/>
                  <a:gd name="connsiteX30" fmla="*/ 61858 w 858031"/>
                  <a:gd name="connsiteY30" fmla="*/ 105757 h 866358"/>
                  <a:gd name="connsiteX31" fmla="*/ 33922 w 858031"/>
                  <a:gd name="connsiteY31" fmla="*/ 89794 h 866358"/>
                  <a:gd name="connsiteX32" fmla="*/ 31927 w 858031"/>
                  <a:gd name="connsiteY32" fmla="*/ 71835 h 866358"/>
                  <a:gd name="connsiteX33" fmla="*/ 51881 w 858031"/>
                  <a:gd name="connsiteY33" fmla="*/ 55872 h 866358"/>
                  <a:gd name="connsiteX34" fmla="*/ 93785 w 858031"/>
                  <a:gd name="connsiteY34" fmla="*/ 51881 h 866358"/>
                  <a:gd name="connsiteX35" fmla="*/ 147661 w 858031"/>
                  <a:gd name="connsiteY35" fmla="*/ 69840 h 866358"/>
                  <a:gd name="connsiteX36" fmla="*/ 169611 w 858031"/>
                  <a:gd name="connsiteY36" fmla="*/ 57867 h 866358"/>
                  <a:gd name="connsiteX37" fmla="*/ 189565 w 858031"/>
                  <a:gd name="connsiteY37" fmla="*/ 15963 h 866358"/>
                  <a:gd name="connsiteX38" fmla="*/ 229473 w 858031"/>
                  <a:gd name="connsiteY38" fmla="*/ 61858 h 866358"/>
                  <a:gd name="connsiteX39" fmla="*/ 277364 w 858031"/>
                  <a:gd name="connsiteY39" fmla="*/ 63854 h 866358"/>
                  <a:gd name="connsiteX40" fmla="*/ 279359 w 858031"/>
                  <a:gd name="connsiteY40" fmla="*/ 37913 h 866358"/>
                  <a:gd name="connsiteX41" fmla="*/ 325254 w 858031"/>
                  <a:gd name="connsiteY41" fmla="*/ 45895 h 866358"/>
                  <a:gd name="connsiteX42" fmla="*/ 329245 w 858031"/>
                  <a:gd name="connsiteY42" fmla="*/ 31927 h 866358"/>
                  <a:gd name="connsiteX43" fmla="*/ 361171 w 858031"/>
                  <a:gd name="connsiteY43" fmla="*/ 27936 h 866358"/>
                  <a:gd name="connsiteX44" fmla="*/ 367158 w 858031"/>
                  <a:gd name="connsiteY44" fmla="*/ 0 h 866358"/>
                  <a:gd name="connsiteX45" fmla="*/ 385116 w 858031"/>
                  <a:gd name="connsiteY45" fmla="*/ 7982 h 866358"/>
                  <a:gd name="connsiteX46" fmla="*/ 391103 w 858031"/>
                  <a:gd name="connsiteY46" fmla="*/ 29931 h 866358"/>
                  <a:gd name="connsiteX47" fmla="*/ 421034 w 858031"/>
                  <a:gd name="connsiteY47" fmla="*/ 43899 h 866358"/>
                  <a:gd name="connsiteX48" fmla="*/ 427020 w 858031"/>
                  <a:gd name="connsiteY48" fmla="*/ 55872 h 866358"/>
                  <a:gd name="connsiteX49" fmla="*/ 476512 w 858031"/>
                  <a:gd name="connsiteY49" fmla="*/ 86591 h 866358"/>
                  <a:gd name="connsiteX50" fmla="*/ 476223 w 858031"/>
                  <a:gd name="connsiteY50" fmla="*/ 87168 h 866358"/>
                  <a:gd name="connsiteX51" fmla="*/ 472915 w 858031"/>
                  <a:gd name="connsiteY51" fmla="*/ 85803 h 866358"/>
                  <a:gd name="connsiteX52" fmla="*/ 476108 w 858031"/>
                  <a:gd name="connsiteY52" fmla="*/ 87400 h 866358"/>
                  <a:gd name="connsiteX53" fmla="*/ 464933 w 858031"/>
                  <a:gd name="connsiteY53" fmla="*/ 109748 h 866358"/>
                  <a:gd name="connsiteX54" fmla="*/ 464933 w 858031"/>
                  <a:gd name="connsiteY54" fmla="*/ 117730 h 866358"/>
                  <a:gd name="connsiteX55" fmla="*/ 492869 w 858031"/>
                  <a:gd name="connsiteY55" fmla="*/ 133693 h 866358"/>
                  <a:gd name="connsiteX56" fmla="*/ 514819 w 858031"/>
                  <a:gd name="connsiteY56" fmla="*/ 157638 h 866358"/>
                  <a:gd name="connsiteX57" fmla="*/ 540759 w 858031"/>
                  <a:gd name="connsiteY57" fmla="*/ 215506 h 866358"/>
                  <a:gd name="connsiteX58" fmla="*/ 576677 w 858031"/>
                  <a:gd name="connsiteY58" fmla="*/ 229474 h 866358"/>
                  <a:gd name="connsiteX59" fmla="*/ 598626 w 858031"/>
                  <a:gd name="connsiteY59" fmla="*/ 243442 h 866358"/>
                  <a:gd name="connsiteX60" fmla="*/ 620576 w 858031"/>
                  <a:gd name="connsiteY60" fmla="*/ 287341 h 866358"/>
                  <a:gd name="connsiteX61" fmla="*/ 598626 w 858031"/>
                  <a:gd name="connsiteY61" fmla="*/ 327249 h 866358"/>
                  <a:gd name="connsiteX62" fmla="*/ 596631 w 858031"/>
                  <a:gd name="connsiteY62" fmla="*/ 347204 h 866358"/>
                  <a:gd name="connsiteX63" fmla="*/ 630553 w 858031"/>
                  <a:gd name="connsiteY63" fmla="*/ 363167 h 866358"/>
                  <a:gd name="connsiteX64" fmla="*/ 646516 w 858031"/>
                  <a:gd name="connsiteY64" fmla="*/ 379130 h 866358"/>
                  <a:gd name="connsiteX65" fmla="*/ 672457 w 858031"/>
                  <a:gd name="connsiteY65" fmla="*/ 371149 h 866358"/>
                  <a:gd name="connsiteX66" fmla="*/ 684429 w 858031"/>
                  <a:gd name="connsiteY66" fmla="*/ 387112 h 866358"/>
                  <a:gd name="connsiteX67" fmla="*/ 682434 w 858031"/>
                  <a:gd name="connsiteY67" fmla="*/ 401080 h 866358"/>
                  <a:gd name="connsiteX68" fmla="*/ 708375 w 858031"/>
                  <a:gd name="connsiteY68" fmla="*/ 409062 h 866358"/>
                  <a:gd name="connsiteX69" fmla="*/ 716356 w 858031"/>
                  <a:gd name="connsiteY69" fmla="*/ 460943 h 866358"/>
                  <a:gd name="connsiteX70" fmla="*/ 720347 w 858031"/>
                  <a:gd name="connsiteY70" fmla="*/ 480897 h 866358"/>
                  <a:gd name="connsiteX71" fmla="*/ 726333 w 858031"/>
                  <a:gd name="connsiteY71" fmla="*/ 496860 h 866358"/>
                  <a:gd name="connsiteX72" fmla="*/ 732320 w 858031"/>
                  <a:gd name="connsiteY72" fmla="*/ 510828 h 866358"/>
                  <a:gd name="connsiteX73" fmla="*/ 756265 w 858031"/>
                  <a:gd name="connsiteY73" fmla="*/ 498856 h 866358"/>
                  <a:gd name="connsiteX74" fmla="*/ 798168 w 858031"/>
                  <a:gd name="connsiteY74" fmla="*/ 518810 h 866358"/>
                  <a:gd name="connsiteX75" fmla="*/ 826104 w 858031"/>
                  <a:gd name="connsiteY75" fmla="*/ 514819 h 866358"/>
                  <a:gd name="connsiteX76" fmla="*/ 842068 w 858031"/>
                  <a:gd name="connsiteY76" fmla="*/ 528787 h 866358"/>
                  <a:gd name="connsiteX77" fmla="*/ 848054 w 858031"/>
                  <a:gd name="connsiteY77" fmla="*/ 550737 h 866358"/>
                  <a:gd name="connsiteX78" fmla="*/ 858031 w 858031"/>
                  <a:gd name="connsiteY78" fmla="*/ 578672 h 866358"/>
                  <a:gd name="connsiteX79" fmla="*/ 848054 w 858031"/>
                  <a:gd name="connsiteY79" fmla="*/ 586654 h 866358"/>
                  <a:gd name="connsiteX80" fmla="*/ 858031 w 858031"/>
                  <a:gd name="connsiteY80" fmla="*/ 616585 h 866358"/>
                  <a:gd name="connsiteX81" fmla="*/ 844063 w 858031"/>
                  <a:gd name="connsiteY81" fmla="*/ 634544 h 866358"/>
                  <a:gd name="connsiteX82" fmla="*/ 830095 w 858031"/>
                  <a:gd name="connsiteY82" fmla="*/ 656494 h 866358"/>
                  <a:gd name="connsiteX83" fmla="*/ 828442 w 858031"/>
                  <a:gd name="connsiteY83" fmla="*/ 677988 h 866358"/>
                  <a:gd name="connsiteX84" fmla="*/ 816127 w 858031"/>
                  <a:gd name="connsiteY84" fmla="*/ 676448 h 866358"/>
                  <a:gd name="connsiteX85" fmla="*/ 782205 w 858031"/>
                  <a:gd name="connsiteY85" fmla="*/ 666471 h 866358"/>
                  <a:gd name="connsiteX86" fmla="*/ 772228 w 858031"/>
                  <a:gd name="connsiteY86" fmla="*/ 682434 h 866358"/>
                  <a:gd name="connsiteX87" fmla="*/ 762251 w 858031"/>
                  <a:gd name="connsiteY87" fmla="*/ 682434 h 866358"/>
                  <a:gd name="connsiteX88" fmla="*/ 748283 w 858031"/>
                  <a:gd name="connsiteY88" fmla="*/ 688421 h 866358"/>
                  <a:gd name="connsiteX89" fmla="*/ 736310 w 858031"/>
                  <a:gd name="connsiteY89" fmla="*/ 710370 h 866358"/>
                  <a:gd name="connsiteX90" fmla="*/ 716356 w 858031"/>
                  <a:gd name="connsiteY90" fmla="*/ 730324 h 866358"/>
                  <a:gd name="connsiteX91" fmla="*/ 712365 w 858031"/>
                  <a:gd name="connsiteY91" fmla="*/ 776219 h 866358"/>
                  <a:gd name="connsiteX92" fmla="*/ 724338 w 858031"/>
                  <a:gd name="connsiteY92" fmla="*/ 782205 h 866358"/>
                  <a:gd name="connsiteX93" fmla="*/ 772228 w 858031"/>
                  <a:gd name="connsiteY93" fmla="*/ 796173 h 866358"/>
                  <a:gd name="connsiteX94" fmla="*/ 784201 w 858031"/>
                  <a:gd name="connsiteY94" fmla="*/ 814132 h 866358"/>
                  <a:gd name="connsiteX95" fmla="*/ 784201 w 858031"/>
                  <a:gd name="connsiteY95" fmla="*/ 826105 h 866358"/>
                  <a:gd name="connsiteX96" fmla="*/ 756265 w 858031"/>
                  <a:gd name="connsiteY96" fmla="*/ 852045 h 866358"/>
                  <a:gd name="connsiteX97" fmla="*/ 796173 w 858031"/>
                  <a:gd name="connsiteY97" fmla="*/ 848054 h 866358"/>
                  <a:gd name="connsiteX98" fmla="*/ 802159 w 858031"/>
                  <a:gd name="connsiteY98" fmla="*/ 856036 h 866358"/>
                  <a:gd name="connsiteX99" fmla="*/ 788225 w 858031"/>
                  <a:gd name="connsiteY99" fmla="*/ 866358 h 866358"/>
                  <a:gd name="connsiteX100" fmla="*/ 714400 w 858031"/>
                  <a:gd name="connsiteY100" fmla="*/ 866358 h 866358"/>
                  <a:gd name="connsiteX101" fmla="*/ 575815 w 858031"/>
                  <a:gd name="connsiteY101" fmla="*/ 327806 h 866358"/>
                  <a:gd name="connsiteX0" fmla="*/ 484375 w 858031"/>
                  <a:gd name="connsiteY0" fmla="*/ 236366 h 866358"/>
                  <a:gd name="connsiteX1" fmla="*/ 136425 w 858031"/>
                  <a:gd name="connsiteY1" fmla="*/ 864352 h 866358"/>
                  <a:gd name="connsiteX2" fmla="*/ 135689 w 858031"/>
                  <a:gd name="connsiteY2" fmla="*/ 864018 h 866358"/>
                  <a:gd name="connsiteX3" fmla="*/ 133738 w 858031"/>
                  <a:gd name="connsiteY3" fmla="*/ 866358 h 866358"/>
                  <a:gd name="connsiteX4" fmla="*/ 76446 w 858031"/>
                  <a:gd name="connsiteY4" fmla="*/ 866358 h 866358"/>
                  <a:gd name="connsiteX5" fmla="*/ 67844 w 858031"/>
                  <a:gd name="connsiteY5" fmla="*/ 856036 h 866358"/>
                  <a:gd name="connsiteX6" fmla="*/ 61858 w 858031"/>
                  <a:gd name="connsiteY6" fmla="*/ 840073 h 866358"/>
                  <a:gd name="connsiteX7" fmla="*/ 65849 w 858031"/>
                  <a:gd name="connsiteY7" fmla="*/ 822114 h 866358"/>
                  <a:gd name="connsiteX8" fmla="*/ 39908 w 858031"/>
                  <a:gd name="connsiteY8" fmla="*/ 812137 h 866358"/>
                  <a:gd name="connsiteX9" fmla="*/ 57867 w 858031"/>
                  <a:gd name="connsiteY9" fmla="*/ 796173 h 866358"/>
                  <a:gd name="connsiteX10" fmla="*/ 47890 w 858031"/>
                  <a:gd name="connsiteY10" fmla="*/ 778215 h 866358"/>
                  <a:gd name="connsiteX11" fmla="*/ 29931 w 858031"/>
                  <a:gd name="connsiteY11" fmla="*/ 760256 h 866358"/>
                  <a:gd name="connsiteX12" fmla="*/ 0 w 858031"/>
                  <a:gd name="connsiteY12" fmla="*/ 730324 h 866358"/>
                  <a:gd name="connsiteX13" fmla="*/ 0 w 858031"/>
                  <a:gd name="connsiteY13" fmla="*/ 714361 h 866358"/>
                  <a:gd name="connsiteX14" fmla="*/ 27936 w 858031"/>
                  <a:gd name="connsiteY14" fmla="*/ 704384 h 866358"/>
                  <a:gd name="connsiteX15" fmla="*/ 47890 w 858031"/>
                  <a:gd name="connsiteY15" fmla="*/ 724338 h 866358"/>
                  <a:gd name="connsiteX16" fmla="*/ 77821 w 858031"/>
                  <a:gd name="connsiteY16" fmla="*/ 738306 h 866358"/>
                  <a:gd name="connsiteX17" fmla="*/ 119725 w 858031"/>
                  <a:gd name="connsiteY17" fmla="*/ 712366 h 866358"/>
                  <a:gd name="connsiteX18" fmla="*/ 151652 w 858031"/>
                  <a:gd name="connsiteY18" fmla="*/ 654498 h 866358"/>
                  <a:gd name="connsiteX19" fmla="*/ 167615 w 858031"/>
                  <a:gd name="connsiteY19" fmla="*/ 566700 h 866358"/>
                  <a:gd name="connsiteX20" fmla="*/ 157638 w 858031"/>
                  <a:gd name="connsiteY20" fmla="*/ 508833 h 866358"/>
                  <a:gd name="connsiteX21" fmla="*/ 85803 w 858031"/>
                  <a:gd name="connsiteY21" fmla="*/ 417043 h 866358"/>
                  <a:gd name="connsiteX22" fmla="*/ 57867 w 858031"/>
                  <a:gd name="connsiteY22" fmla="*/ 411057 h 866358"/>
                  <a:gd name="connsiteX23" fmla="*/ 43899 w 858031"/>
                  <a:gd name="connsiteY23" fmla="*/ 413052 h 866358"/>
                  <a:gd name="connsiteX24" fmla="*/ 43899 w 858031"/>
                  <a:gd name="connsiteY24" fmla="*/ 405071 h 866358"/>
                  <a:gd name="connsiteX25" fmla="*/ 33922 w 858031"/>
                  <a:gd name="connsiteY25" fmla="*/ 375139 h 866358"/>
                  <a:gd name="connsiteX26" fmla="*/ 43899 w 858031"/>
                  <a:gd name="connsiteY26" fmla="*/ 317272 h 866358"/>
                  <a:gd name="connsiteX27" fmla="*/ 77821 w 858031"/>
                  <a:gd name="connsiteY27" fmla="*/ 263396 h 866358"/>
                  <a:gd name="connsiteX28" fmla="*/ 63854 w 858031"/>
                  <a:gd name="connsiteY28" fmla="*/ 211515 h 866358"/>
                  <a:gd name="connsiteX29" fmla="*/ 37913 w 858031"/>
                  <a:gd name="connsiteY29" fmla="*/ 159634 h 866358"/>
                  <a:gd name="connsiteX30" fmla="*/ 61858 w 858031"/>
                  <a:gd name="connsiteY30" fmla="*/ 105757 h 866358"/>
                  <a:gd name="connsiteX31" fmla="*/ 33922 w 858031"/>
                  <a:gd name="connsiteY31" fmla="*/ 89794 h 866358"/>
                  <a:gd name="connsiteX32" fmla="*/ 31927 w 858031"/>
                  <a:gd name="connsiteY32" fmla="*/ 71835 h 866358"/>
                  <a:gd name="connsiteX33" fmla="*/ 51881 w 858031"/>
                  <a:gd name="connsiteY33" fmla="*/ 55872 h 866358"/>
                  <a:gd name="connsiteX34" fmla="*/ 93785 w 858031"/>
                  <a:gd name="connsiteY34" fmla="*/ 51881 h 866358"/>
                  <a:gd name="connsiteX35" fmla="*/ 147661 w 858031"/>
                  <a:gd name="connsiteY35" fmla="*/ 69840 h 866358"/>
                  <a:gd name="connsiteX36" fmla="*/ 169611 w 858031"/>
                  <a:gd name="connsiteY36" fmla="*/ 57867 h 866358"/>
                  <a:gd name="connsiteX37" fmla="*/ 189565 w 858031"/>
                  <a:gd name="connsiteY37" fmla="*/ 15963 h 866358"/>
                  <a:gd name="connsiteX38" fmla="*/ 229473 w 858031"/>
                  <a:gd name="connsiteY38" fmla="*/ 61858 h 866358"/>
                  <a:gd name="connsiteX39" fmla="*/ 277364 w 858031"/>
                  <a:gd name="connsiteY39" fmla="*/ 63854 h 866358"/>
                  <a:gd name="connsiteX40" fmla="*/ 279359 w 858031"/>
                  <a:gd name="connsiteY40" fmla="*/ 37913 h 866358"/>
                  <a:gd name="connsiteX41" fmla="*/ 325254 w 858031"/>
                  <a:gd name="connsiteY41" fmla="*/ 45895 h 866358"/>
                  <a:gd name="connsiteX42" fmla="*/ 329245 w 858031"/>
                  <a:gd name="connsiteY42" fmla="*/ 31927 h 866358"/>
                  <a:gd name="connsiteX43" fmla="*/ 361171 w 858031"/>
                  <a:gd name="connsiteY43" fmla="*/ 27936 h 866358"/>
                  <a:gd name="connsiteX44" fmla="*/ 367158 w 858031"/>
                  <a:gd name="connsiteY44" fmla="*/ 0 h 866358"/>
                  <a:gd name="connsiteX45" fmla="*/ 385116 w 858031"/>
                  <a:gd name="connsiteY45" fmla="*/ 7982 h 866358"/>
                  <a:gd name="connsiteX46" fmla="*/ 391103 w 858031"/>
                  <a:gd name="connsiteY46" fmla="*/ 29931 h 866358"/>
                  <a:gd name="connsiteX47" fmla="*/ 421034 w 858031"/>
                  <a:gd name="connsiteY47" fmla="*/ 43899 h 866358"/>
                  <a:gd name="connsiteX48" fmla="*/ 427020 w 858031"/>
                  <a:gd name="connsiteY48" fmla="*/ 55872 h 866358"/>
                  <a:gd name="connsiteX49" fmla="*/ 476512 w 858031"/>
                  <a:gd name="connsiteY49" fmla="*/ 86591 h 866358"/>
                  <a:gd name="connsiteX50" fmla="*/ 476223 w 858031"/>
                  <a:gd name="connsiteY50" fmla="*/ 87168 h 866358"/>
                  <a:gd name="connsiteX51" fmla="*/ 472915 w 858031"/>
                  <a:gd name="connsiteY51" fmla="*/ 85803 h 866358"/>
                  <a:gd name="connsiteX52" fmla="*/ 476108 w 858031"/>
                  <a:gd name="connsiteY52" fmla="*/ 87400 h 866358"/>
                  <a:gd name="connsiteX53" fmla="*/ 464933 w 858031"/>
                  <a:gd name="connsiteY53" fmla="*/ 109748 h 866358"/>
                  <a:gd name="connsiteX54" fmla="*/ 464933 w 858031"/>
                  <a:gd name="connsiteY54" fmla="*/ 117730 h 866358"/>
                  <a:gd name="connsiteX55" fmla="*/ 492869 w 858031"/>
                  <a:gd name="connsiteY55" fmla="*/ 133693 h 866358"/>
                  <a:gd name="connsiteX56" fmla="*/ 514819 w 858031"/>
                  <a:gd name="connsiteY56" fmla="*/ 157638 h 866358"/>
                  <a:gd name="connsiteX57" fmla="*/ 540759 w 858031"/>
                  <a:gd name="connsiteY57" fmla="*/ 215506 h 866358"/>
                  <a:gd name="connsiteX58" fmla="*/ 576677 w 858031"/>
                  <a:gd name="connsiteY58" fmla="*/ 229474 h 866358"/>
                  <a:gd name="connsiteX59" fmla="*/ 598626 w 858031"/>
                  <a:gd name="connsiteY59" fmla="*/ 243442 h 866358"/>
                  <a:gd name="connsiteX60" fmla="*/ 620576 w 858031"/>
                  <a:gd name="connsiteY60" fmla="*/ 287341 h 866358"/>
                  <a:gd name="connsiteX61" fmla="*/ 598626 w 858031"/>
                  <a:gd name="connsiteY61" fmla="*/ 327249 h 866358"/>
                  <a:gd name="connsiteX62" fmla="*/ 596631 w 858031"/>
                  <a:gd name="connsiteY62" fmla="*/ 347204 h 866358"/>
                  <a:gd name="connsiteX63" fmla="*/ 630553 w 858031"/>
                  <a:gd name="connsiteY63" fmla="*/ 363167 h 866358"/>
                  <a:gd name="connsiteX64" fmla="*/ 646516 w 858031"/>
                  <a:gd name="connsiteY64" fmla="*/ 379130 h 866358"/>
                  <a:gd name="connsiteX65" fmla="*/ 672457 w 858031"/>
                  <a:gd name="connsiteY65" fmla="*/ 371149 h 866358"/>
                  <a:gd name="connsiteX66" fmla="*/ 684429 w 858031"/>
                  <a:gd name="connsiteY66" fmla="*/ 387112 h 866358"/>
                  <a:gd name="connsiteX67" fmla="*/ 682434 w 858031"/>
                  <a:gd name="connsiteY67" fmla="*/ 401080 h 866358"/>
                  <a:gd name="connsiteX68" fmla="*/ 708375 w 858031"/>
                  <a:gd name="connsiteY68" fmla="*/ 409062 h 866358"/>
                  <a:gd name="connsiteX69" fmla="*/ 716356 w 858031"/>
                  <a:gd name="connsiteY69" fmla="*/ 460943 h 866358"/>
                  <a:gd name="connsiteX70" fmla="*/ 720347 w 858031"/>
                  <a:gd name="connsiteY70" fmla="*/ 480897 h 866358"/>
                  <a:gd name="connsiteX71" fmla="*/ 726333 w 858031"/>
                  <a:gd name="connsiteY71" fmla="*/ 496860 h 866358"/>
                  <a:gd name="connsiteX72" fmla="*/ 732320 w 858031"/>
                  <a:gd name="connsiteY72" fmla="*/ 510828 h 866358"/>
                  <a:gd name="connsiteX73" fmla="*/ 756265 w 858031"/>
                  <a:gd name="connsiteY73" fmla="*/ 498856 h 866358"/>
                  <a:gd name="connsiteX74" fmla="*/ 798168 w 858031"/>
                  <a:gd name="connsiteY74" fmla="*/ 518810 h 866358"/>
                  <a:gd name="connsiteX75" fmla="*/ 826104 w 858031"/>
                  <a:gd name="connsiteY75" fmla="*/ 514819 h 866358"/>
                  <a:gd name="connsiteX76" fmla="*/ 842068 w 858031"/>
                  <a:gd name="connsiteY76" fmla="*/ 528787 h 866358"/>
                  <a:gd name="connsiteX77" fmla="*/ 848054 w 858031"/>
                  <a:gd name="connsiteY77" fmla="*/ 550737 h 866358"/>
                  <a:gd name="connsiteX78" fmla="*/ 858031 w 858031"/>
                  <a:gd name="connsiteY78" fmla="*/ 578672 h 866358"/>
                  <a:gd name="connsiteX79" fmla="*/ 848054 w 858031"/>
                  <a:gd name="connsiteY79" fmla="*/ 586654 h 866358"/>
                  <a:gd name="connsiteX80" fmla="*/ 858031 w 858031"/>
                  <a:gd name="connsiteY80" fmla="*/ 616585 h 866358"/>
                  <a:gd name="connsiteX81" fmla="*/ 844063 w 858031"/>
                  <a:gd name="connsiteY81" fmla="*/ 634544 h 866358"/>
                  <a:gd name="connsiteX82" fmla="*/ 830095 w 858031"/>
                  <a:gd name="connsiteY82" fmla="*/ 656494 h 866358"/>
                  <a:gd name="connsiteX83" fmla="*/ 828442 w 858031"/>
                  <a:gd name="connsiteY83" fmla="*/ 677988 h 866358"/>
                  <a:gd name="connsiteX84" fmla="*/ 816127 w 858031"/>
                  <a:gd name="connsiteY84" fmla="*/ 676448 h 866358"/>
                  <a:gd name="connsiteX85" fmla="*/ 782205 w 858031"/>
                  <a:gd name="connsiteY85" fmla="*/ 666471 h 866358"/>
                  <a:gd name="connsiteX86" fmla="*/ 772228 w 858031"/>
                  <a:gd name="connsiteY86" fmla="*/ 682434 h 866358"/>
                  <a:gd name="connsiteX87" fmla="*/ 762251 w 858031"/>
                  <a:gd name="connsiteY87" fmla="*/ 682434 h 866358"/>
                  <a:gd name="connsiteX88" fmla="*/ 748283 w 858031"/>
                  <a:gd name="connsiteY88" fmla="*/ 688421 h 866358"/>
                  <a:gd name="connsiteX89" fmla="*/ 736310 w 858031"/>
                  <a:gd name="connsiteY89" fmla="*/ 710370 h 866358"/>
                  <a:gd name="connsiteX90" fmla="*/ 716356 w 858031"/>
                  <a:gd name="connsiteY90" fmla="*/ 730324 h 866358"/>
                  <a:gd name="connsiteX91" fmla="*/ 712365 w 858031"/>
                  <a:gd name="connsiteY91" fmla="*/ 776219 h 866358"/>
                  <a:gd name="connsiteX92" fmla="*/ 724338 w 858031"/>
                  <a:gd name="connsiteY92" fmla="*/ 782205 h 866358"/>
                  <a:gd name="connsiteX93" fmla="*/ 772228 w 858031"/>
                  <a:gd name="connsiteY93" fmla="*/ 796173 h 866358"/>
                  <a:gd name="connsiteX94" fmla="*/ 784201 w 858031"/>
                  <a:gd name="connsiteY94" fmla="*/ 814132 h 866358"/>
                  <a:gd name="connsiteX95" fmla="*/ 784201 w 858031"/>
                  <a:gd name="connsiteY95" fmla="*/ 826105 h 866358"/>
                  <a:gd name="connsiteX96" fmla="*/ 756265 w 858031"/>
                  <a:gd name="connsiteY96" fmla="*/ 852045 h 866358"/>
                  <a:gd name="connsiteX97" fmla="*/ 796173 w 858031"/>
                  <a:gd name="connsiteY97" fmla="*/ 848054 h 866358"/>
                  <a:gd name="connsiteX98" fmla="*/ 802159 w 858031"/>
                  <a:gd name="connsiteY98" fmla="*/ 856036 h 866358"/>
                  <a:gd name="connsiteX99" fmla="*/ 788225 w 858031"/>
                  <a:gd name="connsiteY99" fmla="*/ 866358 h 866358"/>
                  <a:gd name="connsiteX100" fmla="*/ 714400 w 858031"/>
                  <a:gd name="connsiteY100" fmla="*/ 866358 h 866358"/>
                  <a:gd name="connsiteX0" fmla="*/ 136425 w 858031"/>
                  <a:gd name="connsiteY0" fmla="*/ 864352 h 866358"/>
                  <a:gd name="connsiteX1" fmla="*/ 135689 w 858031"/>
                  <a:gd name="connsiteY1" fmla="*/ 864018 h 866358"/>
                  <a:gd name="connsiteX2" fmla="*/ 133738 w 858031"/>
                  <a:gd name="connsiteY2" fmla="*/ 866358 h 866358"/>
                  <a:gd name="connsiteX3" fmla="*/ 76446 w 858031"/>
                  <a:gd name="connsiteY3" fmla="*/ 866358 h 866358"/>
                  <a:gd name="connsiteX4" fmla="*/ 67844 w 858031"/>
                  <a:gd name="connsiteY4" fmla="*/ 856036 h 866358"/>
                  <a:gd name="connsiteX5" fmla="*/ 61858 w 858031"/>
                  <a:gd name="connsiteY5" fmla="*/ 840073 h 866358"/>
                  <a:gd name="connsiteX6" fmla="*/ 65849 w 858031"/>
                  <a:gd name="connsiteY6" fmla="*/ 822114 h 866358"/>
                  <a:gd name="connsiteX7" fmla="*/ 39908 w 858031"/>
                  <a:gd name="connsiteY7" fmla="*/ 812137 h 866358"/>
                  <a:gd name="connsiteX8" fmla="*/ 57867 w 858031"/>
                  <a:gd name="connsiteY8" fmla="*/ 796173 h 866358"/>
                  <a:gd name="connsiteX9" fmla="*/ 47890 w 858031"/>
                  <a:gd name="connsiteY9" fmla="*/ 778215 h 866358"/>
                  <a:gd name="connsiteX10" fmla="*/ 29931 w 858031"/>
                  <a:gd name="connsiteY10" fmla="*/ 760256 h 866358"/>
                  <a:gd name="connsiteX11" fmla="*/ 0 w 858031"/>
                  <a:gd name="connsiteY11" fmla="*/ 730324 h 866358"/>
                  <a:gd name="connsiteX12" fmla="*/ 0 w 858031"/>
                  <a:gd name="connsiteY12" fmla="*/ 714361 h 866358"/>
                  <a:gd name="connsiteX13" fmla="*/ 27936 w 858031"/>
                  <a:gd name="connsiteY13" fmla="*/ 704384 h 866358"/>
                  <a:gd name="connsiteX14" fmla="*/ 47890 w 858031"/>
                  <a:gd name="connsiteY14" fmla="*/ 724338 h 866358"/>
                  <a:gd name="connsiteX15" fmla="*/ 77821 w 858031"/>
                  <a:gd name="connsiteY15" fmla="*/ 738306 h 866358"/>
                  <a:gd name="connsiteX16" fmla="*/ 119725 w 858031"/>
                  <a:gd name="connsiteY16" fmla="*/ 712366 h 866358"/>
                  <a:gd name="connsiteX17" fmla="*/ 151652 w 858031"/>
                  <a:gd name="connsiteY17" fmla="*/ 654498 h 866358"/>
                  <a:gd name="connsiteX18" fmla="*/ 167615 w 858031"/>
                  <a:gd name="connsiteY18" fmla="*/ 566700 h 866358"/>
                  <a:gd name="connsiteX19" fmla="*/ 157638 w 858031"/>
                  <a:gd name="connsiteY19" fmla="*/ 508833 h 866358"/>
                  <a:gd name="connsiteX20" fmla="*/ 85803 w 858031"/>
                  <a:gd name="connsiteY20" fmla="*/ 417043 h 866358"/>
                  <a:gd name="connsiteX21" fmla="*/ 57867 w 858031"/>
                  <a:gd name="connsiteY21" fmla="*/ 411057 h 866358"/>
                  <a:gd name="connsiteX22" fmla="*/ 43899 w 858031"/>
                  <a:gd name="connsiteY22" fmla="*/ 413052 h 866358"/>
                  <a:gd name="connsiteX23" fmla="*/ 43899 w 858031"/>
                  <a:gd name="connsiteY23" fmla="*/ 405071 h 866358"/>
                  <a:gd name="connsiteX24" fmla="*/ 33922 w 858031"/>
                  <a:gd name="connsiteY24" fmla="*/ 375139 h 866358"/>
                  <a:gd name="connsiteX25" fmla="*/ 43899 w 858031"/>
                  <a:gd name="connsiteY25" fmla="*/ 317272 h 866358"/>
                  <a:gd name="connsiteX26" fmla="*/ 77821 w 858031"/>
                  <a:gd name="connsiteY26" fmla="*/ 263396 h 866358"/>
                  <a:gd name="connsiteX27" fmla="*/ 63854 w 858031"/>
                  <a:gd name="connsiteY27" fmla="*/ 211515 h 866358"/>
                  <a:gd name="connsiteX28" fmla="*/ 37913 w 858031"/>
                  <a:gd name="connsiteY28" fmla="*/ 159634 h 866358"/>
                  <a:gd name="connsiteX29" fmla="*/ 61858 w 858031"/>
                  <a:gd name="connsiteY29" fmla="*/ 105757 h 866358"/>
                  <a:gd name="connsiteX30" fmla="*/ 33922 w 858031"/>
                  <a:gd name="connsiteY30" fmla="*/ 89794 h 866358"/>
                  <a:gd name="connsiteX31" fmla="*/ 31927 w 858031"/>
                  <a:gd name="connsiteY31" fmla="*/ 71835 h 866358"/>
                  <a:gd name="connsiteX32" fmla="*/ 51881 w 858031"/>
                  <a:gd name="connsiteY32" fmla="*/ 55872 h 866358"/>
                  <a:gd name="connsiteX33" fmla="*/ 93785 w 858031"/>
                  <a:gd name="connsiteY33" fmla="*/ 51881 h 866358"/>
                  <a:gd name="connsiteX34" fmla="*/ 147661 w 858031"/>
                  <a:gd name="connsiteY34" fmla="*/ 69840 h 866358"/>
                  <a:gd name="connsiteX35" fmla="*/ 169611 w 858031"/>
                  <a:gd name="connsiteY35" fmla="*/ 57867 h 866358"/>
                  <a:gd name="connsiteX36" fmla="*/ 189565 w 858031"/>
                  <a:gd name="connsiteY36" fmla="*/ 15963 h 866358"/>
                  <a:gd name="connsiteX37" fmla="*/ 229473 w 858031"/>
                  <a:gd name="connsiteY37" fmla="*/ 61858 h 866358"/>
                  <a:gd name="connsiteX38" fmla="*/ 277364 w 858031"/>
                  <a:gd name="connsiteY38" fmla="*/ 63854 h 866358"/>
                  <a:gd name="connsiteX39" fmla="*/ 279359 w 858031"/>
                  <a:gd name="connsiteY39" fmla="*/ 37913 h 866358"/>
                  <a:gd name="connsiteX40" fmla="*/ 325254 w 858031"/>
                  <a:gd name="connsiteY40" fmla="*/ 45895 h 866358"/>
                  <a:gd name="connsiteX41" fmla="*/ 329245 w 858031"/>
                  <a:gd name="connsiteY41" fmla="*/ 31927 h 866358"/>
                  <a:gd name="connsiteX42" fmla="*/ 361171 w 858031"/>
                  <a:gd name="connsiteY42" fmla="*/ 27936 h 866358"/>
                  <a:gd name="connsiteX43" fmla="*/ 367158 w 858031"/>
                  <a:gd name="connsiteY43" fmla="*/ 0 h 866358"/>
                  <a:gd name="connsiteX44" fmla="*/ 385116 w 858031"/>
                  <a:gd name="connsiteY44" fmla="*/ 7982 h 866358"/>
                  <a:gd name="connsiteX45" fmla="*/ 391103 w 858031"/>
                  <a:gd name="connsiteY45" fmla="*/ 29931 h 866358"/>
                  <a:gd name="connsiteX46" fmla="*/ 421034 w 858031"/>
                  <a:gd name="connsiteY46" fmla="*/ 43899 h 866358"/>
                  <a:gd name="connsiteX47" fmla="*/ 427020 w 858031"/>
                  <a:gd name="connsiteY47" fmla="*/ 55872 h 866358"/>
                  <a:gd name="connsiteX48" fmla="*/ 476512 w 858031"/>
                  <a:gd name="connsiteY48" fmla="*/ 86591 h 866358"/>
                  <a:gd name="connsiteX49" fmla="*/ 476223 w 858031"/>
                  <a:gd name="connsiteY49" fmla="*/ 87168 h 866358"/>
                  <a:gd name="connsiteX50" fmla="*/ 472915 w 858031"/>
                  <a:gd name="connsiteY50" fmla="*/ 85803 h 866358"/>
                  <a:gd name="connsiteX51" fmla="*/ 476108 w 858031"/>
                  <a:gd name="connsiteY51" fmla="*/ 87400 h 866358"/>
                  <a:gd name="connsiteX52" fmla="*/ 464933 w 858031"/>
                  <a:gd name="connsiteY52" fmla="*/ 109748 h 866358"/>
                  <a:gd name="connsiteX53" fmla="*/ 464933 w 858031"/>
                  <a:gd name="connsiteY53" fmla="*/ 117730 h 866358"/>
                  <a:gd name="connsiteX54" fmla="*/ 492869 w 858031"/>
                  <a:gd name="connsiteY54" fmla="*/ 133693 h 866358"/>
                  <a:gd name="connsiteX55" fmla="*/ 514819 w 858031"/>
                  <a:gd name="connsiteY55" fmla="*/ 157638 h 866358"/>
                  <a:gd name="connsiteX56" fmla="*/ 540759 w 858031"/>
                  <a:gd name="connsiteY56" fmla="*/ 215506 h 866358"/>
                  <a:gd name="connsiteX57" fmla="*/ 576677 w 858031"/>
                  <a:gd name="connsiteY57" fmla="*/ 229474 h 866358"/>
                  <a:gd name="connsiteX58" fmla="*/ 598626 w 858031"/>
                  <a:gd name="connsiteY58" fmla="*/ 243442 h 866358"/>
                  <a:gd name="connsiteX59" fmla="*/ 620576 w 858031"/>
                  <a:gd name="connsiteY59" fmla="*/ 287341 h 866358"/>
                  <a:gd name="connsiteX60" fmla="*/ 598626 w 858031"/>
                  <a:gd name="connsiteY60" fmla="*/ 327249 h 866358"/>
                  <a:gd name="connsiteX61" fmla="*/ 596631 w 858031"/>
                  <a:gd name="connsiteY61" fmla="*/ 347204 h 866358"/>
                  <a:gd name="connsiteX62" fmla="*/ 630553 w 858031"/>
                  <a:gd name="connsiteY62" fmla="*/ 363167 h 866358"/>
                  <a:gd name="connsiteX63" fmla="*/ 646516 w 858031"/>
                  <a:gd name="connsiteY63" fmla="*/ 379130 h 866358"/>
                  <a:gd name="connsiteX64" fmla="*/ 672457 w 858031"/>
                  <a:gd name="connsiteY64" fmla="*/ 371149 h 866358"/>
                  <a:gd name="connsiteX65" fmla="*/ 684429 w 858031"/>
                  <a:gd name="connsiteY65" fmla="*/ 387112 h 866358"/>
                  <a:gd name="connsiteX66" fmla="*/ 682434 w 858031"/>
                  <a:gd name="connsiteY66" fmla="*/ 401080 h 866358"/>
                  <a:gd name="connsiteX67" fmla="*/ 708375 w 858031"/>
                  <a:gd name="connsiteY67" fmla="*/ 409062 h 866358"/>
                  <a:gd name="connsiteX68" fmla="*/ 716356 w 858031"/>
                  <a:gd name="connsiteY68" fmla="*/ 460943 h 866358"/>
                  <a:gd name="connsiteX69" fmla="*/ 720347 w 858031"/>
                  <a:gd name="connsiteY69" fmla="*/ 480897 h 866358"/>
                  <a:gd name="connsiteX70" fmla="*/ 726333 w 858031"/>
                  <a:gd name="connsiteY70" fmla="*/ 496860 h 866358"/>
                  <a:gd name="connsiteX71" fmla="*/ 732320 w 858031"/>
                  <a:gd name="connsiteY71" fmla="*/ 510828 h 866358"/>
                  <a:gd name="connsiteX72" fmla="*/ 756265 w 858031"/>
                  <a:gd name="connsiteY72" fmla="*/ 498856 h 866358"/>
                  <a:gd name="connsiteX73" fmla="*/ 798168 w 858031"/>
                  <a:gd name="connsiteY73" fmla="*/ 518810 h 866358"/>
                  <a:gd name="connsiteX74" fmla="*/ 826104 w 858031"/>
                  <a:gd name="connsiteY74" fmla="*/ 514819 h 866358"/>
                  <a:gd name="connsiteX75" fmla="*/ 842068 w 858031"/>
                  <a:gd name="connsiteY75" fmla="*/ 528787 h 866358"/>
                  <a:gd name="connsiteX76" fmla="*/ 848054 w 858031"/>
                  <a:gd name="connsiteY76" fmla="*/ 550737 h 866358"/>
                  <a:gd name="connsiteX77" fmla="*/ 858031 w 858031"/>
                  <a:gd name="connsiteY77" fmla="*/ 578672 h 866358"/>
                  <a:gd name="connsiteX78" fmla="*/ 848054 w 858031"/>
                  <a:gd name="connsiteY78" fmla="*/ 586654 h 866358"/>
                  <a:gd name="connsiteX79" fmla="*/ 858031 w 858031"/>
                  <a:gd name="connsiteY79" fmla="*/ 616585 h 866358"/>
                  <a:gd name="connsiteX80" fmla="*/ 844063 w 858031"/>
                  <a:gd name="connsiteY80" fmla="*/ 634544 h 866358"/>
                  <a:gd name="connsiteX81" fmla="*/ 830095 w 858031"/>
                  <a:gd name="connsiteY81" fmla="*/ 656494 h 866358"/>
                  <a:gd name="connsiteX82" fmla="*/ 828442 w 858031"/>
                  <a:gd name="connsiteY82" fmla="*/ 677988 h 866358"/>
                  <a:gd name="connsiteX83" fmla="*/ 816127 w 858031"/>
                  <a:gd name="connsiteY83" fmla="*/ 676448 h 866358"/>
                  <a:gd name="connsiteX84" fmla="*/ 782205 w 858031"/>
                  <a:gd name="connsiteY84" fmla="*/ 666471 h 866358"/>
                  <a:gd name="connsiteX85" fmla="*/ 772228 w 858031"/>
                  <a:gd name="connsiteY85" fmla="*/ 682434 h 866358"/>
                  <a:gd name="connsiteX86" fmla="*/ 762251 w 858031"/>
                  <a:gd name="connsiteY86" fmla="*/ 682434 h 866358"/>
                  <a:gd name="connsiteX87" fmla="*/ 748283 w 858031"/>
                  <a:gd name="connsiteY87" fmla="*/ 688421 h 866358"/>
                  <a:gd name="connsiteX88" fmla="*/ 736310 w 858031"/>
                  <a:gd name="connsiteY88" fmla="*/ 710370 h 866358"/>
                  <a:gd name="connsiteX89" fmla="*/ 716356 w 858031"/>
                  <a:gd name="connsiteY89" fmla="*/ 730324 h 866358"/>
                  <a:gd name="connsiteX90" fmla="*/ 712365 w 858031"/>
                  <a:gd name="connsiteY90" fmla="*/ 776219 h 866358"/>
                  <a:gd name="connsiteX91" fmla="*/ 724338 w 858031"/>
                  <a:gd name="connsiteY91" fmla="*/ 782205 h 866358"/>
                  <a:gd name="connsiteX92" fmla="*/ 772228 w 858031"/>
                  <a:gd name="connsiteY92" fmla="*/ 796173 h 866358"/>
                  <a:gd name="connsiteX93" fmla="*/ 784201 w 858031"/>
                  <a:gd name="connsiteY93" fmla="*/ 814132 h 866358"/>
                  <a:gd name="connsiteX94" fmla="*/ 784201 w 858031"/>
                  <a:gd name="connsiteY94" fmla="*/ 826105 h 866358"/>
                  <a:gd name="connsiteX95" fmla="*/ 756265 w 858031"/>
                  <a:gd name="connsiteY95" fmla="*/ 852045 h 866358"/>
                  <a:gd name="connsiteX96" fmla="*/ 796173 w 858031"/>
                  <a:gd name="connsiteY96" fmla="*/ 848054 h 866358"/>
                  <a:gd name="connsiteX97" fmla="*/ 802159 w 858031"/>
                  <a:gd name="connsiteY97" fmla="*/ 856036 h 866358"/>
                  <a:gd name="connsiteX98" fmla="*/ 788225 w 858031"/>
                  <a:gd name="connsiteY98" fmla="*/ 866358 h 866358"/>
                  <a:gd name="connsiteX99" fmla="*/ 714400 w 858031"/>
                  <a:gd name="connsiteY99" fmla="*/ 866358 h 866358"/>
                  <a:gd name="connsiteX0" fmla="*/ 136425 w 858031"/>
                  <a:gd name="connsiteY0" fmla="*/ 864352 h 866358"/>
                  <a:gd name="connsiteX1" fmla="*/ 135689 w 858031"/>
                  <a:gd name="connsiteY1" fmla="*/ 864018 h 866358"/>
                  <a:gd name="connsiteX2" fmla="*/ 76446 w 858031"/>
                  <a:gd name="connsiteY2" fmla="*/ 866358 h 866358"/>
                  <a:gd name="connsiteX3" fmla="*/ 67844 w 858031"/>
                  <a:gd name="connsiteY3" fmla="*/ 856036 h 866358"/>
                  <a:gd name="connsiteX4" fmla="*/ 61858 w 858031"/>
                  <a:gd name="connsiteY4" fmla="*/ 840073 h 866358"/>
                  <a:gd name="connsiteX5" fmla="*/ 65849 w 858031"/>
                  <a:gd name="connsiteY5" fmla="*/ 822114 h 866358"/>
                  <a:gd name="connsiteX6" fmla="*/ 39908 w 858031"/>
                  <a:gd name="connsiteY6" fmla="*/ 812137 h 866358"/>
                  <a:gd name="connsiteX7" fmla="*/ 57867 w 858031"/>
                  <a:gd name="connsiteY7" fmla="*/ 796173 h 866358"/>
                  <a:gd name="connsiteX8" fmla="*/ 47890 w 858031"/>
                  <a:gd name="connsiteY8" fmla="*/ 778215 h 866358"/>
                  <a:gd name="connsiteX9" fmla="*/ 29931 w 858031"/>
                  <a:gd name="connsiteY9" fmla="*/ 760256 h 866358"/>
                  <a:gd name="connsiteX10" fmla="*/ 0 w 858031"/>
                  <a:gd name="connsiteY10" fmla="*/ 730324 h 866358"/>
                  <a:gd name="connsiteX11" fmla="*/ 0 w 858031"/>
                  <a:gd name="connsiteY11" fmla="*/ 714361 h 866358"/>
                  <a:gd name="connsiteX12" fmla="*/ 27936 w 858031"/>
                  <a:gd name="connsiteY12" fmla="*/ 704384 h 866358"/>
                  <a:gd name="connsiteX13" fmla="*/ 47890 w 858031"/>
                  <a:gd name="connsiteY13" fmla="*/ 724338 h 866358"/>
                  <a:gd name="connsiteX14" fmla="*/ 77821 w 858031"/>
                  <a:gd name="connsiteY14" fmla="*/ 738306 h 866358"/>
                  <a:gd name="connsiteX15" fmla="*/ 119725 w 858031"/>
                  <a:gd name="connsiteY15" fmla="*/ 712366 h 866358"/>
                  <a:gd name="connsiteX16" fmla="*/ 151652 w 858031"/>
                  <a:gd name="connsiteY16" fmla="*/ 654498 h 866358"/>
                  <a:gd name="connsiteX17" fmla="*/ 167615 w 858031"/>
                  <a:gd name="connsiteY17" fmla="*/ 566700 h 866358"/>
                  <a:gd name="connsiteX18" fmla="*/ 157638 w 858031"/>
                  <a:gd name="connsiteY18" fmla="*/ 508833 h 866358"/>
                  <a:gd name="connsiteX19" fmla="*/ 85803 w 858031"/>
                  <a:gd name="connsiteY19" fmla="*/ 417043 h 866358"/>
                  <a:gd name="connsiteX20" fmla="*/ 57867 w 858031"/>
                  <a:gd name="connsiteY20" fmla="*/ 411057 h 866358"/>
                  <a:gd name="connsiteX21" fmla="*/ 43899 w 858031"/>
                  <a:gd name="connsiteY21" fmla="*/ 413052 h 866358"/>
                  <a:gd name="connsiteX22" fmla="*/ 43899 w 858031"/>
                  <a:gd name="connsiteY22" fmla="*/ 405071 h 866358"/>
                  <a:gd name="connsiteX23" fmla="*/ 33922 w 858031"/>
                  <a:gd name="connsiteY23" fmla="*/ 375139 h 866358"/>
                  <a:gd name="connsiteX24" fmla="*/ 43899 w 858031"/>
                  <a:gd name="connsiteY24" fmla="*/ 317272 h 866358"/>
                  <a:gd name="connsiteX25" fmla="*/ 77821 w 858031"/>
                  <a:gd name="connsiteY25" fmla="*/ 263396 h 866358"/>
                  <a:gd name="connsiteX26" fmla="*/ 63854 w 858031"/>
                  <a:gd name="connsiteY26" fmla="*/ 211515 h 866358"/>
                  <a:gd name="connsiteX27" fmla="*/ 37913 w 858031"/>
                  <a:gd name="connsiteY27" fmla="*/ 159634 h 866358"/>
                  <a:gd name="connsiteX28" fmla="*/ 61858 w 858031"/>
                  <a:gd name="connsiteY28" fmla="*/ 105757 h 866358"/>
                  <a:gd name="connsiteX29" fmla="*/ 33922 w 858031"/>
                  <a:gd name="connsiteY29" fmla="*/ 89794 h 866358"/>
                  <a:gd name="connsiteX30" fmla="*/ 31927 w 858031"/>
                  <a:gd name="connsiteY30" fmla="*/ 71835 h 866358"/>
                  <a:gd name="connsiteX31" fmla="*/ 51881 w 858031"/>
                  <a:gd name="connsiteY31" fmla="*/ 55872 h 866358"/>
                  <a:gd name="connsiteX32" fmla="*/ 93785 w 858031"/>
                  <a:gd name="connsiteY32" fmla="*/ 51881 h 866358"/>
                  <a:gd name="connsiteX33" fmla="*/ 147661 w 858031"/>
                  <a:gd name="connsiteY33" fmla="*/ 69840 h 866358"/>
                  <a:gd name="connsiteX34" fmla="*/ 169611 w 858031"/>
                  <a:gd name="connsiteY34" fmla="*/ 57867 h 866358"/>
                  <a:gd name="connsiteX35" fmla="*/ 189565 w 858031"/>
                  <a:gd name="connsiteY35" fmla="*/ 15963 h 866358"/>
                  <a:gd name="connsiteX36" fmla="*/ 229473 w 858031"/>
                  <a:gd name="connsiteY36" fmla="*/ 61858 h 866358"/>
                  <a:gd name="connsiteX37" fmla="*/ 277364 w 858031"/>
                  <a:gd name="connsiteY37" fmla="*/ 63854 h 866358"/>
                  <a:gd name="connsiteX38" fmla="*/ 279359 w 858031"/>
                  <a:gd name="connsiteY38" fmla="*/ 37913 h 866358"/>
                  <a:gd name="connsiteX39" fmla="*/ 325254 w 858031"/>
                  <a:gd name="connsiteY39" fmla="*/ 45895 h 866358"/>
                  <a:gd name="connsiteX40" fmla="*/ 329245 w 858031"/>
                  <a:gd name="connsiteY40" fmla="*/ 31927 h 866358"/>
                  <a:gd name="connsiteX41" fmla="*/ 361171 w 858031"/>
                  <a:gd name="connsiteY41" fmla="*/ 27936 h 866358"/>
                  <a:gd name="connsiteX42" fmla="*/ 367158 w 858031"/>
                  <a:gd name="connsiteY42" fmla="*/ 0 h 866358"/>
                  <a:gd name="connsiteX43" fmla="*/ 385116 w 858031"/>
                  <a:gd name="connsiteY43" fmla="*/ 7982 h 866358"/>
                  <a:gd name="connsiteX44" fmla="*/ 391103 w 858031"/>
                  <a:gd name="connsiteY44" fmla="*/ 29931 h 866358"/>
                  <a:gd name="connsiteX45" fmla="*/ 421034 w 858031"/>
                  <a:gd name="connsiteY45" fmla="*/ 43899 h 866358"/>
                  <a:gd name="connsiteX46" fmla="*/ 427020 w 858031"/>
                  <a:gd name="connsiteY46" fmla="*/ 55872 h 866358"/>
                  <a:gd name="connsiteX47" fmla="*/ 476512 w 858031"/>
                  <a:gd name="connsiteY47" fmla="*/ 86591 h 866358"/>
                  <a:gd name="connsiteX48" fmla="*/ 476223 w 858031"/>
                  <a:gd name="connsiteY48" fmla="*/ 87168 h 866358"/>
                  <a:gd name="connsiteX49" fmla="*/ 472915 w 858031"/>
                  <a:gd name="connsiteY49" fmla="*/ 85803 h 866358"/>
                  <a:gd name="connsiteX50" fmla="*/ 476108 w 858031"/>
                  <a:gd name="connsiteY50" fmla="*/ 87400 h 866358"/>
                  <a:gd name="connsiteX51" fmla="*/ 464933 w 858031"/>
                  <a:gd name="connsiteY51" fmla="*/ 109748 h 866358"/>
                  <a:gd name="connsiteX52" fmla="*/ 464933 w 858031"/>
                  <a:gd name="connsiteY52" fmla="*/ 117730 h 866358"/>
                  <a:gd name="connsiteX53" fmla="*/ 492869 w 858031"/>
                  <a:gd name="connsiteY53" fmla="*/ 133693 h 866358"/>
                  <a:gd name="connsiteX54" fmla="*/ 514819 w 858031"/>
                  <a:gd name="connsiteY54" fmla="*/ 157638 h 866358"/>
                  <a:gd name="connsiteX55" fmla="*/ 540759 w 858031"/>
                  <a:gd name="connsiteY55" fmla="*/ 215506 h 866358"/>
                  <a:gd name="connsiteX56" fmla="*/ 576677 w 858031"/>
                  <a:gd name="connsiteY56" fmla="*/ 229474 h 866358"/>
                  <a:gd name="connsiteX57" fmla="*/ 598626 w 858031"/>
                  <a:gd name="connsiteY57" fmla="*/ 243442 h 866358"/>
                  <a:gd name="connsiteX58" fmla="*/ 620576 w 858031"/>
                  <a:gd name="connsiteY58" fmla="*/ 287341 h 866358"/>
                  <a:gd name="connsiteX59" fmla="*/ 598626 w 858031"/>
                  <a:gd name="connsiteY59" fmla="*/ 327249 h 866358"/>
                  <a:gd name="connsiteX60" fmla="*/ 596631 w 858031"/>
                  <a:gd name="connsiteY60" fmla="*/ 347204 h 866358"/>
                  <a:gd name="connsiteX61" fmla="*/ 630553 w 858031"/>
                  <a:gd name="connsiteY61" fmla="*/ 363167 h 866358"/>
                  <a:gd name="connsiteX62" fmla="*/ 646516 w 858031"/>
                  <a:gd name="connsiteY62" fmla="*/ 379130 h 866358"/>
                  <a:gd name="connsiteX63" fmla="*/ 672457 w 858031"/>
                  <a:gd name="connsiteY63" fmla="*/ 371149 h 866358"/>
                  <a:gd name="connsiteX64" fmla="*/ 684429 w 858031"/>
                  <a:gd name="connsiteY64" fmla="*/ 387112 h 866358"/>
                  <a:gd name="connsiteX65" fmla="*/ 682434 w 858031"/>
                  <a:gd name="connsiteY65" fmla="*/ 401080 h 866358"/>
                  <a:gd name="connsiteX66" fmla="*/ 708375 w 858031"/>
                  <a:gd name="connsiteY66" fmla="*/ 409062 h 866358"/>
                  <a:gd name="connsiteX67" fmla="*/ 716356 w 858031"/>
                  <a:gd name="connsiteY67" fmla="*/ 460943 h 866358"/>
                  <a:gd name="connsiteX68" fmla="*/ 720347 w 858031"/>
                  <a:gd name="connsiteY68" fmla="*/ 480897 h 866358"/>
                  <a:gd name="connsiteX69" fmla="*/ 726333 w 858031"/>
                  <a:gd name="connsiteY69" fmla="*/ 496860 h 866358"/>
                  <a:gd name="connsiteX70" fmla="*/ 732320 w 858031"/>
                  <a:gd name="connsiteY70" fmla="*/ 510828 h 866358"/>
                  <a:gd name="connsiteX71" fmla="*/ 756265 w 858031"/>
                  <a:gd name="connsiteY71" fmla="*/ 498856 h 866358"/>
                  <a:gd name="connsiteX72" fmla="*/ 798168 w 858031"/>
                  <a:gd name="connsiteY72" fmla="*/ 518810 h 866358"/>
                  <a:gd name="connsiteX73" fmla="*/ 826104 w 858031"/>
                  <a:gd name="connsiteY73" fmla="*/ 514819 h 866358"/>
                  <a:gd name="connsiteX74" fmla="*/ 842068 w 858031"/>
                  <a:gd name="connsiteY74" fmla="*/ 528787 h 866358"/>
                  <a:gd name="connsiteX75" fmla="*/ 848054 w 858031"/>
                  <a:gd name="connsiteY75" fmla="*/ 550737 h 866358"/>
                  <a:gd name="connsiteX76" fmla="*/ 858031 w 858031"/>
                  <a:gd name="connsiteY76" fmla="*/ 578672 h 866358"/>
                  <a:gd name="connsiteX77" fmla="*/ 848054 w 858031"/>
                  <a:gd name="connsiteY77" fmla="*/ 586654 h 866358"/>
                  <a:gd name="connsiteX78" fmla="*/ 858031 w 858031"/>
                  <a:gd name="connsiteY78" fmla="*/ 616585 h 866358"/>
                  <a:gd name="connsiteX79" fmla="*/ 844063 w 858031"/>
                  <a:gd name="connsiteY79" fmla="*/ 634544 h 866358"/>
                  <a:gd name="connsiteX80" fmla="*/ 830095 w 858031"/>
                  <a:gd name="connsiteY80" fmla="*/ 656494 h 866358"/>
                  <a:gd name="connsiteX81" fmla="*/ 828442 w 858031"/>
                  <a:gd name="connsiteY81" fmla="*/ 677988 h 866358"/>
                  <a:gd name="connsiteX82" fmla="*/ 816127 w 858031"/>
                  <a:gd name="connsiteY82" fmla="*/ 676448 h 866358"/>
                  <a:gd name="connsiteX83" fmla="*/ 782205 w 858031"/>
                  <a:gd name="connsiteY83" fmla="*/ 666471 h 866358"/>
                  <a:gd name="connsiteX84" fmla="*/ 772228 w 858031"/>
                  <a:gd name="connsiteY84" fmla="*/ 682434 h 866358"/>
                  <a:gd name="connsiteX85" fmla="*/ 762251 w 858031"/>
                  <a:gd name="connsiteY85" fmla="*/ 682434 h 866358"/>
                  <a:gd name="connsiteX86" fmla="*/ 748283 w 858031"/>
                  <a:gd name="connsiteY86" fmla="*/ 688421 h 866358"/>
                  <a:gd name="connsiteX87" fmla="*/ 736310 w 858031"/>
                  <a:gd name="connsiteY87" fmla="*/ 710370 h 866358"/>
                  <a:gd name="connsiteX88" fmla="*/ 716356 w 858031"/>
                  <a:gd name="connsiteY88" fmla="*/ 730324 h 866358"/>
                  <a:gd name="connsiteX89" fmla="*/ 712365 w 858031"/>
                  <a:gd name="connsiteY89" fmla="*/ 776219 h 866358"/>
                  <a:gd name="connsiteX90" fmla="*/ 724338 w 858031"/>
                  <a:gd name="connsiteY90" fmla="*/ 782205 h 866358"/>
                  <a:gd name="connsiteX91" fmla="*/ 772228 w 858031"/>
                  <a:gd name="connsiteY91" fmla="*/ 796173 h 866358"/>
                  <a:gd name="connsiteX92" fmla="*/ 784201 w 858031"/>
                  <a:gd name="connsiteY92" fmla="*/ 814132 h 866358"/>
                  <a:gd name="connsiteX93" fmla="*/ 784201 w 858031"/>
                  <a:gd name="connsiteY93" fmla="*/ 826105 h 866358"/>
                  <a:gd name="connsiteX94" fmla="*/ 756265 w 858031"/>
                  <a:gd name="connsiteY94" fmla="*/ 852045 h 866358"/>
                  <a:gd name="connsiteX95" fmla="*/ 796173 w 858031"/>
                  <a:gd name="connsiteY95" fmla="*/ 848054 h 866358"/>
                  <a:gd name="connsiteX96" fmla="*/ 802159 w 858031"/>
                  <a:gd name="connsiteY96" fmla="*/ 856036 h 866358"/>
                  <a:gd name="connsiteX97" fmla="*/ 788225 w 858031"/>
                  <a:gd name="connsiteY97" fmla="*/ 866358 h 866358"/>
                  <a:gd name="connsiteX98" fmla="*/ 714400 w 858031"/>
                  <a:gd name="connsiteY98" fmla="*/ 866358 h 866358"/>
                  <a:gd name="connsiteX0" fmla="*/ 136425 w 858031"/>
                  <a:gd name="connsiteY0" fmla="*/ 864352 h 866358"/>
                  <a:gd name="connsiteX1" fmla="*/ 76446 w 858031"/>
                  <a:gd name="connsiteY1" fmla="*/ 866358 h 866358"/>
                  <a:gd name="connsiteX2" fmla="*/ 67844 w 858031"/>
                  <a:gd name="connsiteY2" fmla="*/ 856036 h 866358"/>
                  <a:gd name="connsiteX3" fmla="*/ 61858 w 858031"/>
                  <a:gd name="connsiteY3" fmla="*/ 840073 h 866358"/>
                  <a:gd name="connsiteX4" fmla="*/ 65849 w 858031"/>
                  <a:gd name="connsiteY4" fmla="*/ 822114 h 866358"/>
                  <a:gd name="connsiteX5" fmla="*/ 39908 w 858031"/>
                  <a:gd name="connsiteY5" fmla="*/ 812137 h 866358"/>
                  <a:gd name="connsiteX6" fmla="*/ 57867 w 858031"/>
                  <a:gd name="connsiteY6" fmla="*/ 796173 h 866358"/>
                  <a:gd name="connsiteX7" fmla="*/ 47890 w 858031"/>
                  <a:gd name="connsiteY7" fmla="*/ 778215 h 866358"/>
                  <a:gd name="connsiteX8" fmla="*/ 29931 w 858031"/>
                  <a:gd name="connsiteY8" fmla="*/ 760256 h 866358"/>
                  <a:gd name="connsiteX9" fmla="*/ 0 w 858031"/>
                  <a:gd name="connsiteY9" fmla="*/ 730324 h 866358"/>
                  <a:gd name="connsiteX10" fmla="*/ 0 w 858031"/>
                  <a:gd name="connsiteY10" fmla="*/ 714361 h 866358"/>
                  <a:gd name="connsiteX11" fmla="*/ 27936 w 858031"/>
                  <a:gd name="connsiteY11" fmla="*/ 704384 h 866358"/>
                  <a:gd name="connsiteX12" fmla="*/ 47890 w 858031"/>
                  <a:gd name="connsiteY12" fmla="*/ 724338 h 866358"/>
                  <a:gd name="connsiteX13" fmla="*/ 77821 w 858031"/>
                  <a:gd name="connsiteY13" fmla="*/ 738306 h 866358"/>
                  <a:gd name="connsiteX14" fmla="*/ 119725 w 858031"/>
                  <a:gd name="connsiteY14" fmla="*/ 712366 h 866358"/>
                  <a:gd name="connsiteX15" fmla="*/ 151652 w 858031"/>
                  <a:gd name="connsiteY15" fmla="*/ 654498 h 866358"/>
                  <a:gd name="connsiteX16" fmla="*/ 167615 w 858031"/>
                  <a:gd name="connsiteY16" fmla="*/ 566700 h 866358"/>
                  <a:gd name="connsiteX17" fmla="*/ 157638 w 858031"/>
                  <a:gd name="connsiteY17" fmla="*/ 508833 h 866358"/>
                  <a:gd name="connsiteX18" fmla="*/ 85803 w 858031"/>
                  <a:gd name="connsiteY18" fmla="*/ 417043 h 866358"/>
                  <a:gd name="connsiteX19" fmla="*/ 57867 w 858031"/>
                  <a:gd name="connsiteY19" fmla="*/ 411057 h 866358"/>
                  <a:gd name="connsiteX20" fmla="*/ 43899 w 858031"/>
                  <a:gd name="connsiteY20" fmla="*/ 413052 h 866358"/>
                  <a:gd name="connsiteX21" fmla="*/ 43899 w 858031"/>
                  <a:gd name="connsiteY21" fmla="*/ 405071 h 866358"/>
                  <a:gd name="connsiteX22" fmla="*/ 33922 w 858031"/>
                  <a:gd name="connsiteY22" fmla="*/ 375139 h 866358"/>
                  <a:gd name="connsiteX23" fmla="*/ 43899 w 858031"/>
                  <a:gd name="connsiteY23" fmla="*/ 317272 h 866358"/>
                  <a:gd name="connsiteX24" fmla="*/ 77821 w 858031"/>
                  <a:gd name="connsiteY24" fmla="*/ 263396 h 866358"/>
                  <a:gd name="connsiteX25" fmla="*/ 63854 w 858031"/>
                  <a:gd name="connsiteY25" fmla="*/ 211515 h 866358"/>
                  <a:gd name="connsiteX26" fmla="*/ 37913 w 858031"/>
                  <a:gd name="connsiteY26" fmla="*/ 159634 h 866358"/>
                  <a:gd name="connsiteX27" fmla="*/ 61858 w 858031"/>
                  <a:gd name="connsiteY27" fmla="*/ 105757 h 866358"/>
                  <a:gd name="connsiteX28" fmla="*/ 33922 w 858031"/>
                  <a:gd name="connsiteY28" fmla="*/ 89794 h 866358"/>
                  <a:gd name="connsiteX29" fmla="*/ 31927 w 858031"/>
                  <a:gd name="connsiteY29" fmla="*/ 71835 h 866358"/>
                  <a:gd name="connsiteX30" fmla="*/ 51881 w 858031"/>
                  <a:gd name="connsiteY30" fmla="*/ 55872 h 866358"/>
                  <a:gd name="connsiteX31" fmla="*/ 93785 w 858031"/>
                  <a:gd name="connsiteY31" fmla="*/ 51881 h 866358"/>
                  <a:gd name="connsiteX32" fmla="*/ 147661 w 858031"/>
                  <a:gd name="connsiteY32" fmla="*/ 69840 h 866358"/>
                  <a:gd name="connsiteX33" fmla="*/ 169611 w 858031"/>
                  <a:gd name="connsiteY33" fmla="*/ 57867 h 866358"/>
                  <a:gd name="connsiteX34" fmla="*/ 189565 w 858031"/>
                  <a:gd name="connsiteY34" fmla="*/ 15963 h 866358"/>
                  <a:gd name="connsiteX35" fmla="*/ 229473 w 858031"/>
                  <a:gd name="connsiteY35" fmla="*/ 61858 h 866358"/>
                  <a:gd name="connsiteX36" fmla="*/ 277364 w 858031"/>
                  <a:gd name="connsiteY36" fmla="*/ 63854 h 866358"/>
                  <a:gd name="connsiteX37" fmla="*/ 279359 w 858031"/>
                  <a:gd name="connsiteY37" fmla="*/ 37913 h 866358"/>
                  <a:gd name="connsiteX38" fmla="*/ 325254 w 858031"/>
                  <a:gd name="connsiteY38" fmla="*/ 45895 h 866358"/>
                  <a:gd name="connsiteX39" fmla="*/ 329245 w 858031"/>
                  <a:gd name="connsiteY39" fmla="*/ 31927 h 866358"/>
                  <a:gd name="connsiteX40" fmla="*/ 361171 w 858031"/>
                  <a:gd name="connsiteY40" fmla="*/ 27936 h 866358"/>
                  <a:gd name="connsiteX41" fmla="*/ 367158 w 858031"/>
                  <a:gd name="connsiteY41" fmla="*/ 0 h 866358"/>
                  <a:gd name="connsiteX42" fmla="*/ 385116 w 858031"/>
                  <a:gd name="connsiteY42" fmla="*/ 7982 h 866358"/>
                  <a:gd name="connsiteX43" fmla="*/ 391103 w 858031"/>
                  <a:gd name="connsiteY43" fmla="*/ 29931 h 866358"/>
                  <a:gd name="connsiteX44" fmla="*/ 421034 w 858031"/>
                  <a:gd name="connsiteY44" fmla="*/ 43899 h 866358"/>
                  <a:gd name="connsiteX45" fmla="*/ 427020 w 858031"/>
                  <a:gd name="connsiteY45" fmla="*/ 55872 h 866358"/>
                  <a:gd name="connsiteX46" fmla="*/ 476512 w 858031"/>
                  <a:gd name="connsiteY46" fmla="*/ 86591 h 866358"/>
                  <a:gd name="connsiteX47" fmla="*/ 476223 w 858031"/>
                  <a:gd name="connsiteY47" fmla="*/ 87168 h 866358"/>
                  <a:gd name="connsiteX48" fmla="*/ 472915 w 858031"/>
                  <a:gd name="connsiteY48" fmla="*/ 85803 h 866358"/>
                  <a:gd name="connsiteX49" fmla="*/ 476108 w 858031"/>
                  <a:gd name="connsiteY49" fmla="*/ 87400 h 866358"/>
                  <a:gd name="connsiteX50" fmla="*/ 464933 w 858031"/>
                  <a:gd name="connsiteY50" fmla="*/ 109748 h 866358"/>
                  <a:gd name="connsiteX51" fmla="*/ 464933 w 858031"/>
                  <a:gd name="connsiteY51" fmla="*/ 117730 h 866358"/>
                  <a:gd name="connsiteX52" fmla="*/ 492869 w 858031"/>
                  <a:gd name="connsiteY52" fmla="*/ 133693 h 866358"/>
                  <a:gd name="connsiteX53" fmla="*/ 514819 w 858031"/>
                  <a:gd name="connsiteY53" fmla="*/ 157638 h 866358"/>
                  <a:gd name="connsiteX54" fmla="*/ 540759 w 858031"/>
                  <a:gd name="connsiteY54" fmla="*/ 215506 h 866358"/>
                  <a:gd name="connsiteX55" fmla="*/ 576677 w 858031"/>
                  <a:gd name="connsiteY55" fmla="*/ 229474 h 866358"/>
                  <a:gd name="connsiteX56" fmla="*/ 598626 w 858031"/>
                  <a:gd name="connsiteY56" fmla="*/ 243442 h 866358"/>
                  <a:gd name="connsiteX57" fmla="*/ 620576 w 858031"/>
                  <a:gd name="connsiteY57" fmla="*/ 287341 h 866358"/>
                  <a:gd name="connsiteX58" fmla="*/ 598626 w 858031"/>
                  <a:gd name="connsiteY58" fmla="*/ 327249 h 866358"/>
                  <a:gd name="connsiteX59" fmla="*/ 596631 w 858031"/>
                  <a:gd name="connsiteY59" fmla="*/ 347204 h 866358"/>
                  <a:gd name="connsiteX60" fmla="*/ 630553 w 858031"/>
                  <a:gd name="connsiteY60" fmla="*/ 363167 h 866358"/>
                  <a:gd name="connsiteX61" fmla="*/ 646516 w 858031"/>
                  <a:gd name="connsiteY61" fmla="*/ 379130 h 866358"/>
                  <a:gd name="connsiteX62" fmla="*/ 672457 w 858031"/>
                  <a:gd name="connsiteY62" fmla="*/ 371149 h 866358"/>
                  <a:gd name="connsiteX63" fmla="*/ 684429 w 858031"/>
                  <a:gd name="connsiteY63" fmla="*/ 387112 h 866358"/>
                  <a:gd name="connsiteX64" fmla="*/ 682434 w 858031"/>
                  <a:gd name="connsiteY64" fmla="*/ 401080 h 866358"/>
                  <a:gd name="connsiteX65" fmla="*/ 708375 w 858031"/>
                  <a:gd name="connsiteY65" fmla="*/ 409062 h 866358"/>
                  <a:gd name="connsiteX66" fmla="*/ 716356 w 858031"/>
                  <a:gd name="connsiteY66" fmla="*/ 460943 h 866358"/>
                  <a:gd name="connsiteX67" fmla="*/ 720347 w 858031"/>
                  <a:gd name="connsiteY67" fmla="*/ 480897 h 866358"/>
                  <a:gd name="connsiteX68" fmla="*/ 726333 w 858031"/>
                  <a:gd name="connsiteY68" fmla="*/ 496860 h 866358"/>
                  <a:gd name="connsiteX69" fmla="*/ 732320 w 858031"/>
                  <a:gd name="connsiteY69" fmla="*/ 510828 h 866358"/>
                  <a:gd name="connsiteX70" fmla="*/ 756265 w 858031"/>
                  <a:gd name="connsiteY70" fmla="*/ 498856 h 866358"/>
                  <a:gd name="connsiteX71" fmla="*/ 798168 w 858031"/>
                  <a:gd name="connsiteY71" fmla="*/ 518810 h 866358"/>
                  <a:gd name="connsiteX72" fmla="*/ 826104 w 858031"/>
                  <a:gd name="connsiteY72" fmla="*/ 514819 h 866358"/>
                  <a:gd name="connsiteX73" fmla="*/ 842068 w 858031"/>
                  <a:gd name="connsiteY73" fmla="*/ 528787 h 866358"/>
                  <a:gd name="connsiteX74" fmla="*/ 848054 w 858031"/>
                  <a:gd name="connsiteY74" fmla="*/ 550737 h 866358"/>
                  <a:gd name="connsiteX75" fmla="*/ 858031 w 858031"/>
                  <a:gd name="connsiteY75" fmla="*/ 578672 h 866358"/>
                  <a:gd name="connsiteX76" fmla="*/ 848054 w 858031"/>
                  <a:gd name="connsiteY76" fmla="*/ 586654 h 866358"/>
                  <a:gd name="connsiteX77" fmla="*/ 858031 w 858031"/>
                  <a:gd name="connsiteY77" fmla="*/ 616585 h 866358"/>
                  <a:gd name="connsiteX78" fmla="*/ 844063 w 858031"/>
                  <a:gd name="connsiteY78" fmla="*/ 634544 h 866358"/>
                  <a:gd name="connsiteX79" fmla="*/ 830095 w 858031"/>
                  <a:gd name="connsiteY79" fmla="*/ 656494 h 866358"/>
                  <a:gd name="connsiteX80" fmla="*/ 828442 w 858031"/>
                  <a:gd name="connsiteY80" fmla="*/ 677988 h 866358"/>
                  <a:gd name="connsiteX81" fmla="*/ 816127 w 858031"/>
                  <a:gd name="connsiteY81" fmla="*/ 676448 h 866358"/>
                  <a:gd name="connsiteX82" fmla="*/ 782205 w 858031"/>
                  <a:gd name="connsiteY82" fmla="*/ 666471 h 866358"/>
                  <a:gd name="connsiteX83" fmla="*/ 772228 w 858031"/>
                  <a:gd name="connsiteY83" fmla="*/ 682434 h 866358"/>
                  <a:gd name="connsiteX84" fmla="*/ 762251 w 858031"/>
                  <a:gd name="connsiteY84" fmla="*/ 682434 h 866358"/>
                  <a:gd name="connsiteX85" fmla="*/ 748283 w 858031"/>
                  <a:gd name="connsiteY85" fmla="*/ 688421 h 866358"/>
                  <a:gd name="connsiteX86" fmla="*/ 736310 w 858031"/>
                  <a:gd name="connsiteY86" fmla="*/ 710370 h 866358"/>
                  <a:gd name="connsiteX87" fmla="*/ 716356 w 858031"/>
                  <a:gd name="connsiteY87" fmla="*/ 730324 h 866358"/>
                  <a:gd name="connsiteX88" fmla="*/ 712365 w 858031"/>
                  <a:gd name="connsiteY88" fmla="*/ 776219 h 866358"/>
                  <a:gd name="connsiteX89" fmla="*/ 724338 w 858031"/>
                  <a:gd name="connsiteY89" fmla="*/ 782205 h 866358"/>
                  <a:gd name="connsiteX90" fmla="*/ 772228 w 858031"/>
                  <a:gd name="connsiteY90" fmla="*/ 796173 h 866358"/>
                  <a:gd name="connsiteX91" fmla="*/ 784201 w 858031"/>
                  <a:gd name="connsiteY91" fmla="*/ 814132 h 866358"/>
                  <a:gd name="connsiteX92" fmla="*/ 784201 w 858031"/>
                  <a:gd name="connsiteY92" fmla="*/ 826105 h 866358"/>
                  <a:gd name="connsiteX93" fmla="*/ 756265 w 858031"/>
                  <a:gd name="connsiteY93" fmla="*/ 852045 h 866358"/>
                  <a:gd name="connsiteX94" fmla="*/ 796173 w 858031"/>
                  <a:gd name="connsiteY94" fmla="*/ 848054 h 866358"/>
                  <a:gd name="connsiteX95" fmla="*/ 802159 w 858031"/>
                  <a:gd name="connsiteY95" fmla="*/ 856036 h 866358"/>
                  <a:gd name="connsiteX96" fmla="*/ 788225 w 858031"/>
                  <a:gd name="connsiteY96" fmla="*/ 866358 h 866358"/>
                  <a:gd name="connsiteX97" fmla="*/ 714400 w 858031"/>
                  <a:gd name="connsiteY97" fmla="*/ 866358 h 866358"/>
                  <a:gd name="connsiteX0" fmla="*/ 76446 w 858031"/>
                  <a:gd name="connsiteY0" fmla="*/ 866358 h 866358"/>
                  <a:gd name="connsiteX1" fmla="*/ 67844 w 858031"/>
                  <a:gd name="connsiteY1" fmla="*/ 856036 h 866358"/>
                  <a:gd name="connsiteX2" fmla="*/ 61858 w 858031"/>
                  <a:gd name="connsiteY2" fmla="*/ 840073 h 866358"/>
                  <a:gd name="connsiteX3" fmla="*/ 65849 w 858031"/>
                  <a:gd name="connsiteY3" fmla="*/ 822114 h 866358"/>
                  <a:gd name="connsiteX4" fmla="*/ 39908 w 858031"/>
                  <a:gd name="connsiteY4" fmla="*/ 812137 h 866358"/>
                  <a:gd name="connsiteX5" fmla="*/ 57867 w 858031"/>
                  <a:gd name="connsiteY5" fmla="*/ 796173 h 866358"/>
                  <a:gd name="connsiteX6" fmla="*/ 47890 w 858031"/>
                  <a:gd name="connsiteY6" fmla="*/ 778215 h 866358"/>
                  <a:gd name="connsiteX7" fmla="*/ 29931 w 858031"/>
                  <a:gd name="connsiteY7" fmla="*/ 760256 h 866358"/>
                  <a:gd name="connsiteX8" fmla="*/ 0 w 858031"/>
                  <a:gd name="connsiteY8" fmla="*/ 730324 h 866358"/>
                  <a:gd name="connsiteX9" fmla="*/ 0 w 858031"/>
                  <a:gd name="connsiteY9" fmla="*/ 714361 h 866358"/>
                  <a:gd name="connsiteX10" fmla="*/ 27936 w 858031"/>
                  <a:gd name="connsiteY10" fmla="*/ 704384 h 866358"/>
                  <a:gd name="connsiteX11" fmla="*/ 47890 w 858031"/>
                  <a:gd name="connsiteY11" fmla="*/ 724338 h 866358"/>
                  <a:gd name="connsiteX12" fmla="*/ 77821 w 858031"/>
                  <a:gd name="connsiteY12" fmla="*/ 738306 h 866358"/>
                  <a:gd name="connsiteX13" fmla="*/ 119725 w 858031"/>
                  <a:gd name="connsiteY13" fmla="*/ 712366 h 866358"/>
                  <a:gd name="connsiteX14" fmla="*/ 151652 w 858031"/>
                  <a:gd name="connsiteY14" fmla="*/ 654498 h 866358"/>
                  <a:gd name="connsiteX15" fmla="*/ 167615 w 858031"/>
                  <a:gd name="connsiteY15" fmla="*/ 566700 h 866358"/>
                  <a:gd name="connsiteX16" fmla="*/ 157638 w 858031"/>
                  <a:gd name="connsiteY16" fmla="*/ 508833 h 866358"/>
                  <a:gd name="connsiteX17" fmla="*/ 85803 w 858031"/>
                  <a:gd name="connsiteY17" fmla="*/ 417043 h 866358"/>
                  <a:gd name="connsiteX18" fmla="*/ 57867 w 858031"/>
                  <a:gd name="connsiteY18" fmla="*/ 411057 h 866358"/>
                  <a:gd name="connsiteX19" fmla="*/ 43899 w 858031"/>
                  <a:gd name="connsiteY19" fmla="*/ 413052 h 866358"/>
                  <a:gd name="connsiteX20" fmla="*/ 43899 w 858031"/>
                  <a:gd name="connsiteY20" fmla="*/ 405071 h 866358"/>
                  <a:gd name="connsiteX21" fmla="*/ 33922 w 858031"/>
                  <a:gd name="connsiteY21" fmla="*/ 375139 h 866358"/>
                  <a:gd name="connsiteX22" fmla="*/ 43899 w 858031"/>
                  <a:gd name="connsiteY22" fmla="*/ 317272 h 866358"/>
                  <a:gd name="connsiteX23" fmla="*/ 77821 w 858031"/>
                  <a:gd name="connsiteY23" fmla="*/ 263396 h 866358"/>
                  <a:gd name="connsiteX24" fmla="*/ 63854 w 858031"/>
                  <a:gd name="connsiteY24" fmla="*/ 211515 h 866358"/>
                  <a:gd name="connsiteX25" fmla="*/ 37913 w 858031"/>
                  <a:gd name="connsiteY25" fmla="*/ 159634 h 866358"/>
                  <a:gd name="connsiteX26" fmla="*/ 61858 w 858031"/>
                  <a:gd name="connsiteY26" fmla="*/ 105757 h 866358"/>
                  <a:gd name="connsiteX27" fmla="*/ 33922 w 858031"/>
                  <a:gd name="connsiteY27" fmla="*/ 89794 h 866358"/>
                  <a:gd name="connsiteX28" fmla="*/ 31927 w 858031"/>
                  <a:gd name="connsiteY28" fmla="*/ 71835 h 866358"/>
                  <a:gd name="connsiteX29" fmla="*/ 51881 w 858031"/>
                  <a:gd name="connsiteY29" fmla="*/ 55872 h 866358"/>
                  <a:gd name="connsiteX30" fmla="*/ 93785 w 858031"/>
                  <a:gd name="connsiteY30" fmla="*/ 51881 h 866358"/>
                  <a:gd name="connsiteX31" fmla="*/ 147661 w 858031"/>
                  <a:gd name="connsiteY31" fmla="*/ 69840 h 866358"/>
                  <a:gd name="connsiteX32" fmla="*/ 169611 w 858031"/>
                  <a:gd name="connsiteY32" fmla="*/ 57867 h 866358"/>
                  <a:gd name="connsiteX33" fmla="*/ 189565 w 858031"/>
                  <a:gd name="connsiteY33" fmla="*/ 15963 h 866358"/>
                  <a:gd name="connsiteX34" fmla="*/ 229473 w 858031"/>
                  <a:gd name="connsiteY34" fmla="*/ 61858 h 866358"/>
                  <a:gd name="connsiteX35" fmla="*/ 277364 w 858031"/>
                  <a:gd name="connsiteY35" fmla="*/ 63854 h 866358"/>
                  <a:gd name="connsiteX36" fmla="*/ 279359 w 858031"/>
                  <a:gd name="connsiteY36" fmla="*/ 37913 h 866358"/>
                  <a:gd name="connsiteX37" fmla="*/ 325254 w 858031"/>
                  <a:gd name="connsiteY37" fmla="*/ 45895 h 866358"/>
                  <a:gd name="connsiteX38" fmla="*/ 329245 w 858031"/>
                  <a:gd name="connsiteY38" fmla="*/ 31927 h 866358"/>
                  <a:gd name="connsiteX39" fmla="*/ 361171 w 858031"/>
                  <a:gd name="connsiteY39" fmla="*/ 27936 h 866358"/>
                  <a:gd name="connsiteX40" fmla="*/ 367158 w 858031"/>
                  <a:gd name="connsiteY40" fmla="*/ 0 h 866358"/>
                  <a:gd name="connsiteX41" fmla="*/ 385116 w 858031"/>
                  <a:gd name="connsiteY41" fmla="*/ 7982 h 866358"/>
                  <a:gd name="connsiteX42" fmla="*/ 391103 w 858031"/>
                  <a:gd name="connsiteY42" fmla="*/ 29931 h 866358"/>
                  <a:gd name="connsiteX43" fmla="*/ 421034 w 858031"/>
                  <a:gd name="connsiteY43" fmla="*/ 43899 h 866358"/>
                  <a:gd name="connsiteX44" fmla="*/ 427020 w 858031"/>
                  <a:gd name="connsiteY44" fmla="*/ 55872 h 866358"/>
                  <a:gd name="connsiteX45" fmla="*/ 476512 w 858031"/>
                  <a:gd name="connsiteY45" fmla="*/ 86591 h 866358"/>
                  <a:gd name="connsiteX46" fmla="*/ 476223 w 858031"/>
                  <a:gd name="connsiteY46" fmla="*/ 87168 h 866358"/>
                  <a:gd name="connsiteX47" fmla="*/ 472915 w 858031"/>
                  <a:gd name="connsiteY47" fmla="*/ 85803 h 866358"/>
                  <a:gd name="connsiteX48" fmla="*/ 476108 w 858031"/>
                  <a:gd name="connsiteY48" fmla="*/ 87400 h 866358"/>
                  <a:gd name="connsiteX49" fmla="*/ 464933 w 858031"/>
                  <a:gd name="connsiteY49" fmla="*/ 109748 h 866358"/>
                  <a:gd name="connsiteX50" fmla="*/ 464933 w 858031"/>
                  <a:gd name="connsiteY50" fmla="*/ 117730 h 866358"/>
                  <a:gd name="connsiteX51" fmla="*/ 492869 w 858031"/>
                  <a:gd name="connsiteY51" fmla="*/ 133693 h 866358"/>
                  <a:gd name="connsiteX52" fmla="*/ 514819 w 858031"/>
                  <a:gd name="connsiteY52" fmla="*/ 157638 h 866358"/>
                  <a:gd name="connsiteX53" fmla="*/ 540759 w 858031"/>
                  <a:gd name="connsiteY53" fmla="*/ 215506 h 866358"/>
                  <a:gd name="connsiteX54" fmla="*/ 576677 w 858031"/>
                  <a:gd name="connsiteY54" fmla="*/ 229474 h 866358"/>
                  <a:gd name="connsiteX55" fmla="*/ 598626 w 858031"/>
                  <a:gd name="connsiteY55" fmla="*/ 243442 h 866358"/>
                  <a:gd name="connsiteX56" fmla="*/ 620576 w 858031"/>
                  <a:gd name="connsiteY56" fmla="*/ 287341 h 866358"/>
                  <a:gd name="connsiteX57" fmla="*/ 598626 w 858031"/>
                  <a:gd name="connsiteY57" fmla="*/ 327249 h 866358"/>
                  <a:gd name="connsiteX58" fmla="*/ 596631 w 858031"/>
                  <a:gd name="connsiteY58" fmla="*/ 347204 h 866358"/>
                  <a:gd name="connsiteX59" fmla="*/ 630553 w 858031"/>
                  <a:gd name="connsiteY59" fmla="*/ 363167 h 866358"/>
                  <a:gd name="connsiteX60" fmla="*/ 646516 w 858031"/>
                  <a:gd name="connsiteY60" fmla="*/ 379130 h 866358"/>
                  <a:gd name="connsiteX61" fmla="*/ 672457 w 858031"/>
                  <a:gd name="connsiteY61" fmla="*/ 371149 h 866358"/>
                  <a:gd name="connsiteX62" fmla="*/ 684429 w 858031"/>
                  <a:gd name="connsiteY62" fmla="*/ 387112 h 866358"/>
                  <a:gd name="connsiteX63" fmla="*/ 682434 w 858031"/>
                  <a:gd name="connsiteY63" fmla="*/ 401080 h 866358"/>
                  <a:gd name="connsiteX64" fmla="*/ 708375 w 858031"/>
                  <a:gd name="connsiteY64" fmla="*/ 409062 h 866358"/>
                  <a:gd name="connsiteX65" fmla="*/ 716356 w 858031"/>
                  <a:gd name="connsiteY65" fmla="*/ 460943 h 866358"/>
                  <a:gd name="connsiteX66" fmla="*/ 720347 w 858031"/>
                  <a:gd name="connsiteY66" fmla="*/ 480897 h 866358"/>
                  <a:gd name="connsiteX67" fmla="*/ 726333 w 858031"/>
                  <a:gd name="connsiteY67" fmla="*/ 496860 h 866358"/>
                  <a:gd name="connsiteX68" fmla="*/ 732320 w 858031"/>
                  <a:gd name="connsiteY68" fmla="*/ 510828 h 866358"/>
                  <a:gd name="connsiteX69" fmla="*/ 756265 w 858031"/>
                  <a:gd name="connsiteY69" fmla="*/ 498856 h 866358"/>
                  <a:gd name="connsiteX70" fmla="*/ 798168 w 858031"/>
                  <a:gd name="connsiteY70" fmla="*/ 518810 h 866358"/>
                  <a:gd name="connsiteX71" fmla="*/ 826104 w 858031"/>
                  <a:gd name="connsiteY71" fmla="*/ 514819 h 866358"/>
                  <a:gd name="connsiteX72" fmla="*/ 842068 w 858031"/>
                  <a:gd name="connsiteY72" fmla="*/ 528787 h 866358"/>
                  <a:gd name="connsiteX73" fmla="*/ 848054 w 858031"/>
                  <a:gd name="connsiteY73" fmla="*/ 550737 h 866358"/>
                  <a:gd name="connsiteX74" fmla="*/ 858031 w 858031"/>
                  <a:gd name="connsiteY74" fmla="*/ 578672 h 866358"/>
                  <a:gd name="connsiteX75" fmla="*/ 848054 w 858031"/>
                  <a:gd name="connsiteY75" fmla="*/ 586654 h 866358"/>
                  <a:gd name="connsiteX76" fmla="*/ 858031 w 858031"/>
                  <a:gd name="connsiteY76" fmla="*/ 616585 h 866358"/>
                  <a:gd name="connsiteX77" fmla="*/ 844063 w 858031"/>
                  <a:gd name="connsiteY77" fmla="*/ 634544 h 866358"/>
                  <a:gd name="connsiteX78" fmla="*/ 830095 w 858031"/>
                  <a:gd name="connsiteY78" fmla="*/ 656494 h 866358"/>
                  <a:gd name="connsiteX79" fmla="*/ 828442 w 858031"/>
                  <a:gd name="connsiteY79" fmla="*/ 677988 h 866358"/>
                  <a:gd name="connsiteX80" fmla="*/ 816127 w 858031"/>
                  <a:gd name="connsiteY80" fmla="*/ 676448 h 866358"/>
                  <a:gd name="connsiteX81" fmla="*/ 782205 w 858031"/>
                  <a:gd name="connsiteY81" fmla="*/ 666471 h 866358"/>
                  <a:gd name="connsiteX82" fmla="*/ 772228 w 858031"/>
                  <a:gd name="connsiteY82" fmla="*/ 682434 h 866358"/>
                  <a:gd name="connsiteX83" fmla="*/ 762251 w 858031"/>
                  <a:gd name="connsiteY83" fmla="*/ 682434 h 866358"/>
                  <a:gd name="connsiteX84" fmla="*/ 748283 w 858031"/>
                  <a:gd name="connsiteY84" fmla="*/ 688421 h 866358"/>
                  <a:gd name="connsiteX85" fmla="*/ 736310 w 858031"/>
                  <a:gd name="connsiteY85" fmla="*/ 710370 h 866358"/>
                  <a:gd name="connsiteX86" fmla="*/ 716356 w 858031"/>
                  <a:gd name="connsiteY86" fmla="*/ 730324 h 866358"/>
                  <a:gd name="connsiteX87" fmla="*/ 712365 w 858031"/>
                  <a:gd name="connsiteY87" fmla="*/ 776219 h 866358"/>
                  <a:gd name="connsiteX88" fmla="*/ 724338 w 858031"/>
                  <a:gd name="connsiteY88" fmla="*/ 782205 h 866358"/>
                  <a:gd name="connsiteX89" fmla="*/ 772228 w 858031"/>
                  <a:gd name="connsiteY89" fmla="*/ 796173 h 866358"/>
                  <a:gd name="connsiteX90" fmla="*/ 784201 w 858031"/>
                  <a:gd name="connsiteY90" fmla="*/ 814132 h 866358"/>
                  <a:gd name="connsiteX91" fmla="*/ 784201 w 858031"/>
                  <a:gd name="connsiteY91" fmla="*/ 826105 h 866358"/>
                  <a:gd name="connsiteX92" fmla="*/ 756265 w 858031"/>
                  <a:gd name="connsiteY92" fmla="*/ 852045 h 866358"/>
                  <a:gd name="connsiteX93" fmla="*/ 796173 w 858031"/>
                  <a:gd name="connsiteY93" fmla="*/ 848054 h 866358"/>
                  <a:gd name="connsiteX94" fmla="*/ 802159 w 858031"/>
                  <a:gd name="connsiteY94" fmla="*/ 856036 h 866358"/>
                  <a:gd name="connsiteX95" fmla="*/ 788225 w 858031"/>
                  <a:gd name="connsiteY95" fmla="*/ 866358 h 866358"/>
                  <a:gd name="connsiteX96" fmla="*/ 714400 w 858031"/>
                  <a:gd name="connsiteY96" fmla="*/ 866358 h 866358"/>
                  <a:gd name="connsiteX0" fmla="*/ 76446 w 858031"/>
                  <a:gd name="connsiteY0" fmla="*/ 866358 h 866358"/>
                  <a:gd name="connsiteX1" fmla="*/ 67844 w 858031"/>
                  <a:gd name="connsiteY1" fmla="*/ 856036 h 866358"/>
                  <a:gd name="connsiteX2" fmla="*/ 61858 w 858031"/>
                  <a:gd name="connsiteY2" fmla="*/ 840073 h 866358"/>
                  <a:gd name="connsiteX3" fmla="*/ 65849 w 858031"/>
                  <a:gd name="connsiteY3" fmla="*/ 822114 h 866358"/>
                  <a:gd name="connsiteX4" fmla="*/ 39908 w 858031"/>
                  <a:gd name="connsiteY4" fmla="*/ 812137 h 866358"/>
                  <a:gd name="connsiteX5" fmla="*/ 57867 w 858031"/>
                  <a:gd name="connsiteY5" fmla="*/ 796173 h 866358"/>
                  <a:gd name="connsiteX6" fmla="*/ 47890 w 858031"/>
                  <a:gd name="connsiteY6" fmla="*/ 778215 h 866358"/>
                  <a:gd name="connsiteX7" fmla="*/ 29931 w 858031"/>
                  <a:gd name="connsiteY7" fmla="*/ 760256 h 866358"/>
                  <a:gd name="connsiteX8" fmla="*/ 0 w 858031"/>
                  <a:gd name="connsiteY8" fmla="*/ 730324 h 866358"/>
                  <a:gd name="connsiteX9" fmla="*/ 0 w 858031"/>
                  <a:gd name="connsiteY9" fmla="*/ 714361 h 866358"/>
                  <a:gd name="connsiteX10" fmla="*/ 27936 w 858031"/>
                  <a:gd name="connsiteY10" fmla="*/ 704384 h 866358"/>
                  <a:gd name="connsiteX11" fmla="*/ 47890 w 858031"/>
                  <a:gd name="connsiteY11" fmla="*/ 724338 h 866358"/>
                  <a:gd name="connsiteX12" fmla="*/ 77821 w 858031"/>
                  <a:gd name="connsiteY12" fmla="*/ 738306 h 866358"/>
                  <a:gd name="connsiteX13" fmla="*/ 119725 w 858031"/>
                  <a:gd name="connsiteY13" fmla="*/ 712366 h 866358"/>
                  <a:gd name="connsiteX14" fmla="*/ 151652 w 858031"/>
                  <a:gd name="connsiteY14" fmla="*/ 654498 h 866358"/>
                  <a:gd name="connsiteX15" fmla="*/ 167615 w 858031"/>
                  <a:gd name="connsiteY15" fmla="*/ 566700 h 866358"/>
                  <a:gd name="connsiteX16" fmla="*/ 157638 w 858031"/>
                  <a:gd name="connsiteY16" fmla="*/ 508833 h 866358"/>
                  <a:gd name="connsiteX17" fmla="*/ 85803 w 858031"/>
                  <a:gd name="connsiteY17" fmla="*/ 417043 h 866358"/>
                  <a:gd name="connsiteX18" fmla="*/ 57867 w 858031"/>
                  <a:gd name="connsiteY18" fmla="*/ 411057 h 866358"/>
                  <a:gd name="connsiteX19" fmla="*/ 43899 w 858031"/>
                  <a:gd name="connsiteY19" fmla="*/ 413052 h 866358"/>
                  <a:gd name="connsiteX20" fmla="*/ 43899 w 858031"/>
                  <a:gd name="connsiteY20" fmla="*/ 405071 h 866358"/>
                  <a:gd name="connsiteX21" fmla="*/ 33922 w 858031"/>
                  <a:gd name="connsiteY21" fmla="*/ 375139 h 866358"/>
                  <a:gd name="connsiteX22" fmla="*/ 43899 w 858031"/>
                  <a:gd name="connsiteY22" fmla="*/ 317272 h 866358"/>
                  <a:gd name="connsiteX23" fmla="*/ 77821 w 858031"/>
                  <a:gd name="connsiteY23" fmla="*/ 263396 h 866358"/>
                  <a:gd name="connsiteX24" fmla="*/ 63854 w 858031"/>
                  <a:gd name="connsiteY24" fmla="*/ 211515 h 866358"/>
                  <a:gd name="connsiteX25" fmla="*/ 37913 w 858031"/>
                  <a:gd name="connsiteY25" fmla="*/ 159634 h 866358"/>
                  <a:gd name="connsiteX26" fmla="*/ 61858 w 858031"/>
                  <a:gd name="connsiteY26" fmla="*/ 105757 h 866358"/>
                  <a:gd name="connsiteX27" fmla="*/ 33922 w 858031"/>
                  <a:gd name="connsiteY27" fmla="*/ 89794 h 866358"/>
                  <a:gd name="connsiteX28" fmla="*/ 31927 w 858031"/>
                  <a:gd name="connsiteY28" fmla="*/ 71835 h 866358"/>
                  <a:gd name="connsiteX29" fmla="*/ 51881 w 858031"/>
                  <a:gd name="connsiteY29" fmla="*/ 55872 h 866358"/>
                  <a:gd name="connsiteX30" fmla="*/ 93785 w 858031"/>
                  <a:gd name="connsiteY30" fmla="*/ 51881 h 866358"/>
                  <a:gd name="connsiteX31" fmla="*/ 147661 w 858031"/>
                  <a:gd name="connsiteY31" fmla="*/ 69840 h 866358"/>
                  <a:gd name="connsiteX32" fmla="*/ 169611 w 858031"/>
                  <a:gd name="connsiteY32" fmla="*/ 57867 h 866358"/>
                  <a:gd name="connsiteX33" fmla="*/ 189565 w 858031"/>
                  <a:gd name="connsiteY33" fmla="*/ 15963 h 866358"/>
                  <a:gd name="connsiteX34" fmla="*/ 229473 w 858031"/>
                  <a:gd name="connsiteY34" fmla="*/ 61858 h 866358"/>
                  <a:gd name="connsiteX35" fmla="*/ 277364 w 858031"/>
                  <a:gd name="connsiteY35" fmla="*/ 63854 h 866358"/>
                  <a:gd name="connsiteX36" fmla="*/ 279359 w 858031"/>
                  <a:gd name="connsiteY36" fmla="*/ 37913 h 866358"/>
                  <a:gd name="connsiteX37" fmla="*/ 325254 w 858031"/>
                  <a:gd name="connsiteY37" fmla="*/ 45895 h 866358"/>
                  <a:gd name="connsiteX38" fmla="*/ 329245 w 858031"/>
                  <a:gd name="connsiteY38" fmla="*/ 31927 h 866358"/>
                  <a:gd name="connsiteX39" fmla="*/ 361171 w 858031"/>
                  <a:gd name="connsiteY39" fmla="*/ 27936 h 866358"/>
                  <a:gd name="connsiteX40" fmla="*/ 367158 w 858031"/>
                  <a:gd name="connsiteY40" fmla="*/ 0 h 866358"/>
                  <a:gd name="connsiteX41" fmla="*/ 385116 w 858031"/>
                  <a:gd name="connsiteY41" fmla="*/ 7982 h 866358"/>
                  <a:gd name="connsiteX42" fmla="*/ 391103 w 858031"/>
                  <a:gd name="connsiteY42" fmla="*/ 29931 h 866358"/>
                  <a:gd name="connsiteX43" fmla="*/ 421034 w 858031"/>
                  <a:gd name="connsiteY43" fmla="*/ 43899 h 866358"/>
                  <a:gd name="connsiteX44" fmla="*/ 427020 w 858031"/>
                  <a:gd name="connsiteY44" fmla="*/ 55872 h 866358"/>
                  <a:gd name="connsiteX45" fmla="*/ 476512 w 858031"/>
                  <a:gd name="connsiteY45" fmla="*/ 86591 h 866358"/>
                  <a:gd name="connsiteX46" fmla="*/ 476223 w 858031"/>
                  <a:gd name="connsiteY46" fmla="*/ 87168 h 866358"/>
                  <a:gd name="connsiteX47" fmla="*/ 472915 w 858031"/>
                  <a:gd name="connsiteY47" fmla="*/ 85803 h 866358"/>
                  <a:gd name="connsiteX48" fmla="*/ 476108 w 858031"/>
                  <a:gd name="connsiteY48" fmla="*/ 87400 h 866358"/>
                  <a:gd name="connsiteX49" fmla="*/ 464933 w 858031"/>
                  <a:gd name="connsiteY49" fmla="*/ 109748 h 866358"/>
                  <a:gd name="connsiteX50" fmla="*/ 464933 w 858031"/>
                  <a:gd name="connsiteY50" fmla="*/ 117730 h 866358"/>
                  <a:gd name="connsiteX51" fmla="*/ 492869 w 858031"/>
                  <a:gd name="connsiteY51" fmla="*/ 133693 h 866358"/>
                  <a:gd name="connsiteX52" fmla="*/ 514819 w 858031"/>
                  <a:gd name="connsiteY52" fmla="*/ 157638 h 866358"/>
                  <a:gd name="connsiteX53" fmla="*/ 540759 w 858031"/>
                  <a:gd name="connsiteY53" fmla="*/ 215506 h 866358"/>
                  <a:gd name="connsiteX54" fmla="*/ 576677 w 858031"/>
                  <a:gd name="connsiteY54" fmla="*/ 229474 h 866358"/>
                  <a:gd name="connsiteX55" fmla="*/ 598626 w 858031"/>
                  <a:gd name="connsiteY55" fmla="*/ 243442 h 866358"/>
                  <a:gd name="connsiteX56" fmla="*/ 620576 w 858031"/>
                  <a:gd name="connsiteY56" fmla="*/ 287341 h 866358"/>
                  <a:gd name="connsiteX57" fmla="*/ 598626 w 858031"/>
                  <a:gd name="connsiteY57" fmla="*/ 327249 h 866358"/>
                  <a:gd name="connsiteX58" fmla="*/ 596631 w 858031"/>
                  <a:gd name="connsiteY58" fmla="*/ 347204 h 866358"/>
                  <a:gd name="connsiteX59" fmla="*/ 630553 w 858031"/>
                  <a:gd name="connsiteY59" fmla="*/ 363167 h 866358"/>
                  <a:gd name="connsiteX60" fmla="*/ 646516 w 858031"/>
                  <a:gd name="connsiteY60" fmla="*/ 379130 h 866358"/>
                  <a:gd name="connsiteX61" fmla="*/ 672457 w 858031"/>
                  <a:gd name="connsiteY61" fmla="*/ 371149 h 866358"/>
                  <a:gd name="connsiteX62" fmla="*/ 684429 w 858031"/>
                  <a:gd name="connsiteY62" fmla="*/ 387112 h 866358"/>
                  <a:gd name="connsiteX63" fmla="*/ 682434 w 858031"/>
                  <a:gd name="connsiteY63" fmla="*/ 401080 h 866358"/>
                  <a:gd name="connsiteX64" fmla="*/ 708375 w 858031"/>
                  <a:gd name="connsiteY64" fmla="*/ 409062 h 866358"/>
                  <a:gd name="connsiteX65" fmla="*/ 716356 w 858031"/>
                  <a:gd name="connsiteY65" fmla="*/ 460943 h 866358"/>
                  <a:gd name="connsiteX66" fmla="*/ 720347 w 858031"/>
                  <a:gd name="connsiteY66" fmla="*/ 480897 h 866358"/>
                  <a:gd name="connsiteX67" fmla="*/ 726333 w 858031"/>
                  <a:gd name="connsiteY67" fmla="*/ 496860 h 866358"/>
                  <a:gd name="connsiteX68" fmla="*/ 732320 w 858031"/>
                  <a:gd name="connsiteY68" fmla="*/ 510828 h 866358"/>
                  <a:gd name="connsiteX69" fmla="*/ 756265 w 858031"/>
                  <a:gd name="connsiteY69" fmla="*/ 498856 h 866358"/>
                  <a:gd name="connsiteX70" fmla="*/ 798168 w 858031"/>
                  <a:gd name="connsiteY70" fmla="*/ 518810 h 866358"/>
                  <a:gd name="connsiteX71" fmla="*/ 826104 w 858031"/>
                  <a:gd name="connsiteY71" fmla="*/ 514819 h 866358"/>
                  <a:gd name="connsiteX72" fmla="*/ 842068 w 858031"/>
                  <a:gd name="connsiteY72" fmla="*/ 528787 h 866358"/>
                  <a:gd name="connsiteX73" fmla="*/ 848054 w 858031"/>
                  <a:gd name="connsiteY73" fmla="*/ 550737 h 866358"/>
                  <a:gd name="connsiteX74" fmla="*/ 858031 w 858031"/>
                  <a:gd name="connsiteY74" fmla="*/ 578672 h 866358"/>
                  <a:gd name="connsiteX75" fmla="*/ 848054 w 858031"/>
                  <a:gd name="connsiteY75" fmla="*/ 586654 h 866358"/>
                  <a:gd name="connsiteX76" fmla="*/ 858031 w 858031"/>
                  <a:gd name="connsiteY76" fmla="*/ 616585 h 866358"/>
                  <a:gd name="connsiteX77" fmla="*/ 844063 w 858031"/>
                  <a:gd name="connsiteY77" fmla="*/ 634544 h 866358"/>
                  <a:gd name="connsiteX78" fmla="*/ 830095 w 858031"/>
                  <a:gd name="connsiteY78" fmla="*/ 656494 h 866358"/>
                  <a:gd name="connsiteX79" fmla="*/ 828442 w 858031"/>
                  <a:gd name="connsiteY79" fmla="*/ 677988 h 866358"/>
                  <a:gd name="connsiteX80" fmla="*/ 816127 w 858031"/>
                  <a:gd name="connsiteY80" fmla="*/ 676448 h 866358"/>
                  <a:gd name="connsiteX81" fmla="*/ 782205 w 858031"/>
                  <a:gd name="connsiteY81" fmla="*/ 666471 h 866358"/>
                  <a:gd name="connsiteX82" fmla="*/ 772228 w 858031"/>
                  <a:gd name="connsiteY82" fmla="*/ 682434 h 866358"/>
                  <a:gd name="connsiteX83" fmla="*/ 762251 w 858031"/>
                  <a:gd name="connsiteY83" fmla="*/ 682434 h 866358"/>
                  <a:gd name="connsiteX84" fmla="*/ 748283 w 858031"/>
                  <a:gd name="connsiteY84" fmla="*/ 688421 h 866358"/>
                  <a:gd name="connsiteX85" fmla="*/ 736310 w 858031"/>
                  <a:gd name="connsiteY85" fmla="*/ 710370 h 866358"/>
                  <a:gd name="connsiteX86" fmla="*/ 716356 w 858031"/>
                  <a:gd name="connsiteY86" fmla="*/ 730324 h 866358"/>
                  <a:gd name="connsiteX87" fmla="*/ 712365 w 858031"/>
                  <a:gd name="connsiteY87" fmla="*/ 776219 h 866358"/>
                  <a:gd name="connsiteX88" fmla="*/ 724338 w 858031"/>
                  <a:gd name="connsiteY88" fmla="*/ 782205 h 866358"/>
                  <a:gd name="connsiteX89" fmla="*/ 772228 w 858031"/>
                  <a:gd name="connsiteY89" fmla="*/ 796173 h 866358"/>
                  <a:gd name="connsiteX90" fmla="*/ 784201 w 858031"/>
                  <a:gd name="connsiteY90" fmla="*/ 814132 h 866358"/>
                  <a:gd name="connsiteX91" fmla="*/ 784201 w 858031"/>
                  <a:gd name="connsiteY91" fmla="*/ 826105 h 866358"/>
                  <a:gd name="connsiteX92" fmla="*/ 756265 w 858031"/>
                  <a:gd name="connsiteY92" fmla="*/ 852045 h 866358"/>
                  <a:gd name="connsiteX93" fmla="*/ 796173 w 858031"/>
                  <a:gd name="connsiteY93" fmla="*/ 848054 h 866358"/>
                  <a:gd name="connsiteX94" fmla="*/ 802159 w 858031"/>
                  <a:gd name="connsiteY94" fmla="*/ 856036 h 866358"/>
                  <a:gd name="connsiteX95" fmla="*/ 788225 w 858031"/>
                  <a:gd name="connsiteY95" fmla="*/ 866358 h 866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858031" h="866358">
                    <a:moveTo>
                      <a:pt x="76446" y="866358"/>
                    </a:moveTo>
                    <a:lnTo>
                      <a:pt x="67844" y="856036"/>
                    </a:lnTo>
                    <a:lnTo>
                      <a:pt x="61858" y="840073"/>
                    </a:lnTo>
                    <a:lnTo>
                      <a:pt x="65849" y="822114"/>
                    </a:lnTo>
                    <a:lnTo>
                      <a:pt x="39908" y="812137"/>
                    </a:lnTo>
                    <a:lnTo>
                      <a:pt x="57867" y="796173"/>
                    </a:lnTo>
                    <a:lnTo>
                      <a:pt x="47890" y="778215"/>
                    </a:lnTo>
                    <a:lnTo>
                      <a:pt x="29931" y="760256"/>
                    </a:lnTo>
                    <a:lnTo>
                      <a:pt x="0" y="730324"/>
                    </a:lnTo>
                    <a:lnTo>
                      <a:pt x="0" y="714361"/>
                    </a:lnTo>
                    <a:lnTo>
                      <a:pt x="27936" y="704384"/>
                    </a:lnTo>
                    <a:lnTo>
                      <a:pt x="47890" y="724338"/>
                    </a:lnTo>
                    <a:lnTo>
                      <a:pt x="77821" y="738306"/>
                    </a:lnTo>
                    <a:lnTo>
                      <a:pt x="119725" y="712366"/>
                    </a:lnTo>
                    <a:lnTo>
                      <a:pt x="151652" y="654498"/>
                    </a:lnTo>
                    <a:lnTo>
                      <a:pt x="167615" y="566700"/>
                    </a:lnTo>
                    <a:lnTo>
                      <a:pt x="157638" y="508833"/>
                    </a:lnTo>
                    <a:lnTo>
                      <a:pt x="85803" y="417043"/>
                    </a:lnTo>
                    <a:lnTo>
                      <a:pt x="57867" y="411057"/>
                    </a:lnTo>
                    <a:lnTo>
                      <a:pt x="43899" y="413052"/>
                    </a:lnTo>
                    <a:lnTo>
                      <a:pt x="43899" y="405071"/>
                    </a:lnTo>
                    <a:lnTo>
                      <a:pt x="33922" y="375139"/>
                    </a:lnTo>
                    <a:lnTo>
                      <a:pt x="43899" y="317272"/>
                    </a:lnTo>
                    <a:lnTo>
                      <a:pt x="77821" y="263396"/>
                    </a:lnTo>
                    <a:lnTo>
                      <a:pt x="63854" y="211515"/>
                    </a:lnTo>
                    <a:lnTo>
                      <a:pt x="37913" y="159634"/>
                    </a:lnTo>
                    <a:lnTo>
                      <a:pt x="61858" y="105757"/>
                    </a:lnTo>
                    <a:lnTo>
                      <a:pt x="33922" y="89794"/>
                    </a:lnTo>
                    <a:lnTo>
                      <a:pt x="31927" y="71835"/>
                    </a:lnTo>
                    <a:lnTo>
                      <a:pt x="51881" y="55872"/>
                    </a:lnTo>
                    <a:lnTo>
                      <a:pt x="93785" y="51881"/>
                    </a:lnTo>
                    <a:lnTo>
                      <a:pt x="147661" y="69840"/>
                    </a:lnTo>
                    <a:lnTo>
                      <a:pt x="169611" y="57867"/>
                    </a:lnTo>
                    <a:lnTo>
                      <a:pt x="189565" y="15963"/>
                    </a:lnTo>
                    <a:lnTo>
                      <a:pt x="229473" y="61858"/>
                    </a:lnTo>
                    <a:lnTo>
                      <a:pt x="277364" y="63854"/>
                    </a:lnTo>
                    <a:lnTo>
                      <a:pt x="279359" y="37913"/>
                    </a:lnTo>
                    <a:lnTo>
                      <a:pt x="325254" y="45895"/>
                    </a:lnTo>
                    <a:lnTo>
                      <a:pt x="329245" y="31927"/>
                    </a:lnTo>
                    <a:lnTo>
                      <a:pt x="361171" y="27936"/>
                    </a:lnTo>
                    <a:lnTo>
                      <a:pt x="367158" y="0"/>
                    </a:lnTo>
                    <a:lnTo>
                      <a:pt x="385116" y="7982"/>
                    </a:lnTo>
                    <a:lnTo>
                      <a:pt x="391103" y="29931"/>
                    </a:lnTo>
                    <a:lnTo>
                      <a:pt x="421034" y="43899"/>
                    </a:lnTo>
                    <a:lnTo>
                      <a:pt x="427020" y="55872"/>
                    </a:lnTo>
                    <a:lnTo>
                      <a:pt x="476512" y="86591"/>
                    </a:lnTo>
                    <a:lnTo>
                      <a:pt x="476223" y="87168"/>
                    </a:lnTo>
                    <a:lnTo>
                      <a:pt x="472915" y="85803"/>
                    </a:lnTo>
                    <a:lnTo>
                      <a:pt x="476108" y="87400"/>
                    </a:lnTo>
                    <a:lnTo>
                      <a:pt x="464933" y="109748"/>
                    </a:lnTo>
                    <a:lnTo>
                      <a:pt x="464933" y="117730"/>
                    </a:lnTo>
                    <a:lnTo>
                      <a:pt x="492869" y="133693"/>
                    </a:lnTo>
                    <a:lnTo>
                      <a:pt x="514819" y="157638"/>
                    </a:lnTo>
                    <a:lnTo>
                      <a:pt x="540759" y="215506"/>
                    </a:lnTo>
                    <a:lnTo>
                      <a:pt x="576677" y="229474"/>
                    </a:lnTo>
                    <a:lnTo>
                      <a:pt x="598626" y="243442"/>
                    </a:lnTo>
                    <a:lnTo>
                      <a:pt x="620576" y="287341"/>
                    </a:lnTo>
                    <a:lnTo>
                      <a:pt x="598626" y="327249"/>
                    </a:lnTo>
                    <a:lnTo>
                      <a:pt x="596631" y="347204"/>
                    </a:lnTo>
                    <a:lnTo>
                      <a:pt x="630553" y="363167"/>
                    </a:lnTo>
                    <a:lnTo>
                      <a:pt x="646516" y="379130"/>
                    </a:lnTo>
                    <a:lnTo>
                      <a:pt x="672457" y="371149"/>
                    </a:lnTo>
                    <a:lnTo>
                      <a:pt x="684429" y="387112"/>
                    </a:lnTo>
                    <a:lnTo>
                      <a:pt x="682434" y="401080"/>
                    </a:lnTo>
                    <a:lnTo>
                      <a:pt x="708375" y="409062"/>
                    </a:lnTo>
                    <a:lnTo>
                      <a:pt x="716356" y="460943"/>
                    </a:lnTo>
                    <a:lnTo>
                      <a:pt x="720347" y="480897"/>
                    </a:lnTo>
                    <a:lnTo>
                      <a:pt x="726333" y="496860"/>
                    </a:lnTo>
                    <a:lnTo>
                      <a:pt x="732320" y="510828"/>
                    </a:lnTo>
                    <a:lnTo>
                      <a:pt x="756265" y="498856"/>
                    </a:lnTo>
                    <a:lnTo>
                      <a:pt x="798168" y="518810"/>
                    </a:lnTo>
                    <a:lnTo>
                      <a:pt x="826104" y="514819"/>
                    </a:lnTo>
                    <a:lnTo>
                      <a:pt x="842068" y="528787"/>
                    </a:lnTo>
                    <a:lnTo>
                      <a:pt x="848054" y="550737"/>
                    </a:lnTo>
                    <a:lnTo>
                      <a:pt x="858031" y="578672"/>
                    </a:lnTo>
                    <a:lnTo>
                      <a:pt x="848054" y="586654"/>
                    </a:lnTo>
                    <a:lnTo>
                      <a:pt x="858031" y="616585"/>
                    </a:lnTo>
                    <a:lnTo>
                      <a:pt x="844063" y="634544"/>
                    </a:lnTo>
                    <a:lnTo>
                      <a:pt x="830095" y="656494"/>
                    </a:lnTo>
                    <a:lnTo>
                      <a:pt x="828442" y="677988"/>
                    </a:lnTo>
                    <a:lnTo>
                      <a:pt x="816127" y="676448"/>
                    </a:lnTo>
                    <a:lnTo>
                      <a:pt x="782205" y="666471"/>
                    </a:lnTo>
                    <a:lnTo>
                      <a:pt x="772228" y="682434"/>
                    </a:lnTo>
                    <a:lnTo>
                      <a:pt x="762251" y="682434"/>
                    </a:lnTo>
                    <a:lnTo>
                      <a:pt x="748283" y="688421"/>
                    </a:lnTo>
                    <a:lnTo>
                      <a:pt x="736310" y="710370"/>
                    </a:lnTo>
                    <a:lnTo>
                      <a:pt x="716356" y="730324"/>
                    </a:lnTo>
                    <a:lnTo>
                      <a:pt x="712365" y="776219"/>
                    </a:lnTo>
                    <a:lnTo>
                      <a:pt x="724338" y="782205"/>
                    </a:lnTo>
                    <a:lnTo>
                      <a:pt x="772228" y="796173"/>
                    </a:lnTo>
                    <a:lnTo>
                      <a:pt x="784201" y="814132"/>
                    </a:lnTo>
                    <a:lnTo>
                      <a:pt x="784201" y="826105"/>
                    </a:lnTo>
                    <a:lnTo>
                      <a:pt x="756265" y="852045"/>
                    </a:lnTo>
                    <a:lnTo>
                      <a:pt x="796173" y="848054"/>
                    </a:lnTo>
                    <a:lnTo>
                      <a:pt x="802159" y="856036"/>
                    </a:lnTo>
                    <a:lnTo>
                      <a:pt x="788225" y="86635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729F1942-B48A-B43E-1E20-1C9016CB224E}"/>
                </a:ext>
              </a:extLst>
            </p:cNvPr>
            <p:cNvGrpSpPr/>
            <p:nvPr/>
          </p:nvGrpSpPr>
          <p:grpSpPr>
            <a:xfrm>
              <a:off x="7402014" y="1294190"/>
              <a:ext cx="781166" cy="1469792"/>
              <a:chOff x="1519374" y="1294190"/>
              <a:chExt cx="781166" cy="1469792"/>
            </a:xfrm>
          </p:grpSpPr>
          <p:sp>
            <p:nvSpPr>
              <p:cNvPr id="281" name="正方形/長方形 280">
                <a:extLst>
                  <a:ext uri="{FF2B5EF4-FFF2-40B4-BE49-F238E27FC236}">
                    <a16:creationId xmlns:a16="http://schemas.microsoft.com/office/drawing/2014/main" id="{FA04D5EF-F79E-707E-9E24-AB333B3E240E}"/>
                  </a:ext>
                </a:extLst>
              </p:cNvPr>
              <p:cNvSpPr/>
              <p:nvPr/>
            </p:nvSpPr>
            <p:spPr>
              <a:xfrm>
                <a:off x="1519374" y="1294190"/>
                <a:ext cx="269305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282" name="正方形/長方形 281">
                <a:extLst>
                  <a:ext uri="{FF2B5EF4-FFF2-40B4-BE49-F238E27FC236}">
                    <a16:creationId xmlns:a16="http://schemas.microsoft.com/office/drawing/2014/main" id="{E51CF6CC-CFBA-20F3-0764-F57823E5A6DC}"/>
                  </a:ext>
                </a:extLst>
              </p:cNvPr>
              <p:cNvSpPr/>
              <p:nvPr/>
            </p:nvSpPr>
            <p:spPr>
              <a:xfrm rot="778049">
                <a:off x="2100596" y="2456204"/>
                <a:ext cx="134652" cy="30777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崎</a:t>
                </a:r>
              </a:p>
            </p:txBody>
          </p:sp>
          <p:sp>
            <p:nvSpPr>
              <p:cNvPr id="283" name="正方形/長方形 282">
                <a:extLst>
                  <a:ext uri="{FF2B5EF4-FFF2-40B4-BE49-F238E27FC236}">
                    <a16:creationId xmlns:a16="http://schemas.microsoft.com/office/drawing/2014/main" id="{AEBDFDEC-8602-81CB-162D-0A53D41D44AA}"/>
                  </a:ext>
                </a:extLst>
              </p:cNvPr>
              <p:cNvSpPr/>
              <p:nvPr/>
            </p:nvSpPr>
            <p:spPr>
              <a:xfrm rot="19911537">
                <a:off x="2088943" y="1502788"/>
                <a:ext cx="211597" cy="49244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分</a:t>
                </a:r>
              </a:p>
            </p:txBody>
          </p:sp>
          <p:sp>
            <p:nvSpPr>
              <p:cNvPr id="284" name="正方形/長方形 283">
                <a:extLst>
                  <a:ext uri="{FF2B5EF4-FFF2-40B4-BE49-F238E27FC236}">
                    <a16:creationId xmlns:a16="http://schemas.microsoft.com/office/drawing/2014/main" id="{B1F4FF59-3BE3-C9B6-7D4B-E54A3936F790}"/>
                  </a:ext>
                </a:extLst>
              </p:cNvPr>
              <p:cNvSpPr/>
              <p:nvPr/>
            </p:nvSpPr>
            <p:spPr>
              <a:xfrm>
                <a:off x="1696690" y="2144416"/>
                <a:ext cx="134652" cy="30777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本</a:t>
                </a:r>
              </a:p>
            </p:txBody>
          </p:sp>
        </p:grp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D6877259-B798-CA17-D147-87E6BA8DA2D7}"/>
              </a:ext>
            </a:extLst>
          </p:cNvPr>
          <p:cNvGrpSpPr/>
          <p:nvPr/>
        </p:nvGrpSpPr>
        <p:grpSpPr>
          <a:xfrm>
            <a:off x="6552338" y="3749041"/>
            <a:ext cx="2630756" cy="2707234"/>
            <a:chOff x="6552338" y="3749041"/>
            <a:chExt cx="2630756" cy="2707234"/>
          </a:xfrm>
        </p:grpSpPr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E944CBAC-6907-FC91-E03D-F5EBCE78635F}"/>
                </a:ext>
              </a:extLst>
            </p:cNvPr>
            <p:cNvGrpSpPr/>
            <p:nvPr/>
          </p:nvGrpSpPr>
          <p:grpSpPr>
            <a:xfrm>
              <a:off x="6552338" y="3749041"/>
              <a:ext cx="2630756" cy="2707234"/>
              <a:chOff x="669698" y="3749041"/>
              <a:chExt cx="2630756" cy="2707234"/>
            </a:xfrm>
          </p:grpSpPr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D9736C73-39D5-62F3-99BB-0B9093FACBF0}"/>
                  </a:ext>
                </a:extLst>
              </p:cNvPr>
              <p:cNvSpPr/>
              <p:nvPr/>
            </p:nvSpPr>
            <p:spPr>
              <a:xfrm>
                <a:off x="669698" y="3749041"/>
                <a:ext cx="1386960" cy="1495703"/>
              </a:xfrm>
              <a:custGeom>
                <a:avLst/>
                <a:gdLst>
                  <a:gd name="connsiteX0" fmla="*/ 322985 w 1386960"/>
                  <a:gd name="connsiteY0" fmla="*/ 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84" fmla="*/ 0 w 1386960"/>
                  <a:gd name="connsiteY84" fmla="*/ 461248 h 1495703"/>
                  <a:gd name="connsiteX85" fmla="*/ 39258 w 1386960"/>
                  <a:gd name="connsiteY85" fmla="*/ 472794 h 1495703"/>
                  <a:gd name="connsiteX86" fmla="*/ 61657 w 1386960"/>
                  <a:gd name="connsiteY86" fmla="*/ 439195 h 1495703"/>
                  <a:gd name="connsiteX87" fmla="*/ 125122 w 1386960"/>
                  <a:gd name="connsiteY87" fmla="*/ 431729 h 1495703"/>
                  <a:gd name="connsiteX88" fmla="*/ 169921 w 1386960"/>
                  <a:gd name="connsiteY88" fmla="*/ 435462 h 1495703"/>
                  <a:gd name="connsiteX89" fmla="*/ 169921 w 1386960"/>
                  <a:gd name="connsiteY89" fmla="*/ 405596 h 1495703"/>
                  <a:gd name="connsiteX90" fmla="*/ 192321 w 1386960"/>
                  <a:gd name="connsiteY90" fmla="*/ 390663 h 1495703"/>
                  <a:gd name="connsiteX91" fmla="*/ 188588 w 1386960"/>
                  <a:gd name="connsiteY91" fmla="*/ 353330 h 1495703"/>
                  <a:gd name="connsiteX92" fmla="*/ 210987 w 1386960"/>
                  <a:gd name="connsiteY92" fmla="*/ 323465 h 1495703"/>
                  <a:gd name="connsiteX93" fmla="*/ 199787 w 1386960"/>
                  <a:gd name="connsiteY93" fmla="*/ 293599 h 1495703"/>
                  <a:gd name="connsiteX94" fmla="*/ 214720 w 1386960"/>
                  <a:gd name="connsiteY94" fmla="*/ 215200 h 1495703"/>
                  <a:gd name="connsiteX95" fmla="*/ 270719 w 1386960"/>
                  <a:gd name="connsiteY95" fmla="*/ 189068 h 1495703"/>
                  <a:gd name="connsiteX96" fmla="*/ 304318 w 1386960"/>
                  <a:gd name="connsiteY96" fmla="*/ 136802 h 1495703"/>
                  <a:gd name="connsiteX97" fmla="*/ 304318 w 1386960"/>
                  <a:gd name="connsiteY97" fmla="*/ 99470 h 1495703"/>
                  <a:gd name="connsiteX98" fmla="*/ 274452 w 1386960"/>
                  <a:gd name="connsiteY98" fmla="*/ 73337 h 1495703"/>
                  <a:gd name="connsiteX99" fmla="*/ 274452 w 1386960"/>
                  <a:gd name="connsiteY99" fmla="*/ 43471 h 1495703"/>
                  <a:gd name="connsiteX100" fmla="*/ 322985 w 1386960"/>
                  <a:gd name="connsiteY100" fmla="*/ 17338 h 149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1386960" h="1495703">
                    <a:moveTo>
                      <a:pt x="322985" y="0"/>
                    </a:moveTo>
                    <a:lnTo>
                      <a:pt x="1073994" y="0"/>
                    </a:lnTo>
                    <a:lnTo>
                      <a:pt x="1054701" y="24805"/>
                    </a:lnTo>
                    <a:lnTo>
                      <a:pt x="1050968" y="43471"/>
                    </a:lnTo>
                    <a:lnTo>
                      <a:pt x="1054701" y="58404"/>
                    </a:lnTo>
                    <a:lnTo>
                      <a:pt x="1092034" y="58404"/>
                    </a:lnTo>
                    <a:lnTo>
                      <a:pt x="1080834" y="103203"/>
                    </a:lnTo>
                    <a:lnTo>
                      <a:pt x="1129366" y="136802"/>
                    </a:lnTo>
                    <a:lnTo>
                      <a:pt x="1121900" y="174135"/>
                    </a:lnTo>
                    <a:lnTo>
                      <a:pt x="1159232" y="282399"/>
                    </a:lnTo>
                    <a:lnTo>
                      <a:pt x="1218964" y="345864"/>
                    </a:lnTo>
                    <a:lnTo>
                      <a:pt x="1245097" y="386930"/>
                    </a:lnTo>
                    <a:lnTo>
                      <a:pt x="1289896" y="371997"/>
                    </a:lnTo>
                    <a:lnTo>
                      <a:pt x="1386960" y="386930"/>
                    </a:lnTo>
                    <a:lnTo>
                      <a:pt x="1357094" y="442928"/>
                    </a:lnTo>
                    <a:lnTo>
                      <a:pt x="1375760" y="487727"/>
                    </a:lnTo>
                    <a:lnTo>
                      <a:pt x="1375760" y="521327"/>
                    </a:lnTo>
                    <a:lnTo>
                      <a:pt x="1353361" y="539993"/>
                    </a:lnTo>
                    <a:lnTo>
                      <a:pt x="1357094" y="569859"/>
                    </a:lnTo>
                    <a:lnTo>
                      <a:pt x="1312295" y="595991"/>
                    </a:lnTo>
                    <a:lnTo>
                      <a:pt x="1256297" y="603458"/>
                    </a:lnTo>
                    <a:lnTo>
                      <a:pt x="1233897" y="581058"/>
                    </a:lnTo>
                    <a:lnTo>
                      <a:pt x="1174165" y="599725"/>
                    </a:lnTo>
                    <a:lnTo>
                      <a:pt x="1133099" y="569859"/>
                    </a:lnTo>
                    <a:lnTo>
                      <a:pt x="1092034" y="592258"/>
                    </a:lnTo>
                    <a:lnTo>
                      <a:pt x="1013635" y="618391"/>
                    </a:lnTo>
                    <a:lnTo>
                      <a:pt x="980036" y="678123"/>
                    </a:lnTo>
                    <a:lnTo>
                      <a:pt x="957637" y="693056"/>
                    </a:lnTo>
                    <a:lnTo>
                      <a:pt x="927771" y="741588"/>
                    </a:lnTo>
                    <a:lnTo>
                      <a:pt x="927771" y="816253"/>
                    </a:lnTo>
                    <a:lnTo>
                      <a:pt x="897905" y="819986"/>
                    </a:lnTo>
                    <a:lnTo>
                      <a:pt x="890438" y="842385"/>
                    </a:lnTo>
                    <a:lnTo>
                      <a:pt x="853106" y="879718"/>
                    </a:lnTo>
                    <a:lnTo>
                      <a:pt x="871772" y="894651"/>
                    </a:lnTo>
                    <a:lnTo>
                      <a:pt x="886705" y="976782"/>
                    </a:lnTo>
                    <a:lnTo>
                      <a:pt x="879238" y="991715"/>
                    </a:lnTo>
                    <a:lnTo>
                      <a:pt x="890438" y="1032781"/>
                    </a:lnTo>
                    <a:lnTo>
                      <a:pt x="838173" y="1032781"/>
                    </a:lnTo>
                    <a:lnTo>
                      <a:pt x="838173" y="1062647"/>
                    </a:lnTo>
                    <a:lnTo>
                      <a:pt x="868039" y="1073847"/>
                    </a:lnTo>
                    <a:lnTo>
                      <a:pt x="856839" y="1107446"/>
                    </a:lnTo>
                    <a:lnTo>
                      <a:pt x="909104" y="1167178"/>
                    </a:lnTo>
                    <a:lnTo>
                      <a:pt x="894171" y="1279175"/>
                    </a:lnTo>
                    <a:lnTo>
                      <a:pt x="860572" y="1309041"/>
                    </a:lnTo>
                    <a:lnTo>
                      <a:pt x="789641" y="1286642"/>
                    </a:lnTo>
                    <a:lnTo>
                      <a:pt x="744842" y="1271709"/>
                    </a:lnTo>
                    <a:lnTo>
                      <a:pt x="696309" y="1211977"/>
                    </a:lnTo>
                    <a:lnTo>
                      <a:pt x="647777" y="1230643"/>
                    </a:lnTo>
                    <a:lnTo>
                      <a:pt x="617911" y="1208243"/>
                    </a:lnTo>
                    <a:lnTo>
                      <a:pt x="584312" y="1294108"/>
                    </a:lnTo>
                    <a:lnTo>
                      <a:pt x="472314" y="1297841"/>
                    </a:lnTo>
                    <a:lnTo>
                      <a:pt x="442448" y="1327707"/>
                    </a:lnTo>
                    <a:lnTo>
                      <a:pt x="453648" y="1357573"/>
                    </a:lnTo>
                    <a:lnTo>
                      <a:pt x="345384" y="1398639"/>
                    </a:lnTo>
                    <a:lnTo>
                      <a:pt x="356584" y="1473304"/>
                    </a:lnTo>
                    <a:lnTo>
                      <a:pt x="334184" y="1495703"/>
                    </a:lnTo>
                    <a:lnTo>
                      <a:pt x="207254" y="1491970"/>
                    </a:lnTo>
                    <a:lnTo>
                      <a:pt x="237120" y="1406105"/>
                    </a:lnTo>
                    <a:lnTo>
                      <a:pt x="222187" y="1368773"/>
                    </a:lnTo>
                    <a:lnTo>
                      <a:pt x="181121" y="1320241"/>
                    </a:lnTo>
                    <a:lnTo>
                      <a:pt x="140055" y="1253042"/>
                    </a:lnTo>
                    <a:lnTo>
                      <a:pt x="102723" y="1129845"/>
                    </a:lnTo>
                    <a:lnTo>
                      <a:pt x="151255" y="1107446"/>
                    </a:lnTo>
                    <a:lnTo>
                      <a:pt x="162455" y="1073847"/>
                    </a:lnTo>
                    <a:lnTo>
                      <a:pt x="181121" y="1043981"/>
                    </a:lnTo>
                    <a:lnTo>
                      <a:pt x="218454" y="1029048"/>
                    </a:lnTo>
                    <a:lnTo>
                      <a:pt x="237120" y="1010381"/>
                    </a:lnTo>
                    <a:lnTo>
                      <a:pt x="244586" y="973049"/>
                    </a:lnTo>
                    <a:lnTo>
                      <a:pt x="281919" y="969316"/>
                    </a:lnTo>
                    <a:lnTo>
                      <a:pt x="300585" y="935717"/>
                    </a:lnTo>
                    <a:lnTo>
                      <a:pt x="326718" y="931983"/>
                    </a:lnTo>
                    <a:lnTo>
                      <a:pt x="326718" y="898384"/>
                    </a:lnTo>
                    <a:lnTo>
                      <a:pt x="356584" y="898384"/>
                    </a:lnTo>
                    <a:lnTo>
                      <a:pt x="386450" y="872251"/>
                    </a:lnTo>
                    <a:lnTo>
                      <a:pt x="408849" y="819986"/>
                    </a:lnTo>
                    <a:lnTo>
                      <a:pt x="405116" y="730388"/>
                    </a:lnTo>
                    <a:lnTo>
                      <a:pt x="375250" y="693056"/>
                    </a:lnTo>
                    <a:lnTo>
                      <a:pt x="308052" y="711722"/>
                    </a:lnTo>
                    <a:lnTo>
                      <a:pt x="244586" y="778920"/>
                    </a:lnTo>
                    <a:lnTo>
                      <a:pt x="218454" y="782654"/>
                    </a:lnTo>
                    <a:lnTo>
                      <a:pt x="196054" y="741588"/>
                    </a:lnTo>
                    <a:lnTo>
                      <a:pt x="110189" y="707989"/>
                    </a:lnTo>
                    <a:lnTo>
                      <a:pt x="9392" y="648257"/>
                    </a:lnTo>
                    <a:lnTo>
                      <a:pt x="0" y="649196"/>
                    </a:lnTo>
                    <a:lnTo>
                      <a:pt x="0" y="461248"/>
                    </a:lnTo>
                    <a:lnTo>
                      <a:pt x="39258" y="472794"/>
                    </a:lnTo>
                    <a:lnTo>
                      <a:pt x="61657" y="439195"/>
                    </a:lnTo>
                    <a:lnTo>
                      <a:pt x="125122" y="431729"/>
                    </a:lnTo>
                    <a:lnTo>
                      <a:pt x="169921" y="435462"/>
                    </a:lnTo>
                    <a:lnTo>
                      <a:pt x="169921" y="405596"/>
                    </a:lnTo>
                    <a:lnTo>
                      <a:pt x="192321" y="390663"/>
                    </a:lnTo>
                    <a:lnTo>
                      <a:pt x="188588" y="353330"/>
                    </a:lnTo>
                    <a:lnTo>
                      <a:pt x="210987" y="323465"/>
                    </a:lnTo>
                    <a:lnTo>
                      <a:pt x="199787" y="293599"/>
                    </a:lnTo>
                    <a:lnTo>
                      <a:pt x="214720" y="215200"/>
                    </a:lnTo>
                    <a:lnTo>
                      <a:pt x="270719" y="189068"/>
                    </a:lnTo>
                    <a:lnTo>
                      <a:pt x="304318" y="136802"/>
                    </a:lnTo>
                    <a:lnTo>
                      <a:pt x="304318" y="99470"/>
                    </a:lnTo>
                    <a:lnTo>
                      <a:pt x="274452" y="73337"/>
                    </a:lnTo>
                    <a:lnTo>
                      <a:pt x="274452" y="43471"/>
                    </a:lnTo>
                    <a:lnTo>
                      <a:pt x="322985" y="1733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389C543B-54F0-82C2-313A-61EC7F028396}"/>
                  </a:ext>
                </a:extLst>
              </p:cNvPr>
              <p:cNvSpPr/>
              <p:nvPr/>
            </p:nvSpPr>
            <p:spPr>
              <a:xfrm>
                <a:off x="1780400" y="5532206"/>
                <a:ext cx="1273037" cy="924068"/>
              </a:xfrm>
              <a:custGeom>
                <a:avLst/>
                <a:gdLst>
                  <a:gd name="connsiteX0" fmla="*/ 698117 w 1273037"/>
                  <a:gd name="connsiteY0" fmla="*/ 0 h 924068"/>
                  <a:gd name="connsiteX1" fmla="*/ 727983 w 1273037"/>
                  <a:gd name="connsiteY1" fmla="*/ 48532 h 924068"/>
                  <a:gd name="connsiteX2" fmla="*/ 761582 w 1273037"/>
                  <a:gd name="connsiteY2" fmla="*/ 85865 h 924068"/>
                  <a:gd name="connsiteX3" fmla="*/ 742916 w 1273037"/>
                  <a:gd name="connsiteY3" fmla="*/ 115731 h 924068"/>
                  <a:gd name="connsiteX4" fmla="*/ 791448 w 1273037"/>
                  <a:gd name="connsiteY4" fmla="*/ 141864 h 924068"/>
                  <a:gd name="connsiteX5" fmla="*/ 851180 w 1273037"/>
                  <a:gd name="connsiteY5" fmla="*/ 160530 h 924068"/>
                  <a:gd name="connsiteX6" fmla="*/ 869847 w 1273037"/>
                  <a:gd name="connsiteY6" fmla="*/ 126931 h 924068"/>
                  <a:gd name="connsiteX7" fmla="*/ 903446 w 1273037"/>
                  <a:gd name="connsiteY7" fmla="*/ 126931 h 924068"/>
                  <a:gd name="connsiteX8" fmla="*/ 981844 w 1273037"/>
                  <a:gd name="connsiteY8" fmla="*/ 126931 h 924068"/>
                  <a:gd name="connsiteX9" fmla="*/ 1034109 w 1273037"/>
                  <a:gd name="connsiteY9" fmla="*/ 126931 h 924068"/>
                  <a:gd name="connsiteX10" fmla="*/ 1060242 w 1273037"/>
                  <a:gd name="connsiteY10" fmla="*/ 89598 h 924068"/>
                  <a:gd name="connsiteX11" fmla="*/ 1086375 w 1273037"/>
                  <a:gd name="connsiteY11" fmla="*/ 18666 h 924068"/>
                  <a:gd name="connsiteX12" fmla="*/ 1146107 w 1273037"/>
                  <a:gd name="connsiteY12" fmla="*/ 14933 h 924068"/>
                  <a:gd name="connsiteX13" fmla="*/ 1168506 w 1273037"/>
                  <a:gd name="connsiteY13" fmla="*/ 29866 h 924068"/>
                  <a:gd name="connsiteX14" fmla="*/ 1205839 w 1273037"/>
                  <a:gd name="connsiteY14" fmla="*/ 26133 h 924068"/>
                  <a:gd name="connsiteX15" fmla="*/ 1239438 w 1273037"/>
                  <a:gd name="connsiteY15" fmla="*/ 37333 h 924068"/>
                  <a:gd name="connsiteX16" fmla="*/ 1273037 w 1273037"/>
                  <a:gd name="connsiteY16" fmla="*/ 41066 h 924068"/>
                  <a:gd name="connsiteX17" fmla="*/ 1243171 w 1273037"/>
                  <a:gd name="connsiteY17" fmla="*/ 97065 h 924068"/>
                  <a:gd name="connsiteX18" fmla="*/ 1243171 w 1273037"/>
                  <a:gd name="connsiteY18" fmla="*/ 179196 h 924068"/>
                  <a:gd name="connsiteX19" fmla="*/ 1269304 w 1273037"/>
                  <a:gd name="connsiteY19" fmla="*/ 197862 h 924068"/>
                  <a:gd name="connsiteX20" fmla="*/ 1246904 w 1273037"/>
                  <a:gd name="connsiteY20" fmla="*/ 216528 h 924068"/>
                  <a:gd name="connsiteX21" fmla="*/ 1243171 w 1273037"/>
                  <a:gd name="connsiteY21" fmla="*/ 265061 h 924068"/>
                  <a:gd name="connsiteX22" fmla="*/ 1209572 w 1273037"/>
                  <a:gd name="connsiteY22" fmla="*/ 257594 h 924068"/>
                  <a:gd name="connsiteX23" fmla="*/ 1194639 w 1273037"/>
                  <a:gd name="connsiteY23" fmla="*/ 279994 h 924068"/>
                  <a:gd name="connsiteX24" fmla="*/ 1179706 w 1273037"/>
                  <a:gd name="connsiteY24" fmla="*/ 306126 h 924068"/>
                  <a:gd name="connsiteX25" fmla="*/ 1138640 w 1273037"/>
                  <a:gd name="connsiteY25" fmla="*/ 309860 h 924068"/>
                  <a:gd name="connsiteX26" fmla="*/ 1138640 w 1273037"/>
                  <a:gd name="connsiteY26" fmla="*/ 347192 h 924068"/>
                  <a:gd name="connsiteX27" fmla="*/ 1086375 w 1273037"/>
                  <a:gd name="connsiteY27" fmla="*/ 447990 h 924068"/>
                  <a:gd name="connsiteX28" fmla="*/ 1034109 w 1273037"/>
                  <a:gd name="connsiteY28" fmla="*/ 462923 h 924068"/>
                  <a:gd name="connsiteX29" fmla="*/ 1019176 w 1273037"/>
                  <a:gd name="connsiteY29" fmla="*/ 500255 h 924068"/>
                  <a:gd name="connsiteX30" fmla="*/ 1019176 w 1273037"/>
                  <a:gd name="connsiteY30" fmla="*/ 563720 h 924068"/>
                  <a:gd name="connsiteX31" fmla="*/ 1056509 w 1273037"/>
                  <a:gd name="connsiteY31" fmla="*/ 589853 h 924068"/>
                  <a:gd name="connsiteX32" fmla="*/ 1067709 w 1273037"/>
                  <a:gd name="connsiteY32" fmla="*/ 623452 h 924068"/>
                  <a:gd name="connsiteX33" fmla="*/ 1026643 w 1273037"/>
                  <a:gd name="connsiteY33" fmla="*/ 657051 h 924068"/>
                  <a:gd name="connsiteX34" fmla="*/ 978111 w 1273037"/>
                  <a:gd name="connsiteY34" fmla="*/ 668251 h 924068"/>
                  <a:gd name="connsiteX35" fmla="*/ 974377 w 1273037"/>
                  <a:gd name="connsiteY35" fmla="*/ 683184 h 924068"/>
                  <a:gd name="connsiteX36" fmla="*/ 1007977 w 1273037"/>
                  <a:gd name="connsiteY36" fmla="*/ 739183 h 924068"/>
                  <a:gd name="connsiteX37" fmla="*/ 951978 w 1273037"/>
                  <a:gd name="connsiteY37" fmla="*/ 776515 h 924068"/>
                  <a:gd name="connsiteX38" fmla="*/ 918379 w 1273037"/>
                  <a:gd name="connsiteY38" fmla="*/ 847447 h 924068"/>
                  <a:gd name="connsiteX39" fmla="*/ 914645 w 1273037"/>
                  <a:gd name="connsiteY39" fmla="*/ 892246 h 924068"/>
                  <a:gd name="connsiteX40" fmla="*/ 898734 w 1273037"/>
                  <a:gd name="connsiteY40" fmla="*/ 924068 h 924068"/>
                  <a:gd name="connsiteX41" fmla="*/ 136132 w 1273037"/>
                  <a:gd name="connsiteY41" fmla="*/ 924068 h 924068"/>
                  <a:gd name="connsiteX42" fmla="*/ 141863 w 1273037"/>
                  <a:gd name="connsiteY42" fmla="*/ 899712 h 924068"/>
                  <a:gd name="connsiteX43" fmla="*/ 123197 w 1273037"/>
                  <a:gd name="connsiteY43" fmla="*/ 873579 h 924068"/>
                  <a:gd name="connsiteX44" fmla="*/ 104531 w 1273037"/>
                  <a:gd name="connsiteY44" fmla="*/ 843714 h 924068"/>
                  <a:gd name="connsiteX45" fmla="*/ 70932 w 1273037"/>
                  <a:gd name="connsiteY45" fmla="*/ 776515 h 924068"/>
                  <a:gd name="connsiteX46" fmla="*/ 37333 w 1273037"/>
                  <a:gd name="connsiteY46" fmla="*/ 772782 h 924068"/>
                  <a:gd name="connsiteX47" fmla="*/ 14933 w 1273037"/>
                  <a:gd name="connsiteY47" fmla="*/ 713050 h 924068"/>
                  <a:gd name="connsiteX48" fmla="*/ 11200 w 1273037"/>
                  <a:gd name="connsiteY48" fmla="*/ 668251 h 924068"/>
                  <a:gd name="connsiteX49" fmla="*/ 0 w 1273037"/>
                  <a:gd name="connsiteY49" fmla="*/ 589853 h 924068"/>
                  <a:gd name="connsiteX50" fmla="*/ 14933 w 1273037"/>
                  <a:gd name="connsiteY50" fmla="*/ 556254 h 924068"/>
                  <a:gd name="connsiteX51" fmla="*/ 11200 w 1273037"/>
                  <a:gd name="connsiteY51" fmla="*/ 507722 h 924068"/>
                  <a:gd name="connsiteX52" fmla="*/ 37333 w 1273037"/>
                  <a:gd name="connsiteY52" fmla="*/ 496522 h 924068"/>
                  <a:gd name="connsiteX53" fmla="*/ 63465 w 1273037"/>
                  <a:gd name="connsiteY53" fmla="*/ 444256 h 924068"/>
                  <a:gd name="connsiteX54" fmla="*/ 134397 w 1273037"/>
                  <a:gd name="connsiteY54" fmla="*/ 459189 h 924068"/>
                  <a:gd name="connsiteX55" fmla="*/ 164263 w 1273037"/>
                  <a:gd name="connsiteY55" fmla="*/ 433057 h 924068"/>
                  <a:gd name="connsiteX56" fmla="*/ 164263 w 1273037"/>
                  <a:gd name="connsiteY56" fmla="*/ 373325 h 924068"/>
                  <a:gd name="connsiteX57" fmla="*/ 182929 w 1273037"/>
                  <a:gd name="connsiteY57" fmla="*/ 335992 h 924068"/>
                  <a:gd name="connsiteX58" fmla="*/ 223995 w 1273037"/>
                  <a:gd name="connsiteY58" fmla="*/ 287460 h 924068"/>
                  <a:gd name="connsiteX59" fmla="*/ 250128 w 1273037"/>
                  <a:gd name="connsiteY59" fmla="*/ 287460 h 924068"/>
                  <a:gd name="connsiteX60" fmla="*/ 253861 w 1273037"/>
                  <a:gd name="connsiteY60" fmla="*/ 257594 h 924068"/>
                  <a:gd name="connsiteX61" fmla="*/ 265061 w 1273037"/>
                  <a:gd name="connsiteY61" fmla="*/ 205329 h 924068"/>
                  <a:gd name="connsiteX62" fmla="*/ 328526 w 1273037"/>
                  <a:gd name="connsiteY62" fmla="*/ 182929 h 924068"/>
                  <a:gd name="connsiteX63" fmla="*/ 362125 w 1273037"/>
                  <a:gd name="connsiteY63" fmla="*/ 130664 h 924068"/>
                  <a:gd name="connsiteX64" fmla="*/ 347192 w 1273037"/>
                  <a:gd name="connsiteY64" fmla="*/ 104531 h 924068"/>
                  <a:gd name="connsiteX65" fmla="*/ 347192 w 1273037"/>
                  <a:gd name="connsiteY65" fmla="*/ 89598 h 924068"/>
                  <a:gd name="connsiteX66" fmla="*/ 373325 w 1273037"/>
                  <a:gd name="connsiteY66" fmla="*/ 55999 h 924068"/>
                  <a:gd name="connsiteX67" fmla="*/ 395724 w 1273037"/>
                  <a:gd name="connsiteY67" fmla="*/ 22400 h 924068"/>
                  <a:gd name="connsiteX68" fmla="*/ 477856 w 1273037"/>
                  <a:gd name="connsiteY68" fmla="*/ 18666 h 924068"/>
                  <a:gd name="connsiteX69" fmla="*/ 515188 w 1273037"/>
                  <a:gd name="connsiteY69" fmla="*/ 22400 h 924068"/>
                  <a:gd name="connsiteX70" fmla="*/ 518921 w 1273037"/>
                  <a:gd name="connsiteY70" fmla="*/ 55999 h 924068"/>
                  <a:gd name="connsiteX71" fmla="*/ 559987 w 1273037"/>
                  <a:gd name="connsiteY71" fmla="*/ 55999 h 924068"/>
                  <a:gd name="connsiteX72" fmla="*/ 619719 w 1273037"/>
                  <a:gd name="connsiteY72" fmla="*/ 55999 h 924068"/>
                  <a:gd name="connsiteX73" fmla="*/ 638385 w 1273037"/>
                  <a:gd name="connsiteY73" fmla="*/ 41066 h 924068"/>
                  <a:gd name="connsiteX74" fmla="*/ 653318 w 1273037"/>
                  <a:gd name="connsiteY74" fmla="*/ 18666 h 924068"/>
                  <a:gd name="connsiteX0" fmla="*/ 698117 w 1273037"/>
                  <a:gd name="connsiteY0" fmla="*/ 0 h 1068619"/>
                  <a:gd name="connsiteX1" fmla="*/ 727983 w 1273037"/>
                  <a:gd name="connsiteY1" fmla="*/ 48532 h 1068619"/>
                  <a:gd name="connsiteX2" fmla="*/ 761582 w 1273037"/>
                  <a:gd name="connsiteY2" fmla="*/ 85865 h 1068619"/>
                  <a:gd name="connsiteX3" fmla="*/ 742916 w 1273037"/>
                  <a:gd name="connsiteY3" fmla="*/ 115731 h 1068619"/>
                  <a:gd name="connsiteX4" fmla="*/ 791448 w 1273037"/>
                  <a:gd name="connsiteY4" fmla="*/ 141864 h 1068619"/>
                  <a:gd name="connsiteX5" fmla="*/ 851180 w 1273037"/>
                  <a:gd name="connsiteY5" fmla="*/ 160530 h 1068619"/>
                  <a:gd name="connsiteX6" fmla="*/ 869847 w 1273037"/>
                  <a:gd name="connsiteY6" fmla="*/ 126931 h 1068619"/>
                  <a:gd name="connsiteX7" fmla="*/ 903446 w 1273037"/>
                  <a:gd name="connsiteY7" fmla="*/ 126931 h 1068619"/>
                  <a:gd name="connsiteX8" fmla="*/ 981844 w 1273037"/>
                  <a:gd name="connsiteY8" fmla="*/ 126931 h 1068619"/>
                  <a:gd name="connsiteX9" fmla="*/ 1034109 w 1273037"/>
                  <a:gd name="connsiteY9" fmla="*/ 126931 h 1068619"/>
                  <a:gd name="connsiteX10" fmla="*/ 1060242 w 1273037"/>
                  <a:gd name="connsiteY10" fmla="*/ 89598 h 1068619"/>
                  <a:gd name="connsiteX11" fmla="*/ 1086375 w 1273037"/>
                  <a:gd name="connsiteY11" fmla="*/ 18666 h 1068619"/>
                  <a:gd name="connsiteX12" fmla="*/ 1146107 w 1273037"/>
                  <a:gd name="connsiteY12" fmla="*/ 14933 h 1068619"/>
                  <a:gd name="connsiteX13" fmla="*/ 1168506 w 1273037"/>
                  <a:gd name="connsiteY13" fmla="*/ 29866 h 1068619"/>
                  <a:gd name="connsiteX14" fmla="*/ 1205839 w 1273037"/>
                  <a:gd name="connsiteY14" fmla="*/ 26133 h 1068619"/>
                  <a:gd name="connsiteX15" fmla="*/ 1239438 w 1273037"/>
                  <a:gd name="connsiteY15" fmla="*/ 37333 h 1068619"/>
                  <a:gd name="connsiteX16" fmla="*/ 1273037 w 1273037"/>
                  <a:gd name="connsiteY16" fmla="*/ 41066 h 1068619"/>
                  <a:gd name="connsiteX17" fmla="*/ 1243171 w 1273037"/>
                  <a:gd name="connsiteY17" fmla="*/ 97065 h 1068619"/>
                  <a:gd name="connsiteX18" fmla="*/ 1243171 w 1273037"/>
                  <a:gd name="connsiteY18" fmla="*/ 179196 h 1068619"/>
                  <a:gd name="connsiteX19" fmla="*/ 1269304 w 1273037"/>
                  <a:gd name="connsiteY19" fmla="*/ 197862 h 1068619"/>
                  <a:gd name="connsiteX20" fmla="*/ 1246904 w 1273037"/>
                  <a:gd name="connsiteY20" fmla="*/ 216528 h 1068619"/>
                  <a:gd name="connsiteX21" fmla="*/ 1243171 w 1273037"/>
                  <a:gd name="connsiteY21" fmla="*/ 265061 h 1068619"/>
                  <a:gd name="connsiteX22" fmla="*/ 1209572 w 1273037"/>
                  <a:gd name="connsiteY22" fmla="*/ 257594 h 1068619"/>
                  <a:gd name="connsiteX23" fmla="*/ 1194639 w 1273037"/>
                  <a:gd name="connsiteY23" fmla="*/ 279994 h 1068619"/>
                  <a:gd name="connsiteX24" fmla="*/ 1179706 w 1273037"/>
                  <a:gd name="connsiteY24" fmla="*/ 306126 h 1068619"/>
                  <a:gd name="connsiteX25" fmla="*/ 1138640 w 1273037"/>
                  <a:gd name="connsiteY25" fmla="*/ 309860 h 1068619"/>
                  <a:gd name="connsiteX26" fmla="*/ 1138640 w 1273037"/>
                  <a:gd name="connsiteY26" fmla="*/ 347192 h 1068619"/>
                  <a:gd name="connsiteX27" fmla="*/ 1086375 w 1273037"/>
                  <a:gd name="connsiteY27" fmla="*/ 447990 h 1068619"/>
                  <a:gd name="connsiteX28" fmla="*/ 1034109 w 1273037"/>
                  <a:gd name="connsiteY28" fmla="*/ 462923 h 1068619"/>
                  <a:gd name="connsiteX29" fmla="*/ 1019176 w 1273037"/>
                  <a:gd name="connsiteY29" fmla="*/ 500255 h 1068619"/>
                  <a:gd name="connsiteX30" fmla="*/ 1019176 w 1273037"/>
                  <a:gd name="connsiteY30" fmla="*/ 563720 h 1068619"/>
                  <a:gd name="connsiteX31" fmla="*/ 1056509 w 1273037"/>
                  <a:gd name="connsiteY31" fmla="*/ 589853 h 1068619"/>
                  <a:gd name="connsiteX32" fmla="*/ 1067709 w 1273037"/>
                  <a:gd name="connsiteY32" fmla="*/ 623452 h 1068619"/>
                  <a:gd name="connsiteX33" fmla="*/ 1026643 w 1273037"/>
                  <a:gd name="connsiteY33" fmla="*/ 657051 h 1068619"/>
                  <a:gd name="connsiteX34" fmla="*/ 978111 w 1273037"/>
                  <a:gd name="connsiteY34" fmla="*/ 668251 h 1068619"/>
                  <a:gd name="connsiteX35" fmla="*/ 974377 w 1273037"/>
                  <a:gd name="connsiteY35" fmla="*/ 683184 h 1068619"/>
                  <a:gd name="connsiteX36" fmla="*/ 1007977 w 1273037"/>
                  <a:gd name="connsiteY36" fmla="*/ 739183 h 1068619"/>
                  <a:gd name="connsiteX37" fmla="*/ 951978 w 1273037"/>
                  <a:gd name="connsiteY37" fmla="*/ 776515 h 1068619"/>
                  <a:gd name="connsiteX38" fmla="*/ 918379 w 1273037"/>
                  <a:gd name="connsiteY38" fmla="*/ 847447 h 1068619"/>
                  <a:gd name="connsiteX39" fmla="*/ 914645 w 1273037"/>
                  <a:gd name="connsiteY39" fmla="*/ 892246 h 1068619"/>
                  <a:gd name="connsiteX40" fmla="*/ 898734 w 1273037"/>
                  <a:gd name="connsiteY40" fmla="*/ 924068 h 1068619"/>
                  <a:gd name="connsiteX41" fmla="*/ 490768 w 1273037"/>
                  <a:gd name="connsiteY41" fmla="*/ 1068619 h 1068619"/>
                  <a:gd name="connsiteX42" fmla="*/ 136132 w 1273037"/>
                  <a:gd name="connsiteY42" fmla="*/ 924068 h 1068619"/>
                  <a:gd name="connsiteX43" fmla="*/ 141863 w 1273037"/>
                  <a:gd name="connsiteY43" fmla="*/ 899712 h 1068619"/>
                  <a:gd name="connsiteX44" fmla="*/ 123197 w 1273037"/>
                  <a:gd name="connsiteY44" fmla="*/ 873579 h 1068619"/>
                  <a:gd name="connsiteX45" fmla="*/ 104531 w 1273037"/>
                  <a:gd name="connsiteY45" fmla="*/ 843714 h 1068619"/>
                  <a:gd name="connsiteX46" fmla="*/ 70932 w 1273037"/>
                  <a:gd name="connsiteY46" fmla="*/ 776515 h 1068619"/>
                  <a:gd name="connsiteX47" fmla="*/ 37333 w 1273037"/>
                  <a:gd name="connsiteY47" fmla="*/ 772782 h 1068619"/>
                  <a:gd name="connsiteX48" fmla="*/ 14933 w 1273037"/>
                  <a:gd name="connsiteY48" fmla="*/ 713050 h 1068619"/>
                  <a:gd name="connsiteX49" fmla="*/ 11200 w 1273037"/>
                  <a:gd name="connsiteY49" fmla="*/ 668251 h 1068619"/>
                  <a:gd name="connsiteX50" fmla="*/ 0 w 1273037"/>
                  <a:gd name="connsiteY50" fmla="*/ 589853 h 1068619"/>
                  <a:gd name="connsiteX51" fmla="*/ 14933 w 1273037"/>
                  <a:gd name="connsiteY51" fmla="*/ 556254 h 1068619"/>
                  <a:gd name="connsiteX52" fmla="*/ 11200 w 1273037"/>
                  <a:gd name="connsiteY52" fmla="*/ 507722 h 1068619"/>
                  <a:gd name="connsiteX53" fmla="*/ 37333 w 1273037"/>
                  <a:gd name="connsiteY53" fmla="*/ 496522 h 1068619"/>
                  <a:gd name="connsiteX54" fmla="*/ 63465 w 1273037"/>
                  <a:gd name="connsiteY54" fmla="*/ 444256 h 1068619"/>
                  <a:gd name="connsiteX55" fmla="*/ 134397 w 1273037"/>
                  <a:gd name="connsiteY55" fmla="*/ 459189 h 1068619"/>
                  <a:gd name="connsiteX56" fmla="*/ 164263 w 1273037"/>
                  <a:gd name="connsiteY56" fmla="*/ 433057 h 1068619"/>
                  <a:gd name="connsiteX57" fmla="*/ 164263 w 1273037"/>
                  <a:gd name="connsiteY57" fmla="*/ 373325 h 1068619"/>
                  <a:gd name="connsiteX58" fmla="*/ 182929 w 1273037"/>
                  <a:gd name="connsiteY58" fmla="*/ 335992 h 1068619"/>
                  <a:gd name="connsiteX59" fmla="*/ 223995 w 1273037"/>
                  <a:gd name="connsiteY59" fmla="*/ 287460 h 1068619"/>
                  <a:gd name="connsiteX60" fmla="*/ 250128 w 1273037"/>
                  <a:gd name="connsiteY60" fmla="*/ 287460 h 1068619"/>
                  <a:gd name="connsiteX61" fmla="*/ 253861 w 1273037"/>
                  <a:gd name="connsiteY61" fmla="*/ 257594 h 1068619"/>
                  <a:gd name="connsiteX62" fmla="*/ 265061 w 1273037"/>
                  <a:gd name="connsiteY62" fmla="*/ 205329 h 1068619"/>
                  <a:gd name="connsiteX63" fmla="*/ 328526 w 1273037"/>
                  <a:gd name="connsiteY63" fmla="*/ 182929 h 1068619"/>
                  <a:gd name="connsiteX64" fmla="*/ 362125 w 1273037"/>
                  <a:gd name="connsiteY64" fmla="*/ 130664 h 1068619"/>
                  <a:gd name="connsiteX65" fmla="*/ 347192 w 1273037"/>
                  <a:gd name="connsiteY65" fmla="*/ 104531 h 1068619"/>
                  <a:gd name="connsiteX66" fmla="*/ 347192 w 1273037"/>
                  <a:gd name="connsiteY66" fmla="*/ 89598 h 1068619"/>
                  <a:gd name="connsiteX67" fmla="*/ 373325 w 1273037"/>
                  <a:gd name="connsiteY67" fmla="*/ 55999 h 1068619"/>
                  <a:gd name="connsiteX68" fmla="*/ 395724 w 1273037"/>
                  <a:gd name="connsiteY68" fmla="*/ 22400 h 1068619"/>
                  <a:gd name="connsiteX69" fmla="*/ 477856 w 1273037"/>
                  <a:gd name="connsiteY69" fmla="*/ 18666 h 1068619"/>
                  <a:gd name="connsiteX70" fmla="*/ 515188 w 1273037"/>
                  <a:gd name="connsiteY70" fmla="*/ 22400 h 1068619"/>
                  <a:gd name="connsiteX71" fmla="*/ 518921 w 1273037"/>
                  <a:gd name="connsiteY71" fmla="*/ 55999 h 1068619"/>
                  <a:gd name="connsiteX72" fmla="*/ 559987 w 1273037"/>
                  <a:gd name="connsiteY72" fmla="*/ 55999 h 1068619"/>
                  <a:gd name="connsiteX73" fmla="*/ 619719 w 1273037"/>
                  <a:gd name="connsiteY73" fmla="*/ 55999 h 1068619"/>
                  <a:gd name="connsiteX74" fmla="*/ 638385 w 1273037"/>
                  <a:gd name="connsiteY74" fmla="*/ 41066 h 1068619"/>
                  <a:gd name="connsiteX75" fmla="*/ 653318 w 1273037"/>
                  <a:gd name="connsiteY75" fmla="*/ 18666 h 1068619"/>
                  <a:gd name="connsiteX76" fmla="*/ 698117 w 1273037"/>
                  <a:gd name="connsiteY76" fmla="*/ 0 h 1068619"/>
                  <a:gd name="connsiteX0" fmla="*/ 490768 w 1273037"/>
                  <a:gd name="connsiteY0" fmla="*/ 1068619 h 1160059"/>
                  <a:gd name="connsiteX1" fmla="*/ 136132 w 1273037"/>
                  <a:gd name="connsiteY1" fmla="*/ 924068 h 1160059"/>
                  <a:gd name="connsiteX2" fmla="*/ 141863 w 1273037"/>
                  <a:gd name="connsiteY2" fmla="*/ 899712 h 1160059"/>
                  <a:gd name="connsiteX3" fmla="*/ 123197 w 1273037"/>
                  <a:gd name="connsiteY3" fmla="*/ 873579 h 1160059"/>
                  <a:gd name="connsiteX4" fmla="*/ 104531 w 1273037"/>
                  <a:gd name="connsiteY4" fmla="*/ 843714 h 1160059"/>
                  <a:gd name="connsiteX5" fmla="*/ 70932 w 1273037"/>
                  <a:gd name="connsiteY5" fmla="*/ 776515 h 1160059"/>
                  <a:gd name="connsiteX6" fmla="*/ 37333 w 1273037"/>
                  <a:gd name="connsiteY6" fmla="*/ 772782 h 1160059"/>
                  <a:gd name="connsiteX7" fmla="*/ 14933 w 1273037"/>
                  <a:gd name="connsiteY7" fmla="*/ 713050 h 1160059"/>
                  <a:gd name="connsiteX8" fmla="*/ 11200 w 1273037"/>
                  <a:gd name="connsiteY8" fmla="*/ 668251 h 1160059"/>
                  <a:gd name="connsiteX9" fmla="*/ 0 w 1273037"/>
                  <a:gd name="connsiteY9" fmla="*/ 589853 h 1160059"/>
                  <a:gd name="connsiteX10" fmla="*/ 14933 w 1273037"/>
                  <a:gd name="connsiteY10" fmla="*/ 556254 h 1160059"/>
                  <a:gd name="connsiteX11" fmla="*/ 11200 w 1273037"/>
                  <a:gd name="connsiteY11" fmla="*/ 507722 h 1160059"/>
                  <a:gd name="connsiteX12" fmla="*/ 37333 w 1273037"/>
                  <a:gd name="connsiteY12" fmla="*/ 496522 h 1160059"/>
                  <a:gd name="connsiteX13" fmla="*/ 63465 w 1273037"/>
                  <a:gd name="connsiteY13" fmla="*/ 444256 h 1160059"/>
                  <a:gd name="connsiteX14" fmla="*/ 134397 w 1273037"/>
                  <a:gd name="connsiteY14" fmla="*/ 459189 h 1160059"/>
                  <a:gd name="connsiteX15" fmla="*/ 164263 w 1273037"/>
                  <a:gd name="connsiteY15" fmla="*/ 433057 h 1160059"/>
                  <a:gd name="connsiteX16" fmla="*/ 164263 w 1273037"/>
                  <a:gd name="connsiteY16" fmla="*/ 373325 h 1160059"/>
                  <a:gd name="connsiteX17" fmla="*/ 182929 w 1273037"/>
                  <a:gd name="connsiteY17" fmla="*/ 335992 h 1160059"/>
                  <a:gd name="connsiteX18" fmla="*/ 223995 w 1273037"/>
                  <a:gd name="connsiteY18" fmla="*/ 287460 h 1160059"/>
                  <a:gd name="connsiteX19" fmla="*/ 250128 w 1273037"/>
                  <a:gd name="connsiteY19" fmla="*/ 287460 h 1160059"/>
                  <a:gd name="connsiteX20" fmla="*/ 253861 w 1273037"/>
                  <a:gd name="connsiteY20" fmla="*/ 257594 h 1160059"/>
                  <a:gd name="connsiteX21" fmla="*/ 265061 w 1273037"/>
                  <a:gd name="connsiteY21" fmla="*/ 205329 h 1160059"/>
                  <a:gd name="connsiteX22" fmla="*/ 328526 w 1273037"/>
                  <a:gd name="connsiteY22" fmla="*/ 182929 h 1160059"/>
                  <a:gd name="connsiteX23" fmla="*/ 362125 w 1273037"/>
                  <a:gd name="connsiteY23" fmla="*/ 130664 h 1160059"/>
                  <a:gd name="connsiteX24" fmla="*/ 347192 w 1273037"/>
                  <a:gd name="connsiteY24" fmla="*/ 104531 h 1160059"/>
                  <a:gd name="connsiteX25" fmla="*/ 347192 w 1273037"/>
                  <a:gd name="connsiteY25" fmla="*/ 89598 h 1160059"/>
                  <a:gd name="connsiteX26" fmla="*/ 373325 w 1273037"/>
                  <a:gd name="connsiteY26" fmla="*/ 55999 h 1160059"/>
                  <a:gd name="connsiteX27" fmla="*/ 395724 w 1273037"/>
                  <a:gd name="connsiteY27" fmla="*/ 22400 h 1160059"/>
                  <a:gd name="connsiteX28" fmla="*/ 477856 w 1273037"/>
                  <a:gd name="connsiteY28" fmla="*/ 18666 h 1160059"/>
                  <a:gd name="connsiteX29" fmla="*/ 515188 w 1273037"/>
                  <a:gd name="connsiteY29" fmla="*/ 22400 h 1160059"/>
                  <a:gd name="connsiteX30" fmla="*/ 518921 w 1273037"/>
                  <a:gd name="connsiteY30" fmla="*/ 55999 h 1160059"/>
                  <a:gd name="connsiteX31" fmla="*/ 559987 w 1273037"/>
                  <a:gd name="connsiteY31" fmla="*/ 55999 h 1160059"/>
                  <a:gd name="connsiteX32" fmla="*/ 619719 w 1273037"/>
                  <a:gd name="connsiteY32" fmla="*/ 55999 h 1160059"/>
                  <a:gd name="connsiteX33" fmla="*/ 638385 w 1273037"/>
                  <a:gd name="connsiteY33" fmla="*/ 41066 h 1160059"/>
                  <a:gd name="connsiteX34" fmla="*/ 653318 w 1273037"/>
                  <a:gd name="connsiteY34" fmla="*/ 18666 h 1160059"/>
                  <a:gd name="connsiteX35" fmla="*/ 698117 w 1273037"/>
                  <a:gd name="connsiteY35" fmla="*/ 0 h 1160059"/>
                  <a:gd name="connsiteX36" fmla="*/ 727983 w 1273037"/>
                  <a:gd name="connsiteY36" fmla="*/ 48532 h 1160059"/>
                  <a:gd name="connsiteX37" fmla="*/ 761582 w 1273037"/>
                  <a:gd name="connsiteY37" fmla="*/ 85865 h 1160059"/>
                  <a:gd name="connsiteX38" fmla="*/ 742916 w 1273037"/>
                  <a:gd name="connsiteY38" fmla="*/ 115731 h 1160059"/>
                  <a:gd name="connsiteX39" fmla="*/ 791448 w 1273037"/>
                  <a:gd name="connsiteY39" fmla="*/ 141864 h 1160059"/>
                  <a:gd name="connsiteX40" fmla="*/ 851180 w 1273037"/>
                  <a:gd name="connsiteY40" fmla="*/ 160530 h 1160059"/>
                  <a:gd name="connsiteX41" fmla="*/ 869847 w 1273037"/>
                  <a:gd name="connsiteY41" fmla="*/ 126931 h 1160059"/>
                  <a:gd name="connsiteX42" fmla="*/ 903446 w 1273037"/>
                  <a:gd name="connsiteY42" fmla="*/ 126931 h 1160059"/>
                  <a:gd name="connsiteX43" fmla="*/ 981844 w 1273037"/>
                  <a:gd name="connsiteY43" fmla="*/ 126931 h 1160059"/>
                  <a:gd name="connsiteX44" fmla="*/ 1034109 w 1273037"/>
                  <a:gd name="connsiteY44" fmla="*/ 126931 h 1160059"/>
                  <a:gd name="connsiteX45" fmla="*/ 1060242 w 1273037"/>
                  <a:gd name="connsiteY45" fmla="*/ 89598 h 1160059"/>
                  <a:gd name="connsiteX46" fmla="*/ 1086375 w 1273037"/>
                  <a:gd name="connsiteY46" fmla="*/ 18666 h 1160059"/>
                  <a:gd name="connsiteX47" fmla="*/ 1146107 w 1273037"/>
                  <a:gd name="connsiteY47" fmla="*/ 14933 h 1160059"/>
                  <a:gd name="connsiteX48" fmla="*/ 1168506 w 1273037"/>
                  <a:gd name="connsiteY48" fmla="*/ 29866 h 1160059"/>
                  <a:gd name="connsiteX49" fmla="*/ 1205839 w 1273037"/>
                  <a:gd name="connsiteY49" fmla="*/ 26133 h 1160059"/>
                  <a:gd name="connsiteX50" fmla="*/ 1239438 w 1273037"/>
                  <a:gd name="connsiteY50" fmla="*/ 37333 h 1160059"/>
                  <a:gd name="connsiteX51" fmla="*/ 1273037 w 1273037"/>
                  <a:gd name="connsiteY51" fmla="*/ 41066 h 1160059"/>
                  <a:gd name="connsiteX52" fmla="*/ 1243171 w 1273037"/>
                  <a:gd name="connsiteY52" fmla="*/ 97065 h 1160059"/>
                  <a:gd name="connsiteX53" fmla="*/ 1243171 w 1273037"/>
                  <a:gd name="connsiteY53" fmla="*/ 179196 h 1160059"/>
                  <a:gd name="connsiteX54" fmla="*/ 1269304 w 1273037"/>
                  <a:gd name="connsiteY54" fmla="*/ 197862 h 1160059"/>
                  <a:gd name="connsiteX55" fmla="*/ 1246904 w 1273037"/>
                  <a:gd name="connsiteY55" fmla="*/ 216528 h 1160059"/>
                  <a:gd name="connsiteX56" fmla="*/ 1243171 w 1273037"/>
                  <a:gd name="connsiteY56" fmla="*/ 265061 h 1160059"/>
                  <a:gd name="connsiteX57" fmla="*/ 1209572 w 1273037"/>
                  <a:gd name="connsiteY57" fmla="*/ 257594 h 1160059"/>
                  <a:gd name="connsiteX58" fmla="*/ 1194639 w 1273037"/>
                  <a:gd name="connsiteY58" fmla="*/ 279994 h 1160059"/>
                  <a:gd name="connsiteX59" fmla="*/ 1179706 w 1273037"/>
                  <a:gd name="connsiteY59" fmla="*/ 306126 h 1160059"/>
                  <a:gd name="connsiteX60" fmla="*/ 1138640 w 1273037"/>
                  <a:gd name="connsiteY60" fmla="*/ 309860 h 1160059"/>
                  <a:gd name="connsiteX61" fmla="*/ 1138640 w 1273037"/>
                  <a:gd name="connsiteY61" fmla="*/ 347192 h 1160059"/>
                  <a:gd name="connsiteX62" fmla="*/ 1086375 w 1273037"/>
                  <a:gd name="connsiteY62" fmla="*/ 447990 h 1160059"/>
                  <a:gd name="connsiteX63" fmla="*/ 1034109 w 1273037"/>
                  <a:gd name="connsiteY63" fmla="*/ 462923 h 1160059"/>
                  <a:gd name="connsiteX64" fmla="*/ 1019176 w 1273037"/>
                  <a:gd name="connsiteY64" fmla="*/ 500255 h 1160059"/>
                  <a:gd name="connsiteX65" fmla="*/ 1019176 w 1273037"/>
                  <a:gd name="connsiteY65" fmla="*/ 563720 h 1160059"/>
                  <a:gd name="connsiteX66" fmla="*/ 1056509 w 1273037"/>
                  <a:gd name="connsiteY66" fmla="*/ 589853 h 1160059"/>
                  <a:gd name="connsiteX67" fmla="*/ 1067709 w 1273037"/>
                  <a:gd name="connsiteY67" fmla="*/ 623452 h 1160059"/>
                  <a:gd name="connsiteX68" fmla="*/ 1026643 w 1273037"/>
                  <a:gd name="connsiteY68" fmla="*/ 657051 h 1160059"/>
                  <a:gd name="connsiteX69" fmla="*/ 978111 w 1273037"/>
                  <a:gd name="connsiteY69" fmla="*/ 668251 h 1160059"/>
                  <a:gd name="connsiteX70" fmla="*/ 974377 w 1273037"/>
                  <a:gd name="connsiteY70" fmla="*/ 683184 h 1160059"/>
                  <a:gd name="connsiteX71" fmla="*/ 1007977 w 1273037"/>
                  <a:gd name="connsiteY71" fmla="*/ 739183 h 1160059"/>
                  <a:gd name="connsiteX72" fmla="*/ 951978 w 1273037"/>
                  <a:gd name="connsiteY72" fmla="*/ 776515 h 1160059"/>
                  <a:gd name="connsiteX73" fmla="*/ 918379 w 1273037"/>
                  <a:gd name="connsiteY73" fmla="*/ 847447 h 1160059"/>
                  <a:gd name="connsiteX74" fmla="*/ 914645 w 1273037"/>
                  <a:gd name="connsiteY74" fmla="*/ 892246 h 1160059"/>
                  <a:gd name="connsiteX75" fmla="*/ 898734 w 1273037"/>
                  <a:gd name="connsiteY75" fmla="*/ 924068 h 1160059"/>
                  <a:gd name="connsiteX76" fmla="*/ 582208 w 1273037"/>
                  <a:gd name="connsiteY76" fmla="*/ 1160059 h 1160059"/>
                  <a:gd name="connsiteX0" fmla="*/ 136132 w 1273037"/>
                  <a:gd name="connsiteY0" fmla="*/ 924068 h 1160059"/>
                  <a:gd name="connsiteX1" fmla="*/ 141863 w 1273037"/>
                  <a:gd name="connsiteY1" fmla="*/ 899712 h 1160059"/>
                  <a:gd name="connsiteX2" fmla="*/ 123197 w 1273037"/>
                  <a:gd name="connsiteY2" fmla="*/ 873579 h 1160059"/>
                  <a:gd name="connsiteX3" fmla="*/ 104531 w 1273037"/>
                  <a:gd name="connsiteY3" fmla="*/ 843714 h 1160059"/>
                  <a:gd name="connsiteX4" fmla="*/ 70932 w 1273037"/>
                  <a:gd name="connsiteY4" fmla="*/ 776515 h 1160059"/>
                  <a:gd name="connsiteX5" fmla="*/ 37333 w 1273037"/>
                  <a:gd name="connsiteY5" fmla="*/ 772782 h 1160059"/>
                  <a:gd name="connsiteX6" fmla="*/ 14933 w 1273037"/>
                  <a:gd name="connsiteY6" fmla="*/ 713050 h 1160059"/>
                  <a:gd name="connsiteX7" fmla="*/ 11200 w 1273037"/>
                  <a:gd name="connsiteY7" fmla="*/ 668251 h 1160059"/>
                  <a:gd name="connsiteX8" fmla="*/ 0 w 1273037"/>
                  <a:gd name="connsiteY8" fmla="*/ 589853 h 1160059"/>
                  <a:gd name="connsiteX9" fmla="*/ 14933 w 1273037"/>
                  <a:gd name="connsiteY9" fmla="*/ 556254 h 1160059"/>
                  <a:gd name="connsiteX10" fmla="*/ 11200 w 1273037"/>
                  <a:gd name="connsiteY10" fmla="*/ 507722 h 1160059"/>
                  <a:gd name="connsiteX11" fmla="*/ 37333 w 1273037"/>
                  <a:gd name="connsiteY11" fmla="*/ 496522 h 1160059"/>
                  <a:gd name="connsiteX12" fmla="*/ 63465 w 1273037"/>
                  <a:gd name="connsiteY12" fmla="*/ 444256 h 1160059"/>
                  <a:gd name="connsiteX13" fmla="*/ 134397 w 1273037"/>
                  <a:gd name="connsiteY13" fmla="*/ 459189 h 1160059"/>
                  <a:gd name="connsiteX14" fmla="*/ 164263 w 1273037"/>
                  <a:gd name="connsiteY14" fmla="*/ 433057 h 1160059"/>
                  <a:gd name="connsiteX15" fmla="*/ 164263 w 1273037"/>
                  <a:gd name="connsiteY15" fmla="*/ 373325 h 1160059"/>
                  <a:gd name="connsiteX16" fmla="*/ 182929 w 1273037"/>
                  <a:gd name="connsiteY16" fmla="*/ 335992 h 1160059"/>
                  <a:gd name="connsiteX17" fmla="*/ 223995 w 1273037"/>
                  <a:gd name="connsiteY17" fmla="*/ 287460 h 1160059"/>
                  <a:gd name="connsiteX18" fmla="*/ 250128 w 1273037"/>
                  <a:gd name="connsiteY18" fmla="*/ 287460 h 1160059"/>
                  <a:gd name="connsiteX19" fmla="*/ 253861 w 1273037"/>
                  <a:gd name="connsiteY19" fmla="*/ 257594 h 1160059"/>
                  <a:gd name="connsiteX20" fmla="*/ 265061 w 1273037"/>
                  <a:gd name="connsiteY20" fmla="*/ 205329 h 1160059"/>
                  <a:gd name="connsiteX21" fmla="*/ 328526 w 1273037"/>
                  <a:gd name="connsiteY21" fmla="*/ 182929 h 1160059"/>
                  <a:gd name="connsiteX22" fmla="*/ 362125 w 1273037"/>
                  <a:gd name="connsiteY22" fmla="*/ 130664 h 1160059"/>
                  <a:gd name="connsiteX23" fmla="*/ 347192 w 1273037"/>
                  <a:gd name="connsiteY23" fmla="*/ 104531 h 1160059"/>
                  <a:gd name="connsiteX24" fmla="*/ 347192 w 1273037"/>
                  <a:gd name="connsiteY24" fmla="*/ 89598 h 1160059"/>
                  <a:gd name="connsiteX25" fmla="*/ 373325 w 1273037"/>
                  <a:gd name="connsiteY25" fmla="*/ 55999 h 1160059"/>
                  <a:gd name="connsiteX26" fmla="*/ 395724 w 1273037"/>
                  <a:gd name="connsiteY26" fmla="*/ 22400 h 1160059"/>
                  <a:gd name="connsiteX27" fmla="*/ 477856 w 1273037"/>
                  <a:gd name="connsiteY27" fmla="*/ 18666 h 1160059"/>
                  <a:gd name="connsiteX28" fmla="*/ 515188 w 1273037"/>
                  <a:gd name="connsiteY28" fmla="*/ 22400 h 1160059"/>
                  <a:gd name="connsiteX29" fmla="*/ 518921 w 1273037"/>
                  <a:gd name="connsiteY29" fmla="*/ 55999 h 1160059"/>
                  <a:gd name="connsiteX30" fmla="*/ 559987 w 1273037"/>
                  <a:gd name="connsiteY30" fmla="*/ 55999 h 1160059"/>
                  <a:gd name="connsiteX31" fmla="*/ 619719 w 1273037"/>
                  <a:gd name="connsiteY31" fmla="*/ 55999 h 1160059"/>
                  <a:gd name="connsiteX32" fmla="*/ 638385 w 1273037"/>
                  <a:gd name="connsiteY32" fmla="*/ 41066 h 1160059"/>
                  <a:gd name="connsiteX33" fmla="*/ 653318 w 1273037"/>
                  <a:gd name="connsiteY33" fmla="*/ 18666 h 1160059"/>
                  <a:gd name="connsiteX34" fmla="*/ 698117 w 1273037"/>
                  <a:gd name="connsiteY34" fmla="*/ 0 h 1160059"/>
                  <a:gd name="connsiteX35" fmla="*/ 727983 w 1273037"/>
                  <a:gd name="connsiteY35" fmla="*/ 48532 h 1160059"/>
                  <a:gd name="connsiteX36" fmla="*/ 761582 w 1273037"/>
                  <a:gd name="connsiteY36" fmla="*/ 85865 h 1160059"/>
                  <a:gd name="connsiteX37" fmla="*/ 742916 w 1273037"/>
                  <a:gd name="connsiteY37" fmla="*/ 115731 h 1160059"/>
                  <a:gd name="connsiteX38" fmla="*/ 791448 w 1273037"/>
                  <a:gd name="connsiteY38" fmla="*/ 141864 h 1160059"/>
                  <a:gd name="connsiteX39" fmla="*/ 851180 w 1273037"/>
                  <a:gd name="connsiteY39" fmla="*/ 160530 h 1160059"/>
                  <a:gd name="connsiteX40" fmla="*/ 869847 w 1273037"/>
                  <a:gd name="connsiteY40" fmla="*/ 126931 h 1160059"/>
                  <a:gd name="connsiteX41" fmla="*/ 903446 w 1273037"/>
                  <a:gd name="connsiteY41" fmla="*/ 126931 h 1160059"/>
                  <a:gd name="connsiteX42" fmla="*/ 981844 w 1273037"/>
                  <a:gd name="connsiteY42" fmla="*/ 126931 h 1160059"/>
                  <a:gd name="connsiteX43" fmla="*/ 1034109 w 1273037"/>
                  <a:gd name="connsiteY43" fmla="*/ 126931 h 1160059"/>
                  <a:gd name="connsiteX44" fmla="*/ 1060242 w 1273037"/>
                  <a:gd name="connsiteY44" fmla="*/ 89598 h 1160059"/>
                  <a:gd name="connsiteX45" fmla="*/ 1086375 w 1273037"/>
                  <a:gd name="connsiteY45" fmla="*/ 18666 h 1160059"/>
                  <a:gd name="connsiteX46" fmla="*/ 1146107 w 1273037"/>
                  <a:gd name="connsiteY46" fmla="*/ 14933 h 1160059"/>
                  <a:gd name="connsiteX47" fmla="*/ 1168506 w 1273037"/>
                  <a:gd name="connsiteY47" fmla="*/ 29866 h 1160059"/>
                  <a:gd name="connsiteX48" fmla="*/ 1205839 w 1273037"/>
                  <a:gd name="connsiteY48" fmla="*/ 26133 h 1160059"/>
                  <a:gd name="connsiteX49" fmla="*/ 1239438 w 1273037"/>
                  <a:gd name="connsiteY49" fmla="*/ 37333 h 1160059"/>
                  <a:gd name="connsiteX50" fmla="*/ 1273037 w 1273037"/>
                  <a:gd name="connsiteY50" fmla="*/ 41066 h 1160059"/>
                  <a:gd name="connsiteX51" fmla="*/ 1243171 w 1273037"/>
                  <a:gd name="connsiteY51" fmla="*/ 97065 h 1160059"/>
                  <a:gd name="connsiteX52" fmla="*/ 1243171 w 1273037"/>
                  <a:gd name="connsiteY52" fmla="*/ 179196 h 1160059"/>
                  <a:gd name="connsiteX53" fmla="*/ 1269304 w 1273037"/>
                  <a:gd name="connsiteY53" fmla="*/ 197862 h 1160059"/>
                  <a:gd name="connsiteX54" fmla="*/ 1246904 w 1273037"/>
                  <a:gd name="connsiteY54" fmla="*/ 216528 h 1160059"/>
                  <a:gd name="connsiteX55" fmla="*/ 1243171 w 1273037"/>
                  <a:gd name="connsiteY55" fmla="*/ 265061 h 1160059"/>
                  <a:gd name="connsiteX56" fmla="*/ 1209572 w 1273037"/>
                  <a:gd name="connsiteY56" fmla="*/ 257594 h 1160059"/>
                  <a:gd name="connsiteX57" fmla="*/ 1194639 w 1273037"/>
                  <a:gd name="connsiteY57" fmla="*/ 279994 h 1160059"/>
                  <a:gd name="connsiteX58" fmla="*/ 1179706 w 1273037"/>
                  <a:gd name="connsiteY58" fmla="*/ 306126 h 1160059"/>
                  <a:gd name="connsiteX59" fmla="*/ 1138640 w 1273037"/>
                  <a:gd name="connsiteY59" fmla="*/ 309860 h 1160059"/>
                  <a:gd name="connsiteX60" fmla="*/ 1138640 w 1273037"/>
                  <a:gd name="connsiteY60" fmla="*/ 347192 h 1160059"/>
                  <a:gd name="connsiteX61" fmla="*/ 1086375 w 1273037"/>
                  <a:gd name="connsiteY61" fmla="*/ 447990 h 1160059"/>
                  <a:gd name="connsiteX62" fmla="*/ 1034109 w 1273037"/>
                  <a:gd name="connsiteY62" fmla="*/ 462923 h 1160059"/>
                  <a:gd name="connsiteX63" fmla="*/ 1019176 w 1273037"/>
                  <a:gd name="connsiteY63" fmla="*/ 500255 h 1160059"/>
                  <a:gd name="connsiteX64" fmla="*/ 1019176 w 1273037"/>
                  <a:gd name="connsiteY64" fmla="*/ 563720 h 1160059"/>
                  <a:gd name="connsiteX65" fmla="*/ 1056509 w 1273037"/>
                  <a:gd name="connsiteY65" fmla="*/ 589853 h 1160059"/>
                  <a:gd name="connsiteX66" fmla="*/ 1067709 w 1273037"/>
                  <a:gd name="connsiteY66" fmla="*/ 623452 h 1160059"/>
                  <a:gd name="connsiteX67" fmla="*/ 1026643 w 1273037"/>
                  <a:gd name="connsiteY67" fmla="*/ 657051 h 1160059"/>
                  <a:gd name="connsiteX68" fmla="*/ 978111 w 1273037"/>
                  <a:gd name="connsiteY68" fmla="*/ 668251 h 1160059"/>
                  <a:gd name="connsiteX69" fmla="*/ 974377 w 1273037"/>
                  <a:gd name="connsiteY69" fmla="*/ 683184 h 1160059"/>
                  <a:gd name="connsiteX70" fmla="*/ 1007977 w 1273037"/>
                  <a:gd name="connsiteY70" fmla="*/ 739183 h 1160059"/>
                  <a:gd name="connsiteX71" fmla="*/ 951978 w 1273037"/>
                  <a:gd name="connsiteY71" fmla="*/ 776515 h 1160059"/>
                  <a:gd name="connsiteX72" fmla="*/ 918379 w 1273037"/>
                  <a:gd name="connsiteY72" fmla="*/ 847447 h 1160059"/>
                  <a:gd name="connsiteX73" fmla="*/ 914645 w 1273037"/>
                  <a:gd name="connsiteY73" fmla="*/ 892246 h 1160059"/>
                  <a:gd name="connsiteX74" fmla="*/ 898734 w 1273037"/>
                  <a:gd name="connsiteY74" fmla="*/ 924068 h 1160059"/>
                  <a:gd name="connsiteX75" fmla="*/ 582208 w 1273037"/>
                  <a:gd name="connsiteY75" fmla="*/ 1160059 h 1160059"/>
                  <a:gd name="connsiteX0" fmla="*/ 136132 w 1273037"/>
                  <a:gd name="connsiteY0" fmla="*/ 924068 h 924068"/>
                  <a:gd name="connsiteX1" fmla="*/ 141863 w 1273037"/>
                  <a:gd name="connsiteY1" fmla="*/ 899712 h 924068"/>
                  <a:gd name="connsiteX2" fmla="*/ 123197 w 1273037"/>
                  <a:gd name="connsiteY2" fmla="*/ 873579 h 924068"/>
                  <a:gd name="connsiteX3" fmla="*/ 104531 w 1273037"/>
                  <a:gd name="connsiteY3" fmla="*/ 843714 h 924068"/>
                  <a:gd name="connsiteX4" fmla="*/ 70932 w 1273037"/>
                  <a:gd name="connsiteY4" fmla="*/ 776515 h 924068"/>
                  <a:gd name="connsiteX5" fmla="*/ 37333 w 1273037"/>
                  <a:gd name="connsiteY5" fmla="*/ 772782 h 924068"/>
                  <a:gd name="connsiteX6" fmla="*/ 14933 w 1273037"/>
                  <a:gd name="connsiteY6" fmla="*/ 713050 h 924068"/>
                  <a:gd name="connsiteX7" fmla="*/ 11200 w 1273037"/>
                  <a:gd name="connsiteY7" fmla="*/ 668251 h 924068"/>
                  <a:gd name="connsiteX8" fmla="*/ 0 w 1273037"/>
                  <a:gd name="connsiteY8" fmla="*/ 589853 h 924068"/>
                  <a:gd name="connsiteX9" fmla="*/ 14933 w 1273037"/>
                  <a:gd name="connsiteY9" fmla="*/ 556254 h 924068"/>
                  <a:gd name="connsiteX10" fmla="*/ 11200 w 1273037"/>
                  <a:gd name="connsiteY10" fmla="*/ 507722 h 924068"/>
                  <a:gd name="connsiteX11" fmla="*/ 37333 w 1273037"/>
                  <a:gd name="connsiteY11" fmla="*/ 496522 h 924068"/>
                  <a:gd name="connsiteX12" fmla="*/ 63465 w 1273037"/>
                  <a:gd name="connsiteY12" fmla="*/ 444256 h 924068"/>
                  <a:gd name="connsiteX13" fmla="*/ 134397 w 1273037"/>
                  <a:gd name="connsiteY13" fmla="*/ 459189 h 924068"/>
                  <a:gd name="connsiteX14" fmla="*/ 164263 w 1273037"/>
                  <a:gd name="connsiteY14" fmla="*/ 433057 h 924068"/>
                  <a:gd name="connsiteX15" fmla="*/ 164263 w 1273037"/>
                  <a:gd name="connsiteY15" fmla="*/ 373325 h 924068"/>
                  <a:gd name="connsiteX16" fmla="*/ 182929 w 1273037"/>
                  <a:gd name="connsiteY16" fmla="*/ 335992 h 924068"/>
                  <a:gd name="connsiteX17" fmla="*/ 223995 w 1273037"/>
                  <a:gd name="connsiteY17" fmla="*/ 287460 h 924068"/>
                  <a:gd name="connsiteX18" fmla="*/ 250128 w 1273037"/>
                  <a:gd name="connsiteY18" fmla="*/ 287460 h 924068"/>
                  <a:gd name="connsiteX19" fmla="*/ 253861 w 1273037"/>
                  <a:gd name="connsiteY19" fmla="*/ 257594 h 924068"/>
                  <a:gd name="connsiteX20" fmla="*/ 265061 w 1273037"/>
                  <a:gd name="connsiteY20" fmla="*/ 205329 h 924068"/>
                  <a:gd name="connsiteX21" fmla="*/ 328526 w 1273037"/>
                  <a:gd name="connsiteY21" fmla="*/ 182929 h 924068"/>
                  <a:gd name="connsiteX22" fmla="*/ 362125 w 1273037"/>
                  <a:gd name="connsiteY22" fmla="*/ 130664 h 924068"/>
                  <a:gd name="connsiteX23" fmla="*/ 347192 w 1273037"/>
                  <a:gd name="connsiteY23" fmla="*/ 104531 h 924068"/>
                  <a:gd name="connsiteX24" fmla="*/ 347192 w 1273037"/>
                  <a:gd name="connsiteY24" fmla="*/ 89598 h 924068"/>
                  <a:gd name="connsiteX25" fmla="*/ 373325 w 1273037"/>
                  <a:gd name="connsiteY25" fmla="*/ 55999 h 924068"/>
                  <a:gd name="connsiteX26" fmla="*/ 395724 w 1273037"/>
                  <a:gd name="connsiteY26" fmla="*/ 22400 h 924068"/>
                  <a:gd name="connsiteX27" fmla="*/ 477856 w 1273037"/>
                  <a:gd name="connsiteY27" fmla="*/ 18666 h 924068"/>
                  <a:gd name="connsiteX28" fmla="*/ 515188 w 1273037"/>
                  <a:gd name="connsiteY28" fmla="*/ 22400 h 924068"/>
                  <a:gd name="connsiteX29" fmla="*/ 518921 w 1273037"/>
                  <a:gd name="connsiteY29" fmla="*/ 55999 h 924068"/>
                  <a:gd name="connsiteX30" fmla="*/ 559987 w 1273037"/>
                  <a:gd name="connsiteY30" fmla="*/ 55999 h 924068"/>
                  <a:gd name="connsiteX31" fmla="*/ 619719 w 1273037"/>
                  <a:gd name="connsiteY31" fmla="*/ 55999 h 924068"/>
                  <a:gd name="connsiteX32" fmla="*/ 638385 w 1273037"/>
                  <a:gd name="connsiteY32" fmla="*/ 41066 h 924068"/>
                  <a:gd name="connsiteX33" fmla="*/ 653318 w 1273037"/>
                  <a:gd name="connsiteY33" fmla="*/ 18666 h 924068"/>
                  <a:gd name="connsiteX34" fmla="*/ 698117 w 1273037"/>
                  <a:gd name="connsiteY34" fmla="*/ 0 h 924068"/>
                  <a:gd name="connsiteX35" fmla="*/ 727983 w 1273037"/>
                  <a:gd name="connsiteY35" fmla="*/ 48532 h 924068"/>
                  <a:gd name="connsiteX36" fmla="*/ 761582 w 1273037"/>
                  <a:gd name="connsiteY36" fmla="*/ 85865 h 924068"/>
                  <a:gd name="connsiteX37" fmla="*/ 742916 w 1273037"/>
                  <a:gd name="connsiteY37" fmla="*/ 115731 h 924068"/>
                  <a:gd name="connsiteX38" fmla="*/ 791448 w 1273037"/>
                  <a:gd name="connsiteY38" fmla="*/ 141864 h 924068"/>
                  <a:gd name="connsiteX39" fmla="*/ 851180 w 1273037"/>
                  <a:gd name="connsiteY39" fmla="*/ 160530 h 924068"/>
                  <a:gd name="connsiteX40" fmla="*/ 869847 w 1273037"/>
                  <a:gd name="connsiteY40" fmla="*/ 126931 h 924068"/>
                  <a:gd name="connsiteX41" fmla="*/ 903446 w 1273037"/>
                  <a:gd name="connsiteY41" fmla="*/ 126931 h 924068"/>
                  <a:gd name="connsiteX42" fmla="*/ 981844 w 1273037"/>
                  <a:gd name="connsiteY42" fmla="*/ 126931 h 924068"/>
                  <a:gd name="connsiteX43" fmla="*/ 1034109 w 1273037"/>
                  <a:gd name="connsiteY43" fmla="*/ 126931 h 924068"/>
                  <a:gd name="connsiteX44" fmla="*/ 1060242 w 1273037"/>
                  <a:gd name="connsiteY44" fmla="*/ 89598 h 924068"/>
                  <a:gd name="connsiteX45" fmla="*/ 1086375 w 1273037"/>
                  <a:gd name="connsiteY45" fmla="*/ 18666 h 924068"/>
                  <a:gd name="connsiteX46" fmla="*/ 1146107 w 1273037"/>
                  <a:gd name="connsiteY46" fmla="*/ 14933 h 924068"/>
                  <a:gd name="connsiteX47" fmla="*/ 1168506 w 1273037"/>
                  <a:gd name="connsiteY47" fmla="*/ 29866 h 924068"/>
                  <a:gd name="connsiteX48" fmla="*/ 1205839 w 1273037"/>
                  <a:gd name="connsiteY48" fmla="*/ 26133 h 924068"/>
                  <a:gd name="connsiteX49" fmla="*/ 1239438 w 1273037"/>
                  <a:gd name="connsiteY49" fmla="*/ 37333 h 924068"/>
                  <a:gd name="connsiteX50" fmla="*/ 1273037 w 1273037"/>
                  <a:gd name="connsiteY50" fmla="*/ 41066 h 924068"/>
                  <a:gd name="connsiteX51" fmla="*/ 1243171 w 1273037"/>
                  <a:gd name="connsiteY51" fmla="*/ 97065 h 924068"/>
                  <a:gd name="connsiteX52" fmla="*/ 1243171 w 1273037"/>
                  <a:gd name="connsiteY52" fmla="*/ 179196 h 924068"/>
                  <a:gd name="connsiteX53" fmla="*/ 1269304 w 1273037"/>
                  <a:gd name="connsiteY53" fmla="*/ 197862 h 924068"/>
                  <a:gd name="connsiteX54" fmla="*/ 1246904 w 1273037"/>
                  <a:gd name="connsiteY54" fmla="*/ 216528 h 924068"/>
                  <a:gd name="connsiteX55" fmla="*/ 1243171 w 1273037"/>
                  <a:gd name="connsiteY55" fmla="*/ 265061 h 924068"/>
                  <a:gd name="connsiteX56" fmla="*/ 1209572 w 1273037"/>
                  <a:gd name="connsiteY56" fmla="*/ 257594 h 924068"/>
                  <a:gd name="connsiteX57" fmla="*/ 1194639 w 1273037"/>
                  <a:gd name="connsiteY57" fmla="*/ 279994 h 924068"/>
                  <a:gd name="connsiteX58" fmla="*/ 1179706 w 1273037"/>
                  <a:gd name="connsiteY58" fmla="*/ 306126 h 924068"/>
                  <a:gd name="connsiteX59" fmla="*/ 1138640 w 1273037"/>
                  <a:gd name="connsiteY59" fmla="*/ 309860 h 924068"/>
                  <a:gd name="connsiteX60" fmla="*/ 1138640 w 1273037"/>
                  <a:gd name="connsiteY60" fmla="*/ 347192 h 924068"/>
                  <a:gd name="connsiteX61" fmla="*/ 1086375 w 1273037"/>
                  <a:gd name="connsiteY61" fmla="*/ 447990 h 924068"/>
                  <a:gd name="connsiteX62" fmla="*/ 1034109 w 1273037"/>
                  <a:gd name="connsiteY62" fmla="*/ 462923 h 924068"/>
                  <a:gd name="connsiteX63" fmla="*/ 1019176 w 1273037"/>
                  <a:gd name="connsiteY63" fmla="*/ 500255 h 924068"/>
                  <a:gd name="connsiteX64" fmla="*/ 1019176 w 1273037"/>
                  <a:gd name="connsiteY64" fmla="*/ 563720 h 924068"/>
                  <a:gd name="connsiteX65" fmla="*/ 1056509 w 1273037"/>
                  <a:gd name="connsiteY65" fmla="*/ 589853 h 924068"/>
                  <a:gd name="connsiteX66" fmla="*/ 1067709 w 1273037"/>
                  <a:gd name="connsiteY66" fmla="*/ 623452 h 924068"/>
                  <a:gd name="connsiteX67" fmla="*/ 1026643 w 1273037"/>
                  <a:gd name="connsiteY67" fmla="*/ 657051 h 924068"/>
                  <a:gd name="connsiteX68" fmla="*/ 978111 w 1273037"/>
                  <a:gd name="connsiteY68" fmla="*/ 668251 h 924068"/>
                  <a:gd name="connsiteX69" fmla="*/ 974377 w 1273037"/>
                  <a:gd name="connsiteY69" fmla="*/ 683184 h 924068"/>
                  <a:gd name="connsiteX70" fmla="*/ 1007977 w 1273037"/>
                  <a:gd name="connsiteY70" fmla="*/ 739183 h 924068"/>
                  <a:gd name="connsiteX71" fmla="*/ 951978 w 1273037"/>
                  <a:gd name="connsiteY71" fmla="*/ 776515 h 924068"/>
                  <a:gd name="connsiteX72" fmla="*/ 918379 w 1273037"/>
                  <a:gd name="connsiteY72" fmla="*/ 847447 h 924068"/>
                  <a:gd name="connsiteX73" fmla="*/ 914645 w 1273037"/>
                  <a:gd name="connsiteY73" fmla="*/ 892246 h 924068"/>
                  <a:gd name="connsiteX74" fmla="*/ 898734 w 1273037"/>
                  <a:gd name="connsiteY74" fmla="*/ 924068 h 924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273037" h="924068">
                    <a:moveTo>
                      <a:pt x="136132" y="924068"/>
                    </a:moveTo>
                    <a:lnTo>
                      <a:pt x="141863" y="899712"/>
                    </a:lnTo>
                    <a:lnTo>
                      <a:pt x="123197" y="873579"/>
                    </a:lnTo>
                    <a:lnTo>
                      <a:pt x="104531" y="843714"/>
                    </a:lnTo>
                    <a:lnTo>
                      <a:pt x="70932" y="776515"/>
                    </a:lnTo>
                    <a:lnTo>
                      <a:pt x="37333" y="772782"/>
                    </a:lnTo>
                    <a:lnTo>
                      <a:pt x="14933" y="713050"/>
                    </a:lnTo>
                    <a:lnTo>
                      <a:pt x="11200" y="668251"/>
                    </a:lnTo>
                    <a:lnTo>
                      <a:pt x="0" y="589853"/>
                    </a:lnTo>
                    <a:lnTo>
                      <a:pt x="14933" y="556254"/>
                    </a:lnTo>
                    <a:lnTo>
                      <a:pt x="11200" y="507722"/>
                    </a:lnTo>
                    <a:lnTo>
                      <a:pt x="37333" y="496522"/>
                    </a:lnTo>
                    <a:lnTo>
                      <a:pt x="63465" y="444256"/>
                    </a:lnTo>
                    <a:lnTo>
                      <a:pt x="134397" y="459189"/>
                    </a:lnTo>
                    <a:lnTo>
                      <a:pt x="164263" y="433057"/>
                    </a:lnTo>
                    <a:lnTo>
                      <a:pt x="164263" y="373325"/>
                    </a:lnTo>
                    <a:lnTo>
                      <a:pt x="182929" y="335992"/>
                    </a:lnTo>
                    <a:lnTo>
                      <a:pt x="223995" y="287460"/>
                    </a:lnTo>
                    <a:lnTo>
                      <a:pt x="250128" y="287460"/>
                    </a:lnTo>
                    <a:lnTo>
                      <a:pt x="253861" y="257594"/>
                    </a:lnTo>
                    <a:lnTo>
                      <a:pt x="265061" y="205329"/>
                    </a:lnTo>
                    <a:lnTo>
                      <a:pt x="328526" y="182929"/>
                    </a:lnTo>
                    <a:lnTo>
                      <a:pt x="362125" y="130664"/>
                    </a:lnTo>
                    <a:lnTo>
                      <a:pt x="347192" y="104531"/>
                    </a:lnTo>
                    <a:lnTo>
                      <a:pt x="347192" y="89598"/>
                    </a:lnTo>
                    <a:lnTo>
                      <a:pt x="373325" y="55999"/>
                    </a:lnTo>
                    <a:lnTo>
                      <a:pt x="395724" y="22400"/>
                    </a:lnTo>
                    <a:lnTo>
                      <a:pt x="477856" y="18666"/>
                    </a:lnTo>
                    <a:lnTo>
                      <a:pt x="515188" y="22400"/>
                    </a:lnTo>
                    <a:lnTo>
                      <a:pt x="518921" y="55999"/>
                    </a:lnTo>
                    <a:lnTo>
                      <a:pt x="559987" y="55999"/>
                    </a:lnTo>
                    <a:lnTo>
                      <a:pt x="619719" y="55999"/>
                    </a:lnTo>
                    <a:lnTo>
                      <a:pt x="638385" y="41066"/>
                    </a:lnTo>
                    <a:lnTo>
                      <a:pt x="653318" y="18666"/>
                    </a:lnTo>
                    <a:lnTo>
                      <a:pt x="698117" y="0"/>
                    </a:lnTo>
                    <a:lnTo>
                      <a:pt x="727983" y="48532"/>
                    </a:lnTo>
                    <a:lnTo>
                      <a:pt x="761582" y="85865"/>
                    </a:lnTo>
                    <a:lnTo>
                      <a:pt x="742916" y="115731"/>
                    </a:lnTo>
                    <a:lnTo>
                      <a:pt x="791448" y="141864"/>
                    </a:lnTo>
                    <a:lnTo>
                      <a:pt x="851180" y="160530"/>
                    </a:lnTo>
                    <a:lnTo>
                      <a:pt x="869847" y="126931"/>
                    </a:lnTo>
                    <a:lnTo>
                      <a:pt x="903446" y="126931"/>
                    </a:lnTo>
                    <a:lnTo>
                      <a:pt x="981844" y="126931"/>
                    </a:lnTo>
                    <a:lnTo>
                      <a:pt x="1034109" y="126931"/>
                    </a:lnTo>
                    <a:lnTo>
                      <a:pt x="1060242" y="89598"/>
                    </a:lnTo>
                    <a:lnTo>
                      <a:pt x="1086375" y="18666"/>
                    </a:lnTo>
                    <a:lnTo>
                      <a:pt x="1146107" y="14933"/>
                    </a:lnTo>
                    <a:lnTo>
                      <a:pt x="1168506" y="29866"/>
                    </a:lnTo>
                    <a:lnTo>
                      <a:pt x="1205839" y="26133"/>
                    </a:lnTo>
                    <a:lnTo>
                      <a:pt x="1239438" y="37333"/>
                    </a:lnTo>
                    <a:lnTo>
                      <a:pt x="1273037" y="41066"/>
                    </a:lnTo>
                    <a:lnTo>
                      <a:pt x="1243171" y="97065"/>
                    </a:lnTo>
                    <a:lnTo>
                      <a:pt x="1243171" y="179196"/>
                    </a:lnTo>
                    <a:lnTo>
                      <a:pt x="1269304" y="197862"/>
                    </a:lnTo>
                    <a:lnTo>
                      <a:pt x="1246904" y="216528"/>
                    </a:lnTo>
                    <a:lnTo>
                      <a:pt x="1243171" y="265061"/>
                    </a:lnTo>
                    <a:lnTo>
                      <a:pt x="1209572" y="257594"/>
                    </a:lnTo>
                    <a:lnTo>
                      <a:pt x="1194639" y="279994"/>
                    </a:lnTo>
                    <a:lnTo>
                      <a:pt x="1179706" y="306126"/>
                    </a:lnTo>
                    <a:lnTo>
                      <a:pt x="1138640" y="309860"/>
                    </a:lnTo>
                    <a:lnTo>
                      <a:pt x="1138640" y="347192"/>
                    </a:lnTo>
                    <a:lnTo>
                      <a:pt x="1086375" y="447990"/>
                    </a:lnTo>
                    <a:lnTo>
                      <a:pt x="1034109" y="462923"/>
                    </a:lnTo>
                    <a:lnTo>
                      <a:pt x="1019176" y="500255"/>
                    </a:lnTo>
                    <a:lnTo>
                      <a:pt x="1019176" y="563720"/>
                    </a:lnTo>
                    <a:lnTo>
                      <a:pt x="1056509" y="589853"/>
                    </a:lnTo>
                    <a:lnTo>
                      <a:pt x="1067709" y="623452"/>
                    </a:lnTo>
                    <a:lnTo>
                      <a:pt x="1026643" y="657051"/>
                    </a:lnTo>
                    <a:lnTo>
                      <a:pt x="978111" y="668251"/>
                    </a:lnTo>
                    <a:lnTo>
                      <a:pt x="974377" y="683184"/>
                    </a:lnTo>
                    <a:lnTo>
                      <a:pt x="1007977" y="739183"/>
                    </a:lnTo>
                    <a:lnTo>
                      <a:pt x="951978" y="776515"/>
                    </a:lnTo>
                    <a:lnTo>
                      <a:pt x="918379" y="847447"/>
                    </a:lnTo>
                    <a:lnTo>
                      <a:pt x="914645" y="892246"/>
                    </a:lnTo>
                    <a:lnTo>
                      <a:pt x="898734" y="924068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943323EA-0A1D-6E93-5ED0-BCB602967C8B}"/>
                  </a:ext>
                </a:extLst>
              </p:cNvPr>
              <p:cNvSpPr/>
              <p:nvPr/>
            </p:nvSpPr>
            <p:spPr>
              <a:xfrm>
                <a:off x="1507872" y="4002818"/>
                <a:ext cx="1792582" cy="1739231"/>
              </a:xfrm>
              <a:custGeom>
                <a:avLst/>
                <a:gdLst>
                  <a:gd name="connsiteX0" fmla="*/ 2312670 w 3658870"/>
                  <a:gd name="connsiteY0" fmla="*/ 0 h 3549980"/>
                  <a:gd name="connsiteX1" fmla="*/ 2407920 w 3658870"/>
                  <a:gd name="connsiteY1" fmla="*/ 44452 h 3549980"/>
                  <a:gd name="connsiteX2" fmla="*/ 2503170 w 3658870"/>
                  <a:gd name="connsiteY2" fmla="*/ 88900 h 3549980"/>
                  <a:gd name="connsiteX3" fmla="*/ 2674620 w 3658870"/>
                  <a:gd name="connsiteY3" fmla="*/ 228600 h 3549980"/>
                  <a:gd name="connsiteX4" fmla="*/ 2700020 w 3658870"/>
                  <a:gd name="connsiteY4" fmla="*/ 317500 h 3549980"/>
                  <a:gd name="connsiteX5" fmla="*/ 2769870 w 3658870"/>
                  <a:gd name="connsiteY5" fmla="*/ 387348 h 3549980"/>
                  <a:gd name="connsiteX6" fmla="*/ 2776220 w 3658870"/>
                  <a:gd name="connsiteY6" fmla="*/ 565148 h 3549980"/>
                  <a:gd name="connsiteX7" fmla="*/ 2719070 w 3658870"/>
                  <a:gd name="connsiteY7" fmla="*/ 679452 h 3549980"/>
                  <a:gd name="connsiteX8" fmla="*/ 2769870 w 3658870"/>
                  <a:gd name="connsiteY8" fmla="*/ 774700 h 3549980"/>
                  <a:gd name="connsiteX9" fmla="*/ 2769870 w 3658870"/>
                  <a:gd name="connsiteY9" fmla="*/ 838200 h 3549980"/>
                  <a:gd name="connsiteX10" fmla="*/ 2706370 w 3658870"/>
                  <a:gd name="connsiteY10" fmla="*/ 876300 h 3549980"/>
                  <a:gd name="connsiteX11" fmla="*/ 2661920 w 3658870"/>
                  <a:gd name="connsiteY11" fmla="*/ 1054100 h 3549980"/>
                  <a:gd name="connsiteX12" fmla="*/ 2573020 w 3658870"/>
                  <a:gd name="connsiteY12" fmla="*/ 1054100 h 3549980"/>
                  <a:gd name="connsiteX13" fmla="*/ 2515870 w 3658870"/>
                  <a:gd name="connsiteY13" fmla="*/ 1016000 h 3549980"/>
                  <a:gd name="connsiteX14" fmla="*/ 2465070 w 3658870"/>
                  <a:gd name="connsiteY14" fmla="*/ 1003300 h 3549980"/>
                  <a:gd name="connsiteX15" fmla="*/ 2439670 w 3658870"/>
                  <a:gd name="connsiteY15" fmla="*/ 1022348 h 3549980"/>
                  <a:gd name="connsiteX16" fmla="*/ 2503170 w 3658870"/>
                  <a:gd name="connsiteY16" fmla="*/ 1143000 h 3549980"/>
                  <a:gd name="connsiteX17" fmla="*/ 2471420 w 3658870"/>
                  <a:gd name="connsiteY17" fmla="*/ 1187452 h 3549980"/>
                  <a:gd name="connsiteX18" fmla="*/ 2344420 w 3658870"/>
                  <a:gd name="connsiteY18" fmla="*/ 1206500 h 3549980"/>
                  <a:gd name="connsiteX19" fmla="*/ 2344420 w 3658870"/>
                  <a:gd name="connsiteY19" fmla="*/ 1295400 h 3549980"/>
                  <a:gd name="connsiteX20" fmla="*/ 2204720 w 3658870"/>
                  <a:gd name="connsiteY20" fmla="*/ 1250948 h 3549980"/>
                  <a:gd name="connsiteX21" fmla="*/ 2166620 w 3658870"/>
                  <a:gd name="connsiteY21" fmla="*/ 1200148 h 3549980"/>
                  <a:gd name="connsiteX22" fmla="*/ 2052320 w 3658870"/>
                  <a:gd name="connsiteY22" fmla="*/ 1231900 h 3549980"/>
                  <a:gd name="connsiteX23" fmla="*/ 2077720 w 3658870"/>
                  <a:gd name="connsiteY23" fmla="*/ 1435100 h 3549980"/>
                  <a:gd name="connsiteX24" fmla="*/ 2077720 w 3658870"/>
                  <a:gd name="connsiteY24" fmla="*/ 1536700 h 3549980"/>
                  <a:gd name="connsiteX25" fmla="*/ 2122170 w 3658870"/>
                  <a:gd name="connsiteY25" fmla="*/ 1562100 h 3549980"/>
                  <a:gd name="connsiteX26" fmla="*/ 2312670 w 3658870"/>
                  <a:gd name="connsiteY26" fmla="*/ 1625600 h 3549980"/>
                  <a:gd name="connsiteX27" fmla="*/ 2338070 w 3658870"/>
                  <a:gd name="connsiteY27" fmla="*/ 1619252 h 3549980"/>
                  <a:gd name="connsiteX28" fmla="*/ 2490470 w 3658870"/>
                  <a:gd name="connsiteY28" fmla="*/ 1587500 h 3549980"/>
                  <a:gd name="connsiteX29" fmla="*/ 2534920 w 3658870"/>
                  <a:gd name="connsiteY29" fmla="*/ 1562100 h 3549980"/>
                  <a:gd name="connsiteX30" fmla="*/ 2604770 w 3658870"/>
                  <a:gd name="connsiteY30" fmla="*/ 1536700 h 3549980"/>
                  <a:gd name="connsiteX31" fmla="*/ 2668270 w 3658870"/>
                  <a:gd name="connsiteY31" fmla="*/ 1536700 h 3549980"/>
                  <a:gd name="connsiteX32" fmla="*/ 2738120 w 3658870"/>
                  <a:gd name="connsiteY32" fmla="*/ 1562100 h 3549980"/>
                  <a:gd name="connsiteX33" fmla="*/ 2807970 w 3658870"/>
                  <a:gd name="connsiteY33" fmla="*/ 1625600 h 3549980"/>
                  <a:gd name="connsiteX34" fmla="*/ 2877820 w 3658870"/>
                  <a:gd name="connsiteY34" fmla="*/ 1612900 h 3549980"/>
                  <a:gd name="connsiteX35" fmla="*/ 2985770 w 3658870"/>
                  <a:gd name="connsiteY35" fmla="*/ 1651000 h 3549980"/>
                  <a:gd name="connsiteX36" fmla="*/ 3144520 w 3658870"/>
                  <a:gd name="connsiteY36" fmla="*/ 1619252 h 3549980"/>
                  <a:gd name="connsiteX37" fmla="*/ 3214370 w 3658870"/>
                  <a:gd name="connsiteY37" fmla="*/ 1562100 h 3549980"/>
                  <a:gd name="connsiteX38" fmla="*/ 3271520 w 3658870"/>
                  <a:gd name="connsiteY38" fmla="*/ 1574800 h 3549980"/>
                  <a:gd name="connsiteX39" fmla="*/ 3195320 w 3658870"/>
                  <a:gd name="connsiteY39" fmla="*/ 1676400 h 3549980"/>
                  <a:gd name="connsiteX40" fmla="*/ 3195320 w 3658870"/>
                  <a:gd name="connsiteY40" fmla="*/ 1746252 h 3549980"/>
                  <a:gd name="connsiteX41" fmla="*/ 3163570 w 3658870"/>
                  <a:gd name="connsiteY41" fmla="*/ 1803400 h 3549980"/>
                  <a:gd name="connsiteX42" fmla="*/ 3169920 w 3658870"/>
                  <a:gd name="connsiteY42" fmla="*/ 1860548 h 3549980"/>
                  <a:gd name="connsiteX43" fmla="*/ 3087370 w 3658870"/>
                  <a:gd name="connsiteY43" fmla="*/ 1873252 h 3549980"/>
                  <a:gd name="connsiteX44" fmla="*/ 3055620 w 3658870"/>
                  <a:gd name="connsiteY44" fmla="*/ 1924052 h 3549980"/>
                  <a:gd name="connsiteX45" fmla="*/ 3061970 w 3658870"/>
                  <a:gd name="connsiteY45" fmla="*/ 2012948 h 3549980"/>
                  <a:gd name="connsiteX46" fmla="*/ 2966720 w 3658870"/>
                  <a:gd name="connsiteY46" fmla="*/ 2076452 h 3549980"/>
                  <a:gd name="connsiteX47" fmla="*/ 3125470 w 3658870"/>
                  <a:gd name="connsiteY47" fmla="*/ 2095500 h 3549980"/>
                  <a:gd name="connsiteX48" fmla="*/ 3176270 w 3658870"/>
                  <a:gd name="connsiteY48" fmla="*/ 2076452 h 3549980"/>
                  <a:gd name="connsiteX49" fmla="*/ 3233420 w 3658870"/>
                  <a:gd name="connsiteY49" fmla="*/ 2063748 h 3549980"/>
                  <a:gd name="connsiteX50" fmla="*/ 3258820 w 3658870"/>
                  <a:gd name="connsiteY50" fmla="*/ 2044700 h 3549980"/>
                  <a:gd name="connsiteX51" fmla="*/ 3290570 w 3658870"/>
                  <a:gd name="connsiteY51" fmla="*/ 2095500 h 3549980"/>
                  <a:gd name="connsiteX52" fmla="*/ 3265170 w 3658870"/>
                  <a:gd name="connsiteY52" fmla="*/ 2152652 h 3549980"/>
                  <a:gd name="connsiteX53" fmla="*/ 3220720 w 3658870"/>
                  <a:gd name="connsiteY53" fmla="*/ 2171700 h 3549980"/>
                  <a:gd name="connsiteX54" fmla="*/ 3176270 w 3658870"/>
                  <a:gd name="connsiteY54" fmla="*/ 2241548 h 3549980"/>
                  <a:gd name="connsiteX55" fmla="*/ 3214370 w 3658870"/>
                  <a:gd name="connsiteY55" fmla="*/ 2254252 h 3549980"/>
                  <a:gd name="connsiteX56" fmla="*/ 3265170 w 3658870"/>
                  <a:gd name="connsiteY56" fmla="*/ 2266948 h 3549980"/>
                  <a:gd name="connsiteX57" fmla="*/ 3335020 w 3658870"/>
                  <a:gd name="connsiteY57" fmla="*/ 2292348 h 3549980"/>
                  <a:gd name="connsiteX58" fmla="*/ 3430270 w 3658870"/>
                  <a:gd name="connsiteY58" fmla="*/ 2286000 h 3549980"/>
                  <a:gd name="connsiteX59" fmla="*/ 3512820 w 3658870"/>
                  <a:gd name="connsiteY59" fmla="*/ 2298700 h 3549980"/>
                  <a:gd name="connsiteX60" fmla="*/ 3563620 w 3658870"/>
                  <a:gd name="connsiteY60" fmla="*/ 2273300 h 3549980"/>
                  <a:gd name="connsiteX61" fmla="*/ 3601720 w 3658870"/>
                  <a:gd name="connsiteY61" fmla="*/ 2330452 h 3549980"/>
                  <a:gd name="connsiteX62" fmla="*/ 3335020 w 3658870"/>
                  <a:gd name="connsiteY62" fmla="*/ 2387600 h 3549980"/>
                  <a:gd name="connsiteX63" fmla="*/ 3335020 w 3658870"/>
                  <a:gd name="connsiteY63" fmla="*/ 2476500 h 3549980"/>
                  <a:gd name="connsiteX64" fmla="*/ 3373120 w 3658870"/>
                  <a:gd name="connsiteY64" fmla="*/ 2514600 h 3549980"/>
                  <a:gd name="connsiteX65" fmla="*/ 3335020 w 3658870"/>
                  <a:gd name="connsiteY65" fmla="*/ 2584452 h 3549980"/>
                  <a:gd name="connsiteX66" fmla="*/ 3341370 w 3658870"/>
                  <a:gd name="connsiteY66" fmla="*/ 2635252 h 3549980"/>
                  <a:gd name="connsiteX67" fmla="*/ 3430270 w 3658870"/>
                  <a:gd name="connsiteY67" fmla="*/ 2654300 h 3549980"/>
                  <a:gd name="connsiteX68" fmla="*/ 3430270 w 3658870"/>
                  <a:gd name="connsiteY68" fmla="*/ 2717800 h 3549980"/>
                  <a:gd name="connsiteX69" fmla="*/ 3519170 w 3658870"/>
                  <a:gd name="connsiteY69" fmla="*/ 2730500 h 3549980"/>
                  <a:gd name="connsiteX70" fmla="*/ 3563620 w 3658870"/>
                  <a:gd name="connsiteY70" fmla="*/ 2781300 h 3549980"/>
                  <a:gd name="connsiteX71" fmla="*/ 3658870 w 3658870"/>
                  <a:gd name="connsiteY71" fmla="*/ 2781300 h 3549980"/>
                  <a:gd name="connsiteX72" fmla="*/ 3633470 w 3658870"/>
                  <a:gd name="connsiteY72" fmla="*/ 2832100 h 3549980"/>
                  <a:gd name="connsiteX73" fmla="*/ 3614420 w 3658870"/>
                  <a:gd name="connsiteY73" fmla="*/ 2901948 h 3549980"/>
                  <a:gd name="connsiteX74" fmla="*/ 3544570 w 3658870"/>
                  <a:gd name="connsiteY74" fmla="*/ 2908300 h 3549980"/>
                  <a:gd name="connsiteX75" fmla="*/ 3582670 w 3658870"/>
                  <a:gd name="connsiteY75" fmla="*/ 2965452 h 3549980"/>
                  <a:gd name="connsiteX76" fmla="*/ 3474720 w 3658870"/>
                  <a:gd name="connsiteY76" fmla="*/ 3105148 h 3549980"/>
                  <a:gd name="connsiteX77" fmla="*/ 3557270 w 3658870"/>
                  <a:gd name="connsiteY77" fmla="*/ 3136900 h 3549980"/>
                  <a:gd name="connsiteX78" fmla="*/ 3563620 w 3658870"/>
                  <a:gd name="connsiteY78" fmla="*/ 3181348 h 3549980"/>
                  <a:gd name="connsiteX79" fmla="*/ 3468370 w 3658870"/>
                  <a:gd name="connsiteY79" fmla="*/ 3251200 h 3549980"/>
                  <a:gd name="connsiteX80" fmla="*/ 3392170 w 3658870"/>
                  <a:gd name="connsiteY80" fmla="*/ 3314700 h 3549980"/>
                  <a:gd name="connsiteX81" fmla="*/ 3335020 w 3658870"/>
                  <a:gd name="connsiteY81" fmla="*/ 3321052 h 3549980"/>
                  <a:gd name="connsiteX82" fmla="*/ 3309620 w 3658870"/>
                  <a:gd name="connsiteY82" fmla="*/ 3384548 h 3549980"/>
                  <a:gd name="connsiteX83" fmla="*/ 3201670 w 3658870"/>
                  <a:gd name="connsiteY83" fmla="*/ 3390900 h 3549980"/>
                  <a:gd name="connsiteX84" fmla="*/ 3201670 w 3658870"/>
                  <a:gd name="connsiteY84" fmla="*/ 3454400 h 3549980"/>
                  <a:gd name="connsiteX85" fmla="*/ 3188970 w 3658870"/>
                  <a:gd name="connsiteY85" fmla="*/ 3543300 h 3549980"/>
                  <a:gd name="connsiteX86" fmla="*/ 3117708 w 3658870"/>
                  <a:gd name="connsiteY86" fmla="*/ 3549980 h 3549980"/>
                  <a:gd name="connsiteX87" fmla="*/ 3147060 w 3658870"/>
                  <a:gd name="connsiteY87" fmla="*/ 3525520 h 3549980"/>
                  <a:gd name="connsiteX88" fmla="*/ 3093720 w 3658870"/>
                  <a:gd name="connsiteY88" fmla="*/ 3487420 h 3549980"/>
                  <a:gd name="connsiteX89" fmla="*/ 3093720 w 3658870"/>
                  <a:gd name="connsiteY89" fmla="*/ 3319780 h 3549980"/>
                  <a:gd name="connsiteX90" fmla="*/ 3154680 w 3658870"/>
                  <a:gd name="connsiteY90" fmla="*/ 3205480 h 3549980"/>
                  <a:gd name="connsiteX91" fmla="*/ 3086100 w 3658870"/>
                  <a:gd name="connsiteY91" fmla="*/ 3197860 h 3549980"/>
                  <a:gd name="connsiteX92" fmla="*/ 3017520 w 3658870"/>
                  <a:gd name="connsiteY92" fmla="*/ 3175000 h 3549980"/>
                  <a:gd name="connsiteX93" fmla="*/ 2941320 w 3658870"/>
                  <a:gd name="connsiteY93" fmla="*/ 3182620 h 3549980"/>
                  <a:gd name="connsiteX94" fmla="*/ 2895600 w 3658870"/>
                  <a:gd name="connsiteY94" fmla="*/ 3152140 h 3549980"/>
                  <a:gd name="connsiteX95" fmla="*/ 2773680 w 3658870"/>
                  <a:gd name="connsiteY95" fmla="*/ 3159760 h 3549980"/>
                  <a:gd name="connsiteX96" fmla="*/ 2720340 w 3658870"/>
                  <a:gd name="connsiteY96" fmla="*/ 3304540 h 3549980"/>
                  <a:gd name="connsiteX97" fmla="*/ 2667000 w 3658870"/>
                  <a:gd name="connsiteY97" fmla="*/ 3380740 h 3549980"/>
                  <a:gd name="connsiteX98" fmla="*/ 2560320 w 3658870"/>
                  <a:gd name="connsiteY98" fmla="*/ 3380740 h 3549980"/>
                  <a:gd name="connsiteX99" fmla="*/ 2400300 w 3658870"/>
                  <a:gd name="connsiteY99" fmla="*/ 3380740 h 3549980"/>
                  <a:gd name="connsiteX100" fmla="*/ 2331720 w 3658870"/>
                  <a:gd name="connsiteY100" fmla="*/ 3380740 h 3549980"/>
                  <a:gd name="connsiteX101" fmla="*/ 2293620 w 3658870"/>
                  <a:gd name="connsiteY101" fmla="*/ 3449320 h 3549980"/>
                  <a:gd name="connsiteX102" fmla="*/ 2171700 w 3658870"/>
                  <a:gd name="connsiteY102" fmla="*/ 3411220 h 3549980"/>
                  <a:gd name="connsiteX103" fmla="*/ 2072640 w 3658870"/>
                  <a:gd name="connsiteY103" fmla="*/ 3357880 h 3549980"/>
                  <a:gd name="connsiteX104" fmla="*/ 2110740 w 3658870"/>
                  <a:gd name="connsiteY104" fmla="*/ 3296920 h 3549980"/>
                  <a:gd name="connsiteX105" fmla="*/ 2042160 w 3658870"/>
                  <a:gd name="connsiteY105" fmla="*/ 3220720 h 3549980"/>
                  <a:gd name="connsiteX106" fmla="*/ 1981200 w 3658870"/>
                  <a:gd name="connsiteY106" fmla="*/ 3121660 h 3549980"/>
                  <a:gd name="connsiteX107" fmla="*/ 1889760 w 3658870"/>
                  <a:gd name="connsiteY107" fmla="*/ 3159760 h 3549980"/>
                  <a:gd name="connsiteX108" fmla="*/ 1859280 w 3658870"/>
                  <a:gd name="connsiteY108" fmla="*/ 3205480 h 3549980"/>
                  <a:gd name="connsiteX109" fmla="*/ 1821180 w 3658870"/>
                  <a:gd name="connsiteY109" fmla="*/ 3235960 h 3549980"/>
                  <a:gd name="connsiteX110" fmla="*/ 1699260 w 3658870"/>
                  <a:gd name="connsiteY110" fmla="*/ 3235960 h 3549980"/>
                  <a:gd name="connsiteX111" fmla="*/ 1615440 w 3658870"/>
                  <a:gd name="connsiteY111" fmla="*/ 3235960 h 3549980"/>
                  <a:gd name="connsiteX112" fmla="*/ 1607820 w 3658870"/>
                  <a:gd name="connsiteY112" fmla="*/ 3167380 h 3549980"/>
                  <a:gd name="connsiteX113" fmla="*/ 1536774 w 3658870"/>
                  <a:gd name="connsiteY113" fmla="*/ 3160276 h 3549980"/>
                  <a:gd name="connsiteX114" fmla="*/ 1531620 w 3658870"/>
                  <a:gd name="connsiteY114" fmla="*/ 3124200 h 3549980"/>
                  <a:gd name="connsiteX115" fmla="*/ 1442720 w 3658870"/>
                  <a:gd name="connsiteY115" fmla="*/ 3054348 h 3549980"/>
                  <a:gd name="connsiteX116" fmla="*/ 1290320 w 3658870"/>
                  <a:gd name="connsiteY116" fmla="*/ 2952748 h 3549980"/>
                  <a:gd name="connsiteX117" fmla="*/ 1264920 w 3658870"/>
                  <a:gd name="connsiteY117" fmla="*/ 2705100 h 3549980"/>
                  <a:gd name="connsiteX118" fmla="*/ 1322070 w 3658870"/>
                  <a:gd name="connsiteY118" fmla="*/ 2635252 h 3549980"/>
                  <a:gd name="connsiteX119" fmla="*/ 1258570 w 3658870"/>
                  <a:gd name="connsiteY119" fmla="*/ 2578100 h 3549980"/>
                  <a:gd name="connsiteX120" fmla="*/ 1252220 w 3658870"/>
                  <a:gd name="connsiteY120" fmla="*/ 2520948 h 3549980"/>
                  <a:gd name="connsiteX121" fmla="*/ 1201420 w 3658870"/>
                  <a:gd name="connsiteY121" fmla="*/ 2476500 h 3549980"/>
                  <a:gd name="connsiteX122" fmla="*/ 1182370 w 3658870"/>
                  <a:gd name="connsiteY122" fmla="*/ 2349500 h 3549980"/>
                  <a:gd name="connsiteX123" fmla="*/ 1049020 w 3658870"/>
                  <a:gd name="connsiteY123" fmla="*/ 2222500 h 3549980"/>
                  <a:gd name="connsiteX124" fmla="*/ 1010920 w 3658870"/>
                  <a:gd name="connsiteY124" fmla="*/ 2038348 h 3549980"/>
                  <a:gd name="connsiteX125" fmla="*/ 890270 w 3658870"/>
                  <a:gd name="connsiteY125" fmla="*/ 1936748 h 3549980"/>
                  <a:gd name="connsiteX126" fmla="*/ 845820 w 3658870"/>
                  <a:gd name="connsiteY126" fmla="*/ 1873252 h 3549980"/>
                  <a:gd name="connsiteX127" fmla="*/ 687070 w 3658870"/>
                  <a:gd name="connsiteY127" fmla="*/ 1828800 h 3549980"/>
                  <a:gd name="connsiteX128" fmla="*/ 547370 w 3658870"/>
                  <a:gd name="connsiteY128" fmla="*/ 1892300 h 3549980"/>
                  <a:gd name="connsiteX129" fmla="*/ 458470 w 3658870"/>
                  <a:gd name="connsiteY129" fmla="*/ 1892300 h 3549980"/>
                  <a:gd name="connsiteX130" fmla="*/ 464820 w 3658870"/>
                  <a:gd name="connsiteY130" fmla="*/ 2044700 h 3549980"/>
                  <a:gd name="connsiteX131" fmla="*/ 496570 w 3658870"/>
                  <a:gd name="connsiteY131" fmla="*/ 2101852 h 3549980"/>
                  <a:gd name="connsiteX132" fmla="*/ 572770 w 3658870"/>
                  <a:gd name="connsiteY132" fmla="*/ 2235200 h 3549980"/>
                  <a:gd name="connsiteX133" fmla="*/ 534670 w 3658870"/>
                  <a:gd name="connsiteY133" fmla="*/ 2286000 h 3549980"/>
                  <a:gd name="connsiteX134" fmla="*/ 579120 w 3658870"/>
                  <a:gd name="connsiteY134" fmla="*/ 2324100 h 3549980"/>
                  <a:gd name="connsiteX135" fmla="*/ 579120 w 3658870"/>
                  <a:gd name="connsiteY135" fmla="*/ 2349500 h 3549980"/>
                  <a:gd name="connsiteX136" fmla="*/ 534670 w 3658870"/>
                  <a:gd name="connsiteY136" fmla="*/ 2393948 h 3549980"/>
                  <a:gd name="connsiteX137" fmla="*/ 490220 w 3658870"/>
                  <a:gd name="connsiteY137" fmla="*/ 2444748 h 3549980"/>
                  <a:gd name="connsiteX138" fmla="*/ 414020 w 3658870"/>
                  <a:gd name="connsiteY138" fmla="*/ 2444748 h 3549980"/>
                  <a:gd name="connsiteX139" fmla="*/ 375920 w 3658870"/>
                  <a:gd name="connsiteY139" fmla="*/ 2349500 h 3549980"/>
                  <a:gd name="connsiteX140" fmla="*/ 363220 w 3658870"/>
                  <a:gd name="connsiteY140" fmla="*/ 2349500 h 3549980"/>
                  <a:gd name="connsiteX141" fmla="*/ 331470 w 3658870"/>
                  <a:gd name="connsiteY141" fmla="*/ 2330452 h 3549980"/>
                  <a:gd name="connsiteX142" fmla="*/ 267970 w 3658870"/>
                  <a:gd name="connsiteY142" fmla="*/ 2343148 h 3549980"/>
                  <a:gd name="connsiteX143" fmla="*/ 198120 w 3658870"/>
                  <a:gd name="connsiteY143" fmla="*/ 2292348 h 3549980"/>
                  <a:gd name="connsiteX144" fmla="*/ 172720 w 3658870"/>
                  <a:gd name="connsiteY144" fmla="*/ 2216148 h 3549980"/>
                  <a:gd name="connsiteX145" fmla="*/ 33020 w 3658870"/>
                  <a:gd name="connsiteY145" fmla="*/ 2203452 h 3549980"/>
                  <a:gd name="connsiteX146" fmla="*/ 11669 w 3658870"/>
                  <a:gd name="connsiteY146" fmla="*/ 2143168 h 3549980"/>
                  <a:gd name="connsiteX147" fmla="*/ 45720 w 3658870"/>
                  <a:gd name="connsiteY147" fmla="*/ 2153920 h 3549980"/>
                  <a:gd name="connsiteX148" fmla="*/ 114300 w 3658870"/>
                  <a:gd name="connsiteY148" fmla="*/ 2092960 h 3549980"/>
                  <a:gd name="connsiteX149" fmla="*/ 144780 w 3658870"/>
                  <a:gd name="connsiteY149" fmla="*/ 1864360 h 3549980"/>
                  <a:gd name="connsiteX150" fmla="*/ 38100 w 3658870"/>
                  <a:gd name="connsiteY150" fmla="*/ 1742440 h 3549980"/>
                  <a:gd name="connsiteX151" fmla="*/ 60960 w 3658870"/>
                  <a:gd name="connsiteY151" fmla="*/ 1673860 h 3549980"/>
                  <a:gd name="connsiteX152" fmla="*/ 0 w 3658870"/>
                  <a:gd name="connsiteY152" fmla="*/ 1651000 h 3549980"/>
                  <a:gd name="connsiteX153" fmla="*/ 0 w 3658870"/>
                  <a:gd name="connsiteY153" fmla="*/ 1590040 h 3549980"/>
                  <a:gd name="connsiteX154" fmla="*/ 106680 w 3658870"/>
                  <a:gd name="connsiteY154" fmla="*/ 1590040 h 3549980"/>
                  <a:gd name="connsiteX155" fmla="*/ 83820 w 3658870"/>
                  <a:gd name="connsiteY155" fmla="*/ 1506220 h 3549980"/>
                  <a:gd name="connsiteX156" fmla="*/ 99060 w 3658870"/>
                  <a:gd name="connsiteY156" fmla="*/ 1475740 h 3549980"/>
                  <a:gd name="connsiteX157" fmla="*/ 68580 w 3658870"/>
                  <a:gd name="connsiteY157" fmla="*/ 1308100 h 3549980"/>
                  <a:gd name="connsiteX158" fmla="*/ 30480 w 3658870"/>
                  <a:gd name="connsiteY158" fmla="*/ 1277620 h 3549980"/>
                  <a:gd name="connsiteX159" fmla="*/ 106680 w 3658870"/>
                  <a:gd name="connsiteY159" fmla="*/ 1201420 h 3549980"/>
                  <a:gd name="connsiteX160" fmla="*/ 121920 w 3658870"/>
                  <a:gd name="connsiteY160" fmla="*/ 1155700 h 3549980"/>
                  <a:gd name="connsiteX161" fmla="*/ 182880 w 3658870"/>
                  <a:gd name="connsiteY161" fmla="*/ 1148080 h 3549980"/>
                  <a:gd name="connsiteX162" fmla="*/ 182880 w 3658870"/>
                  <a:gd name="connsiteY162" fmla="*/ 995680 h 3549980"/>
                  <a:gd name="connsiteX163" fmla="*/ 243840 w 3658870"/>
                  <a:gd name="connsiteY163" fmla="*/ 896620 h 3549980"/>
                  <a:gd name="connsiteX164" fmla="*/ 289560 w 3658870"/>
                  <a:gd name="connsiteY164" fmla="*/ 866140 h 3549980"/>
                  <a:gd name="connsiteX165" fmla="*/ 358140 w 3658870"/>
                  <a:gd name="connsiteY165" fmla="*/ 744220 h 3549980"/>
                  <a:gd name="connsiteX166" fmla="*/ 518160 w 3658870"/>
                  <a:gd name="connsiteY166" fmla="*/ 690880 h 3549980"/>
                  <a:gd name="connsiteX167" fmla="*/ 601980 w 3658870"/>
                  <a:gd name="connsiteY167" fmla="*/ 645160 h 3549980"/>
                  <a:gd name="connsiteX168" fmla="*/ 685800 w 3658870"/>
                  <a:gd name="connsiteY168" fmla="*/ 706120 h 3549980"/>
                  <a:gd name="connsiteX169" fmla="*/ 807720 w 3658870"/>
                  <a:gd name="connsiteY169" fmla="*/ 668020 h 3549980"/>
                  <a:gd name="connsiteX170" fmla="*/ 853440 w 3658870"/>
                  <a:gd name="connsiteY170" fmla="*/ 713740 h 3549980"/>
                  <a:gd name="connsiteX171" fmla="*/ 967740 w 3658870"/>
                  <a:gd name="connsiteY171" fmla="*/ 698500 h 3549980"/>
                  <a:gd name="connsiteX172" fmla="*/ 1059180 w 3658870"/>
                  <a:gd name="connsiteY172" fmla="*/ 645160 h 3549980"/>
                  <a:gd name="connsiteX173" fmla="*/ 1051560 w 3658870"/>
                  <a:gd name="connsiteY173" fmla="*/ 584200 h 3549980"/>
                  <a:gd name="connsiteX174" fmla="*/ 1097280 w 3658870"/>
                  <a:gd name="connsiteY174" fmla="*/ 546100 h 3549980"/>
                  <a:gd name="connsiteX175" fmla="*/ 1097280 w 3658870"/>
                  <a:gd name="connsiteY175" fmla="*/ 477520 h 3549980"/>
                  <a:gd name="connsiteX176" fmla="*/ 1059180 w 3658870"/>
                  <a:gd name="connsiteY176" fmla="*/ 386080 h 3549980"/>
                  <a:gd name="connsiteX177" fmla="*/ 1109863 w 3658870"/>
                  <a:gd name="connsiteY177" fmla="*/ 291052 h 3549980"/>
                  <a:gd name="connsiteX178" fmla="*/ 1137920 w 3658870"/>
                  <a:gd name="connsiteY178" fmla="*/ 285748 h 3549980"/>
                  <a:gd name="connsiteX179" fmla="*/ 1290320 w 3658870"/>
                  <a:gd name="connsiteY179" fmla="*/ 311148 h 3549980"/>
                  <a:gd name="connsiteX180" fmla="*/ 1360170 w 3658870"/>
                  <a:gd name="connsiteY180" fmla="*/ 406400 h 3549980"/>
                  <a:gd name="connsiteX181" fmla="*/ 1823720 w 3658870"/>
                  <a:gd name="connsiteY181" fmla="*/ 431800 h 3549980"/>
                  <a:gd name="connsiteX182" fmla="*/ 1849120 w 3658870"/>
                  <a:gd name="connsiteY182" fmla="*/ 330200 h 3549980"/>
                  <a:gd name="connsiteX183" fmla="*/ 1938020 w 3658870"/>
                  <a:gd name="connsiteY183" fmla="*/ 285748 h 3549980"/>
                  <a:gd name="connsiteX184" fmla="*/ 1982470 w 3658870"/>
                  <a:gd name="connsiteY184" fmla="*/ 241300 h 3549980"/>
                  <a:gd name="connsiteX185" fmla="*/ 2020570 w 3658870"/>
                  <a:gd name="connsiteY185" fmla="*/ 190500 h 3549980"/>
                  <a:gd name="connsiteX186" fmla="*/ 2039620 w 3658870"/>
                  <a:gd name="connsiteY186" fmla="*/ 146052 h 3549980"/>
                  <a:gd name="connsiteX187" fmla="*/ 2045970 w 3658870"/>
                  <a:gd name="connsiteY187" fmla="*/ 101600 h 3549980"/>
                  <a:gd name="connsiteX188" fmla="*/ 2153920 w 3658870"/>
                  <a:gd name="connsiteY188" fmla="*/ 50800 h 3549980"/>
                  <a:gd name="connsiteX189" fmla="*/ 2211070 w 3658870"/>
                  <a:gd name="connsiteY189" fmla="*/ 38100 h 3549980"/>
                  <a:gd name="connsiteX190" fmla="*/ 2280920 w 3658870"/>
                  <a:gd name="connsiteY190" fmla="*/ 38100 h 35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</a:cxnLst>
                <a:rect l="l" t="t" r="r" b="b"/>
                <a:pathLst>
                  <a:path w="3658870" h="3549980">
                    <a:moveTo>
                      <a:pt x="2312670" y="0"/>
                    </a:moveTo>
                    <a:lnTo>
                      <a:pt x="2407920" y="44452"/>
                    </a:lnTo>
                    <a:lnTo>
                      <a:pt x="2503170" y="88900"/>
                    </a:lnTo>
                    <a:lnTo>
                      <a:pt x="2674620" y="228600"/>
                    </a:lnTo>
                    <a:lnTo>
                      <a:pt x="2700020" y="317500"/>
                    </a:lnTo>
                    <a:lnTo>
                      <a:pt x="2769870" y="387348"/>
                    </a:lnTo>
                    <a:lnTo>
                      <a:pt x="2776220" y="565148"/>
                    </a:lnTo>
                    <a:lnTo>
                      <a:pt x="2719070" y="679452"/>
                    </a:lnTo>
                    <a:lnTo>
                      <a:pt x="2769870" y="774700"/>
                    </a:lnTo>
                    <a:lnTo>
                      <a:pt x="2769870" y="838200"/>
                    </a:lnTo>
                    <a:lnTo>
                      <a:pt x="2706370" y="876300"/>
                    </a:lnTo>
                    <a:lnTo>
                      <a:pt x="2661920" y="1054100"/>
                    </a:lnTo>
                    <a:lnTo>
                      <a:pt x="2573020" y="1054100"/>
                    </a:lnTo>
                    <a:lnTo>
                      <a:pt x="2515870" y="1016000"/>
                    </a:lnTo>
                    <a:lnTo>
                      <a:pt x="2465070" y="1003300"/>
                    </a:lnTo>
                    <a:lnTo>
                      <a:pt x="2439670" y="1022348"/>
                    </a:lnTo>
                    <a:lnTo>
                      <a:pt x="2503170" y="1143000"/>
                    </a:lnTo>
                    <a:lnTo>
                      <a:pt x="2471420" y="1187452"/>
                    </a:lnTo>
                    <a:lnTo>
                      <a:pt x="2344420" y="1206500"/>
                    </a:lnTo>
                    <a:lnTo>
                      <a:pt x="2344420" y="1295400"/>
                    </a:lnTo>
                    <a:lnTo>
                      <a:pt x="2204720" y="1250948"/>
                    </a:lnTo>
                    <a:lnTo>
                      <a:pt x="2166620" y="1200148"/>
                    </a:lnTo>
                    <a:lnTo>
                      <a:pt x="2052320" y="1231900"/>
                    </a:lnTo>
                    <a:lnTo>
                      <a:pt x="2077720" y="1435100"/>
                    </a:lnTo>
                    <a:lnTo>
                      <a:pt x="2077720" y="1536700"/>
                    </a:lnTo>
                    <a:lnTo>
                      <a:pt x="2122170" y="1562100"/>
                    </a:lnTo>
                    <a:lnTo>
                      <a:pt x="2312670" y="1625600"/>
                    </a:lnTo>
                    <a:lnTo>
                      <a:pt x="2338070" y="1619252"/>
                    </a:lnTo>
                    <a:lnTo>
                      <a:pt x="2490470" y="1587500"/>
                    </a:lnTo>
                    <a:lnTo>
                      <a:pt x="2534920" y="1562100"/>
                    </a:lnTo>
                    <a:lnTo>
                      <a:pt x="2604770" y="1536700"/>
                    </a:lnTo>
                    <a:lnTo>
                      <a:pt x="2668270" y="1536700"/>
                    </a:lnTo>
                    <a:lnTo>
                      <a:pt x="2738120" y="1562100"/>
                    </a:lnTo>
                    <a:lnTo>
                      <a:pt x="2807970" y="1625600"/>
                    </a:lnTo>
                    <a:lnTo>
                      <a:pt x="2877820" y="1612900"/>
                    </a:lnTo>
                    <a:lnTo>
                      <a:pt x="2985770" y="1651000"/>
                    </a:lnTo>
                    <a:lnTo>
                      <a:pt x="3144520" y="1619252"/>
                    </a:lnTo>
                    <a:lnTo>
                      <a:pt x="3214370" y="1562100"/>
                    </a:lnTo>
                    <a:lnTo>
                      <a:pt x="3271520" y="1574800"/>
                    </a:lnTo>
                    <a:lnTo>
                      <a:pt x="3195320" y="1676400"/>
                    </a:lnTo>
                    <a:lnTo>
                      <a:pt x="3195320" y="1746252"/>
                    </a:lnTo>
                    <a:lnTo>
                      <a:pt x="3163570" y="1803400"/>
                    </a:lnTo>
                    <a:lnTo>
                      <a:pt x="3169920" y="1860548"/>
                    </a:lnTo>
                    <a:lnTo>
                      <a:pt x="3087370" y="1873252"/>
                    </a:lnTo>
                    <a:lnTo>
                      <a:pt x="3055620" y="1924052"/>
                    </a:lnTo>
                    <a:lnTo>
                      <a:pt x="3061970" y="2012948"/>
                    </a:lnTo>
                    <a:lnTo>
                      <a:pt x="2966720" y="2076452"/>
                    </a:lnTo>
                    <a:lnTo>
                      <a:pt x="3125470" y="2095500"/>
                    </a:lnTo>
                    <a:lnTo>
                      <a:pt x="3176270" y="2076452"/>
                    </a:lnTo>
                    <a:lnTo>
                      <a:pt x="3233420" y="2063748"/>
                    </a:lnTo>
                    <a:lnTo>
                      <a:pt x="3258820" y="2044700"/>
                    </a:lnTo>
                    <a:lnTo>
                      <a:pt x="3290570" y="2095500"/>
                    </a:lnTo>
                    <a:lnTo>
                      <a:pt x="3265170" y="2152652"/>
                    </a:lnTo>
                    <a:lnTo>
                      <a:pt x="3220720" y="2171700"/>
                    </a:lnTo>
                    <a:lnTo>
                      <a:pt x="3176270" y="2241548"/>
                    </a:lnTo>
                    <a:lnTo>
                      <a:pt x="3214370" y="2254252"/>
                    </a:lnTo>
                    <a:lnTo>
                      <a:pt x="3265170" y="2266948"/>
                    </a:lnTo>
                    <a:lnTo>
                      <a:pt x="3335020" y="2292348"/>
                    </a:lnTo>
                    <a:lnTo>
                      <a:pt x="3430270" y="2286000"/>
                    </a:lnTo>
                    <a:lnTo>
                      <a:pt x="3512820" y="2298700"/>
                    </a:lnTo>
                    <a:lnTo>
                      <a:pt x="3563620" y="2273300"/>
                    </a:lnTo>
                    <a:lnTo>
                      <a:pt x="3601720" y="2330452"/>
                    </a:lnTo>
                    <a:lnTo>
                      <a:pt x="3335020" y="2387600"/>
                    </a:lnTo>
                    <a:lnTo>
                      <a:pt x="3335020" y="2476500"/>
                    </a:lnTo>
                    <a:lnTo>
                      <a:pt x="3373120" y="2514600"/>
                    </a:lnTo>
                    <a:lnTo>
                      <a:pt x="3335020" y="2584452"/>
                    </a:lnTo>
                    <a:lnTo>
                      <a:pt x="3341370" y="2635252"/>
                    </a:lnTo>
                    <a:lnTo>
                      <a:pt x="3430270" y="2654300"/>
                    </a:lnTo>
                    <a:lnTo>
                      <a:pt x="3430270" y="2717800"/>
                    </a:lnTo>
                    <a:lnTo>
                      <a:pt x="3519170" y="2730500"/>
                    </a:lnTo>
                    <a:lnTo>
                      <a:pt x="3563620" y="2781300"/>
                    </a:lnTo>
                    <a:lnTo>
                      <a:pt x="3658870" y="2781300"/>
                    </a:lnTo>
                    <a:lnTo>
                      <a:pt x="3633470" y="2832100"/>
                    </a:lnTo>
                    <a:lnTo>
                      <a:pt x="3614420" y="2901948"/>
                    </a:lnTo>
                    <a:lnTo>
                      <a:pt x="3544570" y="2908300"/>
                    </a:lnTo>
                    <a:lnTo>
                      <a:pt x="3582670" y="2965452"/>
                    </a:lnTo>
                    <a:lnTo>
                      <a:pt x="3474720" y="3105148"/>
                    </a:lnTo>
                    <a:lnTo>
                      <a:pt x="3557270" y="3136900"/>
                    </a:lnTo>
                    <a:lnTo>
                      <a:pt x="3563620" y="3181348"/>
                    </a:lnTo>
                    <a:lnTo>
                      <a:pt x="3468370" y="3251200"/>
                    </a:lnTo>
                    <a:lnTo>
                      <a:pt x="3392170" y="3314700"/>
                    </a:lnTo>
                    <a:lnTo>
                      <a:pt x="3335020" y="3321052"/>
                    </a:lnTo>
                    <a:lnTo>
                      <a:pt x="3309620" y="3384548"/>
                    </a:lnTo>
                    <a:lnTo>
                      <a:pt x="3201670" y="3390900"/>
                    </a:lnTo>
                    <a:lnTo>
                      <a:pt x="3201670" y="3454400"/>
                    </a:lnTo>
                    <a:lnTo>
                      <a:pt x="3188970" y="3543300"/>
                    </a:lnTo>
                    <a:lnTo>
                      <a:pt x="3117708" y="3549980"/>
                    </a:lnTo>
                    <a:lnTo>
                      <a:pt x="3147060" y="3525520"/>
                    </a:lnTo>
                    <a:lnTo>
                      <a:pt x="3093720" y="3487420"/>
                    </a:lnTo>
                    <a:lnTo>
                      <a:pt x="3093720" y="3319780"/>
                    </a:lnTo>
                    <a:lnTo>
                      <a:pt x="3154680" y="3205480"/>
                    </a:lnTo>
                    <a:lnTo>
                      <a:pt x="3086100" y="3197860"/>
                    </a:lnTo>
                    <a:lnTo>
                      <a:pt x="3017520" y="3175000"/>
                    </a:lnTo>
                    <a:lnTo>
                      <a:pt x="2941320" y="3182620"/>
                    </a:lnTo>
                    <a:lnTo>
                      <a:pt x="2895600" y="3152140"/>
                    </a:lnTo>
                    <a:lnTo>
                      <a:pt x="2773680" y="3159760"/>
                    </a:lnTo>
                    <a:lnTo>
                      <a:pt x="2720340" y="3304540"/>
                    </a:lnTo>
                    <a:lnTo>
                      <a:pt x="2667000" y="3380740"/>
                    </a:lnTo>
                    <a:lnTo>
                      <a:pt x="2560320" y="3380740"/>
                    </a:lnTo>
                    <a:lnTo>
                      <a:pt x="2400300" y="3380740"/>
                    </a:lnTo>
                    <a:lnTo>
                      <a:pt x="2331720" y="3380740"/>
                    </a:lnTo>
                    <a:lnTo>
                      <a:pt x="2293620" y="3449320"/>
                    </a:lnTo>
                    <a:lnTo>
                      <a:pt x="2171700" y="3411220"/>
                    </a:lnTo>
                    <a:lnTo>
                      <a:pt x="2072640" y="3357880"/>
                    </a:lnTo>
                    <a:lnTo>
                      <a:pt x="2110740" y="3296920"/>
                    </a:lnTo>
                    <a:lnTo>
                      <a:pt x="2042160" y="3220720"/>
                    </a:lnTo>
                    <a:lnTo>
                      <a:pt x="1981200" y="3121660"/>
                    </a:lnTo>
                    <a:lnTo>
                      <a:pt x="1889760" y="3159760"/>
                    </a:lnTo>
                    <a:lnTo>
                      <a:pt x="1859280" y="3205480"/>
                    </a:lnTo>
                    <a:lnTo>
                      <a:pt x="1821180" y="3235960"/>
                    </a:lnTo>
                    <a:lnTo>
                      <a:pt x="1699260" y="3235960"/>
                    </a:lnTo>
                    <a:lnTo>
                      <a:pt x="1615440" y="3235960"/>
                    </a:lnTo>
                    <a:lnTo>
                      <a:pt x="1607820" y="3167380"/>
                    </a:lnTo>
                    <a:lnTo>
                      <a:pt x="1536774" y="3160276"/>
                    </a:lnTo>
                    <a:lnTo>
                      <a:pt x="1531620" y="3124200"/>
                    </a:lnTo>
                    <a:lnTo>
                      <a:pt x="1442720" y="3054348"/>
                    </a:lnTo>
                    <a:lnTo>
                      <a:pt x="1290320" y="2952748"/>
                    </a:lnTo>
                    <a:lnTo>
                      <a:pt x="1264920" y="2705100"/>
                    </a:lnTo>
                    <a:lnTo>
                      <a:pt x="1322070" y="2635252"/>
                    </a:lnTo>
                    <a:lnTo>
                      <a:pt x="1258570" y="2578100"/>
                    </a:lnTo>
                    <a:lnTo>
                      <a:pt x="1252220" y="2520948"/>
                    </a:lnTo>
                    <a:lnTo>
                      <a:pt x="1201420" y="2476500"/>
                    </a:lnTo>
                    <a:lnTo>
                      <a:pt x="1182370" y="2349500"/>
                    </a:lnTo>
                    <a:lnTo>
                      <a:pt x="1049020" y="2222500"/>
                    </a:lnTo>
                    <a:lnTo>
                      <a:pt x="1010920" y="2038348"/>
                    </a:lnTo>
                    <a:lnTo>
                      <a:pt x="890270" y="1936748"/>
                    </a:lnTo>
                    <a:lnTo>
                      <a:pt x="845820" y="1873252"/>
                    </a:lnTo>
                    <a:lnTo>
                      <a:pt x="687070" y="1828800"/>
                    </a:lnTo>
                    <a:lnTo>
                      <a:pt x="547370" y="1892300"/>
                    </a:lnTo>
                    <a:lnTo>
                      <a:pt x="458470" y="1892300"/>
                    </a:lnTo>
                    <a:lnTo>
                      <a:pt x="464820" y="2044700"/>
                    </a:lnTo>
                    <a:lnTo>
                      <a:pt x="496570" y="2101852"/>
                    </a:lnTo>
                    <a:lnTo>
                      <a:pt x="572770" y="2235200"/>
                    </a:lnTo>
                    <a:lnTo>
                      <a:pt x="534670" y="2286000"/>
                    </a:lnTo>
                    <a:lnTo>
                      <a:pt x="579120" y="2324100"/>
                    </a:lnTo>
                    <a:lnTo>
                      <a:pt x="579120" y="2349500"/>
                    </a:lnTo>
                    <a:lnTo>
                      <a:pt x="534670" y="2393948"/>
                    </a:lnTo>
                    <a:lnTo>
                      <a:pt x="490220" y="2444748"/>
                    </a:lnTo>
                    <a:lnTo>
                      <a:pt x="414020" y="2444748"/>
                    </a:lnTo>
                    <a:lnTo>
                      <a:pt x="375920" y="2349500"/>
                    </a:lnTo>
                    <a:lnTo>
                      <a:pt x="363220" y="2349500"/>
                    </a:lnTo>
                    <a:lnTo>
                      <a:pt x="331470" y="2330452"/>
                    </a:lnTo>
                    <a:lnTo>
                      <a:pt x="267970" y="2343148"/>
                    </a:lnTo>
                    <a:lnTo>
                      <a:pt x="198120" y="2292348"/>
                    </a:lnTo>
                    <a:lnTo>
                      <a:pt x="172720" y="2216148"/>
                    </a:lnTo>
                    <a:lnTo>
                      <a:pt x="33020" y="2203452"/>
                    </a:lnTo>
                    <a:lnTo>
                      <a:pt x="11669" y="2143168"/>
                    </a:lnTo>
                    <a:lnTo>
                      <a:pt x="45720" y="2153920"/>
                    </a:lnTo>
                    <a:lnTo>
                      <a:pt x="114300" y="2092960"/>
                    </a:lnTo>
                    <a:lnTo>
                      <a:pt x="144780" y="1864360"/>
                    </a:lnTo>
                    <a:lnTo>
                      <a:pt x="38100" y="1742440"/>
                    </a:lnTo>
                    <a:lnTo>
                      <a:pt x="60960" y="1673860"/>
                    </a:lnTo>
                    <a:lnTo>
                      <a:pt x="0" y="1651000"/>
                    </a:lnTo>
                    <a:lnTo>
                      <a:pt x="0" y="1590040"/>
                    </a:lnTo>
                    <a:lnTo>
                      <a:pt x="106680" y="1590040"/>
                    </a:lnTo>
                    <a:lnTo>
                      <a:pt x="83820" y="1506220"/>
                    </a:lnTo>
                    <a:lnTo>
                      <a:pt x="99060" y="1475740"/>
                    </a:lnTo>
                    <a:lnTo>
                      <a:pt x="68580" y="1308100"/>
                    </a:lnTo>
                    <a:lnTo>
                      <a:pt x="30480" y="1277620"/>
                    </a:lnTo>
                    <a:lnTo>
                      <a:pt x="106680" y="1201420"/>
                    </a:lnTo>
                    <a:lnTo>
                      <a:pt x="121920" y="1155700"/>
                    </a:lnTo>
                    <a:lnTo>
                      <a:pt x="182880" y="1148080"/>
                    </a:lnTo>
                    <a:lnTo>
                      <a:pt x="182880" y="995680"/>
                    </a:lnTo>
                    <a:lnTo>
                      <a:pt x="243840" y="896620"/>
                    </a:lnTo>
                    <a:lnTo>
                      <a:pt x="289560" y="866140"/>
                    </a:lnTo>
                    <a:lnTo>
                      <a:pt x="358140" y="744220"/>
                    </a:lnTo>
                    <a:lnTo>
                      <a:pt x="518160" y="690880"/>
                    </a:lnTo>
                    <a:lnTo>
                      <a:pt x="601980" y="645160"/>
                    </a:lnTo>
                    <a:lnTo>
                      <a:pt x="685800" y="706120"/>
                    </a:lnTo>
                    <a:lnTo>
                      <a:pt x="807720" y="668020"/>
                    </a:lnTo>
                    <a:lnTo>
                      <a:pt x="853440" y="713740"/>
                    </a:lnTo>
                    <a:lnTo>
                      <a:pt x="967740" y="698500"/>
                    </a:lnTo>
                    <a:lnTo>
                      <a:pt x="1059180" y="645160"/>
                    </a:lnTo>
                    <a:lnTo>
                      <a:pt x="1051560" y="584200"/>
                    </a:lnTo>
                    <a:lnTo>
                      <a:pt x="1097280" y="546100"/>
                    </a:lnTo>
                    <a:lnTo>
                      <a:pt x="1097280" y="477520"/>
                    </a:lnTo>
                    <a:lnTo>
                      <a:pt x="1059180" y="386080"/>
                    </a:lnTo>
                    <a:lnTo>
                      <a:pt x="1109863" y="291052"/>
                    </a:lnTo>
                    <a:lnTo>
                      <a:pt x="1137920" y="285748"/>
                    </a:lnTo>
                    <a:lnTo>
                      <a:pt x="1290320" y="311148"/>
                    </a:lnTo>
                    <a:lnTo>
                      <a:pt x="1360170" y="406400"/>
                    </a:lnTo>
                    <a:lnTo>
                      <a:pt x="1823720" y="431800"/>
                    </a:lnTo>
                    <a:lnTo>
                      <a:pt x="1849120" y="330200"/>
                    </a:lnTo>
                    <a:lnTo>
                      <a:pt x="1938020" y="285748"/>
                    </a:lnTo>
                    <a:lnTo>
                      <a:pt x="1982470" y="241300"/>
                    </a:lnTo>
                    <a:lnTo>
                      <a:pt x="2020570" y="190500"/>
                    </a:lnTo>
                    <a:lnTo>
                      <a:pt x="2039620" y="146052"/>
                    </a:lnTo>
                    <a:lnTo>
                      <a:pt x="2045970" y="101600"/>
                    </a:lnTo>
                    <a:lnTo>
                      <a:pt x="2153920" y="50800"/>
                    </a:lnTo>
                    <a:lnTo>
                      <a:pt x="2211070" y="38100"/>
                    </a:lnTo>
                    <a:lnTo>
                      <a:pt x="2280920" y="381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F19C5897-1E94-5DB7-B224-3D11772D629D}"/>
                  </a:ext>
                </a:extLst>
              </p:cNvPr>
              <p:cNvSpPr/>
              <p:nvPr/>
            </p:nvSpPr>
            <p:spPr>
              <a:xfrm>
                <a:off x="669700" y="6092662"/>
                <a:ext cx="281917" cy="240327"/>
              </a:xfrm>
              <a:custGeom>
                <a:avLst/>
                <a:gdLst>
                  <a:gd name="connsiteX0" fmla="*/ 146587 w 281917"/>
                  <a:gd name="connsiteY0" fmla="*/ 0 h 240327"/>
                  <a:gd name="connsiteX1" fmla="*/ 179253 w 281917"/>
                  <a:gd name="connsiteY1" fmla="*/ 23332 h 240327"/>
                  <a:gd name="connsiteX2" fmla="*/ 218919 w 281917"/>
                  <a:gd name="connsiteY2" fmla="*/ 0 h 240327"/>
                  <a:gd name="connsiteX3" fmla="*/ 281917 w 281917"/>
                  <a:gd name="connsiteY3" fmla="*/ 13999 h 240327"/>
                  <a:gd name="connsiteX4" fmla="*/ 251585 w 281917"/>
                  <a:gd name="connsiteY4" fmla="*/ 41999 h 240327"/>
                  <a:gd name="connsiteX5" fmla="*/ 239918 w 281917"/>
                  <a:gd name="connsiteY5" fmla="*/ 93331 h 240327"/>
                  <a:gd name="connsiteX6" fmla="*/ 214252 w 281917"/>
                  <a:gd name="connsiteY6" fmla="*/ 163329 h 240327"/>
                  <a:gd name="connsiteX7" fmla="*/ 214252 w 281917"/>
                  <a:gd name="connsiteY7" fmla="*/ 200661 h 240327"/>
                  <a:gd name="connsiteX8" fmla="*/ 183920 w 281917"/>
                  <a:gd name="connsiteY8" fmla="*/ 233327 h 240327"/>
                  <a:gd name="connsiteX9" fmla="*/ 167587 w 281917"/>
                  <a:gd name="connsiteY9" fmla="*/ 237994 h 240327"/>
                  <a:gd name="connsiteX10" fmla="*/ 120921 w 281917"/>
                  <a:gd name="connsiteY10" fmla="*/ 240327 h 240327"/>
                  <a:gd name="connsiteX11" fmla="*/ 104588 w 281917"/>
                  <a:gd name="connsiteY11" fmla="*/ 216994 h 240327"/>
                  <a:gd name="connsiteX12" fmla="*/ 78922 w 281917"/>
                  <a:gd name="connsiteY12" fmla="*/ 223994 h 240327"/>
                  <a:gd name="connsiteX13" fmla="*/ 46256 w 281917"/>
                  <a:gd name="connsiteY13" fmla="*/ 226327 h 240327"/>
                  <a:gd name="connsiteX14" fmla="*/ 0 w 281917"/>
                  <a:gd name="connsiteY14" fmla="*/ 207482 h 240327"/>
                  <a:gd name="connsiteX15" fmla="*/ 0 w 281917"/>
                  <a:gd name="connsiteY15" fmla="*/ 82635 h 240327"/>
                  <a:gd name="connsiteX16" fmla="*/ 13591 w 281917"/>
                  <a:gd name="connsiteY16" fmla="*/ 81664 h 240327"/>
                  <a:gd name="connsiteX17" fmla="*/ 83589 w 281917"/>
                  <a:gd name="connsiteY17" fmla="*/ 13999 h 240327"/>
                  <a:gd name="connsiteX0" fmla="*/ 312005 w 447335"/>
                  <a:gd name="connsiteY0" fmla="*/ 0 h 240327"/>
                  <a:gd name="connsiteX1" fmla="*/ 344671 w 447335"/>
                  <a:gd name="connsiteY1" fmla="*/ 23332 h 240327"/>
                  <a:gd name="connsiteX2" fmla="*/ 384337 w 447335"/>
                  <a:gd name="connsiteY2" fmla="*/ 0 h 240327"/>
                  <a:gd name="connsiteX3" fmla="*/ 447335 w 447335"/>
                  <a:gd name="connsiteY3" fmla="*/ 13999 h 240327"/>
                  <a:gd name="connsiteX4" fmla="*/ 417003 w 447335"/>
                  <a:gd name="connsiteY4" fmla="*/ 41999 h 240327"/>
                  <a:gd name="connsiteX5" fmla="*/ 405336 w 447335"/>
                  <a:gd name="connsiteY5" fmla="*/ 93331 h 240327"/>
                  <a:gd name="connsiteX6" fmla="*/ 379670 w 447335"/>
                  <a:gd name="connsiteY6" fmla="*/ 163329 h 240327"/>
                  <a:gd name="connsiteX7" fmla="*/ 379670 w 447335"/>
                  <a:gd name="connsiteY7" fmla="*/ 200661 h 240327"/>
                  <a:gd name="connsiteX8" fmla="*/ 349338 w 447335"/>
                  <a:gd name="connsiteY8" fmla="*/ 233327 h 240327"/>
                  <a:gd name="connsiteX9" fmla="*/ 333005 w 447335"/>
                  <a:gd name="connsiteY9" fmla="*/ 237994 h 240327"/>
                  <a:gd name="connsiteX10" fmla="*/ 286339 w 447335"/>
                  <a:gd name="connsiteY10" fmla="*/ 240327 h 240327"/>
                  <a:gd name="connsiteX11" fmla="*/ 270006 w 447335"/>
                  <a:gd name="connsiteY11" fmla="*/ 216994 h 240327"/>
                  <a:gd name="connsiteX12" fmla="*/ 244340 w 447335"/>
                  <a:gd name="connsiteY12" fmla="*/ 223994 h 240327"/>
                  <a:gd name="connsiteX13" fmla="*/ 211674 w 447335"/>
                  <a:gd name="connsiteY13" fmla="*/ 226327 h 240327"/>
                  <a:gd name="connsiteX14" fmla="*/ 165418 w 447335"/>
                  <a:gd name="connsiteY14" fmla="*/ 207482 h 240327"/>
                  <a:gd name="connsiteX15" fmla="*/ 0 w 447335"/>
                  <a:gd name="connsiteY15" fmla="*/ 146213 h 240327"/>
                  <a:gd name="connsiteX16" fmla="*/ 165418 w 447335"/>
                  <a:gd name="connsiteY16" fmla="*/ 82635 h 240327"/>
                  <a:gd name="connsiteX17" fmla="*/ 179009 w 447335"/>
                  <a:gd name="connsiteY17" fmla="*/ 81664 h 240327"/>
                  <a:gd name="connsiteX18" fmla="*/ 249007 w 447335"/>
                  <a:gd name="connsiteY18" fmla="*/ 13999 h 240327"/>
                  <a:gd name="connsiteX19" fmla="*/ 312005 w 447335"/>
                  <a:gd name="connsiteY19" fmla="*/ 0 h 240327"/>
                  <a:gd name="connsiteX0" fmla="*/ 0 w 447335"/>
                  <a:gd name="connsiteY0" fmla="*/ 146213 h 240327"/>
                  <a:gd name="connsiteX1" fmla="*/ 165418 w 447335"/>
                  <a:gd name="connsiteY1" fmla="*/ 82635 h 240327"/>
                  <a:gd name="connsiteX2" fmla="*/ 179009 w 447335"/>
                  <a:gd name="connsiteY2" fmla="*/ 81664 h 240327"/>
                  <a:gd name="connsiteX3" fmla="*/ 249007 w 447335"/>
                  <a:gd name="connsiteY3" fmla="*/ 13999 h 240327"/>
                  <a:gd name="connsiteX4" fmla="*/ 312005 w 447335"/>
                  <a:gd name="connsiteY4" fmla="*/ 0 h 240327"/>
                  <a:gd name="connsiteX5" fmla="*/ 344671 w 447335"/>
                  <a:gd name="connsiteY5" fmla="*/ 23332 h 240327"/>
                  <a:gd name="connsiteX6" fmla="*/ 384337 w 447335"/>
                  <a:gd name="connsiteY6" fmla="*/ 0 h 240327"/>
                  <a:gd name="connsiteX7" fmla="*/ 447335 w 447335"/>
                  <a:gd name="connsiteY7" fmla="*/ 13999 h 240327"/>
                  <a:gd name="connsiteX8" fmla="*/ 417003 w 447335"/>
                  <a:gd name="connsiteY8" fmla="*/ 41999 h 240327"/>
                  <a:gd name="connsiteX9" fmla="*/ 405336 w 447335"/>
                  <a:gd name="connsiteY9" fmla="*/ 93331 h 240327"/>
                  <a:gd name="connsiteX10" fmla="*/ 379670 w 447335"/>
                  <a:gd name="connsiteY10" fmla="*/ 163329 h 240327"/>
                  <a:gd name="connsiteX11" fmla="*/ 379670 w 447335"/>
                  <a:gd name="connsiteY11" fmla="*/ 200661 h 240327"/>
                  <a:gd name="connsiteX12" fmla="*/ 349338 w 447335"/>
                  <a:gd name="connsiteY12" fmla="*/ 233327 h 240327"/>
                  <a:gd name="connsiteX13" fmla="*/ 333005 w 447335"/>
                  <a:gd name="connsiteY13" fmla="*/ 237994 h 240327"/>
                  <a:gd name="connsiteX14" fmla="*/ 286339 w 447335"/>
                  <a:gd name="connsiteY14" fmla="*/ 240327 h 240327"/>
                  <a:gd name="connsiteX15" fmla="*/ 270006 w 447335"/>
                  <a:gd name="connsiteY15" fmla="*/ 216994 h 240327"/>
                  <a:gd name="connsiteX16" fmla="*/ 244340 w 447335"/>
                  <a:gd name="connsiteY16" fmla="*/ 223994 h 240327"/>
                  <a:gd name="connsiteX17" fmla="*/ 211674 w 447335"/>
                  <a:gd name="connsiteY17" fmla="*/ 226327 h 240327"/>
                  <a:gd name="connsiteX18" fmla="*/ 165418 w 447335"/>
                  <a:gd name="connsiteY18" fmla="*/ 207482 h 240327"/>
                  <a:gd name="connsiteX19" fmla="*/ 91440 w 447335"/>
                  <a:gd name="connsiteY19" fmla="*/ 237653 h 240327"/>
                  <a:gd name="connsiteX0" fmla="*/ 101657 w 383574"/>
                  <a:gd name="connsiteY0" fmla="*/ 82635 h 240327"/>
                  <a:gd name="connsiteX1" fmla="*/ 115248 w 383574"/>
                  <a:gd name="connsiteY1" fmla="*/ 81664 h 240327"/>
                  <a:gd name="connsiteX2" fmla="*/ 185246 w 383574"/>
                  <a:gd name="connsiteY2" fmla="*/ 13999 h 240327"/>
                  <a:gd name="connsiteX3" fmla="*/ 248244 w 383574"/>
                  <a:gd name="connsiteY3" fmla="*/ 0 h 240327"/>
                  <a:gd name="connsiteX4" fmla="*/ 280910 w 383574"/>
                  <a:gd name="connsiteY4" fmla="*/ 23332 h 240327"/>
                  <a:gd name="connsiteX5" fmla="*/ 320576 w 383574"/>
                  <a:gd name="connsiteY5" fmla="*/ 0 h 240327"/>
                  <a:gd name="connsiteX6" fmla="*/ 383574 w 383574"/>
                  <a:gd name="connsiteY6" fmla="*/ 13999 h 240327"/>
                  <a:gd name="connsiteX7" fmla="*/ 353242 w 383574"/>
                  <a:gd name="connsiteY7" fmla="*/ 41999 h 240327"/>
                  <a:gd name="connsiteX8" fmla="*/ 341575 w 383574"/>
                  <a:gd name="connsiteY8" fmla="*/ 93331 h 240327"/>
                  <a:gd name="connsiteX9" fmla="*/ 315909 w 383574"/>
                  <a:gd name="connsiteY9" fmla="*/ 163329 h 240327"/>
                  <a:gd name="connsiteX10" fmla="*/ 315909 w 383574"/>
                  <a:gd name="connsiteY10" fmla="*/ 200661 h 240327"/>
                  <a:gd name="connsiteX11" fmla="*/ 285577 w 383574"/>
                  <a:gd name="connsiteY11" fmla="*/ 233327 h 240327"/>
                  <a:gd name="connsiteX12" fmla="*/ 269244 w 383574"/>
                  <a:gd name="connsiteY12" fmla="*/ 237994 h 240327"/>
                  <a:gd name="connsiteX13" fmla="*/ 222578 w 383574"/>
                  <a:gd name="connsiteY13" fmla="*/ 240327 h 240327"/>
                  <a:gd name="connsiteX14" fmla="*/ 206245 w 383574"/>
                  <a:gd name="connsiteY14" fmla="*/ 216994 h 240327"/>
                  <a:gd name="connsiteX15" fmla="*/ 180579 w 383574"/>
                  <a:gd name="connsiteY15" fmla="*/ 223994 h 240327"/>
                  <a:gd name="connsiteX16" fmla="*/ 147913 w 383574"/>
                  <a:gd name="connsiteY16" fmla="*/ 226327 h 240327"/>
                  <a:gd name="connsiteX17" fmla="*/ 101657 w 383574"/>
                  <a:gd name="connsiteY17" fmla="*/ 207482 h 240327"/>
                  <a:gd name="connsiteX18" fmla="*/ 27679 w 383574"/>
                  <a:gd name="connsiteY18" fmla="*/ 237653 h 240327"/>
                  <a:gd name="connsiteX0" fmla="*/ 0 w 281917"/>
                  <a:gd name="connsiteY0" fmla="*/ 82635 h 240327"/>
                  <a:gd name="connsiteX1" fmla="*/ 13591 w 281917"/>
                  <a:gd name="connsiteY1" fmla="*/ 81664 h 240327"/>
                  <a:gd name="connsiteX2" fmla="*/ 83589 w 281917"/>
                  <a:gd name="connsiteY2" fmla="*/ 13999 h 240327"/>
                  <a:gd name="connsiteX3" fmla="*/ 146587 w 281917"/>
                  <a:gd name="connsiteY3" fmla="*/ 0 h 240327"/>
                  <a:gd name="connsiteX4" fmla="*/ 179253 w 281917"/>
                  <a:gd name="connsiteY4" fmla="*/ 23332 h 240327"/>
                  <a:gd name="connsiteX5" fmla="*/ 218919 w 281917"/>
                  <a:gd name="connsiteY5" fmla="*/ 0 h 240327"/>
                  <a:gd name="connsiteX6" fmla="*/ 281917 w 281917"/>
                  <a:gd name="connsiteY6" fmla="*/ 13999 h 240327"/>
                  <a:gd name="connsiteX7" fmla="*/ 251585 w 281917"/>
                  <a:gd name="connsiteY7" fmla="*/ 41999 h 240327"/>
                  <a:gd name="connsiteX8" fmla="*/ 239918 w 281917"/>
                  <a:gd name="connsiteY8" fmla="*/ 93331 h 240327"/>
                  <a:gd name="connsiteX9" fmla="*/ 214252 w 281917"/>
                  <a:gd name="connsiteY9" fmla="*/ 163329 h 240327"/>
                  <a:gd name="connsiteX10" fmla="*/ 214252 w 281917"/>
                  <a:gd name="connsiteY10" fmla="*/ 200661 h 240327"/>
                  <a:gd name="connsiteX11" fmla="*/ 183920 w 281917"/>
                  <a:gd name="connsiteY11" fmla="*/ 233327 h 240327"/>
                  <a:gd name="connsiteX12" fmla="*/ 167587 w 281917"/>
                  <a:gd name="connsiteY12" fmla="*/ 237994 h 240327"/>
                  <a:gd name="connsiteX13" fmla="*/ 120921 w 281917"/>
                  <a:gd name="connsiteY13" fmla="*/ 240327 h 240327"/>
                  <a:gd name="connsiteX14" fmla="*/ 104588 w 281917"/>
                  <a:gd name="connsiteY14" fmla="*/ 216994 h 240327"/>
                  <a:gd name="connsiteX15" fmla="*/ 78922 w 281917"/>
                  <a:gd name="connsiteY15" fmla="*/ 223994 h 240327"/>
                  <a:gd name="connsiteX16" fmla="*/ 46256 w 281917"/>
                  <a:gd name="connsiteY16" fmla="*/ 226327 h 240327"/>
                  <a:gd name="connsiteX17" fmla="*/ 0 w 281917"/>
                  <a:gd name="connsiteY17" fmla="*/ 207482 h 24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81917" h="240327">
                    <a:moveTo>
                      <a:pt x="0" y="82635"/>
                    </a:moveTo>
                    <a:lnTo>
                      <a:pt x="13591" y="81664"/>
                    </a:lnTo>
                    <a:lnTo>
                      <a:pt x="83589" y="13999"/>
                    </a:lnTo>
                    <a:lnTo>
                      <a:pt x="146587" y="0"/>
                    </a:lnTo>
                    <a:lnTo>
                      <a:pt x="179253" y="23332"/>
                    </a:lnTo>
                    <a:lnTo>
                      <a:pt x="218919" y="0"/>
                    </a:lnTo>
                    <a:lnTo>
                      <a:pt x="281917" y="13999"/>
                    </a:lnTo>
                    <a:lnTo>
                      <a:pt x="251585" y="41999"/>
                    </a:lnTo>
                    <a:lnTo>
                      <a:pt x="239918" y="93331"/>
                    </a:lnTo>
                    <a:lnTo>
                      <a:pt x="214252" y="163329"/>
                    </a:lnTo>
                    <a:lnTo>
                      <a:pt x="214252" y="200661"/>
                    </a:lnTo>
                    <a:lnTo>
                      <a:pt x="183920" y="233327"/>
                    </a:lnTo>
                    <a:lnTo>
                      <a:pt x="167587" y="237994"/>
                    </a:lnTo>
                    <a:lnTo>
                      <a:pt x="120921" y="240327"/>
                    </a:lnTo>
                    <a:lnTo>
                      <a:pt x="104588" y="216994"/>
                    </a:lnTo>
                    <a:lnTo>
                      <a:pt x="78922" y="223994"/>
                    </a:lnTo>
                    <a:lnTo>
                      <a:pt x="46256" y="226327"/>
                    </a:lnTo>
                    <a:lnTo>
                      <a:pt x="0" y="207482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1F10D5A-5334-9E37-977B-D460D8AD54C2}"/>
                  </a:ext>
                </a:extLst>
              </p:cNvPr>
              <p:cNvSpPr/>
              <p:nvPr/>
            </p:nvSpPr>
            <p:spPr>
              <a:xfrm>
                <a:off x="858289" y="4898798"/>
                <a:ext cx="1402496" cy="1557477"/>
              </a:xfrm>
              <a:custGeom>
                <a:avLst/>
                <a:gdLst>
                  <a:gd name="connsiteX0" fmla="*/ 986202 w 1402496"/>
                  <a:gd name="connsiteY0" fmla="*/ 0 h 1557477"/>
                  <a:gd name="connsiteX1" fmla="*/ 1063978 w 1402496"/>
                  <a:gd name="connsiteY1" fmla="*/ 21779 h 1557477"/>
                  <a:gd name="connsiteX2" fmla="*/ 1085755 w 1402496"/>
                  <a:gd name="connsiteY2" fmla="*/ 52887 h 1557477"/>
                  <a:gd name="connsiteX3" fmla="*/ 1144865 w 1402496"/>
                  <a:gd name="connsiteY3" fmla="*/ 102664 h 1557477"/>
                  <a:gd name="connsiteX4" fmla="*/ 1163533 w 1402496"/>
                  <a:gd name="connsiteY4" fmla="*/ 192885 h 1557477"/>
                  <a:gd name="connsiteX5" fmla="*/ 1228863 w 1402496"/>
                  <a:gd name="connsiteY5" fmla="*/ 255106 h 1557477"/>
                  <a:gd name="connsiteX6" fmla="*/ 1238197 w 1402496"/>
                  <a:gd name="connsiteY6" fmla="*/ 317327 h 1557477"/>
                  <a:gd name="connsiteX7" fmla="*/ 1263085 w 1402496"/>
                  <a:gd name="connsiteY7" fmla="*/ 339102 h 1557477"/>
                  <a:gd name="connsiteX8" fmla="*/ 1266197 w 1402496"/>
                  <a:gd name="connsiteY8" fmla="*/ 367104 h 1557477"/>
                  <a:gd name="connsiteX9" fmla="*/ 1297306 w 1402496"/>
                  <a:gd name="connsiteY9" fmla="*/ 395104 h 1557477"/>
                  <a:gd name="connsiteX10" fmla="*/ 1269308 w 1402496"/>
                  <a:gd name="connsiteY10" fmla="*/ 429325 h 1557477"/>
                  <a:gd name="connsiteX11" fmla="*/ 1281752 w 1402496"/>
                  <a:gd name="connsiteY11" fmla="*/ 550653 h 1557477"/>
                  <a:gd name="connsiteX12" fmla="*/ 1356418 w 1402496"/>
                  <a:gd name="connsiteY12" fmla="*/ 600431 h 1557477"/>
                  <a:gd name="connsiteX13" fmla="*/ 1399970 w 1402496"/>
                  <a:gd name="connsiteY13" fmla="*/ 634653 h 1557477"/>
                  <a:gd name="connsiteX14" fmla="*/ 1402496 w 1402496"/>
                  <a:gd name="connsiteY14" fmla="*/ 652328 h 1557477"/>
                  <a:gd name="connsiteX15" fmla="*/ 1399970 w 1402496"/>
                  <a:gd name="connsiteY15" fmla="*/ 652075 h 1557477"/>
                  <a:gd name="connsiteX16" fmla="*/ 1317839 w 1402496"/>
                  <a:gd name="connsiteY16" fmla="*/ 655808 h 1557477"/>
                  <a:gd name="connsiteX17" fmla="*/ 1295439 w 1402496"/>
                  <a:gd name="connsiteY17" fmla="*/ 689407 h 1557477"/>
                  <a:gd name="connsiteX18" fmla="*/ 1269306 w 1402496"/>
                  <a:gd name="connsiteY18" fmla="*/ 723007 h 1557477"/>
                  <a:gd name="connsiteX19" fmla="*/ 1269306 w 1402496"/>
                  <a:gd name="connsiteY19" fmla="*/ 737939 h 1557477"/>
                  <a:gd name="connsiteX20" fmla="*/ 1284240 w 1402496"/>
                  <a:gd name="connsiteY20" fmla="*/ 764071 h 1557477"/>
                  <a:gd name="connsiteX21" fmla="*/ 1250640 w 1402496"/>
                  <a:gd name="connsiteY21" fmla="*/ 816337 h 1557477"/>
                  <a:gd name="connsiteX22" fmla="*/ 1187175 w 1402496"/>
                  <a:gd name="connsiteY22" fmla="*/ 838738 h 1557477"/>
                  <a:gd name="connsiteX23" fmla="*/ 1175976 w 1402496"/>
                  <a:gd name="connsiteY23" fmla="*/ 891003 h 1557477"/>
                  <a:gd name="connsiteX24" fmla="*/ 1172242 w 1402496"/>
                  <a:gd name="connsiteY24" fmla="*/ 920869 h 1557477"/>
                  <a:gd name="connsiteX25" fmla="*/ 1146109 w 1402496"/>
                  <a:gd name="connsiteY25" fmla="*/ 920869 h 1557477"/>
                  <a:gd name="connsiteX26" fmla="*/ 1105044 w 1402496"/>
                  <a:gd name="connsiteY26" fmla="*/ 969402 h 1557477"/>
                  <a:gd name="connsiteX27" fmla="*/ 1086376 w 1402496"/>
                  <a:gd name="connsiteY27" fmla="*/ 1006734 h 1557477"/>
                  <a:gd name="connsiteX28" fmla="*/ 1086376 w 1402496"/>
                  <a:gd name="connsiteY28" fmla="*/ 1066466 h 1557477"/>
                  <a:gd name="connsiteX29" fmla="*/ 1056511 w 1402496"/>
                  <a:gd name="connsiteY29" fmla="*/ 1092599 h 1557477"/>
                  <a:gd name="connsiteX30" fmla="*/ 985579 w 1402496"/>
                  <a:gd name="connsiteY30" fmla="*/ 1077666 h 1557477"/>
                  <a:gd name="connsiteX31" fmla="*/ 959446 w 1402496"/>
                  <a:gd name="connsiteY31" fmla="*/ 1129931 h 1557477"/>
                  <a:gd name="connsiteX32" fmla="*/ 933314 w 1402496"/>
                  <a:gd name="connsiteY32" fmla="*/ 1141130 h 1557477"/>
                  <a:gd name="connsiteX33" fmla="*/ 937046 w 1402496"/>
                  <a:gd name="connsiteY33" fmla="*/ 1189664 h 1557477"/>
                  <a:gd name="connsiteX34" fmla="*/ 922114 w 1402496"/>
                  <a:gd name="connsiteY34" fmla="*/ 1223261 h 1557477"/>
                  <a:gd name="connsiteX35" fmla="*/ 933314 w 1402496"/>
                  <a:gd name="connsiteY35" fmla="*/ 1301660 h 1557477"/>
                  <a:gd name="connsiteX36" fmla="*/ 937046 w 1402496"/>
                  <a:gd name="connsiteY36" fmla="*/ 1346459 h 1557477"/>
                  <a:gd name="connsiteX37" fmla="*/ 959446 w 1402496"/>
                  <a:gd name="connsiteY37" fmla="*/ 1406191 h 1557477"/>
                  <a:gd name="connsiteX38" fmla="*/ 993046 w 1402496"/>
                  <a:gd name="connsiteY38" fmla="*/ 1409924 h 1557477"/>
                  <a:gd name="connsiteX39" fmla="*/ 1026646 w 1402496"/>
                  <a:gd name="connsiteY39" fmla="*/ 1477123 h 1557477"/>
                  <a:gd name="connsiteX40" fmla="*/ 1045312 w 1402496"/>
                  <a:gd name="connsiteY40" fmla="*/ 1506988 h 1557477"/>
                  <a:gd name="connsiteX41" fmla="*/ 1063978 w 1402496"/>
                  <a:gd name="connsiteY41" fmla="*/ 1533121 h 1557477"/>
                  <a:gd name="connsiteX42" fmla="*/ 1058247 w 1402496"/>
                  <a:gd name="connsiteY42" fmla="*/ 1557477 h 1557477"/>
                  <a:gd name="connsiteX43" fmla="*/ 116087 w 1402496"/>
                  <a:gd name="connsiteY43" fmla="*/ 1557477 h 1557477"/>
                  <a:gd name="connsiteX44" fmla="*/ 115109 w 1402496"/>
                  <a:gd name="connsiteY44" fmla="*/ 1555522 h 1557477"/>
                  <a:gd name="connsiteX45" fmla="*/ 164885 w 1402496"/>
                  <a:gd name="connsiteY45" fmla="*/ 1483967 h 1557477"/>
                  <a:gd name="connsiteX46" fmla="*/ 155553 w 1402496"/>
                  <a:gd name="connsiteY46" fmla="*/ 1474635 h 1557477"/>
                  <a:gd name="connsiteX47" fmla="*/ 261328 w 1402496"/>
                  <a:gd name="connsiteY47" fmla="*/ 1362637 h 1557477"/>
                  <a:gd name="connsiteX48" fmla="*/ 255106 w 1402496"/>
                  <a:gd name="connsiteY48" fmla="*/ 1294193 h 1557477"/>
                  <a:gd name="connsiteX49" fmla="*/ 223996 w 1402496"/>
                  <a:gd name="connsiteY49" fmla="*/ 1244418 h 1557477"/>
                  <a:gd name="connsiteX50" fmla="*/ 248883 w 1402496"/>
                  <a:gd name="connsiteY50" fmla="*/ 1231972 h 1557477"/>
                  <a:gd name="connsiteX51" fmla="*/ 211551 w 1402496"/>
                  <a:gd name="connsiteY51" fmla="*/ 1169752 h 1557477"/>
                  <a:gd name="connsiteX52" fmla="*/ 236440 w 1402496"/>
                  <a:gd name="connsiteY52" fmla="*/ 1144863 h 1557477"/>
                  <a:gd name="connsiteX53" fmla="*/ 398213 w 1402496"/>
                  <a:gd name="connsiteY53" fmla="*/ 1017312 h 1557477"/>
                  <a:gd name="connsiteX54" fmla="*/ 373326 w 1402496"/>
                  <a:gd name="connsiteY54" fmla="*/ 1001755 h 1557477"/>
                  <a:gd name="connsiteX55" fmla="*/ 307994 w 1402496"/>
                  <a:gd name="connsiteY55" fmla="*/ 1004869 h 1557477"/>
                  <a:gd name="connsiteX56" fmla="*/ 227106 w 1402496"/>
                  <a:gd name="connsiteY56" fmla="*/ 1026644 h 1557477"/>
                  <a:gd name="connsiteX57" fmla="*/ 93332 w 1402496"/>
                  <a:gd name="connsiteY57" fmla="*/ 1057755 h 1557477"/>
                  <a:gd name="connsiteX58" fmla="*/ 87109 w 1402496"/>
                  <a:gd name="connsiteY58" fmla="*/ 1088865 h 1557477"/>
                  <a:gd name="connsiteX59" fmla="*/ 74666 w 1402496"/>
                  <a:gd name="connsiteY59" fmla="*/ 1138642 h 1557477"/>
                  <a:gd name="connsiteX60" fmla="*/ 12443 w 1402496"/>
                  <a:gd name="connsiteY60" fmla="*/ 1147974 h 1557477"/>
                  <a:gd name="connsiteX61" fmla="*/ 28000 w 1402496"/>
                  <a:gd name="connsiteY61" fmla="*/ 1098197 h 1557477"/>
                  <a:gd name="connsiteX62" fmla="*/ 0 w 1402496"/>
                  <a:gd name="connsiteY62" fmla="*/ 1067089 h 1557477"/>
                  <a:gd name="connsiteX63" fmla="*/ 28000 w 1402496"/>
                  <a:gd name="connsiteY63" fmla="*/ 1045310 h 1557477"/>
                  <a:gd name="connsiteX64" fmla="*/ 74666 w 1402496"/>
                  <a:gd name="connsiteY64" fmla="*/ 1007978 h 1557477"/>
                  <a:gd name="connsiteX65" fmla="*/ 136887 w 1402496"/>
                  <a:gd name="connsiteY65" fmla="*/ 986201 h 1557477"/>
                  <a:gd name="connsiteX66" fmla="*/ 214662 w 1402496"/>
                  <a:gd name="connsiteY66" fmla="*/ 942648 h 1557477"/>
                  <a:gd name="connsiteX67" fmla="*/ 258217 w 1402496"/>
                  <a:gd name="connsiteY67" fmla="*/ 886646 h 1557477"/>
                  <a:gd name="connsiteX68" fmla="*/ 307994 w 1402496"/>
                  <a:gd name="connsiteY68" fmla="*/ 846204 h 1557477"/>
                  <a:gd name="connsiteX69" fmla="*/ 311104 w 1402496"/>
                  <a:gd name="connsiteY69" fmla="*/ 755985 h 1557477"/>
                  <a:gd name="connsiteX70" fmla="*/ 332881 w 1402496"/>
                  <a:gd name="connsiteY70" fmla="*/ 727984 h 1557477"/>
                  <a:gd name="connsiteX71" fmla="*/ 248883 w 1402496"/>
                  <a:gd name="connsiteY71" fmla="*/ 615987 h 1557477"/>
                  <a:gd name="connsiteX72" fmla="*/ 199108 w 1402496"/>
                  <a:gd name="connsiteY72" fmla="*/ 615987 h 1557477"/>
                  <a:gd name="connsiteX73" fmla="*/ 186662 w 1402496"/>
                  <a:gd name="connsiteY73" fmla="*/ 581766 h 1557477"/>
                  <a:gd name="connsiteX74" fmla="*/ 186662 w 1402496"/>
                  <a:gd name="connsiteY74" fmla="*/ 547544 h 1557477"/>
                  <a:gd name="connsiteX75" fmla="*/ 121330 w 1402496"/>
                  <a:gd name="connsiteY75" fmla="*/ 513321 h 1557477"/>
                  <a:gd name="connsiteX76" fmla="*/ 83998 w 1402496"/>
                  <a:gd name="connsiteY76" fmla="*/ 494657 h 1557477"/>
                  <a:gd name="connsiteX77" fmla="*/ 52889 w 1402496"/>
                  <a:gd name="connsiteY77" fmla="*/ 479100 h 1557477"/>
                  <a:gd name="connsiteX78" fmla="*/ 52889 w 1402496"/>
                  <a:gd name="connsiteY78" fmla="*/ 379548 h 1557477"/>
                  <a:gd name="connsiteX79" fmla="*/ 20947 w 1402496"/>
                  <a:gd name="connsiteY79" fmla="*/ 342281 h 1557477"/>
                  <a:gd name="connsiteX80" fmla="*/ 145598 w 1402496"/>
                  <a:gd name="connsiteY80" fmla="*/ 345948 h 1557477"/>
                  <a:gd name="connsiteX81" fmla="*/ 167996 w 1402496"/>
                  <a:gd name="connsiteY81" fmla="*/ 323549 h 1557477"/>
                  <a:gd name="connsiteX82" fmla="*/ 156797 w 1402496"/>
                  <a:gd name="connsiteY82" fmla="*/ 248883 h 1557477"/>
                  <a:gd name="connsiteX83" fmla="*/ 265061 w 1402496"/>
                  <a:gd name="connsiteY83" fmla="*/ 207819 h 1557477"/>
                  <a:gd name="connsiteX84" fmla="*/ 253862 w 1402496"/>
                  <a:gd name="connsiteY84" fmla="*/ 177952 h 1557477"/>
                  <a:gd name="connsiteX85" fmla="*/ 283727 w 1402496"/>
                  <a:gd name="connsiteY85" fmla="*/ 148086 h 1557477"/>
                  <a:gd name="connsiteX86" fmla="*/ 395725 w 1402496"/>
                  <a:gd name="connsiteY86" fmla="*/ 144352 h 1557477"/>
                  <a:gd name="connsiteX87" fmla="*/ 429325 w 1402496"/>
                  <a:gd name="connsiteY87" fmla="*/ 58489 h 1557477"/>
                  <a:gd name="connsiteX88" fmla="*/ 459190 w 1402496"/>
                  <a:gd name="connsiteY88" fmla="*/ 80887 h 1557477"/>
                  <a:gd name="connsiteX89" fmla="*/ 507723 w 1402496"/>
                  <a:gd name="connsiteY89" fmla="*/ 62221 h 1557477"/>
                  <a:gd name="connsiteX90" fmla="*/ 556255 w 1402496"/>
                  <a:gd name="connsiteY90" fmla="*/ 121954 h 1557477"/>
                  <a:gd name="connsiteX91" fmla="*/ 601053 w 1402496"/>
                  <a:gd name="connsiteY91" fmla="*/ 136887 h 1557477"/>
                  <a:gd name="connsiteX92" fmla="*/ 655304 w 1402496"/>
                  <a:gd name="connsiteY92" fmla="*/ 154017 h 1557477"/>
                  <a:gd name="connsiteX93" fmla="*/ 665764 w 1402496"/>
                  <a:gd name="connsiteY93" fmla="*/ 183553 h 1557477"/>
                  <a:gd name="connsiteX94" fmla="*/ 734208 w 1402496"/>
                  <a:gd name="connsiteY94" fmla="*/ 189772 h 1557477"/>
                  <a:gd name="connsiteX95" fmla="*/ 746651 w 1402496"/>
                  <a:gd name="connsiteY95" fmla="*/ 227106 h 1557477"/>
                  <a:gd name="connsiteX96" fmla="*/ 780872 w 1402496"/>
                  <a:gd name="connsiteY96" fmla="*/ 251995 h 1557477"/>
                  <a:gd name="connsiteX97" fmla="*/ 811983 w 1402496"/>
                  <a:gd name="connsiteY97" fmla="*/ 245774 h 1557477"/>
                  <a:gd name="connsiteX98" fmla="*/ 827538 w 1402496"/>
                  <a:gd name="connsiteY98" fmla="*/ 255106 h 1557477"/>
                  <a:gd name="connsiteX99" fmla="*/ 833761 w 1402496"/>
                  <a:gd name="connsiteY99" fmla="*/ 255106 h 1557477"/>
                  <a:gd name="connsiteX100" fmla="*/ 852427 w 1402496"/>
                  <a:gd name="connsiteY100" fmla="*/ 301770 h 1557477"/>
                  <a:gd name="connsiteX101" fmla="*/ 889759 w 1402496"/>
                  <a:gd name="connsiteY101" fmla="*/ 301770 h 1557477"/>
                  <a:gd name="connsiteX102" fmla="*/ 911536 w 1402496"/>
                  <a:gd name="connsiteY102" fmla="*/ 276881 h 1557477"/>
                  <a:gd name="connsiteX103" fmla="*/ 933314 w 1402496"/>
                  <a:gd name="connsiteY103" fmla="*/ 255106 h 1557477"/>
                  <a:gd name="connsiteX104" fmla="*/ 933314 w 1402496"/>
                  <a:gd name="connsiteY104" fmla="*/ 242661 h 1557477"/>
                  <a:gd name="connsiteX105" fmla="*/ 911536 w 1402496"/>
                  <a:gd name="connsiteY105" fmla="*/ 223995 h 1557477"/>
                  <a:gd name="connsiteX106" fmla="*/ 930202 w 1402496"/>
                  <a:gd name="connsiteY106" fmla="*/ 199108 h 1557477"/>
                  <a:gd name="connsiteX107" fmla="*/ 892870 w 1402496"/>
                  <a:gd name="connsiteY107" fmla="*/ 133776 h 1557477"/>
                  <a:gd name="connsiteX108" fmla="*/ 877315 w 1402496"/>
                  <a:gd name="connsiteY108" fmla="*/ 105776 h 1557477"/>
                  <a:gd name="connsiteX109" fmla="*/ 874204 w 1402496"/>
                  <a:gd name="connsiteY109" fmla="*/ 31112 h 1557477"/>
                  <a:gd name="connsiteX110" fmla="*/ 917759 w 1402496"/>
                  <a:gd name="connsiteY110" fmla="*/ 31112 h 1557477"/>
                  <a:gd name="connsiteX0" fmla="*/ 986202 w 1402496"/>
                  <a:gd name="connsiteY0" fmla="*/ 0 h 1635361"/>
                  <a:gd name="connsiteX1" fmla="*/ 1063978 w 1402496"/>
                  <a:gd name="connsiteY1" fmla="*/ 21779 h 1635361"/>
                  <a:gd name="connsiteX2" fmla="*/ 1085755 w 1402496"/>
                  <a:gd name="connsiteY2" fmla="*/ 52887 h 1635361"/>
                  <a:gd name="connsiteX3" fmla="*/ 1144865 w 1402496"/>
                  <a:gd name="connsiteY3" fmla="*/ 102664 h 1635361"/>
                  <a:gd name="connsiteX4" fmla="*/ 1163533 w 1402496"/>
                  <a:gd name="connsiteY4" fmla="*/ 192885 h 1635361"/>
                  <a:gd name="connsiteX5" fmla="*/ 1228863 w 1402496"/>
                  <a:gd name="connsiteY5" fmla="*/ 255106 h 1635361"/>
                  <a:gd name="connsiteX6" fmla="*/ 1238197 w 1402496"/>
                  <a:gd name="connsiteY6" fmla="*/ 317327 h 1635361"/>
                  <a:gd name="connsiteX7" fmla="*/ 1263085 w 1402496"/>
                  <a:gd name="connsiteY7" fmla="*/ 339102 h 1635361"/>
                  <a:gd name="connsiteX8" fmla="*/ 1266197 w 1402496"/>
                  <a:gd name="connsiteY8" fmla="*/ 367104 h 1635361"/>
                  <a:gd name="connsiteX9" fmla="*/ 1297306 w 1402496"/>
                  <a:gd name="connsiteY9" fmla="*/ 395104 h 1635361"/>
                  <a:gd name="connsiteX10" fmla="*/ 1269308 w 1402496"/>
                  <a:gd name="connsiteY10" fmla="*/ 429325 h 1635361"/>
                  <a:gd name="connsiteX11" fmla="*/ 1281752 w 1402496"/>
                  <a:gd name="connsiteY11" fmla="*/ 550653 h 1635361"/>
                  <a:gd name="connsiteX12" fmla="*/ 1356418 w 1402496"/>
                  <a:gd name="connsiteY12" fmla="*/ 600431 h 1635361"/>
                  <a:gd name="connsiteX13" fmla="*/ 1399970 w 1402496"/>
                  <a:gd name="connsiteY13" fmla="*/ 634653 h 1635361"/>
                  <a:gd name="connsiteX14" fmla="*/ 1402496 w 1402496"/>
                  <a:gd name="connsiteY14" fmla="*/ 652328 h 1635361"/>
                  <a:gd name="connsiteX15" fmla="*/ 1399970 w 1402496"/>
                  <a:gd name="connsiteY15" fmla="*/ 652075 h 1635361"/>
                  <a:gd name="connsiteX16" fmla="*/ 1317839 w 1402496"/>
                  <a:gd name="connsiteY16" fmla="*/ 655808 h 1635361"/>
                  <a:gd name="connsiteX17" fmla="*/ 1295439 w 1402496"/>
                  <a:gd name="connsiteY17" fmla="*/ 689407 h 1635361"/>
                  <a:gd name="connsiteX18" fmla="*/ 1269306 w 1402496"/>
                  <a:gd name="connsiteY18" fmla="*/ 723007 h 1635361"/>
                  <a:gd name="connsiteX19" fmla="*/ 1269306 w 1402496"/>
                  <a:gd name="connsiteY19" fmla="*/ 737939 h 1635361"/>
                  <a:gd name="connsiteX20" fmla="*/ 1284240 w 1402496"/>
                  <a:gd name="connsiteY20" fmla="*/ 764071 h 1635361"/>
                  <a:gd name="connsiteX21" fmla="*/ 1250640 w 1402496"/>
                  <a:gd name="connsiteY21" fmla="*/ 816337 h 1635361"/>
                  <a:gd name="connsiteX22" fmla="*/ 1187175 w 1402496"/>
                  <a:gd name="connsiteY22" fmla="*/ 838738 h 1635361"/>
                  <a:gd name="connsiteX23" fmla="*/ 1175976 w 1402496"/>
                  <a:gd name="connsiteY23" fmla="*/ 891003 h 1635361"/>
                  <a:gd name="connsiteX24" fmla="*/ 1172242 w 1402496"/>
                  <a:gd name="connsiteY24" fmla="*/ 920869 h 1635361"/>
                  <a:gd name="connsiteX25" fmla="*/ 1146109 w 1402496"/>
                  <a:gd name="connsiteY25" fmla="*/ 920869 h 1635361"/>
                  <a:gd name="connsiteX26" fmla="*/ 1105044 w 1402496"/>
                  <a:gd name="connsiteY26" fmla="*/ 969402 h 1635361"/>
                  <a:gd name="connsiteX27" fmla="*/ 1086376 w 1402496"/>
                  <a:gd name="connsiteY27" fmla="*/ 1006734 h 1635361"/>
                  <a:gd name="connsiteX28" fmla="*/ 1086376 w 1402496"/>
                  <a:gd name="connsiteY28" fmla="*/ 1066466 h 1635361"/>
                  <a:gd name="connsiteX29" fmla="*/ 1056511 w 1402496"/>
                  <a:gd name="connsiteY29" fmla="*/ 1092599 h 1635361"/>
                  <a:gd name="connsiteX30" fmla="*/ 985579 w 1402496"/>
                  <a:gd name="connsiteY30" fmla="*/ 1077666 h 1635361"/>
                  <a:gd name="connsiteX31" fmla="*/ 959446 w 1402496"/>
                  <a:gd name="connsiteY31" fmla="*/ 1129931 h 1635361"/>
                  <a:gd name="connsiteX32" fmla="*/ 933314 w 1402496"/>
                  <a:gd name="connsiteY32" fmla="*/ 1141130 h 1635361"/>
                  <a:gd name="connsiteX33" fmla="*/ 937046 w 1402496"/>
                  <a:gd name="connsiteY33" fmla="*/ 1189664 h 1635361"/>
                  <a:gd name="connsiteX34" fmla="*/ 922114 w 1402496"/>
                  <a:gd name="connsiteY34" fmla="*/ 1223261 h 1635361"/>
                  <a:gd name="connsiteX35" fmla="*/ 933314 w 1402496"/>
                  <a:gd name="connsiteY35" fmla="*/ 1301660 h 1635361"/>
                  <a:gd name="connsiteX36" fmla="*/ 937046 w 1402496"/>
                  <a:gd name="connsiteY36" fmla="*/ 1346459 h 1635361"/>
                  <a:gd name="connsiteX37" fmla="*/ 959446 w 1402496"/>
                  <a:gd name="connsiteY37" fmla="*/ 1406191 h 1635361"/>
                  <a:gd name="connsiteX38" fmla="*/ 993046 w 1402496"/>
                  <a:gd name="connsiteY38" fmla="*/ 1409924 h 1635361"/>
                  <a:gd name="connsiteX39" fmla="*/ 1026646 w 1402496"/>
                  <a:gd name="connsiteY39" fmla="*/ 1477123 h 1635361"/>
                  <a:gd name="connsiteX40" fmla="*/ 1045312 w 1402496"/>
                  <a:gd name="connsiteY40" fmla="*/ 1506988 h 1635361"/>
                  <a:gd name="connsiteX41" fmla="*/ 1063978 w 1402496"/>
                  <a:gd name="connsiteY41" fmla="*/ 1533121 h 1635361"/>
                  <a:gd name="connsiteX42" fmla="*/ 1058247 w 1402496"/>
                  <a:gd name="connsiteY42" fmla="*/ 1557477 h 1635361"/>
                  <a:gd name="connsiteX43" fmla="*/ 722317 w 1402496"/>
                  <a:gd name="connsiteY43" fmla="*/ 1635352 h 1635361"/>
                  <a:gd name="connsiteX44" fmla="*/ 116087 w 1402496"/>
                  <a:gd name="connsiteY44" fmla="*/ 1557477 h 1635361"/>
                  <a:gd name="connsiteX45" fmla="*/ 115109 w 1402496"/>
                  <a:gd name="connsiteY45" fmla="*/ 1555522 h 1635361"/>
                  <a:gd name="connsiteX46" fmla="*/ 164885 w 1402496"/>
                  <a:gd name="connsiteY46" fmla="*/ 1483967 h 1635361"/>
                  <a:gd name="connsiteX47" fmla="*/ 155553 w 1402496"/>
                  <a:gd name="connsiteY47" fmla="*/ 1474635 h 1635361"/>
                  <a:gd name="connsiteX48" fmla="*/ 261328 w 1402496"/>
                  <a:gd name="connsiteY48" fmla="*/ 1362637 h 1635361"/>
                  <a:gd name="connsiteX49" fmla="*/ 255106 w 1402496"/>
                  <a:gd name="connsiteY49" fmla="*/ 1294193 h 1635361"/>
                  <a:gd name="connsiteX50" fmla="*/ 223996 w 1402496"/>
                  <a:gd name="connsiteY50" fmla="*/ 1244418 h 1635361"/>
                  <a:gd name="connsiteX51" fmla="*/ 248883 w 1402496"/>
                  <a:gd name="connsiteY51" fmla="*/ 1231972 h 1635361"/>
                  <a:gd name="connsiteX52" fmla="*/ 211551 w 1402496"/>
                  <a:gd name="connsiteY52" fmla="*/ 1169752 h 1635361"/>
                  <a:gd name="connsiteX53" fmla="*/ 236440 w 1402496"/>
                  <a:gd name="connsiteY53" fmla="*/ 1144863 h 1635361"/>
                  <a:gd name="connsiteX54" fmla="*/ 398213 w 1402496"/>
                  <a:gd name="connsiteY54" fmla="*/ 1017312 h 1635361"/>
                  <a:gd name="connsiteX55" fmla="*/ 373326 w 1402496"/>
                  <a:gd name="connsiteY55" fmla="*/ 1001755 h 1635361"/>
                  <a:gd name="connsiteX56" fmla="*/ 307994 w 1402496"/>
                  <a:gd name="connsiteY56" fmla="*/ 1004869 h 1635361"/>
                  <a:gd name="connsiteX57" fmla="*/ 227106 w 1402496"/>
                  <a:gd name="connsiteY57" fmla="*/ 1026644 h 1635361"/>
                  <a:gd name="connsiteX58" fmla="*/ 93332 w 1402496"/>
                  <a:gd name="connsiteY58" fmla="*/ 1057755 h 1635361"/>
                  <a:gd name="connsiteX59" fmla="*/ 87109 w 1402496"/>
                  <a:gd name="connsiteY59" fmla="*/ 1088865 h 1635361"/>
                  <a:gd name="connsiteX60" fmla="*/ 74666 w 1402496"/>
                  <a:gd name="connsiteY60" fmla="*/ 1138642 h 1635361"/>
                  <a:gd name="connsiteX61" fmla="*/ 12443 w 1402496"/>
                  <a:gd name="connsiteY61" fmla="*/ 1147974 h 1635361"/>
                  <a:gd name="connsiteX62" fmla="*/ 28000 w 1402496"/>
                  <a:gd name="connsiteY62" fmla="*/ 1098197 h 1635361"/>
                  <a:gd name="connsiteX63" fmla="*/ 0 w 1402496"/>
                  <a:gd name="connsiteY63" fmla="*/ 1067089 h 1635361"/>
                  <a:gd name="connsiteX64" fmla="*/ 28000 w 1402496"/>
                  <a:gd name="connsiteY64" fmla="*/ 1045310 h 1635361"/>
                  <a:gd name="connsiteX65" fmla="*/ 74666 w 1402496"/>
                  <a:gd name="connsiteY65" fmla="*/ 1007978 h 1635361"/>
                  <a:gd name="connsiteX66" fmla="*/ 136887 w 1402496"/>
                  <a:gd name="connsiteY66" fmla="*/ 986201 h 1635361"/>
                  <a:gd name="connsiteX67" fmla="*/ 214662 w 1402496"/>
                  <a:gd name="connsiteY67" fmla="*/ 942648 h 1635361"/>
                  <a:gd name="connsiteX68" fmla="*/ 258217 w 1402496"/>
                  <a:gd name="connsiteY68" fmla="*/ 886646 h 1635361"/>
                  <a:gd name="connsiteX69" fmla="*/ 307994 w 1402496"/>
                  <a:gd name="connsiteY69" fmla="*/ 846204 h 1635361"/>
                  <a:gd name="connsiteX70" fmla="*/ 311104 w 1402496"/>
                  <a:gd name="connsiteY70" fmla="*/ 755985 h 1635361"/>
                  <a:gd name="connsiteX71" fmla="*/ 332881 w 1402496"/>
                  <a:gd name="connsiteY71" fmla="*/ 727984 h 1635361"/>
                  <a:gd name="connsiteX72" fmla="*/ 248883 w 1402496"/>
                  <a:gd name="connsiteY72" fmla="*/ 615987 h 1635361"/>
                  <a:gd name="connsiteX73" fmla="*/ 199108 w 1402496"/>
                  <a:gd name="connsiteY73" fmla="*/ 615987 h 1635361"/>
                  <a:gd name="connsiteX74" fmla="*/ 186662 w 1402496"/>
                  <a:gd name="connsiteY74" fmla="*/ 581766 h 1635361"/>
                  <a:gd name="connsiteX75" fmla="*/ 186662 w 1402496"/>
                  <a:gd name="connsiteY75" fmla="*/ 547544 h 1635361"/>
                  <a:gd name="connsiteX76" fmla="*/ 121330 w 1402496"/>
                  <a:gd name="connsiteY76" fmla="*/ 513321 h 1635361"/>
                  <a:gd name="connsiteX77" fmla="*/ 83998 w 1402496"/>
                  <a:gd name="connsiteY77" fmla="*/ 494657 h 1635361"/>
                  <a:gd name="connsiteX78" fmla="*/ 52889 w 1402496"/>
                  <a:gd name="connsiteY78" fmla="*/ 479100 h 1635361"/>
                  <a:gd name="connsiteX79" fmla="*/ 52889 w 1402496"/>
                  <a:gd name="connsiteY79" fmla="*/ 379548 h 1635361"/>
                  <a:gd name="connsiteX80" fmla="*/ 20947 w 1402496"/>
                  <a:gd name="connsiteY80" fmla="*/ 342281 h 1635361"/>
                  <a:gd name="connsiteX81" fmla="*/ 145598 w 1402496"/>
                  <a:gd name="connsiteY81" fmla="*/ 345948 h 1635361"/>
                  <a:gd name="connsiteX82" fmla="*/ 167996 w 1402496"/>
                  <a:gd name="connsiteY82" fmla="*/ 323549 h 1635361"/>
                  <a:gd name="connsiteX83" fmla="*/ 156797 w 1402496"/>
                  <a:gd name="connsiteY83" fmla="*/ 248883 h 1635361"/>
                  <a:gd name="connsiteX84" fmla="*/ 265061 w 1402496"/>
                  <a:gd name="connsiteY84" fmla="*/ 207819 h 1635361"/>
                  <a:gd name="connsiteX85" fmla="*/ 253862 w 1402496"/>
                  <a:gd name="connsiteY85" fmla="*/ 177952 h 1635361"/>
                  <a:gd name="connsiteX86" fmla="*/ 283727 w 1402496"/>
                  <a:gd name="connsiteY86" fmla="*/ 148086 h 1635361"/>
                  <a:gd name="connsiteX87" fmla="*/ 395725 w 1402496"/>
                  <a:gd name="connsiteY87" fmla="*/ 144352 h 1635361"/>
                  <a:gd name="connsiteX88" fmla="*/ 429325 w 1402496"/>
                  <a:gd name="connsiteY88" fmla="*/ 58489 h 1635361"/>
                  <a:gd name="connsiteX89" fmla="*/ 459190 w 1402496"/>
                  <a:gd name="connsiteY89" fmla="*/ 80887 h 1635361"/>
                  <a:gd name="connsiteX90" fmla="*/ 507723 w 1402496"/>
                  <a:gd name="connsiteY90" fmla="*/ 62221 h 1635361"/>
                  <a:gd name="connsiteX91" fmla="*/ 556255 w 1402496"/>
                  <a:gd name="connsiteY91" fmla="*/ 121954 h 1635361"/>
                  <a:gd name="connsiteX92" fmla="*/ 601053 w 1402496"/>
                  <a:gd name="connsiteY92" fmla="*/ 136887 h 1635361"/>
                  <a:gd name="connsiteX93" fmla="*/ 655304 w 1402496"/>
                  <a:gd name="connsiteY93" fmla="*/ 154017 h 1635361"/>
                  <a:gd name="connsiteX94" fmla="*/ 665764 w 1402496"/>
                  <a:gd name="connsiteY94" fmla="*/ 183553 h 1635361"/>
                  <a:gd name="connsiteX95" fmla="*/ 734208 w 1402496"/>
                  <a:gd name="connsiteY95" fmla="*/ 189772 h 1635361"/>
                  <a:gd name="connsiteX96" fmla="*/ 746651 w 1402496"/>
                  <a:gd name="connsiteY96" fmla="*/ 227106 h 1635361"/>
                  <a:gd name="connsiteX97" fmla="*/ 780872 w 1402496"/>
                  <a:gd name="connsiteY97" fmla="*/ 251995 h 1635361"/>
                  <a:gd name="connsiteX98" fmla="*/ 811983 w 1402496"/>
                  <a:gd name="connsiteY98" fmla="*/ 245774 h 1635361"/>
                  <a:gd name="connsiteX99" fmla="*/ 827538 w 1402496"/>
                  <a:gd name="connsiteY99" fmla="*/ 255106 h 1635361"/>
                  <a:gd name="connsiteX100" fmla="*/ 833761 w 1402496"/>
                  <a:gd name="connsiteY100" fmla="*/ 255106 h 1635361"/>
                  <a:gd name="connsiteX101" fmla="*/ 852427 w 1402496"/>
                  <a:gd name="connsiteY101" fmla="*/ 301770 h 1635361"/>
                  <a:gd name="connsiteX102" fmla="*/ 889759 w 1402496"/>
                  <a:gd name="connsiteY102" fmla="*/ 301770 h 1635361"/>
                  <a:gd name="connsiteX103" fmla="*/ 911536 w 1402496"/>
                  <a:gd name="connsiteY103" fmla="*/ 276881 h 1635361"/>
                  <a:gd name="connsiteX104" fmla="*/ 933314 w 1402496"/>
                  <a:gd name="connsiteY104" fmla="*/ 255106 h 1635361"/>
                  <a:gd name="connsiteX105" fmla="*/ 933314 w 1402496"/>
                  <a:gd name="connsiteY105" fmla="*/ 242661 h 1635361"/>
                  <a:gd name="connsiteX106" fmla="*/ 911536 w 1402496"/>
                  <a:gd name="connsiteY106" fmla="*/ 223995 h 1635361"/>
                  <a:gd name="connsiteX107" fmla="*/ 930202 w 1402496"/>
                  <a:gd name="connsiteY107" fmla="*/ 199108 h 1635361"/>
                  <a:gd name="connsiteX108" fmla="*/ 892870 w 1402496"/>
                  <a:gd name="connsiteY108" fmla="*/ 133776 h 1635361"/>
                  <a:gd name="connsiteX109" fmla="*/ 877315 w 1402496"/>
                  <a:gd name="connsiteY109" fmla="*/ 105776 h 1635361"/>
                  <a:gd name="connsiteX110" fmla="*/ 874204 w 1402496"/>
                  <a:gd name="connsiteY110" fmla="*/ 31112 h 1635361"/>
                  <a:gd name="connsiteX111" fmla="*/ 917759 w 1402496"/>
                  <a:gd name="connsiteY111" fmla="*/ 31112 h 1635361"/>
                  <a:gd name="connsiteX112" fmla="*/ 986202 w 1402496"/>
                  <a:gd name="connsiteY112" fmla="*/ 0 h 1635361"/>
                  <a:gd name="connsiteX0" fmla="*/ 722317 w 1402496"/>
                  <a:gd name="connsiteY0" fmla="*/ 1635352 h 1726792"/>
                  <a:gd name="connsiteX1" fmla="*/ 116087 w 1402496"/>
                  <a:gd name="connsiteY1" fmla="*/ 1557477 h 1726792"/>
                  <a:gd name="connsiteX2" fmla="*/ 115109 w 1402496"/>
                  <a:gd name="connsiteY2" fmla="*/ 1555522 h 1726792"/>
                  <a:gd name="connsiteX3" fmla="*/ 164885 w 1402496"/>
                  <a:gd name="connsiteY3" fmla="*/ 1483967 h 1726792"/>
                  <a:gd name="connsiteX4" fmla="*/ 155553 w 1402496"/>
                  <a:gd name="connsiteY4" fmla="*/ 1474635 h 1726792"/>
                  <a:gd name="connsiteX5" fmla="*/ 261328 w 1402496"/>
                  <a:gd name="connsiteY5" fmla="*/ 1362637 h 1726792"/>
                  <a:gd name="connsiteX6" fmla="*/ 255106 w 1402496"/>
                  <a:gd name="connsiteY6" fmla="*/ 1294193 h 1726792"/>
                  <a:gd name="connsiteX7" fmla="*/ 223996 w 1402496"/>
                  <a:gd name="connsiteY7" fmla="*/ 1244418 h 1726792"/>
                  <a:gd name="connsiteX8" fmla="*/ 248883 w 1402496"/>
                  <a:gd name="connsiteY8" fmla="*/ 1231972 h 1726792"/>
                  <a:gd name="connsiteX9" fmla="*/ 211551 w 1402496"/>
                  <a:gd name="connsiteY9" fmla="*/ 1169752 h 1726792"/>
                  <a:gd name="connsiteX10" fmla="*/ 236440 w 1402496"/>
                  <a:gd name="connsiteY10" fmla="*/ 1144863 h 1726792"/>
                  <a:gd name="connsiteX11" fmla="*/ 398213 w 1402496"/>
                  <a:gd name="connsiteY11" fmla="*/ 1017312 h 1726792"/>
                  <a:gd name="connsiteX12" fmla="*/ 373326 w 1402496"/>
                  <a:gd name="connsiteY12" fmla="*/ 1001755 h 1726792"/>
                  <a:gd name="connsiteX13" fmla="*/ 307994 w 1402496"/>
                  <a:gd name="connsiteY13" fmla="*/ 1004869 h 1726792"/>
                  <a:gd name="connsiteX14" fmla="*/ 227106 w 1402496"/>
                  <a:gd name="connsiteY14" fmla="*/ 1026644 h 1726792"/>
                  <a:gd name="connsiteX15" fmla="*/ 93332 w 1402496"/>
                  <a:gd name="connsiteY15" fmla="*/ 1057755 h 1726792"/>
                  <a:gd name="connsiteX16" fmla="*/ 87109 w 1402496"/>
                  <a:gd name="connsiteY16" fmla="*/ 1088865 h 1726792"/>
                  <a:gd name="connsiteX17" fmla="*/ 74666 w 1402496"/>
                  <a:gd name="connsiteY17" fmla="*/ 1138642 h 1726792"/>
                  <a:gd name="connsiteX18" fmla="*/ 12443 w 1402496"/>
                  <a:gd name="connsiteY18" fmla="*/ 1147974 h 1726792"/>
                  <a:gd name="connsiteX19" fmla="*/ 28000 w 1402496"/>
                  <a:gd name="connsiteY19" fmla="*/ 1098197 h 1726792"/>
                  <a:gd name="connsiteX20" fmla="*/ 0 w 1402496"/>
                  <a:gd name="connsiteY20" fmla="*/ 1067089 h 1726792"/>
                  <a:gd name="connsiteX21" fmla="*/ 28000 w 1402496"/>
                  <a:gd name="connsiteY21" fmla="*/ 1045310 h 1726792"/>
                  <a:gd name="connsiteX22" fmla="*/ 74666 w 1402496"/>
                  <a:gd name="connsiteY22" fmla="*/ 1007978 h 1726792"/>
                  <a:gd name="connsiteX23" fmla="*/ 136887 w 1402496"/>
                  <a:gd name="connsiteY23" fmla="*/ 986201 h 1726792"/>
                  <a:gd name="connsiteX24" fmla="*/ 214662 w 1402496"/>
                  <a:gd name="connsiteY24" fmla="*/ 942648 h 1726792"/>
                  <a:gd name="connsiteX25" fmla="*/ 258217 w 1402496"/>
                  <a:gd name="connsiteY25" fmla="*/ 886646 h 1726792"/>
                  <a:gd name="connsiteX26" fmla="*/ 307994 w 1402496"/>
                  <a:gd name="connsiteY26" fmla="*/ 846204 h 1726792"/>
                  <a:gd name="connsiteX27" fmla="*/ 311104 w 1402496"/>
                  <a:gd name="connsiteY27" fmla="*/ 755985 h 1726792"/>
                  <a:gd name="connsiteX28" fmla="*/ 332881 w 1402496"/>
                  <a:gd name="connsiteY28" fmla="*/ 727984 h 1726792"/>
                  <a:gd name="connsiteX29" fmla="*/ 248883 w 1402496"/>
                  <a:gd name="connsiteY29" fmla="*/ 615987 h 1726792"/>
                  <a:gd name="connsiteX30" fmla="*/ 199108 w 1402496"/>
                  <a:gd name="connsiteY30" fmla="*/ 615987 h 1726792"/>
                  <a:gd name="connsiteX31" fmla="*/ 186662 w 1402496"/>
                  <a:gd name="connsiteY31" fmla="*/ 581766 h 1726792"/>
                  <a:gd name="connsiteX32" fmla="*/ 186662 w 1402496"/>
                  <a:gd name="connsiteY32" fmla="*/ 547544 h 1726792"/>
                  <a:gd name="connsiteX33" fmla="*/ 121330 w 1402496"/>
                  <a:gd name="connsiteY33" fmla="*/ 513321 h 1726792"/>
                  <a:gd name="connsiteX34" fmla="*/ 83998 w 1402496"/>
                  <a:gd name="connsiteY34" fmla="*/ 494657 h 1726792"/>
                  <a:gd name="connsiteX35" fmla="*/ 52889 w 1402496"/>
                  <a:gd name="connsiteY35" fmla="*/ 479100 h 1726792"/>
                  <a:gd name="connsiteX36" fmla="*/ 52889 w 1402496"/>
                  <a:gd name="connsiteY36" fmla="*/ 379548 h 1726792"/>
                  <a:gd name="connsiteX37" fmla="*/ 20947 w 1402496"/>
                  <a:gd name="connsiteY37" fmla="*/ 342281 h 1726792"/>
                  <a:gd name="connsiteX38" fmla="*/ 145598 w 1402496"/>
                  <a:gd name="connsiteY38" fmla="*/ 345948 h 1726792"/>
                  <a:gd name="connsiteX39" fmla="*/ 167996 w 1402496"/>
                  <a:gd name="connsiteY39" fmla="*/ 323549 h 1726792"/>
                  <a:gd name="connsiteX40" fmla="*/ 156797 w 1402496"/>
                  <a:gd name="connsiteY40" fmla="*/ 248883 h 1726792"/>
                  <a:gd name="connsiteX41" fmla="*/ 265061 w 1402496"/>
                  <a:gd name="connsiteY41" fmla="*/ 207819 h 1726792"/>
                  <a:gd name="connsiteX42" fmla="*/ 253862 w 1402496"/>
                  <a:gd name="connsiteY42" fmla="*/ 177952 h 1726792"/>
                  <a:gd name="connsiteX43" fmla="*/ 283727 w 1402496"/>
                  <a:gd name="connsiteY43" fmla="*/ 148086 h 1726792"/>
                  <a:gd name="connsiteX44" fmla="*/ 395725 w 1402496"/>
                  <a:gd name="connsiteY44" fmla="*/ 144352 h 1726792"/>
                  <a:gd name="connsiteX45" fmla="*/ 429325 w 1402496"/>
                  <a:gd name="connsiteY45" fmla="*/ 58489 h 1726792"/>
                  <a:gd name="connsiteX46" fmla="*/ 459190 w 1402496"/>
                  <a:gd name="connsiteY46" fmla="*/ 80887 h 1726792"/>
                  <a:gd name="connsiteX47" fmla="*/ 507723 w 1402496"/>
                  <a:gd name="connsiteY47" fmla="*/ 62221 h 1726792"/>
                  <a:gd name="connsiteX48" fmla="*/ 556255 w 1402496"/>
                  <a:gd name="connsiteY48" fmla="*/ 121954 h 1726792"/>
                  <a:gd name="connsiteX49" fmla="*/ 601053 w 1402496"/>
                  <a:gd name="connsiteY49" fmla="*/ 136887 h 1726792"/>
                  <a:gd name="connsiteX50" fmla="*/ 655304 w 1402496"/>
                  <a:gd name="connsiteY50" fmla="*/ 154017 h 1726792"/>
                  <a:gd name="connsiteX51" fmla="*/ 665764 w 1402496"/>
                  <a:gd name="connsiteY51" fmla="*/ 183553 h 1726792"/>
                  <a:gd name="connsiteX52" fmla="*/ 734208 w 1402496"/>
                  <a:gd name="connsiteY52" fmla="*/ 189772 h 1726792"/>
                  <a:gd name="connsiteX53" fmla="*/ 746651 w 1402496"/>
                  <a:gd name="connsiteY53" fmla="*/ 227106 h 1726792"/>
                  <a:gd name="connsiteX54" fmla="*/ 780872 w 1402496"/>
                  <a:gd name="connsiteY54" fmla="*/ 251995 h 1726792"/>
                  <a:gd name="connsiteX55" fmla="*/ 811983 w 1402496"/>
                  <a:gd name="connsiteY55" fmla="*/ 245774 h 1726792"/>
                  <a:gd name="connsiteX56" fmla="*/ 827538 w 1402496"/>
                  <a:gd name="connsiteY56" fmla="*/ 255106 h 1726792"/>
                  <a:gd name="connsiteX57" fmla="*/ 833761 w 1402496"/>
                  <a:gd name="connsiteY57" fmla="*/ 255106 h 1726792"/>
                  <a:gd name="connsiteX58" fmla="*/ 852427 w 1402496"/>
                  <a:gd name="connsiteY58" fmla="*/ 301770 h 1726792"/>
                  <a:gd name="connsiteX59" fmla="*/ 889759 w 1402496"/>
                  <a:gd name="connsiteY59" fmla="*/ 301770 h 1726792"/>
                  <a:gd name="connsiteX60" fmla="*/ 911536 w 1402496"/>
                  <a:gd name="connsiteY60" fmla="*/ 276881 h 1726792"/>
                  <a:gd name="connsiteX61" fmla="*/ 933314 w 1402496"/>
                  <a:gd name="connsiteY61" fmla="*/ 255106 h 1726792"/>
                  <a:gd name="connsiteX62" fmla="*/ 933314 w 1402496"/>
                  <a:gd name="connsiteY62" fmla="*/ 242661 h 1726792"/>
                  <a:gd name="connsiteX63" fmla="*/ 911536 w 1402496"/>
                  <a:gd name="connsiteY63" fmla="*/ 223995 h 1726792"/>
                  <a:gd name="connsiteX64" fmla="*/ 930202 w 1402496"/>
                  <a:gd name="connsiteY64" fmla="*/ 199108 h 1726792"/>
                  <a:gd name="connsiteX65" fmla="*/ 892870 w 1402496"/>
                  <a:gd name="connsiteY65" fmla="*/ 133776 h 1726792"/>
                  <a:gd name="connsiteX66" fmla="*/ 877315 w 1402496"/>
                  <a:gd name="connsiteY66" fmla="*/ 105776 h 1726792"/>
                  <a:gd name="connsiteX67" fmla="*/ 874204 w 1402496"/>
                  <a:gd name="connsiteY67" fmla="*/ 31112 h 1726792"/>
                  <a:gd name="connsiteX68" fmla="*/ 917759 w 1402496"/>
                  <a:gd name="connsiteY68" fmla="*/ 31112 h 1726792"/>
                  <a:gd name="connsiteX69" fmla="*/ 986202 w 1402496"/>
                  <a:gd name="connsiteY69" fmla="*/ 0 h 1726792"/>
                  <a:gd name="connsiteX70" fmla="*/ 1063978 w 1402496"/>
                  <a:gd name="connsiteY70" fmla="*/ 21779 h 1726792"/>
                  <a:gd name="connsiteX71" fmla="*/ 1085755 w 1402496"/>
                  <a:gd name="connsiteY71" fmla="*/ 52887 h 1726792"/>
                  <a:gd name="connsiteX72" fmla="*/ 1144865 w 1402496"/>
                  <a:gd name="connsiteY72" fmla="*/ 102664 h 1726792"/>
                  <a:gd name="connsiteX73" fmla="*/ 1163533 w 1402496"/>
                  <a:gd name="connsiteY73" fmla="*/ 192885 h 1726792"/>
                  <a:gd name="connsiteX74" fmla="*/ 1228863 w 1402496"/>
                  <a:gd name="connsiteY74" fmla="*/ 255106 h 1726792"/>
                  <a:gd name="connsiteX75" fmla="*/ 1238197 w 1402496"/>
                  <a:gd name="connsiteY75" fmla="*/ 317327 h 1726792"/>
                  <a:gd name="connsiteX76" fmla="*/ 1263085 w 1402496"/>
                  <a:gd name="connsiteY76" fmla="*/ 339102 h 1726792"/>
                  <a:gd name="connsiteX77" fmla="*/ 1266197 w 1402496"/>
                  <a:gd name="connsiteY77" fmla="*/ 367104 h 1726792"/>
                  <a:gd name="connsiteX78" fmla="*/ 1297306 w 1402496"/>
                  <a:gd name="connsiteY78" fmla="*/ 395104 h 1726792"/>
                  <a:gd name="connsiteX79" fmla="*/ 1269308 w 1402496"/>
                  <a:gd name="connsiteY79" fmla="*/ 429325 h 1726792"/>
                  <a:gd name="connsiteX80" fmla="*/ 1281752 w 1402496"/>
                  <a:gd name="connsiteY80" fmla="*/ 550653 h 1726792"/>
                  <a:gd name="connsiteX81" fmla="*/ 1356418 w 1402496"/>
                  <a:gd name="connsiteY81" fmla="*/ 600431 h 1726792"/>
                  <a:gd name="connsiteX82" fmla="*/ 1399970 w 1402496"/>
                  <a:gd name="connsiteY82" fmla="*/ 634653 h 1726792"/>
                  <a:gd name="connsiteX83" fmla="*/ 1402496 w 1402496"/>
                  <a:gd name="connsiteY83" fmla="*/ 652328 h 1726792"/>
                  <a:gd name="connsiteX84" fmla="*/ 1399970 w 1402496"/>
                  <a:gd name="connsiteY84" fmla="*/ 652075 h 1726792"/>
                  <a:gd name="connsiteX85" fmla="*/ 1317839 w 1402496"/>
                  <a:gd name="connsiteY85" fmla="*/ 655808 h 1726792"/>
                  <a:gd name="connsiteX86" fmla="*/ 1295439 w 1402496"/>
                  <a:gd name="connsiteY86" fmla="*/ 689407 h 1726792"/>
                  <a:gd name="connsiteX87" fmla="*/ 1269306 w 1402496"/>
                  <a:gd name="connsiteY87" fmla="*/ 723007 h 1726792"/>
                  <a:gd name="connsiteX88" fmla="*/ 1269306 w 1402496"/>
                  <a:gd name="connsiteY88" fmla="*/ 737939 h 1726792"/>
                  <a:gd name="connsiteX89" fmla="*/ 1284240 w 1402496"/>
                  <a:gd name="connsiteY89" fmla="*/ 764071 h 1726792"/>
                  <a:gd name="connsiteX90" fmla="*/ 1250640 w 1402496"/>
                  <a:gd name="connsiteY90" fmla="*/ 816337 h 1726792"/>
                  <a:gd name="connsiteX91" fmla="*/ 1187175 w 1402496"/>
                  <a:gd name="connsiteY91" fmla="*/ 838738 h 1726792"/>
                  <a:gd name="connsiteX92" fmla="*/ 1175976 w 1402496"/>
                  <a:gd name="connsiteY92" fmla="*/ 891003 h 1726792"/>
                  <a:gd name="connsiteX93" fmla="*/ 1172242 w 1402496"/>
                  <a:gd name="connsiteY93" fmla="*/ 920869 h 1726792"/>
                  <a:gd name="connsiteX94" fmla="*/ 1146109 w 1402496"/>
                  <a:gd name="connsiteY94" fmla="*/ 920869 h 1726792"/>
                  <a:gd name="connsiteX95" fmla="*/ 1105044 w 1402496"/>
                  <a:gd name="connsiteY95" fmla="*/ 969402 h 1726792"/>
                  <a:gd name="connsiteX96" fmla="*/ 1086376 w 1402496"/>
                  <a:gd name="connsiteY96" fmla="*/ 1006734 h 1726792"/>
                  <a:gd name="connsiteX97" fmla="*/ 1086376 w 1402496"/>
                  <a:gd name="connsiteY97" fmla="*/ 1066466 h 1726792"/>
                  <a:gd name="connsiteX98" fmla="*/ 1056511 w 1402496"/>
                  <a:gd name="connsiteY98" fmla="*/ 1092599 h 1726792"/>
                  <a:gd name="connsiteX99" fmla="*/ 985579 w 1402496"/>
                  <a:gd name="connsiteY99" fmla="*/ 1077666 h 1726792"/>
                  <a:gd name="connsiteX100" fmla="*/ 959446 w 1402496"/>
                  <a:gd name="connsiteY100" fmla="*/ 1129931 h 1726792"/>
                  <a:gd name="connsiteX101" fmla="*/ 933314 w 1402496"/>
                  <a:gd name="connsiteY101" fmla="*/ 1141130 h 1726792"/>
                  <a:gd name="connsiteX102" fmla="*/ 937046 w 1402496"/>
                  <a:gd name="connsiteY102" fmla="*/ 1189664 h 1726792"/>
                  <a:gd name="connsiteX103" fmla="*/ 922114 w 1402496"/>
                  <a:gd name="connsiteY103" fmla="*/ 1223261 h 1726792"/>
                  <a:gd name="connsiteX104" fmla="*/ 933314 w 1402496"/>
                  <a:gd name="connsiteY104" fmla="*/ 1301660 h 1726792"/>
                  <a:gd name="connsiteX105" fmla="*/ 937046 w 1402496"/>
                  <a:gd name="connsiteY105" fmla="*/ 1346459 h 1726792"/>
                  <a:gd name="connsiteX106" fmla="*/ 959446 w 1402496"/>
                  <a:gd name="connsiteY106" fmla="*/ 1406191 h 1726792"/>
                  <a:gd name="connsiteX107" fmla="*/ 993046 w 1402496"/>
                  <a:gd name="connsiteY107" fmla="*/ 1409924 h 1726792"/>
                  <a:gd name="connsiteX108" fmla="*/ 1026646 w 1402496"/>
                  <a:gd name="connsiteY108" fmla="*/ 1477123 h 1726792"/>
                  <a:gd name="connsiteX109" fmla="*/ 1045312 w 1402496"/>
                  <a:gd name="connsiteY109" fmla="*/ 1506988 h 1726792"/>
                  <a:gd name="connsiteX110" fmla="*/ 1063978 w 1402496"/>
                  <a:gd name="connsiteY110" fmla="*/ 1533121 h 1726792"/>
                  <a:gd name="connsiteX111" fmla="*/ 1058247 w 1402496"/>
                  <a:gd name="connsiteY111" fmla="*/ 1557477 h 1726792"/>
                  <a:gd name="connsiteX112" fmla="*/ 813757 w 1402496"/>
                  <a:gd name="connsiteY112" fmla="*/ 1726792 h 1726792"/>
                  <a:gd name="connsiteX0" fmla="*/ 722317 w 1402496"/>
                  <a:gd name="connsiteY0" fmla="*/ 1635352 h 1635352"/>
                  <a:gd name="connsiteX1" fmla="*/ 116087 w 1402496"/>
                  <a:gd name="connsiteY1" fmla="*/ 1557477 h 1635352"/>
                  <a:gd name="connsiteX2" fmla="*/ 115109 w 1402496"/>
                  <a:gd name="connsiteY2" fmla="*/ 1555522 h 1635352"/>
                  <a:gd name="connsiteX3" fmla="*/ 164885 w 1402496"/>
                  <a:gd name="connsiteY3" fmla="*/ 1483967 h 1635352"/>
                  <a:gd name="connsiteX4" fmla="*/ 155553 w 1402496"/>
                  <a:gd name="connsiteY4" fmla="*/ 1474635 h 1635352"/>
                  <a:gd name="connsiteX5" fmla="*/ 261328 w 1402496"/>
                  <a:gd name="connsiteY5" fmla="*/ 1362637 h 1635352"/>
                  <a:gd name="connsiteX6" fmla="*/ 255106 w 1402496"/>
                  <a:gd name="connsiteY6" fmla="*/ 1294193 h 1635352"/>
                  <a:gd name="connsiteX7" fmla="*/ 223996 w 1402496"/>
                  <a:gd name="connsiteY7" fmla="*/ 1244418 h 1635352"/>
                  <a:gd name="connsiteX8" fmla="*/ 248883 w 1402496"/>
                  <a:gd name="connsiteY8" fmla="*/ 1231972 h 1635352"/>
                  <a:gd name="connsiteX9" fmla="*/ 211551 w 1402496"/>
                  <a:gd name="connsiteY9" fmla="*/ 1169752 h 1635352"/>
                  <a:gd name="connsiteX10" fmla="*/ 236440 w 1402496"/>
                  <a:gd name="connsiteY10" fmla="*/ 1144863 h 1635352"/>
                  <a:gd name="connsiteX11" fmla="*/ 398213 w 1402496"/>
                  <a:gd name="connsiteY11" fmla="*/ 1017312 h 1635352"/>
                  <a:gd name="connsiteX12" fmla="*/ 373326 w 1402496"/>
                  <a:gd name="connsiteY12" fmla="*/ 1001755 h 1635352"/>
                  <a:gd name="connsiteX13" fmla="*/ 307994 w 1402496"/>
                  <a:gd name="connsiteY13" fmla="*/ 1004869 h 1635352"/>
                  <a:gd name="connsiteX14" fmla="*/ 227106 w 1402496"/>
                  <a:gd name="connsiteY14" fmla="*/ 1026644 h 1635352"/>
                  <a:gd name="connsiteX15" fmla="*/ 93332 w 1402496"/>
                  <a:gd name="connsiteY15" fmla="*/ 1057755 h 1635352"/>
                  <a:gd name="connsiteX16" fmla="*/ 87109 w 1402496"/>
                  <a:gd name="connsiteY16" fmla="*/ 1088865 h 1635352"/>
                  <a:gd name="connsiteX17" fmla="*/ 74666 w 1402496"/>
                  <a:gd name="connsiteY17" fmla="*/ 1138642 h 1635352"/>
                  <a:gd name="connsiteX18" fmla="*/ 12443 w 1402496"/>
                  <a:gd name="connsiteY18" fmla="*/ 1147974 h 1635352"/>
                  <a:gd name="connsiteX19" fmla="*/ 28000 w 1402496"/>
                  <a:gd name="connsiteY19" fmla="*/ 1098197 h 1635352"/>
                  <a:gd name="connsiteX20" fmla="*/ 0 w 1402496"/>
                  <a:gd name="connsiteY20" fmla="*/ 1067089 h 1635352"/>
                  <a:gd name="connsiteX21" fmla="*/ 28000 w 1402496"/>
                  <a:gd name="connsiteY21" fmla="*/ 1045310 h 1635352"/>
                  <a:gd name="connsiteX22" fmla="*/ 74666 w 1402496"/>
                  <a:gd name="connsiteY22" fmla="*/ 1007978 h 1635352"/>
                  <a:gd name="connsiteX23" fmla="*/ 136887 w 1402496"/>
                  <a:gd name="connsiteY23" fmla="*/ 986201 h 1635352"/>
                  <a:gd name="connsiteX24" fmla="*/ 214662 w 1402496"/>
                  <a:gd name="connsiteY24" fmla="*/ 942648 h 1635352"/>
                  <a:gd name="connsiteX25" fmla="*/ 258217 w 1402496"/>
                  <a:gd name="connsiteY25" fmla="*/ 886646 h 1635352"/>
                  <a:gd name="connsiteX26" fmla="*/ 307994 w 1402496"/>
                  <a:gd name="connsiteY26" fmla="*/ 846204 h 1635352"/>
                  <a:gd name="connsiteX27" fmla="*/ 311104 w 1402496"/>
                  <a:gd name="connsiteY27" fmla="*/ 755985 h 1635352"/>
                  <a:gd name="connsiteX28" fmla="*/ 332881 w 1402496"/>
                  <a:gd name="connsiteY28" fmla="*/ 727984 h 1635352"/>
                  <a:gd name="connsiteX29" fmla="*/ 248883 w 1402496"/>
                  <a:gd name="connsiteY29" fmla="*/ 615987 h 1635352"/>
                  <a:gd name="connsiteX30" fmla="*/ 199108 w 1402496"/>
                  <a:gd name="connsiteY30" fmla="*/ 615987 h 1635352"/>
                  <a:gd name="connsiteX31" fmla="*/ 186662 w 1402496"/>
                  <a:gd name="connsiteY31" fmla="*/ 581766 h 1635352"/>
                  <a:gd name="connsiteX32" fmla="*/ 186662 w 1402496"/>
                  <a:gd name="connsiteY32" fmla="*/ 547544 h 1635352"/>
                  <a:gd name="connsiteX33" fmla="*/ 121330 w 1402496"/>
                  <a:gd name="connsiteY33" fmla="*/ 513321 h 1635352"/>
                  <a:gd name="connsiteX34" fmla="*/ 83998 w 1402496"/>
                  <a:gd name="connsiteY34" fmla="*/ 494657 h 1635352"/>
                  <a:gd name="connsiteX35" fmla="*/ 52889 w 1402496"/>
                  <a:gd name="connsiteY35" fmla="*/ 479100 h 1635352"/>
                  <a:gd name="connsiteX36" fmla="*/ 52889 w 1402496"/>
                  <a:gd name="connsiteY36" fmla="*/ 379548 h 1635352"/>
                  <a:gd name="connsiteX37" fmla="*/ 20947 w 1402496"/>
                  <a:gd name="connsiteY37" fmla="*/ 342281 h 1635352"/>
                  <a:gd name="connsiteX38" fmla="*/ 145598 w 1402496"/>
                  <a:gd name="connsiteY38" fmla="*/ 345948 h 1635352"/>
                  <a:gd name="connsiteX39" fmla="*/ 167996 w 1402496"/>
                  <a:gd name="connsiteY39" fmla="*/ 323549 h 1635352"/>
                  <a:gd name="connsiteX40" fmla="*/ 156797 w 1402496"/>
                  <a:gd name="connsiteY40" fmla="*/ 248883 h 1635352"/>
                  <a:gd name="connsiteX41" fmla="*/ 265061 w 1402496"/>
                  <a:gd name="connsiteY41" fmla="*/ 207819 h 1635352"/>
                  <a:gd name="connsiteX42" fmla="*/ 253862 w 1402496"/>
                  <a:gd name="connsiteY42" fmla="*/ 177952 h 1635352"/>
                  <a:gd name="connsiteX43" fmla="*/ 283727 w 1402496"/>
                  <a:gd name="connsiteY43" fmla="*/ 148086 h 1635352"/>
                  <a:gd name="connsiteX44" fmla="*/ 395725 w 1402496"/>
                  <a:gd name="connsiteY44" fmla="*/ 144352 h 1635352"/>
                  <a:gd name="connsiteX45" fmla="*/ 429325 w 1402496"/>
                  <a:gd name="connsiteY45" fmla="*/ 58489 h 1635352"/>
                  <a:gd name="connsiteX46" fmla="*/ 459190 w 1402496"/>
                  <a:gd name="connsiteY46" fmla="*/ 80887 h 1635352"/>
                  <a:gd name="connsiteX47" fmla="*/ 507723 w 1402496"/>
                  <a:gd name="connsiteY47" fmla="*/ 62221 h 1635352"/>
                  <a:gd name="connsiteX48" fmla="*/ 556255 w 1402496"/>
                  <a:gd name="connsiteY48" fmla="*/ 121954 h 1635352"/>
                  <a:gd name="connsiteX49" fmla="*/ 601053 w 1402496"/>
                  <a:gd name="connsiteY49" fmla="*/ 136887 h 1635352"/>
                  <a:gd name="connsiteX50" fmla="*/ 655304 w 1402496"/>
                  <a:gd name="connsiteY50" fmla="*/ 154017 h 1635352"/>
                  <a:gd name="connsiteX51" fmla="*/ 665764 w 1402496"/>
                  <a:gd name="connsiteY51" fmla="*/ 183553 h 1635352"/>
                  <a:gd name="connsiteX52" fmla="*/ 734208 w 1402496"/>
                  <a:gd name="connsiteY52" fmla="*/ 189772 h 1635352"/>
                  <a:gd name="connsiteX53" fmla="*/ 746651 w 1402496"/>
                  <a:gd name="connsiteY53" fmla="*/ 227106 h 1635352"/>
                  <a:gd name="connsiteX54" fmla="*/ 780872 w 1402496"/>
                  <a:gd name="connsiteY54" fmla="*/ 251995 h 1635352"/>
                  <a:gd name="connsiteX55" fmla="*/ 811983 w 1402496"/>
                  <a:gd name="connsiteY55" fmla="*/ 245774 h 1635352"/>
                  <a:gd name="connsiteX56" fmla="*/ 827538 w 1402496"/>
                  <a:gd name="connsiteY56" fmla="*/ 255106 h 1635352"/>
                  <a:gd name="connsiteX57" fmla="*/ 833761 w 1402496"/>
                  <a:gd name="connsiteY57" fmla="*/ 255106 h 1635352"/>
                  <a:gd name="connsiteX58" fmla="*/ 852427 w 1402496"/>
                  <a:gd name="connsiteY58" fmla="*/ 301770 h 1635352"/>
                  <a:gd name="connsiteX59" fmla="*/ 889759 w 1402496"/>
                  <a:gd name="connsiteY59" fmla="*/ 301770 h 1635352"/>
                  <a:gd name="connsiteX60" fmla="*/ 911536 w 1402496"/>
                  <a:gd name="connsiteY60" fmla="*/ 276881 h 1635352"/>
                  <a:gd name="connsiteX61" fmla="*/ 933314 w 1402496"/>
                  <a:gd name="connsiteY61" fmla="*/ 255106 h 1635352"/>
                  <a:gd name="connsiteX62" fmla="*/ 933314 w 1402496"/>
                  <a:gd name="connsiteY62" fmla="*/ 242661 h 1635352"/>
                  <a:gd name="connsiteX63" fmla="*/ 911536 w 1402496"/>
                  <a:gd name="connsiteY63" fmla="*/ 223995 h 1635352"/>
                  <a:gd name="connsiteX64" fmla="*/ 930202 w 1402496"/>
                  <a:gd name="connsiteY64" fmla="*/ 199108 h 1635352"/>
                  <a:gd name="connsiteX65" fmla="*/ 892870 w 1402496"/>
                  <a:gd name="connsiteY65" fmla="*/ 133776 h 1635352"/>
                  <a:gd name="connsiteX66" fmla="*/ 877315 w 1402496"/>
                  <a:gd name="connsiteY66" fmla="*/ 105776 h 1635352"/>
                  <a:gd name="connsiteX67" fmla="*/ 874204 w 1402496"/>
                  <a:gd name="connsiteY67" fmla="*/ 31112 h 1635352"/>
                  <a:gd name="connsiteX68" fmla="*/ 917759 w 1402496"/>
                  <a:gd name="connsiteY68" fmla="*/ 31112 h 1635352"/>
                  <a:gd name="connsiteX69" fmla="*/ 986202 w 1402496"/>
                  <a:gd name="connsiteY69" fmla="*/ 0 h 1635352"/>
                  <a:gd name="connsiteX70" fmla="*/ 1063978 w 1402496"/>
                  <a:gd name="connsiteY70" fmla="*/ 21779 h 1635352"/>
                  <a:gd name="connsiteX71" fmla="*/ 1085755 w 1402496"/>
                  <a:gd name="connsiteY71" fmla="*/ 52887 h 1635352"/>
                  <a:gd name="connsiteX72" fmla="*/ 1144865 w 1402496"/>
                  <a:gd name="connsiteY72" fmla="*/ 102664 h 1635352"/>
                  <a:gd name="connsiteX73" fmla="*/ 1163533 w 1402496"/>
                  <a:gd name="connsiteY73" fmla="*/ 192885 h 1635352"/>
                  <a:gd name="connsiteX74" fmla="*/ 1228863 w 1402496"/>
                  <a:gd name="connsiteY74" fmla="*/ 255106 h 1635352"/>
                  <a:gd name="connsiteX75" fmla="*/ 1238197 w 1402496"/>
                  <a:gd name="connsiteY75" fmla="*/ 317327 h 1635352"/>
                  <a:gd name="connsiteX76" fmla="*/ 1263085 w 1402496"/>
                  <a:gd name="connsiteY76" fmla="*/ 339102 h 1635352"/>
                  <a:gd name="connsiteX77" fmla="*/ 1266197 w 1402496"/>
                  <a:gd name="connsiteY77" fmla="*/ 367104 h 1635352"/>
                  <a:gd name="connsiteX78" fmla="*/ 1297306 w 1402496"/>
                  <a:gd name="connsiteY78" fmla="*/ 395104 h 1635352"/>
                  <a:gd name="connsiteX79" fmla="*/ 1269308 w 1402496"/>
                  <a:gd name="connsiteY79" fmla="*/ 429325 h 1635352"/>
                  <a:gd name="connsiteX80" fmla="*/ 1281752 w 1402496"/>
                  <a:gd name="connsiteY80" fmla="*/ 550653 h 1635352"/>
                  <a:gd name="connsiteX81" fmla="*/ 1356418 w 1402496"/>
                  <a:gd name="connsiteY81" fmla="*/ 600431 h 1635352"/>
                  <a:gd name="connsiteX82" fmla="*/ 1399970 w 1402496"/>
                  <a:gd name="connsiteY82" fmla="*/ 634653 h 1635352"/>
                  <a:gd name="connsiteX83" fmla="*/ 1402496 w 1402496"/>
                  <a:gd name="connsiteY83" fmla="*/ 652328 h 1635352"/>
                  <a:gd name="connsiteX84" fmla="*/ 1399970 w 1402496"/>
                  <a:gd name="connsiteY84" fmla="*/ 652075 h 1635352"/>
                  <a:gd name="connsiteX85" fmla="*/ 1317839 w 1402496"/>
                  <a:gd name="connsiteY85" fmla="*/ 655808 h 1635352"/>
                  <a:gd name="connsiteX86" fmla="*/ 1295439 w 1402496"/>
                  <a:gd name="connsiteY86" fmla="*/ 689407 h 1635352"/>
                  <a:gd name="connsiteX87" fmla="*/ 1269306 w 1402496"/>
                  <a:gd name="connsiteY87" fmla="*/ 723007 h 1635352"/>
                  <a:gd name="connsiteX88" fmla="*/ 1269306 w 1402496"/>
                  <a:gd name="connsiteY88" fmla="*/ 737939 h 1635352"/>
                  <a:gd name="connsiteX89" fmla="*/ 1284240 w 1402496"/>
                  <a:gd name="connsiteY89" fmla="*/ 764071 h 1635352"/>
                  <a:gd name="connsiteX90" fmla="*/ 1250640 w 1402496"/>
                  <a:gd name="connsiteY90" fmla="*/ 816337 h 1635352"/>
                  <a:gd name="connsiteX91" fmla="*/ 1187175 w 1402496"/>
                  <a:gd name="connsiteY91" fmla="*/ 838738 h 1635352"/>
                  <a:gd name="connsiteX92" fmla="*/ 1175976 w 1402496"/>
                  <a:gd name="connsiteY92" fmla="*/ 891003 h 1635352"/>
                  <a:gd name="connsiteX93" fmla="*/ 1172242 w 1402496"/>
                  <a:gd name="connsiteY93" fmla="*/ 920869 h 1635352"/>
                  <a:gd name="connsiteX94" fmla="*/ 1146109 w 1402496"/>
                  <a:gd name="connsiteY94" fmla="*/ 920869 h 1635352"/>
                  <a:gd name="connsiteX95" fmla="*/ 1105044 w 1402496"/>
                  <a:gd name="connsiteY95" fmla="*/ 969402 h 1635352"/>
                  <a:gd name="connsiteX96" fmla="*/ 1086376 w 1402496"/>
                  <a:gd name="connsiteY96" fmla="*/ 1006734 h 1635352"/>
                  <a:gd name="connsiteX97" fmla="*/ 1086376 w 1402496"/>
                  <a:gd name="connsiteY97" fmla="*/ 1066466 h 1635352"/>
                  <a:gd name="connsiteX98" fmla="*/ 1056511 w 1402496"/>
                  <a:gd name="connsiteY98" fmla="*/ 1092599 h 1635352"/>
                  <a:gd name="connsiteX99" fmla="*/ 985579 w 1402496"/>
                  <a:gd name="connsiteY99" fmla="*/ 1077666 h 1635352"/>
                  <a:gd name="connsiteX100" fmla="*/ 959446 w 1402496"/>
                  <a:gd name="connsiteY100" fmla="*/ 1129931 h 1635352"/>
                  <a:gd name="connsiteX101" fmla="*/ 933314 w 1402496"/>
                  <a:gd name="connsiteY101" fmla="*/ 1141130 h 1635352"/>
                  <a:gd name="connsiteX102" fmla="*/ 937046 w 1402496"/>
                  <a:gd name="connsiteY102" fmla="*/ 1189664 h 1635352"/>
                  <a:gd name="connsiteX103" fmla="*/ 922114 w 1402496"/>
                  <a:gd name="connsiteY103" fmla="*/ 1223261 h 1635352"/>
                  <a:gd name="connsiteX104" fmla="*/ 933314 w 1402496"/>
                  <a:gd name="connsiteY104" fmla="*/ 1301660 h 1635352"/>
                  <a:gd name="connsiteX105" fmla="*/ 937046 w 1402496"/>
                  <a:gd name="connsiteY105" fmla="*/ 1346459 h 1635352"/>
                  <a:gd name="connsiteX106" fmla="*/ 959446 w 1402496"/>
                  <a:gd name="connsiteY106" fmla="*/ 1406191 h 1635352"/>
                  <a:gd name="connsiteX107" fmla="*/ 993046 w 1402496"/>
                  <a:gd name="connsiteY107" fmla="*/ 1409924 h 1635352"/>
                  <a:gd name="connsiteX108" fmla="*/ 1026646 w 1402496"/>
                  <a:gd name="connsiteY108" fmla="*/ 1477123 h 1635352"/>
                  <a:gd name="connsiteX109" fmla="*/ 1045312 w 1402496"/>
                  <a:gd name="connsiteY109" fmla="*/ 1506988 h 1635352"/>
                  <a:gd name="connsiteX110" fmla="*/ 1063978 w 1402496"/>
                  <a:gd name="connsiteY110" fmla="*/ 1533121 h 1635352"/>
                  <a:gd name="connsiteX111" fmla="*/ 1058247 w 1402496"/>
                  <a:gd name="connsiteY111" fmla="*/ 1557477 h 1635352"/>
                  <a:gd name="connsiteX0" fmla="*/ 116087 w 1402496"/>
                  <a:gd name="connsiteY0" fmla="*/ 1557477 h 1557477"/>
                  <a:gd name="connsiteX1" fmla="*/ 115109 w 1402496"/>
                  <a:gd name="connsiteY1" fmla="*/ 1555522 h 1557477"/>
                  <a:gd name="connsiteX2" fmla="*/ 164885 w 1402496"/>
                  <a:gd name="connsiteY2" fmla="*/ 1483967 h 1557477"/>
                  <a:gd name="connsiteX3" fmla="*/ 155553 w 1402496"/>
                  <a:gd name="connsiteY3" fmla="*/ 1474635 h 1557477"/>
                  <a:gd name="connsiteX4" fmla="*/ 261328 w 1402496"/>
                  <a:gd name="connsiteY4" fmla="*/ 1362637 h 1557477"/>
                  <a:gd name="connsiteX5" fmla="*/ 255106 w 1402496"/>
                  <a:gd name="connsiteY5" fmla="*/ 1294193 h 1557477"/>
                  <a:gd name="connsiteX6" fmla="*/ 223996 w 1402496"/>
                  <a:gd name="connsiteY6" fmla="*/ 1244418 h 1557477"/>
                  <a:gd name="connsiteX7" fmla="*/ 248883 w 1402496"/>
                  <a:gd name="connsiteY7" fmla="*/ 1231972 h 1557477"/>
                  <a:gd name="connsiteX8" fmla="*/ 211551 w 1402496"/>
                  <a:gd name="connsiteY8" fmla="*/ 1169752 h 1557477"/>
                  <a:gd name="connsiteX9" fmla="*/ 236440 w 1402496"/>
                  <a:gd name="connsiteY9" fmla="*/ 1144863 h 1557477"/>
                  <a:gd name="connsiteX10" fmla="*/ 398213 w 1402496"/>
                  <a:gd name="connsiteY10" fmla="*/ 1017312 h 1557477"/>
                  <a:gd name="connsiteX11" fmla="*/ 373326 w 1402496"/>
                  <a:gd name="connsiteY11" fmla="*/ 1001755 h 1557477"/>
                  <a:gd name="connsiteX12" fmla="*/ 307994 w 1402496"/>
                  <a:gd name="connsiteY12" fmla="*/ 1004869 h 1557477"/>
                  <a:gd name="connsiteX13" fmla="*/ 227106 w 1402496"/>
                  <a:gd name="connsiteY13" fmla="*/ 1026644 h 1557477"/>
                  <a:gd name="connsiteX14" fmla="*/ 93332 w 1402496"/>
                  <a:gd name="connsiteY14" fmla="*/ 1057755 h 1557477"/>
                  <a:gd name="connsiteX15" fmla="*/ 87109 w 1402496"/>
                  <a:gd name="connsiteY15" fmla="*/ 1088865 h 1557477"/>
                  <a:gd name="connsiteX16" fmla="*/ 74666 w 1402496"/>
                  <a:gd name="connsiteY16" fmla="*/ 1138642 h 1557477"/>
                  <a:gd name="connsiteX17" fmla="*/ 12443 w 1402496"/>
                  <a:gd name="connsiteY17" fmla="*/ 1147974 h 1557477"/>
                  <a:gd name="connsiteX18" fmla="*/ 28000 w 1402496"/>
                  <a:gd name="connsiteY18" fmla="*/ 1098197 h 1557477"/>
                  <a:gd name="connsiteX19" fmla="*/ 0 w 1402496"/>
                  <a:gd name="connsiteY19" fmla="*/ 1067089 h 1557477"/>
                  <a:gd name="connsiteX20" fmla="*/ 28000 w 1402496"/>
                  <a:gd name="connsiteY20" fmla="*/ 1045310 h 1557477"/>
                  <a:gd name="connsiteX21" fmla="*/ 74666 w 1402496"/>
                  <a:gd name="connsiteY21" fmla="*/ 1007978 h 1557477"/>
                  <a:gd name="connsiteX22" fmla="*/ 136887 w 1402496"/>
                  <a:gd name="connsiteY22" fmla="*/ 986201 h 1557477"/>
                  <a:gd name="connsiteX23" fmla="*/ 214662 w 1402496"/>
                  <a:gd name="connsiteY23" fmla="*/ 942648 h 1557477"/>
                  <a:gd name="connsiteX24" fmla="*/ 258217 w 1402496"/>
                  <a:gd name="connsiteY24" fmla="*/ 886646 h 1557477"/>
                  <a:gd name="connsiteX25" fmla="*/ 307994 w 1402496"/>
                  <a:gd name="connsiteY25" fmla="*/ 846204 h 1557477"/>
                  <a:gd name="connsiteX26" fmla="*/ 311104 w 1402496"/>
                  <a:gd name="connsiteY26" fmla="*/ 755985 h 1557477"/>
                  <a:gd name="connsiteX27" fmla="*/ 332881 w 1402496"/>
                  <a:gd name="connsiteY27" fmla="*/ 727984 h 1557477"/>
                  <a:gd name="connsiteX28" fmla="*/ 248883 w 1402496"/>
                  <a:gd name="connsiteY28" fmla="*/ 615987 h 1557477"/>
                  <a:gd name="connsiteX29" fmla="*/ 199108 w 1402496"/>
                  <a:gd name="connsiteY29" fmla="*/ 615987 h 1557477"/>
                  <a:gd name="connsiteX30" fmla="*/ 186662 w 1402496"/>
                  <a:gd name="connsiteY30" fmla="*/ 581766 h 1557477"/>
                  <a:gd name="connsiteX31" fmla="*/ 186662 w 1402496"/>
                  <a:gd name="connsiteY31" fmla="*/ 547544 h 1557477"/>
                  <a:gd name="connsiteX32" fmla="*/ 121330 w 1402496"/>
                  <a:gd name="connsiteY32" fmla="*/ 513321 h 1557477"/>
                  <a:gd name="connsiteX33" fmla="*/ 83998 w 1402496"/>
                  <a:gd name="connsiteY33" fmla="*/ 494657 h 1557477"/>
                  <a:gd name="connsiteX34" fmla="*/ 52889 w 1402496"/>
                  <a:gd name="connsiteY34" fmla="*/ 479100 h 1557477"/>
                  <a:gd name="connsiteX35" fmla="*/ 52889 w 1402496"/>
                  <a:gd name="connsiteY35" fmla="*/ 379548 h 1557477"/>
                  <a:gd name="connsiteX36" fmla="*/ 20947 w 1402496"/>
                  <a:gd name="connsiteY36" fmla="*/ 342281 h 1557477"/>
                  <a:gd name="connsiteX37" fmla="*/ 145598 w 1402496"/>
                  <a:gd name="connsiteY37" fmla="*/ 345948 h 1557477"/>
                  <a:gd name="connsiteX38" fmla="*/ 167996 w 1402496"/>
                  <a:gd name="connsiteY38" fmla="*/ 323549 h 1557477"/>
                  <a:gd name="connsiteX39" fmla="*/ 156797 w 1402496"/>
                  <a:gd name="connsiteY39" fmla="*/ 248883 h 1557477"/>
                  <a:gd name="connsiteX40" fmla="*/ 265061 w 1402496"/>
                  <a:gd name="connsiteY40" fmla="*/ 207819 h 1557477"/>
                  <a:gd name="connsiteX41" fmla="*/ 253862 w 1402496"/>
                  <a:gd name="connsiteY41" fmla="*/ 177952 h 1557477"/>
                  <a:gd name="connsiteX42" fmla="*/ 283727 w 1402496"/>
                  <a:gd name="connsiteY42" fmla="*/ 148086 h 1557477"/>
                  <a:gd name="connsiteX43" fmla="*/ 395725 w 1402496"/>
                  <a:gd name="connsiteY43" fmla="*/ 144352 h 1557477"/>
                  <a:gd name="connsiteX44" fmla="*/ 429325 w 1402496"/>
                  <a:gd name="connsiteY44" fmla="*/ 58489 h 1557477"/>
                  <a:gd name="connsiteX45" fmla="*/ 459190 w 1402496"/>
                  <a:gd name="connsiteY45" fmla="*/ 80887 h 1557477"/>
                  <a:gd name="connsiteX46" fmla="*/ 507723 w 1402496"/>
                  <a:gd name="connsiteY46" fmla="*/ 62221 h 1557477"/>
                  <a:gd name="connsiteX47" fmla="*/ 556255 w 1402496"/>
                  <a:gd name="connsiteY47" fmla="*/ 121954 h 1557477"/>
                  <a:gd name="connsiteX48" fmla="*/ 601053 w 1402496"/>
                  <a:gd name="connsiteY48" fmla="*/ 136887 h 1557477"/>
                  <a:gd name="connsiteX49" fmla="*/ 655304 w 1402496"/>
                  <a:gd name="connsiteY49" fmla="*/ 154017 h 1557477"/>
                  <a:gd name="connsiteX50" fmla="*/ 665764 w 1402496"/>
                  <a:gd name="connsiteY50" fmla="*/ 183553 h 1557477"/>
                  <a:gd name="connsiteX51" fmla="*/ 734208 w 1402496"/>
                  <a:gd name="connsiteY51" fmla="*/ 189772 h 1557477"/>
                  <a:gd name="connsiteX52" fmla="*/ 746651 w 1402496"/>
                  <a:gd name="connsiteY52" fmla="*/ 227106 h 1557477"/>
                  <a:gd name="connsiteX53" fmla="*/ 780872 w 1402496"/>
                  <a:gd name="connsiteY53" fmla="*/ 251995 h 1557477"/>
                  <a:gd name="connsiteX54" fmla="*/ 811983 w 1402496"/>
                  <a:gd name="connsiteY54" fmla="*/ 245774 h 1557477"/>
                  <a:gd name="connsiteX55" fmla="*/ 827538 w 1402496"/>
                  <a:gd name="connsiteY55" fmla="*/ 255106 h 1557477"/>
                  <a:gd name="connsiteX56" fmla="*/ 833761 w 1402496"/>
                  <a:gd name="connsiteY56" fmla="*/ 255106 h 1557477"/>
                  <a:gd name="connsiteX57" fmla="*/ 852427 w 1402496"/>
                  <a:gd name="connsiteY57" fmla="*/ 301770 h 1557477"/>
                  <a:gd name="connsiteX58" fmla="*/ 889759 w 1402496"/>
                  <a:gd name="connsiteY58" fmla="*/ 301770 h 1557477"/>
                  <a:gd name="connsiteX59" fmla="*/ 911536 w 1402496"/>
                  <a:gd name="connsiteY59" fmla="*/ 276881 h 1557477"/>
                  <a:gd name="connsiteX60" fmla="*/ 933314 w 1402496"/>
                  <a:gd name="connsiteY60" fmla="*/ 255106 h 1557477"/>
                  <a:gd name="connsiteX61" fmla="*/ 933314 w 1402496"/>
                  <a:gd name="connsiteY61" fmla="*/ 242661 h 1557477"/>
                  <a:gd name="connsiteX62" fmla="*/ 911536 w 1402496"/>
                  <a:gd name="connsiteY62" fmla="*/ 223995 h 1557477"/>
                  <a:gd name="connsiteX63" fmla="*/ 930202 w 1402496"/>
                  <a:gd name="connsiteY63" fmla="*/ 199108 h 1557477"/>
                  <a:gd name="connsiteX64" fmla="*/ 892870 w 1402496"/>
                  <a:gd name="connsiteY64" fmla="*/ 133776 h 1557477"/>
                  <a:gd name="connsiteX65" fmla="*/ 877315 w 1402496"/>
                  <a:gd name="connsiteY65" fmla="*/ 105776 h 1557477"/>
                  <a:gd name="connsiteX66" fmla="*/ 874204 w 1402496"/>
                  <a:gd name="connsiteY66" fmla="*/ 31112 h 1557477"/>
                  <a:gd name="connsiteX67" fmla="*/ 917759 w 1402496"/>
                  <a:gd name="connsiteY67" fmla="*/ 31112 h 1557477"/>
                  <a:gd name="connsiteX68" fmla="*/ 986202 w 1402496"/>
                  <a:gd name="connsiteY68" fmla="*/ 0 h 1557477"/>
                  <a:gd name="connsiteX69" fmla="*/ 1063978 w 1402496"/>
                  <a:gd name="connsiteY69" fmla="*/ 21779 h 1557477"/>
                  <a:gd name="connsiteX70" fmla="*/ 1085755 w 1402496"/>
                  <a:gd name="connsiteY70" fmla="*/ 52887 h 1557477"/>
                  <a:gd name="connsiteX71" fmla="*/ 1144865 w 1402496"/>
                  <a:gd name="connsiteY71" fmla="*/ 102664 h 1557477"/>
                  <a:gd name="connsiteX72" fmla="*/ 1163533 w 1402496"/>
                  <a:gd name="connsiteY72" fmla="*/ 192885 h 1557477"/>
                  <a:gd name="connsiteX73" fmla="*/ 1228863 w 1402496"/>
                  <a:gd name="connsiteY73" fmla="*/ 255106 h 1557477"/>
                  <a:gd name="connsiteX74" fmla="*/ 1238197 w 1402496"/>
                  <a:gd name="connsiteY74" fmla="*/ 317327 h 1557477"/>
                  <a:gd name="connsiteX75" fmla="*/ 1263085 w 1402496"/>
                  <a:gd name="connsiteY75" fmla="*/ 339102 h 1557477"/>
                  <a:gd name="connsiteX76" fmla="*/ 1266197 w 1402496"/>
                  <a:gd name="connsiteY76" fmla="*/ 367104 h 1557477"/>
                  <a:gd name="connsiteX77" fmla="*/ 1297306 w 1402496"/>
                  <a:gd name="connsiteY77" fmla="*/ 395104 h 1557477"/>
                  <a:gd name="connsiteX78" fmla="*/ 1269308 w 1402496"/>
                  <a:gd name="connsiteY78" fmla="*/ 429325 h 1557477"/>
                  <a:gd name="connsiteX79" fmla="*/ 1281752 w 1402496"/>
                  <a:gd name="connsiteY79" fmla="*/ 550653 h 1557477"/>
                  <a:gd name="connsiteX80" fmla="*/ 1356418 w 1402496"/>
                  <a:gd name="connsiteY80" fmla="*/ 600431 h 1557477"/>
                  <a:gd name="connsiteX81" fmla="*/ 1399970 w 1402496"/>
                  <a:gd name="connsiteY81" fmla="*/ 634653 h 1557477"/>
                  <a:gd name="connsiteX82" fmla="*/ 1402496 w 1402496"/>
                  <a:gd name="connsiteY82" fmla="*/ 652328 h 1557477"/>
                  <a:gd name="connsiteX83" fmla="*/ 1399970 w 1402496"/>
                  <a:gd name="connsiteY83" fmla="*/ 652075 h 1557477"/>
                  <a:gd name="connsiteX84" fmla="*/ 1317839 w 1402496"/>
                  <a:gd name="connsiteY84" fmla="*/ 655808 h 1557477"/>
                  <a:gd name="connsiteX85" fmla="*/ 1295439 w 1402496"/>
                  <a:gd name="connsiteY85" fmla="*/ 689407 h 1557477"/>
                  <a:gd name="connsiteX86" fmla="*/ 1269306 w 1402496"/>
                  <a:gd name="connsiteY86" fmla="*/ 723007 h 1557477"/>
                  <a:gd name="connsiteX87" fmla="*/ 1269306 w 1402496"/>
                  <a:gd name="connsiteY87" fmla="*/ 737939 h 1557477"/>
                  <a:gd name="connsiteX88" fmla="*/ 1284240 w 1402496"/>
                  <a:gd name="connsiteY88" fmla="*/ 764071 h 1557477"/>
                  <a:gd name="connsiteX89" fmla="*/ 1250640 w 1402496"/>
                  <a:gd name="connsiteY89" fmla="*/ 816337 h 1557477"/>
                  <a:gd name="connsiteX90" fmla="*/ 1187175 w 1402496"/>
                  <a:gd name="connsiteY90" fmla="*/ 838738 h 1557477"/>
                  <a:gd name="connsiteX91" fmla="*/ 1175976 w 1402496"/>
                  <a:gd name="connsiteY91" fmla="*/ 891003 h 1557477"/>
                  <a:gd name="connsiteX92" fmla="*/ 1172242 w 1402496"/>
                  <a:gd name="connsiteY92" fmla="*/ 920869 h 1557477"/>
                  <a:gd name="connsiteX93" fmla="*/ 1146109 w 1402496"/>
                  <a:gd name="connsiteY93" fmla="*/ 920869 h 1557477"/>
                  <a:gd name="connsiteX94" fmla="*/ 1105044 w 1402496"/>
                  <a:gd name="connsiteY94" fmla="*/ 969402 h 1557477"/>
                  <a:gd name="connsiteX95" fmla="*/ 1086376 w 1402496"/>
                  <a:gd name="connsiteY95" fmla="*/ 1006734 h 1557477"/>
                  <a:gd name="connsiteX96" fmla="*/ 1086376 w 1402496"/>
                  <a:gd name="connsiteY96" fmla="*/ 1066466 h 1557477"/>
                  <a:gd name="connsiteX97" fmla="*/ 1056511 w 1402496"/>
                  <a:gd name="connsiteY97" fmla="*/ 1092599 h 1557477"/>
                  <a:gd name="connsiteX98" fmla="*/ 985579 w 1402496"/>
                  <a:gd name="connsiteY98" fmla="*/ 1077666 h 1557477"/>
                  <a:gd name="connsiteX99" fmla="*/ 959446 w 1402496"/>
                  <a:gd name="connsiteY99" fmla="*/ 1129931 h 1557477"/>
                  <a:gd name="connsiteX100" fmla="*/ 933314 w 1402496"/>
                  <a:gd name="connsiteY100" fmla="*/ 1141130 h 1557477"/>
                  <a:gd name="connsiteX101" fmla="*/ 937046 w 1402496"/>
                  <a:gd name="connsiteY101" fmla="*/ 1189664 h 1557477"/>
                  <a:gd name="connsiteX102" fmla="*/ 922114 w 1402496"/>
                  <a:gd name="connsiteY102" fmla="*/ 1223261 h 1557477"/>
                  <a:gd name="connsiteX103" fmla="*/ 933314 w 1402496"/>
                  <a:gd name="connsiteY103" fmla="*/ 1301660 h 1557477"/>
                  <a:gd name="connsiteX104" fmla="*/ 937046 w 1402496"/>
                  <a:gd name="connsiteY104" fmla="*/ 1346459 h 1557477"/>
                  <a:gd name="connsiteX105" fmla="*/ 959446 w 1402496"/>
                  <a:gd name="connsiteY105" fmla="*/ 1406191 h 1557477"/>
                  <a:gd name="connsiteX106" fmla="*/ 993046 w 1402496"/>
                  <a:gd name="connsiteY106" fmla="*/ 1409924 h 1557477"/>
                  <a:gd name="connsiteX107" fmla="*/ 1026646 w 1402496"/>
                  <a:gd name="connsiteY107" fmla="*/ 1477123 h 1557477"/>
                  <a:gd name="connsiteX108" fmla="*/ 1045312 w 1402496"/>
                  <a:gd name="connsiteY108" fmla="*/ 1506988 h 1557477"/>
                  <a:gd name="connsiteX109" fmla="*/ 1063978 w 1402496"/>
                  <a:gd name="connsiteY109" fmla="*/ 1533121 h 1557477"/>
                  <a:gd name="connsiteX110" fmla="*/ 1058247 w 1402496"/>
                  <a:gd name="connsiteY110" fmla="*/ 1557477 h 155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</a:cxnLst>
                <a:rect l="l" t="t" r="r" b="b"/>
                <a:pathLst>
                  <a:path w="1402496" h="1557477">
                    <a:moveTo>
                      <a:pt x="116087" y="1557477"/>
                    </a:moveTo>
                    <a:lnTo>
                      <a:pt x="115109" y="1555522"/>
                    </a:lnTo>
                    <a:lnTo>
                      <a:pt x="164885" y="1483967"/>
                    </a:lnTo>
                    <a:lnTo>
                      <a:pt x="155553" y="1474635"/>
                    </a:lnTo>
                    <a:lnTo>
                      <a:pt x="261328" y="1362637"/>
                    </a:lnTo>
                    <a:lnTo>
                      <a:pt x="255106" y="1294193"/>
                    </a:lnTo>
                    <a:lnTo>
                      <a:pt x="223996" y="1244418"/>
                    </a:lnTo>
                    <a:lnTo>
                      <a:pt x="248883" y="1231972"/>
                    </a:lnTo>
                    <a:lnTo>
                      <a:pt x="211551" y="1169752"/>
                    </a:lnTo>
                    <a:lnTo>
                      <a:pt x="236440" y="1144863"/>
                    </a:lnTo>
                    <a:lnTo>
                      <a:pt x="398213" y="1017312"/>
                    </a:lnTo>
                    <a:lnTo>
                      <a:pt x="373326" y="1001755"/>
                    </a:lnTo>
                    <a:lnTo>
                      <a:pt x="307994" y="1004869"/>
                    </a:lnTo>
                    <a:lnTo>
                      <a:pt x="227106" y="1026644"/>
                    </a:lnTo>
                    <a:lnTo>
                      <a:pt x="93332" y="1057755"/>
                    </a:lnTo>
                    <a:lnTo>
                      <a:pt x="87109" y="1088865"/>
                    </a:lnTo>
                    <a:lnTo>
                      <a:pt x="74666" y="1138642"/>
                    </a:lnTo>
                    <a:lnTo>
                      <a:pt x="12443" y="1147974"/>
                    </a:lnTo>
                    <a:lnTo>
                      <a:pt x="28000" y="1098197"/>
                    </a:lnTo>
                    <a:lnTo>
                      <a:pt x="0" y="1067089"/>
                    </a:lnTo>
                    <a:lnTo>
                      <a:pt x="28000" y="1045310"/>
                    </a:lnTo>
                    <a:lnTo>
                      <a:pt x="74666" y="1007978"/>
                    </a:lnTo>
                    <a:lnTo>
                      <a:pt x="136887" y="986201"/>
                    </a:lnTo>
                    <a:lnTo>
                      <a:pt x="214662" y="942648"/>
                    </a:lnTo>
                    <a:lnTo>
                      <a:pt x="258217" y="886646"/>
                    </a:lnTo>
                    <a:lnTo>
                      <a:pt x="307994" y="846204"/>
                    </a:lnTo>
                    <a:lnTo>
                      <a:pt x="311104" y="755985"/>
                    </a:lnTo>
                    <a:lnTo>
                      <a:pt x="332881" y="727984"/>
                    </a:lnTo>
                    <a:lnTo>
                      <a:pt x="248883" y="615987"/>
                    </a:lnTo>
                    <a:lnTo>
                      <a:pt x="199108" y="615987"/>
                    </a:lnTo>
                    <a:lnTo>
                      <a:pt x="186662" y="581766"/>
                    </a:lnTo>
                    <a:lnTo>
                      <a:pt x="186662" y="547544"/>
                    </a:lnTo>
                    <a:lnTo>
                      <a:pt x="121330" y="513321"/>
                    </a:lnTo>
                    <a:lnTo>
                      <a:pt x="83998" y="494657"/>
                    </a:lnTo>
                    <a:lnTo>
                      <a:pt x="52889" y="479100"/>
                    </a:lnTo>
                    <a:lnTo>
                      <a:pt x="52889" y="379548"/>
                    </a:lnTo>
                    <a:lnTo>
                      <a:pt x="20947" y="342281"/>
                    </a:lnTo>
                    <a:lnTo>
                      <a:pt x="145598" y="345948"/>
                    </a:lnTo>
                    <a:lnTo>
                      <a:pt x="167996" y="323549"/>
                    </a:lnTo>
                    <a:lnTo>
                      <a:pt x="156797" y="248883"/>
                    </a:lnTo>
                    <a:lnTo>
                      <a:pt x="265061" y="207819"/>
                    </a:lnTo>
                    <a:lnTo>
                      <a:pt x="253862" y="177952"/>
                    </a:lnTo>
                    <a:lnTo>
                      <a:pt x="283727" y="148086"/>
                    </a:lnTo>
                    <a:lnTo>
                      <a:pt x="395725" y="144352"/>
                    </a:lnTo>
                    <a:lnTo>
                      <a:pt x="429325" y="58489"/>
                    </a:lnTo>
                    <a:lnTo>
                      <a:pt x="459190" y="80887"/>
                    </a:lnTo>
                    <a:lnTo>
                      <a:pt x="507723" y="62221"/>
                    </a:lnTo>
                    <a:lnTo>
                      <a:pt x="556255" y="121954"/>
                    </a:lnTo>
                    <a:lnTo>
                      <a:pt x="601053" y="136887"/>
                    </a:lnTo>
                    <a:lnTo>
                      <a:pt x="655304" y="154017"/>
                    </a:lnTo>
                    <a:lnTo>
                      <a:pt x="665764" y="183553"/>
                    </a:lnTo>
                    <a:lnTo>
                      <a:pt x="734208" y="189772"/>
                    </a:lnTo>
                    <a:lnTo>
                      <a:pt x="746651" y="227106"/>
                    </a:lnTo>
                    <a:lnTo>
                      <a:pt x="780872" y="251995"/>
                    </a:lnTo>
                    <a:lnTo>
                      <a:pt x="811983" y="245774"/>
                    </a:lnTo>
                    <a:lnTo>
                      <a:pt x="827538" y="255106"/>
                    </a:lnTo>
                    <a:lnTo>
                      <a:pt x="833761" y="255106"/>
                    </a:lnTo>
                    <a:lnTo>
                      <a:pt x="852427" y="301770"/>
                    </a:lnTo>
                    <a:lnTo>
                      <a:pt x="889759" y="301770"/>
                    </a:lnTo>
                    <a:lnTo>
                      <a:pt x="911536" y="276881"/>
                    </a:lnTo>
                    <a:lnTo>
                      <a:pt x="933314" y="255106"/>
                    </a:lnTo>
                    <a:lnTo>
                      <a:pt x="933314" y="242661"/>
                    </a:lnTo>
                    <a:lnTo>
                      <a:pt x="911536" y="223995"/>
                    </a:lnTo>
                    <a:lnTo>
                      <a:pt x="930202" y="199108"/>
                    </a:lnTo>
                    <a:lnTo>
                      <a:pt x="892870" y="133776"/>
                    </a:lnTo>
                    <a:lnTo>
                      <a:pt x="877315" y="105776"/>
                    </a:lnTo>
                    <a:lnTo>
                      <a:pt x="874204" y="31112"/>
                    </a:lnTo>
                    <a:lnTo>
                      <a:pt x="917759" y="31112"/>
                    </a:lnTo>
                    <a:lnTo>
                      <a:pt x="986202" y="0"/>
                    </a:lnTo>
                    <a:lnTo>
                      <a:pt x="1063978" y="21779"/>
                    </a:lnTo>
                    <a:lnTo>
                      <a:pt x="1085755" y="52887"/>
                    </a:lnTo>
                    <a:lnTo>
                      <a:pt x="1144865" y="102664"/>
                    </a:lnTo>
                    <a:lnTo>
                      <a:pt x="1163533" y="192885"/>
                    </a:lnTo>
                    <a:lnTo>
                      <a:pt x="1228863" y="255106"/>
                    </a:lnTo>
                    <a:lnTo>
                      <a:pt x="1238197" y="317327"/>
                    </a:lnTo>
                    <a:lnTo>
                      <a:pt x="1263085" y="339102"/>
                    </a:lnTo>
                    <a:lnTo>
                      <a:pt x="1266197" y="367104"/>
                    </a:lnTo>
                    <a:lnTo>
                      <a:pt x="1297306" y="395104"/>
                    </a:lnTo>
                    <a:lnTo>
                      <a:pt x="1269308" y="429325"/>
                    </a:lnTo>
                    <a:lnTo>
                      <a:pt x="1281752" y="550653"/>
                    </a:lnTo>
                    <a:lnTo>
                      <a:pt x="1356418" y="600431"/>
                    </a:lnTo>
                    <a:lnTo>
                      <a:pt x="1399970" y="634653"/>
                    </a:lnTo>
                    <a:lnTo>
                      <a:pt x="1402496" y="652328"/>
                    </a:lnTo>
                    <a:lnTo>
                      <a:pt x="1399970" y="652075"/>
                    </a:lnTo>
                    <a:lnTo>
                      <a:pt x="1317839" y="655808"/>
                    </a:lnTo>
                    <a:lnTo>
                      <a:pt x="1295439" y="689407"/>
                    </a:lnTo>
                    <a:lnTo>
                      <a:pt x="1269306" y="723007"/>
                    </a:lnTo>
                    <a:lnTo>
                      <a:pt x="1269306" y="737939"/>
                    </a:lnTo>
                    <a:lnTo>
                      <a:pt x="1284240" y="764071"/>
                    </a:lnTo>
                    <a:lnTo>
                      <a:pt x="1250640" y="816337"/>
                    </a:lnTo>
                    <a:lnTo>
                      <a:pt x="1187175" y="838738"/>
                    </a:lnTo>
                    <a:lnTo>
                      <a:pt x="1175976" y="891003"/>
                    </a:lnTo>
                    <a:lnTo>
                      <a:pt x="1172242" y="920869"/>
                    </a:lnTo>
                    <a:lnTo>
                      <a:pt x="1146109" y="920869"/>
                    </a:lnTo>
                    <a:lnTo>
                      <a:pt x="1105044" y="969402"/>
                    </a:lnTo>
                    <a:lnTo>
                      <a:pt x="1086376" y="1006734"/>
                    </a:lnTo>
                    <a:lnTo>
                      <a:pt x="1086376" y="1066466"/>
                    </a:lnTo>
                    <a:lnTo>
                      <a:pt x="1056511" y="1092599"/>
                    </a:lnTo>
                    <a:lnTo>
                      <a:pt x="985579" y="1077666"/>
                    </a:lnTo>
                    <a:lnTo>
                      <a:pt x="959446" y="1129931"/>
                    </a:lnTo>
                    <a:lnTo>
                      <a:pt x="933314" y="1141130"/>
                    </a:lnTo>
                    <a:lnTo>
                      <a:pt x="937046" y="1189664"/>
                    </a:lnTo>
                    <a:lnTo>
                      <a:pt x="922114" y="1223261"/>
                    </a:lnTo>
                    <a:lnTo>
                      <a:pt x="933314" y="1301660"/>
                    </a:lnTo>
                    <a:lnTo>
                      <a:pt x="937046" y="1346459"/>
                    </a:lnTo>
                    <a:lnTo>
                      <a:pt x="959446" y="1406191"/>
                    </a:lnTo>
                    <a:lnTo>
                      <a:pt x="993046" y="1409924"/>
                    </a:lnTo>
                    <a:lnTo>
                      <a:pt x="1026646" y="1477123"/>
                    </a:lnTo>
                    <a:lnTo>
                      <a:pt x="1045312" y="1506988"/>
                    </a:lnTo>
                    <a:lnTo>
                      <a:pt x="1063978" y="1533121"/>
                    </a:lnTo>
                    <a:lnTo>
                      <a:pt x="1058247" y="1557477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3BD6E6E7-C86D-0E1F-6193-476531A48152}"/>
                  </a:ext>
                </a:extLst>
              </p:cNvPr>
              <p:cNvSpPr/>
              <p:nvPr/>
            </p:nvSpPr>
            <p:spPr>
              <a:xfrm>
                <a:off x="669699" y="4397299"/>
                <a:ext cx="408849" cy="597507"/>
              </a:xfrm>
              <a:custGeom>
                <a:avLst/>
                <a:gdLst>
                  <a:gd name="connsiteX0" fmla="*/ 9391 w 408849"/>
                  <a:gd name="connsiteY0" fmla="*/ 0 h 597507"/>
                  <a:gd name="connsiteX1" fmla="*/ 110189 w 408849"/>
                  <a:gd name="connsiteY1" fmla="*/ 59732 h 597507"/>
                  <a:gd name="connsiteX2" fmla="*/ 196054 w 408849"/>
                  <a:gd name="connsiteY2" fmla="*/ 93331 h 597507"/>
                  <a:gd name="connsiteX3" fmla="*/ 218453 w 408849"/>
                  <a:gd name="connsiteY3" fmla="*/ 134396 h 597507"/>
                  <a:gd name="connsiteX4" fmla="*/ 244586 w 408849"/>
                  <a:gd name="connsiteY4" fmla="*/ 130663 h 597507"/>
                  <a:gd name="connsiteX5" fmla="*/ 308051 w 408849"/>
                  <a:gd name="connsiteY5" fmla="*/ 63465 h 597507"/>
                  <a:gd name="connsiteX6" fmla="*/ 375250 w 408849"/>
                  <a:gd name="connsiteY6" fmla="*/ 44799 h 597507"/>
                  <a:gd name="connsiteX7" fmla="*/ 405116 w 408849"/>
                  <a:gd name="connsiteY7" fmla="*/ 82131 h 597507"/>
                  <a:gd name="connsiteX8" fmla="*/ 408849 w 408849"/>
                  <a:gd name="connsiteY8" fmla="*/ 171729 h 597507"/>
                  <a:gd name="connsiteX9" fmla="*/ 386450 w 408849"/>
                  <a:gd name="connsiteY9" fmla="*/ 223994 h 597507"/>
                  <a:gd name="connsiteX10" fmla="*/ 356584 w 408849"/>
                  <a:gd name="connsiteY10" fmla="*/ 250127 h 597507"/>
                  <a:gd name="connsiteX11" fmla="*/ 326718 w 408849"/>
                  <a:gd name="connsiteY11" fmla="*/ 250127 h 597507"/>
                  <a:gd name="connsiteX12" fmla="*/ 326718 w 408849"/>
                  <a:gd name="connsiteY12" fmla="*/ 283726 h 597507"/>
                  <a:gd name="connsiteX13" fmla="*/ 300585 w 408849"/>
                  <a:gd name="connsiteY13" fmla="*/ 287460 h 597507"/>
                  <a:gd name="connsiteX14" fmla="*/ 281919 w 408849"/>
                  <a:gd name="connsiteY14" fmla="*/ 321059 h 597507"/>
                  <a:gd name="connsiteX15" fmla="*/ 244586 w 408849"/>
                  <a:gd name="connsiteY15" fmla="*/ 324792 h 597507"/>
                  <a:gd name="connsiteX16" fmla="*/ 237120 w 408849"/>
                  <a:gd name="connsiteY16" fmla="*/ 362124 h 597507"/>
                  <a:gd name="connsiteX17" fmla="*/ 218453 w 408849"/>
                  <a:gd name="connsiteY17" fmla="*/ 380791 h 597507"/>
                  <a:gd name="connsiteX18" fmla="*/ 181121 w 408849"/>
                  <a:gd name="connsiteY18" fmla="*/ 395724 h 597507"/>
                  <a:gd name="connsiteX19" fmla="*/ 162455 w 408849"/>
                  <a:gd name="connsiteY19" fmla="*/ 425590 h 597507"/>
                  <a:gd name="connsiteX20" fmla="*/ 151255 w 408849"/>
                  <a:gd name="connsiteY20" fmla="*/ 459189 h 597507"/>
                  <a:gd name="connsiteX21" fmla="*/ 102723 w 408849"/>
                  <a:gd name="connsiteY21" fmla="*/ 481588 h 597507"/>
                  <a:gd name="connsiteX22" fmla="*/ 137849 w 408849"/>
                  <a:gd name="connsiteY22" fmla="*/ 597507 h 597507"/>
                  <a:gd name="connsiteX23" fmla="*/ 36146 w 408849"/>
                  <a:gd name="connsiteY23" fmla="*/ 594830 h 597507"/>
                  <a:gd name="connsiteX24" fmla="*/ 26813 w 408849"/>
                  <a:gd name="connsiteY24" fmla="*/ 566830 h 597507"/>
                  <a:gd name="connsiteX25" fmla="*/ 0 w 408849"/>
                  <a:gd name="connsiteY25" fmla="*/ 549299 h 597507"/>
                  <a:gd name="connsiteX26" fmla="*/ 0 w 408849"/>
                  <a:gd name="connsiteY26" fmla="*/ 939 h 597507"/>
                  <a:gd name="connsiteX0" fmla="*/ 293872 w 693330"/>
                  <a:gd name="connsiteY0" fmla="*/ 0 h 597507"/>
                  <a:gd name="connsiteX1" fmla="*/ 394670 w 693330"/>
                  <a:gd name="connsiteY1" fmla="*/ 59732 h 597507"/>
                  <a:gd name="connsiteX2" fmla="*/ 480535 w 693330"/>
                  <a:gd name="connsiteY2" fmla="*/ 93331 h 597507"/>
                  <a:gd name="connsiteX3" fmla="*/ 502934 w 693330"/>
                  <a:gd name="connsiteY3" fmla="*/ 134396 h 597507"/>
                  <a:gd name="connsiteX4" fmla="*/ 529067 w 693330"/>
                  <a:gd name="connsiteY4" fmla="*/ 130663 h 597507"/>
                  <a:gd name="connsiteX5" fmla="*/ 592532 w 693330"/>
                  <a:gd name="connsiteY5" fmla="*/ 63465 h 597507"/>
                  <a:gd name="connsiteX6" fmla="*/ 659731 w 693330"/>
                  <a:gd name="connsiteY6" fmla="*/ 44799 h 597507"/>
                  <a:gd name="connsiteX7" fmla="*/ 689597 w 693330"/>
                  <a:gd name="connsiteY7" fmla="*/ 82131 h 597507"/>
                  <a:gd name="connsiteX8" fmla="*/ 693330 w 693330"/>
                  <a:gd name="connsiteY8" fmla="*/ 171729 h 597507"/>
                  <a:gd name="connsiteX9" fmla="*/ 670931 w 693330"/>
                  <a:gd name="connsiteY9" fmla="*/ 223994 h 597507"/>
                  <a:gd name="connsiteX10" fmla="*/ 641065 w 693330"/>
                  <a:gd name="connsiteY10" fmla="*/ 250127 h 597507"/>
                  <a:gd name="connsiteX11" fmla="*/ 611199 w 693330"/>
                  <a:gd name="connsiteY11" fmla="*/ 250127 h 597507"/>
                  <a:gd name="connsiteX12" fmla="*/ 611199 w 693330"/>
                  <a:gd name="connsiteY12" fmla="*/ 283726 h 597507"/>
                  <a:gd name="connsiteX13" fmla="*/ 585066 w 693330"/>
                  <a:gd name="connsiteY13" fmla="*/ 287460 h 597507"/>
                  <a:gd name="connsiteX14" fmla="*/ 566400 w 693330"/>
                  <a:gd name="connsiteY14" fmla="*/ 321059 h 597507"/>
                  <a:gd name="connsiteX15" fmla="*/ 529067 w 693330"/>
                  <a:gd name="connsiteY15" fmla="*/ 324792 h 597507"/>
                  <a:gd name="connsiteX16" fmla="*/ 521601 w 693330"/>
                  <a:gd name="connsiteY16" fmla="*/ 362124 h 597507"/>
                  <a:gd name="connsiteX17" fmla="*/ 502934 w 693330"/>
                  <a:gd name="connsiteY17" fmla="*/ 380791 h 597507"/>
                  <a:gd name="connsiteX18" fmla="*/ 465602 w 693330"/>
                  <a:gd name="connsiteY18" fmla="*/ 395724 h 597507"/>
                  <a:gd name="connsiteX19" fmla="*/ 446936 w 693330"/>
                  <a:gd name="connsiteY19" fmla="*/ 425590 h 597507"/>
                  <a:gd name="connsiteX20" fmla="*/ 435736 w 693330"/>
                  <a:gd name="connsiteY20" fmla="*/ 459189 h 597507"/>
                  <a:gd name="connsiteX21" fmla="*/ 387204 w 693330"/>
                  <a:gd name="connsiteY21" fmla="*/ 481588 h 597507"/>
                  <a:gd name="connsiteX22" fmla="*/ 422330 w 693330"/>
                  <a:gd name="connsiteY22" fmla="*/ 597507 h 597507"/>
                  <a:gd name="connsiteX23" fmla="*/ 320627 w 693330"/>
                  <a:gd name="connsiteY23" fmla="*/ 594830 h 597507"/>
                  <a:gd name="connsiteX24" fmla="*/ 311294 w 693330"/>
                  <a:gd name="connsiteY24" fmla="*/ 566830 h 597507"/>
                  <a:gd name="connsiteX25" fmla="*/ 284481 w 693330"/>
                  <a:gd name="connsiteY25" fmla="*/ 549299 h 597507"/>
                  <a:gd name="connsiteX26" fmla="*/ 0 w 693330"/>
                  <a:gd name="connsiteY26" fmla="*/ 227089 h 597507"/>
                  <a:gd name="connsiteX27" fmla="*/ 284481 w 693330"/>
                  <a:gd name="connsiteY27" fmla="*/ 939 h 597507"/>
                  <a:gd name="connsiteX28" fmla="*/ 293872 w 693330"/>
                  <a:gd name="connsiteY28" fmla="*/ 0 h 597507"/>
                  <a:gd name="connsiteX0" fmla="*/ 0 w 693330"/>
                  <a:gd name="connsiteY0" fmla="*/ 227089 h 597507"/>
                  <a:gd name="connsiteX1" fmla="*/ 284481 w 693330"/>
                  <a:gd name="connsiteY1" fmla="*/ 939 h 597507"/>
                  <a:gd name="connsiteX2" fmla="*/ 293872 w 693330"/>
                  <a:gd name="connsiteY2" fmla="*/ 0 h 597507"/>
                  <a:gd name="connsiteX3" fmla="*/ 394670 w 693330"/>
                  <a:gd name="connsiteY3" fmla="*/ 59732 h 597507"/>
                  <a:gd name="connsiteX4" fmla="*/ 480535 w 693330"/>
                  <a:gd name="connsiteY4" fmla="*/ 93331 h 597507"/>
                  <a:gd name="connsiteX5" fmla="*/ 502934 w 693330"/>
                  <a:gd name="connsiteY5" fmla="*/ 134396 h 597507"/>
                  <a:gd name="connsiteX6" fmla="*/ 529067 w 693330"/>
                  <a:gd name="connsiteY6" fmla="*/ 130663 h 597507"/>
                  <a:gd name="connsiteX7" fmla="*/ 592532 w 693330"/>
                  <a:gd name="connsiteY7" fmla="*/ 63465 h 597507"/>
                  <a:gd name="connsiteX8" fmla="*/ 659731 w 693330"/>
                  <a:gd name="connsiteY8" fmla="*/ 44799 h 597507"/>
                  <a:gd name="connsiteX9" fmla="*/ 689597 w 693330"/>
                  <a:gd name="connsiteY9" fmla="*/ 82131 h 597507"/>
                  <a:gd name="connsiteX10" fmla="*/ 693330 w 693330"/>
                  <a:gd name="connsiteY10" fmla="*/ 171729 h 597507"/>
                  <a:gd name="connsiteX11" fmla="*/ 670931 w 693330"/>
                  <a:gd name="connsiteY11" fmla="*/ 223994 h 597507"/>
                  <a:gd name="connsiteX12" fmla="*/ 641065 w 693330"/>
                  <a:gd name="connsiteY12" fmla="*/ 250127 h 597507"/>
                  <a:gd name="connsiteX13" fmla="*/ 611199 w 693330"/>
                  <a:gd name="connsiteY13" fmla="*/ 250127 h 597507"/>
                  <a:gd name="connsiteX14" fmla="*/ 611199 w 693330"/>
                  <a:gd name="connsiteY14" fmla="*/ 283726 h 597507"/>
                  <a:gd name="connsiteX15" fmla="*/ 585066 w 693330"/>
                  <a:gd name="connsiteY15" fmla="*/ 287460 h 597507"/>
                  <a:gd name="connsiteX16" fmla="*/ 566400 w 693330"/>
                  <a:gd name="connsiteY16" fmla="*/ 321059 h 597507"/>
                  <a:gd name="connsiteX17" fmla="*/ 529067 w 693330"/>
                  <a:gd name="connsiteY17" fmla="*/ 324792 h 597507"/>
                  <a:gd name="connsiteX18" fmla="*/ 521601 w 693330"/>
                  <a:gd name="connsiteY18" fmla="*/ 362124 h 597507"/>
                  <a:gd name="connsiteX19" fmla="*/ 502934 w 693330"/>
                  <a:gd name="connsiteY19" fmla="*/ 380791 h 597507"/>
                  <a:gd name="connsiteX20" fmla="*/ 465602 w 693330"/>
                  <a:gd name="connsiteY20" fmla="*/ 395724 h 597507"/>
                  <a:gd name="connsiteX21" fmla="*/ 446936 w 693330"/>
                  <a:gd name="connsiteY21" fmla="*/ 425590 h 597507"/>
                  <a:gd name="connsiteX22" fmla="*/ 435736 w 693330"/>
                  <a:gd name="connsiteY22" fmla="*/ 459189 h 597507"/>
                  <a:gd name="connsiteX23" fmla="*/ 387204 w 693330"/>
                  <a:gd name="connsiteY23" fmla="*/ 481588 h 597507"/>
                  <a:gd name="connsiteX24" fmla="*/ 422330 w 693330"/>
                  <a:gd name="connsiteY24" fmla="*/ 597507 h 597507"/>
                  <a:gd name="connsiteX25" fmla="*/ 320627 w 693330"/>
                  <a:gd name="connsiteY25" fmla="*/ 594830 h 597507"/>
                  <a:gd name="connsiteX26" fmla="*/ 311294 w 693330"/>
                  <a:gd name="connsiteY26" fmla="*/ 566830 h 597507"/>
                  <a:gd name="connsiteX27" fmla="*/ 284481 w 693330"/>
                  <a:gd name="connsiteY27" fmla="*/ 549299 h 597507"/>
                  <a:gd name="connsiteX28" fmla="*/ 91440 w 693330"/>
                  <a:gd name="connsiteY28" fmla="*/ 318529 h 597507"/>
                  <a:gd name="connsiteX0" fmla="*/ 211266 w 620115"/>
                  <a:gd name="connsiteY0" fmla="*/ 939 h 597507"/>
                  <a:gd name="connsiteX1" fmla="*/ 220657 w 620115"/>
                  <a:gd name="connsiteY1" fmla="*/ 0 h 597507"/>
                  <a:gd name="connsiteX2" fmla="*/ 321455 w 620115"/>
                  <a:gd name="connsiteY2" fmla="*/ 59732 h 597507"/>
                  <a:gd name="connsiteX3" fmla="*/ 407320 w 620115"/>
                  <a:gd name="connsiteY3" fmla="*/ 93331 h 597507"/>
                  <a:gd name="connsiteX4" fmla="*/ 429719 w 620115"/>
                  <a:gd name="connsiteY4" fmla="*/ 134396 h 597507"/>
                  <a:gd name="connsiteX5" fmla="*/ 455852 w 620115"/>
                  <a:gd name="connsiteY5" fmla="*/ 130663 h 597507"/>
                  <a:gd name="connsiteX6" fmla="*/ 519317 w 620115"/>
                  <a:gd name="connsiteY6" fmla="*/ 63465 h 597507"/>
                  <a:gd name="connsiteX7" fmla="*/ 586516 w 620115"/>
                  <a:gd name="connsiteY7" fmla="*/ 44799 h 597507"/>
                  <a:gd name="connsiteX8" fmla="*/ 616382 w 620115"/>
                  <a:gd name="connsiteY8" fmla="*/ 82131 h 597507"/>
                  <a:gd name="connsiteX9" fmla="*/ 620115 w 620115"/>
                  <a:gd name="connsiteY9" fmla="*/ 171729 h 597507"/>
                  <a:gd name="connsiteX10" fmla="*/ 597716 w 620115"/>
                  <a:gd name="connsiteY10" fmla="*/ 223994 h 597507"/>
                  <a:gd name="connsiteX11" fmla="*/ 567850 w 620115"/>
                  <a:gd name="connsiteY11" fmla="*/ 250127 h 597507"/>
                  <a:gd name="connsiteX12" fmla="*/ 537984 w 620115"/>
                  <a:gd name="connsiteY12" fmla="*/ 250127 h 597507"/>
                  <a:gd name="connsiteX13" fmla="*/ 537984 w 620115"/>
                  <a:gd name="connsiteY13" fmla="*/ 283726 h 597507"/>
                  <a:gd name="connsiteX14" fmla="*/ 511851 w 620115"/>
                  <a:gd name="connsiteY14" fmla="*/ 287460 h 597507"/>
                  <a:gd name="connsiteX15" fmla="*/ 493185 w 620115"/>
                  <a:gd name="connsiteY15" fmla="*/ 321059 h 597507"/>
                  <a:gd name="connsiteX16" fmla="*/ 455852 w 620115"/>
                  <a:gd name="connsiteY16" fmla="*/ 324792 h 597507"/>
                  <a:gd name="connsiteX17" fmla="*/ 448386 w 620115"/>
                  <a:gd name="connsiteY17" fmla="*/ 362124 h 597507"/>
                  <a:gd name="connsiteX18" fmla="*/ 429719 w 620115"/>
                  <a:gd name="connsiteY18" fmla="*/ 380791 h 597507"/>
                  <a:gd name="connsiteX19" fmla="*/ 392387 w 620115"/>
                  <a:gd name="connsiteY19" fmla="*/ 395724 h 597507"/>
                  <a:gd name="connsiteX20" fmla="*/ 373721 w 620115"/>
                  <a:gd name="connsiteY20" fmla="*/ 425590 h 597507"/>
                  <a:gd name="connsiteX21" fmla="*/ 362521 w 620115"/>
                  <a:gd name="connsiteY21" fmla="*/ 459189 h 597507"/>
                  <a:gd name="connsiteX22" fmla="*/ 313989 w 620115"/>
                  <a:gd name="connsiteY22" fmla="*/ 481588 h 597507"/>
                  <a:gd name="connsiteX23" fmla="*/ 349115 w 620115"/>
                  <a:gd name="connsiteY23" fmla="*/ 597507 h 597507"/>
                  <a:gd name="connsiteX24" fmla="*/ 247412 w 620115"/>
                  <a:gd name="connsiteY24" fmla="*/ 594830 h 597507"/>
                  <a:gd name="connsiteX25" fmla="*/ 238079 w 620115"/>
                  <a:gd name="connsiteY25" fmla="*/ 566830 h 597507"/>
                  <a:gd name="connsiteX26" fmla="*/ 211266 w 620115"/>
                  <a:gd name="connsiteY26" fmla="*/ 549299 h 597507"/>
                  <a:gd name="connsiteX27" fmla="*/ 18225 w 620115"/>
                  <a:gd name="connsiteY27" fmla="*/ 318529 h 597507"/>
                  <a:gd name="connsiteX0" fmla="*/ 0 w 408849"/>
                  <a:gd name="connsiteY0" fmla="*/ 939 h 597507"/>
                  <a:gd name="connsiteX1" fmla="*/ 9391 w 408849"/>
                  <a:gd name="connsiteY1" fmla="*/ 0 h 597507"/>
                  <a:gd name="connsiteX2" fmla="*/ 110189 w 408849"/>
                  <a:gd name="connsiteY2" fmla="*/ 59732 h 597507"/>
                  <a:gd name="connsiteX3" fmla="*/ 196054 w 408849"/>
                  <a:gd name="connsiteY3" fmla="*/ 93331 h 597507"/>
                  <a:gd name="connsiteX4" fmla="*/ 218453 w 408849"/>
                  <a:gd name="connsiteY4" fmla="*/ 134396 h 597507"/>
                  <a:gd name="connsiteX5" fmla="*/ 244586 w 408849"/>
                  <a:gd name="connsiteY5" fmla="*/ 130663 h 597507"/>
                  <a:gd name="connsiteX6" fmla="*/ 308051 w 408849"/>
                  <a:gd name="connsiteY6" fmla="*/ 63465 h 597507"/>
                  <a:gd name="connsiteX7" fmla="*/ 375250 w 408849"/>
                  <a:gd name="connsiteY7" fmla="*/ 44799 h 597507"/>
                  <a:gd name="connsiteX8" fmla="*/ 405116 w 408849"/>
                  <a:gd name="connsiteY8" fmla="*/ 82131 h 597507"/>
                  <a:gd name="connsiteX9" fmla="*/ 408849 w 408849"/>
                  <a:gd name="connsiteY9" fmla="*/ 171729 h 597507"/>
                  <a:gd name="connsiteX10" fmla="*/ 386450 w 408849"/>
                  <a:gd name="connsiteY10" fmla="*/ 223994 h 597507"/>
                  <a:gd name="connsiteX11" fmla="*/ 356584 w 408849"/>
                  <a:gd name="connsiteY11" fmla="*/ 250127 h 597507"/>
                  <a:gd name="connsiteX12" fmla="*/ 326718 w 408849"/>
                  <a:gd name="connsiteY12" fmla="*/ 250127 h 597507"/>
                  <a:gd name="connsiteX13" fmla="*/ 326718 w 408849"/>
                  <a:gd name="connsiteY13" fmla="*/ 283726 h 597507"/>
                  <a:gd name="connsiteX14" fmla="*/ 300585 w 408849"/>
                  <a:gd name="connsiteY14" fmla="*/ 287460 h 597507"/>
                  <a:gd name="connsiteX15" fmla="*/ 281919 w 408849"/>
                  <a:gd name="connsiteY15" fmla="*/ 321059 h 597507"/>
                  <a:gd name="connsiteX16" fmla="*/ 244586 w 408849"/>
                  <a:gd name="connsiteY16" fmla="*/ 324792 h 597507"/>
                  <a:gd name="connsiteX17" fmla="*/ 237120 w 408849"/>
                  <a:gd name="connsiteY17" fmla="*/ 362124 h 597507"/>
                  <a:gd name="connsiteX18" fmla="*/ 218453 w 408849"/>
                  <a:gd name="connsiteY18" fmla="*/ 380791 h 597507"/>
                  <a:gd name="connsiteX19" fmla="*/ 181121 w 408849"/>
                  <a:gd name="connsiteY19" fmla="*/ 395724 h 597507"/>
                  <a:gd name="connsiteX20" fmla="*/ 162455 w 408849"/>
                  <a:gd name="connsiteY20" fmla="*/ 425590 h 597507"/>
                  <a:gd name="connsiteX21" fmla="*/ 151255 w 408849"/>
                  <a:gd name="connsiteY21" fmla="*/ 459189 h 597507"/>
                  <a:gd name="connsiteX22" fmla="*/ 102723 w 408849"/>
                  <a:gd name="connsiteY22" fmla="*/ 481588 h 597507"/>
                  <a:gd name="connsiteX23" fmla="*/ 137849 w 408849"/>
                  <a:gd name="connsiteY23" fmla="*/ 597507 h 597507"/>
                  <a:gd name="connsiteX24" fmla="*/ 36146 w 408849"/>
                  <a:gd name="connsiteY24" fmla="*/ 594830 h 597507"/>
                  <a:gd name="connsiteX25" fmla="*/ 26813 w 408849"/>
                  <a:gd name="connsiteY25" fmla="*/ 566830 h 597507"/>
                  <a:gd name="connsiteX26" fmla="*/ 0 w 408849"/>
                  <a:gd name="connsiteY26" fmla="*/ 549299 h 597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8849" h="597507">
                    <a:moveTo>
                      <a:pt x="0" y="939"/>
                    </a:moveTo>
                    <a:lnTo>
                      <a:pt x="9391" y="0"/>
                    </a:lnTo>
                    <a:lnTo>
                      <a:pt x="110189" y="59732"/>
                    </a:lnTo>
                    <a:lnTo>
                      <a:pt x="196054" y="93331"/>
                    </a:lnTo>
                    <a:lnTo>
                      <a:pt x="218453" y="134396"/>
                    </a:lnTo>
                    <a:lnTo>
                      <a:pt x="244586" y="130663"/>
                    </a:lnTo>
                    <a:lnTo>
                      <a:pt x="308051" y="63465"/>
                    </a:lnTo>
                    <a:lnTo>
                      <a:pt x="375250" y="44799"/>
                    </a:lnTo>
                    <a:lnTo>
                      <a:pt x="405116" y="82131"/>
                    </a:lnTo>
                    <a:lnTo>
                      <a:pt x="408849" y="171729"/>
                    </a:lnTo>
                    <a:lnTo>
                      <a:pt x="386450" y="223994"/>
                    </a:lnTo>
                    <a:lnTo>
                      <a:pt x="356584" y="250127"/>
                    </a:lnTo>
                    <a:lnTo>
                      <a:pt x="326718" y="250127"/>
                    </a:lnTo>
                    <a:lnTo>
                      <a:pt x="326718" y="283726"/>
                    </a:lnTo>
                    <a:lnTo>
                      <a:pt x="300585" y="287460"/>
                    </a:lnTo>
                    <a:lnTo>
                      <a:pt x="281919" y="321059"/>
                    </a:lnTo>
                    <a:lnTo>
                      <a:pt x="244586" y="324792"/>
                    </a:lnTo>
                    <a:lnTo>
                      <a:pt x="237120" y="362124"/>
                    </a:lnTo>
                    <a:lnTo>
                      <a:pt x="218453" y="380791"/>
                    </a:lnTo>
                    <a:lnTo>
                      <a:pt x="181121" y="395724"/>
                    </a:lnTo>
                    <a:lnTo>
                      <a:pt x="162455" y="425590"/>
                    </a:lnTo>
                    <a:lnTo>
                      <a:pt x="151255" y="459189"/>
                    </a:lnTo>
                    <a:lnTo>
                      <a:pt x="102723" y="481588"/>
                    </a:lnTo>
                    <a:lnTo>
                      <a:pt x="137849" y="597507"/>
                    </a:lnTo>
                    <a:lnTo>
                      <a:pt x="36146" y="594830"/>
                    </a:lnTo>
                    <a:lnTo>
                      <a:pt x="26813" y="566830"/>
                    </a:lnTo>
                    <a:lnTo>
                      <a:pt x="0" y="549299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2561EBAC-EC6D-0BDF-2F5C-20950E05B606}"/>
                  </a:ext>
                </a:extLst>
              </p:cNvPr>
              <p:cNvSpPr/>
              <p:nvPr/>
            </p:nvSpPr>
            <p:spPr>
              <a:xfrm>
                <a:off x="669700" y="5465005"/>
                <a:ext cx="165253" cy="409509"/>
              </a:xfrm>
              <a:custGeom>
                <a:avLst/>
                <a:gdLst>
                  <a:gd name="connsiteX0" fmla="*/ 55590 w 165253"/>
                  <a:gd name="connsiteY0" fmla="*/ 0 h 409509"/>
                  <a:gd name="connsiteX1" fmla="*/ 90589 w 165253"/>
                  <a:gd name="connsiteY1" fmla="*/ 37334 h 409509"/>
                  <a:gd name="connsiteX2" fmla="*/ 155921 w 165253"/>
                  <a:gd name="connsiteY2" fmla="*/ 172663 h 409509"/>
                  <a:gd name="connsiteX3" fmla="*/ 151253 w 165253"/>
                  <a:gd name="connsiteY3" fmla="*/ 221664 h 409509"/>
                  <a:gd name="connsiteX4" fmla="*/ 165253 w 165253"/>
                  <a:gd name="connsiteY4" fmla="*/ 242663 h 409509"/>
                  <a:gd name="connsiteX5" fmla="*/ 113921 w 165253"/>
                  <a:gd name="connsiteY5" fmla="*/ 307993 h 409509"/>
                  <a:gd name="connsiteX6" fmla="*/ 130254 w 165253"/>
                  <a:gd name="connsiteY6" fmla="*/ 349995 h 409509"/>
                  <a:gd name="connsiteX7" fmla="*/ 111588 w 165253"/>
                  <a:gd name="connsiteY7" fmla="*/ 375660 h 409509"/>
                  <a:gd name="connsiteX8" fmla="*/ 36924 w 165253"/>
                  <a:gd name="connsiteY8" fmla="*/ 405993 h 409509"/>
                  <a:gd name="connsiteX9" fmla="*/ 0 w 165253"/>
                  <a:gd name="connsiteY9" fmla="*/ 409509 h 409509"/>
                  <a:gd name="connsiteX10" fmla="*/ 0 w 165253"/>
                  <a:gd name="connsiteY10" fmla="*/ 8107 h 409509"/>
                  <a:gd name="connsiteX0" fmla="*/ 144809 w 254472"/>
                  <a:gd name="connsiteY0" fmla="*/ 0 h 409509"/>
                  <a:gd name="connsiteX1" fmla="*/ 179808 w 254472"/>
                  <a:gd name="connsiteY1" fmla="*/ 37334 h 409509"/>
                  <a:gd name="connsiteX2" fmla="*/ 245140 w 254472"/>
                  <a:gd name="connsiteY2" fmla="*/ 172663 h 409509"/>
                  <a:gd name="connsiteX3" fmla="*/ 240472 w 254472"/>
                  <a:gd name="connsiteY3" fmla="*/ 221664 h 409509"/>
                  <a:gd name="connsiteX4" fmla="*/ 254472 w 254472"/>
                  <a:gd name="connsiteY4" fmla="*/ 242663 h 409509"/>
                  <a:gd name="connsiteX5" fmla="*/ 203140 w 254472"/>
                  <a:gd name="connsiteY5" fmla="*/ 307993 h 409509"/>
                  <a:gd name="connsiteX6" fmla="*/ 219473 w 254472"/>
                  <a:gd name="connsiteY6" fmla="*/ 349995 h 409509"/>
                  <a:gd name="connsiteX7" fmla="*/ 200807 w 254472"/>
                  <a:gd name="connsiteY7" fmla="*/ 375660 h 409509"/>
                  <a:gd name="connsiteX8" fmla="*/ 126143 w 254472"/>
                  <a:gd name="connsiteY8" fmla="*/ 405993 h 409509"/>
                  <a:gd name="connsiteX9" fmla="*/ 89219 w 254472"/>
                  <a:gd name="connsiteY9" fmla="*/ 409509 h 409509"/>
                  <a:gd name="connsiteX10" fmla="*/ 1 w 254472"/>
                  <a:gd name="connsiteY10" fmla="*/ 159508 h 409509"/>
                  <a:gd name="connsiteX11" fmla="*/ 89219 w 254472"/>
                  <a:gd name="connsiteY11" fmla="*/ 8107 h 409509"/>
                  <a:gd name="connsiteX12" fmla="*/ 144809 w 254472"/>
                  <a:gd name="connsiteY12" fmla="*/ 0 h 409509"/>
                  <a:gd name="connsiteX0" fmla="*/ 0 w 254471"/>
                  <a:gd name="connsiteY0" fmla="*/ 159508 h 409509"/>
                  <a:gd name="connsiteX1" fmla="*/ 89218 w 254471"/>
                  <a:gd name="connsiteY1" fmla="*/ 8107 h 409509"/>
                  <a:gd name="connsiteX2" fmla="*/ 144808 w 254471"/>
                  <a:gd name="connsiteY2" fmla="*/ 0 h 409509"/>
                  <a:gd name="connsiteX3" fmla="*/ 179807 w 254471"/>
                  <a:gd name="connsiteY3" fmla="*/ 37334 h 409509"/>
                  <a:gd name="connsiteX4" fmla="*/ 245139 w 254471"/>
                  <a:gd name="connsiteY4" fmla="*/ 172663 h 409509"/>
                  <a:gd name="connsiteX5" fmla="*/ 240471 w 254471"/>
                  <a:gd name="connsiteY5" fmla="*/ 221664 h 409509"/>
                  <a:gd name="connsiteX6" fmla="*/ 254471 w 254471"/>
                  <a:gd name="connsiteY6" fmla="*/ 242663 h 409509"/>
                  <a:gd name="connsiteX7" fmla="*/ 203139 w 254471"/>
                  <a:gd name="connsiteY7" fmla="*/ 307993 h 409509"/>
                  <a:gd name="connsiteX8" fmla="*/ 219472 w 254471"/>
                  <a:gd name="connsiteY8" fmla="*/ 349995 h 409509"/>
                  <a:gd name="connsiteX9" fmla="*/ 200806 w 254471"/>
                  <a:gd name="connsiteY9" fmla="*/ 375660 h 409509"/>
                  <a:gd name="connsiteX10" fmla="*/ 126142 w 254471"/>
                  <a:gd name="connsiteY10" fmla="*/ 405993 h 409509"/>
                  <a:gd name="connsiteX11" fmla="*/ 89218 w 254471"/>
                  <a:gd name="connsiteY11" fmla="*/ 409509 h 409509"/>
                  <a:gd name="connsiteX12" fmla="*/ 91440 w 254471"/>
                  <a:gd name="connsiteY12" fmla="*/ 250948 h 409509"/>
                  <a:gd name="connsiteX0" fmla="*/ 39095 w 204348"/>
                  <a:gd name="connsiteY0" fmla="*/ 8107 h 409509"/>
                  <a:gd name="connsiteX1" fmla="*/ 94685 w 204348"/>
                  <a:gd name="connsiteY1" fmla="*/ 0 h 409509"/>
                  <a:gd name="connsiteX2" fmla="*/ 129684 w 204348"/>
                  <a:gd name="connsiteY2" fmla="*/ 37334 h 409509"/>
                  <a:gd name="connsiteX3" fmla="*/ 195016 w 204348"/>
                  <a:gd name="connsiteY3" fmla="*/ 172663 h 409509"/>
                  <a:gd name="connsiteX4" fmla="*/ 190348 w 204348"/>
                  <a:gd name="connsiteY4" fmla="*/ 221664 h 409509"/>
                  <a:gd name="connsiteX5" fmla="*/ 204348 w 204348"/>
                  <a:gd name="connsiteY5" fmla="*/ 242663 h 409509"/>
                  <a:gd name="connsiteX6" fmla="*/ 153016 w 204348"/>
                  <a:gd name="connsiteY6" fmla="*/ 307993 h 409509"/>
                  <a:gd name="connsiteX7" fmla="*/ 169349 w 204348"/>
                  <a:gd name="connsiteY7" fmla="*/ 349995 h 409509"/>
                  <a:gd name="connsiteX8" fmla="*/ 150683 w 204348"/>
                  <a:gd name="connsiteY8" fmla="*/ 375660 h 409509"/>
                  <a:gd name="connsiteX9" fmla="*/ 76019 w 204348"/>
                  <a:gd name="connsiteY9" fmla="*/ 405993 h 409509"/>
                  <a:gd name="connsiteX10" fmla="*/ 39095 w 204348"/>
                  <a:gd name="connsiteY10" fmla="*/ 409509 h 409509"/>
                  <a:gd name="connsiteX11" fmla="*/ 41317 w 204348"/>
                  <a:gd name="connsiteY11" fmla="*/ 250948 h 409509"/>
                  <a:gd name="connsiteX0" fmla="*/ 0 w 165253"/>
                  <a:gd name="connsiteY0" fmla="*/ 8107 h 409509"/>
                  <a:gd name="connsiteX1" fmla="*/ 55590 w 165253"/>
                  <a:gd name="connsiteY1" fmla="*/ 0 h 409509"/>
                  <a:gd name="connsiteX2" fmla="*/ 90589 w 165253"/>
                  <a:gd name="connsiteY2" fmla="*/ 37334 h 409509"/>
                  <a:gd name="connsiteX3" fmla="*/ 155921 w 165253"/>
                  <a:gd name="connsiteY3" fmla="*/ 172663 h 409509"/>
                  <a:gd name="connsiteX4" fmla="*/ 151253 w 165253"/>
                  <a:gd name="connsiteY4" fmla="*/ 221664 h 409509"/>
                  <a:gd name="connsiteX5" fmla="*/ 165253 w 165253"/>
                  <a:gd name="connsiteY5" fmla="*/ 242663 h 409509"/>
                  <a:gd name="connsiteX6" fmla="*/ 113921 w 165253"/>
                  <a:gd name="connsiteY6" fmla="*/ 307993 h 409509"/>
                  <a:gd name="connsiteX7" fmla="*/ 130254 w 165253"/>
                  <a:gd name="connsiteY7" fmla="*/ 349995 h 409509"/>
                  <a:gd name="connsiteX8" fmla="*/ 111588 w 165253"/>
                  <a:gd name="connsiteY8" fmla="*/ 375660 h 409509"/>
                  <a:gd name="connsiteX9" fmla="*/ 36924 w 165253"/>
                  <a:gd name="connsiteY9" fmla="*/ 405993 h 409509"/>
                  <a:gd name="connsiteX10" fmla="*/ 0 w 165253"/>
                  <a:gd name="connsiteY10" fmla="*/ 409509 h 409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253" h="409509">
                    <a:moveTo>
                      <a:pt x="0" y="8107"/>
                    </a:moveTo>
                    <a:lnTo>
                      <a:pt x="55590" y="0"/>
                    </a:lnTo>
                    <a:lnTo>
                      <a:pt x="90589" y="37334"/>
                    </a:lnTo>
                    <a:lnTo>
                      <a:pt x="155921" y="172663"/>
                    </a:lnTo>
                    <a:lnTo>
                      <a:pt x="151253" y="221664"/>
                    </a:lnTo>
                    <a:lnTo>
                      <a:pt x="165253" y="242663"/>
                    </a:lnTo>
                    <a:lnTo>
                      <a:pt x="113921" y="307993"/>
                    </a:lnTo>
                    <a:lnTo>
                      <a:pt x="130254" y="349995"/>
                    </a:lnTo>
                    <a:lnTo>
                      <a:pt x="111588" y="375660"/>
                    </a:lnTo>
                    <a:lnTo>
                      <a:pt x="36924" y="405993"/>
                    </a:lnTo>
                    <a:lnTo>
                      <a:pt x="0" y="409509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0ED1D13C-1475-68BD-2BF7-1FA94D299CDE}"/>
                  </a:ext>
                </a:extLst>
              </p:cNvPr>
              <p:cNvSpPr/>
              <p:nvPr/>
            </p:nvSpPr>
            <p:spPr>
              <a:xfrm>
                <a:off x="671043" y="3749041"/>
                <a:ext cx="322985" cy="472794"/>
              </a:xfrm>
              <a:custGeom>
                <a:avLst/>
                <a:gdLst>
                  <a:gd name="connsiteX0" fmla="*/ 322985 w 555397"/>
                  <a:gd name="connsiteY0" fmla="*/ 0 h 580960"/>
                  <a:gd name="connsiteX1" fmla="*/ 555397 w 555397"/>
                  <a:gd name="connsiteY1" fmla="*/ 0 h 580960"/>
                  <a:gd name="connsiteX2" fmla="*/ 555397 w 555397"/>
                  <a:gd name="connsiteY2" fmla="*/ 580960 h 580960"/>
                  <a:gd name="connsiteX3" fmla="*/ 0 w 555397"/>
                  <a:gd name="connsiteY3" fmla="*/ 580960 h 580960"/>
                  <a:gd name="connsiteX4" fmla="*/ 0 w 555397"/>
                  <a:gd name="connsiteY4" fmla="*/ 461248 h 580960"/>
                  <a:gd name="connsiteX5" fmla="*/ 39258 w 555397"/>
                  <a:gd name="connsiteY5" fmla="*/ 472794 h 580960"/>
                  <a:gd name="connsiteX6" fmla="*/ 61657 w 555397"/>
                  <a:gd name="connsiteY6" fmla="*/ 439195 h 580960"/>
                  <a:gd name="connsiteX7" fmla="*/ 125122 w 555397"/>
                  <a:gd name="connsiteY7" fmla="*/ 431729 h 580960"/>
                  <a:gd name="connsiteX8" fmla="*/ 169921 w 555397"/>
                  <a:gd name="connsiteY8" fmla="*/ 435462 h 580960"/>
                  <a:gd name="connsiteX9" fmla="*/ 169921 w 555397"/>
                  <a:gd name="connsiteY9" fmla="*/ 405596 h 580960"/>
                  <a:gd name="connsiteX10" fmla="*/ 192321 w 555397"/>
                  <a:gd name="connsiteY10" fmla="*/ 390663 h 580960"/>
                  <a:gd name="connsiteX11" fmla="*/ 188588 w 555397"/>
                  <a:gd name="connsiteY11" fmla="*/ 353330 h 580960"/>
                  <a:gd name="connsiteX12" fmla="*/ 210987 w 555397"/>
                  <a:gd name="connsiteY12" fmla="*/ 323465 h 580960"/>
                  <a:gd name="connsiteX13" fmla="*/ 199787 w 555397"/>
                  <a:gd name="connsiteY13" fmla="*/ 293599 h 580960"/>
                  <a:gd name="connsiteX14" fmla="*/ 214720 w 555397"/>
                  <a:gd name="connsiteY14" fmla="*/ 215200 h 580960"/>
                  <a:gd name="connsiteX15" fmla="*/ 270719 w 555397"/>
                  <a:gd name="connsiteY15" fmla="*/ 189068 h 580960"/>
                  <a:gd name="connsiteX16" fmla="*/ 304318 w 555397"/>
                  <a:gd name="connsiteY16" fmla="*/ 136802 h 580960"/>
                  <a:gd name="connsiteX17" fmla="*/ 304318 w 555397"/>
                  <a:gd name="connsiteY17" fmla="*/ 99470 h 580960"/>
                  <a:gd name="connsiteX18" fmla="*/ 274452 w 555397"/>
                  <a:gd name="connsiteY18" fmla="*/ 73337 h 580960"/>
                  <a:gd name="connsiteX19" fmla="*/ 274452 w 555397"/>
                  <a:gd name="connsiteY19" fmla="*/ 43471 h 580960"/>
                  <a:gd name="connsiteX20" fmla="*/ 322985 w 555397"/>
                  <a:gd name="connsiteY20" fmla="*/ 17338 h 580960"/>
                  <a:gd name="connsiteX21" fmla="*/ 322985 w 555397"/>
                  <a:gd name="connsiteY21" fmla="*/ 0 h 580960"/>
                  <a:gd name="connsiteX0" fmla="*/ 322985 w 1203097"/>
                  <a:gd name="connsiteY0" fmla="*/ 0 h 1076260"/>
                  <a:gd name="connsiteX1" fmla="*/ 555397 w 1203097"/>
                  <a:gd name="connsiteY1" fmla="*/ 0 h 1076260"/>
                  <a:gd name="connsiteX2" fmla="*/ 1203097 w 1203097"/>
                  <a:gd name="connsiteY2" fmla="*/ 1076260 h 1076260"/>
                  <a:gd name="connsiteX3" fmla="*/ 0 w 1203097"/>
                  <a:gd name="connsiteY3" fmla="*/ 580960 h 1076260"/>
                  <a:gd name="connsiteX4" fmla="*/ 0 w 1203097"/>
                  <a:gd name="connsiteY4" fmla="*/ 461248 h 1076260"/>
                  <a:gd name="connsiteX5" fmla="*/ 39258 w 1203097"/>
                  <a:gd name="connsiteY5" fmla="*/ 472794 h 1076260"/>
                  <a:gd name="connsiteX6" fmla="*/ 61657 w 1203097"/>
                  <a:gd name="connsiteY6" fmla="*/ 439195 h 1076260"/>
                  <a:gd name="connsiteX7" fmla="*/ 125122 w 1203097"/>
                  <a:gd name="connsiteY7" fmla="*/ 431729 h 1076260"/>
                  <a:gd name="connsiteX8" fmla="*/ 169921 w 1203097"/>
                  <a:gd name="connsiteY8" fmla="*/ 435462 h 1076260"/>
                  <a:gd name="connsiteX9" fmla="*/ 169921 w 1203097"/>
                  <a:gd name="connsiteY9" fmla="*/ 405596 h 1076260"/>
                  <a:gd name="connsiteX10" fmla="*/ 192321 w 1203097"/>
                  <a:gd name="connsiteY10" fmla="*/ 390663 h 1076260"/>
                  <a:gd name="connsiteX11" fmla="*/ 188588 w 1203097"/>
                  <a:gd name="connsiteY11" fmla="*/ 353330 h 1076260"/>
                  <a:gd name="connsiteX12" fmla="*/ 210987 w 1203097"/>
                  <a:gd name="connsiteY12" fmla="*/ 323465 h 1076260"/>
                  <a:gd name="connsiteX13" fmla="*/ 199787 w 1203097"/>
                  <a:gd name="connsiteY13" fmla="*/ 293599 h 1076260"/>
                  <a:gd name="connsiteX14" fmla="*/ 214720 w 1203097"/>
                  <a:gd name="connsiteY14" fmla="*/ 215200 h 1076260"/>
                  <a:gd name="connsiteX15" fmla="*/ 270719 w 1203097"/>
                  <a:gd name="connsiteY15" fmla="*/ 189068 h 1076260"/>
                  <a:gd name="connsiteX16" fmla="*/ 304318 w 1203097"/>
                  <a:gd name="connsiteY16" fmla="*/ 136802 h 1076260"/>
                  <a:gd name="connsiteX17" fmla="*/ 304318 w 1203097"/>
                  <a:gd name="connsiteY17" fmla="*/ 99470 h 1076260"/>
                  <a:gd name="connsiteX18" fmla="*/ 274452 w 1203097"/>
                  <a:gd name="connsiteY18" fmla="*/ 73337 h 1076260"/>
                  <a:gd name="connsiteX19" fmla="*/ 274452 w 1203097"/>
                  <a:gd name="connsiteY19" fmla="*/ 43471 h 1076260"/>
                  <a:gd name="connsiteX20" fmla="*/ 322985 w 1203097"/>
                  <a:gd name="connsiteY20" fmla="*/ 17338 h 1076260"/>
                  <a:gd name="connsiteX21" fmla="*/ 322985 w 1203097"/>
                  <a:gd name="connsiteY21" fmla="*/ 0 h 1076260"/>
                  <a:gd name="connsiteX0" fmla="*/ 1203097 w 1294537"/>
                  <a:gd name="connsiteY0" fmla="*/ 1076260 h 1167700"/>
                  <a:gd name="connsiteX1" fmla="*/ 0 w 1294537"/>
                  <a:gd name="connsiteY1" fmla="*/ 580960 h 1167700"/>
                  <a:gd name="connsiteX2" fmla="*/ 0 w 1294537"/>
                  <a:gd name="connsiteY2" fmla="*/ 461248 h 1167700"/>
                  <a:gd name="connsiteX3" fmla="*/ 39258 w 1294537"/>
                  <a:gd name="connsiteY3" fmla="*/ 472794 h 1167700"/>
                  <a:gd name="connsiteX4" fmla="*/ 61657 w 1294537"/>
                  <a:gd name="connsiteY4" fmla="*/ 439195 h 1167700"/>
                  <a:gd name="connsiteX5" fmla="*/ 125122 w 1294537"/>
                  <a:gd name="connsiteY5" fmla="*/ 431729 h 1167700"/>
                  <a:gd name="connsiteX6" fmla="*/ 169921 w 1294537"/>
                  <a:gd name="connsiteY6" fmla="*/ 435462 h 1167700"/>
                  <a:gd name="connsiteX7" fmla="*/ 169921 w 1294537"/>
                  <a:gd name="connsiteY7" fmla="*/ 405596 h 1167700"/>
                  <a:gd name="connsiteX8" fmla="*/ 192321 w 1294537"/>
                  <a:gd name="connsiteY8" fmla="*/ 390663 h 1167700"/>
                  <a:gd name="connsiteX9" fmla="*/ 188588 w 1294537"/>
                  <a:gd name="connsiteY9" fmla="*/ 353330 h 1167700"/>
                  <a:gd name="connsiteX10" fmla="*/ 210987 w 1294537"/>
                  <a:gd name="connsiteY10" fmla="*/ 323465 h 1167700"/>
                  <a:gd name="connsiteX11" fmla="*/ 199787 w 1294537"/>
                  <a:gd name="connsiteY11" fmla="*/ 293599 h 1167700"/>
                  <a:gd name="connsiteX12" fmla="*/ 214720 w 1294537"/>
                  <a:gd name="connsiteY12" fmla="*/ 215200 h 1167700"/>
                  <a:gd name="connsiteX13" fmla="*/ 270719 w 1294537"/>
                  <a:gd name="connsiteY13" fmla="*/ 189068 h 1167700"/>
                  <a:gd name="connsiteX14" fmla="*/ 304318 w 1294537"/>
                  <a:gd name="connsiteY14" fmla="*/ 136802 h 1167700"/>
                  <a:gd name="connsiteX15" fmla="*/ 304318 w 1294537"/>
                  <a:gd name="connsiteY15" fmla="*/ 99470 h 1167700"/>
                  <a:gd name="connsiteX16" fmla="*/ 274452 w 1294537"/>
                  <a:gd name="connsiteY16" fmla="*/ 73337 h 1167700"/>
                  <a:gd name="connsiteX17" fmla="*/ 274452 w 1294537"/>
                  <a:gd name="connsiteY17" fmla="*/ 43471 h 1167700"/>
                  <a:gd name="connsiteX18" fmla="*/ 322985 w 1294537"/>
                  <a:gd name="connsiteY18" fmla="*/ 17338 h 1167700"/>
                  <a:gd name="connsiteX19" fmla="*/ 322985 w 1294537"/>
                  <a:gd name="connsiteY19" fmla="*/ 0 h 1167700"/>
                  <a:gd name="connsiteX20" fmla="*/ 555397 w 1294537"/>
                  <a:gd name="connsiteY20" fmla="*/ 0 h 1167700"/>
                  <a:gd name="connsiteX21" fmla="*/ 1294537 w 1294537"/>
                  <a:gd name="connsiteY21" fmla="*/ 1167700 h 1167700"/>
                  <a:gd name="connsiteX0" fmla="*/ 0 w 1294537"/>
                  <a:gd name="connsiteY0" fmla="*/ 580960 h 1167700"/>
                  <a:gd name="connsiteX1" fmla="*/ 0 w 1294537"/>
                  <a:gd name="connsiteY1" fmla="*/ 461248 h 1167700"/>
                  <a:gd name="connsiteX2" fmla="*/ 39258 w 1294537"/>
                  <a:gd name="connsiteY2" fmla="*/ 472794 h 1167700"/>
                  <a:gd name="connsiteX3" fmla="*/ 61657 w 1294537"/>
                  <a:gd name="connsiteY3" fmla="*/ 439195 h 1167700"/>
                  <a:gd name="connsiteX4" fmla="*/ 125122 w 1294537"/>
                  <a:gd name="connsiteY4" fmla="*/ 431729 h 1167700"/>
                  <a:gd name="connsiteX5" fmla="*/ 169921 w 1294537"/>
                  <a:gd name="connsiteY5" fmla="*/ 435462 h 1167700"/>
                  <a:gd name="connsiteX6" fmla="*/ 169921 w 1294537"/>
                  <a:gd name="connsiteY6" fmla="*/ 405596 h 1167700"/>
                  <a:gd name="connsiteX7" fmla="*/ 192321 w 1294537"/>
                  <a:gd name="connsiteY7" fmla="*/ 390663 h 1167700"/>
                  <a:gd name="connsiteX8" fmla="*/ 188588 w 1294537"/>
                  <a:gd name="connsiteY8" fmla="*/ 353330 h 1167700"/>
                  <a:gd name="connsiteX9" fmla="*/ 210987 w 1294537"/>
                  <a:gd name="connsiteY9" fmla="*/ 323465 h 1167700"/>
                  <a:gd name="connsiteX10" fmla="*/ 199787 w 1294537"/>
                  <a:gd name="connsiteY10" fmla="*/ 293599 h 1167700"/>
                  <a:gd name="connsiteX11" fmla="*/ 214720 w 1294537"/>
                  <a:gd name="connsiteY11" fmla="*/ 215200 h 1167700"/>
                  <a:gd name="connsiteX12" fmla="*/ 270719 w 1294537"/>
                  <a:gd name="connsiteY12" fmla="*/ 189068 h 1167700"/>
                  <a:gd name="connsiteX13" fmla="*/ 304318 w 1294537"/>
                  <a:gd name="connsiteY13" fmla="*/ 136802 h 1167700"/>
                  <a:gd name="connsiteX14" fmla="*/ 304318 w 1294537"/>
                  <a:gd name="connsiteY14" fmla="*/ 99470 h 1167700"/>
                  <a:gd name="connsiteX15" fmla="*/ 274452 w 1294537"/>
                  <a:gd name="connsiteY15" fmla="*/ 73337 h 1167700"/>
                  <a:gd name="connsiteX16" fmla="*/ 274452 w 1294537"/>
                  <a:gd name="connsiteY16" fmla="*/ 43471 h 1167700"/>
                  <a:gd name="connsiteX17" fmla="*/ 322985 w 1294537"/>
                  <a:gd name="connsiteY17" fmla="*/ 17338 h 1167700"/>
                  <a:gd name="connsiteX18" fmla="*/ 322985 w 1294537"/>
                  <a:gd name="connsiteY18" fmla="*/ 0 h 1167700"/>
                  <a:gd name="connsiteX19" fmla="*/ 555397 w 1294537"/>
                  <a:gd name="connsiteY19" fmla="*/ 0 h 1167700"/>
                  <a:gd name="connsiteX20" fmla="*/ 1294537 w 1294537"/>
                  <a:gd name="connsiteY20" fmla="*/ 1167700 h 1167700"/>
                  <a:gd name="connsiteX0" fmla="*/ 0 w 1294537"/>
                  <a:gd name="connsiteY0" fmla="*/ 461248 h 1167700"/>
                  <a:gd name="connsiteX1" fmla="*/ 39258 w 1294537"/>
                  <a:gd name="connsiteY1" fmla="*/ 472794 h 1167700"/>
                  <a:gd name="connsiteX2" fmla="*/ 61657 w 1294537"/>
                  <a:gd name="connsiteY2" fmla="*/ 439195 h 1167700"/>
                  <a:gd name="connsiteX3" fmla="*/ 125122 w 1294537"/>
                  <a:gd name="connsiteY3" fmla="*/ 431729 h 1167700"/>
                  <a:gd name="connsiteX4" fmla="*/ 169921 w 1294537"/>
                  <a:gd name="connsiteY4" fmla="*/ 435462 h 1167700"/>
                  <a:gd name="connsiteX5" fmla="*/ 169921 w 1294537"/>
                  <a:gd name="connsiteY5" fmla="*/ 405596 h 1167700"/>
                  <a:gd name="connsiteX6" fmla="*/ 192321 w 1294537"/>
                  <a:gd name="connsiteY6" fmla="*/ 390663 h 1167700"/>
                  <a:gd name="connsiteX7" fmla="*/ 188588 w 1294537"/>
                  <a:gd name="connsiteY7" fmla="*/ 353330 h 1167700"/>
                  <a:gd name="connsiteX8" fmla="*/ 210987 w 1294537"/>
                  <a:gd name="connsiteY8" fmla="*/ 323465 h 1167700"/>
                  <a:gd name="connsiteX9" fmla="*/ 199787 w 1294537"/>
                  <a:gd name="connsiteY9" fmla="*/ 293599 h 1167700"/>
                  <a:gd name="connsiteX10" fmla="*/ 214720 w 1294537"/>
                  <a:gd name="connsiteY10" fmla="*/ 215200 h 1167700"/>
                  <a:gd name="connsiteX11" fmla="*/ 270719 w 1294537"/>
                  <a:gd name="connsiteY11" fmla="*/ 189068 h 1167700"/>
                  <a:gd name="connsiteX12" fmla="*/ 304318 w 1294537"/>
                  <a:gd name="connsiteY12" fmla="*/ 136802 h 1167700"/>
                  <a:gd name="connsiteX13" fmla="*/ 304318 w 1294537"/>
                  <a:gd name="connsiteY13" fmla="*/ 99470 h 1167700"/>
                  <a:gd name="connsiteX14" fmla="*/ 274452 w 1294537"/>
                  <a:gd name="connsiteY14" fmla="*/ 73337 h 1167700"/>
                  <a:gd name="connsiteX15" fmla="*/ 274452 w 1294537"/>
                  <a:gd name="connsiteY15" fmla="*/ 43471 h 1167700"/>
                  <a:gd name="connsiteX16" fmla="*/ 322985 w 1294537"/>
                  <a:gd name="connsiteY16" fmla="*/ 17338 h 1167700"/>
                  <a:gd name="connsiteX17" fmla="*/ 322985 w 1294537"/>
                  <a:gd name="connsiteY17" fmla="*/ 0 h 1167700"/>
                  <a:gd name="connsiteX18" fmla="*/ 555397 w 1294537"/>
                  <a:gd name="connsiteY18" fmla="*/ 0 h 1167700"/>
                  <a:gd name="connsiteX19" fmla="*/ 1294537 w 1294537"/>
                  <a:gd name="connsiteY19" fmla="*/ 1167700 h 1167700"/>
                  <a:gd name="connsiteX0" fmla="*/ 0 w 1294537"/>
                  <a:gd name="connsiteY0" fmla="*/ 461248 h 1167700"/>
                  <a:gd name="connsiteX1" fmla="*/ 39258 w 1294537"/>
                  <a:gd name="connsiteY1" fmla="*/ 472794 h 1167700"/>
                  <a:gd name="connsiteX2" fmla="*/ 61657 w 1294537"/>
                  <a:gd name="connsiteY2" fmla="*/ 439195 h 1167700"/>
                  <a:gd name="connsiteX3" fmla="*/ 125122 w 1294537"/>
                  <a:gd name="connsiteY3" fmla="*/ 431729 h 1167700"/>
                  <a:gd name="connsiteX4" fmla="*/ 169921 w 1294537"/>
                  <a:gd name="connsiteY4" fmla="*/ 435462 h 1167700"/>
                  <a:gd name="connsiteX5" fmla="*/ 169921 w 1294537"/>
                  <a:gd name="connsiteY5" fmla="*/ 405596 h 1167700"/>
                  <a:gd name="connsiteX6" fmla="*/ 192321 w 1294537"/>
                  <a:gd name="connsiteY6" fmla="*/ 390663 h 1167700"/>
                  <a:gd name="connsiteX7" fmla="*/ 188588 w 1294537"/>
                  <a:gd name="connsiteY7" fmla="*/ 353330 h 1167700"/>
                  <a:gd name="connsiteX8" fmla="*/ 210987 w 1294537"/>
                  <a:gd name="connsiteY8" fmla="*/ 323465 h 1167700"/>
                  <a:gd name="connsiteX9" fmla="*/ 199787 w 1294537"/>
                  <a:gd name="connsiteY9" fmla="*/ 293599 h 1167700"/>
                  <a:gd name="connsiteX10" fmla="*/ 214720 w 1294537"/>
                  <a:gd name="connsiteY10" fmla="*/ 215200 h 1167700"/>
                  <a:gd name="connsiteX11" fmla="*/ 270719 w 1294537"/>
                  <a:gd name="connsiteY11" fmla="*/ 189068 h 1167700"/>
                  <a:gd name="connsiteX12" fmla="*/ 304318 w 1294537"/>
                  <a:gd name="connsiteY12" fmla="*/ 136802 h 1167700"/>
                  <a:gd name="connsiteX13" fmla="*/ 304318 w 1294537"/>
                  <a:gd name="connsiteY13" fmla="*/ 99470 h 1167700"/>
                  <a:gd name="connsiteX14" fmla="*/ 274452 w 1294537"/>
                  <a:gd name="connsiteY14" fmla="*/ 73337 h 1167700"/>
                  <a:gd name="connsiteX15" fmla="*/ 274452 w 1294537"/>
                  <a:gd name="connsiteY15" fmla="*/ 43471 h 1167700"/>
                  <a:gd name="connsiteX16" fmla="*/ 322985 w 1294537"/>
                  <a:gd name="connsiteY16" fmla="*/ 17338 h 1167700"/>
                  <a:gd name="connsiteX17" fmla="*/ 322985 w 1294537"/>
                  <a:gd name="connsiteY17" fmla="*/ 0 h 1167700"/>
                  <a:gd name="connsiteX18" fmla="*/ 1294537 w 1294537"/>
                  <a:gd name="connsiteY18" fmla="*/ 1167700 h 1167700"/>
                  <a:gd name="connsiteX0" fmla="*/ 0 w 322985"/>
                  <a:gd name="connsiteY0" fmla="*/ 461248 h 472794"/>
                  <a:gd name="connsiteX1" fmla="*/ 39258 w 322985"/>
                  <a:gd name="connsiteY1" fmla="*/ 472794 h 472794"/>
                  <a:gd name="connsiteX2" fmla="*/ 61657 w 322985"/>
                  <a:gd name="connsiteY2" fmla="*/ 439195 h 472794"/>
                  <a:gd name="connsiteX3" fmla="*/ 125122 w 322985"/>
                  <a:gd name="connsiteY3" fmla="*/ 431729 h 472794"/>
                  <a:gd name="connsiteX4" fmla="*/ 169921 w 322985"/>
                  <a:gd name="connsiteY4" fmla="*/ 435462 h 472794"/>
                  <a:gd name="connsiteX5" fmla="*/ 169921 w 322985"/>
                  <a:gd name="connsiteY5" fmla="*/ 405596 h 472794"/>
                  <a:gd name="connsiteX6" fmla="*/ 192321 w 322985"/>
                  <a:gd name="connsiteY6" fmla="*/ 390663 h 472794"/>
                  <a:gd name="connsiteX7" fmla="*/ 188588 w 322985"/>
                  <a:gd name="connsiteY7" fmla="*/ 353330 h 472794"/>
                  <a:gd name="connsiteX8" fmla="*/ 210987 w 322985"/>
                  <a:gd name="connsiteY8" fmla="*/ 323465 h 472794"/>
                  <a:gd name="connsiteX9" fmla="*/ 199787 w 322985"/>
                  <a:gd name="connsiteY9" fmla="*/ 293599 h 472794"/>
                  <a:gd name="connsiteX10" fmla="*/ 214720 w 322985"/>
                  <a:gd name="connsiteY10" fmla="*/ 215200 h 472794"/>
                  <a:gd name="connsiteX11" fmla="*/ 270719 w 322985"/>
                  <a:gd name="connsiteY11" fmla="*/ 189068 h 472794"/>
                  <a:gd name="connsiteX12" fmla="*/ 304318 w 322985"/>
                  <a:gd name="connsiteY12" fmla="*/ 136802 h 472794"/>
                  <a:gd name="connsiteX13" fmla="*/ 304318 w 322985"/>
                  <a:gd name="connsiteY13" fmla="*/ 99470 h 472794"/>
                  <a:gd name="connsiteX14" fmla="*/ 274452 w 322985"/>
                  <a:gd name="connsiteY14" fmla="*/ 73337 h 472794"/>
                  <a:gd name="connsiteX15" fmla="*/ 274452 w 322985"/>
                  <a:gd name="connsiteY15" fmla="*/ 43471 h 472794"/>
                  <a:gd name="connsiteX16" fmla="*/ 322985 w 322985"/>
                  <a:gd name="connsiteY16" fmla="*/ 17338 h 472794"/>
                  <a:gd name="connsiteX17" fmla="*/ 322985 w 322985"/>
                  <a:gd name="connsiteY17" fmla="*/ 0 h 472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22985" h="472794">
                    <a:moveTo>
                      <a:pt x="0" y="461248"/>
                    </a:moveTo>
                    <a:lnTo>
                      <a:pt x="39258" y="472794"/>
                    </a:lnTo>
                    <a:lnTo>
                      <a:pt x="61657" y="439195"/>
                    </a:lnTo>
                    <a:lnTo>
                      <a:pt x="125122" y="431729"/>
                    </a:lnTo>
                    <a:lnTo>
                      <a:pt x="169921" y="435462"/>
                    </a:lnTo>
                    <a:lnTo>
                      <a:pt x="169921" y="405596"/>
                    </a:lnTo>
                    <a:lnTo>
                      <a:pt x="192321" y="390663"/>
                    </a:lnTo>
                    <a:lnTo>
                      <a:pt x="188588" y="353330"/>
                    </a:lnTo>
                    <a:lnTo>
                      <a:pt x="210987" y="323465"/>
                    </a:lnTo>
                    <a:lnTo>
                      <a:pt x="199787" y="293599"/>
                    </a:lnTo>
                    <a:lnTo>
                      <a:pt x="214720" y="215200"/>
                    </a:lnTo>
                    <a:lnTo>
                      <a:pt x="270719" y="189068"/>
                    </a:lnTo>
                    <a:lnTo>
                      <a:pt x="304318" y="136802"/>
                    </a:lnTo>
                    <a:lnTo>
                      <a:pt x="304318" y="99470"/>
                    </a:lnTo>
                    <a:lnTo>
                      <a:pt x="274452" y="73337"/>
                    </a:lnTo>
                    <a:lnTo>
                      <a:pt x="274452" y="43471"/>
                    </a:lnTo>
                    <a:lnTo>
                      <a:pt x="322985" y="17338"/>
                    </a:lnTo>
                    <a:lnTo>
                      <a:pt x="322985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417FB52D-10E6-87F8-BD67-4D6C92E3DDA0}"/>
                  </a:ext>
                </a:extLst>
              </p:cNvPr>
              <p:cNvSpPr/>
              <p:nvPr/>
            </p:nvSpPr>
            <p:spPr>
              <a:xfrm>
                <a:off x="671042" y="3749041"/>
                <a:ext cx="1386960" cy="1495703"/>
              </a:xfrm>
              <a:custGeom>
                <a:avLst/>
                <a:gdLst>
                  <a:gd name="connsiteX0" fmla="*/ 555397 w 1386960"/>
                  <a:gd name="connsiteY0" fmla="*/ 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84" fmla="*/ 0 w 1386960"/>
                  <a:gd name="connsiteY84" fmla="*/ 580960 h 1495703"/>
                  <a:gd name="connsiteX85" fmla="*/ 555397 w 1386960"/>
                  <a:gd name="connsiteY85" fmla="*/ 580960 h 1495703"/>
                  <a:gd name="connsiteX86" fmla="*/ 555397 w 1386960"/>
                  <a:gd name="connsiteY86" fmla="*/ 0 h 1495703"/>
                  <a:gd name="connsiteX0" fmla="*/ 555397 w 1386960"/>
                  <a:gd name="connsiteY0" fmla="*/ 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84" fmla="*/ 555397 w 1386960"/>
                  <a:gd name="connsiteY84" fmla="*/ 580960 h 1495703"/>
                  <a:gd name="connsiteX85" fmla="*/ 555397 w 1386960"/>
                  <a:gd name="connsiteY85" fmla="*/ 0 h 1495703"/>
                  <a:gd name="connsiteX0" fmla="*/ 555397 w 1386960"/>
                  <a:gd name="connsiteY0" fmla="*/ 58096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84" fmla="*/ 555397 w 1386960"/>
                  <a:gd name="connsiteY84" fmla="*/ 580960 h 1495703"/>
                  <a:gd name="connsiteX0" fmla="*/ 555397 w 1386960"/>
                  <a:gd name="connsiteY0" fmla="*/ 58096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84" fmla="*/ 646837 w 1386960"/>
                  <a:gd name="connsiteY84" fmla="*/ 672400 h 1495703"/>
                  <a:gd name="connsiteX0" fmla="*/ 555397 w 1386960"/>
                  <a:gd name="connsiteY0" fmla="*/ 580960 h 1495703"/>
                  <a:gd name="connsiteX1" fmla="*/ 1073994 w 1386960"/>
                  <a:gd name="connsiteY1" fmla="*/ 0 h 1495703"/>
                  <a:gd name="connsiteX2" fmla="*/ 1054701 w 1386960"/>
                  <a:gd name="connsiteY2" fmla="*/ 24805 h 1495703"/>
                  <a:gd name="connsiteX3" fmla="*/ 1050968 w 1386960"/>
                  <a:gd name="connsiteY3" fmla="*/ 43471 h 1495703"/>
                  <a:gd name="connsiteX4" fmla="*/ 1054701 w 1386960"/>
                  <a:gd name="connsiteY4" fmla="*/ 58404 h 1495703"/>
                  <a:gd name="connsiteX5" fmla="*/ 1092034 w 1386960"/>
                  <a:gd name="connsiteY5" fmla="*/ 58404 h 1495703"/>
                  <a:gd name="connsiteX6" fmla="*/ 1080834 w 1386960"/>
                  <a:gd name="connsiteY6" fmla="*/ 103203 h 1495703"/>
                  <a:gd name="connsiteX7" fmla="*/ 1129366 w 1386960"/>
                  <a:gd name="connsiteY7" fmla="*/ 136802 h 1495703"/>
                  <a:gd name="connsiteX8" fmla="*/ 1121900 w 1386960"/>
                  <a:gd name="connsiteY8" fmla="*/ 174135 h 1495703"/>
                  <a:gd name="connsiteX9" fmla="*/ 1159232 w 1386960"/>
                  <a:gd name="connsiteY9" fmla="*/ 282399 h 1495703"/>
                  <a:gd name="connsiteX10" fmla="*/ 1218964 w 1386960"/>
                  <a:gd name="connsiteY10" fmla="*/ 345864 h 1495703"/>
                  <a:gd name="connsiteX11" fmla="*/ 1245097 w 1386960"/>
                  <a:gd name="connsiteY11" fmla="*/ 386930 h 1495703"/>
                  <a:gd name="connsiteX12" fmla="*/ 1289896 w 1386960"/>
                  <a:gd name="connsiteY12" fmla="*/ 371997 h 1495703"/>
                  <a:gd name="connsiteX13" fmla="*/ 1386960 w 1386960"/>
                  <a:gd name="connsiteY13" fmla="*/ 386930 h 1495703"/>
                  <a:gd name="connsiteX14" fmla="*/ 1357094 w 1386960"/>
                  <a:gd name="connsiteY14" fmla="*/ 442928 h 1495703"/>
                  <a:gd name="connsiteX15" fmla="*/ 1375760 w 1386960"/>
                  <a:gd name="connsiteY15" fmla="*/ 487727 h 1495703"/>
                  <a:gd name="connsiteX16" fmla="*/ 1375760 w 1386960"/>
                  <a:gd name="connsiteY16" fmla="*/ 521327 h 1495703"/>
                  <a:gd name="connsiteX17" fmla="*/ 1353361 w 1386960"/>
                  <a:gd name="connsiteY17" fmla="*/ 539993 h 1495703"/>
                  <a:gd name="connsiteX18" fmla="*/ 1357094 w 1386960"/>
                  <a:gd name="connsiteY18" fmla="*/ 569859 h 1495703"/>
                  <a:gd name="connsiteX19" fmla="*/ 1312295 w 1386960"/>
                  <a:gd name="connsiteY19" fmla="*/ 595991 h 1495703"/>
                  <a:gd name="connsiteX20" fmla="*/ 1256297 w 1386960"/>
                  <a:gd name="connsiteY20" fmla="*/ 603458 h 1495703"/>
                  <a:gd name="connsiteX21" fmla="*/ 1233897 w 1386960"/>
                  <a:gd name="connsiteY21" fmla="*/ 581058 h 1495703"/>
                  <a:gd name="connsiteX22" fmla="*/ 1174165 w 1386960"/>
                  <a:gd name="connsiteY22" fmla="*/ 599725 h 1495703"/>
                  <a:gd name="connsiteX23" fmla="*/ 1133099 w 1386960"/>
                  <a:gd name="connsiteY23" fmla="*/ 569859 h 1495703"/>
                  <a:gd name="connsiteX24" fmla="*/ 1092034 w 1386960"/>
                  <a:gd name="connsiteY24" fmla="*/ 592258 h 1495703"/>
                  <a:gd name="connsiteX25" fmla="*/ 1013635 w 1386960"/>
                  <a:gd name="connsiteY25" fmla="*/ 618391 h 1495703"/>
                  <a:gd name="connsiteX26" fmla="*/ 980036 w 1386960"/>
                  <a:gd name="connsiteY26" fmla="*/ 678123 h 1495703"/>
                  <a:gd name="connsiteX27" fmla="*/ 957637 w 1386960"/>
                  <a:gd name="connsiteY27" fmla="*/ 693056 h 1495703"/>
                  <a:gd name="connsiteX28" fmla="*/ 927771 w 1386960"/>
                  <a:gd name="connsiteY28" fmla="*/ 741588 h 1495703"/>
                  <a:gd name="connsiteX29" fmla="*/ 927771 w 1386960"/>
                  <a:gd name="connsiteY29" fmla="*/ 816253 h 1495703"/>
                  <a:gd name="connsiteX30" fmla="*/ 897905 w 1386960"/>
                  <a:gd name="connsiteY30" fmla="*/ 819986 h 1495703"/>
                  <a:gd name="connsiteX31" fmla="*/ 890438 w 1386960"/>
                  <a:gd name="connsiteY31" fmla="*/ 842385 h 1495703"/>
                  <a:gd name="connsiteX32" fmla="*/ 853106 w 1386960"/>
                  <a:gd name="connsiteY32" fmla="*/ 879718 h 1495703"/>
                  <a:gd name="connsiteX33" fmla="*/ 871772 w 1386960"/>
                  <a:gd name="connsiteY33" fmla="*/ 894651 h 1495703"/>
                  <a:gd name="connsiteX34" fmla="*/ 886705 w 1386960"/>
                  <a:gd name="connsiteY34" fmla="*/ 976782 h 1495703"/>
                  <a:gd name="connsiteX35" fmla="*/ 879238 w 1386960"/>
                  <a:gd name="connsiteY35" fmla="*/ 991715 h 1495703"/>
                  <a:gd name="connsiteX36" fmla="*/ 890438 w 1386960"/>
                  <a:gd name="connsiteY36" fmla="*/ 1032781 h 1495703"/>
                  <a:gd name="connsiteX37" fmla="*/ 838173 w 1386960"/>
                  <a:gd name="connsiteY37" fmla="*/ 1032781 h 1495703"/>
                  <a:gd name="connsiteX38" fmla="*/ 838173 w 1386960"/>
                  <a:gd name="connsiteY38" fmla="*/ 1062647 h 1495703"/>
                  <a:gd name="connsiteX39" fmla="*/ 868039 w 1386960"/>
                  <a:gd name="connsiteY39" fmla="*/ 1073847 h 1495703"/>
                  <a:gd name="connsiteX40" fmla="*/ 856839 w 1386960"/>
                  <a:gd name="connsiteY40" fmla="*/ 1107446 h 1495703"/>
                  <a:gd name="connsiteX41" fmla="*/ 909104 w 1386960"/>
                  <a:gd name="connsiteY41" fmla="*/ 1167178 h 1495703"/>
                  <a:gd name="connsiteX42" fmla="*/ 894171 w 1386960"/>
                  <a:gd name="connsiteY42" fmla="*/ 1279175 h 1495703"/>
                  <a:gd name="connsiteX43" fmla="*/ 860572 w 1386960"/>
                  <a:gd name="connsiteY43" fmla="*/ 1309041 h 1495703"/>
                  <a:gd name="connsiteX44" fmla="*/ 789641 w 1386960"/>
                  <a:gd name="connsiteY44" fmla="*/ 1286642 h 1495703"/>
                  <a:gd name="connsiteX45" fmla="*/ 744842 w 1386960"/>
                  <a:gd name="connsiteY45" fmla="*/ 1271709 h 1495703"/>
                  <a:gd name="connsiteX46" fmla="*/ 696309 w 1386960"/>
                  <a:gd name="connsiteY46" fmla="*/ 1211977 h 1495703"/>
                  <a:gd name="connsiteX47" fmla="*/ 647777 w 1386960"/>
                  <a:gd name="connsiteY47" fmla="*/ 1230643 h 1495703"/>
                  <a:gd name="connsiteX48" fmla="*/ 617911 w 1386960"/>
                  <a:gd name="connsiteY48" fmla="*/ 1208243 h 1495703"/>
                  <a:gd name="connsiteX49" fmla="*/ 584312 w 1386960"/>
                  <a:gd name="connsiteY49" fmla="*/ 1294108 h 1495703"/>
                  <a:gd name="connsiteX50" fmla="*/ 472314 w 1386960"/>
                  <a:gd name="connsiteY50" fmla="*/ 1297841 h 1495703"/>
                  <a:gd name="connsiteX51" fmla="*/ 442448 w 1386960"/>
                  <a:gd name="connsiteY51" fmla="*/ 1327707 h 1495703"/>
                  <a:gd name="connsiteX52" fmla="*/ 453648 w 1386960"/>
                  <a:gd name="connsiteY52" fmla="*/ 1357573 h 1495703"/>
                  <a:gd name="connsiteX53" fmla="*/ 345384 w 1386960"/>
                  <a:gd name="connsiteY53" fmla="*/ 1398639 h 1495703"/>
                  <a:gd name="connsiteX54" fmla="*/ 356584 w 1386960"/>
                  <a:gd name="connsiteY54" fmla="*/ 1473304 h 1495703"/>
                  <a:gd name="connsiteX55" fmla="*/ 334184 w 1386960"/>
                  <a:gd name="connsiteY55" fmla="*/ 1495703 h 1495703"/>
                  <a:gd name="connsiteX56" fmla="*/ 207254 w 1386960"/>
                  <a:gd name="connsiteY56" fmla="*/ 1491970 h 1495703"/>
                  <a:gd name="connsiteX57" fmla="*/ 237120 w 1386960"/>
                  <a:gd name="connsiteY57" fmla="*/ 1406105 h 1495703"/>
                  <a:gd name="connsiteX58" fmla="*/ 222187 w 1386960"/>
                  <a:gd name="connsiteY58" fmla="*/ 1368773 h 1495703"/>
                  <a:gd name="connsiteX59" fmla="*/ 181121 w 1386960"/>
                  <a:gd name="connsiteY59" fmla="*/ 1320241 h 1495703"/>
                  <a:gd name="connsiteX60" fmla="*/ 140055 w 1386960"/>
                  <a:gd name="connsiteY60" fmla="*/ 1253042 h 1495703"/>
                  <a:gd name="connsiteX61" fmla="*/ 102723 w 1386960"/>
                  <a:gd name="connsiteY61" fmla="*/ 1129845 h 1495703"/>
                  <a:gd name="connsiteX62" fmla="*/ 151255 w 1386960"/>
                  <a:gd name="connsiteY62" fmla="*/ 1107446 h 1495703"/>
                  <a:gd name="connsiteX63" fmla="*/ 162455 w 1386960"/>
                  <a:gd name="connsiteY63" fmla="*/ 1073847 h 1495703"/>
                  <a:gd name="connsiteX64" fmla="*/ 181121 w 1386960"/>
                  <a:gd name="connsiteY64" fmla="*/ 1043981 h 1495703"/>
                  <a:gd name="connsiteX65" fmla="*/ 218454 w 1386960"/>
                  <a:gd name="connsiteY65" fmla="*/ 1029048 h 1495703"/>
                  <a:gd name="connsiteX66" fmla="*/ 237120 w 1386960"/>
                  <a:gd name="connsiteY66" fmla="*/ 1010381 h 1495703"/>
                  <a:gd name="connsiteX67" fmla="*/ 244586 w 1386960"/>
                  <a:gd name="connsiteY67" fmla="*/ 973049 h 1495703"/>
                  <a:gd name="connsiteX68" fmla="*/ 281919 w 1386960"/>
                  <a:gd name="connsiteY68" fmla="*/ 969316 h 1495703"/>
                  <a:gd name="connsiteX69" fmla="*/ 300585 w 1386960"/>
                  <a:gd name="connsiteY69" fmla="*/ 935717 h 1495703"/>
                  <a:gd name="connsiteX70" fmla="*/ 326718 w 1386960"/>
                  <a:gd name="connsiteY70" fmla="*/ 931983 h 1495703"/>
                  <a:gd name="connsiteX71" fmla="*/ 326718 w 1386960"/>
                  <a:gd name="connsiteY71" fmla="*/ 898384 h 1495703"/>
                  <a:gd name="connsiteX72" fmla="*/ 356584 w 1386960"/>
                  <a:gd name="connsiteY72" fmla="*/ 898384 h 1495703"/>
                  <a:gd name="connsiteX73" fmla="*/ 386450 w 1386960"/>
                  <a:gd name="connsiteY73" fmla="*/ 872251 h 1495703"/>
                  <a:gd name="connsiteX74" fmla="*/ 408849 w 1386960"/>
                  <a:gd name="connsiteY74" fmla="*/ 819986 h 1495703"/>
                  <a:gd name="connsiteX75" fmla="*/ 405116 w 1386960"/>
                  <a:gd name="connsiteY75" fmla="*/ 730388 h 1495703"/>
                  <a:gd name="connsiteX76" fmla="*/ 375250 w 1386960"/>
                  <a:gd name="connsiteY76" fmla="*/ 693056 h 1495703"/>
                  <a:gd name="connsiteX77" fmla="*/ 308052 w 1386960"/>
                  <a:gd name="connsiteY77" fmla="*/ 711722 h 1495703"/>
                  <a:gd name="connsiteX78" fmla="*/ 244586 w 1386960"/>
                  <a:gd name="connsiteY78" fmla="*/ 778920 h 1495703"/>
                  <a:gd name="connsiteX79" fmla="*/ 218454 w 1386960"/>
                  <a:gd name="connsiteY79" fmla="*/ 782654 h 1495703"/>
                  <a:gd name="connsiteX80" fmla="*/ 196054 w 1386960"/>
                  <a:gd name="connsiteY80" fmla="*/ 741588 h 1495703"/>
                  <a:gd name="connsiteX81" fmla="*/ 110189 w 1386960"/>
                  <a:gd name="connsiteY81" fmla="*/ 707989 h 1495703"/>
                  <a:gd name="connsiteX82" fmla="*/ 9392 w 1386960"/>
                  <a:gd name="connsiteY82" fmla="*/ 648257 h 1495703"/>
                  <a:gd name="connsiteX83" fmla="*/ 0 w 1386960"/>
                  <a:gd name="connsiteY83" fmla="*/ 649196 h 1495703"/>
                  <a:gd name="connsiteX0" fmla="*/ 1073994 w 1386960"/>
                  <a:gd name="connsiteY0" fmla="*/ 0 h 1495703"/>
                  <a:gd name="connsiteX1" fmla="*/ 1054701 w 1386960"/>
                  <a:gd name="connsiteY1" fmla="*/ 24805 h 1495703"/>
                  <a:gd name="connsiteX2" fmla="*/ 1050968 w 1386960"/>
                  <a:gd name="connsiteY2" fmla="*/ 43471 h 1495703"/>
                  <a:gd name="connsiteX3" fmla="*/ 1054701 w 1386960"/>
                  <a:gd name="connsiteY3" fmla="*/ 58404 h 1495703"/>
                  <a:gd name="connsiteX4" fmla="*/ 1092034 w 1386960"/>
                  <a:gd name="connsiteY4" fmla="*/ 58404 h 1495703"/>
                  <a:gd name="connsiteX5" fmla="*/ 1080834 w 1386960"/>
                  <a:gd name="connsiteY5" fmla="*/ 103203 h 1495703"/>
                  <a:gd name="connsiteX6" fmla="*/ 1129366 w 1386960"/>
                  <a:gd name="connsiteY6" fmla="*/ 136802 h 1495703"/>
                  <a:gd name="connsiteX7" fmla="*/ 1121900 w 1386960"/>
                  <a:gd name="connsiteY7" fmla="*/ 174135 h 1495703"/>
                  <a:gd name="connsiteX8" fmla="*/ 1159232 w 1386960"/>
                  <a:gd name="connsiteY8" fmla="*/ 282399 h 1495703"/>
                  <a:gd name="connsiteX9" fmla="*/ 1218964 w 1386960"/>
                  <a:gd name="connsiteY9" fmla="*/ 345864 h 1495703"/>
                  <a:gd name="connsiteX10" fmla="*/ 1245097 w 1386960"/>
                  <a:gd name="connsiteY10" fmla="*/ 386930 h 1495703"/>
                  <a:gd name="connsiteX11" fmla="*/ 1289896 w 1386960"/>
                  <a:gd name="connsiteY11" fmla="*/ 371997 h 1495703"/>
                  <a:gd name="connsiteX12" fmla="*/ 1386960 w 1386960"/>
                  <a:gd name="connsiteY12" fmla="*/ 386930 h 1495703"/>
                  <a:gd name="connsiteX13" fmla="*/ 1357094 w 1386960"/>
                  <a:gd name="connsiteY13" fmla="*/ 442928 h 1495703"/>
                  <a:gd name="connsiteX14" fmla="*/ 1375760 w 1386960"/>
                  <a:gd name="connsiteY14" fmla="*/ 487727 h 1495703"/>
                  <a:gd name="connsiteX15" fmla="*/ 1375760 w 1386960"/>
                  <a:gd name="connsiteY15" fmla="*/ 521327 h 1495703"/>
                  <a:gd name="connsiteX16" fmla="*/ 1353361 w 1386960"/>
                  <a:gd name="connsiteY16" fmla="*/ 539993 h 1495703"/>
                  <a:gd name="connsiteX17" fmla="*/ 1357094 w 1386960"/>
                  <a:gd name="connsiteY17" fmla="*/ 569859 h 1495703"/>
                  <a:gd name="connsiteX18" fmla="*/ 1312295 w 1386960"/>
                  <a:gd name="connsiteY18" fmla="*/ 595991 h 1495703"/>
                  <a:gd name="connsiteX19" fmla="*/ 1256297 w 1386960"/>
                  <a:gd name="connsiteY19" fmla="*/ 603458 h 1495703"/>
                  <a:gd name="connsiteX20" fmla="*/ 1233897 w 1386960"/>
                  <a:gd name="connsiteY20" fmla="*/ 581058 h 1495703"/>
                  <a:gd name="connsiteX21" fmla="*/ 1174165 w 1386960"/>
                  <a:gd name="connsiteY21" fmla="*/ 599725 h 1495703"/>
                  <a:gd name="connsiteX22" fmla="*/ 1133099 w 1386960"/>
                  <a:gd name="connsiteY22" fmla="*/ 569859 h 1495703"/>
                  <a:gd name="connsiteX23" fmla="*/ 1092034 w 1386960"/>
                  <a:gd name="connsiteY23" fmla="*/ 592258 h 1495703"/>
                  <a:gd name="connsiteX24" fmla="*/ 1013635 w 1386960"/>
                  <a:gd name="connsiteY24" fmla="*/ 618391 h 1495703"/>
                  <a:gd name="connsiteX25" fmla="*/ 980036 w 1386960"/>
                  <a:gd name="connsiteY25" fmla="*/ 678123 h 1495703"/>
                  <a:gd name="connsiteX26" fmla="*/ 957637 w 1386960"/>
                  <a:gd name="connsiteY26" fmla="*/ 693056 h 1495703"/>
                  <a:gd name="connsiteX27" fmla="*/ 927771 w 1386960"/>
                  <a:gd name="connsiteY27" fmla="*/ 741588 h 1495703"/>
                  <a:gd name="connsiteX28" fmla="*/ 927771 w 1386960"/>
                  <a:gd name="connsiteY28" fmla="*/ 816253 h 1495703"/>
                  <a:gd name="connsiteX29" fmla="*/ 897905 w 1386960"/>
                  <a:gd name="connsiteY29" fmla="*/ 819986 h 1495703"/>
                  <a:gd name="connsiteX30" fmla="*/ 890438 w 1386960"/>
                  <a:gd name="connsiteY30" fmla="*/ 842385 h 1495703"/>
                  <a:gd name="connsiteX31" fmla="*/ 853106 w 1386960"/>
                  <a:gd name="connsiteY31" fmla="*/ 879718 h 1495703"/>
                  <a:gd name="connsiteX32" fmla="*/ 871772 w 1386960"/>
                  <a:gd name="connsiteY32" fmla="*/ 894651 h 1495703"/>
                  <a:gd name="connsiteX33" fmla="*/ 886705 w 1386960"/>
                  <a:gd name="connsiteY33" fmla="*/ 976782 h 1495703"/>
                  <a:gd name="connsiteX34" fmla="*/ 879238 w 1386960"/>
                  <a:gd name="connsiteY34" fmla="*/ 991715 h 1495703"/>
                  <a:gd name="connsiteX35" fmla="*/ 890438 w 1386960"/>
                  <a:gd name="connsiteY35" fmla="*/ 1032781 h 1495703"/>
                  <a:gd name="connsiteX36" fmla="*/ 838173 w 1386960"/>
                  <a:gd name="connsiteY36" fmla="*/ 1032781 h 1495703"/>
                  <a:gd name="connsiteX37" fmla="*/ 838173 w 1386960"/>
                  <a:gd name="connsiteY37" fmla="*/ 1062647 h 1495703"/>
                  <a:gd name="connsiteX38" fmla="*/ 868039 w 1386960"/>
                  <a:gd name="connsiteY38" fmla="*/ 1073847 h 1495703"/>
                  <a:gd name="connsiteX39" fmla="*/ 856839 w 1386960"/>
                  <a:gd name="connsiteY39" fmla="*/ 1107446 h 1495703"/>
                  <a:gd name="connsiteX40" fmla="*/ 909104 w 1386960"/>
                  <a:gd name="connsiteY40" fmla="*/ 1167178 h 1495703"/>
                  <a:gd name="connsiteX41" fmla="*/ 894171 w 1386960"/>
                  <a:gd name="connsiteY41" fmla="*/ 1279175 h 1495703"/>
                  <a:gd name="connsiteX42" fmla="*/ 860572 w 1386960"/>
                  <a:gd name="connsiteY42" fmla="*/ 1309041 h 1495703"/>
                  <a:gd name="connsiteX43" fmla="*/ 789641 w 1386960"/>
                  <a:gd name="connsiteY43" fmla="*/ 1286642 h 1495703"/>
                  <a:gd name="connsiteX44" fmla="*/ 744842 w 1386960"/>
                  <a:gd name="connsiteY44" fmla="*/ 1271709 h 1495703"/>
                  <a:gd name="connsiteX45" fmla="*/ 696309 w 1386960"/>
                  <a:gd name="connsiteY45" fmla="*/ 1211977 h 1495703"/>
                  <a:gd name="connsiteX46" fmla="*/ 647777 w 1386960"/>
                  <a:gd name="connsiteY46" fmla="*/ 1230643 h 1495703"/>
                  <a:gd name="connsiteX47" fmla="*/ 617911 w 1386960"/>
                  <a:gd name="connsiteY47" fmla="*/ 1208243 h 1495703"/>
                  <a:gd name="connsiteX48" fmla="*/ 584312 w 1386960"/>
                  <a:gd name="connsiteY48" fmla="*/ 1294108 h 1495703"/>
                  <a:gd name="connsiteX49" fmla="*/ 472314 w 1386960"/>
                  <a:gd name="connsiteY49" fmla="*/ 1297841 h 1495703"/>
                  <a:gd name="connsiteX50" fmla="*/ 442448 w 1386960"/>
                  <a:gd name="connsiteY50" fmla="*/ 1327707 h 1495703"/>
                  <a:gd name="connsiteX51" fmla="*/ 453648 w 1386960"/>
                  <a:gd name="connsiteY51" fmla="*/ 1357573 h 1495703"/>
                  <a:gd name="connsiteX52" fmla="*/ 345384 w 1386960"/>
                  <a:gd name="connsiteY52" fmla="*/ 1398639 h 1495703"/>
                  <a:gd name="connsiteX53" fmla="*/ 356584 w 1386960"/>
                  <a:gd name="connsiteY53" fmla="*/ 1473304 h 1495703"/>
                  <a:gd name="connsiteX54" fmla="*/ 334184 w 1386960"/>
                  <a:gd name="connsiteY54" fmla="*/ 1495703 h 1495703"/>
                  <a:gd name="connsiteX55" fmla="*/ 207254 w 1386960"/>
                  <a:gd name="connsiteY55" fmla="*/ 1491970 h 1495703"/>
                  <a:gd name="connsiteX56" fmla="*/ 237120 w 1386960"/>
                  <a:gd name="connsiteY56" fmla="*/ 1406105 h 1495703"/>
                  <a:gd name="connsiteX57" fmla="*/ 222187 w 1386960"/>
                  <a:gd name="connsiteY57" fmla="*/ 1368773 h 1495703"/>
                  <a:gd name="connsiteX58" fmla="*/ 181121 w 1386960"/>
                  <a:gd name="connsiteY58" fmla="*/ 1320241 h 1495703"/>
                  <a:gd name="connsiteX59" fmla="*/ 140055 w 1386960"/>
                  <a:gd name="connsiteY59" fmla="*/ 1253042 h 1495703"/>
                  <a:gd name="connsiteX60" fmla="*/ 102723 w 1386960"/>
                  <a:gd name="connsiteY60" fmla="*/ 1129845 h 1495703"/>
                  <a:gd name="connsiteX61" fmla="*/ 151255 w 1386960"/>
                  <a:gd name="connsiteY61" fmla="*/ 1107446 h 1495703"/>
                  <a:gd name="connsiteX62" fmla="*/ 162455 w 1386960"/>
                  <a:gd name="connsiteY62" fmla="*/ 1073847 h 1495703"/>
                  <a:gd name="connsiteX63" fmla="*/ 181121 w 1386960"/>
                  <a:gd name="connsiteY63" fmla="*/ 1043981 h 1495703"/>
                  <a:gd name="connsiteX64" fmla="*/ 218454 w 1386960"/>
                  <a:gd name="connsiteY64" fmla="*/ 1029048 h 1495703"/>
                  <a:gd name="connsiteX65" fmla="*/ 237120 w 1386960"/>
                  <a:gd name="connsiteY65" fmla="*/ 1010381 h 1495703"/>
                  <a:gd name="connsiteX66" fmla="*/ 244586 w 1386960"/>
                  <a:gd name="connsiteY66" fmla="*/ 973049 h 1495703"/>
                  <a:gd name="connsiteX67" fmla="*/ 281919 w 1386960"/>
                  <a:gd name="connsiteY67" fmla="*/ 969316 h 1495703"/>
                  <a:gd name="connsiteX68" fmla="*/ 300585 w 1386960"/>
                  <a:gd name="connsiteY68" fmla="*/ 935717 h 1495703"/>
                  <a:gd name="connsiteX69" fmla="*/ 326718 w 1386960"/>
                  <a:gd name="connsiteY69" fmla="*/ 931983 h 1495703"/>
                  <a:gd name="connsiteX70" fmla="*/ 326718 w 1386960"/>
                  <a:gd name="connsiteY70" fmla="*/ 898384 h 1495703"/>
                  <a:gd name="connsiteX71" fmla="*/ 356584 w 1386960"/>
                  <a:gd name="connsiteY71" fmla="*/ 898384 h 1495703"/>
                  <a:gd name="connsiteX72" fmla="*/ 386450 w 1386960"/>
                  <a:gd name="connsiteY72" fmla="*/ 872251 h 1495703"/>
                  <a:gd name="connsiteX73" fmla="*/ 408849 w 1386960"/>
                  <a:gd name="connsiteY73" fmla="*/ 819986 h 1495703"/>
                  <a:gd name="connsiteX74" fmla="*/ 405116 w 1386960"/>
                  <a:gd name="connsiteY74" fmla="*/ 730388 h 1495703"/>
                  <a:gd name="connsiteX75" fmla="*/ 375250 w 1386960"/>
                  <a:gd name="connsiteY75" fmla="*/ 693056 h 1495703"/>
                  <a:gd name="connsiteX76" fmla="*/ 308052 w 1386960"/>
                  <a:gd name="connsiteY76" fmla="*/ 711722 h 1495703"/>
                  <a:gd name="connsiteX77" fmla="*/ 244586 w 1386960"/>
                  <a:gd name="connsiteY77" fmla="*/ 778920 h 1495703"/>
                  <a:gd name="connsiteX78" fmla="*/ 218454 w 1386960"/>
                  <a:gd name="connsiteY78" fmla="*/ 782654 h 1495703"/>
                  <a:gd name="connsiteX79" fmla="*/ 196054 w 1386960"/>
                  <a:gd name="connsiteY79" fmla="*/ 741588 h 1495703"/>
                  <a:gd name="connsiteX80" fmla="*/ 110189 w 1386960"/>
                  <a:gd name="connsiteY80" fmla="*/ 707989 h 1495703"/>
                  <a:gd name="connsiteX81" fmla="*/ 9392 w 1386960"/>
                  <a:gd name="connsiteY81" fmla="*/ 648257 h 1495703"/>
                  <a:gd name="connsiteX82" fmla="*/ 0 w 1386960"/>
                  <a:gd name="connsiteY82" fmla="*/ 649196 h 149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386960" h="1495703">
                    <a:moveTo>
                      <a:pt x="1073994" y="0"/>
                    </a:moveTo>
                    <a:lnTo>
                      <a:pt x="1054701" y="24805"/>
                    </a:lnTo>
                    <a:lnTo>
                      <a:pt x="1050968" y="43471"/>
                    </a:lnTo>
                    <a:lnTo>
                      <a:pt x="1054701" y="58404"/>
                    </a:lnTo>
                    <a:lnTo>
                      <a:pt x="1092034" y="58404"/>
                    </a:lnTo>
                    <a:lnTo>
                      <a:pt x="1080834" y="103203"/>
                    </a:lnTo>
                    <a:lnTo>
                      <a:pt x="1129366" y="136802"/>
                    </a:lnTo>
                    <a:lnTo>
                      <a:pt x="1121900" y="174135"/>
                    </a:lnTo>
                    <a:lnTo>
                      <a:pt x="1159232" y="282399"/>
                    </a:lnTo>
                    <a:lnTo>
                      <a:pt x="1218964" y="345864"/>
                    </a:lnTo>
                    <a:lnTo>
                      <a:pt x="1245097" y="386930"/>
                    </a:lnTo>
                    <a:lnTo>
                      <a:pt x="1289896" y="371997"/>
                    </a:lnTo>
                    <a:lnTo>
                      <a:pt x="1386960" y="386930"/>
                    </a:lnTo>
                    <a:lnTo>
                      <a:pt x="1357094" y="442928"/>
                    </a:lnTo>
                    <a:lnTo>
                      <a:pt x="1375760" y="487727"/>
                    </a:lnTo>
                    <a:lnTo>
                      <a:pt x="1375760" y="521327"/>
                    </a:lnTo>
                    <a:lnTo>
                      <a:pt x="1353361" y="539993"/>
                    </a:lnTo>
                    <a:lnTo>
                      <a:pt x="1357094" y="569859"/>
                    </a:lnTo>
                    <a:lnTo>
                      <a:pt x="1312295" y="595991"/>
                    </a:lnTo>
                    <a:lnTo>
                      <a:pt x="1256297" y="603458"/>
                    </a:lnTo>
                    <a:lnTo>
                      <a:pt x="1233897" y="581058"/>
                    </a:lnTo>
                    <a:lnTo>
                      <a:pt x="1174165" y="599725"/>
                    </a:lnTo>
                    <a:lnTo>
                      <a:pt x="1133099" y="569859"/>
                    </a:lnTo>
                    <a:lnTo>
                      <a:pt x="1092034" y="592258"/>
                    </a:lnTo>
                    <a:lnTo>
                      <a:pt x="1013635" y="618391"/>
                    </a:lnTo>
                    <a:lnTo>
                      <a:pt x="980036" y="678123"/>
                    </a:lnTo>
                    <a:lnTo>
                      <a:pt x="957637" y="693056"/>
                    </a:lnTo>
                    <a:lnTo>
                      <a:pt x="927771" y="741588"/>
                    </a:lnTo>
                    <a:lnTo>
                      <a:pt x="927771" y="816253"/>
                    </a:lnTo>
                    <a:lnTo>
                      <a:pt x="897905" y="819986"/>
                    </a:lnTo>
                    <a:lnTo>
                      <a:pt x="890438" y="842385"/>
                    </a:lnTo>
                    <a:lnTo>
                      <a:pt x="853106" y="879718"/>
                    </a:lnTo>
                    <a:lnTo>
                      <a:pt x="871772" y="894651"/>
                    </a:lnTo>
                    <a:lnTo>
                      <a:pt x="886705" y="976782"/>
                    </a:lnTo>
                    <a:lnTo>
                      <a:pt x="879238" y="991715"/>
                    </a:lnTo>
                    <a:lnTo>
                      <a:pt x="890438" y="1032781"/>
                    </a:lnTo>
                    <a:lnTo>
                      <a:pt x="838173" y="1032781"/>
                    </a:lnTo>
                    <a:lnTo>
                      <a:pt x="838173" y="1062647"/>
                    </a:lnTo>
                    <a:lnTo>
                      <a:pt x="868039" y="1073847"/>
                    </a:lnTo>
                    <a:lnTo>
                      <a:pt x="856839" y="1107446"/>
                    </a:lnTo>
                    <a:lnTo>
                      <a:pt x="909104" y="1167178"/>
                    </a:lnTo>
                    <a:lnTo>
                      <a:pt x="894171" y="1279175"/>
                    </a:lnTo>
                    <a:lnTo>
                      <a:pt x="860572" y="1309041"/>
                    </a:lnTo>
                    <a:lnTo>
                      <a:pt x="789641" y="1286642"/>
                    </a:lnTo>
                    <a:lnTo>
                      <a:pt x="744842" y="1271709"/>
                    </a:lnTo>
                    <a:lnTo>
                      <a:pt x="696309" y="1211977"/>
                    </a:lnTo>
                    <a:lnTo>
                      <a:pt x="647777" y="1230643"/>
                    </a:lnTo>
                    <a:lnTo>
                      <a:pt x="617911" y="1208243"/>
                    </a:lnTo>
                    <a:lnTo>
                      <a:pt x="584312" y="1294108"/>
                    </a:lnTo>
                    <a:lnTo>
                      <a:pt x="472314" y="1297841"/>
                    </a:lnTo>
                    <a:lnTo>
                      <a:pt x="442448" y="1327707"/>
                    </a:lnTo>
                    <a:lnTo>
                      <a:pt x="453648" y="1357573"/>
                    </a:lnTo>
                    <a:lnTo>
                      <a:pt x="345384" y="1398639"/>
                    </a:lnTo>
                    <a:lnTo>
                      <a:pt x="356584" y="1473304"/>
                    </a:lnTo>
                    <a:lnTo>
                      <a:pt x="334184" y="1495703"/>
                    </a:lnTo>
                    <a:lnTo>
                      <a:pt x="207254" y="1491970"/>
                    </a:lnTo>
                    <a:lnTo>
                      <a:pt x="237120" y="1406105"/>
                    </a:lnTo>
                    <a:lnTo>
                      <a:pt x="222187" y="1368773"/>
                    </a:lnTo>
                    <a:lnTo>
                      <a:pt x="181121" y="1320241"/>
                    </a:lnTo>
                    <a:lnTo>
                      <a:pt x="140055" y="1253042"/>
                    </a:lnTo>
                    <a:lnTo>
                      <a:pt x="102723" y="1129845"/>
                    </a:lnTo>
                    <a:lnTo>
                      <a:pt x="151255" y="1107446"/>
                    </a:lnTo>
                    <a:lnTo>
                      <a:pt x="162455" y="1073847"/>
                    </a:lnTo>
                    <a:lnTo>
                      <a:pt x="181121" y="1043981"/>
                    </a:lnTo>
                    <a:lnTo>
                      <a:pt x="218454" y="1029048"/>
                    </a:lnTo>
                    <a:lnTo>
                      <a:pt x="237120" y="1010381"/>
                    </a:lnTo>
                    <a:lnTo>
                      <a:pt x="244586" y="973049"/>
                    </a:lnTo>
                    <a:lnTo>
                      <a:pt x="281919" y="969316"/>
                    </a:lnTo>
                    <a:lnTo>
                      <a:pt x="300585" y="935717"/>
                    </a:lnTo>
                    <a:lnTo>
                      <a:pt x="326718" y="931983"/>
                    </a:lnTo>
                    <a:lnTo>
                      <a:pt x="326718" y="898384"/>
                    </a:lnTo>
                    <a:lnTo>
                      <a:pt x="356584" y="898384"/>
                    </a:lnTo>
                    <a:lnTo>
                      <a:pt x="386450" y="872251"/>
                    </a:lnTo>
                    <a:lnTo>
                      <a:pt x="408849" y="819986"/>
                    </a:lnTo>
                    <a:lnTo>
                      <a:pt x="405116" y="730388"/>
                    </a:lnTo>
                    <a:lnTo>
                      <a:pt x="375250" y="693056"/>
                    </a:lnTo>
                    <a:lnTo>
                      <a:pt x="308052" y="711722"/>
                    </a:lnTo>
                    <a:lnTo>
                      <a:pt x="244586" y="778920"/>
                    </a:lnTo>
                    <a:lnTo>
                      <a:pt x="218454" y="782654"/>
                    </a:lnTo>
                    <a:lnTo>
                      <a:pt x="196054" y="741588"/>
                    </a:lnTo>
                    <a:lnTo>
                      <a:pt x="110189" y="707989"/>
                    </a:lnTo>
                    <a:lnTo>
                      <a:pt x="9392" y="648257"/>
                    </a:lnTo>
                    <a:lnTo>
                      <a:pt x="0" y="649196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2655C185-1A42-0EF5-0B0C-6EE3F27AD287}"/>
                </a:ext>
              </a:extLst>
            </p:cNvPr>
            <p:cNvGrpSpPr/>
            <p:nvPr/>
          </p:nvGrpSpPr>
          <p:grpSpPr>
            <a:xfrm>
              <a:off x="7056695" y="4097834"/>
              <a:ext cx="1303374" cy="2241817"/>
              <a:chOff x="1568346" y="1294190"/>
              <a:chExt cx="696653" cy="1198251"/>
            </a:xfrm>
          </p:grpSpPr>
          <p:sp>
            <p:nvSpPr>
              <p:cNvPr id="286" name="正方形/長方形 285">
                <a:extLst>
                  <a:ext uri="{FF2B5EF4-FFF2-40B4-BE49-F238E27FC236}">
                    <a16:creationId xmlns:a16="http://schemas.microsoft.com/office/drawing/2014/main" id="{1D79162E-4304-4A64-6022-07A7BB37B5D4}"/>
                  </a:ext>
                </a:extLst>
              </p:cNvPr>
              <p:cNvSpPr/>
              <p:nvPr/>
            </p:nvSpPr>
            <p:spPr>
              <a:xfrm>
                <a:off x="1568346" y="1294190"/>
                <a:ext cx="171361" cy="987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287" name="正方形/長方形 286">
                <a:extLst>
                  <a:ext uri="{FF2B5EF4-FFF2-40B4-BE49-F238E27FC236}">
                    <a16:creationId xmlns:a16="http://schemas.microsoft.com/office/drawing/2014/main" id="{6298D3EA-CD30-9CE7-8AAF-1D8941AB56AD}"/>
                  </a:ext>
                </a:extLst>
              </p:cNvPr>
              <p:cNvSpPr/>
              <p:nvPr/>
            </p:nvSpPr>
            <p:spPr>
              <a:xfrm rot="778049">
                <a:off x="2120804" y="2295033"/>
                <a:ext cx="85680" cy="19740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崎</a:t>
                </a:r>
              </a:p>
            </p:txBody>
          </p:sp>
          <p:sp>
            <p:nvSpPr>
              <p:cNvPr id="288" name="正方形/長方形 287">
                <a:extLst>
                  <a:ext uri="{FF2B5EF4-FFF2-40B4-BE49-F238E27FC236}">
                    <a16:creationId xmlns:a16="http://schemas.microsoft.com/office/drawing/2014/main" id="{8DF9FFFE-8CA8-49AC-0743-F68CC433F350}"/>
                  </a:ext>
                </a:extLst>
              </p:cNvPr>
              <p:cNvSpPr/>
              <p:nvPr/>
            </p:nvSpPr>
            <p:spPr>
              <a:xfrm rot="19911537">
                <a:off x="2124483" y="1584503"/>
                <a:ext cx="140516" cy="32901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分</a:t>
                </a:r>
              </a:p>
            </p:txBody>
          </p:sp>
          <p:sp>
            <p:nvSpPr>
              <p:cNvPr id="289" name="正方形/長方形 288">
                <a:extLst>
                  <a:ext uri="{FF2B5EF4-FFF2-40B4-BE49-F238E27FC236}">
                    <a16:creationId xmlns:a16="http://schemas.microsoft.com/office/drawing/2014/main" id="{21A5E700-201C-00B1-A4C4-A5680E21E937}"/>
                  </a:ext>
                </a:extLst>
              </p:cNvPr>
              <p:cNvSpPr/>
              <p:nvPr/>
            </p:nvSpPr>
            <p:spPr>
              <a:xfrm>
                <a:off x="1719906" y="2089448"/>
                <a:ext cx="85680" cy="19740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3865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1C06AE-4577-77DA-E405-1C90EF11E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CA3633F-6821-2724-4C70-2672839B7BB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大分県のおとなり、隣接する県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41" name="グループ化 540">
            <a:extLst>
              <a:ext uri="{FF2B5EF4-FFF2-40B4-BE49-F238E27FC236}">
                <a16:creationId xmlns:a16="http://schemas.microsoft.com/office/drawing/2014/main" id="{32FDDF86-D89E-9F17-B056-7CFC534966A6}"/>
              </a:ext>
            </a:extLst>
          </p:cNvPr>
          <p:cNvGrpSpPr/>
          <p:nvPr/>
        </p:nvGrpSpPr>
        <p:grpSpPr>
          <a:xfrm>
            <a:off x="1171301" y="983334"/>
            <a:ext cx="1648302" cy="2472326"/>
            <a:chOff x="1171301" y="983334"/>
            <a:chExt cx="1648302" cy="247232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C074430-D14E-F611-B21E-3D7FB0666E72}"/>
                </a:ext>
              </a:extLst>
            </p:cNvPr>
            <p:cNvGrpSpPr/>
            <p:nvPr/>
          </p:nvGrpSpPr>
          <p:grpSpPr>
            <a:xfrm>
              <a:off x="1171301" y="983334"/>
              <a:ext cx="1648302" cy="2472326"/>
              <a:chOff x="1056605" y="983334"/>
              <a:chExt cx="1648302" cy="2472326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2DD1B91C-01A4-3190-613A-C5DFD89992DD}"/>
                  </a:ext>
                </a:extLst>
              </p:cNvPr>
              <p:cNvSpPr/>
              <p:nvPr/>
            </p:nvSpPr>
            <p:spPr>
              <a:xfrm>
                <a:off x="1114223" y="983334"/>
                <a:ext cx="925875" cy="923879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6F256E67-77C2-C998-80E4-EF39C67373AD}"/>
                  </a:ext>
                </a:extLst>
              </p:cNvPr>
              <p:cNvSpPr/>
              <p:nvPr/>
            </p:nvSpPr>
            <p:spPr>
              <a:xfrm>
                <a:off x="1650992" y="2060862"/>
                <a:ext cx="921884" cy="1394798"/>
              </a:xfrm>
              <a:custGeom>
                <a:avLst/>
                <a:gdLst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55270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48412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3520440" h="5326380">
                    <a:moveTo>
                      <a:pt x="3512820" y="403860"/>
                    </a:moveTo>
                    <a:lnTo>
                      <a:pt x="3459480" y="365760"/>
                    </a:lnTo>
                    <a:lnTo>
                      <a:pt x="3459480" y="198120"/>
                    </a:lnTo>
                    <a:lnTo>
                      <a:pt x="3520440" y="83820"/>
                    </a:lnTo>
                    <a:lnTo>
                      <a:pt x="3451860" y="76200"/>
                    </a:lnTo>
                    <a:lnTo>
                      <a:pt x="3383280" y="53340"/>
                    </a:lnTo>
                    <a:lnTo>
                      <a:pt x="3307080" y="60960"/>
                    </a:lnTo>
                    <a:lnTo>
                      <a:pt x="3261360" y="30480"/>
                    </a:lnTo>
                    <a:lnTo>
                      <a:pt x="3139440" y="38100"/>
                    </a:lnTo>
                    <a:lnTo>
                      <a:pt x="3086100" y="182880"/>
                    </a:lnTo>
                    <a:lnTo>
                      <a:pt x="3032760" y="259080"/>
                    </a:lnTo>
                    <a:lnTo>
                      <a:pt x="2926080" y="259080"/>
                    </a:lnTo>
                    <a:lnTo>
                      <a:pt x="2766060" y="259080"/>
                    </a:lnTo>
                    <a:lnTo>
                      <a:pt x="2697480" y="259080"/>
                    </a:lnTo>
                    <a:lnTo>
                      <a:pt x="2659380" y="327660"/>
                    </a:lnTo>
                    <a:lnTo>
                      <a:pt x="2537460" y="289560"/>
                    </a:lnTo>
                    <a:lnTo>
                      <a:pt x="2438400" y="236220"/>
                    </a:lnTo>
                    <a:lnTo>
                      <a:pt x="2476500" y="175260"/>
                    </a:lnTo>
                    <a:lnTo>
                      <a:pt x="2407920" y="99060"/>
                    </a:lnTo>
                    <a:lnTo>
                      <a:pt x="2346960" y="0"/>
                    </a:lnTo>
                    <a:lnTo>
                      <a:pt x="2255520" y="38100"/>
                    </a:lnTo>
                    <a:lnTo>
                      <a:pt x="2225040" y="83820"/>
                    </a:lnTo>
                    <a:lnTo>
                      <a:pt x="2186940" y="114300"/>
                    </a:lnTo>
                    <a:lnTo>
                      <a:pt x="2065020" y="114300"/>
                    </a:lnTo>
                    <a:lnTo>
                      <a:pt x="1981200" y="114300"/>
                    </a:lnTo>
                    <a:lnTo>
                      <a:pt x="1973580" y="45720"/>
                    </a:lnTo>
                    <a:lnTo>
                      <a:pt x="1897380" y="38100"/>
                    </a:lnTo>
                    <a:lnTo>
                      <a:pt x="1729740" y="45720"/>
                    </a:lnTo>
                    <a:lnTo>
                      <a:pt x="1684020" y="114300"/>
                    </a:lnTo>
                    <a:lnTo>
                      <a:pt x="1630680" y="182880"/>
                    </a:lnTo>
                    <a:lnTo>
                      <a:pt x="1630680" y="213360"/>
                    </a:lnTo>
                    <a:lnTo>
                      <a:pt x="1661160" y="266700"/>
                    </a:lnTo>
                    <a:lnTo>
                      <a:pt x="1592580" y="373380"/>
                    </a:lnTo>
                    <a:lnTo>
                      <a:pt x="1463040" y="419100"/>
                    </a:lnTo>
                    <a:lnTo>
                      <a:pt x="1440180" y="525780"/>
                    </a:lnTo>
                    <a:lnTo>
                      <a:pt x="1432560" y="586740"/>
                    </a:lnTo>
                    <a:lnTo>
                      <a:pt x="1379220" y="586740"/>
                    </a:lnTo>
                    <a:lnTo>
                      <a:pt x="1295400" y="685800"/>
                    </a:lnTo>
                    <a:lnTo>
                      <a:pt x="1257300" y="762000"/>
                    </a:lnTo>
                    <a:lnTo>
                      <a:pt x="1257300" y="762000"/>
                    </a:lnTo>
                    <a:lnTo>
                      <a:pt x="1257300" y="883920"/>
                    </a:lnTo>
                    <a:lnTo>
                      <a:pt x="1196340" y="937260"/>
                    </a:lnTo>
                    <a:lnTo>
                      <a:pt x="1051560" y="906780"/>
                    </a:lnTo>
                    <a:lnTo>
                      <a:pt x="998220" y="1013460"/>
                    </a:lnTo>
                    <a:lnTo>
                      <a:pt x="944880" y="1036320"/>
                    </a:lnTo>
                    <a:lnTo>
                      <a:pt x="952500" y="1135380"/>
                    </a:lnTo>
                    <a:lnTo>
                      <a:pt x="922020" y="1203960"/>
                    </a:lnTo>
                    <a:lnTo>
                      <a:pt x="944880" y="1363980"/>
                    </a:lnTo>
                    <a:lnTo>
                      <a:pt x="952500" y="1455420"/>
                    </a:lnTo>
                    <a:lnTo>
                      <a:pt x="998220" y="1577340"/>
                    </a:lnTo>
                    <a:lnTo>
                      <a:pt x="1066800" y="1584960"/>
                    </a:lnTo>
                    <a:lnTo>
                      <a:pt x="1135380" y="1722120"/>
                    </a:lnTo>
                    <a:lnTo>
                      <a:pt x="1173480" y="1783080"/>
                    </a:lnTo>
                    <a:lnTo>
                      <a:pt x="1211580" y="1836420"/>
                    </a:lnTo>
                    <a:lnTo>
                      <a:pt x="1181100" y="1965960"/>
                    </a:lnTo>
                    <a:lnTo>
                      <a:pt x="1135380" y="2026920"/>
                    </a:lnTo>
                    <a:lnTo>
                      <a:pt x="1059180" y="2019300"/>
                    </a:lnTo>
                    <a:lnTo>
                      <a:pt x="1059180" y="2072640"/>
                    </a:lnTo>
                    <a:lnTo>
                      <a:pt x="1021080" y="2125980"/>
                    </a:lnTo>
                    <a:lnTo>
                      <a:pt x="1021080" y="2125980"/>
                    </a:lnTo>
                    <a:lnTo>
                      <a:pt x="1074420" y="2171700"/>
                    </a:lnTo>
                    <a:lnTo>
                      <a:pt x="1112520" y="2263140"/>
                    </a:lnTo>
                    <a:lnTo>
                      <a:pt x="1158240" y="2316480"/>
                    </a:lnTo>
                    <a:lnTo>
                      <a:pt x="1181100" y="2385060"/>
                    </a:lnTo>
                    <a:lnTo>
                      <a:pt x="1173480" y="2476500"/>
                    </a:lnTo>
                    <a:lnTo>
                      <a:pt x="1112520" y="2506980"/>
                    </a:lnTo>
                    <a:lnTo>
                      <a:pt x="1112520" y="2506980"/>
                    </a:lnTo>
                    <a:lnTo>
                      <a:pt x="975360" y="2438400"/>
                    </a:lnTo>
                    <a:lnTo>
                      <a:pt x="914400" y="2407920"/>
                    </a:lnTo>
                    <a:lnTo>
                      <a:pt x="868680" y="2484120"/>
                    </a:lnTo>
                    <a:lnTo>
                      <a:pt x="853440" y="2537460"/>
                    </a:lnTo>
                    <a:lnTo>
                      <a:pt x="822960" y="2583180"/>
                    </a:lnTo>
                    <a:lnTo>
                      <a:pt x="822960" y="2583180"/>
                    </a:lnTo>
                    <a:lnTo>
                      <a:pt x="701040" y="2621280"/>
                    </a:lnTo>
                    <a:lnTo>
                      <a:pt x="594360" y="2567940"/>
                    </a:lnTo>
                    <a:lnTo>
                      <a:pt x="502920" y="2606040"/>
                    </a:lnTo>
                    <a:lnTo>
                      <a:pt x="449580" y="2705100"/>
                    </a:lnTo>
                    <a:lnTo>
                      <a:pt x="403860" y="2674620"/>
                    </a:lnTo>
                    <a:lnTo>
                      <a:pt x="350520" y="2697480"/>
                    </a:lnTo>
                    <a:lnTo>
                      <a:pt x="129540" y="2682240"/>
                    </a:lnTo>
                    <a:lnTo>
                      <a:pt x="60960" y="2682240"/>
                    </a:lnTo>
                    <a:lnTo>
                      <a:pt x="0" y="2804160"/>
                    </a:lnTo>
                    <a:lnTo>
                      <a:pt x="0" y="2834640"/>
                    </a:lnTo>
                    <a:lnTo>
                      <a:pt x="106680" y="2895600"/>
                    </a:lnTo>
                    <a:lnTo>
                      <a:pt x="190500" y="2987040"/>
                    </a:lnTo>
                    <a:lnTo>
                      <a:pt x="289560" y="3208020"/>
                    </a:lnTo>
                    <a:lnTo>
                      <a:pt x="426720" y="3261360"/>
                    </a:lnTo>
                    <a:lnTo>
                      <a:pt x="510540" y="3314700"/>
                    </a:lnTo>
                    <a:lnTo>
                      <a:pt x="594360" y="3482340"/>
                    </a:lnTo>
                    <a:lnTo>
                      <a:pt x="510540" y="3634740"/>
                    </a:lnTo>
                    <a:lnTo>
                      <a:pt x="502920" y="3710940"/>
                    </a:lnTo>
                    <a:lnTo>
                      <a:pt x="632460" y="3771900"/>
                    </a:lnTo>
                    <a:lnTo>
                      <a:pt x="693420" y="3832860"/>
                    </a:lnTo>
                    <a:lnTo>
                      <a:pt x="792480" y="3802380"/>
                    </a:lnTo>
                    <a:lnTo>
                      <a:pt x="838200" y="3863340"/>
                    </a:lnTo>
                    <a:lnTo>
                      <a:pt x="830580" y="3916680"/>
                    </a:lnTo>
                    <a:lnTo>
                      <a:pt x="929640" y="3947160"/>
                    </a:lnTo>
                    <a:lnTo>
                      <a:pt x="960120" y="4145280"/>
                    </a:lnTo>
                    <a:lnTo>
                      <a:pt x="975360" y="4221480"/>
                    </a:lnTo>
                    <a:lnTo>
                      <a:pt x="998220" y="4282440"/>
                    </a:lnTo>
                    <a:lnTo>
                      <a:pt x="1021080" y="4335780"/>
                    </a:lnTo>
                    <a:lnTo>
                      <a:pt x="1112520" y="4290060"/>
                    </a:lnTo>
                    <a:lnTo>
                      <a:pt x="1272540" y="4366260"/>
                    </a:lnTo>
                    <a:lnTo>
                      <a:pt x="1379220" y="4351020"/>
                    </a:lnTo>
                    <a:lnTo>
                      <a:pt x="1440180" y="4404360"/>
                    </a:lnTo>
                    <a:lnTo>
                      <a:pt x="1463040" y="4488180"/>
                    </a:lnTo>
                    <a:lnTo>
                      <a:pt x="1463040" y="4488180"/>
                    </a:lnTo>
                    <a:lnTo>
                      <a:pt x="1501140" y="4594860"/>
                    </a:lnTo>
                    <a:lnTo>
                      <a:pt x="1463040" y="4625340"/>
                    </a:lnTo>
                    <a:lnTo>
                      <a:pt x="1501140" y="4739640"/>
                    </a:lnTo>
                    <a:lnTo>
                      <a:pt x="1447800" y="4808220"/>
                    </a:lnTo>
                    <a:lnTo>
                      <a:pt x="1394460" y="4892040"/>
                    </a:lnTo>
                    <a:lnTo>
                      <a:pt x="1386840" y="4991100"/>
                    </a:lnTo>
                    <a:lnTo>
                      <a:pt x="1478280" y="4991100"/>
                    </a:lnTo>
                    <a:lnTo>
                      <a:pt x="1508760" y="5059680"/>
                    </a:lnTo>
                    <a:lnTo>
                      <a:pt x="1600200" y="5097780"/>
                    </a:lnTo>
                    <a:lnTo>
                      <a:pt x="1630680" y="5257800"/>
                    </a:lnTo>
                    <a:lnTo>
                      <a:pt x="1722120" y="5273040"/>
                    </a:lnTo>
                    <a:lnTo>
                      <a:pt x="1828800" y="5242560"/>
                    </a:lnTo>
                    <a:lnTo>
                      <a:pt x="1866900" y="5318760"/>
                    </a:lnTo>
                    <a:lnTo>
                      <a:pt x="1943100" y="5326380"/>
                    </a:lnTo>
                    <a:lnTo>
                      <a:pt x="1912620" y="5227320"/>
                    </a:lnTo>
                    <a:lnTo>
                      <a:pt x="1988820" y="5128260"/>
                    </a:lnTo>
                    <a:lnTo>
                      <a:pt x="2057400" y="5036820"/>
                    </a:lnTo>
                    <a:lnTo>
                      <a:pt x="2034540" y="4869180"/>
                    </a:lnTo>
                    <a:lnTo>
                      <a:pt x="2026920" y="4716780"/>
                    </a:lnTo>
                    <a:lnTo>
                      <a:pt x="2110740" y="4602480"/>
                    </a:lnTo>
                    <a:lnTo>
                      <a:pt x="2232660" y="4442460"/>
                    </a:lnTo>
                    <a:lnTo>
                      <a:pt x="2331720" y="4411980"/>
                    </a:lnTo>
                    <a:lnTo>
                      <a:pt x="2308860" y="4290060"/>
                    </a:lnTo>
                    <a:lnTo>
                      <a:pt x="2301240" y="4145280"/>
                    </a:lnTo>
                    <a:lnTo>
                      <a:pt x="2346960" y="4008120"/>
                    </a:lnTo>
                    <a:lnTo>
                      <a:pt x="2377440" y="3848100"/>
                    </a:lnTo>
                    <a:lnTo>
                      <a:pt x="2293620" y="3718560"/>
                    </a:lnTo>
                    <a:lnTo>
                      <a:pt x="2255520" y="3619500"/>
                    </a:lnTo>
                    <a:lnTo>
                      <a:pt x="2316480" y="3253740"/>
                    </a:lnTo>
                    <a:lnTo>
                      <a:pt x="2484120" y="2628900"/>
                    </a:lnTo>
                    <a:lnTo>
                      <a:pt x="2659380" y="2080260"/>
                    </a:lnTo>
                    <a:lnTo>
                      <a:pt x="2788920" y="1821180"/>
                    </a:lnTo>
                    <a:lnTo>
                      <a:pt x="2796540" y="1729740"/>
                    </a:lnTo>
                    <a:lnTo>
                      <a:pt x="2865120" y="1584960"/>
                    </a:lnTo>
                    <a:lnTo>
                      <a:pt x="2979420" y="1508760"/>
                    </a:lnTo>
                    <a:lnTo>
                      <a:pt x="2910840" y="1394460"/>
                    </a:lnTo>
                    <a:lnTo>
                      <a:pt x="2918460" y="1363980"/>
                    </a:lnTo>
                    <a:lnTo>
                      <a:pt x="3017520" y="1341120"/>
                    </a:lnTo>
                    <a:lnTo>
                      <a:pt x="3101340" y="1272540"/>
                    </a:lnTo>
                    <a:lnTo>
                      <a:pt x="3078480" y="1203960"/>
                    </a:lnTo>
                    <a:lnTo>
                      <a:pt x="3002280" y="1150620"/>
                    </a:lnTo>
                    <a:lnTo>
                      <a:pt x="3002280" y="1021080"/>
                    </a:lnTo>
                    <a:lnTo>
                      <a:pt x="3032760" y="944880"/>
                    </a:lnTo>
                    <a:lnTo>
                      <a:pt x="3139440" y="914400"/>
                    </a:lnTo>
                    <a:lnTo>
                      <a:pt x="3246120" y="708660"/>
                    </a:lnTo>
                    <a:lnTo>
                      <a:pt x="3246120" y="632460"/>
                    </a:lnTo>
                    <a:lnTo>
                      <a:pt x="3329940" y="624840"/>
                    </a:lnTo>
                    <a:lnTo>
                      <a:pt x="3360420" y="571500"/>
                    </a:lnTo>
                    <a:lnTo>
                      <a:pt x="3390900" y="525780"/>
                    </a:lnTo>
                    <a:lnTo>
                      <a:pt x="3459480" y="541020"/>
                    </a:lnTo>
                    <a:lnTo>
                      <a:pt x="3467100" y="441960"/>
                    </a:lnTo>
                    <a:lnTo>
                      <a:pt x="3512820" y="40386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179152BA-DCCC-674D-74F7-7323169E9B00}"/>
                  </a:ext>
                </a:extLst>
              </p:cNvPr>
              <p:cNvSpPr/>
              <p:nvPr/>
            </p:nvSpPr>
            <p:spPr>
              <a:xfrm>
                <a:off x="1746772" y="1243404"/>
                <a:ext cx="958135" cy="929619"/>
              </a:xfrm>
              <a:custGeom>
                <a:avLst/>
                <a:gdLst>
                  <a:gd name="connsiteX0" fmla="*/ 2312670 w 3658870"/>
                  <a:gd name="connsiteY0" fmla="*/ 0 h 3549980"/>
                  <a:gd name="connsiteX1" fmla="*/ 2407920 w 3658870"/>
                  <a:gd name="connsiteY1" fmla="*/ 44452 h 3549980"/>
                  <a:gd name="connsiteX2" fmla="*/ 2503170 w 3658870"/>
                  <a:gd name="connsiteY2" fmla="*/ 88900 h 3549980"/>
                  <a:gd name="connsiteX3" fmla="*/ 2674620 w 3658870"/>
                  <a:gd name="connsiteY3" fmla="*/ 228600 h 3549980"/>
                  <a:gd name="connsiteX4" fmla="*/ 2700020 w 3658870"/>
                  <a:gd name="connsiteY4" fmla="*/ 317500 h 3549980"/>
                  <a:gd name="connsiteX5" fmla="*/ 2769870 w 3658870"/>
                  <a:gd name="connsiteY5" fmla="*/ 387348 h 3549980"/>
                  <a:gd name="connsiteX6" fmla="*/ 2776220 w 3658870"/>
                  <a:gd name="connsiteY6" fmla="*/ 565148 h 3549980"/>
                  <a:gd name="connsiteX7" fmla="*/ 2719070 w 3658870"/>
                  <a:gd name="connsiteY7" fmla="*/ 679452 h 3549980"/>
                  <a:gd name="connsiteX8" fmla="*/ 2769870 w 3658870"/>
                  <a:gd name="connsiteY8" fmla="*/ 774700 h 3549980"/>
                  <a:gd name="connsiteX9" fmla="*/ 2769870 w 3658870"/>
                  <a:gd name="connsiteY9" fmla="*/ 838200 h 3549980"/>
                  <a:gd name="connsiteX10" fmla="*/ 2706370 w 3658870"/>
                  <a:gd name="connsiteY10" fmla="*/ 876300 h 3549980"/>
                  <a:gd name="connsiteX11" fmla="*/ 2661920 w 3658870"/>
                  <a:gd name="connsiteY11" fmla="*/ 1054100 h 3549980"/>
                  <a:gd name="connsiteX12" fmla="*/ 2573020 w 3658870"/>
                  <a:gd name="connsiteY12" fmla="*/ 1054100 h 3549980"/>
                  <a:gd name="connsiteX13" fmla="*/ 2515870 w 3658870"/>
                  <a:gd name="connsiteY13" fmla="*/ 1016000 h 3549980"/>
                  <a:gd name="connsiteX14" fmla="*/ 2465070 w 3658870"/>
                  <a:gd name="connsiteY14" fmla="*/ 1003300 h 3549980"/>
                  <a:gd name="connsiteX15" fmla="*/ 2439670 w 3658870"/>
                  <a:gd name="connsiteY15" fmla="*/ 1022348 h 3549980"/>
                  <a:gd name="connsiteX16" fmla="*/ 2503170 w 3658870"/>
                  <a:gd name="connsiteY16" fmla="*/ 1143000 h 3549980"/>
                  <a:gd name="connsiteX17" fmla="*/ 2471420 w 3658870"/>
                  <a:gd name="connsiteY17" fmla="*/ 1187452 h 3549980"/>
                  <a:gd name="connsiteX18" fmla="*/ 2344420 w 3658870"/>
                  <a:gd name="connsiteY18" fmla="*/ 1206500 h 3549980"/>
                  <a:gd name="connsiteX19" fmla="*/ 2344420 w 3658870"/>
                  <a:gd name="connsiteY19" fmla="*/ 1295400 h 3549980"/>
                  <a:gd name="connsiteX20" fmla="*/ 2204720 w 3658870"/>
                  <a:gd name="connsiteY20" fmla="*/ 1250948 h 3549980"/>
                  <a:gd name="connsiteX21" fmla="*/ 2166620 w 3658870"/>
                  <a:gd name="connsiteY21" fmla="*/ 1200148 h 3549980"/>
                  <a:gd name="connsiteX22" fmla="*/ 2052320 w 3658870"/>
                  <a:gd name="connsiteY22" fmla="*/ 1231900 h 3549980"/>
                  <a:gd name="connsiteX23" fmla="*/ 2077720 w 3658870"/>
                  <a:gd name="connsiteY23" fmla="*/ 1435100 h 3549980"/>
                  <a:gd name="connsiteX24" fmla="*/ 2077720 w 3658870"/>
                  <a:gd name="connsiteY24" fmla="*/ 1536700 h 3549980"/>
                  <a:gd name="connsiteX25" fmla="*/ 2122170 w 3658870"/>
                  <a:gd name="connsiteY25" fmla="*/ 1562100 h 3549980"/>
                  <a:gd name="connsiteX26" fmla="*/ 2312670 w 3658870"/>
                  <a:gd name="connsiteY26" fmla="*/ 1625600 h 3549980"/>
                  <a:gd name="connsiteX27" fmla="*/ 2338070 w 3658870"/>
                  <a:gd name="connsiteY27" fmla="*/ 1619252 h 3549980"/>
                  <a:gd name="connsiteX28" fmla="*/ 2490470 w 3658870"/>
                  <a:gd name="connsiteY28" fmla="*/ 1587500 h 3549980"/>
                  <a:gd name="connsiteX29" fmla="*/ 2534920 w 3658870"/>
                  <a:gd name="connsiteY29" fmla="*/ 1562100 h 3549980"/>
                  <a:gd name="connsiteX30" fmla="*/ 2604770 w 3658870"/>
                  <a:gd name="connsiteY30" fmla="*/ 1536700 h 3549980"/>
                  <a:gd name="connsiteX31" fmla="*/ 2668270 w 3658870"/>
                  <a:gd name="connsiteY31" fmla="*/ 1536700 h 3549980"/>
                  <a:gd name="connsiteX32" fmla="*/ 2738120 w 3658870"/>
                  <a:gd name="connsiteY32" fmla="*/ 1562100 h 3549980"/>
                  <a:gd name="connsiteX33" fmla="*/ 2807970 w 3658870"/>
                  <a:gd name="connsiteY33" fmla="*/ 1625600 h 3549980"/>
                  <a:gd name="connsiteX34" fmla="*/ 2877820 w 3658870"/>
                  <a:gd name="connsiteY34" fmla="*/ 1612900 h 3549980"/>
                  <a:gd name="connsiteX35" fmla="*/ 2985770 w 3658870"/>
                  <a:gd name="connsiteY35" fmla="*/ 1651000 h 3549980"/>
                  <a:gd name="connsiteX36" fmla="*/ 3144520 w 3658870"/>
                  <a:gd name="connsiteY36" fmla="*/ 1619252 h 3549980"/>
                  <a:gd name="connsiteX37" fmla="*/ 3214370 w 3658870"/>
                  <a:gd name="connsiteY37" fmla="*/ 1562100 h 3549980"/>
                  <a:gd name="connsiteX38" fmla="*/ 3271520 w 3658870"/>
                  <a:gd name="connsiteY38" fmla="*/ 1574800 h 3549980"/>
                  <a:gd name="connsiteX39" fmla="*/ 3195320 w 3658870"/>
                  <a:gd name="connsiteY39" fmla="*/ 1676400 h 3549980"/>
                  <a:gd name="connsiteX40" fmla="*/ 3195320 w 3658870"/>
                  <a:gd name="connsiteY40" fmla="*/ 1746252 h 3549980"/>
                  <a:gd name="connsiteX41" fmla="*/ 3163570 w 3658870"/>
                  <a:gd name="connsiteY41" fmla="*/ 1803400 h 3549980"/>
                  <a:gd name="connsiteX42" fmla="*/ 3169920 w 3658870"/>
                  <a:gd name="connsiteY42" fmla="*/ 1860548 h 3549980"/>
                  <a:gd name="connsiteX43" fmla="*/ 3087370 w 3658870"/>
                  <a:gd name="connsiteY43" fmla="*/ 1873252 h 3549980"/>
                  <a:gd name="connsiteX44" fmla="*/ 3055620 w 3658870"/>
                  <a:gd name="connsiteY44" fmla="*/ 1924052 h 3549980"/>
                  <a:gd name="connsiteX45" fmla="*/ 3061970 w 3658870"/>
                  <a:gd name="connsiteY45" fmla="*/ 2012948 h 3549980"/>
                  <a:gd name="connsiteX46" fmla="*/ 2966720 w 3658870"/>
                  <a:gd name="connsiteY46" fmla="*/ 2076452 h 3549980"/>
                  <a:gd name="connsiteX47" fmla="*/ 3125470 w 3658870"/>
                  <a:gd name="connsiteY47" fmla="*/ 2095500 h 3549980"/>
                  <a:gd name="connsiteX48" fmla="*/ 3176270 w 3658870"/>
                  <a:gd name="connsiteY48" fmla="*/ 2076452 h 3549980"/>
                  <a:gd name="connsiteX49" fmla="*/ 3233420 w 3658870"/>
                  <a:gd name="connsiteY49" fmla="*/ 2063748 h 3549980"/>
                  <a:gd name="connsiteX50" fmla="*/ 3258820 w 3658870"/>
                  <a:gd name="connsiteY50" fmla="*/ 2044700 h 3549980"/>
                  <a:gd name="connsiteX51" fmla="*/ 3290570 w 3658870"/>
                  <a:gd name="connsiteY51" fmla="*/ 2095500 h 3549980"/>
                  <a:gd name="connsiteX52" fmla="*/ 3265170 w 3658870"/>
                  <a:gd name="connsiteY52" fmla="*/ 2152652 h 3549980"/>
                  <a:gd name="connsiteX53" fmla="*/ 3220720 w 3658870"/>
                  <a:gd name="connsiteY53" fmla="*/ 2171700 h 3549980"/>
                  <a:gd name="connsiteX54" fmla="*/ 3176270 w 3658870"/>
                  <a:gd name="connsiteY54" fmla="*/ 2241548 h 3549980"/>
                  <a:gd name="connsiteX55" fmla="*/ 3214370 w 3658870"/>
                  <a:gd name="connsiteY55" fmla="*/ 2254252 h 3549980"/>
                  <a:gd name="connsiteX56" fmla="*/ 3265170 w 3658870"/>
                  <a:gd name="connsiteY56" fmla="*/ 2266948 h 3549980"/>
                  <a:gd name="connsiteX57" fmla="*/ 3335020 w 3658870"/>
                  <a:gd name="connsiteY57" fmla="*/ 2292348 h 3549980"/>
                  <a:gd name="connsiteX58" fmla="*/ 3430270 w 3658870"/>
                  <a:gd name="connsiteY58" fmla="*/ 2286000 h 3549980"/>
                  <a:gd name="connsiteX59" fmla="*/ 3512820 w 3658870"/>
                  <a:gd name="connsiteY59" fmla="*/ 2298700 h 3549980"/>
                  <a:gd name="connsiteX60" fmla="*/ 3563620 w 3658870"/>
                  <a:gd name="connsiteY60" fmla="*/ 2273300 h 3549980"/>
                  <a:gd name="connsiteX61" fmla="*/ 3601720 w 3658870"/>
                  <a:gd name="connsiteY61" fmla="*/ 2330452 h 3549980"/>
                  <a:gd name="connsiteX62" fmla="*/ 3335020 w 3658870"/>
                  <a:gd name="connsiteY62" fmla="*/ 2387600 h 3549980"/>
                  <a:gd name="connsiteX63" fmla="*/ 3335020 w 3658870"/>
                  <a:gd name="connsiteY63" fmla="*/ 2476500 h 3549980"/>
                  <a:gd name="connsiteX64" fmla="*/ 3373120 w 3658870"/>
                  <a:gd name="connsiteY64" fmla="*/ 2514600 h 3549980"/>
                  <a:gd name="connsiteX65" fmla="*/ 3335020 w 3658870"/>
                  <a:gd name="connsiteY65" fmla="*/ 2584452 h 3549980"/>
                  <a:gd name="connsiteX66" fmla="*/ 3341370 w 3658870"/>
                  <a:gd name="connsiteY66" fmla="*/ 2635252 h 3549980"/>
                  <a:gd name="connsiteX67" fmla="*/ 3430270 w 3658870"/>
                  <a:gd name="connsiteY67" fmla="*/ 2654300 h 3549980"/>
                  <a:gd name="connsiteX68" fmla="*/ 3430270 w 3658870"/>
                  <a:gd name="connsiteY68" fmla="*/ 2717800 h 3549980"/>
                  <a:gd name="connsiteX69" fmla="*/ 3519170 w 3658870"/>
                  <a:gd name="connsiteY69" fmla="*/ 2730500 h 3549980"/>
                  <a:gd name="connsiteX70" fmla="*/ 3563620 w 3658870"/>
                  <a:gd name="connsiteY70" fmla="*/ 2781300 h 3549980"/>
                  <a:gd name="connsiteX71" fmla="*/ 3658870 w 3658870"/>
                  <a:gd name="connsiteY71" fmla="*/ 2781300 h 3549980"/>
                  <a:gd name="connsiteX72" fmla="*/ 3633470 w 3658870"/>
                  <a:gd name="connsiteY72" fmla="*/ 2832100 h 3549980"/>
                  <a:gd name="connsiteX73" fmla="*/ 3614420 w 3658870"/>
                  <a:gd name="connsiteY73" fmla="*/ 2901948 h 3549980"/>
                  <a:gd name="connsiteX74" fmla="*/ 3544570 w 3658870"/>
                  <a:gd name="connsiteY74" fmla="*/ 2908300 h 3549980"/>
                  <a:gd name="connsiteX75" fmla="*/ 3582670 w 3658870"/>
                  <a:gd name="connsiteY75" fmla="*/ 2965452 h 3549980"/>
                  <a:gd name="connsiteX76" fmla="*/ 3474720 w 3658870"/>
                  <a:gd name="connsiteY76" fmla="*/ 3105148 h 3549980"/>
                  <a:gd name="connsiteX77" fmla="*/ 3557270 w 3658870"/>
                  <a:gd name="connsiteY77" fmla="*/ 3136900 h 3549980"/>
                  <a:gd name="connsiteX78" fmla="*/ 3563620 w 3658870"/>
                  <a:gd name="connsiteY78" fmla="*/ 3181348 h 3549980"/>
                  <a:gd name="connsiteX79" fmla="*/ 3468370 w 3658870"/>
                  <a:gd name="connsiteY79" fmla="*/ 3251200 h 3549980"/>
                  <a:gd name="connsiteX80" fmla="*/ 3392170 w 3658870"/>
                  <a:gd name="connsiteY80" fmla="*/ 3314700 h 3549980"/>
                  <a:gd name="connsiteX81" fmla="*/ 3335020 w 3658870"/>
                  <a:gd name="connsiteY81" fmla="*/ 3321052 h 3549980"/>
                  <a:gd name="connsiteX82" fmla="*/ 3309620 w 3658870"/>
                  <a:gd name="connsiteY82" fmla="*/ 3384548 h 3549980"/>
                  <a:gd name="connsiteX83" fmla="*/ 3201670 w 3658870"/>
                  <a:gd name="connsiteY83" fmla="*/ 3390900 h 3549980"/>
                  <a:gd name="connsiteX84" fmla="*/ 3201670 w 3658870"/>
                  <a:gd name="connsiteY84" fmla="*/ 3454400 h 3549980"/>
                  <a:gd name="connsiteX85" fmla="*/ 3188970 w 3658870"/>
                  <a:gd name="connsiteY85" fmla="*/ 3543300 h 3549980"/>
                  <a:gd name="connsiteX86" fmla="*/ 3117708 w 3658870"/>
                  <a:gd name="connsiteY86" fmla="*/ 3549980 h 3549980"/>
                  <a:gd name="connsiteX87" fmla="*/ 3147060 w 3658870"/>
                  <a:gd name="connsiteY87" fmla="*/ 3525520 h 3549980"/>
                  <a:gd name="connsiteX88" fmla="*/ 3093720 w 3658870"/>
                  <a:gd name="connsiteY88" fmla="*/ 3487420 h 3549980"/>
                  <a:gd name="connsiteX89" fmla="*/ 3093720 w 3658870"/>
                  <a:gd name="connsiteY89" fmla="*/ 3319780 h 3549980"/>
                  <a:gd name="connsiteX90" fmla="*/ 3154680 w 3658870"/>
                  <a:gd name="connsiteY90" fmla="*/ 3205480 h 3549980"/>
                  <a:gd name="connsiteX91" fmla="*/ 3086100 w 3658870"/>
                  <a:gd name="connsiteY91" fmla="*/ 3197860 h 3549980"/>
                  <a:gd name="connsiteX92" fmla="*/ 3017520 w 3658870"/>
                  <a:gd name="connsiteY92" fmla="*/ 3175000 h 3549980"/>
                  <a:gd name="connsiteX93" fmla="*/ 2941320 w 3658870"/>
                  <a:gd name="connsiteY93" fmla="*/ 3182620 h 3549980"/>
                  <a:gd name="connsiteX94" fmla="*/ 2895600 w 3658870"/>
                  <a:gd name="connsiteY94" fmla="*/ 3152140 h 3549980"/>
                  <a:gd name="connsiteX95" fmla="*/ 2773680 w 3658870"/>
                  <a:gd name="connsiteY95" fmla="*/ 3159760 h 3549980"/>
                  <a:gd name="connsiteX96" fmla="*/ 2720340 w 3658870"/>
                  <a:gd name="connsiteY96" fmla="*/ 3304540 h 3549980"/>
                  <a:gd name="connsiteX97" fmla="*/ 2667000 w 3658870"/>
                  <a:gd name="connsiteY97" fmla="*/ 3380740 h 3549980"/>
                  <a:gd name="connsiteX98" fmla="*/ 2560320 w 3658870"/>
                  <a:gd name="connsiteY98" fmla="*/ 3380740 h 3549980"/>
                  <a:gd name="connsiteX99" fmla="*/ 2400300 w 3658870"/>
                  <a:gd name="connsiteY99" fmla="*/ 3380740 h 3549980"/>
                  <a:gd name="connsiteX100" fmla="*/ 2331720 w 3658870"/>
                  <a:gd name="connsiteY100" fmla="*/ 3380740 h 3549980"/>
                  <a:gd name="connsiteX101" fmla="*/ 2293620 w 3658870"/>
                  <a:gd name="connsiteY101" fmla="*/ 3449320 h 3549980"/>
                  <a:gd name="connsiteX102" fmla="*/ 2171700 w 3658870"/>
                  <a:gd name="connsiteY102" fmla="*/ 3411220 h 3549980"/>
                  <a:gd name="connsiteX103" fmla="*/ 2072640 w 3658870"/>
                  <a:gd name="connsiteY103" fmla="*/ 3357880 h 3549980"/>
                  <a:gd name="connsiteX104" fmla="*/ 2110740 w 3658870"/>
                  <a:gd name="connsiteY104" fmla="*/ 3296920 h 3549980"/>
                  <a:gd name="connsiteX105" fmla="*/ 2042160 w 3658870"/>
                  <a:gd name="connsiteY105" fmla="*/ 3220720 h 3549980"/>
                  <a:gd name="connsiteX106" fmla="*/ 1981200 w 3658870"/>
                  <a:gd name="connsiteY106" fmla="*/ 3121660 h 3549980"/>
                  <a:gd name="connsiteX107" fmla="*/ 1889760 w 3658870"/>
                  <a:gd name="connsiteY107" fmla="*/ 3159760 h 3549980"/>
                  <a:gd name="connsiteX108" fmla="*/ 1859280 w 3658870"/>
                  <a:gd name="connsiteY108" fmla="*/ 3205480 h 3549980"/>
                  <a:gd name="connsiteX109" fmla="*/ 1821180 w 3658870"/>
                  <a:gd name="connsiteY109" fmla="*/ 3235960 h 3549980"/>
                  <a:gd name="connsiteX110" fmla="*/ 1699260 w 3658870"/>
                  <a:gd name="connsiteY110" fmla="*/ 3235960 h 3549980"/>
                  <a:gd name="connsiteX111" fmla="*/ 1615440 w 3658870"/>
                  <a:gd name="connsiteY111" fmla="*/ 3235960 h 3549980"/>
                  <a:gd name="connsiteX112" fmla="*/ 1607820 w 3658870"/>
                  <a:gd name="connsiteY112" fmla="*/ 3167380 h 3549980"/>
                  <a:gd name="connsiteX113" fmla="*/ 1536774 w 3658870"/>
                  <a:gd name="connsiteY113" fmla="*/ 3160276 h 3549980"/>
                  <a:gd name="connsiteX114" fmla="*/ 1531620 w 3658870"/>
                  <a:gd name="connsiteY114" fmla="*/ 3124200 h 3549980"/>
                  <a:gd name="connsiteX115" fmla="*/ 1442720 w 3658870"/>
                  <a:gd name="connsiteY115" fmla="*/ 3054348 h 3549980"/>
                  <a:gd name="connsiteX116" fmla="*/ 1290320 w 3658870"/>
                  <a:gd name="connsiteY116" fmla="*/ 2952748 h 3549980"/>
                  <a:gd name="connsiteX117" fmla="*/ 1264920 w 3658870"/>
                  <a:gd name="connsiteY117" fmla="*/ 2705100 h 3549980"/>
                  <a:gd name="connsiteX118" fmla="*/ 1322070 w 3658870"/>
                  <a:gd name="connsiteY118" fmla="*/ 2635252 h 3549980"/>
                  <a:gd name="connsiteX119" fmla="*/ 1258570 w 3658870"/>
                  <a:gd name="connsiteY119" fmla="*/ 2578100 h 3549980"/>
                  <a:gd name="connsiteX120" fmla="*/ 1252220 w 3658870"/>
                  <a:gd name="connsiteY120" fmla="*/ 2520948 h 3549980"/>
                  <a:gd name="connsiteX121" fmla="*/ 1201420 w 3658870"/>
                  <a:gd name="connsiteY121" fmla="*/ 2476500 h 3549980"/>
                  <a:gd name="connsiteX122" fmla="*/ 1182370 w 3658870"/>
                  <a:gd name="connsiteY122" fmla="*/ 2349500 h 3549980"/>
                  <a:gd name="connsiteX123" fmla="*/ 1049020 w 3658870"/>
                  <a:gd name="connsiteY123" fmla="*/ 2222500 h 3549980"/>
                  <a:gd name="connsiteX124" fmla="*/ 1010920 w 3658870"/>
                  <a:gd name="connsiteY124" fmla="*/ 2038348 h 3549980"/>
                  <a:gd name="connsiteX125" fmla="*/ 890270 w 3658870"/>
                  <a:gd name="connsiteY125" fmla="*/ 1936748 h 3549980"/>
                  <a:gd name="connsiteX126" fmla="*/ 845820 w 3658870"/>
                  <a:gd name="connsiteY126" fmla="*/ 1873252 h 3549980"/>
                  <a:gd name="connsiteX127" fmla="*/ 687070 w 3658870"/>
                  <a:gd name="connsiteY127" fmla="*/ 1828800 h 3549980"/>
                  <a:gd name="connsiteX128" fmla="*/ 547370 w 3658870"/>
                  <a:gd name="connsiteY128" fmla="*/ 1892300 h 3549980"/>
                  <a:gd name="connsiteX129" fmla="*/ 458470 w 3658870"/>
                  <a:gd name="connsiteY129" fmla="*/ 1892300 h 3549980"/>
                  <a:gd name="connsiteX130" fmla="*/ 464820 w 3658870"/>
                  <a:gd name="connsiteY130" fmla="*/ 2044700 h 3549980"/>
                  <a:gd name="connsiteX131" fmla="*/ 496570 w 3658870"/>
                  <a:gd name="connsiteY131" fmla="*/ 2101852 h 3549980"/>
                  <a:gd name="connsiteX132" fmla="*/ 572770 w 3658870"/>
                  <a:gd name="connsiteY132" fmla="*/ 2235200 h 3549980"/>
                  <a:gd name="connsiteX133" fmla="*/ 534670 w 3658870"/>
                  <a:gd name="connsiteY133" fmla="*/ 2286000 h 3549980"/>
                  <a:gd name="connsiteX134" fmla="*/ 579120 w 3658870"/>
                  <a:gd name="connsiteY134" fmla="*/ 2324100 h 3549980"/>
                  <a:gd name="connsiteX135" fmla="*/ 579120 w 3658870"/>
                  <a:gd name="connsiteY135" fmla="*/ 2349500 h 3549980"/>
                  <a:gd name="connsiteX136" fmla="*/ 534670 w 3658870"/>
                  <a:gd name="connsiteY136" fmla="*/ 2393948 h 3549980"/>
                  <a:gd name="connsiteX137" fmla="*/ 490220 w 3658870"/>
                  <a:gd name="connsiteY137" fmla="*/ 2444748 h 3549980"/>
                  <a:gd name="connsiteX138" fmla="*/ 414020 w 3658870"/>
                  <a:gd name="connsiteY138" fmla="*/ 2444748 h 3549980"/>
                  <a:gd name="connsiteX139" fmla="*/ 375920 w 3658870"/>
                  <a:gd name="connsiteY139" fmla="*/ 2349500 h 3549980"/>
                  <a:gd name="connsiteX140" fmla="*/ 363220 w 3658870"/>
                  <a:gd name="connsiteY140" fmla="*/ 2349500 h 3549980"/>
                  <a:gd name="connsiteX141" fmla="*/ 331470 w 3658870"/>
                  <a:gd name="connsiteY141" fmla="*/ 2330452 h 3549980"/>
                  <a:gd name="connsiteX142" fmla="*/ 267970 w 3658870"/>
                  <a:gd name="connsiteY142" fmla="*/ 2343148 h 3549980"/>
                  <a:gd name="connsiteX143" fmla="*/ 198120 w 3658870"/>
                  <a:gd name="connsiteY143" fmla="*/ 2292348 h 3549980"/>
                  <a:gd name="connsiteX144" fmla="*/ 172720 w 3658870"/>
                  <a:gd name="connsiteY144" fmla="*/ 2216148 h 3549980"/>
                  <a:gd name="connsiteX145" fmla="*/ 33020 w 3658870"/>
                  <a:gd name="connsiteY145" fmla="*/ 2203452 h 3549980"/>
                  <a:gd name="connsiteX146" fmla="*/ 11669 w 3658870"/>
                  <a:gd name="connsiteY146" fmla="*/ 2143168 h 3549980"/>
                  <a:gd name="connsiteX147" fmla="*/ 45720 w 3658870"/>
                  <a:gd name="connsiteY147" fmla="*/ 2153920 h 3549980"/>
                  <a:gd name="connsiteX148" fmla="*/ 114300 w 3658870"/>
                  <a:gd name="connsiteY148" fmla="*/ 2092960 h 3549980"/>
                  <a:gd name="connsiteX149" fmla="*/ 144780 w 3658870"/>
                  <a:gd name="connsiteY149" fmla="*/ 1864360 h 3549980"/>
                  <a:gd name="connsiteX150" fmla="*/ 38100 w 3658870"/>
                  <a:gd name="connsiteY150" fmla="*/ 1742440 h 3549980"/>
                  <a:gd name="connsiteX151" fmla="*/ 60960 w 3658870"/>
                  <a:gd name="connsiteY151" fmla="*/ 1673860 h 3549980"/>
                  <a:gd name="connsiteX152" fmla="*/ 0 w 3658870"/>
                  <a:gd name="connsiteY152" fmla="*/ 1651000 h 3549980"/>
                  <a:gd name="connsiteX153" fmla="*/ 0 w 3658870"/>
                  <a:gd name="connsiteY153" fmla="*/ 1590040 h 3549980"/>
                  <a:gd name="connsiteX154" fmla="*/ 106680 w 3658870"/>
                  <a:gd name="connsiteY154" fmla="*/ 1590040 h 3549980"/>
                  <a:gd name="connsiteX155" fmla="*/ 83820 w 3658870"/>
                  <a:gd name="connsiteY155" fmla="*/ 1506220 h 3549980"/>
                  <a:gd name="connsiteX156" fmla="*/ 99060 w 3658870"/>
                  <a:gd name="connsiteY156" fmla="*/ 1475740 h 3549980"/>
                  <a:gd name="connsiteX157" fmla="*/ 68580 w 3658870"/>
                  <a:gd name="connsiteY157" fmla="*/ 1308100 h 3549980"/>
                  <a:gd name="connsiteX158" fmla="*/ 30480 w 3658870"/>
                  <a:gd name="connsiteY158" fmla="*/ 1277620 h 3549980"/>
                  <a:gd name="connsiteX159" fmla="*/ 106680 w 3658870"/>
                  <a:gd name="connsiteY159" fmla="*/ 1201420 h 3549980"/>
                  <a:gd name="connsiteX160" fmla="*/ 121920 w 3658870"/>
                  <a:gd name="connsiteY160" fmla="*/ 1155700 h 3549980"/>
                  <a:gd name="connsiteX161" fmla="*/ 182880 w 3658870"/>
                  <a:gd name="connsiteY161" fmla="*/ 1148080 h 3549980"/>
                  <a:gd name="connsiteX162" fmla="*/ 182880 w 3658870"/>
                  <a:gd name="connsiteY162" fmla="*/ 995680 h 3549980"/>
                  <a:gd name="connsiteX163" fmla="*/ 243840 w 3658870"/>
                  <a:gd name="connsiteY163" fmla="*/ 896620 h 3549980"/>
                  <a:gd name="connsiteX164" fmla="*/ 289560 w 3658870"/>
                  <a:gd name="connsiteY164" fmla="*/ 866140 h 3549980"/>
                  <a:gd name="connsiteX165" fmla="*/ 358140 w 3658870"/>
                  <a:gd name="connsiteY165" fmla="*/ 744220 h 3549980"/>
                  <a:gd name="connsiteX166" fmla="*/ 518160 w 3658870"/>
                  <a:gd name="connsiteY166" fmla="*/ 690880 h 3549980"/>
                  <a:gd name="connsiteX167" fmla="*/ 601980 w 3658870"/>
                  <a:gd name="connsiteY167" fmla="*/ 645160 h 3549980"/>
                  <a:gd name="connsiteX168" fmla="*/ 685800 w 3658870"/>
                  <a:gd name="connsiteY168" fmla="*/ 706120 h 3549980"/>
                  <a:gd name="connsiteX169" fmla="*/ 807720 w 3658870"/>
                  <a:gd name="connsiteY169" fmla="*/ 668020 h 3549980"/>
                  <a:gd name="connsiteX170" fmla="*/ 853440 w 3658870"/>
                  <a:gd name="connsiteY170" fmla="*/ 713740 h 3549980"/>
                  <a:gd name="connsiteX171" fmla="*/ 967740 w 3658870"/>
                  <a:gd name="connsiteY171" fmla="*/ 698500 h 3549980"/>
                  <a:gd name="connsiteX172" fmla="*/ 1059180 w 3658870"/>
                  <a:gd name="connsiteY172" fmla="*/ 645160 h 3549980"/>
                  <a:gd name="connsiteX173" fmla="*/ 1051560 w 3658870"/>
                  <a:gd name="connsiteY173" fmla="*/ 584200 h 3549980"/>
                  <a:gd name="connsiteX174" fmla="*/ 1097280 w 3658870"/>
                  <a:gd name="connsiteY174" fmla="*/ 546100 h 3549980"/>
                  <a:gd name="connsiteX175" fmla="*/ 1097280 w 3658870"/>
                  <a:gd name="connsiteY175" fmla="*/ 477520 h 3549980"/>
                  <a:gd name="connsiteX176" fmla="*/ 1059180 w 3658870"/>
                  <a:gd name="connsiteY176" fmla="*/ 386080 h 3549980"/>
                  <a:gd name="connsiteX177" fmla="*/ 1109863 w 3658870"/>
                  <a:gd name="connsiteY177" fmla="*/ 291052 h 3549980"/>
                  <a:gd name="connsiteX178" fmla="*/ 1137920 w 3658870"/>
                  <a:gd name="connsiteY178" fmla="*/ 285748 h 3549980"/>
                  <a:gd name="connsiteX179" fmla="*/ 1290320 w 3658870"/>
                  <a:gd name="connsiteY179" fmla="*/ 311148 h 3549980"/>
                  <a:gd name="connsiteX180" fmla="*/ 1360170 w 3658870"/>
                  <a:gd name="connsiteY180" fmla="*/ 406400 h 3549980"/>
                  <a:gd name="connsiteX181" fmla="*/ 1823720 w 3658870"/>
                  <a:gd name="connsiteY181" fmla="*/ 431800 h 3549980"/>
                  <a:gd name="connsiteX182" fmla="*/ 1849120 w 3658870"/>
                  <a:gd name="connsiteY182" fmla="*/ 330200 h 3549980"/>
                  <a:gd name="connsiteX183" fmla="*/ 1938020 w 3658870"/>
                  <a:gd name="connsiteY183" fmla="*/ 285748 h 3549980"/>
                  <a:gd name="connsiteX184" fmla="*/ 1982470 w 3658870"/>
                  <a:gd name="connsiteY184" fmla="*/ 241300 h 3549980"/>
                  <a:gd name="connsiteX185" fmla="*/ 2020570 w 3658870"/>
                  <a:gd name="connsiteY185" fmla="*/ 190500 h 3549980"/>
                  <a:gd name="connsiteX186" fmla="*/ 2039620 w 3658870"/>
                  <a:gd name="connsiteY186" fmla="*/ 146052 h 3549980"/>
                  <a:gd name="connsiteX187" fmla="*/ 2045970 w 3658870"/>
                  <a:gd name="connsiteY187" fmla="*/ 101600 h 3549980"/>
                  <a:gd name="connsiteX188" fmla="*/ 2153920 w 3658870"/>
                  <a:gd name="connsiteY188" fmla="*/ 50800 h 3549980"/>
                  <a:gd name="connsiteX189" fmla="*/ 2211070 w 3658870"/>
                  <a:gd name="connsiteY189" fmla="*/ 38100 h 3549980"/>
                  <a:gd name="connsiteX190" fmla="*/ 2280920 w 3658870"/>
                  <a:gd name="connsiteY190" fmla="*/ 38100 h 35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</a:cxnLst>
                <a:rect l="l" t="t" r="r" b="b"/>
                <a:pathLst>
                  <a:path w="3658870" h="3549980">
                    <a:moveTo>
                      <a:pt x="2312670" y="0"/>
                    </a:moveTo>
                    <a:lnTo>
                      <a:pt x="2407920" y="44452"/>
                    </a:lnTo>
                    <a:lnTo>
                      <a:pt x="2503170" y="88900"/>
                    </a:lnTo>
                    <a:lnTo>
                      <a:pt x="2674620" y="228600"/>
                    </a:lnTo>
                    <a:lnTo>
                      <a:pt x="2700020" y="317500"/>
                    </a:lnTo>
                    <a:lnTo>
                      <a:pt x="2769870" y="387348"/>
                    </a:lnTo>
                    <a:lnTo>
                      <a:pt x="2776220" y="565148"/>
                    </a:lnTo>
                    <a:lnTo>
                      <a:pt x="2719070" y="679452"/>
                    </a:lnTo>
                    <a:lnTo>
                      <a:pt x="2769870" y="774700"/>
                    </a:lnTo>
                    <a:lnTo>
                      <a:pt x="2769870" y="838200"/>
                    </a:lnTo>
                    <a:lnTo>
                      <a:pt x="2706370" y="876300"/>
                    </a:lnTo>
                    <a:lnTo>
                      <a:pt x="2661920" y="1054100"/>
                    </a:lnTo>
                    <a:lnTo>
                      <a:pt x="2573020" y="1054100"/>
                    </a:lnTo>
                    <a:lnTo>
                      <a:pt x="2515870" y="1016000"/>
                    </a:lnTo>
                    <a:lnTo>
                      <a:pt x="2465070" y="1003300"/>
                    </a:lnTo>
                    <a:lnTo>
                      <a:pt x="2439670" y="1022348"/>
                    </a:lnTo>
                    <a:lnTo>
                      <a:pt x="2503170" y="1143000"/>
                    </a:lnTo>
                    <a:lnTo>
                      <a:pt x="2471420" y="1187452"/>
                    </a:lnTo>
                    <a:lnTo>
                      <a:pt x="2344420" y="1206500"/>
                    </a:lnTo>
                    <a:lnTo>
                      <a:pt x="2344420" y="1295400"/>
                    </a:lnTo>
                    <a:lnTo>
                      <a:pt x="2204720" y="1250948"/>
                    </a:lnTo>
                    <a:lnTo>
                      <a:pt x="2166620" y="1200148"/>
                    </a:lnTo>
                    <a:lnTo>
                      <a:pt x="2052320" y="1231900"/>
                    </a:lnTo>
                    <a:lnTo>
                      <a:pt x="2077720" y="1435100"/>
                    </a:lnTo>
                    <a:lnTo>
                      <a:pt x="2077720" y="1536700"/>
                    </a:lnTo>
                    <a:lnTo>
                      <a:pt x="2122170" y="1562100"/>
                    </a:lnTo>
                    <a:lnTo>
                      <a:pt x="2312670" y="1625600"/>
                    </a:lnTo>
                    <a:lnTo>
                      <a:pt x="2338070" y="1619252"/>
                    </a:lnTo>
                    <a:lnTo>
                      <a:pt x="2490470" y="1587500"/>
                    </a:lnTo>
                    <a:lnTo>
                      <a:pt x="2534920" y="1562100"/>
                    </a:lnTo>
                    <a:lnTo>
                      <a:pt x="2604770" y="1536700"/>
                    </a:lnTo>
                    <a:lnTo>
                      <a:pt x="2668270" y="1536700"/>
                    </a:lnTo>
                    <a:lnTo>
                      <a:pt x="2738120" y="1562100"/>
                    </a:lnTo>
                    <a:lnTo>
                      <a:pt x="2807970" y="1625600"/>
                    </a:lnTo>
                    <a:lnTo>
                      <a:pt x="2877820" y="1612900"/>
                    </a:lnTo>
                    <a:lnTo>
                      <a:pt x="2985770" y="1651000"/>
                    </a:lnTo>
                    <a:lnTo>
                      <a:pt x="3144520" y="1619252"/>
                    </a:lnTo>
                    <a:lnTo>
                      <a:pt x="3214370" y="1562100"/>
                    </a:lnTo>
                    <a:lnTo>
                      <a:pt x="3271520" y="1574800"/>
                    </a:lnTo>
                    <a:lnTo>
                      <a:pt x="3195320" y="1676400"/>
                    </a:lnTo>
                    <a:lnTo>
                      <a:pt x="3195320" y="1746252"/>
                    </a:lnTo>
                    <a:lnTo>
                      <a:pt x="3163570" y="1803400"/>
                    </a:lnTo>
                    <a:lnTo>
                      <a:pt x="3169920" y="1860548"/>
                    </a:lnTo>
                    <a:lnTo>
                      <a:pt x="3087370" y="1873252"/>
                    </a:lnTo>
                    <a:lnTo>
                      <a:pt x="3055620" y="1924052"/>
                    </a:lnTo>
                    <a:lnTo>
                      <a:pt x="3061970" y="2012948"/>
                    </a:lnTo>
                    <a:lnTo>
                      <a:pt x="2966720" y="2076452"/>
                    </a:lnTo>
                    <a:lnTo>
                      <a:pt x="3125470" y="2095500"/>
                    </a:lnTo>
                    <a:lnTo>
                      <a:pt x="3176270" y="2076452"/>
                    </a:lnTo>
                    <a:lnTo>
                      <a:pt x="3233420" y="2063748"/>
                    </a:lnTo>
                    <a:lnTo>
                      <a:pt x="3258820" y="2044700"/>
                    </a:lnTo>
                    <a:lnTo>
                      <a:pt x="3290570" y="2095500"/>
                    </a:lnTo>
                    <a:lnTo>
                      <a:pt x="3265170" y="2152652"/>
                    </a:lnTo>
                    <a:lnTo>
                      <a:pt x="3220720" y="2171700"/>
                    </a:lnTo>
                    <a:lnTo>
                      <a:pt x="3176270" y="2241548"/>
                    </a:lnTo>
                    <a:lnTo>
                      <a:pt x="3214370" y="2254252"/>
                    </a:lnTo>
                    <a:lnTo>
                      <a:pt x="3265170" y="2266948"/>
                    </a:lnTo>
                    <a:lnTo>
                      <a:pt x="3335020" y="2292348"/>
                    </a:lnTo>
                    <a:lnTo>
                      <a:pt x="3430270" y="2286000"/>
                    </a:lnTo>
                    <a:lnTo>
                      <a:pt x="3512820" y="2298700"/>
                    </a:lnTo>
                    <a:lnTo>
                      <a:pt x="3563620" y="2273300"/>
                    </a:lnTo>
                    <a:lnTo>
                      <a:pt x="3601720" y="2330452"/>
                    </a:lnTo>
                    <a:lnTo>
                      <a:pt x="3335020" y="2387600"/>
                    </a:lnTo>
                    <a:lnTo>
                      <a:pt x="3335020" y="2476500"/>
                    </a:lnTo>
                    <a:lnTo>
                      <a:pt x="3373120" y="2514600"/>
                    </a:lnTo>
                    <a:lnTo>
                      <a:pt x="3335020" y="2584452"/>
                    </a:lnTo>
                    <a:lnTo>
                      <a:pt x="3341370" y="2635252"/>
                    </a:lnTo>
                    <a:lnTo>
                      <a:pt x="3430270" y="2654300"/>
                    </a:lnTo>
                    <a:lnTo>
                      <a:pt x="3430270" y="2717800"/>
                    </a:lnTo>
                    <a:lnTo>
                      <a:pt x="3519170" y="2730500"/>
                    </a:lnTo>
                    <a:lnTo>
                      <a:pt x="3563620" y="2781300"/>
                    </a:lnTo>
                    <a:lnTo>
                      <a:pt x="3658870" y="2781300"/>
                    </a:lnTo>
                    <a:lnTo>
                      <a:pt x="3633470" y="2832100"/>
                    </a:lnTo>
                    <a:lnTo>
                      <a:pt x="3614420" y="2901948"/>
                    </a:lnTo>
                    <a:lnTo>
                      <a:pt x="3544570" y="2908300"/>
                    </a:lnTo>
                    <a:lnTo>
                      <a:pt x="3582670" y="2965452"/>
                    </a:lnTo>
                    <a:lnTo>
                      <a:pt x="3474720" y="3105148"/>
                    </a:lnTo>
                    <a:lnTo>
                      <a:pt x="3557270" y="3136900"/>
                    </a:lnTo>
                    <a:lnTo>
                      <a:pt x="3563620" y="3181348"/>
                    </a:lnTo>
                    <a:lnTo>
                      <a:pt x="3468370" y="3251200"/>
                    </a:lnTo>
                    <a:lnTo>
                      <a:pt x="3392170" y="3314700"/>
                    </a:lnTo>
                    <a:lnTo>
                      <a:pt x="3335020" y="3321052"/>
                    </a:lnTo>
                    <a:lnTo>
                      <a:pt x="3309620" y="3384548"/>
                    </a:lnTo>
                    <a:lnTo>
                      <a:pt x="3201670" y="3390900"/>
                    </a:lnTo>
                    <a:lnTo>
                      <a:pt x="3201670" y="3454400"/>
                    </a:lnTo>
                    <a:lnTo>
                      <a:pt x="3188970" y="3543300"/>
                    </a:lnTo>
                    <a:lnTo>
                      <a:pt x="3117708" y="3549980"/>
                    </a:lnTo>
                    <a:lnTo>
                      <a:pt x="3147060" y="3525520"/>
                    </a:lnTo>
                    <a:lnTo>
                      <a:pt x="3093720" y="3487420"/>
                    </a:lnTo>
                    <a:lnTo>
                      <a:pt x="3093720" y="3319780"/>
                    </a:lnTo>
                    <a:lnTo>
                      <a:pt x="3154680" y="3205480"/>
                    </a:lnTo>
                    <a:lnTo>
                      <a:pt x="3086100" y="3197860"/>
                    </a:lnTo>
                    <a:lnTo>
                      <a:pt x="3017520" y="3175000"/>
                    </a:lnTo>
                    <a:lnTo>
                      <a:pt x="2941320" y="3182620"/>
                    </a:lnTo>
                    <a:lnTo>
                      <a:pt x="2895600" y="3152140"/>
                    </a:lnTo>
                    <a:lnTo>
                      <a:pt x="2773680" y="3159760"/>
                    </a:lnTo>
                    <a:lnTo>
                      <a:pt x="2720340" y="3304540"/>
                    </a:lnTo>
                    <a:lnTo>
                      <a:pt x="2667000" y="3380740"/>
                    </a:lnTo>
                    <a:lnTo>
                      <a:pt x="2560320" y="3380740"/>
                    </a:lnTo>
                    <a:lnTo>
                      <a:pt x="2400300" y="3380740"/>
                    </a:lnTo>
                    <a:lnTo>
                      <a:pt x="2331720" y="3380740"/>
                    </a:lnTo>
                    <a:lnTo>
                      <a:pt x="2293620" y="3449320"/>
                    </a:lnTo>
                    <a:lnTo>
                      <a:pt x="2171700" y="3411220"/>
                    </a:lnTo>
                    <a:lnTo>
                      <a:pt x="2072640" y="3357880"/>
                    </a:lnTo>
                    <a:lnTo>
                      <a:pt x="2110740" y="3296920"/>
                    </a:lnTo>
                    <a:lnTo>
                      <a:pt x="2042160" y="3220720"/>
                    </a:lnTo>
                    <a:lnTo>
                      <a:pt x="1981200" y="3121660"/>
                    </a:lnTo>
                    <a:lnTo>
                      <a:pt x="1889760" y="3159760"/>
                    </a:lnTo>
                    <a:lnTo>
                      <a:pt x="1859280" y="3205480"/>
                    </a:lnTo>
                    <a:lnTo>
                      <a:pt x="1821180" y="3235960"/>
                    </a:lnTo>
                    <a:lnTo>
                      <a:pt x="1699260" y="3235960"/>
                    </a:lnTo>
                    <a:lnTo>
                      <a:pt x="1615440" y="3235960"/>
                    </a:lnTo>
                    <a:lnTo>
                      <a:pt x="1607820" y="3167380"/>
                    </a:lnTo>
                    <a:lnTo>
                      <a:pt x="1536774" y="3160276"/>
                    </a:lnTo>
                    <a:lnTo>
                      <a:pt x="1531620" y="3124200"/>
                    </a:lnTo>
                    <a:lnTo>
                      <a:pt x="1442720" y="3054348"/>
                    </a:lnTo>
                    <a:lnTo>
                      <a:pt x="1290320" y="2952748"/>
                    </a:lnTo>
                    <a:lnTo>
                      <a:pt x="1264920" y="2705100"/>
                    </a:lnTo>
                    <a:lnTo>
                      <a:pt x="1322070" y="2635252"/>
                    </a:lnTo>
                    <a:lnTo>
                      <a:pt x="1258570" y="2578100"/>
                    </a:lnTo>
                    <a:lnTo>
                      <a:pt x="1252220" y="2520948"/>
                    </a:lnTo>
                    <a:lnTo>
                      <a:pt x="1201420" y="2476500"/>
                    </a:lnTo>
                    <a:lnTo>
                      <a:pt x="1182370" y="2349500"/>
                    </a:lnTo>
                    <a:lnTo>
                      <a:pt x="1049020" y="2222500"/>
                    </a:lnTo>
                    <a:lnTo>
                      <a:pt x="1010920" y="2038348"/>
                    </a:lnTo>
                    <a:lnTo>
                      <a:pt x="890270" y="1936748"/>
                    </a:lnTo>
                    <a:lnTo>
                      <a:pt x="845820" y="1873252"/>
                    </a:lnTo>
                    <a:lnTo>
                      <a:pt x="687070" y="1828800"/>
                    </a:lnTo>
                    <a:lnTo>
                      <a:pt x="547370" y="1892300"/>
                    </a:lnTo>
                    <a:lnTo>
                      <a:pt x="458470" y="1892300"/>
                    </a:lnTo>
                    <a:lnTo>
                      <a:pt x="464820" y="2044700"/>
                    </a:lnTo>
                    <a:lnTo>
                      <a:pt x="496570" y="2101852"/>
                    </a:lnTo>
                    <a:lnTo>
                      <a:pt x="572770" y="2235200"/>
                    </a:lnTo>
                    <a:lnTo>
                      <a:pt x="534670" y="2286000"/>
                    </a:lnTo>
                    <a:lnTo>
                      <a:pt x="579120" y="2324100"/>
                    </a:lnTo>
                    <a:lnTo>
                      <a:pt x="579120" y="2349500"/>
                    </a:lnTo>
                    <a:lnTo>
                      <a:pt x="534670" y="2393948"/>
                    </a:lnTo>
                    <a:lnTo>
                      <a:pt x="490220" y="2444748"/>
                    </a:lnTo>
                    <a:lnTo>
                      <a:pt x="414020" y="2444748"/>
                    </a:lnTo>
                    <a:lnTo>
                      <a:pt x="375920" y="2349500"/>
                    </a:lnTo>
                    <a:lnTo>
                      <a:pt x="363220" y="2349500"/>
                    </a:lnTo>
                    <a:lnTo>
                      <a:pt x="331470" y="2330452"/>
                    </a:lnTo>
                    <a:lnTo>
                      <a:pt x="267970" y="2343148"/>
                    </a:lnTo>
                    <a:lnTo>
                      <a:pt x="198120" y="2292348"/>
                    </a:lnTo>
                    <a:lnTo>
                      <a:pt x="172720" y="2216148"/>
                    </a:lnTo>
                    <a:lnTo>
                      <a:pt x="33020" y="2203452"/>
                    </a:lnTo>
                    <a:lnTo>
                      <a:pt x="11669" y="2143168"/>
                    </a:lnTo>
                    <a:lnTo>
                      <a:pt x="45720" y="2153920"/>
                    </a:lnTo>
                    <a:lnTo>
                      <a:pt x="114300" y="2092960"/>
                    </a:lnTo>
                    <a:lnTo>
                      <a:pt x="144780" y="1864360"/>
                    </a:lnTo>
                    <a:lnTo>
                      <a:pt x="38100" y="1742440"/>
                    </a:lnTo>
                    <a:lnTo>
                      <a:pt x="60960" y="1673860"/>
                    </a:lnTo>
                    <a:lnTo>
                      <a:pt x="0" y="1651000"/>
                    </a:lnTo>
                    <a:lnTo>
                      <a:pt x="0" y="1590040"/>
                    </a:lnTo>
                    <a:lnTo>
                      <a:pt x="106680" y="1590040"/>
                    </a:lnTo>
                    <a:lnTo>
                      <a:pt x="83820" y="1506220"/>
                    </a:lnTo>
                    <a:lnTo>
                      <a:pt x="99060" y="1475740"/>
                    </a:lnTo>
                    <a:lnTo>
                      <a:pt x="68580" y="1308100"/>
                    </a:lnTo>
                    <a:lnTo>
                      <a:pt x="30480" y="1277620"/>
                    </a:lnTo>
                    <a:lnTo>
                      <a:pt x="106680" y="1201420"/>
                    </a:lnTo>
                    <a:lnTo>
                      <a:pt x="121920" y="1155700"/>
                    </a:lnTo>
                    <a:lnTo>
                      <a:pt x="182880" y="1148080"/>
                    </a:lnTo>
                    <a:lnTo>
                      <a:pt x="182880" y="995680"/>
                    </a:lnTo>
                    <a:lnTo>
                      <a:pt x="243840" y="896620"/>
                    </a:lnTo>
                    <a:lnTo>
                      <a:pt x="289560" y="866140"/>
                    </a:lnTo>
                    <a:lnTo>
                      <a:pt x="358140" y="744220"/>
                    </a:lnTo>
                    <a:lnTo>
                      <a:pt x="518160" y="690880"/>
                    </a:lnTo>
                    <a:lnTo>
                      <a:pt x="601980" y="645160"/>
                    </a:lnTo>
                    <a:lnTo>
                      <a:pt x="685800" y="706120"/>
                    </a:lnTo>
                    <a:lnTo>
                      <a:pt x="807720" y="668020"/>
                    </a:lnTo>
                    <a:lnTo>
                      <a:pt x="853440" y="713740"/>
                    </a:lnTo>
                    <a:lnTo>
                      <a:pt x="967740" y="698500"/>
                    </a:lnTo>
                    <a:lnTo>
                      <a:pt x="1059180" y="645160"/>
                    </a:lnTo>
                    <a:lnTo>
                      <a:pt x="1051560" y="584200"/>
                    </a:lnTo>
                    <a:lnTo>
                      <a:pt x="1097280" y="546100"/>
                    </a:lnTo>
                    <a:lnTo>
                      <a:pt x="1097280" y="477520"/>
                    </a:lnTo>
                    <a:lnTo>
                      <a:pt x="1059180" y="386080"/>
                    </a:lnTo>
                    <a:lnTo>
                      <a:pt x="1109863" y="291052"/>
                    </a:lnTo>
                    <a:lnTo>
                      <a:pt x="1137920" y="285748"/>
                    </a:lnTo>
                    <a:lnTo>
                      <a:pt x="1290320" y="311148"/>
                    </a:lnTo>
                    <a:lnTo>
                      <a:pt x="1360170" y="406400"/>
                    </a:lnTo>
                    <a:lnTo>
                      <a:pt x="1823720" y="431800"/>
                    </a:lnTo>
                    <a:lnTo>
                      <a:pt x="1849120" y="330200"/>
                    </a:lnTo>
                    <a:lnTo>
                      <a:pt x="1938020" y="285748"/>
                    </a:lnTo>
                    <a:lnTo>
                      <a:pt x="1982470" y="241300"/>
                    </a:lnTo>
                    <a:lnTo>
                      <a:pt x="2020570" y="190500"/>
                    </a:lnTo>
                    <a:lnTo>
                      <a:pt x="2039620" y="146052"/>
                    </a:lnTo>
                    <a:lnTo>
                      <a:pt x="2045970" y="101600"/>
                    </a:lnTo>
                    <a:lnTo>
                      <a:pt x="2153920" y="50800"/>
                    </a:lnTo>
                    <a:lnTo>
                      <a:pt x="2211070" y="38100"/>
                    </a:lnTo>
                    <a:lnTo>
                      <a:pt x="2280920" y="3810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4D8A0845-3218-E0A7-18F8-5CE554B0E6AE}"/>
                  </a:ext>
                </a:extLst>
              </p:cNvPr>
              <p:cNvSpPr/>
              <p:nvPr/>
            </p:nvSpPr>
            <p:spPr>
              <a:xfrm>
                <a:off x="1056605" y="2340471"/>
                <a:ext cx="392848" cy="341715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7ED9F39-9DB3-8D7C-9115-636EF3D4610A}"/>
                  </a:ext>
                </a:extLst>
              </p:cNvPr>
              <p:cNvSpPr/>
              <p:nvPr/>
            </p:nvSpPr>
            <p:spPr>
              <a:xfrm>
                <a:off x="1376290" y="1722305"/>
                <a:ext cx="772914" cy="1049715"/>
              </a:xfrm>
              <a:custGeom>
                <a:avLst/>
                <a:gdLst>
                  <a:gd name="connsiteX0" fmla="*/ 550405 w 772914"/>
                  <a:gd name="connsiteY0" fmla="*/ 0 h 1049715"/>
                  <a:gd name="connsiteX1" fmla="*/ 591976 w 772914"/>
                  <a:gd name="connsiteY1" fmla="*/ 11641 h 1049715"/>
                  <a:gd name="connsiteX2" fmla="*/ 603616 w 772914"/>
                  <a:gd name="connsiteY2" fmla="*/ 28268 h 1049715"/>
                  <a:gd name="connsiteX3" fmla="*/ 635210 w 772914"/>
                  <a:gd name="connsiteY3" fmla="*/ 54874 h 1049715"/>
                  <a:gd name="connsiteX4" fmla="*/ 645188 w 772914"/>
                  <a:gd name="connsiteY4" fmla="*/ 103097 h 1049715"/>
                  <a:gd name="connsiteX5" fmla="*/ 680107 w 772914"/>
                  <a:gd name="connsiteY5" fmla="*/ 136354 h 1049715"/>
                  <a:gd name="connsiteX6" fmla="*/ 685096 w 772914"/>
                  <a:gd name="connsiteY6" fmla="*/ 169611 h 1049715"/>
                  <a:gd name="connsiteX7" fmla="*/ 698399 w 772914"/>
                  <a:gd name="connsiteY7" fmla="*/ 181250 h 1049715"/>
                  <a:gd name="connsiteX8" fmla="*/ 700062 w 772914"/>
                  <a:gd name="connsiteY8" fmla="*/ 196217 h 1049715"/>
                  <a:gd name="connsiteX9" fmla="*/ 716690 w 772914"/>
                  <a:gd name="connsiteY9" fmla="*/ 211183 h 1049715"/>
                  <a:gd name="connsiteX10" fmla="*/ 701725 w 772914"/>
                  <a:gd name="connsiteY10" fmla="*/ 229474 h 1049715"/>
                  <a:gd name="connsiteX11" fmla="*/ 708376 w 772914"/>
                  <a:gd name="connsiteY11" fmla="*/ 294324 h 1049715"/>
                  <a:gd name="connsiteX12" fmla="*/ 748285 w 772914"/>
                  <a:gd name="connsiteY12" fmla="*/ 320930 h 1049715"/>
                  <a:gd name="connsiteX13" fmla="*/ 771564 w 772914"/>
                  <a:gd name="connsiteY13" fmla="*/ 339222 h 1049715"/>
                  <a:gd name="connsiteX14" fmla="*/ 772914 w 772914"/>
                  <a:gd name="connsiteY14" fmla="*/ 348669 h 1049715"/>
                  <a:gd name="connsiteX15" fmla="*/ 771564 w 772914"/>
                  <a:gd name="connsiteY15" fmla="*/ 348534 h 1049715"/>
                  <a:gd name="connsiteX16" fmla="*/ 727665 w 772914"/>
                  <a:gd name="connsiteY16" fmla="*/ 350529 h 1049715"/>
                  <a:gd name="connsiteX17" fmla="*/ 715692 w 772914"/>
                  <a:gd name="connsiteY17" fmla="*/ 368488 h 1049715"/>
                  <a:gd name="connsiteX18" fmla="*/ 701724 w 772914"/>
                  <a:gd name="connsiteY18" fmla="*/ 386447 h 1049715"/>
                  <a:gd name="connsiteX19" fmla="*/ 701724 w 772914"/>
                  <a:gd name="connsiteY19" fmla="*/ 394428 h 1049715"/>
                  <a:gd name="connsiteX20" fmla="*/ 709706 w 772914"/>
                  <a:gd name="connsiteY20" fmla="*/ 408396 h 1049715"/>
                  <a:gd name="connsiteX21" fmla="*/ 691747 w 772914"/>
                  <a:gd name="connsiteY21" fmla="*/ 436332 h 1049715"/>
                  <a:gd name="connsiteX22" fmla="*/ 657825 w 772914"/>
                  <a:gd name="connsiteY22" fmla="*/ 448305 h 1049715"/>
                  <a:gd name="connsiteX23" fmla="*/ 651839 w 772914"/>
                  <a:gd name="connsiteY23" fmla="*/ 476241 h 1049715"/>
                  <a:gd name="connsiteX24" fmla="*/ 649843 w 772914"/>
                  <a:gd name="connsiteY24" fmla="*/ 492204 h 1049715"/>
                  <a:gd name="connsiteX25" fmla="*/ 635875 w 772914"/>
                  <a:gd name="connsiteY25" fmla="*/ 492204 h 1049715"/>
                  <a:gd name="connsiteX26" fmla="*/ 613926 w 772914"/>
                  <a:gd name="connsiteY26" fmla="*/ 518145 h 1049715"/>
                  <a:gd name="connsiteX27" fmla="*/ 603948 w 772914"/>
                  <a:gd name="connsiteY27" fmla="*/ 538099 h 1049715"/>
                  <a:gd name="connsiteX28" fmla="*/ 603948 w 772914"/>
                  <a:gd name="connsiteY28" fmla="*/ 570026 h 1049715"/>
                  <a:gd name="connsiteX29" fmla="*/ 587985 w 772914"/>
                  <a:gd name="connsiteY29" fmla="*/ 583994 h 1049715"/>
                  <a:gd name="connsiteX30" fmla="*/ 550072 w 772914"/>
                  <a:gd name="connsiteY30" fmla="*/ 576012 h 1049715"/>
                  <a:gd name="connsiteX31" fmla="*/ 536104 w 772914"/>
                  <a:gd name="connsiteY31" fmla="*/ 603948 h 1049715"/>
                  <a:gd name="connsiteX32" fmla="*/ 522136 w 772914"/>
                  <a:gd name="connsiteY32" fmla="*/ 609934 h 1049715"/>
                  <a:gd name="connsiteX33" fmla="*/ 524131 w 772914"/>
                  <a:gd name="connsiteY33" fmla="*/ 635875 h 1049715"/>
                  <a:gd name="connsiteX34" fmla="*/ 516150 w 772914"/>
                  <a:gd name="connsiteY34" fmla="*/ 653833 h 1049715"/>
                  <a:gd name="connsiteX35" fmla="*/ 522136 w 772914"/>
                  <a:gd name="connsiteY35" fmla="*/ 695737 h 1049715"/>
                  <a:gd name="connsiteX36" fmla="*/ 524131 w 772914"/>
                  <a:gd name="connsiteY36" fmla="*/ 719682 h 1049715"/>
                  <a:gd name="connsiteX37" fmla="*/ 536104 w 772914"/>
                  <a:gd name="connsiteY37" fmla="*/ 751609 h 1049715"/>
                  <a:gd name="connsiteX38" fmla="*/ 554063 w 772914"/>
                  <a:gd name="connsiteY38" fmla="*/ 753604 h 1049715"/>
                  <a:gd name="connsiteX39" fmla="*/ 572022 w 772914"/>
                  <a:gd name="connsiteY39" fmla="*/ 789522 h 1049715"/>
                  <a:gd name="connsiteX40" fmla="*/ 581999 w 772914"/>
                  <a:gd name="connsiteY40" fmla="*/ 805485 h 1049715"/>
                  <a:gd name="connsiteX41" fmla="*/ 591976 w 772914"/>
                  <a:gd name="connsiteY41" fmla="*/ 819453 h 1049715"/>
                  <a:gd name="connsiteX42" fmla="*/ 583994 w 772914"/>
                  <a:gd name="connsiteY42" fmla="*/ 853375 h 1049715"/>
                  <a:gd name="connsiteX43" fmla="*/ 572022 w 772914"/>
                  <a:gd name="connsiteY43" fmla="*/ 869339 h 1049715"/>
                  <a:gd name="connsiteX44" fmla="*/ 552067 w 772914"/>
                  <a:gd name="connsiteY44" fmla="*/ 867343 h 1049715"/>
                  <a:gd name="connsiteX45" fmla="*/ 552067 w 772914"/>
                  <a:gd name="connsiteY45" fmla="*/ 881311 h 1049715"/>
                  <a:gd name="connsiteX46" fmla="*/ 542090 w 772914"/>
                  <a:gd name="connsiteY46" fmla="*/ 895279 h 1049715"/>
                  <a:gd name="connsiteX47" fmla="*/ 556058 w 772914"/>
                  <a:gd name="connsiteY47" fmla="*/ 907252 h 1049715"/>
                  <a:gd name="connsiteX48" fmla="*/ 566035 w 772914"/>
                  <a:gd name="connsiteY48" fmla="*/ 931197 h 1049715"/>
                  <a:gd name="connsiteX49" fmla="*/ 578008 w 772914"/>
                  <a:gd name="connsiteY49" fmla="*/ 945165 h 1049715"/>
                  <a:gd name="connsiteX50" fmla="*/ 583994 w 772914"/>
                  <a:gd name="connsiteY50" fmla="*/ 963124 h 1049715"/>
                  <a:gd name="connsiteX51" fmla="*/ 581999 w 772914"/>
                  <a:gd name="connsiteY51" fmla="*/ 987069 h 1049715"/>
                  <a:gd name="connsiteX52" fmla="*/ 566035 w 772914"/>
                  <a:gd name="connsiteY52" fmla="*/ 995050 h 1049715"/>
                  <a:gd name="connsiteX53" fmla="*/ 530118 w 772914"/>
                  <a:gd name="connsiteY53" fmla="*/ 977092 h 1049715"/>
                  <a:gd name="connsiteX54" fmla="*/ 514154 w 772914"/>
                  <a:gd name="connsiteY54" fmla="*/ 969110 h 1049715"/>
                  <a:gd name="connsiteX55" fmla="*/ 502182 w 772914"/>
                  <a:gd name="connsiteY55" fmla="*/ 989064 h 1049715"/>
                  <a:gd name="connsiteX56" fmla="*/ 498191 w 772914"/>
                  <a:gd name="connsiteY56" fmla="*/ 1003032 h 1049715"/>
                  <a:gd name="connsiteX57" fmla="*/ 490209 w 772914"/>
                  <a:gd name="connsiteY57" fmla="*/ 1015005 h 1049715"/>
                  <a:gd name="connsiteX58" fmla="*/ 458282 w 772914"/>
                  <a:gd name="connsiteY58" fmla="*/ 1024982 h 1049715"/>
                  <a:gd name="connsiteX59" fmla="*/ 430346 w 772914"/>
                  <a:gd name="connsiteY59" fmla="*/ 1011014 h 1049715"/>
                  <a:gd name="connsiteX60" fmla="*/ 406401 w 772914"/>
                  <a:gd name="connsiteY60" fmla="*/ 1020991 h 1049715"/>
                  <a:gd name="connsiteX61" fmla="*/ 392433 w 772914"/>
                  <a:gd name="connsiteY61" fmla="*/ 1046931 h 1049715"/>
                  <a:gd name="connsiteX62" fmla="*/ 380461 w 772914"/>
                  <a:gd name="connsiteY62" fmla="*/ 1038950 h 1049715"/>
                  <a:gd name="connsiteX63" fmla="*/ 366493 w 772914"/>
                  <a:gd name="connsiteY63" fmla="*/ 1044936 h 1049715"/>
                  <a:gd name="connsiteX64" fmla="*/ 308626 w 772914"/>
                  <a:gd name="connsiteY64" fmla="*/ 1040945 h 1049715"/>
                  <a:gd name="connsiteX65" fmla="*/ 290667 w 772914"/>
                  <a:gd name="connsiteY65" fmla="*/ 1040945 h 1049715"/>
                  <a:gd name="connsiteX66" fmla="*/ 286282 w 772914"/>
                  <a:gd name="connsiteY66" fmla="*/ 1049715 h 1049715"/>
                  <a:gd name="connsiteX67" fmla="*/ 236790 w 772914"/>
                  <a:gd name="connsiteY67" fmla="*/ 1018995 h 1049715"/>
                  <a:gd name="connsiteX68" fmla="*/ 230804 w 772914"/>
                  <a:gd name="connsiteY68" fmla="*/ 1007023 h 1049715"/>
                  <a:gd name="connsiteX69" fmla="*/ 200873 w 772914"/>
                  <a:gd name="connsiteY69" fmla="*/ 993055 h 1049715"/>
                  <a:gd name="connsiteX70" fmla="*/ 194886 w 772914"/>
                  <a:gd name="connsiteY70" fmla="*/ 971105 h 1049715"/>
                  <a:gd name="connsiteX71" fmla="*/ 176927 w 772914"/>
                  <a:gd name="connsiteY71" fmla="*/ 963124 h 1049715"/>
                  <a:gd name="connsiteX72" fmla="*/ 170941 w 772914"/>
                  <a:gd name="connsiteY72" fmla="*/ 991060 h 1049715"/>
                  <a:gd name="connsiteX73" fmla="*/ 139014 w 772914"/>
                  <a:gd name="connsiteY73" fmla="*/ 995050 h 1049715"/>
                  <a:gd name="connsiteX74" fmla="*/ 135024 w 772914"/>
                  <a:gd name="connsiteY74" fmla="*/ 1009018 h 1049715"/>
                  <a:gd name="connsiteX75" fmla="*/ 89129 w 772914"/>
                  <a:gd name="connsiteY75" fmla="*/ 1001037 h 1049715"/>
                  <a:gd name="connsiteX76" fmla="*/ 87133 w 772914"/>
                  <a:gd name="connsiteY76" fmla="*/ 1026977 h 1049715"/>
                  <a:gd name="connsiteX77" fmla="*/ 39243 w 772914"/>
                  <a:gd name="connsiteY77" fmla="*/ 1024982 h 1049715"/>
                  <a:gd name="connsiteX78" fmla="*/ 123 w 772914"/>
                  <a:gd name="connsiteY78" fmla="*/ 979994 h 1049715"/>
                  <a:gd name="connsiteX79" fmla="*/ 0 w 772914"/>
                  <a:gd name="connsiteY79" fmla="*/ 979419 h 1049715"/>
                  <a:gd name="connsiteX80" fmla="*/ 4989 w 772914"/>
                  <a:gd name="connsiteY80" fmla="*/ 944500 h 1049715"/>
                  <a:gd name="connsiteX81" fmla="*/ 24943 w 772914"/>
                  <a:gd name="connsiteY81" fmla="*/ 924546 h 1049715"/>
                  <a:gd name="connsiteX82" fmla="*/ 51549 w 772914"/>
                  <a:gd name="connsiteY82" fmla="*/ 904591 h 1049715"/>
                  <a:gd name="connsiteX83" fmla="*/ 58200 w 772914"/>
                  <a:gd name="connsiteY83" fmla="*/ 876323 h 1049715"/>
                  <a:gd name="connsiteX84" fmla="*/ 94783 w 772914"/>
                  <a:gd name="connsiteY84" fmla="*/ 851380 h 1049715"/>
                  <a:gd name="connsiteX85" fmla="*/ 84806 w 772914"/>
                  <a:gd name="connsiteY85" fmla="*/ 831426 h 1049715"/>
                  <a:gd name="connsiteX86" fmla="*/ 111411 w 772914"/>
                  <a:gd name="connsiteY86" fmla="*/ 793180 h 1049715"/>
                  <a:gd name="connsiteX87" fmla="*/ 106423 w 772914"/>
                  <a:gd name="connsiteY87" fmla="*/ 788192 h 1049715"/>
                  <a:gd name="connsiteX88" fmla="*/ 162960 w 772914"/>
                  <a:gd name="connsiteY88" fmla="*/ 728329 h 1049715"/>
                  <a:gd name="connsiteX89" fmla="*/ 159634 w 772914"/>
                  <a:gd name="connsiteY89" fmla="*/ 691746 h 1049715"/>
                  <a:gd name="connsiteX90" fmla="*/ 143006 w 772914"/>
                  <a:gd name="connsiteY90" fmla="*/ 665141 h 1049715"/>
                  <a:gd name="connsiteX91" fmla="*/ 156308 w 772914"/>
                  <a:gd name="connsiteY91" fmla="*/ 658489 h 1049715"/>
                  <a:gd name="connsiteX92" fmla="*/ 136354 w 772914"/>
                  <a:gd name="connsiteY92" fmla="*/ 625232 h 1049715"/>
                  <a:gd name="connsiteX93" fmla="*/ 149657 w 772914"/>
                  <a:gd name="connsiteY93" fmla="*/ 611929 h 1049715"/>
                  <a:gd name="connsiteX94" fmla="*/ 236125 w 772914"/>
                  <a:gd name="connsiteY94" fmla="*/ 543753 h 1049715"/>
                  <a:gd name="connsiteX95" fmla="*/ 222823 w 772914"/>
                  <a:gd name="connsiteY95" fmla="*/ 535438 h 1049715"/>
                  <a:gd name="connsiteX96" fmla="*/ 187903 w 772914"/>
                  <a:gd name="connsiteY96" fmla="*/ 537102 h 1049715"/>
                  <a:gd name="connsiteX97" fmla="*/ 144668 w 772914"/>
                  <a:gd name="connsiteY97" fmla="*/ 548741 h 1049715"/>
                  <a:gd name="connsiteX98" fmla="*/ 73166 w 772914"/>
                  <a:gd name="connsiteY98" fmla="*/ 565370 h 1049715"/>
                  <a:gd name="connsiteX99" fmla="*/ 69840 w 772914"/>
                  <a:gd name="connsiteY99" fmla="*/ 581998 h 1049715"/>
                  <a:gd name="connsiteX100" fmla="*/ 63189 w 772914"/>
                  <a:gd name="connsiteY100" fmla="*/ 608604 h 1049715"/>
                  <a:gd name="connsiteX101" fmla="*/ 29931 w 772914"/>
                  <a:gd name="connsiteY101" fmla="*/ 613592 h 1049715"/>
                  <a:gd name="connsiteX102" fmla="*/ 38246 w 772914"/>
                  <a:gd name="connsiteY102" fmla="*/ 586986 h 1049715"/>
                  <a:gd name="connsiteX103" fmla="*/ 23280 w 772914"/>
                  <a:gd name="connsiteY103" fmla="*/ 570359 h 1049715"/>
                  <a:gd name="connsiteX104" fmla="*/ 38246 w 772914"/>
                  <a:gd name="connsiteY104" fmla="*/ 558718 h 1049715"/>
                  <a:gd name="connsiteX105" fmla="*/ 63189 w 772914"/>
                  <a:gd name="connsiteY105" fmla="*/ 538764 h 1049715"/>
                  <a:gd name="connsiteX106" fmla="*/ 96446 w 772914"/>
                  <a:gd name="connsiteY106" fmla="*/ 527124 h 1049715"/>
                  <a:gd name="connsiteX107" fmla="*/ 138017 w 772914"/>
                  <a:gd name="connsiteY107" fmla="*/ 503845 h 1049715"/>
                  <a:gd name="connsiteX108" fmla="*/ 161297 w 772914"/>
                  <a:gd name="connsiteY108" fmla="*/ 473912 h 1049715"/>
                  <a:gd name="connsiteX109" fmla="*/ 187903 w 772914"/>
                  <a:gd name="connsiteY109" fmla="*/ 452296 h 1049715"/>
                  <a:gd name="connsiteX110" fmla="*/ 189565 w 772914"/>
                  <a:gd name="connsiteY110" fmla="*/ 404074 h 1049715"/>
                  <a:gd name="connsiteX111" fmla="*/ 201205 w 772914"/>
                  <a:gd name="connsiteY111" fmla="*/ 389107 h 1049715"/>
                  <a:gd name="connsiteX112" fmla="*/ 156308 w 772914"/>
                  <a:gd name="connsiteY112" fmla="*/ 329245 h 1049715"/>
                  <a:gd name="connsiteX113" fmla="*/ 129703 w 772914"/>
                  <a:gd name="connsiteY113" fmla="*/ 329245 h 1049715"/>
                  <a:gd name="connsiteX114" fmla="*/ 123051 w 772914"/>
                  <a:gd name="connsiteY114" fmla="*/ 310954 h 1049715"/>
                  <a:gd name="connsiteX115" fmla="*/ 123051 w 772914"/>
                  <a:gd name="connsiteY115" fmla="*/ 292662 h 1049715"/>
                  <a:gd name="connsiteX116" fmla="*/ 88131 w 772914"/>
                  <a:gd name="connsiteY116" fmla="*/ 274370 h 1049715"/>
                  <a:gd name="connsiteX117" fmla="*/ 68177 w 772914"/>
                  <a:gd name="connsiteY117" fmla="*/ 264394 h 1049715"/>
                  <a:gd name="connsiteX118" fmla="*/ 51549 w 772914"/>
                  <a:gd name="connsiteY118" fmla="*/ 256079 h 1049715"/>
                  <a:gd name="connsiteX119" fmla="*/ 51549 w 772914"/>
                  <a:gd name="connsiteY119" fmla="*/ 202868 h 1049715"/>
                  <a:gd name="connsiteX120" fmla="*/ 34476 w 772914"/>
                  <a:gd name="connsiteY120" fmla="*/ 182949 h 1049715"/>
                  <a:gd name="connsiteX121" fmla="*/ 101102 w 772914"/>
                  <a:gd name="connsiteY121" fmla="*/ 184909 h 1049715"/>
                  <a:gd name="connsiteX122" fmla="*/ 113074 w 772914"/>
                  <a:gd name="connsiteY122" fmla="*/ 172937 h 1049715"/>
                  <a:gd name="connsiteX123" fmla="*/ 107088 w 772914"/>
                  <a:gd name="connsiteY123" fmla="*/ 133028 h 1049715"/>
                  <a:gd name="connsiteX124" fmla="*/ 164955 w 772914"/>
                  <a:gd name="connsiteY124" fmla="*/ 111079 h 1049715"/>
                  <a:gd name="connsiteX125" fmla="*/ 158969 w 772914"/>
                  <a:gd name="connsiteY125" fmla="*/ 95115 h 1049715"/>
                  <a:gd name="connsiteX126" fmla="*/ 174932 w 772914"/>
                  <a:gd name="connsiteY126" fmla="*/ 79152 h 1049715"/>
                  <a:gd name="connsiteX127" fmla="*/ 234795 w 772914"/>
                  <a:gd name="connsiteY127" fmla="*/ 77156 h 1049715"/>
                  <a:gd name="connsiteX128" fmla="*/ 252754 w 772914"/>
                  <a:gd name="connsiteY128" fmla="*/ 31262 h 1049715"/>
                  <a:gd name="connsiteX129" fmla="*/ 268717 w 772914"/>
                  <a:gd name="connsiteY129" fmla="*/ 43234 h 1049715"/>
                  <a:gd name="connsiteX130" fmla="*/ 294658 w 772914"/>
                  <a:gd name="connsiteY130" fmla="*/ 33257 h 1049715"/>
                  <a:gd name="connsiteX131" fmla="*/ 320598 w 772914"/>
                  <a:gd name="connsiteY131" fmla="*/ 65184 h 1049715"/>
                  <a:gd name="connsiteX132" fmla="*/ 344543 w 772914"/>
                  <a:gd name="connsiteY132" fmla="*/ 73166 h 1049715"/>
                  <a:gd name="connsiteX133" fmla="*/ 373540 w 772914"/>
                  <a:gd name="connsiteY133" fmla="*/ 82322 h 1049715"/>
                  <a:gd name="connsiteX134" fmla="*/ 379131 w 772914"/>
                  <a:gd name="connsiteY134" fmla="*/ 98109 h 1049715"/>
                  <a:gd name="connsiteX135" fmla="*/ 415714 w 772914"/>
                  <a:gd name="connsiteY135" fmla="*/ 101433 h 1049715"/>
                  <a:gd name="connsiteX136" fmla="*/ 422365 w 772914"/>
                  <a:gd name="connsiteY136" fmla="*/ 121388 h 1049715"/>
                  <a:gd name="connsiteX137" fmla="*/ 440656 w 772914"/>
                  <a:gd name="connsiteY137" fmla="*/ 134691 h 1049715"/>
                  <a:gd name="connsiteX138" fmla="*/ 457285 w 772914"/>
                  <a:gd name="connsiteY138" fmla="*/ 131366 h 1049715"/>
                  <a:gd name="connsiteX139" fmla="*/ 465599 w 772914"/>
                  <a:gd name="connsiteY139" fmla="*/ 136354 h 1049715"/>
                  <a:gd name="connsiteX140" fmla="*/ 468925 w 772914"/>
                  <a:gd name="connsiteY140" fmla="*/ 136354 h 1049715"/>
                  <a:gd name="connsiteX141" fmla="*/ 478902 w 772914"/>
                  <a:gd name="connsiteY141" fmla="*/ 161296 h 1049715"/>
                  <a:gd name="connsiteX142" fmla="*/ 498856 w 772914"/>
                  <a:gd name="connsiteY142" fmla="*/ 161296 h 1049715"/>
                  <a:gd name="connsiteX143" fmla="*/ 510496 w 772914"/>
                  <a:gd name="connsiteY143" fmla="*/ 147993 h 1049715"/>
                  <a:gd name="connsiteX144" fmla="*/ 522136 w 772914"/>
                  <a:gd name="connsiteY144" fmla="*/ 136354 h 1049715"/>
                  <a:gd name="connsiteX145" fmla="*/ 522136 w 772914"/>
                  <a:gd name="connsiteY145" fmla="*/ 129702 h 1049715"/>
                  <a:gd name="connsiteX146" fmla="*/ 510496 w 772914"/>
                  <a:gd name="connsiteY146" fmla="*/ 119725 h 1049715"/>
                  <a:gd name="connsiteX147" fmla="*/ 520473 w 772914"/>
                  <a:gd name="connsiteY147" fmla="*/ 106423 h 1049715"/>
                  <a:gd name="connsiteX148" fmla="*/ 500519 w 772914"/>
                  <a:gd name="connsiteY148" fmla="*/ 71503 h 1049715"/>
                  <a:gd name="connsiteX149" fmla="*/ 492205 w 772914"/>
                  <a:gd name="connsiteY149" fmla="*/ 56537 h 1049715"/>
                  <a:gd name="connsiteX150" fmla="*/ 490542 w 772914"/>
                  <a:gd name="connsiteY150" fmla="*/ 16629 h 1049715"/>
                  <a:gd name="connsiteX151" fmla="*/ 513822 w 772914"/>
                  <a:gd name="connsiteY151" fmla="*/ 16629 h 1049715"/>
                  <a:gd name="connsiteX152" fmla="*/ 550405 w 772914"/>
                  <a:gd name="connsiteY152" fmla="*/ 0 h 1049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772914" h="1049715">
                    <a:moveTo>
                      <a:pt x="550405" y="0"/>
                    </a:moveTo>
                    <a:lnTo>
                      <a:pt x="591976" y="11641"/>
                    </a:lnTo>
                    <a:lnTo>
                      <a:pt x="603616" y="28268"/>
                    </a:lnTo>
                    <a:lnTo>
                      <a:pt x="635210" y="54874"/>
                    </a:lnTo>
                    <a:lnTo>
                      <a:pt x="645188" y="103097"/>
                    </a:lnTo>
                    <a:lnTo>
                      <a:pt x="680107" y="136354"/>
                    </a:lnTo>
                    <a:lnTo>
                      <a:pt x="685096" y="169611"/>
                    </a:lnTo>
                    <a:lnTo>
                      <a:pt x="698399" y="181250"/>
                    </a:lnTo>
                    <a:lnTo>
                      <a:pt x="700062" y="196217"/>
                    </a:lnTo>
                    <a:lnTo>
                      <a:pt x="716690" y="211183"/>
                    </a:lnTo>
                    <a:lnTo>
                      <a:pt x="701725" y="229474"/>
                    </a:lnTo>
                    <a:lnTo>
                      <a:pt x="708376" y="294324"/>
                    </a:lnTo>
                    <a:lnTo>
                      <a:pt x="748285" y="320930"/>
                    </a:lnTo>
                    <a:lnTo>
                      <a:pt x="771564" y="339222"/>
                    </a:lnTo>
                    <a:lnTo>
                      <a:pt x="772914" y="348669"/>
                    </a:lnTo>
                    <a:lnTo>
                      <a:pt x="771564" y="348534"/>
                    </a:lnTo>
                    <a:lnTo>
                      <a:pt x="727665" y="350529"/>
                    </a:lnTo>
                    <a:lnTo>
                      <a:pt x="715692" y="368488"/>
                    </a:lnTo>
                    <a:lnTo>
                      <a:pt x="701724" y="386447"/>
                    </a:lnTo>
                    <a:lnTo>
                      <a:pt x="701724" y="394428"/>
                    </a:lnTo>
                    <a:lnTo>
                      <a:pt x="709706" y="408396"/>
                    </a:lnTo>
                    <a:lnTo>
                      <a:pt x="691747" y="436332"/>
                    </a:lnTo>
                    <a:lnTo>
                      <a:pt x="657825" y="448305"/>
                    </a:lnTo>
                    <a:lnTo>
                      <a:pt x="651839" y="476241"/>
                    </a:lnTo>
                    <a:lnTo>
                      <a:pt x="649843" y="492204"/>
                    </a:lnTo>
                    <a:lnTo>
                      <a:pt x="635875" y="492204"/>
                    </a:lnTo>
                    <a:lnTo>
                      <a:pt x="613926" y="518145"/>
                    </a:lnTo>
                    <a:lnTo>
                      <a:pt x="603948" y="538099"/>
                    </a:lnTo>
                    <a:lnTo>
                      <a:pt x="603948" y="570026"/>
                    </a:lnTo>
                    <a:lnTo>
                      <a:pt x="587985" y="583994"/>
                    </a:lnTo>
                    <a:lnTo>
                      <a:pt x="550072" y="576012"/>
                    </a:lnTo>
                    <a:lnTo>
                      <a:pt x="536104" y="603948"/>
                    </a:lnTo>
                    <a:lnTo>
                      <a:pt x="522136" y="609934"/>
                    </a:lnTo>
                    <a:lnTo>
                      <a:pt x="524131" y="635875"/>
                    </a:lnTo>
                    <a:lnTo>
                      <a:pt x="516150" y="653833"/>
                    </a:lnTo>
                    <a:lnTo>
                      <a:pt x="522136" y="695737"/>
                    </a:lnTo>
                    <a:lnTo>
                      <a:pt x="524131" y="719682"/>
                    </a:lnTo>
                    <a:lnTo>
                      <a:pt x="536104" y="751609"/>
                    </a:lnTo>
                    <a:lnTo>
                      <a:pt x="554063" y="753604"/>
                    </a:lnTo>
                    <a:lnTo>
                      <a:pt x="572022" y="789522"/>
                    </a:lnTo>
                    <a:lnTo>
                      <a:pt x="581999" y="805485"/>
                    </a:lnTo>
                    <a:lnTo>
                      <a:pt x="591976" y="819453"/>
                    </a:lnTo>
                    <a:lnTo>
                      <a:pt x="583994" y="853375"/>
                    </a:lnTo>
                    <a:lnTo>
                      <a:pt x="572022" y="869339"/>
                    </a:lnTo>
                    <a:lnTo>
                      <a:pt x="552067" y="867343"/>
                    </a:lnTo>
                    <a:lnTo>
                      <a:pt x="552067" y="881311"/>
                    </a:lnTo>
                    <a:lnTo>
                      <a:pt x="542090" y="895279"/>
                    </a:lnTo>
                    <a:lnTo>
                      <a:pt x="556058" y="907252"/>
                    </a:lnTo>
                    <a:lnTo>
                      <a:pt x="566035" y="931197"/>
                    </a:lnTo>
                    <a:lnTo>
                      <a:pt x="578008" y="945165"/>
                    </a:lnTo>
                    <a:lnTo>
                      <a:pt x="583994" y="963124"/>
                    </a:lnTo>
                    <a:lnTo>
                      <a:pt x="581999" y="987069"/>
                    </a:lnTo>
                    <a:lnTo>
                      <a:pt x="566035" y="995050"/>
                    </a:lnTo>
                    <a:lnTo>
                      <a:pt x="530118" y="977092"/>
                    </a:lnTo>
                    <a:lnTo>
                      <a:pt x="514154" y="969110"/>
                    </a:lnTo>
                    <a:lnTo>
                      <a:pt x="502182" y="989064"/>
                    </a:lnTo>
                    <a:lnTo>
                      <a:pt x="498191" y="1003032"/>
                    </a:lnTo>
                    <a:lnTo>
                      <a:pt x="490209" y="1015005"/>
                    </a:lnTo>
                    <a:lnTo>
                      <a:pt x="458282" y="1024982"/>
                    </a:lnTo>
                    <a:lnTo>
                      <a:pt x="430346" y="1011014"/>
                    </a:lnTo>
                    <a:lnTo>
                      <a:pt x="406401" y="1020991"/>
                    </a:lnTo>
                    <a:lnTo>
                      <a:pt x="392433" y="1046931"/>
                    </a:lnTo>
                    <a:lnTo>
                      <a:pt x="380461" y="1038950"/>
                    </a:lnTo>
                    <a:lnTo>
                      <a:pt x="366493" y="1044936"/>
                    </a:lnTo>
                    <a:lnTo>
                      <a:pt x="308626" y="1040945"/>
                    </a:lnTo>
                    <a:lnTo>
                      <a:pt x="290667" y="1040945"/>
                    </a:lnTo>
                    <a:lnTo>
                      <a:pt x="286282" y="1049715"/>
                    </a:lnTo>
                    <a:lnTo>
                      <a:pt x="236790" y="1018995"/>
                    </a:lnTo>
                    <a:lnTo>
                      <a:pt x="230804" y="1007023"/>
                    </a:lnTo>
                    <a:lnTo>
                      <a:pt x="200873" y="993055"/>
                    </a:lnTo>
                    <a:lnTo>
                      <a:pt x="194886" y="971105"/>
                    </a:lnTo>
                    <a:lnTo>
                      <a:pt x="176927" y="963124"/>
                    </a:lnTo>
                    <a:lnTo>
                      <a:pt x="170941" y="991060"/>
                    </a:lnTo>
                    <a:lnTo>
                      <a:pt x="139014" y="995050"/>
                    </a:lnTo>
                    <a:lnTo>
                      <a:pt x="135024" y="1009018"/>
                    </a:lnTo>
                    <a:lnTo>
                      <a:pt x="89129" y="1001037"/>
                    </a:lnTo>
                    <a:lnTo>
                      <a:pt x="87133" y="1026977"/>
                    </a:lnTo>
                    <a:lnTo>
                      <a:pt x="39243" y="1024982"/>
                    </a:lnTo>
                    <a:lnTo>
                      <a:pt x="123" y="979994"/>
                    </a:lnTo>
                    <a:lnTo>
                      <a:pt x="0" y="979419"/>
                    </a:lnTo>
                    <a:lnTo>
                      <a:pt x="4989" y="944500"/>
                    </a:lnTo>
                    <a:lnTo>
                      <a:pt x="24943" y="924546"/>
                    </a:lnTo>
                    <a:lnTo>
                      <a:pt x="51549" y="904591"/>
                    </a:lnTo>
                    <a:lnTo>
                      <a:pt x="58200" y="876323"/>
                    </a:lnTo>
                    <a:lnTo>
                      <a:pt x="94783" y="851380"/>
                    </a:lnTo>
                    <a:lnTo>
                      <a:pt x="84806" y="831426"/>
                    </a:lnTo>
                    <a:lnTo>
                      <a:pt x="111411" y="793180"/>
                    </a:lnTo>
                    <a:lnTo>
                      <a:pt x="106423" y="788192"/>
                    </a:lnTo>
                    <a:lnTo>
                      <a:pt x="162960" y="728329"/>
                    </a:lnTo>
                    <a:lnTo>
                      <a:pt x="159634" y="691746"/>
                    </a:lnTo>
                    <a:lnTo>
                      <a:pt x="143006" y="665141"/>
                    </a:lnTo>
                    <a:lnTo>
                      <a:pt x="156308" y="658489"/>
                    </a:lnTo>
                    <a:lnTo>
                      <a:pt x="136354" y="625232"/>
                    </a:lnTo>
                    <a:lnTo>
                      <a:pt x="149657" y="611929"/>
                    </a:lnTo>
                    <a:lnTo>
                      <a:pt x="236125" y="543753"/>
                    </a:lnTo>
                    <a:lnTo>
                      <a:pt x="222823" y="535438"/>
                    </a:lnTo>
                    <a:lnTo>
                      <a:pt x="187903" y="537102"/>
                    </a:lnTo>
                    <a:lnTo>
                      <a:pt x="144668" y="548741"/>
                    </a:lnTo>
                    <a:lnTo>
                      <a:pt x="73166" y="565370"/>
                    </a:lnTo>
                    <a:lnTo>
                      <a:pt x="69840" y="581998"/>
                    </a:lnTo>
                    <a:lnTo>
                      <a:pt x="63189" y="608604"/>
                    </a:lnTo>
                    <a:lnTo>
                      <a:pt x="29931" y="613592"/>
                    </a:lnTo>
                    <a:lnTo>
                      <a:pt x="38246" y="586986"/>
                    </a:lnTo>
                    <a:lnTo>
                      <a:pt x="23280" y="570359"/>
                    </a:lnTo>
                    <a:lnTo>
                      <a:pt x="38246" y="558718"/>
                    </a:lnTo>
                    <a:lnTo>
                      <a:pt x="63189" y="538764"/>
                    </a:lnTo>
                    <a:lnTo>
                      <a:pt x="96446" y="527124"/>
                    </a:lnTo>
                    <a:lnTo>
                      <a:pt x="138017" y="503845"/>
                    </a:lnTo>
                    <a:lnTo>
                      <a:pt x="161297" y="473912"/>
                    </a:lnTo>
                    <a:lnTo>
                      <a:pt x="187903" y="452296"/>
                    </a:lnTo>
                    <a:lnTo>
                      <a:pt x="189565" y="404074"/>
                    </a:lnTo>
                    <a:lnTo>
                      <a:pt x="201205" y="389107"/>
                    </a:lnTo>
                    <a:lnTo>
                      <a:pt x="156308" y="329245"/>
                    </a:lnTo>
                    <a:lnTo>
                      <a:pt x="129703" y="329245"/>
                    </a:lnTo>
                    <a:lnTo>
                      <a:pt x="123051" y="310954"/>
                    </a:lnTo>
                    <a:lnTo>
                      <a:pt x="123051" y="292662"/>
                    </a:lnTo>
                    <a:lnTo>
                      <a:pt x="88131" y="274370"/>
                    </a:lnTo>
                    <a:lnTo>
                      <a:pt x="68177" y="264394"/>
                    </a:lnTo>
                    <a:lnTo>
                      <a:pt x="51549" y="256079"/>
                    </a:lnTo>
                    <a:lnTo>
                      <a:pt x="51549" y="202868"/>
                    </a:lnTo>
                    <a:lnTo>
                      <a:pt x="34476" y="182949"/>
                    </a:lnTo>
                    <a:lnTo>
                      <a:pt x="101102" y="184909"/>
                    </a:lnTo>
                    <a:lnTo>
                      <a:pt x="113074" y="172937"/>
                    </a:lnTo>
                    <a:lnTo>
                      <a:pt x="107088" y="133028"/>
                    </a:lnTo>
                    <a:lnTo>
                      <a:pt x="164955" y="111079"/>
                    </a:lnTo>
                    <a:lnTo>
                      <a:pt x="158969" y="95115"/>
                    </a:lnTo>
                    <a:lnTo>
                      <a:pt x="174932" y="79152"/>
                    </a:lnTo>
                    <a:lnTo>
                      <a:pt x="234795" y="77156"/>
                    </a:lnTo>
                    <a:lnTo>
                      <a:pt x="252754" y="31262"/>
                    </a:lnTo>
                    <a:lnTo>
                      <a:pt x="268717" y="43234"/>
                    </a:lnTo>
                    <a:lnTo>
                      <a:pt x="294658" y="33257"/>
                    </a:lnTo>
                    <a:lnTo>
                      <a:pt x="320598" y="65184"/>
                    </a:lnTo>
                    <a:lnTo>
                      <a:pt x="344543" y="73166"/>
                    </a:lnTo>
                    <a:lnTo>
                      <a:pt x="373540" y="82322"/>
                    </a:lnTo>
                    <a:lnTo>
                      <a:pt x="379131" y="98109"/>
                    </a:lnTo>
                    <a:lnTo>
                      <a:pt x="415714" y="101433"/>
                    </a:lnTo>
                    <a:lnTo>
                      <a:pt x="422365" y="121388"/>
                    </a:lnTo>
                    <a:lnTo>
                      <a:pt x="440656" y="134691"/>
                    </a:lnTo>
                    <a:lnTo>
                      <a:pt x="457285" y="131366"/>
                    </a:lnTo>
                    <a:lnTo>
                      <a:pt x="465599" y="136354"/>
                    </a:lnTo>
                    <a:lnTo>
                      <a:pt x="468925" y="136354"/>
                    </a:lnTo>
                    <a:lnTo>
                      <a:pt x="478902" y="161296"/>
                    </a:lnTo>
                    <a:lnTo>
                      <a:pt x="498856" y="161296"/>
                    </a:lnTo>
                    <a:lnTo>
                      <a:pt x="510496" y="147993"/>
                    </a:lnTo>
                    <a:lnTo>
                      <a:pt x="522136" y="136354"/>
                    </a:lnTo>
                    <a:lnTo>
                      <a:pt x="522136" y="129702"/>
                    </a:lnTo>
                    <a:lnTo>
                      <a:pt x="510496" y="119725"/>
                    </a:lnTo>
                    <a:lnTo>
                      <a:pt x="520473" y="106423"/>
                    </a:lnTo>
                    <a:lnTo>
                      <a:pt x="500519" y="71503"/>
                    </a:lnTo>
                    <a:lnTo>
                      <a:pt x="492205" y="56537"/>
                    </a:lnTo>
                    <a:lnTo>
                      <a:pt x="490542" y="16629"/>
                    </a:lnTo>
                    <a:lnTo>
                      <a:pt x="513822" y="16629"/>
                    </a:lnTo>
                    <a:lnTo>
                      <a:pt x="550405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5405F695-F7AF-92F1-0956-8A45AD23D3E1}"/>
                </a:ext>
              </a:extLst>
            </p:cNvPr>
            <p:cNvGrpSpPr/>
            <p:nvPr/>
          </p:nvGrpSpPr>
          <p:grpSpPr>
            <a:xfrm>
              <a:off x="2035227" y="1485889"/>
              <a:ext cx="346965" cy="156435"/>
              <a:chOff x="5559286" y="1975686"/>
              <a:chExt cx="346965" cy="156435"/>
            </a:xfrm>
          </p:grpSpPr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226F45CD-2181-A65A-7CDF-26B4E7A2E8A5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54EDA308-1E38-2739-3A79-372F3CA82F8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9C671347-F3B5-F6BE-0DA0-2F01A1F15C45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510F262A-D691-C826-8DAB-46EA330C5D77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769D19FE-5423-9714-A06B-03CF79BE3957}"/>
                </a:ext>
              </a:extLst>
            </p:cNvPr>
            <p:cNvGrpSpPr/>
            <p:nvPr/>
          </p:nvGrpSpPr>
          <p:grpSpPr>
            <a:xfrm>
              <a:off x="1574287" y="1210829"/>
              <a:ext cx="346965" cy="156435"/>
              <a:chOff x="5559286" y="1975686"/>
              <a:chExt cx="346965" cy="156435"/>
            </a:xfrm>
          </p:grpSpPr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CC35632B-4800-7967-AAAB-B7A0A8D67CC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286C3864-E37A-0B9E-0AF3-054A94084E96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2688E9B4-2D57-8221-6450-38A9788EBB23}"/>
                  </a:ext>
                </a:extLst>
              </p:cNvPr>
              <p:cNvSpPr/>
              <p:nvPr/>
            </p:nvSpPr>
            <p:spPr>
              <a:xfrm>
                <a:off x="5608666" y="204750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13FEFC2A-CCF6-1525-D3E2-BAA641700121}"/>
                  </a:ext>
                </a:extLst>
              </p:cNvPr>
              <p:cNvSpPr/>
              <p:nvPr/>
            </p:nvSpPr>
            <p:spPr>
              <a:xfrm>
                <a:off x="5799196" y="204750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FE45EAE0-55C8-1C6E-A244-62334C999A17}"/>
                </a:ext>
              </a:extLst>
            </p:cNvPr>
            <p:cNvGrpSpPr/>
            <p:nvPr/>
          </p:nvGrpSpPr>
          <p:grpSpPr>
            <a:xfrm>
              <a:off x="2134133" y="2313879"/>
              <a:ext cx="346965" cy="156435"/>
              <a:chOff x="5559286" y="1975686"/>
              <a:chExt cx="346965" cy="156435"/>
            </a:xfrm>
          </p:grpSpPr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A0AC7C21-4A91-D571-0BAE-3C2FF85EFEC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1A601362-9FC9-9E71-5943-94C6EDC8142F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E31F060E-E079-D07A-1892-65C3389E0C95}"/>
                  </a:ext>
                </a:extLst>
              </p:cNvPr>
              <p:cNvSpPr/>
              <p:nvPr/>
            </p:nvSpPr>
            <p:spPr>
              <a:xfrm>
                <a:off x="5603904" y="199988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053BF1EB-D394-074E-2508-00396A50B643}"/>
                  </a:ext>
                </a:extLst>
              </p:cNvPr>
              <p:cNvSpPr/>
              <p:nvPr/>
            </p:nvSpPr>
            <p:spPr>
              <a:xfrm>
                <a:off x="5794434" y="199988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071EB58F-2C98-FA70-AF2A-9E4F9B2D81D4}"/>
                </a:ext>
              </a:extLst>
            </p:cNvPr>
            <p:cNvGrpSpPr/>
            <p:nvPr/>
          </p:nvGrpSpPr>
          <p:grpSpPr>
            <a:xfrm>
              <a:off x="1686458" y="1956692"/>
              <a:ext cx="346965" cy="156435"/>
              <a:chOff x="5559286" y="1975686"/>
              <a:chExt cx="346965" cy="156435"/>
            </a:xfrm>
          </p:grpSpPr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FFA786A4-6A62-1885-33B4-90AA383C0304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3580CE51-6E4C-083D-DF38-1765B92164B5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B000A5EF-8333-EF82-FBCC-B8EF285654C3}"/>
                  </a:ext>
                </a:extLst>
              </p:cNvPr>
              <p:cNvSpPr/>
              <p:nvPr/>
            </p:nvSpPr>
            <p:spPr>
              <a:xfrm>
                <a:off x="5622953" y="20046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BB87E20A-77ED-D3C0-3A73-3718BBAEA710}"/>
                  </a:ext>
                </a:extLst>
              </p:cNvPr>
              <p:cNvSpPr/>
              <p:nvPr/>
            </p:nvSpPr>
            <p:spPr>
              <a:xfrm>
                <a:off x="5813483" y="20046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FCED3B86-7616-550B-AC59-ED4598AD6F01}"/>
              </a:ext>
            </a:extLst>
          </p:cNvPr>
          <p:cNvGrpSpPr/>
          <p:nvPr/>
        </p:nvGrpSpPr>
        <p:grpSpPr>
          <a:xfrm>
            <a:off x="6623069" y="4679044"/>
            <a:ext cx="2566651" cy="874523"/>
            <a:chOff x="3329309" y="4866912"/>
            <a:chExt cx="3352425" cy="1142257"/>
          </a:xfrm>
        </p:grpSpPr>
        <p:sp>
          <p:nvSpPr>
            <p:cNvPr id="69" name="台形 68">
              <a:extLst>
                <a:ext uri="{FF2B5EF4-FFF2-40B4-BE49-F238E27FC236}">
                  <a16:creationId xmlns:a16="http://schemas.microsoft.com/office/drawing/2014/main" id="{B8A756D7-2ED3-47AB-0284-CA9340467792}"/>
                </a:ext>
              </a:extLst>
            </p:cNvPr>
            <p:cNvSpPr/>
            <p:nvPr/>
          </p:nvSpPr>
          <p:spPr>
            <a:xfrm rot="8100000" flipH="1">
              <a:off x="5682982" y="5470571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9A1C0C83-1C80-026A-B94A-681870CAC2AC}"/>
                </a:ext>
              </a:extLst>
            </p:cNvPr>
            <p:cNvGrpSpPr/>
            <p:nvPr/>
          </p:nvGrpSpPr>
          <p:grpSpPr>
            <a:xfrm>
              <a:off x="5233193" y="5713344"/>
              <a:ext cx="160531" cy="295824"/>
              <a:chOff x="5146675" y="2893474"/>
              <a:chExt cx="276225" cy="577278"/>
            </a:xfrm>
          </p:grpSpPr>
          <p:sp>
            <p:nvSpPr>
              <p:cNvPr id="214" name="台形 213">
                <a:extLst>
                  <a:ext uri="{FF2B5EF4-FFF2-40B4-BE49-F238E27FC236}">
                    <a16:creationId xmlns:a16="http://schemas.microsoft.com/office/drawing/2014/main" id="{1403B938-B3D2-ED7C-C845-29F268C729B0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台形 214">
                <a:extLst>
                  <a:ext uri="{FF2B5EF4-FFF2-40B4-BE49-F238E27FC236}">
                    <a16:creationId xmlns:a16="http://schemas.microsoft.com/office/drawing/2014/main" id="{13CE9D8D-912D-1A40-3D2D-5AC61383CDF2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B59A88DA-ECBA-0CE4-2BD0-A14BF3506CBC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FDB741FE-2421-5255-3748-6459A9D7E1FF}"/>
                </a:ext>
              </a:extLst>
            </p:cNvPr>
            <p:cNvGrpSpPr/>
            <p:nvPr/>
          </p:nvGrpSpPr>
          <p:grpSpPr>
            <a:xfrm>
              <a:off x="5416550" y="5713344"/>
              <a:ext cx="160531" cy="295824"/>
              <a:chOff x="5146675" y="2893474"/>
              <a:chExt cx="276225" cy="577278"/>
            </a:xfrm>
          </p:grpSpPr>
          <p:sp>
            <p:nvSpPr>
              <p:cNvPr id="211" name="台形 210">
                <a:extLst>
                  <a:ext uri="{FF2B5EF4-FFF2-40B4-BE49-F238E27FC236}">
                    <a16:creationId xmlns:a16="http://schemas.microsoft.com/office/drawing/2014/main" id="{8991022C-0F12-DD88-42B7-6754A6E2C986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台形 211">
                <a:extLst>
                  <a:ext uri="{FF2B5EF4-FFF2-40B4-BE49-F238E27FC236}">
                    <a16:creationId xmlns:a16="http://schemas.microsoft.com/office/drawing/2014/main" id="{18A269D1-F260-A652-1C1B-3338779025CB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4B5092DD-F2ED-D5FE-CCF0-43AD6465F55E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15BFD576-4F7E-01AA-2CAC-7BA368996DDB}"/>
                </a:ext>
              </a:extLst>
            </p:cNvPr>
            <p:cNvSpPr/>
            <p:nvPr/>
          </p:nvSpPr>
          <p:spPr>
            <a:xfrm rot="10800000">
              <a:off x="5203824" y="5663092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8E495FB9-1CAB-2EE4-F977-3BFEE8824FBC}"/>
                </a:ext>
              </a:extLst>
            </p:cNvPr>
            <p:cNvSpPr/>
            <p:nvPr/>
          </p:nvSpPr>
          <p:spPr>
            <a:xfrm rot="13500000">
              <a:off x="5082377" y="5470570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08E5DE6C-D6AE-FA8E-381D-794D27AC26FB}"/>
                </a:ext>
              </a:extLst>
            </p:cNvPr>
            <p:cNvSpPr/>
            <p:nvPr/>
          </p:nvSpPr>
          <p:spPr>
            <a:xfrm>
              <a:off x="5085227" y="5360045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68340ECC-C41E-99C8-0669-85E33AE9E469}"/>
                </a:ext>
              </a:extLst>
            </p:cNvPr>
            <p:cNvGrpSpPr/>
            <p:nvPr/>
          </p:nvGrpSpPr>
          <p:grpSpPr>
            <a:xfrm>
              <a:off x="4207459" y="5360045"/>
              <a:ext cx="732515" cy="649123"/>
              <a:chOff x="5445709" y="4203669"/>
              <a:chExt cx="732515" cy="649123"/>
            </a:xfrm>
          </p:grpSpPr>
          <p:sp>
            <p:nvSpPr>
              <p:cNvPr id="172" name="台形 171">
                <a:extLst>
                  <a:ext uri="{FF2B5EF4-FFF2-40B4-BE49-F238E27FC236}">
                    <a16:creationId xmlns:a16="http://schemas.microsoft.com/office/drawing/2014/main" id="{FE1D1026-309C-70CF-35B3-9646A3511573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6FE6D480-CEAE-7D7D-7A6A-D70D4D09BA96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08" name="台形 207">
                  <a:extLst>
                    <a:ext uri="{FF2B5EF4-FFF2-40B4-BE49-F238E27FC236}">
                      <a16:creationId xmlns:a16="http://schemas.microsoft.com/office/drawing/2014/main" id="{8F0A03C2-475E-0EEC-21A9-25CE04CB21F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90056AD4-B707-66FB-DABC-626AD3AD1BE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FCBEA4BC-2FED-E270-A926-894E1F01031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07C6AE89-3547-009B-5ABF-0911D10876B9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05" name="台形 204">
                  <a:extLst>
                    <a:ext uri="{FF2B5EF4-FFF2-40B4-BE49-F238E27FC236}">
                      <a16:creationId xmlns:a16="http://schemas.microsoft.com/office/drawing/2014/main" id="{35FFBE88-5280-582F-C09B-994A164E36E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台形 205">
                  <a:extLst>
                    <a:ext uri="{FF2B5EF4-FFF2-40B4-BE49-F238E27FC236}">
                      <a16:creationId xmlns:a16="http://schemas.microsoft.com/office/drawing/2014/main" id="{E53843CC-4594-1126-2E7C-04CC55767F5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C7DCB781-F833-B7A6-523F-54D4EE1D4F1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7AB19655-1B0C-5E71-6390-CE8FA780BC09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台形 202">
                <a:extLst>
                  <a:ext uri="{FF2B5EF4-FFF2-40B4-BE49-F238E27FC236}">
                    <a16:creationId xmlns:a16="http://schemas.microsoft.com/office/drawing/2014/main" id="{583461FC-DAF3-14B4-E70D-98A5FC1E6051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6DA78AC4-8C68-7636-CBE4-D7A0511FF1BE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4D009600-5748-913D-4280-E30580AD55E8}"/>
                </a:ext>
              </a:extLst>
            </p:cNvPr>
            <p:cNvGrpSpPr/>
            <p:nvPr/>
          </p:nvGrpSpPr>
          <p:grpSpPr>
            <a:xfrm>
              <a:off x="3329309" y="5360045"/>
              <a:ext cx="820090" cy="649123"/>
              <a:chOff x="5358134" y="4203669"/>
              <a:chExt cx="820090" cy="649123"/>
            </a:xfrm>
          </p:grpSpPr>
          <p:sp>
            <p:nvSpPr>
              <p:cNvPr id="146" name="台形 145">
                <a:extLst>
                  <a:ext uri="{FF2B5EF4-FFF2-40B4-BE49-F238E27FC236}">
                    <a16:creationId xmlns:a16="http://schemas.microsoft.com/office/drawing/2014/main" id="{4C3B274E-F642-560A-A633-FB25CD9369C0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AB6EE6E1-1CC5-FA33-5A09-4B4AC71CDE96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65" name="台形 164">
                  <a:extLst>
                    <a:ext uri="{FF2B5EF4-FFF2-40B4-BE49-F238E27FC236}">
                      <a16:creationId xmlns:a16="http://schemas.microsoft.com/office/drawing/2014/main" id="{64E8202D-3BCB-641F-29B1-8E10BA91804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台形 165">
                  <a:extLst>
                    <a:ext uri="{FF2B5EF4-FFF2-40B4-BE49-F238E27FC236}">
                      <a16:creationId xmlns:a16="http://schemas.microsoft.com/office/drawing/2014/main" id="{C0BA0407-4339-4A98-993B-8801A70170E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4C7B0FEF-51B6-BE27-51DD-0439A5115E3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423F3844-35AA-ED0B-B8AB-450FA3FEA684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60" name="台形 159">
                  <a:extLst>
                    <a:ext uri="{FF2B5EF4-FFF2-40B4-BE49-F238E27FC236}">
                      <a16:creationId xmlns:a16="http://schemas.microsoft.com/office/drawing/2014/main" id="{FF74AC71-6E30-B501-6FFD-4DCE66CEBC4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FDD920E8-E7FA-DD82-E71D-BC5345410CF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5EC79730-3FF5-D555-898B-593A17D0B6D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A684E076-1FBA-DB27-248E-7D2BE86DCFB6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台形 149">
                <a:extLst>
                  <a:ext uri="{FF2B5EF4-FFF2-40B4-BE49-F238E27FC236}">
                    <a16:creationId xmlns:a16="http://schemas.microsoft.com/office/drawing/2014/main" id="{81E649AC-D5EA-8404-B3F6-DCC1F4FAA216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E047736F-D523-B9E1-5236-CA842049211A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9151E6FC-AEEC-6BF6-EDC9-69930248DC5B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158" name="四角形: 上の 2 つの角を丸める 157">
                  <a:extLst>
                    <a:ext uri="{FF2B5EF4-FFF2-40B4-BE49-F238E27FC236}">
                      <a16:creationId xmlns:a16="http://schemas.microsoft.com/office/drawing/2014/main" id="{F4544257-767C-298A-9F4D-50F1E1FECA1B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15FF1A3D-8946-B176-BBFC-22727A018C85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F8AF497C-0D68-9CF0-F847-15109F9EDBA3}"/>
                </a:ext>
              </a:extLst>
            </p:cNvPr>
            <p:cNvGrpSpPr/>
            <p:nvPr/>
          </p:nvGrpSpPr>
          <p:grpSpPr>
            <a:xfrm>
              <a:off x="4111596" y="5561901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1D5F463B-E668-C28A-ADC3-8AF57A0129B2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D0A1F15E-B083-6B4D-C709-38F5DDC50ACD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4D5F5865-EDEF-D292-BF0D-CF0802BF7E1B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41" name="四角形: 上の 2 つの角を丸める 140">
                <a:extLst>
                  <a:ext uri="{FF2B5EF4-FFF2-40B4-BE49-F238E27FC236}">
                    <a16:creationId xmlns:a16="http://schemas.microsoft.com/office/drawing/2014/main" id="{FE1DBAEC-3ED3-F696-18E3-A0564C7117B3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上の 2 つの角を丸める 141">
                <a:extLst>
                  <a:ext uri="{FF2B5EF4-FFF2-40B4-BE49-F238E27FC236}">
                    <a16:creationId xmlns:a16="http://schemas.microsoft.com/office/drawing/2014/main" id="{D65E216D-3659-EBF9-52B4-F8CC63EFDB71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四角形: 上の 2 つの角を丸める 142">
                <a:extLst>
                  <a:ext uri="{FF2B5EF4-FFF2-40B4-BE49-F238E27FC236}">
                    <a16:creationId xmlns:a16="http://schemas.microsoft.com/office/drawing/2014/main" id="{44DC2BA4-E772-1ACF-34F7-FAEEBF59C085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四角形: 上の 2 つの角を丸める 143">
                <a:extLst>
                  <a:ext uri="{FF2B5EF4-FFF2-40B4-BE49-F238E27FC236}">
                    <a16:creationId xmlns:a16="http://schemas.microsoft.com/office/drawing/2014/main" id="{DD1F277E-E87A-D297-D514-97EAF10101B6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四角形: 上の 2 つの角を丸める 144">
                <a:extLst>
                  <a:ext uri="{FF2B5EF4-FFF2-40B4-BE49-F238E27FC236}">
                    <a16:creationId xmlns:a16="http://schemas.microsoft.com/office/drawing/2014/main" id="{F3E49623-D80F-CF3D-2FA9-06593FC1FEBC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C4C90687-01A7-E42C-A269-788E8308B995}"/>
                </a:ext>
              </a:extLst>
            </p:cNvPr>
            <p:cNvGrpSpPr/>
            <p:nvPr/>
          </p:nvGrpSpPr>
          <p:grpSpPr>
            <a:xfrm>
              <a:off x="4905346" y="5561901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29" name="四角形: 上の 2 つの角を丸める 128">
                <a:extLst>
                  <a:ext uri="{FF2B5EF4-FFF2-40B4-BE49-F238E27FC236}">
                    <a16:creationId xmlns:a16="http://schemas.microsoft.com/office/drawing/2014/main" id="{4AB66B53-84D8-E3C2-EDD9-32249FE23BA4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06655FEF-67E1-1B05-4E81-BC808EED5D1A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上の 2 つの角を丸める 130">
                <a:extLst>
                  <a:ext uri="{FF2B5EF4-FFF2-40B4-BE49-F238E27FC236}">
                    <a16:creationId xmlns:a16="http://schemas.microsoft.com/office/drawing/2014/main" id="{BB0F2323-DD13-37AB-A099-9DA61303CE54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32" name="四角形: 上の 2 つの角を丸める 131">
                <a:extLst>
                  <a:ext uri="{FF2B5EF4-FFF2-40B4-BE49-F238E27FC236}">
                    <a16:creationId xmlns:a16="http://schemas.microsoft.com/office/drawing/2014/main" id="{BDC4F3D2-9273-868C-DEFC-086FA8559D98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上の 2 つの角を丸める 132">
                <a:extLst>
                  <a:ext uri="{FF2B5EF4-FFF2-40B4-BE49-F238E27FC236}">
                    <a16:creationId xmlns:a16="http://schemas.microsoft.com/office/drawing/2014/main" id="{6339662E-BA43-14D4-61C1-EC496ADD292D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6571D069-1E74-12BF-B90D-9CC390DF57AD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EDF984FF-ECEC-49BA-8B46-1E4BF5F4D3BE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E29BC79A-D4E1-254D-17AF-131A759D1917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82FF032E-6108-42D6-0707-73EBAF06B771}"/>
                </a:ext>
              </a:extLst>
            </p:cNvPr>
            <p:cNvGrpSpPr/>
            <p:nvPr/>
          </p:nvGrpSpPr>
          <p:grpSpPr>
            <a:xfrm>
              <a:off x="5794958" y="5360046"/>
              <a:ext cx="732515" cy="649123"/>
              <a:chOff x="5445709" y="4203669"/>
              <a:chExt cx="732515" cy="649123"/>
            </a:xfrm>
          </p:grpSpPr>
          <p:sp>
            <p:nvSpPr>
              <p:cNvPr id="117" name="台形 116">
                <a:extLst>
                  <a:ext uri="{FF2B5EF4-FFF2-40B4-BE49-F238E27FC236}">
                    <a16:creationId xmlns:a16="http://schemas.microsoft.com/office/drawing/2014/main" id="{2F7C1457-5B8D-D7E2-E194-6527D7EE8FA7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2F9ED992-F2B5-CF84-4F2D-CE8392D6BE68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26" name="台形 125">
                  <a:extLst>
                    <a:ext uri="{FF2B5EF4-FFF2-40B4-BE49-F238E27FC236}">
                      <a16:creationId xmlns:a16="http://schemas.microsoft.com/office/drawing/2014/main" id="{1C7E06D8-732E-788F-D4F6-25B4CBB6CD4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台形 126">
                  <a:extLst>
                    <a:ext uri="{FF2B5EF4-FFF2-40B4-BE49-F238E27FC236}">
                      <a16:creationId xmlns:a16="http://schemas.microsoft.com/office/drawing/2014/main" id="{DC400068-556A-8A83-B9F6-9CAEDC6F87C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3BAE39F5-67EB-77C5-4AF0-D96B2EEE18B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480B2504-362D-353D-5D66-0DCFB57BE7FF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23" name="台形 122">
                  <a:extLst>
                    <a:ext uri="{FF2B5EF4-FFF2-40B4-BE49-F238E27FC236}">
                      <a16:creationId xmlns:a16="http://schemas.microsoft.com/office/drawing/2014/main" id="{0FBA3B60-2E90-5C20-0E31-915DB900A78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台形 123">
                  <a:extLst>
                    <a:ext uri="{FF2B5EF4-FFF2-40B4-BE49-F238E27FC236}">
                      <a16:creationId xmlns:a16="http://schemas.microsoft.com/office/drawing/2014/main" id="{C18B2220-6504-A0DE-33A6-221829F962D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6FAA15A4-2611-8987-5D65-B0BBE32D246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517422C1-0742-F682-88D8-60D8DC2BDC41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台形 120">
                <a:extLst>
                  <a:ext uri="{FF2B5EF4-FFF2-40B4-BE49-F238E27FC236}">
                    <a16:creationId xmlns:a16="http://schemas.microsoft.com/office/drawing/2014/main" id="{E1537E27-422E-8A54-EBA9-725F3B3583A8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8283BDAD-2C29-21B0-7778-0B1E24508A31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37124184-3F90-FCA2-24D8-321480472202}"/>
                </a:ext>
              </a:extLst>
            </p:cNvPr>
            <p:cNvGrpSpPr/>
            <p:nvPr/>
          </p:nvGrpSpPr>
          <p:grpSpPr>
            <a:xfrm>
              <a:off x="5699095" y="5561902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7C08CCEE-B4ED-7564-6F16-30A96EFF99F2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D47A44EB-C24E-F572-D86E-AB5748068C86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AE668DC7-ACBD-B1B2-177F-63674E2EFACC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A55F74FA-EABA-B94F-947A-F3546EAEE54D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99B05520-A95C-053D-DC9C-93635EAEDEF6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A95D65A1-73D2-F819-F090-09221324CE0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79F7AFE6-51D4-358A-0C5D-1E47ACB5C1D6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5CC487D7-2180-1929-3F03-4A1851853D3F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F07DFBB8-3A96-2718-9B42-FD743C1C2AD5}"/>
                </a:ext>
              </a:extLst>
            </p:cNvPr>
            <p:cNvGrpSpPr/>
            <p:nvPr/>
          </p:nvGrpSpPr>
          <p:grpSpPr>
            <a:xfrm>
              <a:off x="6485606" y="5583495"/>
              <a:ext cx="196128" cy="185649"/>
              <a:chOff x="8095331" y="5472437"/>
              <a:chExt cx="196128" cy="185649"/>
            </a:xfrm>
          </p:grpSpPr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5BDD2AE4-EA07-5358-C224-3EFF0611701D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C2D24E81-CDDA-51C7-E4BF-42C88B22949C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C6ADE2F2-B4D9-429F-5B5F-5152E65EDEA7}"/>
                </a:ext>
              </a:extLst>
            </p:cNvPr>
            <p:cNvGrpSpPr/>
            <p:nvPr/>
          </p:nvGrpSpPr>
          <p:grpSpPr>
            <a:xfrm>
              <a:off x="3557402" y="4866912"/>
              <a:ext cx="527424" cy="527424"/>
              <a:chOff x="5209989" y="3310357"/>
              <a:chExt cx="527424" cy="527424"/>
            </a:xfrm>
          </p:grpSpPr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9DB318DA-CA33-7220-28A7-0177B1BDE7D3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4" name="テキスト ボックス 103">
                <a:extLst>
                  <a:ext uri="{FF2B5EF4-FFF2-40B4-BE49-F238E27FC236}">
                    <a16:creationId xmlns:a16="http://schemas.microsoft.com/office/drawing/2014/main" id="{093DCD5D-28DA-6332-D9D3-7C93F6DCE0AB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岡</a:t>
                </a:r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7577A03F-053A-BA66-ED12-9099D1B14BBC}"/>
                </a:ext>
              </a:extLst>
            </p:cNvPr>
            <p:cNvGrpSpPr/>
            <p:nvPr/>
          </p:nvGrpSpPr>
          <p:grpSpPr>
            <a:xfrm>
              <a:off x="4347977" y="4866912"/>
              <a:ext cx="527424" cy="527424"/>
              <a:chOff x="5209989" y="3310357"/>
              <a:chExt cx="527424" cy="527424"/>
            </a:xfrm>
          </p:grpSpPr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71AD6608-717B-7849-FC09-AAD8BBA8B36F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テキスト ボックス 99">
                <a:extLst>
                  <a:ext uri="{FF2B5EF4-FFF2-40B4-BE49-F238E27FC236}">
                    <a16:creationId xmlns:a16="http://schemas.microsoft.com/office/drawing/2014/main" id="{AEA425A6-61BF-DAA8-6834-C11591385DF4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　分</a:t>
                </a: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8DBDE734-144F-03F5-073C-A1830F479ED0}"/>
                </a:ext>
              </a:extLst>
            </p:cNvPr>
            <p:cNvGrpSpPr/>
            <p:nvPr/>
          </p:nvGrpSpPr>
          <p:grpSpPr>
            <a:xfrm>
              <a:off x="5140456" y="4866912"/>
              <a:ext cx="527424" cy="527424"/>
              <a:chOff x="5209989" y="3310357"/>
              <a:chExt cx="527424" cy="527424"/>
            </a:xfrm>
          </p:grpSpPr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8553BC88-CD3E-7376-E896-96137A8BFBE1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テキスト ボックス 95">
                <a:extLst>
                  <a:ext uri="{FF2B5EF4-FFF2-40B4-BE49-F238E27FC236}">
                    <a16:creationId xmlns:a16="http://schemas.microsoft.com/office/drawing/2014/main" id="{95F63FEF-6B11-24A0-0F8C-B5D00830820B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　本</a:t>
                </a:r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CE8DB956-ECB4-A37E-7C26-70A8AFF34A86}"/>
                </a:ext>
              </a:extLst>
            </p:cNvPr>
            <p:cNvGrpSpPr/>
            <p:nvPr/>
          </p:nvGrpSpPr>
          <p:grpSpPr>
            <a:xfrm>
              <a:off x="5921506" y="4866912"/>
              <a:ext cx="527424" cy="527424"/>
              <a:chOff x="5209989" y="3310357"/>
              <a:chExt cx="527424" cy="527424"/>
            </a:xfrm>
          </p:grpSpPr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8CFE9A19-47C7-FF23-72A1-0FFAE46BB59B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" name="テキスト ボックス 93">
                <a:extLst>
                  <a:ext uri="{FF2B5EF4-FFF2-40B4-BE49-F238E27FC236}">
                    <a16:creationId xmlns:a16="http://schemas.microsoft.com/office/drawing/2014/main" id="{19750D49-199F-8FBB-E5DD-C558591AE05D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　崎</a:t>
                </a:r>
              </a:p>
            </p:txBody>
          </p:sp>
        </p:grpSp>
      </p:grpSp>
      <p:grpSp>
        <p:nvGrpSpPr>
          <p:cNvPr id="540" name="グループ化 539">
            <a:extLst>
              <a:ext uri="{FF2B5EF4-FFF2-40B4-BE49-F238E27FC236}">
                <a16:creationId xmlns:a16="http://schemas.microsoft.com/office/drawing/2014/main" id="{131F755F-67D6-80E7-D839-1E86AA2B9C76}"/>
              </a:ext>
            </a:extLst>
          </p:cNvPr>
          <p:cNvGrpSpPr/>
          <p:nvPr/>
        </p:nvGrpSpPr>
        <p:grpSpPr>
          <a:xfrm>
            <a:off x="3837919" y="1012037"/>
            <a:ext cx="2279781" cy="2451597"/>
            <a:chOff x="3837919" y="1012037"/>
            <a:chExt cx="2279781" cy="2451597"/>
          </a:xfrm>
        </p:grpSpPr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26612B73-5BE6-C7E6-6D0C-06EFDC4EC537}"/>
                </a:ext>
              </a:extLst>
            </p:cNvPr>
            <p:cNvSpPr/>
            <p:nvPr/>
          </p:nvSpPr>
          <p:spPr>
            <a:xfrm>
              <a:off x="4327412" y="1012037"/>
              <a:ext cx="783457" cy="781768"/>
            </a:xfrm>
            <a:custGeom>
              <a:avLst/>
              <a:gdLst>
                <a:gd name="connsiteX0" fmla="*/ 3535680 w 3535680"/>
                <a:gd name="connsiteY0" fmla="*/ 1264920 h 3528060"/>
                <a:gd name="connsiteX1" fmla="*/ 3474720 w 3535680"/>
                <a:gd name="connsiteY1" fmla="*/ 1379220 h 3528060"/>
                <a:gd name="connsiteX2" fmla="*/ 3512820 w 3535680"/>
                <a:gd name="connsiteY2" fmla="*/ 1470660 h 3528060"/>
                <a:gd name="connsiteX3" fmla="*/ 3512820 w 3535680"/>
                <a:gd name="connsiteY3" fmla="*/ 1539240 h 3528060"/>
                <a:gd name="connsiteX4" fmla="*/ 3467100 w 3535680"/>
                <a:gd name="connsiteY4" fmla="*/ 1577340 h 3528060"/>
                <a:gd name="connsiteX5" fmla="*/ 3474720 w 3535680"/>
                <a:gd name="connsiteY5" fmla="*/ 1638300 h 3528060"/>
                <a:gd name="connsiteX6" fmla="*/ 3383280 w 3535680"/>
                <a:gd name="connsiteY6" fmla="*/ 1691640 h 3528060"/>
                <a:gd name="connsiteX7" fmla="*/ 3268980 w 3535680"/>
                <a:gd name="connsiteY7" fmla="*/ 1706880 h 3528060"/>
                <a:gd name="connsiteX8" fmla="*/ 3223260 w 3535680"/>
                <a:gd name="connsiteY8" fmla="*/ 1661160 h 3528060"/>
                <a:gd name="connsiteX9" fmla="*/ 3101340 w 3535680"/>
                <a:gd name="connsiteY9" fmla="*/ 1699260 h 3528060"/>
                <a:gd name="connsiteX10" fmla="*/ 3017520 w 3535680"/>
                <a:gd name="connsiteY10" fmla="*/ 1638300 h 3528060"/>
                <a:gd name="connsiteX11" fmla="*/ 2933700 w 3535680"/>
                <a:gd name="connsiteY11" fmla="*/ 1684020 h 3528060"/>
                <a:gd name="connsiteX12" fmla="*/ 2773680 w 3535680"/>
                <a:gd name="connsiteY12" fmla="*/ 1737360 h 3528060"/>
                <a:gd name="connsiteX13" fmla="*/ 2705100 w 3535680"/>
                <a:gd name="connsiteY13" fmla="*/ 1859280 h 3528060"/>
                <a:gd name="connsiteX14" fmla="*/ 2659380 w 3535680"/>
                <a:gd name="connsiteY14" fmla="*/ 1889760 h 3528060"/>
                <a:gd name="connsiteX15" fmla="*/ 2598420 w 3535680"/>
                <a:gd name="connsiteY15" fmla="*/ 1988820 h 3528060"/>
                <a:gd name="connsiteX16" fmla="*/ 2598420 w 3535680"/>
                <a:gd name="connsiteY16" fmla="*/ 2141220 h 3528060"/>
                <a:gd name="connsiteX17" fmla="*/ 2537460 w 3535680"/>
                <a:gd name="connsiteY17" fmla="*/ 2148840 h 3528060"/>
                <a:gd name="connsiteX18" fmla="*/ 2522220 w 3535680"/>
                <a:gd name="connsiteY18" fmla="*/ 2194560 h 3528060"/>
                <a:gd name="connsiteX19" fmla="*/ 2446020 w 3535680"/>
                <a:gd name="connsiteY19" fmla="*/ 2270760 h 3528060"/>
                <a:gd name="connsiteX20" fmla="*/ 2484120 w 3535680"/>
                <a:gd name="connsiteY20" fmla="*/ 2301240 h 3528060"/>
                <a:gd name="connsiteX21" fmla="*/ 2514600 w 3535680"/>
                <a:gd name="connsiteY21" fmla="*/ 2468880 h 3528060"/>
                <a:gd name="connsiteX22" fmla="*/ 2499360 w 3535680"/>
                <a:gd name="connsiteY22" fmla="*/ 2499360 h 3528060"/>
                <a:gd name="connsiteX23" fmla="*/ 2522220 w 3535680"/>
                <a:gd name="connsiteY23" fmla="*/ 2583180 h 3528060"/>
                <a:gd name="connsiteX24" fmla="*/ 2415540 w 3535680"/>
                <a:gd name="connsiteY24" fmla="*/ 2583180 h 3528060"/>
                <a:gd name="connsiteX25" fmla="*/ 2415540 w 3535680"/>
                <a:gd name="connsiteY25" fmla="*/ 2644140 h 3528060"/>
                <a:gd name="connsiteX26" fmla="*/ 2476500 w 3535680"/>
                <a:gd name="connsiteY26" fmla="*/ 2667000 h 3528060"/>
                <a:gd name="connsiteX27" fmla="*/ 2453640 w 3535680"/>
                <a:gd name="connsiteY27" fmla="*/ 2735580 h 3528060"/>
                <a:gd name="connsiteX28" fmla="*/ 2560320 w 3535680"/>
                <a:gd name="connsiteY28" fmla="*/ 2857500 h 3528060"/>
                <a:gd name="connsiteX29" fmla="*/ 2529840 w 3535680"/>
                <a:gd name="connsiteY29" fmla="*/ 3086100 h 3528060"/>
                <a:gd name="connsiteX30" fmla="*/ 2461260 w 3535680"/>
                <a:gd name="connsiteY30" fmla="*/ 3147060 h 3528060"/>
                <a:gd name="connsiteX31" fmla="*/ 2316480 w 3535680"/>
                <a:gd name="connsiteY31" fmla="*/ 3101340 h 3528060"/>
                <a:gd name="connsiteX32" fmla="*/ 2225040 w 3535680"/>
                <a:gd name="connsiteY32" fmla="*/ 3070860 h 3528060"/>
                <a:gd name="connsiteX33" fmla="*/ 2125980 w 3535680"/>
                <a:gd name="connsiteY33" fmla="*/ 2948940 h 3528060"/>
                <a:gd name="connsiteX34" fmla="*/ 2026920 w 3535680"/>
                <a:gd name="connsiteY34" fmla="*/ 2987040 h 3528060"/>
                <a:gd name="connsiteX35" fmla="*/ 1965960 w 3535680"/>
                <a:gd name="connsiteY35" fmla="*/ 2941320 h 3528060"/>
                <a:gd name="connsiteX36" fmla="*/ 1897380 w 3535680"/>
                <a:gd name="connsiteY36" fmla="*/ 3116580 h 3528060"/>
                <a:gd name="connsiteX37" fmla="*/ 1668780 w 3535680"/>
                <a:gd name="connsiteY37" fmla="*/ 3124200 h 3528060"/>
                <a:gd name="connsiteX38" fmla="*/ 1607820 w 3535680"/>
                <a:gd name="connsiteY38" fmla="*/ 3185160 h 3528060"/>
                <a:gd name="connsiteX39" fmla="*/ 1630680 w 3535680"/>
                <a:gd name="connsiteY39" fmla="*/ 3246120 h 3528060"/>
                <a:gd name="connsiteX40" fmla="*/ 1409700 w 3535680"/>
                <a:gd name="connsiteY40" fmla="*/ 3329940 h 3528060"/>
                <a:gd name="connsiteX41" fmla="*/ 1432560 w 3535680"/>
                <a:gd name="connsiteY41" fmla="*/ 3482340 h 3528060"/>
                <a:gd name="connsiteX42" fmla="*/ 1386840 w 3535680"/>
                <a:gd name="connsiteY42" fmla="*/ 3528060 h 3528060"/>
                <a:gd name="connsiteX43" fmla="*/ 1127760 w 3535680"/>
                <a:gd name="connsiteY43" fmla="*/ 3520440 h 3528060"/>
                <a:gd name="connsiteX44" fmla="*/ 1188720 w 3535680"/>
                <a:gd name="connsiteY44" fmla="*/ 3345180 h 3528060"/>
                <a:gd name="connsiteX45" fmla="*/ 1158240 w 3535680"/>
                <a:gd name="connsiteY45" fmla="*/ 3268980 h 3528060"/>
                <a:gd name="connsiteX46" fmla="*/ 1074420 w 3535680"/>
                <a:gd name="connsiteY46" fmla="*/ 3169920 h 3528060"/>
                <a:gd name="connsiteX47" fmla="*/ 990600 w 3535680"/>
                <a:gd name="connsiteY47" fmla="*/ 3032760 h 3528060"/>
                <a:gd name="connsiteX48" fmla="*/ 914400 w 3535680"/>
                <a:gd name="connsiteY48" fmla="*/ 2781300 h 3528060"/>
                <a:gd name="connsiteX49" fmla="*/ 1013460 w 3535680"/>
                <a:gd name="connsiteY49" fmla="*/ 2735580 h 3528060"/>
                <a:gd name="connsiteX50" fmla="*/ 1036320 w 3535680"/>
                <a:gd name="connsiteY50" fmla="*/ 2667000 h 3528060"/>
                <a:gd name="connsiteX51" fmla="*/ 1074420 w 3535680"/>
                <a:gd name="connsiteY51" fmla="*/ 2606040 h 3528060"/>
                <a:gd name="connsiteX52" fmla="*/ 1074420 w 3535680"/>
                <a:gd name="connsiteY52" fmla="*/ 2606040 h 3528060"/>
                <a:gd name="connsiteX53" fmla="*/ 1150620 w 3535680"/>
                <a:gd name="connsiteY53" fmla="*/ 2575560 h 3528060"/>
                <a:gd name="connsiteX54" fmla="*/ 1188720 w 3535680"/>
                <a:gd name="connsiteY54" fmla="*/ 2537460 h 3528060"/>
                <a:gd name="connsiteX55" fmla="*/ 1203960 w 3535680"/>
                <a:gd name="connsiteY55" fmla="*/ 2461260 h 3528060"/>
                <a:gd name="connsiteX56" fmla="*/ 1280160 w 3535680"/>
                <a:gd name="connsiteY56" fmla="*/ 2453640 h 3528060"/>
                <a:gd name="connsiteX57" fmla="*/ 1318260 w 3535680"/>
                <a:gd name="connsiteY57" fmla="*/ 2385060 h 3528060"/>
                <a:gd name="connsiteX58" fmla="*/ 1371600 w 3535680"/>
                <a:gd name="connsiteY58" fmla="*/ 2377440 h 3528060"/>
                <a:gd name="connsiteX59" fmla="*/ 1371600 w 3535680"/>
                <a:gd name="connsiteY59" fmla="*/ 2308860 h 3528060"/>
                <a:gd name="connsiteX60" fmla="*/ 1432560 w 3535680"/>
                <a:gd name="connsiteY60" fmla="*/ 2308860 h 3528060"/>
                <a:gd name="connsiteX61" fmla="*/ 1493520 w 3535680"/>
                <a:gd name="connsiteY61" fmla="*/ 2255520 h 3528060"/>
                <a:gd name="connsiteX62" fmla="*/ 1539240 w 3535680"/>
                <a:gd name="connsiteY62" fmla="*/ 2148840 h 3528060"/>
                <a:gd name="connsiteX63" fmla="*/ 1531620 w 3535680"/>
                <a:gd name="connsiteY63" fmla="*/ 1965960 h 3528060"/>
                <a:gd name="connsiteX64" fmla="*/ 1470660 w 3535680"/>
                <a:gd name="connsiteY64" fmla="*/ 1889760 h 3528060"/>
                <a:gd name="connsiteX65" fmla="*/ 1333500 w 3535680"/>
                <a:gd name="connsiteY65" fmla="*/ 1927860 h 3528060"/>
                <a:gd name="connsiteX66" fmla="*/ 1203960 w 3535680"/>
                <a:gd name="connsiteY66" fmla="*/ 2065020 h 3528060"/>
                <a:gd name="connsiteX67" fmla="*/ 1150620 w 3535680"/>
                <a:gd name="connsiteY67" fmla="*/ 2072640 h 3528060"/>
                <a:gd name="connsiteX68" fmla="*/ 1104900 w 3535680"/>
                <a:gd name="connsiteY68" fmla="*/ 1988820 h 3528060"/>
                <a:gd name="connsiteX69" fmla="*/ 929640 w 3535680"/>
                <a:gd name="connsiteY69" fmla="*/ 1920240 h 3528060"/>
                <a:gd name="connsiteX70" fmla="*/ 723900 w 3535680"/>
                <a:gd name="connsiteY70" fmla="*/ 1798320 h 3528060"/>
                <a:gd name="connsiteX71" fmla="*/ 647700 w 3535680"/>
                <a:gd name="connsiteY71" fmla="*/ 1805940 h 3528060"/>
                <a:gd name="connsiteX72" fmla="*/ 510540 w 3535680"/>
                <a:gd name="connsiteY72" fmla="*/ 1783080 h 3528060"/>
                <a:gd name="connsiteX73" fmla="*/ 457200 w 3535680"/>
                <a:gd name="connsiteY73" fmla="*/ 1821180 h 3528060"/>
                <a:gd name="connsiteX74" fmla="*/ 327660 w 3535680"/>
                <a:gd name="connsiteY74" fmla="*/ 1783080 h 3528060"/>
                <a:gd name="connsiteX75" fmla="*/ 228600 w 3535680"/>
                <a:gd name="connsiteY75" fmla="*/ 1805940 h 3528060"/>
                <a:gd name="connsiteX76" fmla="*/ 190500 w 3535680"/>
                <a:gd name="connsiteY76" fmla="*/ 1836420 h 3528060"/>
                <a:gd name="connsiteX77" fmla="*/ 0 w 3535680"/>
                <a:gd name="connsiteY77" fmla="*/ 1821180 h 3528060"/>
                <a:gd name="connsiteX78" fmla="*/ 30480 w 3535680"/>
                <a:gd name="connsiteY78" fmla="*/ 1744980 h 3528060"/>
                <a:gd name="connsiteX79" fmla="*/ 114300 w 3535680"/>
                <a:gd name="connsiteY79" fmla="*/ 1691640 h 3528060"/>
                <a:gd name="connsiteX80" fmla="*/ 228600 w 3535680"/>
                <a:gd name="connsiteY80" fmla="*/ 1691640 h 3528060"/>
                <a:gd name="connsiteX81" fmla="*/ 274320 w 3535680"/>
                <a:gd name="connsiteY81" fmla="*/ 1653540 h 3528060"/>
                <a:gd name="connsiteX82" fmla="*/ 342900 w 3535680"/>
                <a:gd name="connsiteY82" fmla="*/ 1615440 h 3528060"/>
                <a:gd name="connsiteX83" fmla="*/ 373380 w 3535680"/>
                <a:gd name="connsiteY83" fmla="*/ 1524000 h 3528060"/>
                <a:gd name="connsiteX84" fmla="*/ 304800 w 3535680"/>
                <a:gd name="connsiteY84" fmla="*/ 1516380 h 3528060"/>
                <a:gd name="connsiteX85" fmla="*/ 289560 w 3535680"/>
                <a:gd name="connsiteY85" fmla="*/ 1478280 h 3528060"/>
                <a:gd name="connsiteX86" fmla="*/ 251460 w 3535680"/>
                <a:gd name="connsiteY86" fmla="*/ 1440180 h 3528060"/>
                <a:gd name="connsiteX87" fmla="*/ 190500 w 3535680"/>
                <a:gd name="connsiteY87" fmla="*/ 1455420 h 3528060"/>
                <a:gd name="connsiteX88" fmla="*/ 167640 w 3535680"/>
                <a:gd name="connsiteY88" fmla="*/ 1409700 h 3528060"/>
                <a:gd name="connsiteX89" fmla="*/ 236220 w 3535680"/>
                <a:gd name="connsiteY89" fmla="*/ 1356360 h 3528060"/>
                <a:gd name="connsiteX90" fmla="*/ 335280 w 3535680"/>
                <a:gd name="connsiteY90" fmla="*/ 1348740 h 3528060"/>
                <a:gd name="connsiteX91" fmla="*/ 365760 w 3535680"/>
                <a:gd name="connsiteY91" fmla="*/ 1257300 h 3528060"/>
                <a:gd name="connsiteX92" fmla="*/ 449580 w 3535680"/>
                <a:gd name="connsiteY92" fmla="*/ 1196340 h 3528060"/>
                <a:gd name="connsiteX93" fmla="*/ 510540 w 3535680"/>
                <a:gd name="connsiteY93" fmla="*/ 1104900 h 3528060"/>
                <a:gd name="connsiteX94" fmla="*/ 594360 w 3535680"/>
                <a:gd name="connsiteY94" fmla="*/ 1150620 h 3528060"/>
                <a:gd name="connsiteX95" fmla="*/ 579120 w 3535680"/>
                <a:gd name="connsiteY95" fmla="*/ 1264920 h 3528060"/>
                <a:gd name="connsiteX96" fmla="*/ 670560 w 3535680"/>
                <a:gd name="connsiteY96" fmla="*/ 1295400 h 3528060"/>
                <a:gd name="connsiteX97" fmla="*/ 655320 w 3535680"/>
                <a:gd name="connsiteY97" fmla="*/ 1402080 h 3528060"/>
                <a:gd name="connsiteX98" fmla="*/ 784860 w 3535680"/>
                <a:gd name="connsiteY98" fmla="*/ 1440180 h 3528060"/>
                <a:gd name="connsiteX99" fmla="*/ 830580 w 3535680"/>
                <a:gd name="connsiteY99" fmla="*/ 1371600 h 3528060"/>
                <a:gd name="connsiteX100" fmla="*/ 960120 w 3535680"/>
                <a:gd name="connsiteY100" fmla="*/ 1356360 h 3528060"/>
                <a:gd name="connsiteX101" fmla="*/ 1051560 w 3535680"/>
                <a:gd name="connsiteY101" fmla="*/ 1363980 h 3528060"/>
                <a:gd name="connsiteX102" fmla="*/ 1051560 w 3535680"/>
                <a:gd name="connsiteY102" fmla="*/ 1303020 h 3528060"/>
                <a:gd name="connsiteX103" fmla="*/ 1097280 w 3535680"/>
                <a:gd name="connsiteY103" fmla="*/ 1272540 h 3528060"/>
                <a:gd name="connsiteX104" fmla="*/ 1089660 w 3535680"/>
                <a:gd name="connsiteY104" fmla="*/ 1196340 h 3528060"/>
                <a:gd name="connsiteX105" fmla="*/ 1135380 w 3535680"/>
                <a:gd name="connsiteY105" fmla="*/ 1135380 h 3528060"/>
                <a:gd name="connsiteX106" fmla="*/ 1112520 w 3535680"/>
                <a:gd name="connsiteY106" fmla="*/ 1074420 h 3528060"/>
                <a:gd name="connsiteX107" fmla="*/ 1112520 w 3535680"/>
                <a:gd name="connsiteY107" fmla="*/ 1074420 h 3528060"/>
                <a:gd name="connsiteX108" fmla="*/ 1143000 w 3535680"/>
                <a:gd name="connsiteY108" fmla="*/ 914400 h 3528060"/>
                <a:gd name="connsiteX109" fmla="*/ 1257300 w 3535680"/>
                <a:gd name="connsiteY109" fmla="*/ 861060 h 3528060"/>
                <a:gd name="connsiteX110" fmla="*/ 1325880 w 3535680"/>
                <a:gd name="connsiteY110" fmla="*/ 754380 h 3528060"/>
                <a:gd name="connsiteX111" fmla="*/ 1325880 w 3535680"/>
                <a:gd name="connsiteY111" fmla="*/ 678180 h 3528060"/>
                <a:gd name="connsiteX112" fmla="*/ 1264920 w 3535680"/>
                <a:gd name="connsiteY112" fmla="*/ 624840 h 3528060"/>
                <a:gd name="connsiteX113" fmla="*/ 1264920 w 3535680"/>
                <a:gd name="connsiteY113" fmla="*/ 563880 h 3528060"/>
                <a:gd name="connsiteX114" fmla="*/ 1363980 w 3535680"/>
                <a:gd name="connsiteY114" fmla="*/ 510540 h 3528060"/>
                <a:gd name="connsiteX115" fmla="*/ 1363980 w 3535680"/>
                <a:gd name="connsiteY115" fmla="*/ 411480 h 3528060"/>
                <a:gd name="connsiteX116" fmla="*/ 1478280 w 3535680"/>
                <a:gd name="connsiteY116" fmla="*/ 396240 h 3528060"/>
                <a:gd name="connsiteX117" fmla="*/ 1493520 w 3535680"/>
                <a:gd name="connsiteY117" fmla="*/ 289560 h 3528060"/>
                <a:gd name="connsiteX118" fmla="*/ 1584960 w 3535680"/>
                <a:gd name="connsiteY118" fmla="*/ 281940 h 3528060"/>
                <a:gd name="connsiteX119" fmla="*/ 1661160 w 3535680"/>
                <a:gd name="connsiteY119" fmla="*/ 335280 h 3528060"/>
                <a:gd name="connsiteX120" fmla="*/ 1790700 w 3535680"/>
                <a:gd name="connsiteY120" fmla="*/ 335280 h 3528060"/>
                <a:gd name="connsiteX121" fmla="*/ 1958340 w 3535680"/>
                <a:gd name="connsiteY121" fmla="*/ 106680 h 3528060"/>
                <a:gd name="connsiteX122" fmla="*/ 2080260 w 3535680"/>
                <a:gd name="connsiteY122" fmla="*/ 106680 h 3528060"/>
                <a:gd name="connsiteX123" fmla="*/ 2125980 w 3535680"/>
                <a:gd name="connsiteY123" fmla="*/ 137160 h 3528060"/>
                <a:gd name="connsiteX124" fmla="*/ 2316480 w 3535680"/>
                <a:gd name="connsiteY124" fmla="*/ 114300 h 3528060"/>
                <a:gd name="connsiteX125" fmla="*/ 2415540 w 3535680"/>
                <a:gd name="connsiteY125" fmla="*/ 129540 h 3528060"/>
                <a:gd name="connsiteX126" fmla="*/ 2522220 w 3535680"/>
                <a:gd name="connsiteY126" fmla="*/ 190500 h 3528060"/>
                <a:gd name="connsiteX127" fmla="*/ 2560320 w 3535680"/>
                <a:gd name="connsiteY127" fmla="*/ 228600 h 3528060"/>
                <a:gd name="connsiteX128" fmla="*/ 2590800 w 3535680"/>
                <a:gd name="connsiteY128" fmla="*/ 266700 h 3528060"/>
                <a:gd name="connsiteX129" fmla="*/ 2682240 w 3535680"/>
                <a:gd name="connsiteY129" fmla="*/ 274320 h 3528060"/>
                <a:gd name="connsiteX130" fmla="*/ 2705100 w 3535680"/>
                <a:gd name="connsiteY130" fmla="*/ 190500 h 3528060"/>
                <a:gd name="connsiteX131" fmla="*/ 2758440 w 3535680"/>
                <a:gd name="connsiteY131" fmla="*/ 114300 h 3528060"/>
                <a:gd name="connsiteX132" fmla="*/ 2766060 w 3535680"/>
                <a:gd name="connsiteY132" fmla="*/ 60960 h 3528060"/>
                <a:gd name="connsiteX133" fmla="*/ 2857500 w 3535680"/>
                <a:gd name="connsiteY133" fmla="*/ 30480 h 3528060"/>
                <a:gd name="connsiteX134" fmla="*/ 2933700 w 3535680"/>
                <a:gd name="connsiteY134" fmla="*/ 0 h 3528060"/>
                <a:gd name="connsiteX135" fmla="*/ 2971800 w 3535680"/>
                <a:gd name="connsiteY135" fmla="*/ 0 h 3528060"/>
                <a:gd name="connsiteX136" fmla="*/ 2987040 w 3535680"/>
                <a:gd name="connsiteY136" fmla="*/ 30480 h 3528060"/>
                <a:gd name="connsiteX137" fmla="*/ 2926080 w 3535680"/>
                <a:gd name="connsiteY137" fmla="*/ 251460 h 3528060"/>
                <a:gd name="connsiteX138" fmla="*/ 2926080 w 3535680"/>
                <a:gd name="connsiteY138" fmla="*/ 388620 h 3528060"/>
                <a:gd name="connsiteX139" fmla="*/ 2910840 w 3535680"/>
                <a:gd name="connsiteY139" fmla="*/ 457200 h 3528060"/>
                <a:gd name="connsiteX140" fmla="*/ 2857500 w 3535680"/>
                <a:gd name="connsiteY140" fmla="*/ 525780 h 3528060"/>
                <a:gd name="connsiteX141" fmla="*/ 2849880 w 3535680"/>
                <a:gd name="connsiteY141" fmla="*/ 563880 h 3528060"/>
                <a:gd name="connsiteX142" fmla="*/ 2857500 w 3535680"/>
                <a:gd name="connsiteY142" fmla="*/ 594360 h 3528060"/>
                <a:gd name="connsiteX143" fmla="*/ 2933700 w 3535680"/>
                <a:gd name="connsiteY143" fmla="*/ 594360 h 3528060"/>
                <a:gd name="connsiteX144" fmla="*/ 2933700 w 3535680"/>
                <a:gd name="connsiteY144" fmla="*/ 594360 h 3528060"/>
                <a:gd name="connsiteX145" fmla="*/ 2910840 w 3535680"/>
                <a:gd name="connsiteY145" fmla="*/ 685800 h 3528060"/>
                <a:gd name="connsiteX146" fmla="*/ 3009900 w 3535680"/>
                <a:gd name="connsiteY146" fmla="*/ 754380 h 3528060"/>
                <a:gd name="connsiteX147" fmla="*/ 2994660 w 3535680"/>
                <a:gd name="connsiteY147" fmla="*/ 830580 h 3528060"/>
                <a:gd name="connsiteX148" fmla="*/ 3070860 w 3535680"/>
                <a:gd name="connsiteY148" fmla="*/ 1051560 h 3528060"/>
                <a:gd name="connsiteX149" fmla="*/ 3192780 w 3535680"/>
                <a:gd name="connsiteY149" fmla="*/ 1181100 h 3528060"/>
                <a:gd name="connsiteX150" fmla="*/ 3246120 w 3535680"/>
                <a:gd name="connsiteY150" fmla="*/ 1264920 h 3528060"/>
                <a:gd name="connsiteX151" fmla="*/ 3337560 w 3535680"/>
                <a:gd name="connsiteY151" fmla="*/ 1234440 h 3528060"/>
                <a:gd name="connsiteX152" fmla="*/ 3535680 w 3535680"/>
                <a:gd name="connsiteY152" fmla="*/ 1264920 h 3528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535680" h="3528060">
                  <a:moveTo>
                    <a:pt x="3535680" y="1264920"/>
                  </a:moveTo>
                  <a:lnTo>
                    <a:pt x="3474720" y="1379220"/>
                  </a:lnTo>
                  <a:lnTo>
                    <a:pt x="3512820" y="1470660"/>
                  </a:lnTo>
                  <a:lnTo>
                    <a:pt x="3512820" y="1539240"/>
                  </a:lnTo>
                  <a:lnTo>
                    <a:pt x="3467100" y="1577340"/>
                  </a:lnTo>
                  <a:lnTo>
                    <a:pt x="3474720" y="1638300"/>
                  </a:lnTo>
                  <a:lnTo>
                    <a:pt x="3383280" y="1691640"/>
                  </a:lnTo>
                  <a:lnTo>
                    <a:pt x="3268980" y="1706880"/>
                  </a:lnTo>
                  <a:lnTo>
                    <a:pt x="3223260" y="1661160"/>
                  </a:lnTo>
                  <a:lnTo>
                    <a:pt x="3101340" y="1699260"/>
                  </a:lnTo>
                  <a:lnTo>
                    <a:pt x="3017520" y="1638300"/>
                  </a:lnTo>
                  <a:lnTo>
                    <a:pt x="2933700" y="1684020"/>
                  </a:lnTo>
                  <a:lnTo>
                    <a:pt x="2773680" y="1737360"/>
                  </a:lnTo>
                  <a:lnTo>
                    <a:pt x="2705100" y="1859280"/>
                  </a:lnTo>
                  <a:lnTo>
                    <a:pt x="2659380" y="1889760"/>
                  </a:lnTo>
                  <a:lnTo>
                    <a:pt x="2598420" y="1988820"/>
                  </a:lnTo>
                  <a:lnTo>
                    <a:pt x="2598420" y="2141220"/>
                  </a:lnTo>
                  <a:lnTo>
                    <a:pt x="2537460" y="2148840"/>
                  </a:lnTo>
                  <a:lnTo>
                    <a:pt x="2522220" y="2194560"/>
                  </a:lnTo>
                  <a:lnTo>
                    <a:pt x="2446020" y="2270760"/>
                  </a:lnTo>
                  <a:lnTo>
                    <a:pt x="2484120" y="2301240"/>
                  </a:lnTo>
                  <a:lnTo>
                    <a:pt x="2514600" y="2468880"/>
                  </a:lnTo>
                  <a:lnTo>
                    <a:pt x="2499360" y="2499360"/>
                  </a:lnTo>
                  <a:lnTo>
                    <a:pt x="2522220" y="2583180"/>
                  </a:lnTo>
                  <a:lnTo>
                    <a:pt x="2415540" y="2583180"/>
                  </a:lnTo>
                  <a:lnTo>
                    <a:pt x="2415540" y="2644140"/>
                  </a:lnTo>
                  <a:lnTo>
                    <a:pt x="2476500" y="2667000"/>
                  </a:lnTo>
                  <a:lnTo>
                    <a:pt x="2453640" y="2735580"/>
                  </a:lnTo>
                  <a:lnTo>
                    <a:pt x="2560320" y="2857500"/>
                  </a:lnTo>
                  <a:lnTo>
                    <a:pt x="2529840" y="3086100"/>
                  </a:lnTo>
                  <a:lnTo>
                    <a:pt x="2461260" y="3147060"/>
                  </a:lnTo>
                  <a:lnTo>
                    <a:pt x="2316480" y="3101340"/>
                  </a:lnTo>
                  <a:lnTo>
                    <a:pt x="2225040" y="3070860"/>
                  </a:lnTo>
                  <a:lnTo>
                    <a:pt x="2125980" y="2948940"/>
                  </a:lnTo>
                  <a:lnTo>
                    <a:pt x="2026920" y="2987040"/>
                  </a:lnTo>
                  <a:lnTo>
                    <a:pt x="1965960" y="2941320"/>
                  </a:lnTo>
                  <a:lnTo>
                    <a:pt x="1897380" y="3116580"/>
                  </a:lnTo>
                  <a:lnTo>
                    <a:pt x="1668780" y="3124200"/>
                  </a:lnTo>
                  <a:lnTo>
                    <a:pt x="1607820" y="3185160"/>
                  </a:lnTo>
                  <a:lnTo>
                    <a:pt x="1630680" y="3246120"/>
                  </a:lnTo>
                  <a:lnTo>
                    <a:pt x="1409700" y="3329940"/>
                  </a:lnTo>
                  <a:lnTo>
                    <a:pt x="1432560" y="3482340"/>
                  </a:lnTo>
                  <a:lnTo>
                    <a:pt x="1386840" y="3528060"/>
                  </a:lnTo>
                  <a:lnTo>
                    <a:pt x="1127760" y="3520440"/>
                  </a:lnTo>
                  <a:lnTo>
                    <a:pt x="1188720" y="3345180"/>
                  </a:lnTo>
                  <a:lnTo>
                    <a:pt x="1158240" y="3268980"/>
                  </a:lnTo>
                  <a:lnTo>
                    <a:pt x="1074420" y="3169920"/>
                  </a:lnTo>
                  <a:lnTo>
                    <a:pt x="990600" y="3032760"/>
                  </a:lnTo>
                  <a:lnTo>
                    <a:pt x="914400" y="2781300"/>
                  </a:lnTo>
                  <a:lnTo>
                    <a:pt x="1013460" y="2735580"/>
                  </a:lnTo>
                  <a:lnTo>
                    <a:pt x="1036320" y="2667000"/>
                  </a:lnTo>
                  <a:lnTo>
                    <a:pt x="1074420" y="2606040"/>
                  </a:lnTo>
                  <a:lnTo>
                    <a:pt x="1074420" y="2606040"/>
                  </a:lnTo>
                  <a:lnTo>
                    <a:pt x="1150620" y="2575560"/>
                  </a:lnTo>
                  <a:lnTo>
                    <a:pt x="1188720" y="2537460"/>
                  </a:lnTo>
                  <a:lnTo>
                    <a:pt x="1203960" y="2461260"/>
                  </a:lnTo>
                  <a:lnTo>
                    <a:pt x="1280160" y="2453640"/>
                  </a:lnTo>
                  <a:lnTo>
                    <a:pt x="1318260" y="2385060"/>
                  </a:lnTo>
                  <a:lnTo>
                    <a:pt x="1371600" y="2377440"/>
                  </a:lnTo>
                  <a:lnTo>
                    <a:pt x="1371600" y="2308860"/>
                  </a:lnTo>
                  <a:lnTo>
                    <a:pt x="1432560" y="2308860"/>
                  </a:lnTo>
                  <a:lnTo>
                    <a:pt x="1493520" y="2255520"/>
                  </a:lnTo>
                  <a:lnTo>
                    <a:pt x="1539240" y="2148840"/>
                  </a:lnTo>
                  <a:lnTo>
                    <a:pt x="1531620" y="1965960"/>
                  </a:lnTo>
                  <a:lnTo>
                    <a:pt x="1470660" y="1889760"/>
                  </a:lnTo>
                  <a:lnTo>
                    <a:pt x="1333500" y="1927860"/>
                  </a:lnTo>
                  <a:lnTo>
                    <a:pt x="1203960" y="2065020"/>
                  </a:lnTo>
                  <a:lnTo>
                    <a:pt x="1150620" y="2072640"/>
                  </a:lnTo>
                  <a:lnTo>
                    <a:pt x="1104900" y="1988820"/>
                  </a:lnTo>
                  <a:lnTo>
                    <a:pt x="929640" y="1920240"/>
                  </a:lnTo>
                  <a:lnTo>
                    <a:pt x="723900" y="1798320"/>
                  </a:lnTo>
                  <a:lnTo>
                    <a:pt x="647700" y="1805940"/>
                  </a:lnTo>
                  <a:lnTo>
                    <a:pt x="510540" y="1783080"/>
                  </a:lnTo>
                  <a:lnTo>
                    <a:pt x="457200" y="1821180"/>
                  </a:lnTo>
                  <a:lnTo>
                    <a:pt x="327660" y="1783080"/>
                  </a:lnTo>
                  <a:lnTo>
                    <a:pt x="228600" y="1805940"/>
                  </a:lnTo>
                  <a:lnTo>
                    <a:pt x="190500" y="1836420"/>
                  </a:lnTo>
                  <a:lnTo>
                    <a:pt x="0" y="1821180"/>
                  </a:lnTo>
                  <a:lnTo>
                    <a:pt x="30480" y="1744980"/>
                  </a:lnTo>
                  <a:lnTo>
                    <a:pt x="114300" y="1691640"/>
                  </a:lnTo>
                  <a:lnTo>
                    <a:pt x="228600" y="1691640"/>
                  </a:lnTo>
                  <a:lnTo>
                    <a:pt x="274320" y="1653540"/>
                  </a:lnTo>
                  <a:lnTo>
                    <a:pt x="342900" y="1615440"/>
                  </a:lnTo>
                  <a:lnTo>
                    <a:pt x="373380" y="1524000"/>
                  </a:lnTo>
                  <a:lnTo>
                    <a:pt x="304800" y="1516380"/>
                  </a:lnTo>
                  <a:lnTo>
                    <a:pt x="289560" y="1478280"/>
                  </a:lnTo>
                  <a:lnTo>
                    <a:pt x="251460" y="1440180"/>
                  </a:lnTo>
                  <a:lnTo>
                    <a:pt x="190500" y="1455420"/>
                  </a:lnTo>
                  <a:lnTo>
                    <a:pt x="167640" y="1409700"/>
                  </a:lnTo>
                  <a:lnTo>
                    <a:pt x="236220" y="1356360"/>
                  </a:lnTo>
                  <a:lnTo>
                    <a:pt x="335280" y="1348740"/>
                  </a:lnTo>
                  <a:lnTo>
                    <a:pt x="365760" y="1257300"/>
                  </a:lnTo>
                  <a:lnTo>
                    <a:pt x="449580" y="1196340"/>
                  </a:lnTo>
                  <a:lnTo>
                    <a:pt x="510540" y="1104900"/>
                  </a:lnTo>
                  <a:lnTo>
                    <a:pt x="594360" y="1150620"/>
                  </a:lnTo>
                  <a:lnTo>
                    <a:pt x="579120" y="1264920"/>
                  </a:lnTo>
                  <a:lnTo>
                    <a:pt x="670560" y="1295400"/>
                  </a:lnTo>
                  <a:lnTo>
                    <a:pt x="655320" y="1402080"/>
                  </a:lnTo>
                  <a:lnTo>
                    <a:pt x="784860" y="1440180"/>
                  </a:lnTo>
                  <a:lnTo>
                    <a:pt x="830580" y="1371600"/>
                  </a:lnTo>
                  <a:lnTo>
                    <a:pt x="960120" y="1356360"/>
                  </a:lnTo>
                  <a:lnTo>
                    <a:pt x="1051560" y="1363980"/>
                  </a:lnTo>
                  <a:lnTo>
                    <a:pt x="1051560" y="1303020"/>
                  </a:lnTo>
                  <a:lnTo>
                    <a:pt x="1097280" y="1272540"/>
                  </a:lnTo>
                  <a:lnTo>
                    <a:pt x="1089660" y="1196340"/>
                  </a:lnTo>
                  <a:lnTo>
                    <a:pt x="1135380" y="1135380"/>
                  </a:lnTo>
                  <a:lnTo>
                    <a:pt x="1112520" y="1074420"/>
                  </a:lnTo>
                  <a:lnTo>
                    <a:pt x="1112520" y="1074420"/>
                  </a:lnTo>
                  <a:lnTo>
                    <a:pt x="1143000" y="914400"/>
                  </a:lnTo>
                  <a:lnTo>
                    <a:pt x="1257300" y="861060"/>
                  </a:lnTo>
                  <a:lnTo>
                    <a:pt x="1325880" y="754380"/>
                  </a:lnTo>
                  <a:lnTo>
                    <a:pt x="1325880" y="678180"/>
                  </a:lnTo>
                  <a:lnTo>
                    <a:pt x="1264920" y="624840"/>
                  </a:lnTo>
                  <a:lnTo>
                    <a:pt x="1264920" y="563880"/>
                  </a:lnTo>
                  <a:lnTo>
                    <a:pt x="1363980" y="510540"/>
                  </a:lnTo>
                  <a:lnTo>
                    <a:pt x="1363980" y="411480"/>
                  </a:lnTo>
                  <a:lnTo>
                    <a:pt x="1478280" y="396240"/>
                  </a:lnTo>
                  <a:lnTo>
                    <a:pt x="1493520" y="289560"/>
                  </a:lnTo>
                  <a:lnTo>
                    <a:pt x="1584960" y="281940"/>
                  </a:lnTo>
                  <a:lnTo>
                    <a:pt x="1661160" y="335280"/>
                  </a:lnTo>
                  <a:lnTo>
                    <a:pt x="1790700" y="335280"/>
                  </a:lnTo>
                  <a:lnTo>
                    <a:pt x="1958340" y="106680"/>
                  </a:lnTo>
                  <a:lnTo>
                    <a:pt x="2080260" y="106680"/>
                  </a:lnTo>
                  <a:lnTo>
                    <a:pt x="2125980" y="137160"/>
                  </a:lnTo>
                  <a:lnTo>
                    <a:pt x="2316480" y="114300"/>
                  </a:lnTo>
                  <a:lnTo>
                    <a:pt x="2415540" y="129540"/>
                  </a:lnTo>
                  <a:lnTo>
                    <a:pt x="2522220" y="190500"/>
                  </a:lnTo>
                  <a:lnTo>
                    <a:pt x="2560320" y="228600"/>
                  </a:lnTo>
                  <a:lnTo>
                    <a:pt x="2590800" y="266700"/>
                  </a:lnTo>
                  <a:lnTo>
                    <a:pt x="2682240" y="274320"/>
                  </a:lnTo>
                  <a:lnTo>
                    <a:pt x="2705100" y="190500"/>
                  </a:lnTo>
                  <a:lnTo>
                    <a:pt x="2758440" y="114300"/>
                  </a:lnTo>
                  <a:lnTo>
                    <a:pt x="2766060" y="60960"/>
                  </a:lnTo>
                  <a:lnTo>
                    <a:pt x="2857500" y="30480"/>
                  </a:lnTo>
                  <a:lnTo>
                    <a:pt x="2933700" y="0"/>
                  </a:lnTo>
                  <a:lnTo>
                    <a:pt x="2971800" y="0"/>
                  </a:lnTo>
                  <a:lnTo>
                    <a:pt x="2987040" y="30480"/>
                  </a:lnTo>
                  <a:lnTo>
                    <a:pt x="2926080" y="251460"/>
                  </a:lnTo>
                  <a:lnTo>
                    <a:pt x="2926080" y="388620"/>
                  </a:lnTo>
                  <a:lnTo>
                    <a:pt x="2910840" y="457200"/>
                  </a:lnTo>
                  <a:lnTo>
                    <a:pt x="2857500" y="525780"/>
                  </a:lnTo>
                  <a:lnTo>
                    <a:pt x="2849880" y="563880"/>
                  </a:lnTo>
                  <a:lnTo>
                    <a:pt x="2857500" y="594360"/>
                  </a:lnTo>
                  <a:lnTo>
                    <a:pt x="2933700" y="594360"/>
                  </a:lnTo>
                  <a:lnTo>
                    <a:pt x="2933700" y="594360"/>
                  </a:lnTo>
                  <a:lnTo>
                    <a:pt x="2910840" y="685800"/>
                  </a:lnTo>
                  <a:lnTo>
                    <a:pt x="3009900" y="754380"/>
                  </a:lnTo>
                  <a:lnTo>
                    <a:pt x="2994660" y="830580"/>
                  </a:lnTo>
                  <a:lnTo>
                    <a:pt x="3070860" y="1051560"/>
                  </a:lnTo>
                  <a:lnTo>
                    <a:pt x="3192780" y="1181100"/>
                  </a:lnTo>
                  <a:lnTo>
                    <a:pt x="3246120" y="1264920"/>
                  </a:lnTo>
                  <a:lnTo>
                    <a:pt x="3337560" y="1234440"/>
                  </a:lnTo>
                  <a:lnTo>
                    <a:pt x="3535680" y="12649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EB09518F-90D6-77DB-3991-511E1BDAD439}"/>
                </a:ext>
              </a:extLst>
            </p:cNvPr>
            <p:cNvSpPr/>
            <p:nvPr/>
          </p:nvSpPr>
          <p:spPr>
            <a:xfrm>
              <a:off x="5337620" y="2283383"/>
              <a:ext cx="780080" cy="1180251"/>
            </a:xfrm>
            <a:custGeom>
              <a:avLst/>
              <a:gdLst>
                <a:gd name="connsiteX0" fmla="*/ 3512820 w 3520440"/>
                <a:gd name="connsiteY0" fmla="*/ 403860 h 5326380"/>
                <a:gd name="connsiteX1" fmla="*/ 3459480 w 3520440"/>
                <a:gd name="connsiteY1" fmla="*/ 365760 h 5326380"/>
                <a:gd name="connsiteX2" fmla="*/ 3459480 w 3520440"/>
                <a:gd name="connsiteY2" fmla="*/ 198120 h 5326380"/>
                <a:gd name="connsiteX3" fmla="*/ 3520440 w 3520440"/>
                <a:gd name="connsiteY3" fmla="*/ 83820 h 5326380"/>
                <a:gd name="connsiteX4" fmla="*/ 3451860 w 3520440"/>
                <a:gd name="connsiteY4" fmla="*/ 76200 h 5326380"/>
                <a:gd name="connsiteX5" fmla="*/ 3383280 w 3520440"/>
                <a:gd name="connsiteY5" fmla="*/ 53340 h 5326380"/>
                <a:gd name="connsiteX6" fmla="*/ 3307080 w 3520440"/>
                <a:gd name="connsiteY6" fmla="*/ 60960 h 5326380"/>
                <a:gd name="connsiteX7" fmla="*/ 3261360 w 3520440"/>
                <a:gd name="connsiteY7" fmla="*/ 30480 h 5326380"/>
                <a:gd name="connsiteX8" fmla="*/ 3139440 w 3520440"/>
                <a:gd name="connsiteY8" fmla="*/ 38100 h 5326380"/>
                <a:gd name="connsiteX9" fmla="*/ 3086100 w 3520440"/>
                <a:gd name="connsiteY9" fmla="*/ 182880 h 5326380"/>
                <a:gd name="connsiteX10" fmla="*/ 3032760 w 3520440"/>
                <a:gd name="connsiteY10" fmla="*/ 259080 h 5326380"/>
                <a:gd name="connsiteX11" fmla="*/ 2926080 w 3520440"/>
                <a:gd name="connsiteY11" fmla="*/ 259080 h 5326380"/>
                <a:gd name="connsiteX12" fmla="*/ 2766060 w 3520440"/>
                <a:gd name="connsiteY12" fmla="*/ 259080 h 5326380"/>
                <a:gd name="connsiteX13" fmla="*/ 2697480 w 3520440"/>
                <a:gd name="connsiteY13" fmla="*/ 259080 h 5326380"/>
                <a:gd name="connsiteX14" fmla="*/ 2659380 w 3520440"/>
                <a:gd name="connsiteY14" fmla="*/ 327660 h 5326380"/>
                <a:gd name="connsiteX15" fmla="*/ 2537460 w 3520440"/>
                <a:gd name="connsiteY15" fmla="*/ 289560 h 5326380"/>
                <a:gd name="connsiteX16" fmla="*/ 2438400 w 3520440"/>
                <a:gd name="connsiteY16" fmla="*/ 236220 h 5326380"/>
                <a:gd name="connsiteX17" fmla="*/ 2476500 w 3520440"/>
                <a:gd name="connsiteY17" fmla="*/ 175260 h 5326380"/>
                <a:gd name="connsiteX18" fmla="*/ 2407920 w 3520440"/>
                <a:gd name="connsiteY18" fmla="*/ 99060 h 5326380"/>
                <a:gd name="connsiteX19" fmla="*/ 2346960 w 3520440"/>
                <a:gd name="connsiteY19" fmla="*/ 0 h 5326380"/>
                <a:gd name="connsiteX20" fmla="*/ 2255520 w 3520440"/>
                <a:gd name="connsiteY20" fmla="*/ 38100 h 5326380"/>
                <a:gd name="connsiteX21" fmla="*/ 2225040 w 3520440"/>
                <a:gd name="connsiteY21" fmla="*/ 83820 h 5326380"/>
                <a:gd name="connsiteX22" fmla="*/ 2186940 w 3520440"/>
                <a:gd name="connsiteY22" fmla="*/ 114300 h 5326380"/>
                <a:gd name="connsiteX23" fmla="*/ 2065020 w 3520440"/>
                <a:gd name="connsiteY23" fmla="*/ 114300 h 5326380"/>
                <a:gd name="connsiteX24" fmla="*/ 1981200 w 3520440"/>
                <a:gd name="connsiteY24" fmla="*/ 114300 h 5326380"/>
                <a:gd name="connsiteX25" fmla="*/ 1973580 w 3520440"/>
                <a:gd name="connsiteY25" fmla="*/ 45720 h 5326380"/>
                <a:gd name="connsiteX26" fmla="*/ 1897380 w 3520440"/>
                <a:gd name="connsiteY26" fmla="*/ 38100 h 5326380"/>
                <a:gd name="connsiteX27" fmla="*/ 1729740 w 3520440"/>
                <a:gd name="connsiteY27" fmla="*/ 45720 h 5326380"/>
                <a:gd name="connsiteX28" fmla="*/ 1684020 w 3520440"/>
                <a:gd name="connsiteY28" fmla="*/ 114300 h 5326380"/>
                <a:gd name="connsiteX29" fmla="*/ 1630680 w 3520440"/>
                <a:gd name="connsiteY29" fmla="*/ 182880 h 5326380"/>
                <a:gd name="connsiteX30" fmla="*/ 1630680 w 3520440"/>
                <a:gd name="connsiteY30" fmla="*/ 213360 h 5326380"/>
                <a:gd name="connsiteX31" fmla="*/ 1661160 w 3520440"/>
                <a:gd name="connsiteY31" fmla="*/ 266700 h 5326380"/>
                <a:gd name="connsiteX32" fmla="*/ 1592580 w 3520440"/>
                <a:gd name="connsiteY32" fmla="*/ 373380 h 5326380"/>
                <a:gd name="connsiteX33" fmla="*/ 1463040 w 3520440"/>
                <a:gd name="connsiteY33" fmla="*/ 419100 h 5326380"/>
                <a:gd name="connsiteX34" fmla="*/ 1440180 w 3520440"/>
                <a:gd name="connsiteY34" fmla="*/ 525780 h 5326380"/>
                <a:gd name="connsiteX35" fmla="*/ 1432560 w 3520440"/>
                <a:gd name="connsiteY35" fmla="*/ 586740 h 5326380"/>
                <a:gd name="connsiteX36" fmla="*/ 1379220 w 3520440"/>
                <a:gd name="connsiteY36" fmla="*/ 586740 h 5326380"/>
                <a:gd name="connsiteX37" fmla="*/ 1295400 w 3520440"/>
                <a:gd name="connsiteY37" fmla="*/ 685800 h 5326380"/>
                <a:gd name="connsiteX38" fmla="*/ 1257300 w 3520440"/>
                <a:gd name="connsiteY38" fmla="*/ 762000 h 5326380"/>
                <a:gd name="connsiteX39" fmla="*/ 1257300 w 3520440"/>
                <a:gd name="connsiteY39" fmla="*/ 762000 h 5326380"/>
                <a:gd name="connsiteX40" fmla="*/ 1257300 w 3520440"/>
                <a:gd name="connsiteY40" fmla="*/ 883920 h 5326380"/>
                <a:gd name="connsiteX41" fmla="*/ 1196340 w 3520440"/>
                <a:gd name="connsiteY41" fmla="*/ 937260 h 5326380"/>
                <a:gd name="connsiteX42" fmla="*/ 1051560 w 3520440"/>
                <a:gd name="connsiteY42" fmla="*/ 906780 h 5326380"/>
                <a:gd name="connsiteX43" fmla="*/ 998220 w 3520440"/>
                <a:gd name="connsiteY43" fmla="*/ 1013460 h 5326380"/>
                <a:gd name="connsiteX44" fmla="*/ 944880 w 3520440"/>
                <a:gd name="connsiteY44" fmla="*/ 1036320 h 5326380"/>
                <a:gd name="connsiteX45" fmla="*/ 952500 w 3520440"/>
                <a:gd name="connsiteY45" fmla="*/ 1135380 h 5326380"/>
                <a:gd name="connsiteX46" fmla="*/ 922020 w 3520440"/>
                <a:gd name="connsiteY46" fmla="*/ 1203960 h 5326380"/>
                <a:gd name="connsiteX47" fmla="*/ 944880 w 3520440"/>
                <a:gd name="connsiteY47" fmla="*/ 1363980 h 5326380"/>
                <a:gd name="connsiteX48" fmla="*/ 952500 w 3520440"/>
                <a:gd name="connsiteY48" fmla="*/ 1455420 h 5326380"/>
                <a:gd name="connsiteX49" fmla="*/ 998220 w 3520440"/>
                <a:gd name="connsiteY49" fmla="*/ 1577340 h 5326380"/>
                <a:gd name="connsiteX50" fmla="*/ 1066800 w 3520440"/>
                <a:gd name="connsiteY50" fmla="*/ 1584960 h 5326380"/>
                <a:gd name="connsiteX51" fmla="*/ 1135380 w 3520440"/>
                <a:gd name="connsiteY51" fmla="*/ 1722120 h 5326380"/>
                <a:gd name="connsiteX52" fmla="*/ 1173480 w 3520440"/>
                <a:gd name="connsiteY52" fmla="*/ 1783080 h 5326380"/>
                <a:gd name="connsiteX53" fmla="*/ 1211580 w 3520440"/>
                <a:gd name="connsiteY53" fmla="*/ 1836420 h 5326380"/>
                <a:gd name="connsiteX54" fmla="*/ 1181100 w 3520440"/>
                <a:gd name="connsiteY54" fmla="*/ 1965960 h 5326380"/>
                <a:gd name="connsiteX55" fmla="*/ 1135380 w 3520440"/>
                <a:gd name="connsiteY55" fmla="*/ 2026920 h 5326380"/>
                <a:gd name="connsiteX56" fmla="*/ 1059180 w 3520440"/>
                <a:gd name="connsiteY56" fmla="*/ 2019300 h 5326380"/>
                <a:gd name="connsiteX57" fmla="*/ 1059180 w 3520440"/>
                <a:gd name="connsiteY57" fmla="*/ 2072640 h 5326380"/>
                <a:gd name="connsiteX58" fmla="*/ 1021080 w 3520440"/>
                <a:gd name="connsiteY58" fmla="*/ 2125980 h 5326380"/>
                <a:gd name="connsiteX59" fmla="*/ 1021080 w 3520440"/>
                <a:gd name="connsiteY59" fmla="*/ 2125980 h 5326380"/>
                <a:gd name="connsiteX60" fmla="*/ 1074420 w 3520440"/>
                <a:gd name="connsiteY60" fmla="*/ 2171700 h 5326380"/>
                <a:gd name="connsiteX61" fmla="*/ 1112520 w 3520440"/>
                <a:gd name="connsiteY61" fmla="*/ 2263140 h 5326380"/>
                <a:gd name="connsiteX62" fmla="*/ 1158240 w 3520440"/>
                <a:gd name="connsiteY62" fmla="*/ 2316480 h 5326380"/>
                <a:gd name="connsiteX63" fmla="*/ 1181100 w 3520440"/>
                <a:gd name="connsiteY63" fmla="*/ 2385060 h 5326380"/>
                <a:gd name="connsiteX64" fmla="*/ 1173480 w 3520440"/>
                <a:gd name="connsiteY64" fmla="*/ 2476500 h 5326380"/>
                <a:gd name="connsiteX65" fmla="*/ 1112520 w 3520440"/>
                <a:gd name="connsiteY65" fmla="*/ 2506980 h 5326380"/>
                <a:gd name="connsiteX66" fmla="*/ 1112520 w 3520440"/>
                <a:gd name="connsiteY66" fmla="*/ 2506980 h 5326380"/>
                <a:gd name="connsiteX67" fmla="*/ 975360 w 3520440"/>
                <a:gd name="connsiteY67" fmla="*/ 2438400 h 5326380"/>
                <a:gd name="connsiteX68" fmla="*/ 914400 w 3520440"/>
                <a:gd name="connsiteY68" fmla="*/ 2407920 h 5326380"/>
                <a:gd name="connsiteX69" fmla="*/ 868680 w 3520440"/>
                <a:gd name="connsiteY69" fmla="*/ 2484120 h 5326380"/>
                <a:gd name="connsiteX70" fmla="*/ 853440 w 3520440"/>
                <a:gd name="connsiteY70" fmla="*/ 2537460 h 5326380"/>
                <a:gd name="connsiteX71" fmla="*/ 822960 w 3520440"/>
                <a:gd name="connsiteY71" fmla="*/ 2583180 h 5326380"/>
                <a:gd name="connsiteX72" fmla="*/ 822960 w 3520440"/>
                <a:gd name="connsiteY72" fmla="*/ 2583180 h 5326380"/>
                <a:gd name="connsiteX73" fmla="*/ 701040 w 3520440"/>
                <a:gd name="connsiteY73" fmla="*/ 2621280 h 5326380"/>
                <a:gd name="connsiteX74" fmla="*/ 594360 w 3520440"/>
                <a:gd name="connsiteY74" fmla="*/ 2567940 h 5326380"/>
                <a:gd name="connsiteX75" fmla="*/ 502920 w 3520440"/>
                <a:gd name="connsiteY75" fmla="*/ 2606040 h 5326380"/>
                <a:gd name="connsiteX76" fmla="*/ 449580 w 3520440"/>
                <a:gd name="connsiteY76" fmla="*/ 2705100 h 5326380"/>
                <a:gd name="connsiteX77" fmla="*/ 403860 w 3520440"/>
                <a:gd name="connsiteY77" fmla="*/ 2674620 h 5326380"/>
                <a:gd name="connsiteX78" fmla="*/ 350520 w 3520440"/>
                <a:gd name="connsiteY78" fmla="*/ 2697480 h 5326380"/>
                <a:gd name="connsiteX79" fmla="*/ 129540 w 3520440"/>
                <a:gd name="connsiteY79" fmla="*/ 2682240 h 5326380"/>
                <a:gd name="connsiteX80" fmla="*/ 60960 w 3520440"/>
                <a:gd name="connsiteY80" fmla="*/ 2682240 h 5326380"/>
                <a:gd name="connsiteX81" fmla="*/ 0 w 3520440"/>
                <a:gd name="connsiteY81" fmla="*/ 2804160 h 5326380"/>
                <a:gd name="connsiteX82" fmla="*/ 0 w 3520440"/>
                <a:gd name="connsiteY82" fmla="*/ 2834640 h 5326380"/>
                <a:gd name="connsiteX83" fmla="*/ 106680 w 3520440"/>
                <a:gd name="connsiteY83" fmla="*/ 2895600 h 5326380"/>
                <a:gd name="connsiteX84" fmla="*/ 190500 w 3520440"/>
                <a:gd name="connsiteY84" fmla="*/ 2987040 h 5326380"/>
                <a:gd name="connsiteX85" fmla="*/ 289560 w 3520440"/>
                <a:gd name="connsiteY85" fmla="*/ 3208020 h 5326380"/>
                <a:gd name="connsiteX86" fmla="*/ 426720 w 3520440"/>
                <a:gd name="connsiteY86" fmla="*/ 3261360 h 5326380"/>
                <a:gd name="connsiteX87" fmla="*/ 510540 w 3520440"/>
                <a:gd name="connsiteY87" fmla="*/ 3314700 h 5326380"/>
                <a:gd name="connsiteX88" fmla="*/ 594360 w 3520440"/>
                <a:gd name="connsiteY88" fmla="*/ 3482340 h 5326380"/>
                <a:gd name="connsiteX89" fmla="*/ 510540 w 3520440"/>
                <a:gd name="connsiteY89" fmla="*/ 3634740 h 5326380"/>
                <a:gd name="connsiteX90" fmla="*/ 502920 w 3520440"/>
                <a:gd name="connsiteY90" fmla="*/ 3710940 h 5326380"/>
                <a:gd name="connsiteX91" fmla="*/ 632460 w 3520440"/>
                <a:gd name="connsiteY91" fmla="*/ 3771900 h 5326380"/>
                <a:gd name="connsiteX92" fmla="*/ 693420 w 3520440"/>
                <a:gd name="connsiteY92" fmla="*/ 3832860 h 5326380"/>
                <a:gd name="connsiteX93" fmla="*/ 792480 w 3520440"/>
                <a:gd name="connsiteY93" fmla="*/ 3802380 h 5326380"/>
                <a:gd name="connsiteX94" fmla="*/ 838200 w 3520440"/>
                <a:gd name="connsiteY94" fmla="*/ 3863340 h 5326380"/>
                <a:gd name="connsiteX95" fmla="*/ 830580 w 3520440"/>
                <a:gd name="connsiteY95" fmla="*/ 3916680 h 5326380"/>
                <a:gd name="connsiteX96" fmla="*/ 929640 w 3520440"/>
                <a:gd name="connsiteY96" fmla="*/ 3947160 h 5326380"/>
                <a:gd name="connsiteX97" fmla="*/ 960120 w 3520440"/>
                <a:gd name="connsiteY97" fmla="*/ 4145280 h 5326380"/>
                <a:gd name="connsiteX98" fmla="*/ 975360 w 3520440"/>
                <a:gd name="connsiteY98" fmla="*/ 4221480 h 5326380"/>
                <a:gd name="connsiteX99" fmla="*/ 998220 w 3520440"/>
                <a:gd name="connsiteY99" fmla="*/ 4282440 h 5326380"/>
                <a:gd name="connsiteX100" fmla="*/ 1021080 w 3520440"/>
                <a:gd name="connsiteY100" fmla="*/ 4335780 h 5326380"/>
                <a:gd name="connsiteX101" fmla="*/ 1112520 w 3520440"/>
                <a:gd name="connsiteY101" fmla="*/ 4290060 h 5326380"/>
                <a:gd name="connsiteX102" fmla="*/ 1272540 w 3520440"/>
                <a:gd name="connsiteY102" fmla="*/ 4366260 h 5326380"/>
                <a:gd name="connsiteX103" fmla="*/ 1379220 w 3520440"/>
                <a:gd name="connsiteY103" fmla="*/ 4351020 h 5326380"/>
                <a:gd name="connsiteX104" fmla="*/ 1440180 w 3520440"/>
                <a:gd name="connsiteY104" fmla="*/ 4404360 h 5326380"/>
                <a:gd name="connsiteX105" fmla="*/ 1463040 w 3520440"/>
                <a:gd name="connsiteY105" fmla="*/ 4488180 h 5326380"/>
                <a:gd name="connsiteX106" fmla="*/ 1463040 w 3520440"/>
                <a:gd name="connsiteY106" fmla="*/ 4488180 h 5326380"/>
                <a:gd name="connsiteX107" fmla="*/ 1501140 w 3520440"/>
                <a:gd name="connsiteY107" fmla="*/ 4594860 h 5326380"/>
                <a:gd name="connsiteX108" fmla="*/ 1463040 w 3520440"/>
                <a:gd name="connsiteY108" fmla="*/ 4625340 h 5326380"/>
                <a:gd name="connsiteX109" fmla="*/ 1501140 w 3520440"/>
                <a:gd name="connsiteY109" fmla="*/ 4739640 h 5326380"/>
                <a:gd name="connsiteX110" fmla="*/ 1447800 w 3520440"/>
                <a:gd name="connsiteY110" fmla="*/ 4808220 h 5326380"/>
                <a:gd name="connsiteX111" fmla="*/ 1394460 w 3520440"/>
                <a:gd name="connsiteY111" fmla="*/ 4892040 h 5326380"/>
                <a:gd name="connsiteX112" fmla="*/ 1386840 w 3520440"/>
                <a:gd name="connsiteY112" fmla="*/ 4991100 h 5326380"/>
                <a:gd name="connsiteX113" fmla="*/ 1478280 w 3520440"/>
                <a:gd name="connsiteY113" fmla="*/ 4991100 h 5326380"/>
                <a:gd name="connsiteX114" fmla="*/ 1508760 w 3520440"/>
                <a:gd name="connsiteY114" fmla="*/ 5059680 h 5326380"/>
                <a:gd name="connsiteX115" fmla="*/ 1600200 w 3520440"/>
                <a:gd name="connsiteY115" fmla="*/ 5097780 h 5326380"/>
                <a:gd name="connsiteX116" fmla="*/ 1630680 w 3520440"/>
                <a:gd name="connsiteY116" fmla="*/ 5257800 h 5326380"/>
                <a:gd name="connsiteX117" fmla="*/ 1722120 w 3520440"/>
                <a:gd name="connsiteY117" fmla="*/ 5273040 h 5326380"/>
                <a:gd name="connsiteX118" fmla="*/ 1828800 w 3520440"/>
                <a:gd name="connsiteY118" fmla="*/ 5242560 h 5326380"/>
                <a:gd name="connsiteX119" fmla="*/ 1866900 w 3520440"/>
                <a:gd name="connsiteY119" fmla="*/ 5318760 h 5326380"/>
                <a:gd name="connsiteX120" fmla="*/ 1943100 w 3520440"/>
                <a:gd name="connsiteY120" fmla="*/ 5326380 h 5326380"/>
                <a:gd name="connsiteX121" fmla="*/ 1912620 w 3520440"/>
                <a:gd name="connsiteY121" fmla="*/ 5227320 h 5326380"/>
                <a:gd name="connsiteX122" fmla="*/ 1988820 w 3520440"/>
                <a:gd name="connsiteY122" fmla="*/ 5128260 h 5326380"/>
                <a:gd name="connsiteX123" fmla="*/ 2057400 w 3520440"/>
                <a:gd name="connsiteY123" fmla="*/ 5036820 h 5326380"/>
                <a:gd name="connsiteX124" fmla="*/ 2034540 w 3520440"/>
                <a:gd name="connsiteY124" fmla="*/ 4869180 h 5326380"/>
                <a:gd name="connsiteX125" fmla="*/ 2026920 w 3520440"/>
                <a:gd name="connsiteY125" fmla="*/ 4716780 h 5326380"/>
                <a:gd name="connsiteX126" fmla="*/ 2110740 w 3520440"/>
                <a:gd name="connsiteY126" fmla="*/ 4602480 h 5326380"/>
                <a:gd name="connsiteX127" fmla="*/ 2232660 w 3520440"/>
                <a:gd name="connsiteY127" fmla="*/ 4442460 h 5326380"/>
                <a:gd name="connsiteX128" fmla="*/ 2331720 w 3520440"/>
                <a:gd name="connsiteY128" fmla="*/ 4411980 h 5326380"/>
                <a:gd name="connsiteX129" fmla="*/ 2308860 w 3520440"/>
                <a:gd name="connsiteY129" fmla="*/ 4290060 h 5326380"/>
                <a:gd name="connsiteX130" fmla="*/ 2301240 w 3520440"/>
                <a:gd name="connsiteY130" fmla="*/ 4145280 h 5326380"/>
                <a:gd name="connsiteX131" fmla="*/ 2346960 w 3520440"/>
                <a:gd name="connsiteY131" fmla="*/ 4008120 h 5326380"/>
                <a:gd name="connsiteX132" fmla="*/ 2377440 w 3520440"/>
                <a:gd name="connsiteY132" fmla="*/ 3848100 h 5326380"/>
                <a:gd name="connsiteX133" fmla="*/ 2293620 w 3520440"/>
                <a:gd name="connsiteY133" fmla="*/ 3718560 h 5326380"/>
                <a:gd name="connsiteX134" fmla="*/ 2255520 w 3520440"/>
                <a:gd name="connsiteY134" fmla="*/ 3619500 h 5326380"/>
                <a:gd name="connsiteX135" fmla="*/ 2316480 w 3520440"/>
                <a:gd name="connsiteY135" fmla="*/ 3253740 h 5326380"/>
                <a:gd name="connsiteX136" fmla="*/ 2552700 w 3520440"/>
                <a:gd name="connsiteY136" fmla="*/ 2628900 h 5326380"/>
                <a:gd name="connsiteX137" fmla="*/ 2659380 w 3520440"/>
                <a:gd name="connsiteY137" fmla="*/ 2080260 h 5326380"/>
                <a:gd name="connsiteX138" fmla="*/ 2788920 w 3520440"/>
                <a:gd name="connsiteY138" fmla="*/ 1821180 h 5326380"/>
                <a:gd name="connsiteX139" fmla="*/ 2796540 w 3520440"/>
                <a:gd name="connsiteY139" fmla="*/ 1729740 h 5326380"/>
                <a:gd name="connsiteX140" fmla="*/ 2865120 w 3520440"/>
                <a:gd name="connsiteY140" fmla="*/ 1584960 h 5326380"/>
                <a:gd name="connsiteX141" fmla="*/ 2979420 w 3520440"/>
                <a:gd name="connsiteY141" fmla="*/ 1508760 h 5326380"/>
                <a:gd name="connsiteX142" fmla="*/ 2910840 w 3520440"/>
                <a:gd name="connsiteY142" fmla="*/ 1394460 h 5326380"/>
                <a:gd name="connsiteX143" fmla="*/ 2918460 w 3520440"/>
                <a:gd name="connsiteY143" fmla="*/ 1363980 h 5326380"/>
                <a:gd name="connsiteX144" fmla="*/ 3017520 w 3520440"/>
                <a:gd name="connsiteY144" fmla="*/ 1341120 h 5326380"/>
                <a:gd name="connsiteX145" fmla="*/ 3101340 w 3520440"/>
                <a:gd name="connsiteY145" fmla="*/ 1272540 h 5326380"/>
                <a:gd name="connsiteX146" fmla="*/ 3078480 w 3520440"/>
                <a:gd name="connsiteY146" fmla="*/ 1203960 h 5326380"/>
                <a:gd name="connsiteX147" fmla="*/ 3002280 w 3520440"/>
                <a:gd name="connsiteY147" fmla="*/ 1150620 h 5326380"/>
                <a:gd name="connsiteX148" fmla="*/ 3002280 w 3520440"/>
                <a:gd name="connsiteY148" fmla="*/ 1021080 h 5326380"/>
                <a:gd name="connsiteX149" fmla="*/ 3032760 w 3520440"/>
                <a:gd name="connsiteY149" fmla="*/ 944880 h 5326380"/>
                <a:gd name="connsiteX150" fmla="*/ 3139440 w 3520440"/>
                <a:gd name="connsiteY150" fmla="*/ 914400 h 5326380"/>
                <a:gd name="connsiteX151" fmla="*/ 3246120 w 3520440"/>
                <a:gd name="connsiteY151" fmla="*/ 708660 h 5326380"/>
                <a:gd name="connsiteX152" fmla="*/ 3246120 w 3520440"/>
                <a:gd name="connsiteY152" fmla="*/ 632460 h 5326380"/>
                <a:gd name="connsiteX153" fmla="*/ 3329940 w 3520440"/>
                <a:gd name="connsiteY153" fmla="*/ 624840 h 5326380"/>
                <a:gd name="connsiteX154" fmla="*/ 3360420 w 3520440"/>
                <a:gd name="connsiteY154" fmla="*/ 571500 h 5326380"/>
                <a:gd name="connsiteX155" fmla="*/ 3390900 w 3520440"/>
                <a:gd name="connsiteY155" fmla="*/ 525780 h 5326380"/>
                <a:gd name="connsiteX156" fmla="*/ 3459480 w 3520440"/>
                <a:gd name="connsiteY156" fmla="*/ 541020 h 5326380"/>
                <a:gd name="connsiteX157" fmla="*/ 3467100 w 3520440"/>
                <a:gd name="connsiteY157" fmla="*/ 441960 h 5326380"/>
                <a:gd name="connsiteX158" fmla="*/ 3512820 w 3520440"/>
                <a:gd name="connsiteY158" fmla="*/ 403860 h 5326380"/>
                <a:gd name="connsiteX0" fmla="*/ 3512820 w 3520440"/>
                <a:gd name="connsiteY0" fmla="*/ 403860 h 5326380"/>
                <a:gd name="connsiteX1" fmla="*/ 3459480 w 3520440"/>
                <a:gd name="connsiteY1" fmla="*/ 365760 h 5326380"/>
                <a:gd name="connsiteX2" fmla="*/ 3459480 w 3520440"/>
                <a:gd name="connsiteY2" fmla="*/ 198120 h 5326380"/>
                <a:gd name="connsiteX3" fmla="*/ 3520440 w 3520440"/>
                <a:gd name="connsiteY3" fmla="*/ 83820 h 5326380"/>
                <a:gd name="connsiteX4" fmla="*/ 3451860 w 3520440"/>
                <a:gd name="connsiteY4" fmla="*/ 76200 h 5326380"/>
                <a:gd name="connsiteX5" fmla="*/ 3383280 w 3520440"/>
                <a:gd name="connsiteY5" fmla="*/ 53340 h 5326380"/>
                <a:gd name="connsiteX6" fmla="*/ 3307080 w 3520440"/>
                <a:gd name="connsiteY6" fmla="*/ 60960 h 5326380"/>
                <a:gd name="connsiteX7" fmla="*/ 3261360 w 3520440"/>
                <a:gd name="connsiteY7" fmla="*/ 30480 h 5326380"/>
                <a:gd name="connsiteX8" fmla="*/ 3139440 w 3520440"/>
                <a:gd name="connsiteY8" fmla="*/ 38100 h 5326380"/>
                <a:gd name="connsiteX9" fmla="*/ 3086100 w 3520440"/>
                <a:gd name="connsiteY9" fmla="*/ 182880 h 5326380"/>
                <a:gd name="connsiteX10" fmla="*/ 3032760 w 3520440"/>
                <a:gd name="connsiteY10" fmla="*/ 259080 h 5326380"/>
                <a:gd name="connsiteX11" fmla="*/ 2926080 w 3520440"/>
                <a:gd name="connsiteY11" fmla="*/ 259080 h 5326380"/>
                <a:gd name="connsiteX12" fmla="*/ 2766060 w 3520440"/>
                <a:gd name="connsiteY12" fmla="*/ 259080 h 5326380"/>
                <a:gd name="connsiteX13" fmla="*/ 2697480 w 3520440"/>
                <a:gd name="connsiteY13" fmla="*/ 259080 h 5326380"/>
                <a:gd name="connsiteX14" fmla="*/ 2659380 w 3520440"/>
                <a:gd name="connsiteY14" fmla="*/ 327660 h 5326380"/>
                <a:gd name="connsiteX15" fmla="*/ 2537460 w 3520440"/>
                <a:gd name="connsiteY15" fmla="*/ 289560 h 5326380"/>
                <a:gd name="connsiteX16" fmla="*/ 2438400 w 3520440"/>
                <a:gd name="connsiteY16" fmla="*/ 236220 h 5326380"/>
                <a:gd name="connsiteX17" fmla="*/ 2476500 w 3520440"/>
                <a:gd name="connsiteY17" fmla="*/ 175260 h 5326380"/>
                <a:gd name="connsiteX18" fmla="*/ 2407920 w 3520440"/>
                <a:gd name="connsiteY18" fmla="*/ 99060 h 5326380"/>
                <a:gd name="connsiteX19" fmla="*/ 2346960 w 3520440"/>
                <a:gd name="connsiteY19" fmla="*/ 0 h 5326380"/>
                <a:gd name="connsiteX20" fmla="*/ 2255520 w 3520440"/>
                <a:gd name="connsiteY20" fmla="*/ 38100 h 5326380"/>
                <a:gd name="connsiteX21" fmla="*/ 2225040 w 3520440"/>
                <a:gd name="connsiteY21" fmla="*/ 83820 h 5326380"/>
                <a:gd name="connsiteX22" fmla="*/ 2186940 w 3520440"/>
                <a:gd name="connsiteY22" fmla="*/ 114300 h 5326380"/>
                <a:gd name="connsiteX23" fmla="*/ 2065020 w 3520440"/>
                <a:gd name="connsiteY23" fmla="*/ 114300 h 5326380"/>
                <a:gd name="connsiteX24" fmla="*/ 1981200 w 3520440"/>
                <a:gd name="connsiteY24" fmla="*/ 114300 h 5326380"/>
                <a:gd name="connsiteX25" fmla="*/ 1973580 w 3520440"/>
                <a:gd name="connsiteY25" fmla="*/ 45720 h 5326380"/>
                <a:gd name="connsiteX26" fmla="*/ 1897380 w 3520440"/>
                <a:gd name="connsiteY26" fmla="*/ 38100 h 5326380"/>
                <a:gd name="connsiteX27" fmla="*/ 1729740 w 3520440"/>
                <a:gd name="connsiteY27" fmla="*/ 45720 h 5326380"/>
                <a:gd name="connsiteX28" fmla="*/ 1684020 w 3520440"/>
                <a:gd name="connsiteY28" fmla="*/ 114300 h 5326380"/>
                <a:gd name="connsiteX29" fmla="*/ 1630680 w 3520440"/>
                <a:gd name="connsiteY29" fmla="*/ 182880 h 5326380"/>
                <a:gd name="connsiteX30" fmla="*/ 1630680 w 3520440"/>
                <a:gd name="connsiteY30" fmla="*/ 213360 h 5326380"/>
                <a:gd name="connsiteX31" fmla="*/ 1661160 w 3520440"/>
                <a:gd name="connsiteY31" fmla="*/ 266700 h 5326380"/>
                <a:gd name="connsiteX32" fmla="*/ 1592580 w 3520440"/>
                <a:gd name="connsiteY32" fmla="*/ 373380 h 5326380"/>
                <a:gd name="connsiteX33" fmla="*/ 1463040 w 3520440"/>
                <a:gd name="connsiteY33" fmla="*/ 419100 h 5326380"/>
                <a:gd name="connsiteX34" fmla="*/ 1440180 w 3520440"/>
                <a:gd name="connsiteY34" fmla="*/ 525780 h 5326380"/>
                <a:gd name="connsiteX35" fmla="*/ 1432560 w 3520440"/>
                <a:gd name="connsiteY35" fmla="*/ 586740 h 5326380"/>
                <a:gd name="connsiteX36" fmla="*/ 1379220 w 3520440"/>
                <a:gd name="connsiteY36" fmla="*/ 586740 h 5326380"/>
                <a:gd name="connsiteX37" fmla="*/ 1295400 w 3520440"/>
                <a:gd name="connsiteY37" fmla="*/ 685800 h 5326380"/>
                <a:gd name="connsiteX38" fmla="*/ 1257300 w 3520440"/>
                <a:gd name="connsiteY38" fmla="*/ 762000 h 5326380"/>
                <a:gd name="connsiteX39" fmla="*/ 1257300 w 3520440"/>
                <a:gd name="connsiteY39" fmla="*/ 762000 h 5326380"/>
                <a:gd name="connsiteX40" fmla="*/ 1257300 w 3520440"/>
                <a:gd name="connsiteY40" fmla="*/ 883920 h 5326380"/>
                <a:gd name="connsiteX41" fmla="*/ 1196340 w 3520440"/>
                <a:gd name="connsiteY41" fmla="*/ 937260 h 5326380"/>
                <a:gd name="connsiteX42" fmla="*/ 1051560 w 3520440"/>
                <a:gd name="connsiteY42" fmla="*/ 906780 h 5326380"/>
                <a:gd name="connsiteX43" fmla="*/ 998220 w 3520440"/>
                <a:gd name="connsiteY43" fmla="*/ 1013460 h 5326380"/>
                <a:gd name="connsiteX44" fmla="*/ 944880 w 3520440"/>
                <a:gd name="connsiteY44" fmla="*/ 1036320 h 5326380"/>
                <a:gd name="connsiteX45" fmla="*/ 952500 w 3520440"/>
                <a:gd name="connsiteY45" fmla="*/ 1135380 h 5326380"/>
                <a:gd name="connsiteX46" fmla="*/ 922020 w 3520440"/>
                <a:gd name="connsiteY46" fmla="*/ 1203960 h 5326380"/>
                <a:gd name="connsiteX47" fmla="*/ 944880 w 3520440"/>
                <a:gd name="connsiteY47" fmla="*/ 1363980 h 5326380"/>
                <a:gd name="connsiteX48" fmla="*/ 952500 w 3520440"/>
                <a:gd name="connsiteY48" fmla="*/ 1455420 h 5326380"/>
                <a:gd name="connsiteX49" fmla="*/ 998220 w 3520440"/>
                <a:gd name="connsiteY49" fmla="*/ 1577340 h 5326380"/>
                <a:gd name="connsiteX50" fmla="*/ 1066800 w 3520440"/>
                <a:gd name="connsiteY50" fmla="*/ 1584960 h 5326380"/>
                <a:gd name="connsiteX51" fmla="*/ 1135380 w 3520440"/>
                <a:gd name="connsiteY51" fmla="*/ 1722120 h 5326380"/>
                <a:gd name="connsiteX52" fmla="*/ 1173480 w 3520440"/>
                <a:gd name="connsiteY52" fmla="*/ 1783080 h 5326380"/>
                <a:gd name="connsiteX53" fmla="*/ 1211580 w 3520440"/>
                <a:gd name="connsiteY53" fmla="*/ 1836420 h 5326380"/>
                <a:gd name="connsiteX54" fmla="*/ 1181100 w 3520440"/>
                <a:gd name="connsiteY54" fmla="*/ 1965960 h 5326380"/>
                <a:gd name="connsiteX55" fmla="*/ 1135380 w 3520440"/>
                <a:gd name="connsiteY55" fmla="*/ 2026920 h 5326380"/>
                <a:gd name="connsiteX56" fmla="*/ 1059180 w 3520440"/>
                <a:gd name="connsiteY56" fmla="*/ 2019300 h 5326380"/>
                <a:gd name="connsiteX57" fmla="*/ 1059180 w 3520440"/>
                <a:gd name="connsiteY57" fmla="*/ 2072640 h 5326380"/>
                <a:gd name="connsiteX58" fmla="*/ 1021080 w 3520440"/>
                <a:gd name="connsiteY58" fmla="*/ 2125980 h 5326380"/>
                <a:gd name="connsiteX59" fmla="*/ 1021080 w 3520440"/>
                <a:gd name="connsiteY59" fmla="*/ 2125980 h 5326380"/>
                <a:gd name="connsiteX60" fmla="*/ 1074420 w 3520440"/>
                <a:gd name="connsiteY60" fmla="*/ 2171700 h 5326380"/>
                <a:gd name="connsiteX61" fmla="*/ 1112520 w 3520440"/>
                <a:gd name="connsiteY61" fmla="*/ 2263140 h 5326380"/>
                <a:gd name="connsiteX62" fmla="*/ 1158240 w 3520440"/>
                <a:gd name="connsiteY62" fmla="*/ 2316480 h 5326380"/>
                <a:gd name="connsiteX63" fmla="*/ 1181100 w 3520440"/>
                <a:gd name="connsiteY63" fmla="*/ 2385060 h 5326380"/>
                <a:gd name="connsiteX64" fmla="*/ 1173480 w 3520440"/>
                <a:gd name="connsiteY64" fmla="*/ 2476500 h 5326380"/>
                <a:gd name="connsiteX65" fmla="*/ 1112520 w 3520440"/>
                <a:gd name="connsiteY65" fmla="*/ 2506980 h 5326380"/>
                <a:gd name="connsiteX66" fmla="*/ 1112520 w 3520440"/>
                <a:gd name="connsiteY66" fmla="*/ 2506980 h 5326380"/>
                <a:gd name="connsiteX67" fmla="*/ 975360 w 3520440"/>
                <a:gd name="connsiteY67" fmla="*/ 2438400 h 5326380"/>
                <a:gd name="connsiteX68" fmla="*/ 914400 w 3520440"/>
                <a:gd name="connsiteY68" fmla="*/ 2407920 h 5326380"/>
                <a:gd name="connsiteX69" fmla="*/ 868680 w 3520440"/>
                <a:gd name="connsiteY69" fmla="*/ 2484120 h 5326380"/>
                <a:gd name="connsiteX70" fmla="*/ 853440 w 3520440"/>
                <a:gd name="connsiteY70" fmla="*/ 2537460 h 5326380"/>
                <a:gd name="connsiteX71" fmla="*/ 822960 w 3520440"/>
                <a:gd name="connsiteY71" fmla="*/ 2583180 h 5326380"/>
                <a:gd name="connsiteX72" fmla="*/ 822960 w 3520440"/>
                <a:gd name="connsiteY72" fmla="*/ 2583180 h 5326380"/>
                <a:gd name="connsiteX73" fmla="*/ 701040 w 3520440"/>
                <a:gd name="connsiteY73" fmla="*/ 2621280 h 5326380"/>
                <a:gd name="connsiteX74" fmla="*/ 594360 w 3520440"/>
                <a:gd name="connsiteY74" fmla="*/ 2567940 h 5326380"/>
                <a:gd name="connsiteX75" fmla="*/ 502920 w 3520440"/>
                <a:gd name="connsiteY75" fmla="*/ 2606040 h 5326380"/>
                <a:gd name="connsiteX76" fmla="*/ 449580 w 3520440"/>
                <a:gd name="connsiteY76" fmla="*/ 2705100 h 5326380"/>
                <a:gd name="connsiteX77" fmla="*/ 403860 w 3520440"/>
                <a:gd name="connsiteY77" fmla="*/ 2674620 h 5326380"/>
                <a:gd name="connsiteX78" fmla="*/ 350520 w 3520440"/>
                <a:gd name="connsiteY78" fmla="*/ 2697480 h 5326380"/>
                <a:gd name="connsiteX79" fmla="*/ 129540 w 3520440"/>
                <a:gd name="connsiteY79" fmla="*/ 2682240 h 5326380"/>
                <a:gd name="connsiteX80" fmla="*/ 60960 w 3520440"/>
                <a:gd name="connsiteY80" fmla="*/ 2682240 h 5326380"/>
                <a:gd name="connsiteX81" fmla="*/ 0 w 3520440"/>
                <a:gd name="connsiteY81" fmla="*/ 2804160 h 5326380"/>
                <a:gd name="connsiteX82" fmla="*/ 0 w 3520440"/>
                <a:gd name="connsiteY82" fmla="*/ 2834640 h 5326380"/>
                <a:gd name="connsiteX83" fmla="*/ 106680 w 3520440"/>
                <a:gd name="connsiteY83" fmla="*/ 2895600 h 5326380"/>
                <a:gd name="connsiteX84" fmla="*/ 190500 w 3520440"/>
                <a:gd name="connsiteY84" fmla="*/ 2987040 h 5326380"/>
                <a:gd name="connsiteX85" fmla="*/ 289560 w 3520440"/>
                <a:gd name="connsiteY85" fmla="*/ 3208020 h 5326380"/>
                <a:gd name="connsiteX86" fmla="*/ 426720 w 3520440"/>
                <a:gd name="connsiteY86" fmla="*/ 3261360 h 5326380"/>
                <a:gd name="connsiteX87" fmla="*/ 510540 w 3520440"/>
                <a:gd name="connsiteY87" fmla="*/ 3314700 h 5326380"/>
                <a:gd name="connsiteX88" fmla="*/ 594360 w 3520440"/>
                <a:gd name="connsiteY88" fmla="*/ 3482340 h 5326380"/>
                <a:gd name="connsiteX89" fmla="*/ 510540 w 3520440"/>
                <a:gd name="connsiteY89" fmla="*/ 3634740 h 5326380"/>
                <a:gd name="connsiteX90" fmla="*/ 502920 w 3520440"/>
                <a:gd name="connsiteY90" fmla="*/ 3710940 h 5326380"/>
                <a:gd name="connsiteX91" fmla="*/ 632460 w 3520440"/>
                <a:gd name="connsiteY91" fmla="*/ 3771900 h 5326380"/>
                <a:gd name="connsiteX92" fmla="*/ 693420 w 3520440"/>
                <a:gd name="connsiteY92" fmla="*/ 3832860 h 5326380"/>
                <a:gd name="connsiteX93" fmla="*/ 792480 w 3520440"/>
                <a:gd name="connsiteY93" fmla="*/ 3802380 h 5326380"/>
                <a:gd name="connsiteX94" fmla="*/ 838200 w 3520440"/>
                <a:gd name="connsiteY94" fmla="*/ 3863340 h 5326380"/>
                <a:gd name="connsiteX95" fmla="*/ 830580 w 3520440"/>
                <a:gd name="connsiteY95" fmla="*/ 3916680 h 5326380"/>
                <a:gd name="connsiteX96" fmla="*/ 929640 w 3520440"/>
                <a:gd name="connsiteY96" fmla="*/ 3947160 h 5326380"/>
                <a:gd name="connsiteX97" fmla="*/ 960120 w 3520440"/>
                <a:gd name="connsiteY97" fmla="*/ 4145280 h 5326380"/>
                <a:gd name="connsiteX98" fmla="*/ 975360 w 3520440"/>
                <a:gd name="connsiteY98" fmla="*/ 4221480 h 5326380"/>
                <a:gd name="connsiteX99" fmla="*/ 998220 w 3520440"/>
                <a:gd name="connsiteY99" fmla="*/ 4282440 h 5326380"/>
                <a:gd name="connsiteX100" fmla="*/ 1021080 w 3520440"/>
                <a:gd name="connsiteY100" fmla="*/ 4335780 h 5326380"/>
                <a:gd name="connsiteX101" fmla="*/ 1112520 w 3520440"/>
                <a:gd name="connsiteY101" fmla="*/ 4290060 h 5326380"/>
                <a:gd name="connsiteX102" fmla="*/ 1272540 w 3520440"/>
                <a:gd name="connsiteY102" fmla="*/ 4366260 h 5326380"/>
                <a:gd name="connsiteX103" fmla="*/ 1379220 w 3520440"/>
                <a:gd name="connsiteY103" fmla="*/ 4351020 h 5326380"/>
                <a:gd name="connsiteX104" fmla="*/ 1440180 w 3520440"/>
                <a:gd name="connsiteY104" fmla="*/ 4404360 h 5326380"/>
                <a:gd name="connsiteX105" fmla="*/ 1463040 w 3520440"/>
                <a:gd name="connsiteY105" fmla="*/ 4488180 h 5326380"/>
                <a:gd name="connsiteX106" fmla="*/ 1463040 w 3520440"/>
                <a:gd name="connsiteY106" fmla="*/ 4488180 h 5326380"/>
                <a:gd name="connsiteX107" fmla="*/ 1501140 w 3520440"/>
                <a:gd name="connsiteY107" fmla="*/ 4594860 h 5326380"/>
                <a:gd name="connsiteX108" fmla="*/ 1463040 w 3520440"/>
                <a:gd name="connsiteY108" fmla="*/ 4625340 h 5326380"/>
                <a:gd name="connsiteX109" fmla="*/ 1501140 w 3520440"/>
                <a:gd name="connsiteY109" fmla="*/ 4739640 h 5326380"/>
                <a:gd name="connsiteX110" fmla="*/ 1447800 w 3520440"/>
                <a:gd name="connsiteY110" fmla="*/ 4808220 h 5326380"/>
                <a:gd name="connsiteX111" fmla="*/ 1394460 w 3520440"/>
                <a:gd name="connsiteY111" fmla="*/ 4892040 h 5326380"/>
                <a:gd name="connsiteX112" fmla="*/ 1386840 w 3520440"/>
                <a:gd name="connsiteY112" fmla="*/ 4991100 h 5326380"/>
                <a:gd name="connsiteX113" fmla="*/ 1478280 w 3520440"/>
                <a:gd name="connsiteY113" fmla="*/ 4991100 h 5326380"/>
                <a:gd name="connsiteX114" fmla="*/ 1508760 w 3520440"/>
                <a:gd name="connsiteY114" fmla="*/ 5059680 h 5326380"/>
                <a:gd name="connsiteX115" fmla="*/ 1600200 w 3520440"/>
                <a:gd name="connsiteY115" fmla="*/ 5097780 h 5326380"/>
                <a:gd name="connsiteX116" fmla="*/ 1630680 w 3520440"/>
                <a:gd name="connsiteY116" fmla="*/ 5257800 h 5326380"/>
                <a:gd name="connsiteX117" fmla="*/ 1722120 w 3520440"/>
                <a:gd name="connsiteY117" fmla="*/ 5273040 h 5326380"/>
                <a:gd name="connsiteX118" fmla="*/ 1828800 w 3520440"/>
                <a:gd name="connsiteY118" fmla="*/ 5242560 h 5326380"/>
                <a:gd name="connsiteX119" fmla="*/ 1866900 w 3520440"/>
                <a:gd name="connsiteY119" fmla="*/ 5318760 h 5326380"/>
                <a:gd name="connsiteX120" fmla="*/ 1943100 w 3520440"/>
                <a:gd name="connsiteY120" fmla="*/ 5326380 h 5326380"/>
                <a:gd name="connsiteX121" fmla="*/ 1912620 w 3520440"/>
                <a:gd name="connsiteY121" fmla="*/ 5227320 h 5326380"/>
                <a:gd name="connsiteX122" fmla="*/ 1988820 w 3520440"/>
                <a:gd name="connsiteY122" fmla="*/ 5128260 h 5326380"/>
                <a:gd name="connsiteX123" fmla="*/ 2057400 w 3520440"/>
                <a:gd name="connsiteY123" fmla="*/ 5036820 h 5326380"/>
                <a:gd name="connsiteX124" fmla="*/ 2034540 w 3520440"/>
                <a:gd name="connsiteY124" fmla="*/ 4869180 h 5326380"/>
                <a:gd name="connsiteX125" fmla="*/ 2026920 w 3520440"/>
                <a:gd name="connsiteY125" fmla="*/ 4716780 h 5326380"/>
                <a:gd name="connsiteX126" fmla="*/ 2110740 w 3520440"/>
                <a:gd name="connsiteY126" fmla="*/ 4602480 h 5326380"/>
                <a:gd name="connsiteX127" fmla="*/ 2232660 w 3520440"/>
                <a:gd name="connsiteY127" fmla="*/ 4442460 h 5326380"/>
                <a:gd name="connsiteX128" fmla="*/ 2331720 w 3520440"/>
                <a:gd name="connsiteY128" fmla="*/ 4411980 h 5326380"/>
                <a:gd name="connsiteX129" fmla="*/ 2308860 w 3520440"/>
                <a:gd name="connsiteY129" fmla="*/ 4290060 h 5326380"/>
                <a:gd name="connsiteX130" fmla="*/ 2301240 w 3520440"/>
                <a:gd name="connsiteY130" fmla="*/ 4145280 h 5326380"/>
                <a:gd name="connsiteX131" fmla="*/ 2346960 w 3520440"/>
                <a:gd name="connsiteY131" fmla="*/ 4008120 h 5326380"/>
                <a:gd name="connsiteX132" fmla="*/ 2377440 w 3520440"/>
                <a:gd name="connsiteY132" fmla="*/ 3848100 h 5326380"/>
                <a:gd name="connsiteX133" fmla="*/ 2293620 w 3520440"/>
                <a:gd name="connsiteY133" fmla="*/ 3718560 h 5326380"/>
                <a:gd name="connsiteX134" fmla="*/ 2255520 w 3520440"/>
                <a:gd name="connsiteY134" fmla="*/ 3619500 h 5326380"/>
                <a:gd name="connsiteX135" fmla="*/ 2316480 w 3520440"/>
                <a:gd name="connsiteY135" fmla="*/ 3253740 h 5326380"/>
                <a:gd name="connsiteX136" fmla="*/ 2484120 w 3520440"/>
                <a:gd name="connsiteY136" fmla="*/ 2628900 h 5326380"/>
                <a:gd name="connsiteX137" fmla="*/ 2659380 w 3520440"/>
                <a:gd name="connsiteY137" fmla="*/ 2080260 h 5326380"/>
                <a:gd name="connsiteX138" fmla="*/ 2788920 w 3520440"/>
                <a:gd name="connsiteY138" fmla="*/ 1821180 h 5326380"/>
                <a:gd name="connsiteX139" fmla="*/ 2796540 w 3520440"/>
                <a:gd name="connsiteY139" fmla="*/ 1729740 h 5326380"/>
                <a:gd name="connsiteX140" fmla="*/ 2865120 w 3520440"/>
                <a:gd name="connsiteY140" fmla="*/ 1584960 h 5326380"/>
                <a:gd name="connsiteX141" fmla="*/ 2979420 w 3520440"/>
                <a:gd name="connsiteY141" fmla="*/ 1508760 h 5326380"/>
                <a:gd name="connsiteX142" fmla="*/ 2910840 w 3520440"/>
                <a:gd name="connsiteY142" fmla="*/ 1394460 h 5326380"/>
                <a:gd name="connsiteX143" fmla="*/ 2918460 w 3520440"/>
                <a:gd name="connsiteY143" fmla="*/ 1363980 h 5326380"/>
                <a:gd name="connsiteX144" fmla="*/ 3017520 w 3520440"/>
                <a:gd name="connsiteY144" fmla="*/ 1341120 h 5326380"/>
                <a:gd name="connsiteX145" fmla="*/ 3101340 w 3520440"/>
                <a:gd name="connsiteY145" fmla="*/ 1272540 h 5326380"/>
                <a:gd name="connsiteX146" fmla="*/ 3078480 w 3520440"/>
                <a:gd name="connsiteY146" fmla="*/ 1203960 h 5326380"/>
                <a:gd name="connsiteX147" fmla="*/ 3002280 w 3520440"/>
                <a:gd name="connsiteY147" fmla="*/ 1150620 h 5326380"/>
                <a:gd name="connsiteX148" fmla="*/ 3002280 w 3520440"/>
                <a:gd name="connsiteY148" fmla="*/ 1021080 h 5326380"/>
                <a:gd name="connsiteX149" fmla="*/ 3032760 w 3520440"/>
                <a:gd name="connsiteY149" fmla="*/ 944880 h 5326380"/>
                <a:gd name="connsiteX150" fmla="*/ 3139440 w 3520440"/>
                <a:gd name="connsiteY150" fmla="*/ 914400 h 5326380"/>
                <a:gd name="connsiteX151" fmla="*/ 3246120 w 3520440"/>
                <a:gd name="connsiteY151" fmla="*/ 708660 h 5326380"/>
                <a:gd name="connsiteX152" fmla="*/ 3246120 w 3520440"/>
                <a:gd name="connsiteY152" fmla="*/ 632460 h 5326380"/>
                <a:gd name="connsiteX153" fmla="*/ 3329940 w 3520440"/>
                <a:gd name="connsiteY153" fmla="*/ 624840 h 5326380"/>
                <a:gd name="connsiteX154" fmla="*/ 3360420 w 3520440"/>
                <a:gd name="connsiteY154" fmla="*/ 571500 h 5326380"/>
                <a:gd name="connsiteX155" fmla="*/ 3390900 w 3520440"/>
                <a:gd name="connsiteY155" fmla="*/ 525780 h 5326380"/>
                <a:gd name="connsiteX156" fmla="*/ 3459480 w 3520440"/>
                <a:gd name="connsiteY156" fmla="*/ 541020 h 5326380"/>
                <a:gd name="connsiteX157" fmla="*/ 3467100 w 3520440"/>
                <a:gd name="connsiteY157" fmla="*/ 441960 h 5326380"/>
                <a:gd name="connsiteX158" fmla="*/ 3512820 w 3520440"/>
                <a:gd name="connsiteY158" fmla="*/ 403860 h 532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3520440" h="5326380">
                  <a:moveTo>
                    <a:pt x="3512820" y="403860"/>
                  </a:moveTo>
                  <a:lnTo>
                    <a:pt x="3459480" y="365760"/>
                  </a:lnTo>
                  <a:lnTo>
                    <a:pt x="3459480" y="198120"/>
                  </a:lnTo>
                  <a:lnTo>
                    <a:pt x="3520440" y="83820"/>
                  </a:lnTo>
                  <a:lnTo>
                    <a:pt x="3451860" y="76200"/>
                  </a:lnTo>
                  <a:lnTo>
                    <a:pt x="3383280" y="53340"/>
                  </a:lnTo>
                  <a:lnTo>
                    <a:pt x="3307080" y="60960"/>
                  </a:lnTo>
                  <a:lnTo>
                    <a:pt x="3261360" y="30480"/>
                  </a:lnTo>
                  <a:lnTo>
                    <a:pt x="3139440" y="38100"/>
                  </a:lnTo>
                  <a:lnTo>
                    <a:pt x="3086100" y="182880"/>
                  </a:lnTo>
                  <a:lnTo>
                    <a:pt x="3032760" y="259080"/>
                  </a:lnTo>
                  <a:lnTo>
                    <a:pt x="2926080" y="259080"/>
                  </a:lnTo>
                  <a:lnTo>
                    <a:pt x="2766060" y="259080"/>
                  </a:lnTo>
                  <a:lnTo>
                    <a:pt x="2697480" y="259080"/>
                  </a:lnTo>
                  <a:lnTo>
                    <a:pt x="2659380" y="327660"/>
                  </a:lnTo>
                  <a:lnTo>
                    <a:pt x="2537460" y="289560"/>
                  </a:lnTo>
                  <a:lnTo>
                    <a:pt x="2438400" y="236220"/>
                  </a:lnTo>
                  <a:lnTo>
                    <a:pt x="2476500" y="175260"/>
                  </a:lnTo>
                  <a:lnTo>
                    <a:pt x="2407920" y="99060"/>
                  </a:lnTo>
                  <a:lnTo>
                    <a:pt x="2346960" y="0"/>
                  </a:lnTo>
                  <a:lnTo>
                    <a:pt x="2255520" y="38100"/>
                  </a:lnTo>
                  <a:lnTo>
                    <a:pt x="2225040" y="83820"/>
                  </a:lnTo>
                  <a:lnTo>
                    <a:pt x="2186940" y="114300"/>
                  </a:lnTo>
                  <a:lnTo>
                    <a:pt x="2065020" y="114300"/>
                  </a:lnTo>
                  <a:lnTo>
                    <a:pt x="1981200" y="114300"/>
                  </a:lnTo>
                  <a:lnTo>
                    <a:pt x="1973580" y="45720"/>
                  </a:lnTo>
                  <a:lnTo>
                    <a:pt x="1897380" y="38100"/>
                  </a:lnTo>
                  <a:lnTo>
                    <a:pt x="1729740" y="45720"/>
                  </a:lnTo>
                  <a:lnTo>
                    <a:pt x="1684020" y="114300"/>
                  </a:lnTo>
                  <a:lnTo>
                    <a:pt x="1630680" y="182880"/>
                  </a:lnTo>
                  <a:lnTo>
                    <a:pt x="1630680" y="213360"/>
                  </a:lnTo>
                  <a:lnTo>
                    <a:pt x="1661160" y="266700"/>
                  </a:lnTo>
                  <a:lnTo>
                    <a:pt x="1592580" y="373380"/>
                  </a:lnTo>
                  <a:lnTo>
                    <a:pt x="1463040" y="419100"/>
                  </a:lnTo>
                  <a:lnTo>
                    <a:pt x="1440180" y="525780"/>
                  </a:lnTo>
                  <a:lnTo>
                    <a:pt x="1432560" y="586740"/>
                  </a:lnTo>
                  <a:lnTo>
                    <a:pt x="1379220" y="586740"/>
                  </a:lnTo>
                  <a:lnTo>
                    <a:pt x="1295400" y="685800"/>
                  </a:lnTo>
                  <a:lnTo>
                    <a:pt x="1257300" y="762000"/>
                  </a:lnTo>
                  <a:lnTo>
                    <a:pt x="1257300" y="762000"/>
                  </a:lnTo>
                  <a:lnTo>
                    <a:pt x="1257300" y="883920"/>
                  </a:lnTo>
                  <a:lnTo>
                    <a:pt x="1196340" y="937260"/>
                  </a:lnTo>
                  <a:lnTo>
                    <a:pt x="1051560" y="906780"/>
                  </a:lnTo>
                  <a:lnTo>
                    <a:pt x="998220" y="1013460"/>
                  </a:lnTo>
                  <a:lnTo>
                    <a:pt x="944880" y="1036320"/>
                  </a:lnTo>
                  <a:lnTo>
                    <a:pt x="952500" y="1135380"/>
                  </a:lnTo>
                  <a:lnTo>
                    <a:pt x="922020" y="1203960"/>
                  </a:lnTo>
                  <a:lnTo>
                    <a:pt x="944880" y="1363980"/>
                  </a:lnTo>
                  <a:lnTo>
                    <a:pt x="952500" y="1455420"/>
                  </a:lnTo>
                  <a:lnTo>
                    <a:pt x="998220" y="1577340"/>
                  </a:lnTo>
                  <a:lnTo>
                    <a:pt x="1066800" y="1584960"/>
                  </a:lnTo>
                  <a:lnTo>
                    <a:pt x="1135380" y="1722120"/>
                  </a:lnTo>
                  <a:lnTo>
                    <a:pt x="1173480" y="1783080"/>
                  </a:lnTo>
                  <a:lnTo>
                    <a:pt x="1211580" y="1836420"/>
                  </a:lnTo>
                  <a:lnTo>
                    <a:pt x="1181100" y="1965960"/>
                  </a:lnTo>
                  <a:lnTo>
                    <a:pt x="1135380" y="2026920"/>
                  </a:lnTo>
                  <a:lnTo>
                    <a:pt x="1059180" y="2019300"/>
                  </a:lnTo>
                  <a:lnTo>
                    <a:pt x="1059180" y="2072640"/>
                  </a:lnTo>
                  <a:lnTo>
                    <a:pt x="1021080" y="2125980"/>
                  </a:lnTo>
                  <a:lnTo>
                    <a:pt x="1021080" y="2125980"/>
                  </a:lnTo>
                  <a:lnTo>
                    <a:pt x="1074420" y="2171700"/>
                  </a:lnTo>
                  <a:lnTo>
                    <a:pt x="1112520" y="2263140"/>
                  </a:lnTo>
                  <a:lnTo>
                    <a:pt x="1158240" y="2316480"/>
                  </a:lnTo>
                  <a:lnTo>
                    <a:pt x="1181100" y="2385060"/>
                  </a:lnTo>
                  <a:lnTo>
                    <a:pt x="1173480" y="2476500"/>
                  </a:lnTo>
                  <a:lnTo>
                    <a:pt x="1112520" y="2506980"/>
                  </a:lnTo>
                  <a:lnTo>
                    <a:pt x="1112520" y="2506980"/>
                  </a:lnTo>
                  <a:lnTo>
                    <a:pt x="975360" y="2438400"/>
                  </a:lnTo>
                  <a:lnTo>
                    <a:pt x="914400" y="2407920"/>
                  </a:lnTo>
                  <a:lnTo>
                    <a:pt x="868680" y="2484120"/>
                  </a:lnTo>
                  <a:lnTo>
                    <a:pt x="853440" y="2537460"/>
                  </a:lnTo>
                  <a:lnTo>
                    <a:pt x="822960" y="2583180"/>
                  </a:lnTo>
                  <a:lnTo>
                    <a:pt x="822960" y="2583180"/>
                  </a:lnTo>
                  <a:lnTo>
                    <a:pt x="701040" y="2621280"/>
                  </a:lnTo>
                  <a:lnTo>
                    <a:pt x="594360" y="2567940"/>
                  </a:lnTo>
                  <a:lnTo>
                    <a:pt x="502920" y="2606040"/>
                  </a:lnTo>
                  <a:lnTo>
                    <a:pt x="449580" y="2705100"/>
                  </a:lnTo>
                  <a:lnTo>
                    <a:pt x="403860" y="2674620"/>
                  </a:lnTo>
                  <a:lnTo>
                    <a:pt x="350520" y="2697480"/>
                  </a:lnTo>
                  <a:lnTo>
                    <a:pt x="129540" y="2682240"/>
                  </a:lnTo>
                  <a:lnTo>
                    <a:pt x="60960" y="2682240"/>
                  </a:lnTo>
                  <a:lnTo>
                    <a:pt x="0" y="2804160"/>
                  </a:lnTo>
                  <a:lnTo>
                    <a:pt x="0" y="2834640"/>
                  </a:lnTo>
                  <a:lnTo>
                    <a:pt x="106680" y="2895600"/>
                  </a:lnTo>
                  <a:lnTo>
                    <a:pt x="190500" y="2987040"/>
                  </a:lnTo>
                  <a:lnTo>
                    <a:pt x="289560" y="3208020"/>
                  </a:lnTo>
                  <a:lnTo>
                    <a:pt x="426720" y="3261360"/>
                  </a:lnTo>
                  <a:lnTo>
                    <a:pt x="510540" y="3314700"/>
                  </a:lnTo>
                  <a:lnTo>
                    <a:pt x="594360" y="3482340"/>
                  </a:lnTo>
                  <a:lnTo>
                    <a:pt x="510540" y="3634740"/>
                  </a:lnTo>
                  <a:lnTo>
                    <a:pt x="502920" y="3710940"/>
                  </a:lnTo>
                  <a:lnTo>
                    <a:pt x="632460" y="3771900"/>
                  </a:lnTo>
                  <a:lnTo>
                    <a:pt x="693420" y="3832860"/>
                  </a:lnTo>
                  <a:lnTo>
                    <a:pt x="792480" y="3802380"/>
                  </a:lnTo>
                  <a:lnTo>
                    <a:pt x="838200" y="3863340"/>
                  </a:lnTo>
                  <a:lnTo>
                    <a:pt x="830580" y="3916680"/>
                  </a:lnTo>
                  <a:lnTo>
                    <a:pt x="929640" y="3947160"/>
                  </a:lnTo>
                  <a:lnTo>
                    <a:pt x="960120" y="4145280"/>
                  </a:lnTo>
                  <a:lnTo>
                    <a:pt x="975360" y="4221480"/>
                  </a:lnTo>
                  <a:lnTo>
                    <a:pt x="998220" y="4282440"/>
                  </a:lnTo>
                  <a:lnTo>
                    <a:pt x="1021080" y="4335780"/>
                  </a:lnTo>
                  <a:lnTo>
                    <a:pt x="1112520" y="4290060"/>
                  </a:lnTo>
                  <a:lnTo>
                    <a:pt x="1272540" y="4366260"/>
                  </a:lnTo>
                  <a:lnTo>
                    <a:pt x="1379220" y="4351020"/>
                  </a:lnTo>
                  <a:lnTo>
                    <a:pt x="1440180" y="4404360"/>
                  </a:lnTo>
                  <a:lnTo>
                    <a:pt x="1463040" y="4488180"/>
                  </a:lnTo>
                  <a:lnTo>
                    <a:pt x="1463040" y="4488180"/>
                  </a:lnTo>
                  <a:lnTo>
                    <a:pt x="1501140" y="4594860"/>
                  </a:lnTo>
                  <a:lnTo>
                    <a:pt x="1463040" y="4625340"/>
                  </a:lnTo>
                  <a:lnTo>
                    <a:pt x="1501140" y="4739640"/>
                  </a:lnTo>
                  <a:lnTo>
                    <a:pt x="1447800" y="4808220"/>
                  </a:lnTo>
                  <a:lnTo>
                    <a:pt x="1394460" y="4892040"/>
                  </a:lnTo>
                  <a:lnTo>
                    <a:pt x="1386840" y="4991100"/>
                  </a:lnTo>
                  <a:lnTo>
                    <a:pt x="1478280" y="4991100"/>
                  </a:lnTo>
                  <a:lnTo>
                    <a:pt x="1508760" y="5059680"/>
                  </a:lnTo>
                  <a:lnTo>
                    <a:pt x="1600200" y="5097780"/>
                  </a:lnTo>
                  <a:lnTo>
                    <a:pt x="1630680" y="5257800"/>
                  </a:lnTo>
                  <a:lnTo>
                    <a:pt x="1722120" y="5273040"/>
                  </a:lnTo>
                  <a:lnTo>
                    <a:pt x="1828800" y="5242560"/>
                  </a:lnTo>
                  <a:lnTo>
                    <a:pt x="1866900" y="5318760"/>
                  </a:lnTo>
                  <a:lnTo>
                    <a:pt x="1943100" y="5326380"/>
                  </a:lnTo>
                  <a:lnTo>
                    <a:pt x="1912620" y="5227320"/>
                  </a:lnTo>
                  <a:lnTo>
                    <a:pt x="1988820" y="5128260"/>
                  </a:lnTo>
                  <a:lnTo>
                    <a:pt x="2057400" y="5036820"/>
                  </a:lnTo>
                  <a:lnTo>
                    <a:pt x="2034540" y="4869180"/>
                  </a:lnTo>
                  <a:lnTo>
                    <a:pt x="2026920" y="4716780"/>
                  </a:lnTo>
                  <a:lnTo>
                    <a:pt x="2110740" y="4602480"/>
                  </a:lnTo>
                  <a:lnTo>
                    <a:pt x="2232660" y="4442460"/>
                  </a:lnTo>
                  <a:lnTo>
                    <a:pt x="2331720" y="4411980"/>
                  </a:lnTo>
                  <a:lnTo>
                    <a:pt x="2308860" y="4290060"/>
                  </a:lnTo>
                  <a:lnTo>
                    <a:pt x="2301240" y="4145280"/>
                  </a:lnTo>
                  <a:lnTo>
                    <a:pt x="2346960" y="4008120"/>
                  </a:lnTo>
                  <a:lnTo>
                    <a:pt x="2377440" y="3848100"/>
                  </a:lnTo>
                  <a:lnTo>
                    <a:pt x="2293620" y="3718560"/>
                  </a:lnTo>
                  <a:lnTo>
                    <a:pt x="2255520" y="3619500"/>
                  </a:lnTo>
                  <a:lnTo>
                    <a:pt x="2316480" y="3253740"/>
                  </a:lnTo>
                  <a:lnTo>
                    <a:pt x="2484120" y="2628900"/>
                  </a:lnTo>
                  <a:lnTo>
                    <a:pt x="2659380" y="2080260"/>
                  </a:lnTo>
                  <a:lnTo>
                    <a:pt x="2788920" y="1821180"/>
                  </a:lnTo>
                  <a:lnTo>
                    <a:pt x="2796540" y="1729740"/>
                  </a:lnTo>
                  <a:lnTo>
                    <a:pt x="2865120" y="1584960"/>
                  </a:lnTo>
                  <a:lnTo>
                    <a:pt x="2979420" y="1508760"/>
                  </a:lnTo>
                  <a:lnTo>
                    <a:pt x="2910840" y="1394460"/>
                  </a:lnTo>
                  <a:lnTo>
                    <a:pt x="2918460" y="1363980"/>
                  </a:lnTo>
                  <a:lnTo>
                    <a:pt x="3017520" y="1341120"/>
                  </a:lnTo>
                  <a:lnTo>
                    <a:pt x="3101340" y="1272540"/>
                  </a:lnTo>
                  <a:lnTo>
                    <a:pt x="3078480" y="1203960"/>
                  </a:lnTo>
                  <a:lnTo>
                    <a:pt x="3002280" y="1150620"/>
                  </a:lnTo>
                  <a:lnTo>
                    <a:pt x="3002280" y="1021080"/>
                  </a:lnTo>
                  <a:lnTo>
                    <a:pt x="3032760" y="944880"/>
                  </a:lnTo>
                  <a:lnTo>
                    <a:pt x="3139440" y="914400"/>
                  </a:lnTo>
                  <a:lnTo>
                    <a:pt x="3246120" y="708660"/>
                  </a:lnTo>
                  <a:lnTo>
                    <a:pt x="3246120" y="632460"/>
                  </a:lnTo>
                  <a:lnTo>
                    <a:pt x="3329940" y="624840"/>
                  </a:lnTo>
                  <a:lnTo>
                    <a:pt x="3360420" y="571500"/>
                  </a:lnTo>
                  <a:lnTo>
                    <a:pt x="3390900" y="525780"/>
                  </a:lnTo>
                  <a:lnTo>
                    <a:pt x="3459480" y="541020"/>
                  </a:lnTo>
                  <a:lnTo>
                    <a:pt x="3467100" y="441960"/>
                  </a:lnTo>
                  <a:lnTo>
                    <a:pt x="3512820" y="403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E5F466B5-CFCC-2A7F-C27B-3108BC373974}"/>
                </a:ext>
              </a:extLst>
            </p:cNvPr>
            <p:cNvSpPr/>
            <p:nvPr/>
          </p:nvSpPr>
          <p:spPr>
            <a:xfrm>
              <a:off x="4572685" y="1811668"/>
              <a:ext cx="810755" cy="786625"/>
            </a:xfrm>
            <a:custGeom>
              <a:avLst/>
              <a:gdLst>
                <a:gd name="connsiteX0" fmla="*/ 2312670 w 3658870"/>
                <a:gd name="connsiteY0" fmla="*/ 0 h 3549980"/>
                <a:gd name="connsiteX1" fmla="*/ 2407920 w 3658870"/>
                <a:gd name="connsiteY1" fmla="*/ 44452 h 3549980"/>
                <a:gd name="connsiteX2" fmla="*/ 2503170 w 3658870"/>
                <a:gd name="connsiteY2" fmla="*/ 88900 h 3549980"/>
                <a:gd name="connsiteX3" fmla="*/ 2674620 w 3658870"/>
                <a:gd name="connsiteY3" fmla="*/ 228600 h 3549980"/>
                <a:gd name="connsiteX4" fmla="*/ 2700020 w 3658870"/>
                <a:gd name="connsiteY4" fmla="*/ 317500 h 3549980"/>
                <a:gd name="connsiteX5" fmla="*/ 2769870 w 3658870"/>
                <a:gd name="connsiteY5" fmla="*/ 387348 h 3549980"/>
                <a:gd name="connsiteX6" fmla="*/ 2776220 w 3658870"/>
                <a:gd name="connsiteY6" fmla="*/ 565148 h 3549980"/>
                <a:gd name="connsiteX7" fmla="*/ 2719070 w 3658870"/>
                <a:gd name="connsiteY7" fmla="*/ 679452 h 3549980"/>
                <a:gd name="connsiteX8" fmla="*/ 2769870 w 3658870"/>
                <a:gd name="connsiteY8" fmla="*/ 774700 h 3549980"/>
                <a:gd name="connsiteX9" fmla="*/ 2769870 w 3658870"/>
                <a:gd name="connsiteY9" fmla="*/ 838200 h 3549980"/>
                <a:gd name="connsiteX10" fmla="*/ 2706370 w 3658870"/>
                <a:gd name="connsiteY10" fmla="*/ 876300 h 3549980"/>
                <a:gd name="connsiteX11" fmla="*/ 2661920 w 3658870"/>
                <a:gd name="connsiteY11" fmla="*/ 1054100 h 3549980"/>
                <a:gd name="connsiteX12" fmla="*/ 2573020 w 3658870"/>
                <a:gd name="connsiteY12" fmla="*/ 1054100 h 3549980"/>
                <a:gd name="connsiteX13" fmla="*/ 2515870 w 3658870"/>
                <a:gd name="connsiteY13" fmla="*/ 1016000 h 3549980"/>
                <a:gd name="connsiteX14" fmla="*/ 2465070 w 3658870"/>
                <a:gd name="connsiteY14" fmla="*/ 1003300 h 3549980"/>
                <a:gd name="connsiteX15" fmla="*/ 2439670 w 3658870"/>
                <a:gd name="connsiteY15" fmla="*/ 1022348 h 3549980"/>
                <a:gd name="connsiteX16" fmla="*/ 2503170 w 3658870"/>
                <a:gd name="connsiteY16" fmla="*/ 1143000 h 3549980"/>
                <a:gd name="connsiteX17" fmla="*/ 2471420 w 3658870"/>
                <a:gd name="connsiteY17" fmla="*/ 1187452 h 3549980"/>
                <a:gd name="connsiteX18" fmla="*/ 2344420 w 3658870"/>
                <a:gd name="connsiteY18" fmla="*/ 1206500 h 3549980"/>
                <a:gd name="connsiteX19" fmla="*/ 2344420 w 3658870"/>
                <a:gd name="connsiteY19" fmla="*/ 1295400 h 3549980"/>
                <a:gd name="connsiteX20" fmla="*/ 2204720 w 3658870"/>
                <a:gd name="connsiteY20" fmla="*/ 1250948 h 3549980"/>
                <a:gd name="connsiteX21" fmla="*/ 2166620 w 3658870"/>
                <a:gd name="connsiteY21" fmla="*/ 1200148 h 3549980"/>
                <a:gd name="connsiteX22" fmla="*/ 2052320 w 3658870"/>
                <a:gd name="connsiteY22" fmla="*/ 1231900 h 3549980"/>
                <a:gd name="connsiteX23" fmla="*/ 2077720 w 3658870"/>
                <a:gd name="connsiteY23" fmla="*/ 1435100 h 3549980"/>
                <a:gd name="connsiteX24" fmla="*/ 2077720 w 3658870"/>
                <a:gd name="connsiteY24" fmla="*/ 1536700 h 3549980"/>
                <a:gd name="connsiteX25" fmla="*/ 2122170 w 3658870"/>
                <a:gd name="connsiteY25" fmla="*/ 1562100 h 3549980"/>
                <a:gd name="connsiteX26" fmla="*/ 2312670 w 3658870"/>
                <a:gd name="connsiteY26" fmla="*/ 1625600 h 3549980"/>
                <a:gd name="connsiteX27" fmla="*/ 2338070 w 3658870"/>
                <a:gd name="connsiteY27" fmla="*/ 1619252 h 3549980"/>
                <a:gd name="connsiteX28" fmla="*/ 2490470 w 3658870"/>
                <a:gd name="connsiteY28" fmla="*/ 1587500 h 3549980"/>
                <a:gd name="connsiteX29" fmla="*/ 2534920 w 3658870"/>
                <a:gd name="connsiteY29" fmla="*/ 1562100 h 3549980"/>
                <a:gd name="connsiteX30" fmla="*/ 2604770 w 3658870"/>
                <a:gd name="connsiteY30" fmla="*/ 1536700 h 3549980"/>
                <a:gd name="connsiteX31" fmla="*/ 2668270 w 3658870"/>
                <a:gd name="connsiteY31" fmla="*/ 1536700 h 3549980"/>
                <a:gd name="connsiteX32" fmla="*/ 2738120 w 3658870"/>
                <a:gd name="connsiteY32" fmla="*/ 1562100 h 3549980"/>
                <a:gd name="connsiteX33" fmla="*/ 2807970 w 3658870"/>
                <a:gd name="connsiteY33" fmla="*/ 1625600 h 3549980"/>
                <a:gd name="connsiteX34" fmla="*/ 2877820 w 3658870"/>
                <a:gd name="connsiteY34" fmla="*/ 1612900 h 3549980"/>
                <a:gd name="connsiteX35" fmla="*/ 2985770 w 3658870"/>
                <a:gd name="connsiteY35" fmla="*/ 1651000 h 3549980"/>
                <a:gd name="connsiteX36" fmla="*/ 3144520 w 3658870"/>
                <a:gd name="connsiteY36" fmla="*/ 1619252 h 3549980"/>
                <a:gd name="connsiteX37" fmla="*/ 3214370 w 3658870"/>
                <a:gd name="connsiteY37" fmla="*/ 1562100 h 3549980"/>
                <a:gd name="connsiteX38" fmla="*/ 3271520 w 3658870"/>
                <a:gd name="connsiteY38" fmla="*/ 1574800 h 3549980"/>
                <a:gd name="connsiteX39" fmla="*/ 3195320 w 3658870"/>
                <a:gd name="connsiteY39" fmla="*/ 1676400 h 3549980"/>
                <a:gd name="connsiteX40" fmla="*/ 3195320 w 3658870"/>
                <a:gd name="connsiteY40" fmla="*/ 1746252 h 3549980"/>
                <a:gd name="connsiteX41" fmla="*/ 3163570 w 3658870"/>
                <a:gd name="connsiteY41" fmla="*/ 1803400 h 3549980"/>
                <a:gd name="connsiteX42" fmla="*/ 3169920 w 3658870"/>
                <a:gd name="connsiteY42" fmla="*/ 1860548 h 3549980"/>
                <a:gd name="connsiteX43" fmla="*/ 3087370 w 3658870"/>
                <a:gd name="connsiteY43" fmla="*/ 1873252 h 3549980"/>
                <a:gd name="connsiteX44" fmla="*/ 3055620 w 3658870"/>
                <a:gd name="connsiteY44" fmla="*/ 1924052 h 3549980"/>
                <a:gd name="connsiteX45" fmla="*/ 3061970 w 3658870"/>
                <a:gd name="connsiteY45" fmla="*/ 2012948 h 3549980"/>
                <a:gd name="connsiteX46" fmla="*/ 2966720 w 3658870"/>
                <a:gd name="connsiteY46" fmla="*/ 2076452 h 3549980"/>
                <a:gd name="connsiteX47" fmla="*/ 3125470 w 3658870"/>
                <a:gd name="connsiteY47" fmla="*/ 2095500 h 3549980"/>
                <a:gd name="connsiteX48" fmla="*/ 3176270 w 3658870"/>
                <a:gd name="connsiteY48" fmla="*/ 2076452 h 3549980"/>
                <a:gd name="connsiteX49" fmla="*/ 3233420 w 3658870"/>
                <a:gd name="connsiteY49" fmla="*/ 2063748 h 3549980"/>
                <a:gd name="connsiteX50" fmla="*/ 3258820 w 3658870"/>
                <a:gd name="connsiteY50" fmla="*/ 2044700 h 3549980"/>
                <a:gd name="connsiteX51" fmla="*/ 3290570 w 3658870"/>
                <a:gd name="connsiteY51" fmla="*/ 2095500 h 3549980"/>
                <a:gd name="connsiteX52" fmla="*/ 3265170 w 3658870"/>
                <a:gd name="connsiteY52" fmla="*/ 2152652 h 3549980"/>
                <a:gd name="connsiteX53" fmla="*/ 3220720 w 3658870"/>
                <a:gd name="connsiteY53" fmla="*/ 2171700 h 3549980"/>
                <a:gd name="connsiteX54" fmla="*/ 3176270 w 3658870"/>
                <a:gd name="connsiteY54" fmla="*/ 2241548 h 3549980"/>
                <a:gd name="connsiteX55" fmla="*/ 3214370 w 3658870"/>
                <a:gd name="connsiteY55" fmla="*/ 2254252 h 3549980"/>
                <a:gd name="connsiteX56" fmla="*/ 3265170 w 3658870"/>
                <a:gd name="connsiteY56" fmla="*/ 2266948 h 3549980"/>
                <a:gd name="connsiteX57" fmla="*/ 3335020 w 3658870"/>
                <a:gd name="connsiteY57" fmla="*/ 2292348 h 3549980"/>
                <a:gd name="connsiteX58" fmla="*/ 3430270 w 3658870"/>
                <a:gd name="connsiteY58" fmla="*/ 2286000 h 3549980"/>
                <a:gd name="connsiteX59" fmla="*/ 3512820 w 3658870"/>
                <a:gd name="connsiteY59" fmla="*/ 2298700 h 3549980"/>
                <a:gd name="connsiteX60" fmla="*/ 3563620 w 3658870"/>
                <a:gd name="connsiteY60" fmla="*/ 2273300 h 3549980"/>
                <a:gd name="connsiteX61" fmla="*/ 3601720 w 3658870"/>
                <a:gd name="connsiteY61" fmla="*/ 2330452 h 3549980"/>
                <a:gd name="connsiteX62" fmla="*/ 3335020 w 3658870"/>
                <a:gd name="connsiteY62" fmla="*/ 2387600 h 3549980"/>
                <a:gd name="connsiteX63" fmla="*/ 3335020 w 3658870"/>
                <a:gd name="connsiteY63" fmla="*/ 2476500 h 3549980"/>
                <a:gd name="connsiteX64" fmla="*/ 3373120 w 3658870"/>
                <a:gd name="connsiteY64" fmla="*/ 2514600 h 3549980"/>
                <a:gd name="connsiteX65" fmla="*/ 3335020 w 3658870"/>
                <a:gd name="connsiteY65" fmla="*/ 2584452 h 3549980"/>
                <a:gd name="connsiteX66" fmla="*/ 3341370 w 3658870"/>
                <a:gd name="connsiteY66" fmla="*/ 2635252 h 3549980"/>
                <a:gd name="connsiteX67" fmla="*/ 3430270 w 3658870"/>
                <a:gd name="connsiteY67" fmla="*/ 2654300 h 3549980"/>
                <a:gd name="connsiteX68" fmla="*/ 3430270 w 3658870"/>
                <a:gd name="connsiteY68" fmla="*/ 2717800 h 3549980"/>
                <a:gd name="connsiteX69" fmla="*/ 3519170 w 3658870"/>
                <a:gd name="connsiteY69" fmla="*/ 2730500 h 3549980"/>
                <a:gd name="connsiteX70" fmla="*/ 3563620 w 3658870"/>
                <a:gd name="connsiteY70" fmla="*/ 2781300 h 3549980"/>
                <a:gd name="connsiteX71" fmla="*/ 3658870 w 3658870"/>
                <a:gd name="connsiteY71" fmla="*/ 2781300 h 3549980"/>
                <a:gd name="connsiteX72" fmla="*/ 3633470 w 3658870"/>
                <a:gd name="connsiteY72" fmla="*/ 2832100 h 3549980"/>
                <a:gd name="connsiteX73" fmla="*/ 3614420 w 3658870"/>
                <a:gd name="connsiteY73" fmla="*/ 2901948 h 3549980"/>
                <a:gd name="connsiteX74" fmla="*/ 3544570 w 3658870"/>
                <a:gd name="connsiteY74" fmla="*/ 2908300 h 3549980"/>
                <a:gd name="connsiteX75" fmla="*/ 3582670 w 3658870"/>
                <a:gd name="connsiteY75" fmla="*/ 2965452 h 3549980"/>
                <a:gd name="connsiteX76" fmla="*/ 3474720 w 3658870"/>
                <a:gd name="connsiteY76" fmla="*/ 3105148 h 3549980"/>
                <a:gd name="connsiteX77" fmla="*/ 3557270 w 3658870"/>
                <a:gd name="connsiteY77" fmla="*/ 3136900 h 3549980"/>
                <a:gd name="connsiteX78" fmla="*/ 3563620 w 3658870"/>
                <a:gd name="connsiteY78" fmla="*/ 3181348 h 3549980"/>
                <a:gd name="connsiteX79" fmla="*/ 3468370 w 3658870"/>
                <a:gd name="connsiteY79" fmla="*/ 3251200 h 3549980"/>
                <a:gd name="connsiteX80" fmla="*/ 3392170 w 3658870"/>
                <a:gd name="connsiteY80" fmla="*/ 3314700 h 3549980"/>
                <a:gd name="connsiteX81" fmla="*/ 3335020 w 3658870"/>
                <a:gd name="connsiteY81" fmla="*/ 3321052 h 3549980"/>
                <a:gd name="connsiteX82" fmla="*/ 3309620 w 3658870"/>
                <a:gd name="connsiteY82" fmla="*/ 3384548 h 3549980"/>
                <a:gd name="connsiteX83" fmla="*/ 3201670 w 3658870"/>
                <a:gd name="connsiteY83" fmla="*/ 3390900 h 3549980"/>
                <a:gd name="connsiteX84" fmla="*/ 3201670 w 3658870"/>
                <a:gd name="connsiteY84" fmla="*/ 3454400 h 3549980"/>
                <a:gd name="connsiteX85" fmla="*/ 3188970 w 3658870"/>
                <a:gd name="connsiteY85" fmla="*/ 3543300 h 3549980"/>
                <a:gd name="connsiteX86" fmla="*/ 3117708 w 3658870"/>
                <a:gd name="connsiteY86" fmla="*/ 3549980 h 3549980"/>
                <a:gd name="connsiteX87" fmla="*/ 3147060 w 3658870"/>
                <a:gd name="connsiteY87" fmla="*/ 3525520 h 3549980"/>
                <a:gd name="connsiteX88" fmla="*/ 3093720 w 3658870"/>
                <a:gd name="connsiteY88" fmla="*/ 3487420 h 3549980"/>
                <a:gd name="connsiteX89" fmla="*/ 3093720 w 3658870"/>
                <a:gd name="connsiteY89" fmla="*/ 3319780 h 3549980"/>
                <a:gd name="connsiteX90" fmla="*/ 3154680 w 3658870"/>
                <a:gd name="connsiteY90" fmla="*/ 3205480 h 3549980"/>
                <a:gd name="connsiteX91" fmla="*/ 3086100 w 3658870"/>
                <a:gd name="connsiteY91" fmla="*/ 3197860 h 3549980"/>
                <a:gd name="connsiteX92" fmla="*/ 3017520 w 3658870"/>
                <a:gd name="connsiteY92" fmla="*/ 3175000 h 3549980"/>
                <a:gd name="connsiteX93" fmla="*/ 2941320 w 3658870"/>
                <a:gd name="connsiteY93" fmla="*/ 3182620 h 3549980"/>
                <a:gd name="connsiteX94" fmla="*/ 2895600 w 3658870"/>
                <a:gd name="connsiteY94" fmla="*/ 3152140 h 3549980"/>
                <a:gd name="connsiteX95" fmla="*/ 2773680 w 3658870"/>
                <a:gd name="connsiteY95" fmla="*/ 3159760 h 3549980"/>
                <a:gd name="connsiteX96" fmla="*/ 2720340 w 3658870"/>
                <a:gd name="connsiteY96" fmla="*/ 3304540 h 3549980"/>
                <a:gd name="connsiteX97" fmla="*/ 2667000 w 3658870"/>
                <a:gd name="connsiteY97" fmla="*/ 3380740 h 3549980"/>
                <a:gd name="connsiteX98" fmla="*/ 2560320 w 3658870"/>
                <a:gd name="connsiteY98" fmla="*/ 3380740 h 3549980"/>
                <a:gd name="connsiteX99" fmla="*/ 2400300 w 3658870"/>
                <a:gd name="connsiteY99" fmla="*/ 3380740 h 3549980"/>
                <a:gd name="connsiteX100" fmla="*/ 2331720 w 3658870"/>
                <a:gd name="connsiteY100" fmla="*/ 3380740 h 3549980"/>
                <a:gd name="connsiteX101" fmla="*/ 2293620 w 3658870"/>
                <a:gd name="connsiteY101" fmla="*/ 3449320 h 3549980"/>
                <a:gd name="connsiteX102" fmla="*/ 2171700 w 3658870"/>
                <a:gd name="connsiteY102" fmla="*/ 3411220 h 3549980"/>
                <a:gd name="connsiteX103" fmla="*/ 2072640 w 3658870"/>
                <a:gd name="connsiteY103" fmla="*/ 3357880 h 3549980"/>
                <a:gd name="connsiteX104" fmla="*/ 2110740 w 3658870"/>
                <a:gd name="connsiteY104" fmla="*/ 3296920 h 3549980"/>
                <a:gd name="connsiteX105" fmla="*/ 2042160 w 3658870"/>
                <a:gd name="connsiteY105" fmla="*/ 3220720 h 3549980"/>
                <a:gd name="connsiteX106" fmla="*/ 1981200 w 3658870"/>
                <a:gd name="connsiteY106" fmla="*/ 3121660 h 3549980"/>
                <a:gd name="connsiteX107" fmla="*/ 1889760 w 3658870"/>
                <a:gd name="connsiteY107" fmla="*/ 3159760 h 3549980"/>
                <a:gd name="connsiteX108" fmla="*/ 1859280 w 3658870"/>
                <a:gd name="connsiteY108" fmla="*/ 3205480 h 3549980"/>
                <a:gd name="connsiteX109" fmla="*/ 1821180 w 3658870"/>
                <a:gd name="connsiteY109" fmla="*/ 3235960 h 3549980"/>
                <a:gd name="connsiteX110" fmla="*/ 1699260 w 3658870"/>
                <a:gd name="connsiteY110" fmla="*/ 3235960 h 3549980"/>
                <a:gd name="connsiteX111" fmla="*/ 1615440 w 3658870"/>
                <a:gd name="connsiteY111" fmla="*/ 3235960 h 3549980"/>
                <a:gd name="connsiteX112" fmla="*/ 1607820 w 3658870"/>
                <a:gd name="connsiteY112" fmla="*/ 3167380 h 3549980"/>
                <a:gd name="connsiteX113" fmla="*/ 1536774 w 3658870"/>
                <a:gd name="connsiteY113" fmla="*/ 3160276 h 3549980"/>
                <a:gd name="connsiteX114" fmla="*/ 1531620 w 3658870"/>
                <a:gd name="connsiteY114" fmla="*/ 3124200 h 3549980"/>
                <a:gd name="connsiteX115" fmla="*/ 1442720 w 3658870"/>
                <a:gd name="connsiteY115" fmla="*/ 3054348 h 3549980"/>
                <a:gd name="connsiteX116" fmla="*/ 1290320 w 3658870"/>
                <a:gd name="connsiteY116" fmla="*/ 2952748 h 3549980"/>
                <a:gd name="connsiteX117" fmla="*/ 1264920 w 3658870"/>
                <a:gd name="connsiteY117" fmla="*/ 2705100 h 3549980"/>
                <a:gd name="connsiteX118" fmla="*/ 1322070 w 3658870"/>
                <a:gd name="connsiteY118" fmla="*/ 2635252 h 3549980"/>
                <a:gd name="connsiteX119" fmla="*/ 1258570 w 3658870"/>
                <a:gd name="connsiteY119" fmla="*/ 2578100 h 3549980"/>
                <a:gd name="connsiteX120" fmla="*/ 1252220 w 3658870"/>
                <a:gd name="connsiteY120" fmla="*/ 2520948 h 3549980"/>
                <a:gd name="connsiteX121" fmla="*/ 1201420 w 3658870"/>
                <a:gd name="connsiteY121" fmla="*/ 2476500 h 3549980"/>
                <a:gd name="connsiteX122" fmla="*/ 1182370 w 3658870"/>
                <a:gd name="connsiteY122" fmla="*/ 2349500 h 3549980"/>
                <a:gd name="connsiteX123" fmla="*/ 1049020 w 3658870"/>
                <a:gd name="connsiteY123" fmla="*/ 2222500 h 3549980"/>
                <a:gd name="connsiteX124" fmla="*/ 1010920 w 3658870"/>
                <a:gd name="connsiteY124" fmla="*/ 2038348 h 3549980"/>
                <a:gd name="connsiteX125" fmla="*/ 890270 w 3658870"/>
                <a:gd name="connsiteY125" fmla="*/ 1936748 h 3549980"/>
                <a:gd name="connsiteX126" fmla="*/ 845820 w 3658870"/>
                <a:gd name="connsiteY126" fmla="*/ 1873252 h 3549980"/>
                <a:gd name="connsiteX127" fmla="*/ 687070 w 3658870"/>
                <a:gd name="connsiteY127" fmla="*/ 1828800 h 3549980"/>
                <a:gd name="connsiteX128" fmla="*/ 547370 w 3658870"/>
                <a:gd name="connsiteY128" fmla="*/ 1892300 h 3549980"/>
                <a:gd name="connsiteX129" fmla="*/ 458470 w 3658870"/>
                <a:gd name="connsiteY129" fmla="*/ 1892300 h 3549980"/>
                <a:gd name="connsiteX130" fmla="*/ 464820 w 3658870"/>
                <a:gd name="connsiteY130" fmla="*/ 2044700 h 3549980"/>
                <a:gd name="connsiteX131" fmla="*/ 496570 w 3658870"/>
                <a:gd name="connsiteY131" fmla="*/ 2101852 h 3549980"/>
                <a:gd name="connsiteX132" fmla="*/ 572770 w 3658870"/>
                <a:gd name="connsiteY132" fmla="*/ 2235200 h 3549980"/>
                <a:gd name="connsiteX133" fmla="*/ 534670 w 3658870"/>
                <a:gd name="connsiteY133" fmla="*/ 2286000 h 3549980"/>
                <a:gd name="connsiteX134" fmla="*/ 579120 w 3658870"/>
                <a:gd name="connsiteY134" fmla="*/ 2324100 h 3549980"/>
                <a:gd name="connsiteX135" fmla="*/ 579120 w 3658870"/>
                <a:gd name="connsiteY135" fmla="*/ 2349500 h 3549980"/>
                <a:gd name="connsiteX136" fmla="*/ 534670 w 3658870"/>
                <a:gd name="connsiteY136" fmla="*/ 2393948 h 3549980"/>
                <a:gd name="connsiteX137" fmla="*/ 490220 w 3658870"/>
                <a:gd name="connsiteY137" fmla="*/ 2444748 h 3549980"/>
                <a:gd name="connsiteX138" fmla="*/ 414020 w 3658870"/>
                <a:gd name="connsiteY138" fmla="*/ 2444748 h 3549980"/>
                <a:gd name="connsiteX139" fmla="*/ 375920 w 3658870"/>
                <a:gd name="connsiteY139" fmla="*/ 2349500 h 3549980"/>
                <a:gd name="connsiteX140" fmla="*/ 363220 w 3658870"/>
                <a:gd name="connsiteY140" fmla="*/ 2349500 h 3549980"/>
                <a:gd name="connsiteX141" fmla="*/ 331470 w 3658870"/>
                <a:gd name="connsiteY141" fmla="*/ 2330452 h 3549980"/>
                <a:gd name="connsiteX142" fmla="*/ 267970 w 3658870"/>
                <a:gd name="connsiteY142" fmla="*/ 2343148 h 3549980"/>
                <a:gd name="connsiteX143" fmla="*/ 198120 w 3658870"/>
                <a:gd name="connsiteY143" fmla="*/ 2292348 h 3549980"/>
                <a:gd name="connsiteX144" fmla="*/ 172720 w 3658870"/>
                <a:gd name="connsiteY144" fmla="*/ 2216148 h 3549980"/>
                <a:gd name="connsiteX145" fmla="*/ 33020 w 3658870"/>
                <a:gd name="connsiteY145" fmla="*/ 2203452 h 3549980"/>
                <a:gd name="connsiteX146" fmla="*/ 11669 w 3658870"/>
                <a:gd name="connsiteY146" fmla="*/ 2143168 h 3549980"/>
                <a:gd name="connsiteX147" fmla="*/ 45720 w 3658870"/>
                <a:gd name="connsiteY147" fmla="*/ 2153920 h 3549980"/>
                <a:gd name="connsiteX148" fmla="*/ 114300 w 3658870"/>
                <a:gd name="connsiteY148" fmla="*/ 2092960 h 3549980"/>
                <a:gd name="connsiteX149" fmla="*/ 144780 w 3658870"/>
                <a:gd name="connsiteY149" fmla="*/ 1864360 h 3549980"/>
                <a:gd name="connsiteX150" fmla="*/ 38100 w 3658870"/>
                <a:gd name="connsiteY150" fmla="*/ 1742440 h 3549980"/>
                <a:gd name="connsiteX151" fmla="*/ 60960 w 3658870"/>
                <a:gd name="connsiteY151" fmla="*/ 1673860 h 3549980"/>
                <a:gd name="connsiteX152" fmla="*/ 0 w 3658870"/>
                <a:gd name="connsiteY152" fmla="*/ 1651000 h 3549980"/>
                <a:gd name="connsiteX153" fmla="*/ 0 w 3658870"/>
                <a:gd name="connsiteY153" fmla="*/ 1590040 h 3549980"/>
                <a:gd name="connsiteX154" fmla="*/ 106680 w 3658870"/>
                <a:gd name="connsiteY154" fmla="*/ 1590040 h 3549980"/>
                <a:gd name="connsiteX155" fmla="*/ 83820 w 3658870"/>
                <a:gd name="connsiteY155" fmla="*/ 1506220 h 3549980"/>
                <a:gd name="connsiteX156" fmla="*/ 99060 w 3658870"/>
                <a:gd name="connsiteY156" fmla="*/ 1475740 h 3549980"/>
                <a:gd name="connsiteX157" fmla="*/ 68580 w 3658870"/>
                <a:gd name="connsiteY157" fmla="*/ 1308100 h 3549980"/>
                <a:gd name="connsiteX158" fmla="*/ 30480 w 3658870"/>
                <a:gd name="connsiteY158" fmla="*/ 1277620 h 3549980"/>
                <a:gd name="connsiteX159" fmla="*/ 106680 w 3658870"/>
                <a:gd name="connsiteY159" fmla="*/ 1201420 h 3549980"/>
                <a:gd name="connsiteX160" fmla="*/ 121920 w 3658870"/>
                <a:gd name="connsiteY160" fmla="*/ 1155700 h 3549980"/>
                <a:gd name="connsiteX161" fmla="*/ 182880 w 3658870"/>
                <a:gd name="connsiteY161" fmla="*/ 1148080 h 3549980"/>
                <a:gd name="connsiteX162" fmla="*/ 182880 w 3658870"/>
                <a:gd name="connsiteY162" fmla="*/ 995680 h 3549980"/>
                <a:gd name="connsiteX163" fmla="*/ 243840 w 3658870"/>
                <a:gd name="connsiteY163" fmla="*/ 896620 h 3549980"/>
                <a:gd name="connsiteX164" fmla="*/ 289560 w 3658870"/>
                <a:gd name="connsiteY164" fmla="*/ 866140 h 3549980"/>
                <a:gd name="connsiteX165" fmla="*/ 358140 w 3658870"/>
                <a:gd name="connsiteY165" fmla="*/ 744220 h 3549980"/>
                <a:gd name="connsiteX166" fmla="*/ 518160 w 3658870"/>
                <a:gd name="connsiteY166" fmla="*/ 690880 h 3549980"/>
                <a:gd name="connsiteX167" fmla="*/ 601980 w 3658870"/>
                <a:gd name="connsiteY167" fmla="*/ 645160 h 3549980"/>
                <a:gd name="connsiteX168" fmla="*/ 685800 w 3658870"/>
                <a:gd name="connsiteY168" fmla="*/ 706120 h 3549980"/>
                <a:gd name="connsiteX169" fmla="*/ 807720 w 3658870"/>
                <a:gd name="connsiteY169" fmla="*/ 668020 h 3549980"/>
                <a:gd name="connsiteX170" fmla="*/ 853440 w 3658870"/>
                <a:gd name="connsiteY170" fmla="*/ 713740 h 3549980"/>
                <a:gd name="connsiteX171" fmla="*/ 967740 w 3658870"/>
                <a:gd name="connsiteY171" fmla="*/ 698500 h 3549980"/>
                <a:gd name="connsiteX172" fmla="*/ 1059180 w 3658870"/>
                <a:gd name="connsiteY172" fmla="*/ 645160 h 3549980"/>
                <a:gd name="connsiteX173" fmla="*/ 1051560 w 3658870"/>
                <a:gd name="connsiteY173" fmla="*/ 584200 h 3549980"/>
                <a:gd name="connsiteX174" fmla="*/ 1097280 w 3658870"/>
                <a:gd name="connsiteY174" fmla="*/ 546100 h 3549980"/>
                <a:gd name="connsiteX175" fmla="*/ 1097280 w 3658870"/>
                <a:gd name="connsiteY175" fmla="*/ 477520 h 3549980"/>
                <a:gd name="connsiteX176" fmla="*/ 1059180 w 3658870"/>
                <a:gd name="connsiteY176" fmla="*/ 386080 h 3549980"/>
                <a:gd name="connsiteX177" fmla="*/ 1109863 w 3658870"/>
                <a:gd name="connsiteY177" fmla="*/ 291052 h 3549980"/>
                <a:gd name="connsiteX178" fmla="*/ 1137920 w 3658870"/>
                <a:gd name="connsiteY178" fmla="*/ 285748 h 3549980"/>
                <a:gd name="connsiteX179" fmla="*/ 1290320 w 3658870"/>
                <a:gd name="connsiteY179" fmla="*/ 311148 h 3549980"/>
                <a:gd name="connsiteX180" fmla="*/ 1360170 w 3658870"/>
                <a:gd name="connsiteY180" fmla="*/ 406400 h 3549980"/>
                <a:gd name="connsiteX181" fmla="*/ 1823720 w 3658870"/>
                <a:gd name="connsiteY181" fmla="*/ 431800 h 3549980"/>
                <a:gd name="connsiteX182" fmla="*/ 1849120 w 3658870"/>
                <a:gd name="connsiteY182" fmla="*/ 330200 h 3549980"/>
                <a:gd name="connsiteX183" fmla="*/ 1938020 w 3658870"/>
                <a:gd name="connsiteY183" fmla="*/ 285748 h 3549980"/>
                <a:gd name="connsiteX184" fmla="*/ 1982470 w 3658870"/>
                <a:gd name="connsiteY184" fmla="*/ 241300 h 3549980"/>
                <a:gd name="connsiteX185" fmla="*/ 2020570 w 3658870"/>
                <a:gd name="connsiteY185" fmla="*/ 190500 h 3549980"/>
                <a:gd name="connsiteX186" fmla="*/ 2039620 w 3658870"/>
                <a:gd name="connsiteY186" fmla="*/ 146052 h 3549980"/>
                <a:gd name="connsiteX187" fmla="*/ 2045970 w 3658870"/>
                <a:gd name="connsiteY187" fmla="*/ 101600 h 3549980"/>
                <a:gd name="connsiteX188" fmla="*/ 2153920 w 3658870"/>
                <a:gd name="connsiteY188" fmla="*/ 50800 h 3549980"/>
                <a:gd name="connsiteX189" fmla="*/ 2211070 w 3658870"/>
                <a:gd name="connsiteY189" fmla="*/ 38100 h 3549980"/>
                <a:gd name="connsiteX190" fmla="*/ 2280920 w 3658870"/>
                <a:gd name="connsiteY190" fmla="*/ 38100 h 3549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3658870" h="3549980">
                  <a:moveTo>
                    <a:pt x="2312670" y="0"/>
                  </a:moveTo>
                  <a:lnTo>
                    <a:pt x="2407920" y="44452"/>
                  </a:lnTo>
                  <a:lnTo>
                    <a:pt x="2503170" y="88900"/>
                  </a:lnTo>
                  <a:lnTo>
                    <a:pt x="2674620" y="228600"/>
                  </a:lnTo>
                  <a:lnTo>
                    <a:pt x="2700020" y="317500"/>
                  </a:lnTo>
                  <a:lnTo>
                    <a:pt x="2769870" y="387348"/>
                  </a:lnTo>
                  <a:lnTo>
                    <a:pt x="2776220" y="565148"/>
                  </a:lnTo>
                  <a:lnTo>
                    <a:pt x="2719070" y="679452"/>
                  </a:lnTo>
                  <a:lnTo>
                    <a:pt x="2769870" y="774700"/>
                  </a:lnTo>
                  <a:lnTo>
                    <a:pt x="2769870" y="838200"/>
                  </a:lnTo>
                  <a:lnTo>
                    <a:pt x="2706370" y="876300"/>
                  </a:lnTo>
                  <a:lnTo>
                    <a:pt x="2661920" y="1054100"/>
                  </a:lnTo>
                  <a:lnTo>
                    <a:pt x="2573020" y="1054100"/>
                  </a:lnTo>
                  <a:lnTo>
                    <a:pt x="2515870" y="1016000"/>
                  </a:lnTo>
                  <a:lnTo>
                    <a:pt x="2465070" y="1003300"/>
                  </a:lnTo>
                  <a:lnTo>
                    <a:pt x="2439670" y="1022348"/>
                  </a:lnTo>
                  <a:lnTo>
                    <a:pt x="2503170" y="1143000"/>
                  </a:lnTo>
                  <a:lnTo>
                    <a:pt x="2471420" y="1187452"/>
                  </a:lnTo>
                  <a:lnTo>
                    <a:pt x="2344420" y="1206500"/>
                  </a:lnTo>
                  <a:lnTo>
                    <a:pt x="2344420" y="1295400"/>
                  </a:lnTo>
                  <a:lnTo>
                    <a:pt x="2204720" y="1250948"/>
                  </a:lnTo>
                  <a:lnTo>
                    <a:pt x="2166620" y="1200148"/>
                  </a:lnTo>
                  <a:lnTo>
                    <a:pt x="2052320" y="1231900"/>
                  </a:lnTo>
                  <a:lnTo>
                    <a:pt x="2077720" y="1435100"/>
                  </a:lnTo>
                  <a:lnTo>
                    <a:pt x="2077720" y="1536700"/>
                  </a:lnTo>
                  <a:lnTo>
                    <a:pt x="2122170" y="1562100"/>
                  </a:lnTo>
                  <a:lnTo>
                    <a:pt x="2312670" y="1625600"/>
                  </a:lnTo>
                  <a:lnTo>
                    <a:pt x="2338070" y="1619252"/>
                  </a:lnTo>
                  <a:lnTo>
                    <a:pt x="2490470" y="1587500"/>
                  </a:lnTo>
                  <a:lnTo>
                    <a:pt x="2534920" y="1562100"/>
                  </a:lnTo>
                  <a:lnTo>
                    <a:pt x="2604770" y="1536700"/>
                  </a:lnTo>
                  <a:lnTo>
                    <a:pt x="2668270" y="1536700"/>
                  </a:lnTo>
                  <a:lnTo>
                    <a:pt x="2738120" y="1562100"/>
                  </a:lnTo>
                  <a:lnTo>
                    <a:pt x="2807970" y="1625600"/>
                  </a:lnTo>
                  <a:lnTo>
                    <a:pt x="2877820" y="1612900"/>
                  </a:lnTo>
                  <a:lnTo>
                    <a:pt x="2985770" y="1651000"/>
                  </a:lnTo>
                  <a:lnTo>
                    <a:pt x="3144520" y="1619252"/>
                  </a:lnTo>
                  <a:lnTo>
                    <a:pt x="3214370" y="1562100"/>
                  </a:lnTo>
                  <a:lnTo>
                    <a:pt x="3271520" y="1574800"/>
                  </a:lnTo>
                  <a:lnTo>
                    <a:pt x="3195320" y="1676400"/>
                  </a:lnTo>
                  <a:lnTo>
                    <a:pt x="3195320" y="1746252"/>
                  </a:lnTo>
                  <a:lnTo>
                    <a:pt x="3163570" y="1803400"/>
                  </a:lnTo>
                  <a:lnTo>
                    <a:pt x="3169920" y="1860548"/>
                  </a:lnTo>
                  <a:lnTo>
                    <a:pt x="3087370" y="1873252"/>
                  </a:lnTo>
                  <a:lnTo>
                    <a:pt x="3055620" y="1924052"/>
                  </a:lnTo>
                  <a:lnTo>
                    <a:pt x="3061970" y="2012948"/>
                  </a:lnTo>
                  <a:lnTo>
                    <a:pt x="2966720" y="2076452"/>
                  </a:lnTo>
                  <a:lnTo>
                    <a:pt x="3125470" y="2095500"/>
                  </a:lnTo>
                  <a:lnTo>
                    <a:pt x="3176270" y="2076452"/>
                  </a:lnTo>
                  <a:lnTo>
                    <a:pt x="3233420" y="2063748"/>
                  </a:lnTo>
                  <a:lnTo>
                    <a:pt x="3258820" y="2044700"/>
                  </a:lnTo>
                  <a:lnTo>
                    <a:pt x="3290570" y="2095500"/>
                  </a:lnTo>
                  <a:lnTo>
                    <a:pt x="3265170" y="2152652"/>
                  </a:lnTo>
                  <a:lnTo>
                    <a:pt x="3220720" y="2171700"/>
                  </a:lnTo>
                  <a:lnTo>
                    <a:pt x="3176270" y="2241548"/>
                  </a:lnTo>
                  <a:lnTo>
                    <a:pt x="3214370" y="2254252"/>
                  </a:lnTo>
                  <a:lnTo>
                    <a:pt x="3265170" y="2266948"/>
                  </a:lnTo>
                  <a:lnTo>
                    <a:pt x="3335020" y="2292348"/>
                  </a:lnTo>
                  <a:lnTo>
                    <a:pt x="3430270" y="2286000"/>
                  </a:lnTo>
                  <a:lnTo>
                    <a:pt x="3512820" y="2298700"/>
                  </a:lnTo>
                  <a:lnTo>
                    <a:pt x="3563620" y="2273300"/>
                  </a:lnTo>
                  <a:lnTo>
                    <a:pt x="3601720" y="2330452"/>
                  </a:lnTo>
                  <a:lnTo>
                    <a:pt x="3335020" y="2387600"/>
                  </a:lnTo>
                  <a:lnTo>
                    <a:pt x="3335020" y="2476500"/>
                  </a:lnTo>
                  <a:lnTo>
                    <a:pt x="3373120" y="2514600"/>
                  </a:lnTo>
                  <a:lnTo>
                    <a:pt x="3335020" y="2584452"/>
                  </a:lnTo>
                  <a:lnTo>
                    <a:pt x="3341370" y="2635252"/>
                  </a:lnTo>
                  <a:lnTo>
                    <a:pt x="3430270" y="2654300"/>
                  </a:lnTo>
                  <a:lnTo>
                    <a:pt x="3430270" y="2717800"/>
                  </a:lnTo>
                  <a:lnTo>
                    <a:pt x="3519170" y="2730500"/>
                  </a:lnTo>
                  <a:lnTo>
                    <a:pt x="3563620" y="2781300"/>
                  </a:lnTo>
                  <a:lnTo>
                    <a:pt x="3658870" y="2781300"/>
                  </a:lnTo>
                  <a:lnTo>
                    <a:pt x="3633470" y="2832100"/>
                  </a:lnTo>
                  <a:lnTo>
                    <a:pt x="3614420" y="2901948"/>
                  </a:lnTo>
                  <a:lnTo>
                    <a:pt x="3544570" y="2908300"/>
                  </a:lnTo>
                  <a:lnTo>
                    <a:pt x="3582670" y="2965452"/>
                  </a:lnTo>
                  <a:lnTo>
                    <a:pt x="3474720" y="3105148"/>
                  </a:lnTo>
                  <a:lnTo>
                    <a:pt x="3557270" y="3136900"/>
                  </a:lnTo>
                  <a:lnTo>
                    <a:pt x="3563620" y="3181348"/>
                  </a:lnTo>
                  <a:lnTo>
                    <a:pt x="3468370" y="3251200"/>
                  </a:lnTo>
                  <a:lnTo>
                    <a:pt x="3392170" y="3314700"/>
                  </a:lnTo>
                  <a:lnTo>
                    <a:pt x="3335020" y="3321052"/>
                  </a:lnTo>
                  <a:lnTo>
                    <a:pt x="3309620" y="3384548"/>
                  </a:lnTo>
                  <a:lnTo>
                    <a:pt x="3201670" y="3390900"/>
                  </a:lnTo>
                  <a:lnTo>
                    <a:pt x="3201670" y="3454400"/>
                  </a:lnTo>
                  <a:lnTo>
                    <a:pt x="3188970" y="3543300"/>
                  </a:lnTo>
                  <a:lnTo>
                    <a:pt x="3117708" y="3549980"/>
                  </a:lnTo>
                  <a:lnTo>
                    <a:pt x="3147060" y="3525520"/>
                  </a:lnTo>
                  <a:lnTo>
                    <a:pt x="3093720" y="3487420"/>
                  </a:lnTo>
                  <a:lnTo>
                    <a:pt x="3093720" y="3319780"/>
                  </a:lnTo>
                  <a:lnTo>
                    <a:pt x="3154680" y="3205480"/>
                  </a:lnTo>
                  <a:lnTo>
                    <a:pt x="3086100" y="3197860"/>
                  </a:lnTo>
                  <a:lnTo>
                    <a:pt x="3017520" y="3175000"/>
                  </a:lnTo>
                  <a:lnTo>
                    <a:pt x="2941320" y="3182620"/>
                  </a:lnTo>
                  <a:lnTo>
                    <a:pt x="2895600" y="3152140"/>
                  </a:lnTo>
                  <a:lnTo>
                    <a:pt x="2773680" y="3159760"/>
                  </a:lnTo>
                  <a:lnTo>
                    <a:pt x="2720340" y="3304540"/>
                  </a:lnTo>
                  <a:lnTo>
                    <a:pt x="2667000" y="3380740"/>
                  </a:lnTo>
                  <a:lnTo>
                    <a:pt x="2560320" y="3380740"/>
                  </a:lnTo>
                  <a:lnTo>
                    <a:pt x="2400300" y="3380740"/>
                  </a:lnTo>
                  <a:lnTo>
                    <a:pt x="2331720" y="3380740"/>
                  </a:lnTo>
                  <a:lnTo>
                    <a:pt x="2293620" y="3449320"/>
                  </a:lnTo>
                  <a:lnTo>
                    <a:pt x="2171700" y="3411220"/>
                  </a:lnTo>
                  <a:lnTo>
                    <a:pt x="2072640" y="3357880"/>
                  </a:lnTo>
                  <a:lnTo>
                    <a:pt x="2110740" y="3296920"/>
                  </a:lnTo>
                  <a:lnTo>
                    <a:pt x="2042160" y="3220720"/>
                  </a:lnTo>
                  <a:lnTo>
                    <a:pt x="1981200" y="3121660"/>
                  </a:lnTo>
                  <a:lnTo>
                    <a:pt x="1889760" y="3159760"/>
                  </a:lnTo>
                  <a:lnTo>
                    <a:pt x="1859280" y="3205480"/>
                  </a:lnTo>
                  <a:lnTo>
                    <a:pt x="1821180" y="3235960"/>
                  </a:lnTo>
                  <a:lnTo>
                    <a:pt x="1699260" y="3235960"/>
                  </a:lnTo>
                  <a:lnTo>
                    <a:pt x="1615440" y="3235960"/>
                  </a:lnTo>
                  <a:lnTo>
                    <a:pt x="1607820" y="3167380"/>
                  </a:lnTo>
                  <a:lnTo>
                    <a:pt x="1536774" y="3160276"/>
                  </a:lnTo>
                  <a:lnTo>
                    <a:pt x="1531620" y="3124200"/>
                  </a:lnTo>
                  <a:lnTo>
                    <a:pt x="1442720" y="3054348"/>
                  </a:lnTo>
                  <a:lnTo>
                    <a:pt x="1290320" y="2952748"/>
                  </a:lnTo>
                  <a:lnTo>
                    <a:pt x="1264920" y="2705100"/>
                  </a:lnTo>
                  <a:lnTo>
                    <a:pt x="1322070" y="2635252"/>
                  </a:lnTo>
                  <a:lnTo>
                    <a:pt x="1258570" y="2578100"/>
                  </a:lnTo>
                  <a:lnTo>
                    <a:pt x="1252220" y="2520948"/>
                  </a:lnTo>
                  <a:lnTo>
                    <a:pt x="1201420" y="2476500"/>
                  </a:lnTo>
                  <a:lnTo>
                    <a:pt x="1182370" y="2349500"/>
                  </a:lnTo>
                  <a:lnTo>
                    <a:pt x="1049020" y="2222500"/>
                  </a:lnTo>
                  <a:lnTo>
                    <a:pt x="1010920" y="2038348"/>
                  </a:lnTo>
                  <a:lnTo>
                    <a:pt x="890270" y="1936748"/>
                  </a:lnTo>
                  <a:lnTo>
                    <a:pt x="845820" y="1873252"/>
                  </a:lnTo>
                  <a:lnTo>
                    <a:pt x="687070" y="1828800"/>
                  </a:lnTo>
                  <a:lnTo>
                    <a:pt x="547370" y="1892300"/>
                  </a:lnTo>
                  <a:lnTo>
                    <a:pt x="458470" y="1892300"/>
                  </a:lnTo>
                  <a:lnTo>
                    <a:pt x="464820" y="2044700"/>
                  </a:lnTo>
                  <a:lnTo>
                    <a:pt x="496570" y="2101852"/>
                  </a:lnTo>
                  <a:lnTo>
                    <a:pt x="572770" y="2235200"/>
                  </a:lnTo>
                  <a:lnTo>
                    <a:pt x="534670" y="2286000"/>
                  </a:lnTo>
                  <a:lnTo>
                    <a:pt x="579120" y="2324100"/>
                  </a:lnTo>
                  <a:lnTo>
                    <a:pt x="579120" y="2349500"/>
                  </a:lnTo>
                  <a:lnTo>
                    <a:pt x="534670" y="2393948"/>
                  </a:lnTo>
                  <a:lnTo>
                    <a:pt x="490220" y="2444748"/>
                  </a:lnTo>
                  <a:lnTo>
                    <a:pt x="414020" y="2444748"/>
                  </a:lnTo>
                  <a:lnTo>
                    <a:pt x="375920" y="2349500"/>
                  </a:lnTo>
                  <a:lnTo>
                    <a:pt x="363220" y="2349500"/>
                  </a:lnTo>
                  <a:lnTo>
                    <a:pt x="331470" y="2330452"/>
                  </a:lnTo>
                  <a:lnTo>
                    <a:pt x="267970" y="2343148"/>
                  </a:lnTo>
                  <a:lnTo>
                    <a:pt x="198120" y="2292348"/>
                  </a:lnTo>
                  <a:lnTo>
                    <a:pt x="172720" y="2216148"/>
                  </a:lnTo>
                  <a:lnTo>
                    <a:pt x="33020" y="2203452"/>
                  </a:lnTo>
                  <a:lnTo>
                    <a:pt x="11669" y="2143168"/>
                  </a:lnTo>
                  <a:lnTo>
                    <a:pt x="45720" y="2153920"/>
                  </a:lnTo>
                  <a:lnTo>
                    <a:pt x="114300" y="2092960"/>
                  </a:lnTo>
                  <a:lnTo>
                    <a:pt x="144780" y="1864360"/>
                  </a:lnTo>
                  <a:lnTo>
                    <a:pt x="38100" y="1742440"/>
                  </a:lnTo>
                  <a:lnTo>
                    <a:pt x="60960" y="1673860"/>
                  </a:lnTo>
                  <a:lnTo>
                    <a:pt x="0" y="1651000"/>
                  </a:lnTo>
                  <a:lnTo>
                    <a:pt x="0" y="1590040"/>
                  </a:lnTo>
                  <a:lnTo>
                    <a:pt x="106680" y="1590040"/>
                  </a:lnTo>
                  <a:lnTo>
                    <a:pt x="83820" y="1506220"/>
                  </a:lnTo>
                  <a:lnTo>
                    <a:pt x="99060" y="1475740"/>
                  </a:lnTo>
                  <a:lnTo>
                    <a:pt x="68580" y="1308100"/>
                  </a:lnTo>
                  <a:lnTo>
                    <a:pt x="30480" y="1277620"/>
                  </a:lnTo>
                  <a:lnTo>
                    <a:pt x="106680" y="1201420"/>
                  </a:lnTo>
                  <a:lnTo>
                    <a:pt x="121920" y="1155700"/>
                  </a:lnTo>
                  <a:lnTo>
                    <a:pt x="182880" y="1148080"/>
                  </a:lnTo>
                  <a:lnTo>
                    <a:pt x="182880" y="995680"/>
                  </a:lnTo>
                  <a:lnTo>
                    <a:pt x="243840" y="896620"/>
                  </a:lnTo>
                  <a:lnTo>
                    <a:pt x="289560" y="866140"/>
                  </a:lnTo>
                  <a:lnTo>
                    <a:pt x="358140" y="744220"/>
                  </a:lnTo>
                  <a:lnTo>
                    <a:pt x="518160" y="690880"/>
                  </a:lnTo>
                  <a:lnTo>
                    <a:pt x="601980" y="645160"/>
                  </a:lnTo>
                  <a:lnTo>
                    <a:pt x="685800" y="706120"/>
                  </a:lnTo>
                  <a:lnTo>
                    <a:pt x="807720" y="668020"/>
                  </a:lnTo>
                  <a:lnTo>
                    <a:pt x="853440" y="713740"/>
                  </a:lnTo>
                  <a:lnTo>
                    <a:pt x="967740" y="698500"/>
                  </a:lnTo>
                  <a:lnTo>
                    <a:pt x="1059180" y="645160"/>
                  </a:lnTo>
                  <a:lnTo>
                    <a:pt x="1051560" y="584200"/>
                  </a:lnTo>
                  <a:lnTo>
                    <a:pt x="1097280" y="546100"/>
                  </a:lnTo>
                  <a:lnTo>
                    <a:pt x="1097280" y="477520"/>
                  </a:lnTo>
                  <a:lnTo>
                    <a:pt x="1059180" y="386080"/>
                  </a:lnTo>
                  <a:lnTo>
                    <a:pt x="1109863" y="291052"/>
                  </a:lnTo>
                  <a:lnTo>
                    <a:pt x="1137920" y="285748"/>
                  </a:lnTo>
                  <a:lnTo>
                    <a:pt x="1290320" y="311148"/>
                  </a:lnTo>
                  <a:lnTo>
                    <a:pt x="1360170" y="406400"/>
                  </a:lnTo>
                  <a:lnTo>
                    <a:pt x="1823720" y="431800"/>
                  </a:lnTo>
                  <a:lnTo>
                    <a:pt x="1849120" y="330200"/>
                  </a:lnTo>
                  <a:lnTo>
                    <a:pt x="1938020" y="285748"/>
                  </a:lnTo>
                  <a:lnTo>
                    <a:pt x="1982470" y="241300"/>
                  </a:lnTo>
                  <a:lnTo>
                    <a:pt x="2020570" y="190500"/>
                  </a:lnTo>
                  <a:lnTo>
                    <a:pt x="2039620" y="146052"/>
                  </a:lnTo>
                  <a:lnTo>
                    <a:pt x="2045970" y="101600"/>
                  </a:lnTo>
                  <a:lnTo>
                    <a:pt x="2153920" y="50800"/>
                  </a:lnTo>
                  <a:lnTo>
                    <a:pt x="2211070" y="38100"/>
                  </a:lnTo>
                  <a:lnTo>
                    <a:pt x="2280920" y="381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590A69DB-796D-B0D8-7665-AA02BFCA0B1B}"/>
                </a:ext>
              </a:extLst>
            </p:cNvPr>
            <p:cNvSpPr/>
            <p:nvPr/>
          </p:nvSpPr>
          <p:spPr>
            <a:xfrm>
              <a:off x="3837919" y="2304818"/>
              <a:ext cx="654024" cy="888248"/>
            </a:xfrm>
            <a:custGeom>
              <a:avLst/>
              <a:gdLst>
                <a:gd name="connsiteX0" fmla="*/ 550405 w 772914"/>
                <a:gd name="connsiteY0" fmla="*/ 0 h 1049715"/>
                <a:gd name="connsiteX1" fmla="*/ 591976 w 772914"/>
                <a:gd name="connsiteY1" fmla="*/ 11641 h 1049715"/>
                <a:gd name="connsiteX2" fmla="*/ 603616 w 772914"/>
                <a:gd name="connsiteY2" fmla="*/ 28268 h 1049715"/>
                <a:gd name="connsiteX3" fmla="*/ 635210 w 772914"/>
                <a:gd name="connsiteY3" fmla="*/ 54874 h 1049715"/>
                <a:gd name="connsiteX4" fmla="*/ 645188 w 772914"/>
                <a:gd name="connsiteY4" fmla="*/ 103097 h 1049715"/>
                <a:gd name="connsiteX5" fmla="*/ 680107 w 772914"/>
                <a:gd name="connsiteY5" fmla="*/ 136354 h 1049715"/>
                <a:gd name="connsiteX6" fmla="*/ 685096 w 772914"/>
                <a:gd name="connsiteY6" fmla="*/ 169611 h 1049715"/>
                <a:gd name="connsiteX7" fmla="*/ 698399 w 772914"/>
                <a:gd name="connsiteY7" fmla="*/ 181250 h 1049715"/>
                <a:gd name="connsiteX8" fmla="*/ 700062 w 772914"/>
                <a:gd name="connsiteY8" fmla="*/ 196217 h 1049715"/>
                <a:gd name="connsiteX9" fmla="*/ 716690 w 772914"/>
                <a:gd name="connsiteY9" fmla="*/ 211183 h 1049715"/>
                <a:gd name="connsiteX10" fmla="*/ 701725 w 772914"/>
                <a:gd name="connsiteY10" fmla="*/ 229474 h 1049715"/>
                <a:gd name="connsiteX11" fmla="*/ 708376 w 772914"/>
                <a:gd name="connsiteY11" fmla="*/ 294324 h 1049715"/>
                <a:gd name="connsiteX12" fmla="*/ 748285 w 772914"/>
                <a:gd name="connsiteY12" fmla="*/ 320930 h 1049715"/>
                <a:gd name="connsiteX13" fmla="*/ 771564 w 772914"/>
                <a:gd name="connsiteY13" fmla="*/ 339222 h 1049715"/>
                <a:gd name="connsiteX14" fmla="*/ 772914 w 772914"/>
                <a:gd name="connsiteY14" fmla="*/ 348669 h 1049715"/>
                <a:gd name="connsiteX15" fmla="*/ 771564 w 772914"/>
                <a:gd name="connsiteY15" fmla="*/ 348534 h 1049715"/>
                <a:gd name="connsiteX16" fmla="*/ 727665 w 772914"/>
                <a:gd name="connsiteY16" fmla="*/ 350529 h 1049715"/>
                <a:gd name="connsiteX17" fmla="*/ 715692 w 772914"/>
                <a:gd name="connsiteY17" fmla="*/ 368488 h 1049715"/>
                <a:gd name="connsiteX18" fmla="*/ 701724 w 772914"/>
                <a:gd name="connsiteY18" fmla="*/ 386447 h 1049715"/>
                <a:gd name="connsiteX19" fmla="*/ 701724 w 772914"/>
                <a:gd name="connsiteY19" fmla="*/ 394428 h 1049715"/>
                <a:gd name="connsiteX20" fmla="*/ 709706 w 772914"/>
                <a:gd name="connsiteY20" fmla="*/ 408396 h 1049715"/>
                <a:gd name="connsiteX21" fmla="*/ 691747 w 772914"/>
                <a:gd name="connsiteY21" fmla="*/ 436332 h 1049715"/>
                <a:gd name="connsiteX22" fmla="*/ 657825 w 772914"/>
                <a:gd name="connsiteY22" fmla="*/ 448305 h 1049715"/>
                <a:gd name="connsiteX23" fmla="*/ 651839 w 772914"/>
                <a:gd name="connsiteY23" fmla="*/ 476241 h 1049715"/>
                <a:gd name="connsiteX24" fmla="*/ 649843 w 772914"/>
                <a:gd name="connsiteY24" fmla="*/ 492204 h 1049715"/>
                <a:gd name="connsiteX25" fmla="*/ 635875 w 772914"/>
                <a:gd name="connsiteY25" fmla="*/ 492204 h 1049715"/>
                <a:gd name="connsiteX26" fmla="*/ 613926 w 772914"/>
                <a:gd name="connsiteY26" fmla="*/ 518145 h 1049715"/>
                <a:gd name="connsiteX27" fmla="*/ 603948 w 772914"/>
                <a:gd name="connsiteY27" fmla="*/ 538099 h 1049715"/>
                <a:gd name="connsiteX28" fmla="*/ 603948 w 772914"/>
                <a:gd name="connsiteY28" fmla="*/ 570026 h 1049715"/>
                <a:gd name="connsiteX29" fmla="*/ 587985 w 772914"/>
                <a:gd name="connsiteY29" fmla="*/ 583994 h 1049715"/>
                <a:gd name="connsiteX30" fmla="*/ 550072 w 772914"/>
                <a:gd name="connsiteY30" fmla="*/ 576012 h 1049715"/>
                <a:gd name="connsiteX31" fmla="*/ 536104 w 772914"/>
                <a:gd name="connsiteY31" fmla="*/ 603948 h 1049715"/>
                <a:gd name="connsiteX32" fmla="*/ 522136 w 772914"/>
                <a:gd name="connsiteY32" fmla="*/ 609934 h 1049715"/>
                <a:gd name="connsiteX33" fmla="*/ 524131 w 772914"/>
                <a:gd name="connsiteY33" fmla="*/ 635875 h 1049715"/>
                <a:gd name="connsiteX34" fmla="*/ 516150 w 772914"/>
                <a:gd name="connsiteY34" fmla="*/ 653833 h 1049715"/>
                <a:gd name="connsiteX35" fmla="*/ 522136 w 772914"/>
                <a:gd name="connsiteY35" fmla="*/ 695737 h 1049715"/>
                <a:gd name="connsiteX36" fmla="*/ 524131 w 772914"/>
                <a:gd name="connsiteY36" fmla="*/ 719682 h 1049715"/>
                <a:gd name="connsiteX37" fmla="*/ 536104 w 772914"/>
                <a:gd name="connsiteY37" fmla="*/ 751609 h 1049715"/>
                <a:gd name="connsiteX38" fmla="*/ 554063 w 772914"/>
                <a:gd name="connsiteY38" fmla="*/ 753604 h 1049715"/>
                <a:gd name="connsiteX39" fmla="*/ 572022 w 772914"/>
                <a:gd name="connsiteY39" fmla="*/ 789522 h 1049715"/>
                <a:gd name="connsiteX40" fmla="*/ 581999 w 772914"/>
                <a:gd name="connsiteY40" fmla="*/ 805485 h 1049715"/>
                <a:gd name="connsiteX41" fmla="*/ 591976 w 772914"/>
                <a:gd name="connsiteY41" fmla="*/ 819453 h 1049715"/>
                <a:gd name="connsiteX42" fmla="*/ 583994 w 772914"/>
                <a:gd name="connsiteY42" fmla="*/ 853375 h 1049715"/>
                <a:gd name="connsiteX43" fmla="*/ 572022 w 772914"/>
                <a:gd name="connsiteY43" fmla="*/ 869339 h 1049715"/>
                <a:gd name="connsiteX44" fmla="*/ 552067 w 772914"/>
                <a:gd name="connsiteY44" fmla="*/ 867343 h 1049715"/>
                <a:gd name="connsiteX45" fmla="*/ 552067 w 772914"/>
                <a:gd name="connsiteY45" fmla="*/ 881311 h 1049715"/>
                <a:gd name="connsiteX46" fmla="*/ 542090 w 772914"/>
                <a:gd name="connsiteY46" fmla="*/ 895279 h 1049715"/>
                <a:gd name="connsiteX47" fmla="*/ 556058 w 772914"/>
                <a:gd name="connsiteY47" fmla="*/ 907252 h 1049715"/>
                <a:gd name="connsiteX48" fmla="*/ 566035 w 772914"/>
                <a:gd name="connsiteY48" fmla="*/ 931197 h 1049715"/>
                <a:gd name="connsiteX49" fmla="*/ 578008 w 772914"/>
                <a:gd name="connsiteY49" fmla="*/ 945165 h 1049715"/>
                <a:gd name="connsiteX50" fmla="*/ 583994 w 772914"/>
                <a:gd name="connsiteY50" fmla="*/ 963124 h 1049715"/>
                <a:gd name="connsiteX51" fmla="*/ 581999 w 772914"/>
                <a:gd name="connsiteY51" fmla="*/ 987069 h 1049715"/>
                <a:gd name="connsiteX52" fmla="*/ 566035 w 772914"/>
                <a:gd name="connsiteY52" fmla="*/ 995050 h 1049715"/>
                <a:gd name="connsiteX53" fmla="*/ 530118 w 772914"/>
                <a:gd name="connsiteY53" fmla="*/ 977092 h 1049715"/>
                <a:gd name="connsiteX54" fmla="*/ 514154 w 772914"/>
                <a:gd name="connsiteY54" fmla="*/ 969110 h 1049715"/>
                <a:gd name="connsiteX55" fmla="*/ 502182 w 772914"/>
                <a:gd name="connsiteY55" fmla="*/ 989064 h 1049715"/>
                <a:gd name="connsiteX56" fmla="*/ 498191 w 772914"/>
                <a:gd name="connsiteY56" fmla="*/ 1003032 h 1049715"/>
                <a:gd name="connsiteX57" fmla="*/ 490209 w 772914"/>
                <a:gd name="connsiteY57" fmla="*/ 1015005 h 1049715"/>
                <a:gd name="connsiteX58" fmla="*/ 458282 w 772914"/>
                <a:gd name="connsiteY58" fmla="*/ 1024982 h 1049715"/>
                <a:gd name="connsiteX59" fmla="*/ 430346 w 772914"/>
                <a:gd name="connsiteY59" fmla="*/ 1011014 h 1049715"/>
                <a:gd name="connsiteX60" fmla="*/ 406401 w 772914"/>
                <a:gd name="connsiteY60" fmla="*/ 1020991 h 1049715"/>
                <a:gd name="connsiteX61" fmla="*/ 392433 w 772914"/>
                <a:gd name="connsiteY61" fmla="*/ 1046931 h 1049715"/>
                <a:gd name="connsiteX62" fmla="*/ 380461 w 772914"/>
                <a:gd name="connsiteY62" fmla="*/ 1038950 h 1049715"/>
                <a:gd name="connsiteX63" fmla="*/ 366493 w 772914"/>
                <a:gd name="connsiteY63" fmla="*/ 1044936 h 1049715"/>
                <a:gd name="connsiteX64" fmla="*/ 308626 w 772914"/>
                <a:gd name="connsiteY64" fmla="*/ 1040945 h 1049715"/>
                <a:gd name="connsiteX65" fmla="*/ 290667 w 772914"/>
                <a:gd name="connsiteY65" fmla="*/ 1040945 h 1049715"/>
                <a:gd name="connsiteX66" fmla="*/ 286282 w 772914"/>
                <a:gd name="connsiteY66" fmla="*/ 1049715 h 1049715"/>
                <a:gd name="connsiteX67" fmla="*/ 236790 w 772914"/>
                <a:gd name="connsiteY67" fmla="*/ 1018995 h 1049715"/>
                <a:gd name="connsiteX68" fmla="*/ 230804 w 772914"/>
                <a:gd name="connsiteY68" fmla="*/ 1007023 h 1049715"/>
                <a:gd name="connsiteX69" fmla="*/ 200873 w 772914"/>
                <a:gd name="connsiteY69" fmla="*/ 993055 h 1049715"/>
                <a:gd name="connsiteX70" fmla="*/ 194886 w 772914"/>
                <a:gd name="connsiteY70" fmla="*/ 971105 h 1049715"/>
                <a:gd name="connsiteX71" fmla="*/ 176927 w 772914"/>
                <a:gd name="connsiteY71" fmla="*/ 963124 h 1049715"/>
                <a:gd name="connsiteX72" fmla="*/ 170941 w 772914"/>
                <a:gd name="connsiteY72" fmla="*/ 991060 h 1049715"/>
                <a:gd name="connsiteX73" fmla="*/ 139014 w 772914"/>
                <a:gd name="connsiteY73" fmla="*/ 995050 h 1049715"/>
                <a:gd name="connsiteX74" fmla="*/ 135024 w 772914"/>
                <a:gd name="connsiteY74" fmla="*/ 1009018 h 1049715"/>
                <a:gd name="connsiteX75" fmla="*/ 89129 w 772914"/>
                <a:gd name="connsiteY75" fmla="*/ 1001037 h 1049715"/>
                <a:gd name="connsiteX76" fmla="*/ 87133 w 772914"/>
                <a:gd name="connsiteY76" fmla="*/ 1026977 h 1049715"/>
                <a:gd name="connsiteX77" fmla="*/ 39243 w 772914"/>
                <a:gd name="connsiteY77" fmla="*/ 1024982 h 1049715"/>
                <a:gd name="connsiteX78" fmla="*/ 123 w 772914"/>
                <a:gd name="connsiteY78" fmla="*/ 979994 h 1049715"/>
                <a:gd name="connsiteX79" fmla="*/ 0 w 772914"/>
                <a:gd name="connsiteY79" fmla="*/ 979419 h 1049715"/>
                <a:gd name="connsiteX80" fmla="*/ 4989 w 772914"/>
                <a:gd name="connsiteY80" fmla="*/ 944500 h 1049715"/>
                <a:gd name="connsiteX81" fmla="*/ 24943 w 772914"/>
                <a:gd name="connsiteY81" fmla="*/ 924546 h 1049715"/>
                <a:gd name="connsiteX82" fmla="*/ 51549 w 772914"/>
                <a:gd name="connsiteY82" fmla="*/ 904591 h 1049715"/>
                <a:gd name="connsiteX83" fmla="*/ 58200 w 772914"/>
                <a:gd name="connsiteY83" fmla="*/ 876323 h 1049715"/>
                <a:gd name="connsiteX84" fmla="*/ 94783 w 772914"/>
                <a:gd name="connsiteY84" fmla="*/ 851380 h 1049715"/>
                <a:gd name="connsiteX85" fmla="*/ 84806 w 772914"/>
                <a:gd name="connsiteY85" fmla="*/ 831426 h 1049715"/>
                <a:gd name="connsiteX86" fmla="*/ 111411 w 772914"/>
                <a:gd name="connsiteY86" fmla="*/ 793180 h 1049715"/>
                <a:gd name="connsiteX87" fmla="*/ 106423 w 772914"/>
                <a:gd name="connsiteY87" fmla="*/ 788192 h 1049715"/>
                <a:gd name="connsiteX88" fmla="*/ 162960 w 772914"/>
                <a:gd name="connsiteY88" fmla="*/ 728329 h 1049715"/>
                <a:gd name="connsiteX89" fmla="*/ 159634 w 772914"/>
                <a:gd name="connsiteY89" fmla="*/ 691746 h 1049715"/>
                <a:gd name="connsiteX90" fmla="*/ 143006 w 772914"/>
                <a:gd name="connsiteY90" fmla="*/ 665141 h 1049715"/>
                <a:gd name="connsiteX91" fmla="*/ 156308 w 772914"/>
                <a:gd name="connsiteY91" fmla="*/ 658489 h 1049715"/>
                <a:gd name="connsiteX92" fmla="*/ 136354 w 772914"/>
                <a:gd name="connsiteY92" fmla="*/ 625232 h 1049715"/>
                <a:gd name="connsiteX93" fmla="*/ 149657 w 772914"/>
                <a:gd name="connsiteY93" fmla="*/ 611929 h 1049715"/>
                <a:gd name="connsiteX94" fmla="*/ 236125 w 772914"/>
                <a:gd name="connsiteY94" fmla="*/ 543753 h 1049715"/>
                <a:gd name="connsiteX95" fmla="*/ 222823 w 772914"/>
                <a:gd name="connsiteY95" fmla="*/ 535438 h 1049715"/>
                <a:gd name="connsiteX96" fmla="*/ 187903 w 772914"/>
                <a:gd name="connsiteY96" fmla="*/ 537102 h 1049715"/>
                <a:gd name="connsiteX97" fmla="*/ 144668 w 772914"/>
                <a:gd name="connsiteY97" fmla="*/ 548741 h 1049715"/>
                <a:gd name="connsiteX98" fmla="*/ 73166 w 772914"/>
                <a:gd name="connsiteY98" fmla="*/ 565370 h 1049715"/>
                <a:gd name="connsiteX99" fmla="*/ 69840 w 772914"/>
                <a:gd name="connsiteY99" fmla="*/ 581998 h 1049715"/>
                <a:gd name="connsiteX100" fmla="*/ 63189 w 772914"/>
                <a:gd name="connsiteY100" fmla="*/ 608604 h 1049715"/>
                <a:gd name="connsiteX101" fmla="*/ 29931 w 772914"/>
                <a:gd name="connsiteY101" fmla="*/ 613592 h 1049715"/>
                <a:gd name="connsiteX102" fmla="*/ 38246 w 772914"/>
                <a:gd name="connsiteY102" fmla="*/ 586986 h 1049715"/>
                <a:gd name="connsiteX103" fmla="*/ 23280 w 772914"/>
                <a:gd name="connsiteY103" fmla="*/ 570359 h 1049715"/>
                <a:gd name="connsiteX104" fmla="*/ 38246 w 772914"/>
                <a:gd name="connsiteY104" fmla="*/ 558718 h 1049715"/>
                <a:gd name="connsiteX105" fmla="*/ 63189 w 772914"/>
                <a:gd name="connsiteY105" fmla="*/ 538764 h 1049715"/>
                <a:gd name="connsiteX106" fmla="*/ 96446 w 772914"/>
                <a:gd name="connsiteY106" fmla="*/ 527124 h 1049715"/>
                <a:gd name="connsiteX107" fmla="*/ 138017 w 772914"/>
                <a:gd name="connsiteY107" fmla="*/ 503845 h 1049715"/>
                <a:gd name="connsiteX108" fmla="*/ 161297 w 772914"/>
                <a:gd name="connsiteY108" fmla="*/ 473912 h 1049715"/>
                <a:gd name="connsiteX109" fmla="*/ 187903 w 772914"/>
                <a:gd name="connsiteY109" fmla="*/ 452296 h 1049715"/>
                <a:gd name="connsiteX110" fmla="*/ 189565 w 772914"/>
                <a:gd name="connsiteY110" fmla="*/ 404074 h 1049715"/>
                <a:gd name="connsiteX111" fmla="*/ 201205 w 772914"/>
                <a:gd name="connsiteY111" fmla="*/ 389107 h 1049715"/>
                <a:gd name="connsiteX112" fmla="*/ 156308 w 772914"/>
                <a:gd name="connsiteY112" fmla="*/ 329245 h 1049715"/>
                <a:gd name="connsiteX113" fmla="*/ 129703 w 772914"/>
                <a:gd name="connsiteY113" fmla="*/ 329245 h 1049715"/>
                <a:gd name="connsiteX114" fmla="*/ 123051 w 772914"/>
                <a:gd name="connsiteY114" fmla="*/ 310954 h 1049715"/>
                <a:gd name="connsiteX115" fmla="*/ 123051 w 772914"/>
                <a:gd name="connsiteY115" fmla="*/ 292662 h 1049715"/>
                <a:gd name="connsiteX116" fmla="*/ 88131 w 772914"/>
                <a:gd name="connsiteY116" fmla="*/ 274370 h 1049715"/>
                <a:gd name="connsiteX117" fmla="*/ 68177 w 772914"/>
                <a:gd name="connsiteY117" fmla="*/ 264394 h 1049715"/>
                <a:gd name="connsiteX118" fmla="*/ 51549 w 772914"/>
                <a:gd name="connsiteY118" fmla="*/ 256079 h 1049715"/>
                <a:gd name="connsiteX119" fmla="*/ 51549 w 772914"/>
                <a:gd name="connsiteY119" fmla="*/ 202868 h 1049715"/>
                <a:gd name="connsiteX120" fmla="*/ 34476 w 772914"/>
                <a:gd name="connsiteY120" fmla="*/ 182949 h 1049715"/>
                <a:gd name="connsiteX121" fmla="*/ 101102 w 772914"/>
                <a:gd name="connsiteY121" fmla="*/ 184909 h 1049715"/>
                <a:gd name="connsiteX122" fmla="*/ 113074 w 772914"/>
                <a:gd name="connsiteY122" fmla="*/ 172937 h 1049715"/>
                <a:gd name="connsiteX123" fmla="*/ 107088 w 772914"/>
                <a:gd name="connsiteY123" fmla="*/ 133028 h 1049715"/>
                <a:gd name="connsiteX124" fmla="*/ 164955 w 772914"/>
                <a:gd name="connsiteY124" fmla="*/ 111079 h 1049715"/>
                <a:gd name="connsiteX125" fmla="*/ 158969 w 772914"/>
                <a:gd name="connsiteY125" fmla="*/ 95115 h 1049715"/>
                <a:gd name="connsiteX126" fmla="*/ 174932 w 772914"/>
                <a:gd name="connsiteY126" fmla="*/ 79152 h 1049715"/>
                <a:gd name="connsiteX127" fmla="*/ 234795 w 772914"/>
                <a:gd name="connsiteY127" fmla="*/ 77156 h 1049715"/>
                <a:gd name="connsiteX128" fmla="*/ 252754 w 772914"/>
                <a:gd name="connsiteY128" fmla="*/ 31262 h 1049715"/>
                <a:gd name="connsiteX129" fmla="*/ 268717 w 772914"/>
                <a:gd name="connsiteY129" fmla="*/ 43234 h 1049715"/>
                <a:gd name="connsiteX130" fmla="*/ 294658 w 772914"/>
                <a:gd name="connsiteY130" fmla="*/ 33257 h 1049715"/>
                <a:gd name="connsiteX131" fmla="*/ 320598 w 772914"/>
                <a:gd name="connsiteY131" fmla="*/ 65184 h 1049715"/>
                <a:gd name="connsiteX132" fmla="*/ 344543 w 772914"/>
                <a:gd name="connsiteY132" fmla="*/ 73166 h 1049715"/>
                <a:gd name="connsiteX133" fmla="*/ 373540 w 772914"/>
                <a:gd name="connsiteY133" fmla="*/ 82322 h 1049715"/>
                <a:gd name="connsiteX134" fmla="*/ 379131 w 772914"/>
                <a:gd name="connsiteY134" fmla="*/ 98109 h 1049715"/>
                <a:gd name="connsiteX135" fmla="*/ 415714 w 772914"/>
                <a:gd name="connsiteY135" fmla="*/ 101433 h 1049715"/>
                <a:gd name="connsiteX136" fmla="*/ 422365 w 772914"/>
                <a:gd name="connsiteY136" fmla="*/ 121388 h 1049715"/>
                <a:gd name="connsiteX137" fmla="*/ 440656 w 772914"/>
                <a:gd name="connsiteY137" fmla="*/ 134691 h 1049715"/>
                <a:gd name="connsiteX138" fmla="*/ 457285 w 772914"/>
                <a:gd name="connsiteY138" fmla="*/ 131366 h 1049715"/>
                <a:gd name="connsiteX139" fmla="*/ 465599 w 772914"/>
                <a:gd name="connsiteY139" fmla="*/ 136354 h 1049715"/>
                <a:gd name="connsiteX140" fmla="*/ 468925 w 772914"/>
                <a:gd name="connsiteY140" fmla="*/ 136354 h 1049715"/>
                <a:gd name="connsiteX141" fmla="*/ 478902 w 772914"/>
                <a:gd name="connsiteY141" fmla="*/ 161296 h 1049715"/>
                <a:gd name="connsiteX142" fmla="*/ 498856 w 772914"/>
                <a:gd name="connsiteY142" fmla="*/ 161296 h 1049715"/>
                <a:gd name="connsiteX143" fmla="*/ 510496 w 772914"/>
                <a:gd name="connsiteY143" fmla="*/ 147993 h 1049715"/>
                <a:gd name="connsiteX144" fmla="*/ 522136 w 772914"/>
                <a:gd name="connsiteY144" fmla="*/ 136354 h 1049715"/>
                <a:gd name="connsiteX145" fmla="*/ 522136 w 772914"/>
                <a:gd name="connsiteY145" fmla="*/ 129702 h 1049715"/>
                <a:gd name="connsiteX146" fmla="*/ 510496 w 772914"/>
                <a:gd name="connsiteY146" fmla="*/ 119725 h 1049715"/>
                <a:gd name="connsiteX147" fmla="*/ 520473 w 772914"/>
                <a:gd name="connsiteY147" fmla="*/ 106423 h 1049715"/>
                <a:gd name="connsiteX148" fmla="*/ 500519 w 772914"/>
                <a:gd name="connsiteY148" fmla="*/ 71503 h 1049715"/>
                <a:gd name="connsiteX149" fmla="*/ 492205 w 772914"/>
                <a:gd name="connsiteY149" fmla="*/ 56537 h 1049715"/>
                <a:gd name="connsiteX150" fmla="*/ 490542 w 772914"/>
                <a:gd name="connsiteY150" fmla="*/ 16629 h 1049715"/>
                <a:gd name="connsiteX151" fmla="*/ 513822 w 772914"/>
                <a:gd name="connsiteY151" fmla="*/ 16629 h 1049715"/>
                <a:gd name="connsiteX152" fmla="*/ 550405 w 772914"/>
                <a:gd name="connsiteY152" fmla="*/ 0 h 1049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772914" h="1049715">
                  <a:moveTo>
                    <a:pt x="550405" y="0"/>
                  </a:moveTo>
                  <a:lnTo>
                    <a:pt x="591976" y="11641"/>
                  </a:lnTo>
                  <a:lnTo>
                    <a:pt x="603616" y="28268"/>
                  </a:lnTo>
                  <a:lnTo>
                    <a:pt x="635210" y="54874"/>
                  </a:lnTo>
                  <a:lnTo>
                    <a:pt x="645188" y="103097"/>
                  </a:lnTo>
                  <a:lnTo>
                    <a:pt x="680107" y="136354"/>
                  </a:lnTo>
                  <a:lnTo>
                    <a:pt x="685096" y="169611"/>
                  </a:lnTo>
                  <a:lnTo>
                    <a:pt x="698399" y="181250"/>
                  </a:lnTo>
                  <a:lnTo>
                    <a:pt x="700062" y="196217"/>
                  </a:lnTo>
                  <a:lnTo>
                    <a:pt x="716690" y="211183"/>
                  </a:lnTo>
                  <a:lnTo>
                    <a:pt x="701725" y="229474"/>
                  </a:lnTo>
                  <a:lnTo>
                    <a:pt x="708376" y="294324"/>
                  </a:lnTo>
                  <a:lnTo>
                    <a:pt x="748285" y="320930"/>
                  </a:lnTo>
                  <a:lnTo>
                    <a:pt x="771564" y="339222"/>
                  </a:lnTo>
                  <a:lnTo>
                    <a:pt x="772914" y="348669"/>
                  </a:lnTo>
                  <a:lnTo>
                    <a:pt x="771564" y="348534"/>
                  </a:lnTo>
                  <a:lnTo>
                    <a:pt x="727665" y="350529"/>
                  </a:lnTo>
                  <a:lnTo>
                    <a:pt x="715692" y="368488"/>
                  </a:lnTo>
                  <a:lnTo>
                    <a:pt x="701724" y="386447"/>
                  </a:lnTo>
                  <a:lnTo>
                    <a:pt x="701724" y="394428"/>
                  </a:lnTo>
                  <a:lnTo>
                    <a:pt x="709706" y="408396"/>
                  </a:lnTo>
                  <a:lnTo>
                    <a:pt x="691747" y="436332"/>
                  </a:lnTo>
                  <a:lnTo>
                    <a:pt x="657825" y="448305"/>
                  </a:lnTo>
                  <a:lnTo>
                    <a:pt x="651839" y="476241"/>
                  </a:lnTo>
                  <a:lnTo>
                    <a:pt x="649843" y="492204"/>
                  </a:lnTo>
                  <a:lnTo>
                    <a:pt x="635875" y="492204"/>
                  </a:lnTo>
                  <a:lnTo>
                    <a:pt x="613926" y="518145"/>
                  </a:lnTo>
                  <a:lnTo>
                    <a:pt x="603948" y="538099"/>
                  </a:lnTo>
                  <a:lnTo>
                    <a:pt x="603948" y="570026"/>
                  </a:lnTo>
                  <a:lnTo>
                    <a:pt x="587985" y="583994"/>
                  </a:lnTo>
                  <a:lnTo>
                    <a:pt x="550072" y="576012"/>
                  </a:lnTo>
                  <a:lnTo>
                    <a:pt x="536104" y="603948"/>
                  </a:lnTo>
                  <a:lnTo>
                    <a:pt x="522136" y="609934"/>
                  </a:lnTo>
                  <a:lnTo>
                    <a:pt x="524131" y="635875"/>
                  </a:lnTo>
                  <a:lnTo>
                    <a:pt x="516150" y="653833"/>
                  </a:lnTo>
                  <a:lnTo>
                    <a:pt x="522136" y="695737"/>
                  </a:lnTo>
                  <a:lnTo>
                    <a:pt x="524131" y="719682"/>
                  </a:lnTo>
                  <a:lnTo>
                    <a:pt x="536104" y="751609"/>
                  </a:lnTo>
                  <a:lnTo>
                    <a:pt x="554063" y="753604"/>
                  </a:lnTo>
                  <a:lnTo>
                    <a:pt x="572022" y="789522"/>
                  </a:lnTo>
                  <a:lnTo>
                    <a:pt x="581999" y="805485"/>
                  </a:lnTo>
                  <a:lnTo>
                    <a:pt x="591976" y="819453"/>
                  </a:lnTo>
                  <a:lnTo>
                    <a:pt x="583994" y="853375"/>
                  </a:lnTo>
                  <a:lnTo>
                    <a:pt x="572022" y="869339"/>
                  </a:lnTo>
                  <a:lnTo>
                    <a:pt x="552067" y="867343"/>
                  </a:lnTo>
                  <a:lnTo>
                    <a:pt x="552067" y="881311"/>
                  </a:lnTo>
                  <a:lnTo>
                    <a:pt x="542090" y="895279"/>
                  </a:lnTo>
                  <a:lnTo>
                    <a:pt x="556058" y="907252"/>
                  </a:lnTo>
                  <a:lnTo>
                    <a:pt x="566035" y="931197"/>
                  </a:lnTo>
                  <a:lnTo>
                    <a:pt x="578008" y="945165"/>
                  </a:lnTo>
                  <a:lnTo>
                    <a:pt x="583994" y="963124"/>
                  </a:lnTo>
                  <a:lnTo>
                    <a:pt x="581999" y="987069"/>
                  </a:lnTo>
                  <a:lnTo>
                    <a:pt x="566035" y="995050"/>
                  </a:lnTo>
                  <a:lnTo>
                    <a:pt x="530118" y="977092"/>
                  </a:lnTo>
                  <a:lnTo>
                    <a:pt x="514154" y="969110"/>
                  </a:lnTo>
                  <a:lnTo>
                    <a:pt x="502182" y="989064"/>
                  </a:lnTo>
                  <a:lnTo>
                    <a:pt x="498191" y="1003032"/>
                  </a:lnTo>
                  <a:lnTo>
                    <a:pt x="490209" y="1015005"/>
                  </a:lnTo>
                  <a:lnTo>
                    <a:pt x="458282" y="1024982"/>
                  </a:lnTo>
                  <a:lnTo>
                    <a:pt x="430346" y="1011014"/>
                  </a:lnTo>
                  <a:lnTo>
                    <a:pt x="406401" y="1020991"/>
                  </a:lnTo>
                  <a:lnTo>
                    <a:pt x="392433" y="1046931"/>
                  </a:lnTo>
                  <a:lnTo>
                    <a:pt x="380461" y="1038950"/>
                  </a:lnTo>
                  <a:lnTo>
                    <a:pt x="366493" y="1044936"/>
                  </a:lnTo>
                  <a:lnTo>
                    <a:pt x="308626" y="1040945"/>
                  </a:lnTo>
                  <a:lnTo>
                    <a:pt x="290667" y="1040945"/>
                  </a:lnTo>
                  <a:lnTo>
                    <a:pt x="286282" y="1049715"/>
                  </a:lnTo>
                  <a:lnTo>
                    <a:pt x="236790" y="1018995"/>
                  </a:lnTo>
                  <a:lnTo>
                    <a:pt x="230804" y="1007023"/>
                  </a:lnTo>
                  <a:lnTo>
                    <a:pt x="200873" y="993055"/>
                  </a:lnTo>
                  <a:lnTo>
                    <a:pt x="194886" y="971105"/>
                  </a:lnTo>
                  <a:lnTo>
                    <a:pt x="176927" y="963124"/>
                  </a:lnTo>
                  <a:lnTo>
                    <a:pt x="170941" y="991060"/>
                  </a:lnTo>
                  <a:lnTo>
                    <a:pt x="139014" y="995050"/>
                  </a:lnTo>
                  <a:lnTo>
                    <a:pt x="135024" y="1009018"/>
                  </a:lnTo>
                  <a:lnTo>
                    <a:pt x="89129" y="1001037"/>
                  </a:lnTo>
                  <a:lnTo>
                    <a:pt x="87133" y="1026977"/>
                  </a:lnTo>
                  <a:lnTo>
                    <a:pt x="39243" y="1024982"/>
                  </a:lnTo>
                  <a:lnTo>
                    <a:pt x="123" y="979994"/>
                  </a:lnTo>
                  <a:lnTo>
                    <a:pt x="0" y="979419"/>
                  </a:lnTo>
                  <a:lnTo>
                    <a:pt x="4989" y="944500"/>
                  </a:lnTo>
                  <a:lnTo>
                    <a:pt x="24943" y="924546"/>
                  </a:lnTo>
                  <a:lnTo>
                    <a:pt x="51549" y="904591"/>
                  </a:lnTo>
                  <a:lnTo>
                    <a:pt x="58200" y="876323"/>
                  </a:lnTo>
                  <a:lnTo>
                    <a:pt x="94783" y="851380"/>
                  </a:lnTo>
                  <a:lnTo>
                    <a:pt x="84806" y="831426"/>
                  </a:lnTo>
                  <a:lnTo>
                    <a:pt x="111411" y="793180"/>
                  </a:lnTo>
                  <a:lnTo>
                    <a:pt x="106423" y="788192"/>
                  </a:lnTo>
                  <a:lnTo>
                    <a:pt x="162960" y="728329"/>
                  </a:lnTo>
                  <a:lnTo>
                    <a:pt x="159634" y="691746"/>
                  </a:lnTo>
                  <a:lnTo>
                    <a:pt x="143006" y="665141"/>
                  </a:lnTo>
                  <a:lnTo>
                    <a:pt x="156308" y="658489"/>
                  </a:lnTo>
                  <a:lnTo>
                    <a:pt x="136354" y="625232"/>
                  </a:lnTo>
                  <a:lnTo>
                    <a:pt x="149657" y="611929"/>
                  </a:lnTo>
                  <a:lnTo>
                    <a:pt x="236125" y="543753"/>
                  </a:lnTo>
                  <a:lnTo>
                    <a:pt x="222823" y="535438"/>
                  </a:lnTo>
                  <a:lnTo>
                    <a:pt x="187903" y="537102"/>
                  </a:lnTo>
                  <a:lnTo>
                    <a:pt x="144668" y="548741"/>
                  </a:lnTo>
                  <a:lnTo>
                    <a:pt x="73166" y="565370"/>
                  </a:lnTo>
                  <a:lnTo>
                    <a:pt x="69840" y="581998"/>
                  </a:lnTo>
                  <a:lnTo>
                    <a:pt x="63189" y="608604"/>
                  </a:lnTo>
                  <a:lnTo>
                    <a:pt x="29931" y="613592"/>
                  </a:lnTo>
                  <a:lnTo>
                    <a:pt x="38246" y="586986"/>
                  </a:lnTo>
                  <a:lnTo>
                    <a:pt x="23280" y="570359"/>
                  </a:lnTo>
                  <a:lnTo>
                    <a:pt x="38246" y="558718"/>
                  </a:lnTo>
                  <a:lnTo>
                    <a:pt x="63189" y="538764"/>
                  </a:lnTo>
                  <a:lnTo>
                    <a:pt x="96446" y="527124"/>
                  </a:lnTo>
                  <a:lnTo>
                    <a:pt x="138017" y="503845"/>
                  </a:lnTo>
                  <a:lnTo>
                    <a:pt x="161297" y="473912"/>
                  </a:lnTo>
                  <a:lnTo>
                    <a:pt x="187903" y="452296"/>
                  </a:lnTo>
                  <a:lnTo>
                    <a:pt x="189565" y="404074"/>
                  </a:lnTo>
                  <a:lnTo>
                    <a:pt x="201205" y="389107"/>
                  </a:lnTo>
                  <a:lnTo>
                    <a:pt x="156308" y="329245"/>
                  </a:lnTo>
                  <a:lnTo>
                    <a:pt x="129703" y="329245"/>
                  </a:lnTo>
                  <a:lnTo>
                    <a:pt x="123051" y="310954"/>
                  </a:lnTo>
                  <a:lnTo>
                    <a:pt x="123051" y="292662"/>
                  </a:lnTo>
                  <a:lnTo>
                    <a:pt x="88131" y="274370"/>
                  </a:lnTo>
                  <a:lnTo>
                    <a:pt x="68177" y="264394"/>
                  </a:lnTo>
                  <a:lnTo>
                    <a:pt x="51549" y="256079"/>
                  </a:lnTo>
                  <a:lnTo>
                    <a:pt x="51549" y="202868"/>
                  </a:lnTo>
                  <a:lnTo>
                    <a:pt x="34476" y="182949"/>
                  </a:lnTo>
                  <a:lnTo>
                    <a:pt x="101102" y="184909"/>
                  </a:lnTo>
                  <a:lnTo>
                    <a:pt x="113074" y="172937"/>
                  </a:lnTo>
                  <a:lnTo>
                    <a:pt x="107088" y="133028"/>
                  </a:lnTo>
                  <a:lnTo>
                    <a:pt x="164955" y="111079"/>
                  </a:lnTo>
                  <a:lnTo>
                    <a:pt x="158969" y="95115"/>
                  </a:lnTo>
                  <a:lnTo>
                    <a:pt x="174932" y="79152"/>
                  </a:lnTo>
                  <a:lnTo>
                    <a:pt x="234795" y="77156"/>
                  </a:lnTo>
                  <a:lnTo>
                    <a:pt x="252754" y="31262"/>
                  </a:lnTo>
                  <a:lnTo>
                    <a:pt x="268717" y="43234"/>
                  </a:lnTo>
                  <a:lnTo>
                    <a:pt x="294658" y="33257"/>
                  </a:lnTo>
                  <a:lnTo>
                    <a:pt x="320598" y="65184"/>
                  </a:lnTo>
                  <a:lnTo>
                    <a:pt x="344543" y="73166"/>
                  </a:lnTo>
                  <a:lnTo>
                    <a:pt x="373540" y="82322"/>
                  </a:lnTo>
                  <a:lnTo>
                    <a:pt x="379131" y="98109"/>
                  </a:lnTo>
                  <a:lnTo>
                    <a:pt x="415714" y="101433"/>
                  </a:lnTo>
                  <a:lnTo>
                    <a:pt x="422365" y="121388"/>
                  </a:lnTo>
                  <a:lnTo>
                    <a:pt x="440656" y="134691"/>
                  </a:lnTo>
                  <a:lnTo>
                    <a:pt x="457285" y="131366"/>
                  </a:lnTo>
                  <a:lnTo>
                    <a:pt x="465599" y="136354"/>
                  </a:lnTo>
                  <a:lnTo>
                    <a:pt x="468925" y="136354"/>
                  </a:lnTo>
                  <a:lnTo>
                    <a:pt x="478902" y="161296"/>
                  </a:lnTo>
                  <a:lnTo>
                    <a:pt x="498856" y="161296"/>
                  </a:lnTo>
                  <a:lnTo>
                    <a:pt x="510496" y="147993"/>
                  </a:lnTo>
                  <a:lnTo>
                    <a:pt x="522136" y="136354"/>
                  </a:lnTo>
                  <a:lnTo>
                    <a:pt x="522136" y="129702"/>
                  </a:lnTo>
                  <a:lnTo>
                    <a:pt x="510496" y="119725"/>
                  </a:lnTo>
                  <a:lnTo>
                    <a:pt x="520473" y="106423"/>
                  </a:lnTo>
                  <a:lnTo>
                    <a:pt x="500519" y="71503"/>
                  </a:lnTo>
                  <a:lnTo>
                    <a:pt x="492205" y="56537"/>
                  </a:lnTo>
                  <a:lnTo>
                    <a:pt x="490542" y="16629"/>
                  </a:lnTo>
                  <a:lnTo>
                    <a:pt x="513822" y="16629"/>
                  </a:lnTo>
                  <a:lnTo>
                    <a:pt x="550405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8751009D-434A-2D1B-2B21-E9152E929BD0}"/>
                </a:ext>
              </a:extLst>
            </p:cNvPr>
            <p:cNvGrpSpPr/>
            <p:nvPr/>
          </p:nvGrpSpPr>
          <p:grpSpPr>
            <a:xfrm>
              <a:off x="4719717" y="2016854"/>
              <a:ext cx="293595" cy="132372"/>
              <a:chOff x="5559286" y="1975686"/>
              <a:chExt cx="346965" cy="156435"/>
            </a:xfrm>
          </p:grpSpPr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36B95F94-77C1-001B-1E96-24419E1DF148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FA22A5A5-F4EB-F30B-1BB4-C54BE69BEFBE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191A8722-321F-98F9-B53B-0F0946A1A670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80C4C2E2-66DB-1DB6-F791-4810A2A3F2A9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F9B89048-8CB3-EB0B-C0FC-2D09A616DC0C}"/>
                </a:ext>
              </a:extLst>
            </p:cNvPr>
            <p:cNvGrpSpPr/>
            <p:nvPr/>
          </p:nvGrpSpPr>
          <p:grpSpPr>
            <a:xfrm>
              <a:off x="4619656" y="1204539"/>
              <a:ext cx="293595" cy="132372"/>
              <a:chOff x="5559286" y="1975686"/>
              <a:chExt cx="346965" cy="156435"/>
            </a:xfrm>
          </p:grpSpPr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4E054981-9C79-23A3-5C32-CACF4CCCD94D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A725B760-7C64-A5A2-33AF-1E19A6F70F94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CD8CC257-0D31-8C09-837C-237F0EC4CC2B}"/>
                  </a:ext>
                </a:extLst>
              </p:cNvPr>
              <p:cNvSpPr/>
              <p:nvPr/>
            </p:nvSpPr>
            <p:spPr>
              <a:xfrm>
                <a:off x="5608666" y="204750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7765ACC5-F791-5A92-3580-3D946D34614F}"/>
                  </a:ext>
                </a:extLst>
              </p:cNvPr>
              <p:cNvSpPr/>
              <p:nvPr/>
            </p:nvSpPr>
            <p:spPr>
              <a:xfrm>
                <a:off x="5799196" y="204750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77F44CAD-5C8E-CF4D-7A22-39548363E8D0}"/>
                </a:ext>
              </a:extLst>
            </p:cNvPr>
            <p:cNvGrpSpPr/>
            <p:nvPr/>
          </p:nvGrpSpPr>
          <p:grpSpPr>
            <a:xfrm>
              <a:off x="5649391" y="2497481"/>
              <a:ext cx="293595" cy="132372"/>
              <a:chOff x="5559286" y="1975686"/>
              <a:chExt cx="346965" cy="156435"/>
            </a:xfrm>
          </p:grpSpPr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06584FEC-5CF5-7850-7441-B2384EB21AB9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2CAE59F7-6AD7-E992-0B6A-2DA505165D5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8966949E-9744-642A-2FD5-AF34697AD53D}"/>
                  </a:ext>
                </a:extLst>
              </p:cNvPr>
              <p:cNvSpPr/>
              <p:nvPr/>
            </p:nvSpPr>
            <p:spPr>
              <a:xfrm>
                <a:off x="5581391" y="200269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472C0CD4-B0BD-0C14-98E0-126FB3AAE307}"/>
                  </a:ext>
                </a:extLst>
              </p:cNvPr>
              <p:cNvSpPr/>
              <p:nvPr/>
            </p:nvSpPr>
            <p:spPr>
              <a:xfrm>
                <a:off x="5771921" y="200269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0538F006-C903-5B5C-9DB4-AEF39A4C76EF}"/>
                </a:ext>
              </a:extLst>
            </p:cNvPr>
            <p:cNvGrpSpPr/>
            <p:nvPr/>
          </p:nvGrpSpPr>
          <p:grpSpPr>
            <a:xfrm>
              <a:off x="4003323" y="2503152"/>
              <a:ext cx="293595" cy="132372"/>
              <a:chOff x="5559286" y="1975686"/>
              <a:chExt cx="346965" cy="156435"/>
            </a:xfrm>
          </p:grpSpPr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F00E2E0D-4922-69D2-5C41-A964B7B9C1E5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9453532F-526B-DC77-EF8A-D60B6EEBBB95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45E699A0-3241-B4C9-EEBD-4F61CC502CA0}"/>
                  </a:ext>
                </a:extLst>
              </p:cNvPr>
              <p:cNvSpPr/>
              <p:nvPr/>
            </p:nvSpPr>
            <p:spPr>
              <a:xfrm>
                <a:off x="5622953" y="20046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15A06F31-D28C-9463-6B59-A95CFDAA1F3D}"/>
                  </a:ext>
                </a:extLst>
              </p:cNvPr>
              <p:cNvSpPr/>
              <p:nvPr/>
            </p:nvSpPr>
            <p:spPr>
              <a:xfrm>
                <a:off x="5813483" y="20046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9" name="グループ化 538">
            <a:extLst>
              <a:ext uri="{FF2B5EF4-FFF2-40B4-BE49-F238E27FC236}">
                <a16:creationId xmlns:a16="http://schemas.microsoft.com/office/drawing/2014/main" id="{DBD42816-2B8D-FE97-82E8-642143D7078D}"/>
              </a:ext>
            </a:extLst>
          </p:cNvPr>
          <p:cNvGrpSpPr/>
          <p:nvPr/>
        </p:nvGrpSpPr>
        <p:grpSpPr>
          <a:xfrm>
            <a:off x="6828769" y="1012037"/>
            <a:ext cx="2279781" cy="2451597"/>
            <a:chOff x="6828769" y="1012037"/>
            <a:chExt cx="2279781" cy="2451597"/>
          </a:xfrm>
        </p:grpSpPr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AABD04B6-4B3A-E3E0-FAF5-D60120D11CEB}"/>
                </a:ext>
              </a:extLst>
            </p:cNvPr>
            <p:cNvGrpSpPr/>
            <p:nvPr/>
          </p:nvGrpSpPr>
          <p:grpSpPr>
            <a:xfrm rot="13829836">
              <a:off x="7782643" y="1369967"/>
              <a:ext cx="511662" cy="448624"/>
              <a:chOff x="7830602" y="3040956"/>
              <a:chExt cx="447858" cy="392679"/>
            </a:xfrm>
          </p:grpSpPr>
          <p:sp>
            <p:nvSpPr>
              <p:cNvPr id="505" name="台形 504">
                <a:extLst>
                  <a:ext uri="{FF2B5EF4-FFF2-40B4-BE49-F238E27FC236}">
                    <a16:creationId xmlns:a16="http://schemas.microsoft.com/office/drawing/2014/main" id="{458A774B-0D08-3210-DE63-D7CAA789E99A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台形 505">
                <a:extLst>
                  <a:ext uri="{FF2B5EF4-FFF2-40B4-BE49-F238E27FC236}">
                    <a16:creationId xmlns:a16="http://schemas.microsoft.com/office/drawing/2014/main" id="{697B84E8-74D5-A281-4468-24922E7B2DC5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四角形: 上の 2 つの角を丸める 506">
                <a:extLst>
                  <a:ext uri="{FF2B5EF4-FFF2-40B4-BE49-F238E27FC236}">
                    <a16:creationId xmlns:a16="http://schemas.microsoft.com/office/drawing/2014/main" id="{581B20D7-7D6A-AFCD-25E7-67CAA2E9D1B7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882C784E-FFFF-5283-B894-995E5A57094A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四角形: 上の 2 つの角を丸める 508">
                <a:extLst>
                  <a:ext uri="{FF2B5EF4-FFF2-40B4-BE49-F238E27FC236}">
                    <a16:creationId xmlns:a16="http://schemas.microsoft.com/office/drawing/2014/main" id="{2E2827A7-70DE-35A3-3356-1BC28CFE7C3C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10" name="四角形: 上の 2 つの角を丸める 509">
                <a:extLst>
                  <a:ext uri="{FF2B5EF4-FFF2-40B4-BE49-F238E27FC236}">
                    <a16:creationId xmlns:a16="http://schemas.microsoft.com/office/drawing/2014/main" id="{0409E93E-BF05-E636-2D49-A25352ADEA6A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四角形: 上の 2 つの角を丸める 510">
                <a:extLst>
                  <a:ext uri="{FF2B5EF4-FFF2-40B4-BE49-F238E27FC236}">
                    <a16:creationId xmlns:a16="http://schemas.microsoft.com/office/drawing/2014/main" id="{095F98AB-F271-7D1A-A66F-FE581B04C6FB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四角形: 上の 2 つの角を丸める 511">
                <a:extLst>
                  <a:ext uri="{FF2B5EF4-FFF2-40B4-BE49-F238E27FC236}">
                    <a16:creationId xmlns:a16="http://schemas.microsoft.com/office/drawing/2014/main" id="{2C594A46-4114-D66F-CC20-8A2891888CC8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四角形: 上の 2 つの角を丸める 512">
                <a:extLst>
                  <a:ext uri="{FF2B5EF4-FFF2-40B4-BE49-F238E27FC236}">
                    <a16:creationId xmlns:a16="http://schemas.microsoft.com/office/drawing/2014/main" id="{9E4C2EC6-627C-9D7D-30E2-17A49448C01F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四角形: 上の 2 つの角を丸める 513">
                <a:extLst>
                  <a:ext uri="{FF2B5EF4-FFF2-40B4-BE49-F238E27FC236}">
                    <a16:creationId xmlns:a16="http://schemas.microsoft.com/office/drawing/2014/main" id="{76A8A158-0AD1-9F49-8B2D-F17D93C60C27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C3F06762-49FD-9475-3612-3E9DDB3353E9}"/>
                </a:ext>
              </a:extLst>
            </p:cNvPr>
            <p:cNvGrpSpPr/>
            <p:nvPr/>
          </p:nvGrpSpPr>
          <p:grpSpPr>
            <a:xfrm rot="12220003">
              <a:off x="8240892" y="2059071"/>
              <a:ext cx="511662" cy="448624"/>
              <a:chOff x="7830602" y="3040956"/>
              <a:chExt cx="447858" cy="392679"/>
            </a:xfrm>
          </p:grpSpPr>
          <p:sp>
            <p:nvSpPr>
              <p:cNvPr id="516" name="台形 515">
                <a:extLst>
                  <a:ext uri="{FF2B5EF4-FFF2-40B4-BE49-F238E27FC236}">
                    <a16:creationId xmlns:a16="http://schemas.microsoft.com/office/drawing/2014/main" id="{B76A3C44-E68C-5FB0-0AD1-2AED4CFA3602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台形 516">
                <a:extLst>
                  <a:ext uri="{FF2B5EF4-FFF2-40B4-BE49-F238E27FC236}">
                    <a16:creationId xmlns:a16="http://schemas.microsoft.com/office/drawing/2014/main" id="{A1740035-1084-5499-095A-6835D5E47165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四角形: 上の 2 つの角を丸める 517">
                <a:extLst>
                  <a:ext uri="{FF2B5EF4-FFF2-40B4-BE49-F238E27FC236}">
                    <a16:creationId xmlns:a16="http://schemas.microsoft.com/office/drawing/2014/main" id="{D48A05DE-CFA5-7856-D686-67AA44700EB2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1C573E27-CC80-9490-A64D-33FC262CB0E3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四角形: 上の 2 つの角を丸める 519">
                <a:extLst>
                  <a:ext uri="{FF2B5EF4-FFF2-40B4-BE49-F238E27FC236}">
                    <a16:creationId xmlns:a16="http://schemas.microsoft.com/office/drawing/2014/main" id="{047A2A17-0204-3D5D-0A69-0B3B210824EA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21" name="四角形: 上の 2 つの角を丸める 520">
                <a:extLst>
                  <a:ext uri="{FF2B5EF4-FFF2-40B4-BE49-F238E27FC236}">
                    <a16:creationId xmlns:a16="http://schemas.microsoft.com/office/drawing/2014/main" id="{6AA634D6-E496-C2E9-A105-9BCAC3A147C1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四角形: 上の 2 つの角を丸める 521">
                <a:extLst>
                  <a:ext uri="{FF2B5EF4-FFF2-40B4-BE49-F238E27FC236}">
                    <a16:creationId xmlns:a16="http://schemas.microsoft.com/office/drawing/2014/main" id="{861C9F9B-DE03-3AFF-F430-635C842BC86C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四角形: 上の 2 つの角を丸める 522">
                <a:extLst>
                  <a:ext uri="{FF2B5EF4-FFF2-40B4-BE49-F238E27FC236}">
                    <a16:creationId xmlns:a16="http://schemas.microsoft.com/office/drawing/2014/main" id="{0A345C38-D17D-220E-E338-9902962AD006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四角形: 上の 2 つの角を丸める 523">
                <a:extLst>
                  <a:ext uri="{FF2B5EF4-FFF2-40B4-BE49-F238E27FC236}">
                    <a16:creationId xmlns:a16="http://schemas.microsoft.com/office/drawing/2014/main" id="{EBBD9FBE-8AA1-F6F6-D119-1ACB875BFABD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四角形: 上の 2 つの角を丸める 524">
                <a:extLst>
                  <a:ext uri="{FF2B5EF4-FFF2-40B4-BE49-F238E27FC236}">
                    <a16:creationId xmlns:a16="http://schemas.microsoft.com/office/drawing/2014/main" id="{8BDC525D-99C5-6961-4A87-D8F1FF15B0C3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CA698082-2D13-275C-EFB7-D55C2097E71C}"/>
                </a:ext>
              </a:extLst>
            </p:cNvPr>
            <p:cNvGrpSpPr/>
            <p:nvPr/>
          </p:nvGrpSpPr>
          <p:grpSpPr>
            <a:xfrm rot="20853199">
              <a:off x="7525126" y="2449170"/>
              <a:ext cx="511662" cy="448624"/>
              <a:chOff x="7830602" y="3040956"/>
              <a:chExt cx="447858" cy="392679"/>
            </a:xfrm>
          </p:grpSpPr>
          <p:sp>
            <p:nvSpPr>
              <p:cNvPr id="527" name="台形 526">
                <a:extLst>
                  <a:ext uri="{FF2B5EF4-FFF2-40B4-BE49-F238E27FC236}">
                    <a16:creationId xmlns:a16="http://schemas.microsoft.com/office/drawing/2014/main" id="{BCBDF99A-CE4C-A386-8753-93F36A054C52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台形 527">
                <a:extLst>
                  <a:ext uri="{FF2B5EF4-FFF2-40B4-BE49-F238E27FC236}">
                    <a16:creationId xmlns:a16="http://schemas.microsoft.com/office/drawing/2014/main" id="{D851C5EB-C633-C16D-B4DE-A5CCBF2DB8B0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四角形: 上の 2 つの角を丸める 528">
                <a:extLst>
                  <a:ext uri="{FF2B5EF4-FFF2-40B4-BE49-F238E27FC236}">
                    <a16:creationId xmlns:a16="http://schemas.microsoft.com/office/drawing/2014/main" id="{EC024432-4294-0268-F3DC-C9EF7F01C089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67EADB7E-C3B3-1E49-B5BB-27A45B53CC68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四角形: 上の 2 つの角を丸める 530">
                <a:extLst>
                  <a:ext uri="{FF2B5EF4-FFF2-40B4-BE49-F238E27FC236}">
                    <a16:creationId xmlns:a16="http://schemas.microsoft.com/office/drawing/2014/main" id="{4ABDA19E-44E4-6659-ED1C-37D0E4521F70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32" name="四角形: 上の 2 つの角を丸める 531">
                <a:extLst>
                  <a:ext uri="{FF2B5EF4-FFF2-40B4-BE49-F238E27FC236}">
                    <a16:creationId xmlns:a16="http://schemas.microsoft.com/office/drawing/2014/main" id="{27EB8291-E92A-1F5D-A790-AECD531A0BC0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四角形: 上の 2 つの角を丸める 532">
                <a:extLst>
                  <a:ext uri="{FF2B5EF4-FFF2-40B4-BE49-F238E27FC236}">
                    <a16:creationId xmlns:a16="http://schemas.microsoft.com/office/drawing/2014/main" id="{87142330-233A-85B0-FA32-4CF81EE5FA20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四角形: 上の 2 つの角を丸める 533">
                <a:extLst>
                  <a:ext uri="{FF2B5EF4-FFF2-40B4-BE49-F238E27FC236}">
                    <a16:creationId xmlns:a16="http://schemas.microsoft.com/office/drawing/2014/main" id="{3E6F46B1-B9FA-732B-C2C2-E631C29ADD1F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四角形: 上の 2 つの角を丸める 534">
                <a:extLst>
                  <a:ext uri="{FF2B5EF4-FFF2-40B4-BE49-F238E27FC236}">
                    <a16:creationId xmlns:a16="http://schemas.microsoft.com/office/drawing/2014/main" id="{452B3B91-9602-2D09-4DD4-5D6A36D74A06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四角形: 上の 2 つの角を丸める 535">
                <a:extLst>
                  <a:ext uri="{FF2B5EF4-FFF2-40B4-BE49-F238E27FC236}">
                    <a16:creationId xmlns:a16="http://schemas.microsoft.com/office/drawing/2014/main" id="{E5E80DC6-58C1-A7EA-6F18-6883A5B410B6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FEF9928D-841B-F4D9-DD55-BFADB1E61274}"/>
                </a:ext>
              </a:extLst>
            </p:cNvPr>
            <p:cNvSpPr/>
            <p:nvPr/>
          </p:nvSpPr>
          <p:spPr>
            <a:xfrm>
              <a:off x="7318262" y="1012037"/>
              <a:ext cx="783457" cy="781768"/>
            </a:xfrm>
            <a:custGeom>
              <a:avLst/>
              <a:gdLst>
                <a:gd name="connsiteX0" fmla="*/ 3535680 w 3535680"/>
                <a:gd name="connsiteY0" fmla="*/ 1264920 h 3528060"/>
                <a:gd name="connsiteX1" fmla="*/ 3474720 w 3535680"/>
                <a:gd name="connsiteY1" fmla="*/ 1379220 h 3528060"/>
                <a:gd name="connsiteX2" fmla="*/ 3512820 w 3535680"/>
                <a:gd name="connsiteY2" fmla="*/ 1470660 h 3528060"/>
                <a:gd name="connsiteX3" fmla="*/ 3512820 w 3535680"/>
                <a:gd name="connsiteY3" fmla="*/ 1539240 h 3528060"/>
                <a:gd name="connsiteX4" fmla="*/ 3467100 w 3535680"/>
                <a:gd name="connsiteY4" fmla="*/ 1577340 h 3528060"/>
                <a:gd name="connsiteX5" fmla="*/ 3474720 w 3535680"/>
                <a:gd name="connsiteY5" fmla="*/ 1638300 h 3528060"/>
                <a:gd name="connsiteX6" fmla="*/ 3383280 w 3535680"/>
                <a:gd name="connsiteY6" fmla="*/ 1691640 h 3528060"/>
                <a:gd name="connsiteX7" fmla="*/ 3268980 w 3535680"/>
                <a:gd name="connsiteY7" fmla="*/ 1706880 h 3528060"/>
                <a:gd name="connsiteX8" fmla="*/ 3223260 w 3535680"/>
                <a:gd name="connsiteY8" fmla="*/ 1661160 h 3528060"/>
                <a:gd name="connsiteX9" fmla="*/ 3101340 w 3535680"/>
                <a:gd name="connsiteY9" fmla="*/ 1699260 h 3528060"/>
                <a:gd name="connsiteX10" fmla="*/ 3017520 w 3535680"/>
                <a:gd name="connsiteY10" fmla="*/ 1638300 h 3528060"/>
                <a:gd name="connsiteX11" fmla="*/ 2933700 w 3535680"/>
                <a:gd name="connsiteY11" fmla="*/ 1684020 h 3528060"/>
                <a:gd name="connsiteX12" fmla="*/ 2773680 w 3535680"/>
                <a:gd name="connsiteY12" fmla="*/ 1737360 h 3528060"/>
                <a:gd name="connsiteX13" fmla="*/ 2705100 w 3535680"/>
                <a:gd name="connsiteY13" fmla="*/ 1859280 h 3528060"/>
                <a:gd name="connsiteX14" fmla="*/ 2659380 w 3535680"/>
                <a:gd name="connsiteY14" fmla="*/ 1889760 h 3528060"/>
                <a:gd name="connsiteX15" fmla="*/ 2598420 w 3535680"/>
                <a:gd name="connsiteY15" fmla="*/ 1988820 h 3528060"/>
                <a:gd name="connsiteX16" fmla="*/ 2598420 w 3535680"/>
                <a:gd name="connsiteY16" fmla="*/ 2141220 h 3528060"/>
                <a:gd name="connsiteX17" fmla="*/ 2537460 w 3535680"/>
                <a:gd name="connsiteY17" fmla="*/ 2148840 h 3528060"/>
                <a:gd name="connsiteX18" fmla="*/ 2522220 w 3535680"/>
                <a:gd name="connsiteY18" fmla="*/ 2194560 h 3528060"/>
                <a:gd name="connsiteX19" fmla="*/ 2446020 w 3535680"/>
                <a:gd name="connsiteY19" fmla="*/ 2270760 h 3528060"/>
                <a:gd name="connsiteX20" fmla="*/ 2484120 w 3535680"/>
                <a:gd name="connsiteY20" fmla="*/ 2301240 h 3528060"/>
                <a:gd name="connsiteX21" fmla="*/ 2514600 w 3535680"/>
                <a:gd name="connsiteY21" fmla="*/ 2468880 h 3528060"/>
                <a:gd name="connsiteX22" fmla="*/ 2499360 w 3535680"/>
                <a:gd name="connsiteY22" fmla="*/ 2499360 h 3528060"/>
                <a:gd name="connsiteX23" fmla="*/ 2522220 w 3535680"/>
                <a:gd name="connsiteY23" fmla="*/ 2583180 h 3528060"/>
                <a:gd name="connsiteX24" fmla="*/ 2415540 w 3535680"/>
                <a:gd name="connsiteY24" fmla="*/ 2583180 h 3528060"/>
                <a:gd name="connsiteX25" fmla="*/ 2415540 w 3535680"/>
                <a:gd name="connsiteY25" fmla="*/ 2644140 h 3528060"/>
                <a:gd name="connsiteX26" fmla="*/ 2476500 w 3535680"/>
                <a:gd name="connsiteY26" fmla="*/ 2667000 h 3528060"/>
                <a:gd name="connsiteX27" fmla="*/ 2453640 w 3535680"/>
                <a:gd name="connsiteY27" fmla="*/ 2735580 h 3528060"/>
                <a:gd name="connsiteX28" fmla="*/ 2560320 w 3535680"/>
                <a:gd name="connsiteY28" fmla="*/ 2857500 h 3528060"/>
                <a:gd name="connsiteX29" fmla="*/ 2529840 w 3535680"/>
                <a:gd name="connsiteY29" fmla="*/ 3086100 h 3528060"/>
                <a:gd name="connsiteX30" fmla="*/ 2461260 w 3535680"/>
                <a:gd name="connsiteY30" fmla="*/ 3147060 h 3528060"/>
                <a:gd name="connsiteX31" fmla="*/ 2316480 w 3535680"/>
                <a:gd name="connsiteY31" fmla="*/ 3101340 h 3528060"/>
                <a:gd name="connsiteX32" fmla="*/ 2225040 w 3535680"/>
                <a:gd name="connsiteY32" fmla="*/ 3070860 h 3528060"/>
                <a:gd name="connsiteX33" fmla="*/ 2125980 w 3535680"/>
                <a:gd name="connsiteY33" fmla="*/ 2948940 h 3528060"/>
                <a:gd name="connsiteX34" fmla="*/ 2026920 w 3535680"/>
                <a:gd name="connsiteY34" fmla="*/ 2987040 h 3528060"/>
                <a:gd name="connsiteX35" fmla="*/ 1965960 w 3535680"/>
                <a:gd name="connsiteY35" fmla="*/ 2941320 h 3528060"/>
                <a:gd name="connsiteX36" fmla="*/ 1897380 w 3535680"/>
                <a:gd name="connsiteY36" fmla="*/ 3116580 h 3528060"/>
                <a:gd name="connsiteX37" fmla="*/ 1668780 w 3535680"/>
                <a:gd name="connsiteY37" fmla="*/ 3124200 h 3528060"/>
                <a:gd name="connsiteX38" fmla="*/ 1607820 w 3535680"/>
                <a:gd name="connsiteY38" fmla="*/ 3185160 h 3528060"/>
                <a:gd name="connsiteX39" fmla="*/ 1630680 w 3535680"/>
                <a:gd name="connsiteY39" fmla="*/ 3246120 h 3528060"/>
                <a:gd name="connsiteX40" fmla="*/ 1409700 w 3535680"/>
                <a:gd name="connsiteY40" fmla="*/ 3329940 h 3528060"/>
                <a:gd name="connsiteX41" fmla="*/ 1432560 w 3535680"/>
                <a:gd name="connsiteY41" fmla="*/ 3482340 h 3528060"/>
                <a:gd name="connsiteX42" fmla="*/ 1386840 w 3535680"/>
                <a:gd name="connsiteY42" fmla="*/ 3528060 h 3528060"/>
                <a:gd name="connsiteX43" fmla="*/ 1127760 w 3535680"/>
                <a:gd name="connsiteY43" fmla="*/ 3520440 h 3528060"/>
                <a:gd name="connsiteX44" fmla="*/ 1188720 w 3535680"/>
                <a:gd name="connsiteY44" fmla="*/ 3345180 h 3528060"/>
                <a:gd name="connsiteX45" fmla="*/ 1158240 w 3535680"/>
                <a:gd name="connsiteY45" fmla="*/ 3268980 h 3528060"/>
                <a:gd name="connsiteX46" fmla="*/ 1074420 w 3535680"/>
                <a:gd name="connsiteY46" fmla="*/ 3169920 h 3528060"/>
                <a:gd name="connsiteX47" fmla="*/ 990600 w 3535680"/>
                <a:gd name="connsiteY47" fmla="*/ 3032760 h 3528060"/>
                <a:gd name="connsiteX48" fmla="*/ 914400 w 3535680"/>
                <a:gd name="connsiteY48" fmla="*/ 2781300 h 3528060"/>
                <a:gd name="connsiteX49" fmla="*/ 1013460 w 3535680"/>
                <a:gd name="connsiteY49" fmla="*/ 2735580 h 3528060"/>
                <a:gd name="connsiteX50" fmla="*/ 1036320 w 3535680"/>
                <a:gd name="connsiteY50" fmla="*/ 2667000 h 3528060"/>
                <a:gd name="connsiteX51" fmla="*/ 1074420 w 3535680"/>
                <a:gd name="connsiteY51" fmla="*/ 2606040 h 3528060"/>
                <a:gd name="connsiteX52" fmla="*/ 1074420 w 3535680"/>
                <a:gd name="connsiteY52" fmla="*/ 2606040 h 3528060"/>
                <a:gd name="connsiteX53" fmla="*/ 1150620 w 3535680"/>
                <a:gd name="connsiteY53" fmla="*/ 2575560 h 3528060"/>
                <a:gd name="connsiteX54" fmla="*/ 1188720 w 3535680"/>
                <a:gd name="connsiteY54" fmla="*/ 2537460 h 3528060"/>
                <a:gd name="connsiteX55" fmla="*/ 1203960 w 3535680"/>
                <a:gd name="connsiteY55" fmla="*/ 2461260 h 3528060"/>
                <a:gd name="connsiteX56" fmla="*/ 1280160 w 3535680"/>
                <a:gd name="connsiteY56" fmla="*/ 2453640 h 3528060"/>
                <a:gd name="connsiteX57" fmla="*/ 1318260 w 3535680"/>
                <a:gd name="connsiteY57" fmla="*/ 2385060 h 3528060"/>
                <a:gd name="connsiteX58" fmla="*/ 1371600 w 3535680"/>
                <a:gd name="connsiteY58" fmla="*/ 2377440 h 3528060"/>
                <a:gd name="connsiteX59" fmla="*/ 1371600 w 3535680"/>
                <a:gd name="connsiteY59" fmla="*/ 2308860 h 3528060"/>
                <a:gd name="connsiteX60" fmla="*/ 1432560 w 3535680"/>
                <a:gd name="connsiteY60" fmla="*/ 2308860 h 3528060"/>
                <a:gd name="connsiteX61" fmla="*/ 1493520 w 3535680"/>
                <a:gd name="connsiteY61" fmla="*/ 2255520 h 3528060"/>
                <a:gd name="connsiteX62" fmla="*/ 1539240 w 3535680"/>
                <a:gd name="connsiteY62" fmla="*/ 2148840 h 3528060"/>
                <a:gd name="connsiteX63" fmla="*/ 1531620 w 3535680"/>
                <a:gd name="connsiteY63" fmla="*/ 1965960 h 3528060"/>
                <a:gd name="connsiteX64" fmla="*/ 1470660 w 3535680"/>
                <a:gd name="connsiteY64" fmla="*/ 1889760 h 3528060"/>
                <a:gd name="connsiteX65" fmla="*/ 1333500 w 3535680"/>
                <a:gd name="connsiteY65" fmla="*/ 1927860 h 3528060"/>
                <a:gd name="connsiteX66" fmla="*/ 1203960 w 3535680"/>
                <a:gd name="connsiteY66" fmla="*/ 2065020 h 3528060"/>
                <a:gd name="connsiteX67" fmla="*/ 1150620 w 3535680"/>
                <a:gd name="connsiteY67" fmla="*/ 2072640 h 3528060"/>
                <a:gd name="connsiteX68" fmla="*/ 1104900 w 3535680"/>
                <a:gd name="connsiteY68" fmla="*/ 1988820 h 3528060"/>
                <a:gd name="connsiteX69" fmla="*/ 929640 w 3535680"/>
                <a:gd name="connsiteY69" fmla="*/ 1920240 h 3528060"/>
                <a:gd name="connsiteX70" fmla="*/ 723900 w 3535680"/>
                <a:gd name="connsiteY70" fmla="*/ 1798320 h 3528060"/>
                <a:gd name="connsiteX71" fmla="*/ 647700 w 3535680"/>
                <a:gd name="connsiteY71" fmla="*/ 1805940 h 3528060"/>
                <a:gd name="connsiteX72" fmla="*/ 510540 w 3535680"/>
                <a:gd name="connsiteY72" fmla="*/ 1783080 h 3528060"/>
                <a:gd name="connsiteX73" fmla="*/ 457200 w 3535680"/>
                <a:gd name="connsiteY73" fmla="*/ 1821180 h 3528060"/>
                <a:gd name="connsiteX74" fmla="*/ 327660 w 3535680"/>
                <a:gd name="connsiteY74" fmla="*/ 1783080 h 3528060"/>
                <a:gd name="connsiteX75" fmla="*/ 228600 w 3535680"/>
                <a:gd name="connsiteY75" fmla="*/ 1805940 h 3528060"/>
                <a:gd name="connsiteX76" fmla="*/ 190500 w 3535680"/>
                <a:gd name="connsiteY76" fmla="*/ 1836420 h 3528060"/>
                <a:gd name="connsiteX77" fmla="*/ 0 w 3535680"/>
                <a:gd name="connsiteY77" fmla="*/ 1821180 h 3528060"/>
                <a:gd name="connsiteX78" fmla="*/ 30480 w 3535680"/>
                <a:gd name="connsiteY78" fmla="*/ 1744980 h 3528060"/>
                <a:gd name="connsiteX79" fmla="*/ 114300 w 3535680"/>
                <a:gd name="connsiteY79" fmla="*/ 1691640 h 3528060"/>
                <a:gd name="connsiteX80" fmla="*/ 228600 w 3535680"/>
                <a:gd name="connsiteY80" fmla="*/ 1691640 h 3528060"/>
                <a:gd name="connsiteX81" fmla="*/ 274320 w 3535680"/>
                <a:gd name="connsiteY81" fmla="*/ 1653540 h 3528060"/>
                <a:gd name="connsiteX82" fmla="*/ 342900 w 3535680"/>
                <a:gd name="connsiteY82" fmla="*/ 1615440 h 3528060"/>
                <a:gd name="connsiteX83" fmla="*/ 373380 w 3535680"/>
                <a:gd name="connsiteY83" fmla="*/ 1524000 h 3528060"/>
                <a:gd name="connsiteX84" fmla="*/ 304800 w 3535680"/>
                <a:gd name="connsiteY84" fmla="*/ 1516380 h 3528060"/>
                <a:gd name="connsiteX85" fmla="*/ 289560 w 3535680"/>
                <a:gd name="connsiteY85" fmla="*/ 1478280 h 3528060"/>
                <a:gd name="connsiteX86" fmla="*/ 251460 w 3535680"/>
                <a:gd name="connsiteY86" fmla="*/ 1440180 h 3528060"/>
                <a:gd name="connsiteX87" fmla="*/ 190500 w 3535680"/>
                <a:gd name="connsiteY87" fmla="*/ 1455420 h 3528060"/>
                <a:gd name="connsiteX88" fmla="*/ 167640 w 3535680"/>
                <a:gd name="connsiteY88" fmla="*/ 1409700 h 3528060"/>
                <a:gd name="connsiteX89" fmla="*/ 236220 w 3535680"/>
                <a:gd name="connsiteY89" fmla="*/ 1356360 h 3528060"/>
                <a:gd name="connsiteX90" fmla="*/ 335280 w 3535680"/>
                <a:gd name="connsiteY90" fmla="*/ 1348740 h 3528060"/>
                <a:gd name="connsiteX91" fmla="*/ 365760 w 3535680"/>
                <a:gd name="connsiteY91" fmla="*/ 1257300 h 3528060"/>
                <a:gd name="connsiteX92" fmla="*/ 449580 w 3535680"/>
                <a:gd name="connsiteY92" fmla="*/ 1196340 h 3528060"/>
                <a:gd name="connsiteX93" fmla="*/ 510540 w 3535680"/>
                <a:gd name="connsiteY93" fmla="*/ 1104900 h 3528060"/>
                <a:gd name="connsiteX94" fmla="*/ 594360 w 3535680"/>
                <a:gd name="connsiteY94" fmla="*/ 1150620 h 3528060"/>
                <a:gd name="connsiteX95" fmla="*/ 579120 w 3535680"/>
                <a:gd name="connsiteY95" fmla="*/ 1264920 h 3528060"/>
                <a:gd name="connsiteX96" fmla="*/ 670560 w 3535680"/>
                <a:gd name="connsiteY96" fmla="*/ 1295400 h 3528060"/>
                <a:gd name="connsiteX97" fmla="*/ 655320 w 3535680"/>
                <a:gd name="connsiteY97" fmla="*/ 1402080 h 3528060"/>
                <a:gd name="connsiteX98" fmla="*/ 784860 w 3535680"/>
                <a:gd name="connsiteY98" fmla="*/ 1440180 h 3528060"/>
                <a:gd name="connsiteX99" fmla="*/ 830580 w 3535680"/>
                <a:gd name="connsiteY99" fmla="*/ 1371600 h 3528060"/>
                <a:gd name="connsiteX100" fmla="*/ 960120 w 3535680"/>
                <a:gd name="connsiteY100" fmla="*/ 1356360 h 3528060"/>
                <a:gd name="connsiteX101" fmla="*/ 1051560 w 3535680"/>
                <a:gd name="connsiteY101" fmla="*/ 1363980 h 3528060"/>
                <a:gd name="connsiteX102" fmla="*/ 1051560 w 3535680"/>
                <a:gd name="connsiteY102" fmla="*/ 1303020 h 3528060"/>
                <a:gd name="connsiteX103" fmla="*/ 1097280 w 3535680"/>
                <a:gd name="connsiteY103" fmla="*/ 1272540 h 3528060"/>
                <a:gd name="connsiteX104" fmla="*/ 1089660 w 3535680"/>
                <a:gd name="connsiteY104" fmla="*/ 1196340 h 3528060"/>
                <a:gd name="connsiteX105" fmla="*/ 1135380 w 3535680"/>
                <a:gd name="connsiteY105" fmla="*/ 1135380 h 3528060"/>
                <a:gd name="connsiteX106" fmla="*/ 1112520 w 3535680"/>
                <a:gd name="connsiteY106" fmla="*/ 1074420 h 3528060"/>
                <a:gd name="connsiteX107" fmla="*/ 1112520 w 3535680"/>
                <a:gd name="connsiteY107" fmla="*/ 1074420 h 3528060"/>
                <a:gd name="connsiteX108" fmla="*/ 1143000 w 3535680"/>
                <a:gd name="connsiteY108" fmla="*/ 914400 h 3528060"/>
                <a:gd name="connsiteX109" fmla="*/ 1257300 w 3535680"/>
                <a:gd name="connsiteY109" fmla="*/ 861060 h 3528060"/>
                <a:gd name="connsiteX110" fmla="*/ 1325880 w 3535680"/>
                <a:gd name="connsiteY110" fmla="*/ 754380 h 3528060"/>
                <a:gd name="connsiteX111" fmla="*/ 1325880 w 3535680"/>
                <a:gd name="connsiteY111" fmla="*/ 678180 h 3528060"/>
                <a:gd name="connsiteX112" fmla="*/ 1264920 w 3535680"/>
                <a:gd name="connsiteY112" fmla="*/ 624840 h 3528060"/>
                <a:gd name="connsiteX113" fmla="*/ 1264920 w 3535680"/>
                <a:gd name="connsiteY113" fmla="*/ 563880 h 3528060"/>
                <a:gd name="connsiteX114" fmla="*/ 1363980 w 3535680"/>
                <a:gd name="connsiteY114" fmla="*/ 510540 h 3528060"/>
                <a:gd name="connsiteX115" fmla="*/ 1363980 w 3535680"/>
                <a:gd name="connsiteY115" fmla="*/ 411480 h 3528060"/>
                <a:gd name="connsiteX116" fmla="*/ 1478280 w 3535680"/>
                <a:gd name="connsiteY116" fmla="*/ 396240 h 3528060"/>
                <a:gd name="connsiteX117" fmla="*/ 1493520 w 3535680"/>
                <a:gd name="connsiteY117" fmla="*/ 289560 h 3528060"/>
                <a:gd name="connsiteX118" fmla="*/ 1584960 w 3535680"/>
                <a:gd name="connsiteY118" fmla="*/ 281940 h 3528060"/>
                <a:gd name="connsiteX119" fmla="*/ 1661160 w 3535680"/>
                <a:gd name="connsiteY119" fmla="*/ 335280 h 3528060"/>
                <a:gd name="connsiteX120" fmla="*/ 1790700 w 3535680"/>
                <a:gd name="connsiteY120" fmla="*/ 335280 h 3528060"/>
                <a:gd name="connsiteX121" fmla="*/ 1958340 w 3535680"/>
                <a:gd name="connsiteY121" fmla="*/ 106680 h 3528060"/>
                <a:gd name="connsiteX122" fmla="*/ 2080260 w 3535680"/>
                <a:gd name="connsiteY122" fmla="*/ 106680 h 3528060"/>
                <a:gd name="connsiteX123" fmla="*/ 2125980 w 3535680"/>
                <a:gd name="connsiteY123" fmla="*/ 137160 h 3528060"/>
                <a:gd name="connsiteX124" fmla="*/ 2316480 w 3535680"/>
                <a:gd name="connsiteY124" fmla="*/ 114300 h 3528060"/>
                <a:gd name="connsiteX125" fmla="*/ 2415540 w 3535680"/>
                <a:gd name="connsiteY125" fmla="*/ 129540 h 3528060"/>
                <a:gd name="connsiteX126" fmla="*/ 2522220 w 3535680"/>
                <a:gd name="connsiteY126" fmla="*/ 190500 h 3528060"/>
                <a:gd name="connsiteX127" fmla="*/ 2560320 w 3535680"/>
                <a:gd name="connsiteY127" fmla="*/ 228600 h 3528060"/>
                <a:gd name="connsiteX128" fmla="*/ 2590800 w 3535680"/>
                <a:gd name="connsiteY128" fmla="*/ 266700 h 3528060"/>
                <a:gd name="connsiteX129" fmla="*/ 2682240 w 3535680"/>
                <a:gd name="connsiteY129" fmla="*/ 274320 h 3528060"/>
                <a:gd name="connsiteX130" fmla="*/ 2705100 w 3535680"/>
                <a:gd name="connsiteY130" fmla="*/ 190500 h 3528060"/>
                <a:gd name="connsiteX131" fmla="*/ 2758440 w 3535680"/>
                <a:gd name="connsiteY131" fmla="*/ 114300 h 3528060"/>
                <a:gd name="connsiteX132" fmla="*/ 2766060 w 3535680"/>
                <a:gd name="connsiteY132" fmla="*/ 60960 h 3528060"/>
                <a:gd name="connsiteX133" fmla="*/ 2857500 w 3535680"/>
                <a:gd name="connsiteY133" fmla="*/ 30480 h 3528060"/>
                <a:gd name="connsiteX134" fmla="*/ 2933700 w 3535680"/>
                <a:gd name="connsiteY134" fmla="*/ 0 h 3528060"/>
                <a:gd name="connsiteX135" fmla="*/ 2971800 w 3535680"/>
                <a:gd name="connsiteY135" fmla="*/ 0 h 3528060"/>
                <a:gd name="connsiteX136" fmla="*/ 2987040 w 3535680"/>
                <a:gd name="connsiteY136" fmla="*/ 30480 h 3528060"/>
                <a:gd name="connsiteX137" fmla="*/ 2926080 w 3535680"/>
                <a:gd name="connsiteY137" fmla="*/ 251460 h 3528060"/>
                <a:gd name="connsiteX138" fmla="*/ 2926080 w 3535680"/>
                <a:gd name="connsiteY138" fmla="*/ 388620 h 3528060"/>
                <a:gd name="connsiteX139" fmla="*/ 2910840 w 3535680"/>
                <a:gd name="connsiteY139" fmla="*/ 457200 h 3528060"/>
                <a:gd name="connsiteX140" fmla="*/ 2857500 w 3535680"/>
                <a:gd name="connsiteY140" fmla="*/ 525780 h 3528060"/>
                <a:gd name="connsiteX141" fmla="*/ 2849880 w 3535680"/>
                <a:gd name="connsiteY141" fmla="*/ 563880 h 3528060"/>
                <a:gd name="connsiteX142" fmla="*/ 2857500 w 3535680"/>
                <a:gd name="connsiteY142" fmla="*/ 594360 h 3528060"/>
                <a:gd name="connsiteX143" fmla="*/ 2933700 w 3535680"/>
                <a:gd name="connsiteY143" fmla="*/ 594360 h 3528060"/>
                <a:gd name="connsiteX144" fmla="*/ 2933700 w 3535680"/>
                <a:gd name="connsiteY144" fmla="*/ 594360 h 3528060"/>
                <a:gd name="connsiteX145" fmla="*/ 2910840 w 3535680"/>
                <a:gd name="connsiteY145" fmla="*/ 685800 h 3528060"/>
                <a:gd name="connsiteX146" fmla="*/ 3009900 w 3535680"/>
                <a:gd name="connsiteY146" fmla="*/ 754380 h 3528060"/>
                <a:gd name="connsiteX147" fmla="*/ 2994660 w 3535680"/>
                <a:gd name="connsiteY147" fmla="*/ 830580 h 3528060"/>
                <a:gd name="connsiteX148" fmla="*/ 3070860 w 3535680"/>
                <a:gd name="connsiteY148" fmla="*/ 1051560 h 3528060"/>
                <a:gd name="connsiteX149" fmla="*/ 3192780 w 3535680"/>
                <a:gd name="connsiteY149" fmla="*/ 1181100 h 3528060"/>
                <a:gd name="connsiteX150" fmla="*/ 3246120 w 3535680"/>
                <a:gd name="connsiteY150" fmla="*/ 1264920 h 3528060"/>
                <a:gd name="connsiteX151" fmla="*/ 3337560 w 3535680"/>
                <a:gd name="connsiteY151" fmla="*/ 1234440 h 3528060"/>
                <a:gd name="connsiteX152" fmla="*/ 3535680 w 3535680"/>
                <a:gd name="connsiteY152" fmla="*/ 1264920 h 3528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535680" h="3528060">
                  <a:moveTo>
                    <a:pt x="3535680" y="1264920"/>
                  </a:moveTo>
                  <a:lnTo>
                    <a:pt x="3474720" y="1379220"/>
                  </a:lnTo>
                  <a:lnTo>
                    <a:pt x="3512820" y="1470660"/>
                  </a:lnTo>
                  <a:lnTo>
                    <a:pt x="3512820" y="1539240"/>
                  </a:lnTo>
                  <a:lnTo>
                    <a:pt x="3467100" y="1577340"/>
                  </a:lnTo>
                  <a:lnTo>
                    <a:pt x="3474720" y="1638300"/>
                  </a:lnTo>
                  <a:lnTo>
                    <a:pt x="3383280" y="1691640"/>
                  </a:lnTo>
                  <a:lnTo>
                    <a:pt x="3268980" y="1706880"/>
                  </a:lnTo>
                  <a:lnTo>
                    <a:pt x="3223260" y="1661160"/>
                  </a:lnTo>
                  <a:lnTo>
                    <a:pt x="3101340" y="1699260"/>
                  </a:lnTo>
                  <a:lnTo>
                    <a:pt x="3017520" y="1638300"/>
                  </a:lnTo>
                  <a:lnTo>
                    <a:pt x="2933700" y="1684020"/>
                  </a:lnTo>
                  <a:lnTo>
                    <a:pt x="2773680" y="1737360"/>
                  </a:lnTo>
                  <a:lnTo>
                    <a:pt x="2705100" y="1859280"/>
                  </a:lnTo>
                  <a:lnTo>
                    <a:pt x="2659380" y="1889760"/>
                  </a:lnTo>
                  <a:lnTo>
                    <a:pt x="2598420" y="1988820"/>
                  </a:lnTo>
                  <a:lnTo>
                    <a:pt x="2598420" y="2141220"/>
                  </a:lnTo>
                  <a:lnTo>
                    <a:pt x="2537460" y="2148840"/>
                  </a:lnTo>
                  <a:lnTo>
                    <a:pt x="2522220" y="2194560"/>
                  </a:lnTo>
                  <a:lnTo>
                    <a:pt x="2446020" y="2270760"/>
                  </a:lnTo>
                  <a:lnTo>
                    <a:pt x="2484120" y="2301240"/>
                  </a:lnTo>
                  <a:lnTo>
                    <a:pt x="2514600" y="2468880"/>
                  </a:lnTo>
                  <a:lnTo>
                    <a:pt x="2499360" y="2499360"/>
                  </a:lnTo>
                  <a:lnTo>
                    <a:pt x="2522220" y="2583180"/>
                  </a:lnTo>
                  <a:lnTo>
                    <a:pt x="2415540" y="2583180"/>
                  </a:lnTo>
                  <a:lnTo>
                    <a:pt x="2415540" y="2644140"/>
                  </a:lnTo>
                  <a:lnTo>
                    <a:pt x="2476500" y="2667000"/>
                  </a:lnTo>
                  <a:lnTo>
                    <a:pt x="2453640" y="2735580"/>
                  </a:lnTo>
                  <a:lnTo>
                    <a:pt x="2560320" y="2857500"/>
                  </a:lnTo>
                  <a:lnTo>
                    <a:pt x="2529840" y="3086100"/>
                  </a:lnTo>
                  <a:lnTo>
                    <a:pt x="2461260" y="3147060"/>
                  </a:lnTo>
                  <a:lnTo>
                    <a:pt x="2316480" y="3101340"/>
                  </a:lnTo>
                  <a:lnTo>
                    <a:pt x="2225040" y="3070860"/>
                  </a:lnTo>
                  <a:lnTo>
                    <a:pt x="2125980" y="2948940"/>
                  </a:lnTo>
                  <a:lnTo>
                    <a:pt x="2026920" y="2987040"/>
                  </a:lnTo>
                  <a:lnTo>
                    <a:pt x="1965960" y="2941320"/>
                  </a:lnTo>
                  <a:lnTo>
                    <a:pt x="1897380" y="3116580"/>
                  </a:lnTo>
                  <a:lnTo>
                    <a:pt x="1668780" y="3124200"/>
                  </a:lnTo>
                  <a:lnTo>
                    <a:pt x="1607820" y="3185160"/>
                  </a:lnTo>
                  <a:lnTo>
                    <a:pt x="1630680" y="3246120"/>
                  </a:lnTo>
                  <a:lnTo>
                    <a:pt x="1409700" y="3329940"/>
                  </a:lnTo>
                  <a:lnTo>
                    <a:pt x="1432560" y="3482340"/>
                  </a:lnTo>
                  <a:lnTo>
                    <a:pt x="1386840" y="3528060"/>
                  </a:lnTo>
                  <a:lnTo>
                    <a:pt x="1127760" y="3520440"/>
                  </a:lnTo>
                  <a:lnTo>
                    <a:pt x="1188720" y="3345180"/>
                  </a:lnTo>
                  <a:lnTo>
                    <a:pt x="1158240" y="3268980"/>
                  </a:lnTo>
                  <a:lnTo>
                    <a:pt x="1074420" y="3169920"/>
                  </a:lnTo>
                  <a:lnTo>
                    <a:pt x="990600" y="3032760"/>
                  </a:lnTo>
                  <a:lnTo>
                    <a:pt x="914400" y="2781300"/>
                  </a:lnTo>
                  <a:lnTo>
                    <a:pt x="1013460" y="2735580"/>
                  </a:lnTo>
                  <a:lnTo>
                    <a:pt x="1036320" y="2667000"/>
                  </a:lnTo>
                  <a:lnTo>
                    <a:pt x="1074420" y="2606040"/>
                  </a:lnTo>
                  <a:lnTo>
                    <a:pt x="1074420" y="2606040"/>
                  </a:lnTo>
                  <a:lnTo>
                    <a:pt x="1150620" y="2575560"/>
                  </a:lnTo>
                  <a:lnTo>
                    <a:pt x="1188720" y="2537460"/>
                  </a:lnTo>
                  <a:lnTo>
                    <a:pt x="1203960" y="2461260"/>
                  </a:lnTo>
                  <a:lnTo>
                    <a:pt x="1280160" y="2453640"/>
                  </a:lnTo>
                  <a:lnTo>
                    <a:pt x="1318260" y="2385060"/>
                  </a:lnTo>
                  <a:lnTo>
                    <a:pt x="1371600" y="2377440"/>
                  </a:lnTo>
                  <a:lnTo>
                    <a:pt x="1371600" y="2308860"/>
                  </a:lnTo>
                  <a:lnTo>
                    <a:pt x="1432560" y="2308860"/>
                  </a:lnTo>
                  <a:lnTo>
                    <a:pt x="1493520" y="2255520"/>
                  </a:lnTo>
                  <a:lnTo>
                    <a:pt x="1539240" y="2148840"/>
                  </a:lnTo>
                  <a:lnTo>
                    <a:pt x="1531620" y="1965960"/>
                  </a:lnTo>
                  <a:lnTo>
                    <a:pt x="1470660" y="1889760"/>
                  </a:lnTo>
                  <a:lnTo>
                    <a:pt x="1333500" y="1927860"/>
                  </a:lnTo>
                  <a:lnTo>
                    <a:pt x="1203960" y="2065020"/>
                  </a:lnTo>
                  <a:lnTo>
                    <a:pt x="1150620" y="2072640"/>
                  </a:lnTo>
                  <a:lnTo>
                    <a:pt x="1104900" y="1988820"/>
                  </a:lnTo>
                  <a:lnTo>
                    <a:pt x="929640" y="1920240"/>
                  </a:lnTo>
                  <a:lnTo>
                    <a:pt x="723900" y="1798320"/>
                  </a:lnTo>
                  <a:lnTo>
                    <a:pt x="647700" y="1805940"/>
                  </a:lnTo>
                  <a:lnTo>
                    <a:pt x="510540" y="1783080"/>
                  </a:lnTo>
                  <a:lnTo>
                    <a:pt x="457200" y="1821180"/>
                  </a:lnTo>
                  <a:lnTo>
                    <a:pt x="327660" y="1783080"/>
                  </a:lnTo>
                  <a:lnTo>
                    <a:pt x="228600" y="1805940"/>
                  </a:lnTo>
                  <a:lnTo>
                    <a:pt x="190500" y="1836420"/>
                  </a:lnTo>
                  <a:lnTo>
                    <a:pt x="0" y="1821180"/>
                  </a:lnTo>
                  <a:lnTo>
                    <a:pt x="30480" y="1744980"/>
                  </a:lnTo>
                  <a:lnTo>
                    <a:pt x="114300" y="1691640"/>
                  </a:lnTo>
                  <a:lnTo>
                    <a:pt x="228600" y="1691640"/>
                  </a:lnTo>
                  <a:lnTo>
                    <a:pt x="274320" y="1653540"/>
                  </a:lnTo>
                  <a:lnTo>
                    <a:pt x="342900" y="1615440"/>
                  </a:lnTo>
                  <a:lnTo>
                    <a:pt x="373380" y="1524000"/>
                  </a:lnTo>
                  <a:lnTo>
                    <a:pt x="304800" y="1516380"/>
                  </a:lnTo>
                  <a:lnTo>
                    <a:pt x="289560" y="1478280"/>
                  </a:lnTo>
                  <a:lnTo>
                    <a:pt x="251460" y="1440180"/>
                  </a:lnTo>
                  <a:lnTo>
                    <a:pt x="190500" y="1455420"/>
                  </a:lnTo>
                  <a:lnTo>
                    <a:pt x="167640" y="1409700"/>
                  </a:lnTo>
                  <a:lnTo>
                    <a:pt x="236220" y="1356360"/>
                  </a:lnTo>
                  <a:lnTo>
                    <a:pt x="335280" y="1348740"/>
                  </a:lnTo>
                  <a:lnTo>
                    <a:pt x="365760" y="1257300"/>
                  </a:lnTo>
                  <a:lnTo>
                    <a:pt x="449580" y="1196340"/>
                  </a:lnTo>
                  <a:lnTo>
                    <a:pt x="510540" y="1104900"/>
                  </a:lnTo>
                  <a:lnTo>
                    <a:pt x="594360" y="1150620"/>
                  </a:lnTo>
                  <a:lnTo>
                    <a:pt x="579120" y="1264920"/>
                  </a:lnTo>
                  <a:lnTo>
                    <a:pt x="670560" y="1295400"/>
                  </a:lnTo>
                  <a:lnTo>
                    <a:pt x="655320" y="1402080"/>
                  </a:lnTo>
                  <a:lnTo>
                    <a:pt x="784860" y="1440180"/>
                  </a:lnTo>
                  <a:lnTo>
                    <a:pt x="830580" y="1371600"/>
                  </a:lnTo>
                  <a:lnTo>
                    <a:pt x="960120" y="1356360"/>
                  </a:lnTo>
                  <a:lnTo>
                    <a:pt x="1051560" y="1363980"/>
                  </a:lnTo>
                  <a:lnTo>
                    <a:pt x="1051560" y="1303020"/>
                  </a:lnTo>
                  <a:lnTo>
                    <a:pt x="1097280" y="1272540"/>
                  </a:lnTo>
                  <a:lnTo>
                    <a:pt x="1089660" y="1196340"/>
                  </a:lnTo>
                  <a:lnTo>
                    <a:pt x="1135380" y="1135380"/>
                  </a:lnTo>
                  <a:lnTo>
                    <a:pt x="1112520" y="1074420"/>
                  </a:lnTo>
                  <a:lnTo>
                    <a:pt x="1112520" y="1074420"/>
                  </a:lnTo>
                  <a:lnTo>
                    <a:pt x="1143000" y="914400"/>
                  </a:lnTo>
                  <a:lnTo>
                    <a:pt x="1257300" y="861060"/>
                  </a:lnTo>
                  <a:lnTo>
                    <a:pt x="1325880" y="754380"/>
                  </a:lnTo>
                  <a:lnTo>
                    <a:pt x="1325880" y="678180"/>
                  </a:lnTo>
                  <a:lnTo>
                    <a:pt x="1264920" y="624840"/>
                  </a:lnTo>
                  <a:lnTo>
                    <a:pt x="1264920" y="563880"/>
                  </a:lnTo>
                  <a:lnTo>
                    <a:pt x="1363980" y="510540"/>
                  </a:lnTo>
                  <a:lnTo>
                    <a:pt x="1363980" y="411480"/>
                  </a:lnTo>
                  <a:lnTo>
                    <a:pt x="1478280" y="396240"/>
                  </a:lnTo>
                  <a:lnTo>
                    <a:pt x="1493520" y="289560"/>
                  </a:lnTo>
                  <a:lnTo>
                    <a:pt x="1584960" y="281940"/>
                  </a:lnTo>
                  <a:lnTo>
                    <a:pt x="1661160" y="335280"/>
                  </a:lnTo>
                  <a:lnTo>
                    <a:pt x="1790700" y="335280"/>
                  </a:lnTo>
                  <a:lnTo>
                    <a:pt x="1958340" y="106680"/>
                  </a:lnTo>
                  <a:lnTo>
                    <a:pt x="2080260" y="106680"/>
                  </a:lnTo>
                  <a:lnTo>
                    <a:pt x="2125980" y="137160"/>
                  </a:lnTo>
                  <a:lnTo>
                    <a:pt x="2316480" y="114300"/>
                  </a:lnTo>
                  <a:lnTo>
                    <a:pt x="2415540" y="129540"/>
                  </a:lnTo>
                  <a:lnTo>
                    <a:pt x="2522220" y="190500"/>
                  </a:lnTo>
                  <a:lnTo>
                    <a:pt x="2560320" y="228600"/>
                  </a:lnTo>
                  <a:lnTo>
                    <a:pt x="2590800" y="266700"/>
                  </a:lnTo>
                  <a:lnTo>
                    <a:pt x="2682240" y="274320"/>
                  </a:lnTo>
                  <a:lnTo>
                    <a:pt x="2705100" y="190500"/>
                  </a:lnTo>
                  <a:lnTo>
                    <a:pt x="2758440" y="114300"/>
                  </a:lnTo>
                  <a:lnTo>
                    <a:pt x="2766060" y="60960"/>
                  </a:lnTo>
                  <a:lnTo>
                    <a:pt x="2857500" y="30480"/>
                  </a:lnTo>
                  <a:lnTo>
                    <a:pt x="2933700" y="0"/>
                  </a:lnTo>
                  <a:lnTo>
                    <a:pt x="2971800" y="0"/>
                  </a:lnTo>
                  <a:lnTo>
                    <a:pt x="2987040" y="30480"/>
                  </a:lnTo>
                  <a:lnTo>
                    <a:pt x="2926080" y="251460"/>
                  </a:lnTo>
                  <a:lnTo>
                    <a:pt x="2926080" y="388620"/>
                  </a:lnTo>
                  <a:lnTo>
                    <a:pt x="2910840" y="457200"/>
                  </a:lnTo>
                  <a:lnTo>
                    <a:pt x="2857500" y="525780"/>
                  </a:lnTo>
                  <a:lnTo>
                    <a:pt x="2849880" y="563880"/>
                  </a:lnTo>
                  <a:lnTo>
                    <a:pt x="2857500" y="594360"/>
                  </a:lnTo>
                  <a:lnTo>
                    <a:pt x="2933700" y="594360"/>
                  </a:lnTo>
                  <a:lnTo>
                    <a:pt x="2933700" y="594360"/>
                  </a:lnTo>
                  <a:lnTo>
                    <a:pt x="2910840" y="685800"/>
                  </a:lnTo>
                  <a:lnTo>
                    <a:pt x="3009900" y="754380"/>
                  </a:lnTo>
                  <a:lnTo>
                    <a:pt x="2994660" y="830580"/>
                  </a:lnTo>
                  <a:lnTo>
                    <a:pt x="3070860" y="1051560"/>
                  </a:lnTo>
                  <a:lnTo>
                    <a:pt x="3192780" y="1181100"/>
                  </a:lnTo>
                  <a:lnTo>
                    <a:pt x="3246120" y="1264920"/>
                  </a:lnTo>
                  <a:lnTo>
                    <a:pt x="3337560" y="1234440"/>
                  </a:lnTo>
                  <a:lnTo>
                    <a:pt x="3535680" y="12649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2A27254F-696D-E567-F3B4-EBC7CDD2BA14}"/>
                </a:ext>
              </a:extLst>
            </p:cNvPr>
            <p:cNvSpPr/>
            <p:nvPr/>
          </p:nvSpPr>
          <p:spPr>
            <a:xfrm>
              <a:off x="8328470" y="2283383"/>
              <a:ext cx="780080" cy="1180251"/>
            </a:xfrm>
            <a:custGeom>
              <a:avLst/>
              <a:gdLst>
                <a:gd name="connsiteX0" fmla="*/ 3512820 w 3520440"/>
                <a:gd name="connsiteY0" fmla="*/ 403860 h 5326380"/>
                <a:gd name="connsiteX1" fmla="*/ 3459480 w 3520440"/>
                <a:gd name="connsiteY1" fmla="*/ 365760 h 5326380"/>
                <a:gd name="connsiteX2" fmla="*/ 3459480 w 3520440"/>
                <a:gd name="connsiteY2" fmla="*/ 198120 h 5326380"/>
                <a:gd name="connsiteX3" fmla="*/ 3520440 w 3520440"/>
                <a:gd name="connsiteY3" fmla="*/ 83820 h 5326380"/>
                <a:gd name="connsiteX4" fmla="*/ 3451860 w 3520440"/>
                <a:gd name="connsiteY4" fmla="*/ 76200 h 5326380"/>
                <a:gd name="connsiteX5" fmla="*/ 3383280 w 3520440"/>
                <a:gd name="connsiteY5" fmla="*/ 53340 h 5326380"/>
                <a:gd name="connsiteX6" fmla="*/ 3307080 w 3520440"/>
                <a:gd name="connsiteY6" fmla="*/ 60960 h 5326380"/>
                <a:gd name="connsiteX7" fmla="*/ 3261360 w 3520440"/>
                <a:gd name="connsiteY7" fmla="*/ 30480 h 5326380"/>
                <a:gd name="connsiteX8" fmla="*/ 3139440 w 3520440"/>
                <a:gd name="connsiteY8" fmla="*/ 38100 h 5326380"/>
                <a:gd name="connsiteX9" fmla="*/ 3086100 w 3520440"/>
                <a:gd name="connsiteY9" fmla="*/ 182880 h 5326380"/>
                <a:gd name="connsiteX10" fmla="*/ 3032760 w 3520440"/>
                <a:gd name="connsiteY10" fmla="*/ 259080 h 5326380"/>
                <a:gd name="connsiteX11" fmla="*/ 2926080 w 3520440"/>
                <a:gd name="connsiteY11" fmla="*/ 259080 h 5326380"/>
                <a:gd name="connsiteX12" fmla="*/ 2766060 w 3520440"/>
                <a:gd name="connsiteY12" fmla="*/ 259080 h 5326380"/>
                <a:gd name="connsiteX13" fmla="*/ 2697480 w 3520440"/>
                <a:gd name="connsiteY13" fmla="*/ 259080 h 5326380"/>
                <a:gd name="connsiteX14" fmla="*/ 2659380 w 3520440"/>
                <a:gd name="connsiteY14" fmla="*/ 327660 h 5326380"/>
                <a:gd name="connsiteX15" fmla="*/ 2537460 w 3520440"/>
                <a:gd name="connsiteY15" fmla="*/ 289560 h 5326380"/>
                <a:gd name="connsiteX16" fmla="*/ 2438400 w 3520440"/>
                <a:gd name="connsiteY16" fmla="*/ 236220 h 5326380"/>
                <a:gd name="connsiteX17" fmla="*/ 2476500 w 3520440"/>
                <a:gd name="connsiteY17" fmla="*/ 175260 h 5326380"/>
                <a:gd name="connsiteX18" fmla="*/ 2407920 w 3520440"/>
                <a:gd name="connsiteY18" fmla="*/ 99060 h 5326380"/>
                <a:gd name="connsiteX19" fmla="*/ 2346960 w 3520440"/>
                <a:gd name="connsiteY19" fmla="*/ 0 h 5326380"/>
                <a:gd name="connsiteX20" fmla="*/ 2255520 w 3520440"/>
                <a:gd name="connsiteY20" fmla="*/ 38100 h 5326380"/>
                <a:gd name="connsiteX21" fmla="*/ 2225040 w 3520440"/>
                <a:gd name="connsiteY21" fmla="*/ 83820 h 5326380"/>
                <a:gd name="connsiteX22" fmla="*/ 2186940 w 3520440"/>
                <a:gd name="connsiteY22" fmla="*/ 114300 h 5326380"/>
                <a:gd name="connsiteX23" fmla="*/ 2065020 w 3520440"/>
                <a:gd name="connsiteY23" fmla="*/ 114300 h 5326380"/>
                <a:gd name="connsiteX24" fmla="*/ 1981200 w 3520440"/>
                <a:gd name="connsiteY24" fmla="*/ 114300 h 5326380"/>
                <a:gd name="connsiteX25" fmla="*/ 1973580 w 3520440"/>
                <a:gd name="connsiteY25" fmla="*/ 45720 h 5326380"/>
                <a:gd name="connsiteX26" fmla="*/ 1897380 w 3520440"/>
                <a:gd name="connsiteY26" fmla="*/ 38100 h 5326380"/>
                <a:gd name="connsiteX27" fmla="*/ 1729740 w 3520440"/>
                <a:gd name="connsiteY27" fmla="*/ 45720 h 5326380"/>
                <a:gd name="connsiteX28" fmla="*/ 1684020 w 3520440"/>
                <a:gd name="connsiteY28" fmla="*/ 114300 h 5326380"/>
                <a:gd name="connsiteX29" fmla="*/ 1630680 w 3520440"/>
                <a:gd name="connsiteY29" fmla="*/ 182880 h 5326380"/>
                <a:gd name="connsiteX30" fmla="*/ 1630680 w 3520440"/>
                <a:gd name="connsiteY30" fmla="*/ 213360 h 5326380"/>
                <a:gd name="connsiteX31" fmla="*/ 1661160 w 3520440"/>
                <a:gd name="connsiteY31" fmla="*/ 266700 h 5326380"/>
                <a:gd name="connsiteX32" fmla="*/ 1592580 w 3520440"/>
                <a:gd name="connsiteY32" fmla="*/ 373380 h 5326380"/>
                <a:gd name="connsiteX33" fmla="*/ 1463040 w 3520440"/>
                <a:gd name="connsiteY33" fmla="*/ 419100 h 5326380"/>
                <a:gd name="connsiteX34" fmla="*/ 1440180 w 3520440"/>
                <a:gd name="connsiteY34" fmla="*/ 525780 h 5326380"/>
                <a:gd name="connsiteX35" fmla="*/ 1432560 w 3520440"/>
                <a:gd name="connsiteY35" fmla="*/ 586740 h 5326380"/>
                <a:gd name="connsiteX36" fmla="*/ 1379220 w 3520440"/>
                <a:gd name="connsiteY36" fmla="*/ 586740 h 5326380"/>
                <a:gd name="connsiteX37" fmla="*/ 1295400 w 3520440"/>
                <a:gd name="connsiteY37" fmla="*/ 685800 h 5326380"/>
                <a:gd name="connsiteX38" fmla="*/ 1257300 w 3520440"/>
                <a:gd name="connsiteY38" fmla="*/ 762000 h 5326380"/>
                <a:gd name="connsiteX39" fmla="*/ 1257300 w 3520440"/>
                <a:gd name="connsiteY39" fmla="*/ 762000 h 5326380"/>
                <a:gd name="connsiteX40" fmla="*/ 1257300 w 3520440"/>
                <a:gd name="connsiteY40" fmla="*/ 883920 h 5326380"/>
                <a:gd name="connsiteX41" fmla="*/ 1196340 w 3520440"/>
                <a:gd name="connsiteY41" fmla="*/ 937260 h 5326380"/>
                <a:gd name="connsiteX42" fmla="*/ 1051560 w 3520440"/>
                <a:gd name="connsiteY42" fmla="*/ 906780 h 5326380"/>
                <a:gd name="connsiteX43" fmla="*/ 998220 w 3520440"/>
                <a:gd name="connsiteY43" fmla="*/ 1013460 h 5326380"/>
                <a:gd name="connsiteX44" fmla="*/ 944880 w 3520440"/>
                <a:gd name="connsiteY44" fmla="*/ 1036320 h 5326380"/>
                <a:gd name="connsiteX45" fmla="*/ 952500 w 3520440"/>
                <a:gd name="connsiteY45" fmla="*/ 1135380 h 5326380"/>
                <a:gd name="connsiteX46" fmla="*/ 922020 w 3520440"/>
                <a:gd name="connsiteY46" fmla="*/ 1203960 h 5326380"/>
                <a:gd name="connsiteX47" fmla="*/ 944880 w 3520440"/>
                <a:gd name="connsiteY47" fmla="*/ 1363980 h 5326380"/>
                <a:gd name="connsiteX48" fmla="*/ 952500 w 3520440"/>
                <a:gd name="connsiteY48" fmla="*/ 1455420 h 5326380"/>
                <a:gd name="connsiteX49" fmla="*/ 998220 w 3520440"/>
                <a:gd name="connsiteY49" fmla="*/ 1577340 h 5326380"/>
                <a:gd name="connsiteX50" fmla="*/ 1066800 w 3520440"/>
                <a:gd name="connsiteY50" fmla="*/ 1584960 h 5326380"/>
                <a:gd name="connsiteX51" fmla="*/ 1135380 w 3520440"/>
                <a:gd name="connsiteY51" fmla="*/ 1722120 h 5326380"/>
                <a:gd name="connsiteX52" fmla="*/ 1173480 w 3520440"/>
                <a:gd name="connsiteY52" fmla="*/ 1783080 h 5326380"/>
                <a:gd name="connsiteX53" fmla="*/ 1211580 w 3520440"/>
                <a:gd name="connsiteY53" fmla="*/ 1836420 h 5326380"/>
                <a:gd name="connsiteX54" fmla="*/ 1181100 w 3520440"/>
                <a:gd name="connsiteY54" fmla="*/ 1965960 h 5326380"/>
                <a:gd name="connsiteX55" fmla="*/ 1135380 w 3520440"/>
                <a:gd name="connsiteY55" fmla="*/ 2026920 h 5326380"/>
                <a:gd name="connsiteX56" fmla="*/ 1059180 w 3520440"/>
                <a:gd name="connsiteY56" fmla="*/ 2019300 h 5326380"/>
                <a:gd name="connsiteX57" fmla="*/ 1059180 w 3520440"/>
                <a:gd name="connsiteY57" fmla="*/ 2072640 h 5326380"/>
                <a:gd name="connsiteX58" fmla="*/ 1021080 w 3520440"/>
                <a:gd name="connsiteY58" fmla="*/ 2125980 h 5326380"/>
                <a:gd name="connsiteX59" fmla="*/ 1021080 w 3520440"/>
                <a:gd name="connsiteY59" fmla="*/ 2125980 h 5326380"/>
                <a:gd name="connsiteX60" fmla="*/ 1074420 w 3520440"/>
                <a:gd name="connsiteY60" fmla="*/ 2171700 h 5326380"/>
                <a:gd name="connsiteX61" fmla="*/ 1112520 w 3520440"/>
                <a:gd name="connsiteY61" fmla="*/ 2263140 h 5326380"/>
                <a:gd name="connsiteX62" fmla="*/ 1158240 w 3520440"/>
                <a:gd name="connsiteY62" fmla="*/ 2316480 h 5326380"/>
                <a:gd name="connsiteX63" fmla="*/ 1181100 w 3520440"/>
                <a:gd name="connsiteY63" fmla="*/ 2385060 h 5326380"/>
                <a:gd name="connsiteX64" fmla="*/ 1173480 w 3520440"/>
                <a:gd name="connsiteY64" fmla="*/ 2476500 h 5326380"/>
                <a:gd name="connsiteX65" fmla="*/ 1112520 w 3520440"/>
                <a:gd name="connsiteY65" fmla="*/ 2506980 h 5326380"/>
                <a:gd name="connsiteX66" fmla="*/ 1112520 w 3520440"/>
                <a:gd name="connsiteY66" fmla="*/ 2506980 h 5326380"/>
                <a:gd name="connsiteX67" fmla="*/ 975360 w 3520440"/>
                <a:gd name="connsiteY67" fmla="*/ 2438400 h 5326380"/>
                <a:gd name="connsiteX68" fmla="*/ 914400 w 3520440"/>
                <a:gd name="connsiteY68" fmla="*/ 2407920 h 5326380"/>
                <a:gd name="connsiteX69" fmla="*/ 868680 w 3520440"/>
                <a:gd name="connsiteY69" fmla="*/ 2484120 h 5326380"/>
                <a:gd name="connsiteX70" fmla="*/ 853440 w 3520440"/>
                <a:gd name="connsiteY70" fmla="*/ 2537460 h 5326380"/>
                <a:gd name="connsiteX71" fmla="*/ 822960 w 3520440"/>
                <a:gd name="connsiteY71" fmla="*/ 2583180 h 5326380"/>
                <a:gd name="connsiteX72" fmla="*/ 822960 w 3520440"/>
                <a:gd name="connsiteY72" fmla="*/ 2583180 h 5326380"/>
                <a:gd name="connsiteX73" fmla="*/ 701040 w 3520440"/>
                <a:gd name="connsiteY73" fmla="*/ 2621280 h 5326380"/>
                <a:gd name="connsiteX74" fmla="*/ 594360 w 3520440"/>
                <a:gd name="connsiteY74" fmla="*/ 2567940 h 5326380"/>
                <a:gd name="connsiteX75" fmla="*/ 502920 w 3520440"/>
                <a:gd name="connsiteY75" fmla="*/ 2606040 h 5326380"/>
                <a:gd name="connsiteX76" fmla="*/ 449580 w 3520440"/>
                <a:gd name="connsiteY76" fmla="*/ 2705100 h 5326380"/>
                <a:gd name="connsiteX77" fmla="*/ 403860 w 3520440"/>
                <a:gd name="connsiteY77" fmla="*/ 2674620 h 5326380"/>
                <a:gd name="connsiteX78" fmla="*/ 350520 w 3520440"/>
                <a:gd name="connsiteY78" fmla="*/ 2697480 h 5326380"/>
                <a:gd name="connsiteX79" fmla="*/ 129540 w 3520440"/>
                <a:gd name="connsiteY79" fmla="*/ 2682240 h 5326380"/>
                <a:gd name="connsiteX80" fmla="*/ 60960 w 3520440"/>
                <a:gd name="connsiteY80" fmla="*/ 2682240 h 5326380"/>
                <a:gd name="connsiteX81" fmla="*/ 0 w 3520440"/>
                <a:gd name="connsiteY81" fmla="*/ 2804160 h 5326380"/>
                <a:gd name="connsiteX82" fmla="*/ 0 w 3520440"/>
                <a:gd name="connsiteY82" fmla="*/ 2834640 h 5326380"/>
                <a:gd name="connsiteX83" fmla="*/ 106680 w 3520440"/>
                <a:gd name="connsiteY83" fmla="*/ 2895600 h 5326380"/>
                <a:gd name="connsiteX84" fmla="*/ 190500 w 3520440"/>
                <a:gd name="connsiteY84" fmla="*/ 2987040 h 5326380"/>
                <a:gd name="connsiteX85" fmla="*/ 289560 w 3520440"/>
                <a:gd name="connsiteY85" fmla="*/ 3208020 h 5326380"/>
                <a:gd name="connsiteX86" fmla="*/ 426720 w 3520440"/>
                <a:gd name="connsiteY86" fmla="*/ 3261360 h 5326380"/>
                <a:gd name="connsiteX87" fmla="*/ 510540 w 3520440"/>
                <a:gd name="connsiteY87" fmla="*/ 3314700 h 5326380"/>
                <a:gd name="connsiteX88" fmla="*/ 594360 w 3520440"/>
                <a:gd name="connsiteY88" fmla="*/ 3482340 h 5326380"/>
                <a:gd name="connsiteX89" fmla="*/ 510540 w 3520440"/>
                <a:gd name="connsiteY89" fmla="*/ 3634740 h 5326380"/>
                <a:gd name="connsiteX90" fmla="*/ 502920 w 3520440"/>
                <a:gd name="connsiteY90" fmla="*/ 3710940 h 5326380"/>
                <a:gd name="connsiteX91" fmla="*/ 632460 w 3520440"/>
                <a:gd name="connsiteY91" fmla="*/ 3771900 h 5326380"/>
                <a:gd name="connsiteX92" fmla="*/ 693420 w 3520440"/>
                <a:gd name="connsiteY92" fmla="*/ 3832860 h 5326380"/>
                <a:gd name="connsiteX93" fmla="*/ 792480 w 3520440"/>
                <a:gd name="connsiteY93" fmla="*/ 3802380 h 5326380"/>
                <a:gd name="connsiteX94" fmla="*/ 838200 w 3520440"/>
                <a:gd name="connsiteY94" fmla="*/ 3863340 h 5326380"/>
                <a:gd name="connsiteX95" fmla="*/ 830580 w 3520440"/>
                <a:gd name="connsiteY95" fmla="*/ 3916680 h 5326380"/>
                <a:gd name="connsiteX96" fmla="*/ 929640 w 3520440"/>
                <a:gd name="connsiteY96" fmla="*/ 3947160 h 5326380"/>
                <a:gd name="connsiteX97" fmla="*/ 960120 w 3520440"/>
                <a:gd name="connsiteY97" fmla="*/ 4145280 h 5326380"/>
                <a:gd name="connsiteX98" fmla="*/ 975360 w 3520440"/>
                <a:gd name="connsiteY98" fmla="*/ 4221480 h 5326380"/>
                <a:gd name="connsiteX99" fmla="*/ 998220 w 3520440"/>
                <a:gd name="connsiteY99" fmla="*/ 4282440 h 5326380"/>
                <a:gd name="connsiteX100" fmla="*/ 1021080 w 3520440"/>
                <a:gd name="connsiteY100" fmla="*/ 4335780 h 5326380"/>
                <a:gd name="connsiteX101" fmla="*/ 1112520 w 3520440"/>
                <a:gd name="connsiteY101" fmla="*/ 4290060 h 5326380"/>
                <a:gd name="connsiteX102" fmla="*/ 1272540 w 3520440"/>
                <a:gd name="connsiteY102" fmla="*/ 4366260 h 5326380"/>
                <a:gd name="connsiteX103" fmla="*/ 1379220 w 3520440"/>
                <a:gd name="connsiteY103" fmla="*/ 4351020 h 5326380"/>
                <a:gd name="connsiteX104" fmla="*/ 1440180 w 3520440"/>
                <a:gd name="connsiteY104" fmla="*/ 4404360 h 5326380"/>
                <a:gd name="connsiteX105" fmla="*/ 1463040 w 3520440"/>
                <a:gd name="connsiteY105" fmla="*/ 4488180 h 5326380"/>
                <a:gd name="connsiteX106" fmla="*/ 1463040 w 3520440"/>
                <a:gd name="connsiteY106" fmla="*/ 4488180 h 5326380"/>
                <a:gd name="connsiteX107" fmla="*/ 1501140 w 3520440"/>
                <a:gd name="connsiteY107" fmla="*/ 4594860 h 5326380"/>
                <a:gd name="connsiteX108" fmla="*/ 1463040 w 3520440"/>
                <a:gd name="connsiteY108" fmla="*/ 4625340 h 5326380"/>
                <a:gd name="connsiteX109" fmla="*/ 1501140 w 3520440"/>
                <a:gd name="connsiteY109" fmla="*/ 4739640 h 5326380"/>
                <a:gd name="connsiteX110" fmla="*/ 1447800 w 3520440"/>
                <a:gd name="connsiteY110" fmla="*/ 4808220 h 5326380"/>
                <a:gd name="connsiteX111" fmla="*/ 1394460 w 3520440"/>
                <a:gd name="connsiteY111" fmla="*/ 4892040 h 5326380"/>
                <a:gd name="connsiteX112" fmla="*/ 1386840 w 3520440"/>
                <a:gd name="connsiteY112" fmla="*/ 4991100 h 5326380"/>
                <a:gd name="connsiteX113" fmla="*/ 1478280 w 3520440"/>
                <a:gd name="connsiteY113" fmla="*/ 4991100 h 5326380"/>
                <a:gd name="connsiteX114" fmla="*/ 1508760 w 3520440"/>
                <a:gd name="connsiteY114" fmla="*/ 5059680 h 5326380"/>
                <a:gd name="connsiteX115" fmla="*/ 1600200 w 3520440"/>
                <a:gd name="connsiteY115" fmla="*/ 5097780 h 5326380"/>
                <a:gd name="connsiteX116" fmla="*/ 1630680 w 3520440"/>
                <a:gd name="connsiteY116" fmla="*/ 5257800 h 5326380"/>
                <a:gd name="connsiteX117" fmla="*/ 1722120 w 3520440"/>
                <a:gd name="connsiteY117" fmla="*/ 5273040 h 5326380"/>
                <a:gd name="connsiteX118" fmla="*/ 1828800 w 3520440"/>
                <a:gd name="connsiteY118" fmla="*/ 5242560 h 5326380"/>
                <a:gd name="connsiteX119" fmla="*/ 1866900 w 3520440"/>
                <a:gd name="connsiteY119" fmla="*/ 5318760 h 5326380"/>
                <a:gd name="connsiteX120" fmla="*/ 1943100 w 3520440"/>
                <a:gd name="connsiteY120" fmla="*/ 5326380 h 5326380"/>
                <a:gd name="connsiteX121" fmla="*/ 1912620 w 3520440"/>
                <a:gd name="connsiteY121" fmla="*/ 5227320 h 5326380"/>
                <a:gd name="connsiteX122" fmla="*/ 1988820 w 3520440"/>
                <a:gd name="connsiteY122" fmla="*/ 5128260 h 5326380"/>
                <a:gd name="connsiteX123" fmla="*/ 2057400 w 3520440"/>
                <a:gd name="connsiteY123" fmla="*/ 5036820 h 5326380"/>
                <a:gd name="connsiteX124" fmla="*/ 2034540 w 3520440"/>
                <a:gd name="connsiteY124" fmla="*/ 4869180 h 5326380"/>
                <a:gd name="connsiteX125" fmla="*/ 2026920 w 3520440"/>
                <a:gd name="connsiteY125" fmla="*/ 4716780 h 5326380"/>
                <a:gd name="connsiteX126" fmla="*/ 2110740 w 3520440"/>
                <a:gd name="connsiteY126" fmla="*/ 4602480 h 5326380"/>
                <a:gd name="connsiteX127" fmla="*/ 2232660 w 3520440"/>
                <a:gd name="connsiteY127" fmla="*/ 4442460 h 5326380"/>
                <a:gd name="connsiteX128" fmla="*/ 2331720 w 3520440"/>
                <a:gd name="connsiteY128" fmla="*/ 4411980 h 5326380"/>
                <a:gd name="connsiteX129" fmla="*/ 2308860 w 3520440"/>
                <a:gd name="connsiteY129" fmla="*/ 4290060 h 5326380"/>
                <a:gd name="connsiteX130" fmla="*/ 2301240 w 3520440"/>
                <a:gd name="connsiteY130" fmla="*/ 4145280 h 5326380"/>
                <a:gd name="connsiteX131" fmla="*/ 2346960 w 3520440"/>
                <a:gd name="connsiteY131" fmla="*/ 4008120 h 5326380"/>
                <a:gd name="connsiteX132" fmla="*/ 2377440 w 3520440"/>
                <a:gd name="connsiteY132" fmla="*/ 3848100 h 5326380"/>
                <a:gd name="connsiteX133" fmla="*/ 2293620 w 3520440"/>
                <a:gd name="connsiteY133" fmla="*/ 3718560 h 5326380"/>
                <a:gd name="connsiteX134" fmla="*/ 2255520 w 3520440"/>
                <a:gd name="connsiteY134" fmla="*/ 3619500 h 5326380"/>
                <a:gd name="connsiteX135" fmla="*/ 2316480 w 3520440"/>
                <a:gd name="connsiteY135" fmla="*/ 3253740 h 5326380"/>
                <a:gd name="connsiteX136" fmla="*/ 2552700 w 3520440"/>
                <a:gd name="connsiteY136" fmla="*/ 2628900 h 5326380"/>
                <a:gd name="connsiteX137" fmla="*/ 2659380 w 3520440"/>
                <a:gd name="connsiteY137" fmla="*/ 2080260 h 5326380"/>
                <a:gd name="connsiteX138" fmla="*/ 2788920 w 3520440"/>
                <a:gd name="connsiteY138" fmla="*/ 1821180 h 5326380"/>
                <a:gd name="connsiteX139" fmla="*/ 2796540 w 3520440"/>
                <a:gd name="connsiteY139" fmla="*/ 1729740 h 5326380"/>
                <a:gd name="connsiteX140" fmla="*/ 2865120 w 3520440"/>
                <a:gd name="connsiteY140" fmla="*/ 1584960 h 5326380"/>
                <a:gd name="connsiteX141" fmla="*/ 2979420 w 3520440"/>
                <a:gd name="connsiteY141" fmla="*/ 1508760 h 5326380"/>
                <a:gd name="connsiteX142" fmla="*/ 2910840 w 3520440"/>
                <a:gd name="connsiteY142" fmla="*/ 1394460 h 5326380"/>
                <a:gd name="connsiteX143" fmla="*/ 2918460 w 3520440"/>
                <a:gd name="connsiteY143" fmla="*/ 1363980 h 5326380"/>
                <a:gd name="connsiteX144" fmla="*/ 3017520 w 3520440"/>
                <a:gd name="connsiteY144" fmla="*/ 1341120 h 5326380"/>
                <a:gd name="connsiteX145" fmla="*/ 3101340 w 3520440"/>
                <a:gd name="connsiteY145" fmla="*/ 1272540 h 5326380"/>
                <a:gd name="connsiteX146" fmla="*/ 3078480 w 3520440"/>
                <a:gd name="connsiteY146" fmla="*/ 1203960 h 5326380"/>
                <a:gd name="connsiteX147" fmla="*/ 3002280 w 3520440"/>
                <a:gd name="connsiteY147" fmla="*/ 1150620 h 5326380"/>
                <a:gd name="connsiteX148" fmla="*/ 3002280 w 3520440"/>
                <a:gd name="connsiteY148" fmla="*/ 1021080 h 5326380"/>
                <a:gd name="connsiteX149" fmla="*/ 3032760 w 3520440"/>
                <a:gd name="connsiteY149" fmla="*/ 944880 h 5326380"/>
                <a:gd name="connsiteX150" fmla="*/ 3139440 w 3520440"/>
                <a:gd name="connsiteY150" fmla="*/ 914400 h 5326380"/>
                <a:gd name="connsiteX151" fmla="*/ 3246120 w 3520440"/>
                <a:gd name="connsiteY151" fmla="*/ 708660 h 5326380"/>
                <a:gd name="connsiteX152" fmla="*/ 3246120 w 3520440"/>
                <a:gd name="connsiteY152" fmla="*/ 632460 h 5326380"/>
                <a:gd name="connsiteX153" fmla="*/ 3329940 w 3520440"/>
                <a:gd name="connsiteY153" fmla="*/ 624840 h 5326380"/>
                <a:gd name="connsiteX154" fmla="*/ 3360420 w 3520440"/>
                <a:gd name="connsiteY154" fmla="*/ 571500 h 5326380"/>
                <a:gd name="connsiteX155" fmla="*/ 3390900 w 3520440"/>
                <a:gd name="connsiteY155" fmla="*/ 525780 h 5326380"/>
                <a:gd name="connsiteX156" fmla="*/ 3459480 w 3520440"/>
                <a:gd name="connsiteY156" fmla="*/ 541020 h 5326380"/>
                <a:gd name="connsiteX157" fmla="*/ 3467100 w 3520440"/>
                <a:gd name="connsiteY157" fmla="*/ 441960 h 5326380"/>
                <a:gd name="connsiteX158" fmla="*/ 3512820 w 3520440"/>
                <a:gd name="connsiteY158" fmla="*/ 403860 h 5326380"/>
                <a:gd name="connsiteX0" fmla="*/ 3512820 w 3520440"/>
                <a:gd name="connsiteY0" fmla="*/ 403860 h 5326380"/>
                <a:gd name="connsiteX1" fmla="*/ 3459480 w 3520440"/>
                <a:gd name="connsiteY1" fmla="*/ 365760 h 5326380"/>
                <a:gd name="connsiteX2" fmla="*/ 3459480 w 3520440"/>
                <a:gd name="connsiteY2" fmla="*/ 198120 h 5326380"/>
                <a:gd name="connsiteX3" fmla="*/ 3520440 w 3520440"/>
                <a:gd name="connsiteY3" fmla="*/ 83820 h 5326380"/>
                <a:gd name="connsiteX4" fmla="*/ 3451860 w 3520440"/>
                <a:gd name="connsiteY4" fmla="*/ 76200 h 5326380"/>
                <a:gd name="connsiteX5" fmla="*/ 3383280 w 3520440"/>
                <a:gd name="connsiteY5" fmla="*/ 53340 h 5326380"/>
                <a:gd name="connsiteX6" fmla="*/ 3307080 w 3520440"/>
                <a:gd name="connsiteY6" fmla="*/ 60960 h 5326380"/>
                <a:gd name="connsiteX7" fmla="*/ 3261360 w 3520440"/>
                <a:gd name="connsiteY7" fmla="*/ 30480 h 5326380"/>
                <a:gd name="connsiteX8" fmla="*/ 3139440 w 3520440"/>
                <a:gd name="connsiteY8" fmla="*/ 38100 h 5326380"/>
                <a:gd name="connsiteX9" fmla="*/ 3086100 w 3520440"/>
                <a:gd name="connsiteY9" fmla="*/ 182880 h 5326380"/>
                <a:gd name="connsiteX10" fmla="*/ 3032760 w 3520440"/>
                <a:gd name="connsiteY10" fmla="*/ 259080 h 5326380"/>
                <a:gd name="connsiteX11" fmla="*/ 2926080 w 3520440"/>
                <a:gd name="connsiteY11" fmla="*/ 259080 h 5326380"/>
                <a:gd name="connsiteX12" fmla="*/ 2766060 w 3520440"/>
                <a:gd name="connsiteY12" fmla="*/ 259080 h 5326380"/>
                <a:gd name="connsiteX13" fmla="*/ 2697480 w 3520440"/>
                <a:gd name="connsiteY13" fmla="*/ 259080 h 5326380"/>
                <a:gd name="connsiteX14" fmla="*/ 2659380 w 3520440"/>
                <a:gd name="connsiteY14" fmla="*/ 327660 h 5326380"/>
                <a:gd name="connsiteX15" fmla="*/ 2537460 w 3520440"/>
                <a:gd name="connsiteY15" fmla="*/ 289560 h 5326380"/>
                <a:gd name="connsiteX16" fmla="*/ 2438400 w 3520440"/>
                <a:gd name="connsiteY16" fmla="*/ 236220 h 5326380"/>
                <a:gd name="connsiteX17" fmla="*/ 2476500 w 3520440"/>
                <a:gd name="connsiteY17" fmla="*/ 175260 h 5326380"/>
                <a:gd name="connsiteX18" fmla="*/ 2407920 w 3520440"/>
                <a:gd name="connsiteY18" fmla="*/ 99060 h 5326380"/>
                <a:gd name="connsiteX19" fmla="*/ 2346960 w 3520440"/>
                <a:gd name="connsiteY19" fmla="*/ 0 h 5326380"/>
                <a:gd name="connsiteX20" fmla="*/ 2255520 w 3520440"/>
                <a:gd name="connsiteY20" fmla="*/ 38100 h 5326380"/>
                <a:gd name="connsiteX21" fmla="*/ 2225040 w 3520440"/>
                <a:gd name="connsiteY21" fmla="*/ 83820 h 5326380"/>
                <a:gd name="connsiteX22" fmla="*/ 2186940 w 3520440"/>
                <a:gd name="connsiteY22" fmla="*/ 114300 h 5326380"/>
                <a:gd name="connsiteX23" fmla="*/ 2065020 w 3520440"/>
                <a:gd name="connsiteY23" fmla="*/ 114300 h 5326380"/>
                <a:gd name="connsiteX24" fmla="*/ 1981200 w 3520440"/>
                <a:gd name="connsiteY24" fmla="*/ 114300 h 5326380"/>
                <a:gd name="connsiteX25" fmla="*/ 1973580 w 3520440"/>
                <a:gd name="connsiteY25" fmla="*/ 45720 h 5326380"/>
                <a:gd name="connsiteX26" fmla="*/ 1897380 w 3520440"/>
                <a:gd name="connsiteY26" fmla="*/ 38100 h 5326380"/>
                <a:gd name="connsiteX27" fmla="*/ 1729740 w 3520440"/>
                <a:gd name="connsiteY27" fmla="*/ 45720 h 5326380"/>
                <a:gd name="connsiteX28" fmla="*/ 1684020 w 3520440"/>
                <a:gd name="connsiteY28" fmla="*/ 114300 h 5326380"/>
                <a:gd name="connsiteX29" fmla="*/ 1630680 w 3520440"/>
                <a:gd name="connsiteY29" fmla="*/ 182880 h 5326380"/>
                <a:gd name="connsiteX30" fmla="*/ 1630680 w 3520440"/>
                <a:gd name="connsiteY30" fmla="*/ 213360 h 5326380"/>
                <a:gd name="connsiteX31" fmla="*/ 1661160 w 3520440"/>
                <a:gd name="connsiteY31" fmla="*/ 266700 h 5326380"/>
                <a:gd name="connsiteX32" fmla="*/ 1592580 w 3520440"/>
                <a:gd name="connsiteY32" fmla="*/ 373380 h 5326380"/>
                <a:gd name="connsiteX33" fmla="*/ 1463040 w 3520440"/>
                <a:gd name="connsiteY33" fmla="*/ 419100 h 5326380"/>
                <a:gd name="connsiteX34" fmla="*/ 1440180 w 3520440"/>
                <a:gd name="connsiteY34" fmla="*/ 525780 h 5326380"/>
                <a:gd name="connsiteX35" fmla="*/ 1432560 w 3520440"/>
                <a:gd name="connsiteY35" fmla="*/ 586740 h 5326380"/>
                <a:gd name="connsiteX36" fmla="*/ 1379220 w 3520440"/>
                <a:gd name="connsiteY36" fmla="*/ 586740 h 5326380"/>
                <a:gd name="connsiteX37" fmla="*/ 1295400 w 3520440"/>
                <a:gd name="connsiteY37" fmla="*/ 685800 h 5326380"/>
                <a:gd name="connsiteX38" fmla="*/ 1257300 w 3520440"/>
                <a:gd name="connsiteY38" fmla="*/ 762000 h 5326380"/>
                <a:gd name="connsiteX39" fmla="*/ 1257300 w 3520440"/>
                <a:gd name="connsiteY39" fmla="*/ 762000 h 5326380"/>
                <a:gd name="connsiteX40" fmla="*/ 1257300 w 3520440"/>
                <a:gd name="connsiteY40" fmla="*/ 883920 h 5326380"/>
                <a:gd name="connsiteX41" fmla="*/ 1196340 w 3520440"/>
                <a:gd name="connsiteY41" fmla="*/ 937260 h 5326380"/>
                <a:gd name="connsiteX42" fmla="*/ 1051560 w 3520440"/>
                <a:gd name="connsiteY42" fmla="*/ 906780 h 5326380"/>
                <a:gd name="connsiteX43" fmla="*/ 998220 w 3520440"/>
                <a:gd name="connsiteY43" fmla="*/ 1013460 h 5326380"/>
                <a:gd name="connsiteX44" fmla="*/ 944880 w 3520440"/>
                <a:gd name="connsiteY44" fmla="*/ 1036320 h 5326380"/>
                <a:gd name="connsiteX45" fmla="*/ 952500 w 3520440"/>
                <a:gd name="connsiteY45" fmla="*/ 1135380 h 5326380"/>
                <a:gd name="connsiteX46" fmla="*/ 922020 w 3520440"/>
                <a:gd name="connsiteY46" fmla="*/ 1203960 h 5326380"/>
                <a:gd name="connsiteX47" fmla="*/ 944880 w 3520440"/>
                <a:gd name="connsiteY47" fmla="*/ 1363980 h 5326380"/>
                <a:gd name="connsiteX48" fmla="*/ 952500 w 3520440"/>
                <a:gd name="connsiteY48" fmla="*/ 1455420 h 5326380"/>
                <a:gd name="connsiteX49" fmla="*/ 998220 w 3520440"/>
                <a:gd name="connsiteY49" fmla="*/ 1577340 h 5326380"/>
                <a:gd name="connsiteX50" fmla="*/ 1066800 w 3520440"/>
                <a:gd name="connsiteY50" fmla="*/ 1584960 h 5326380"/>
                <a:gd name="connsiteX51" fmla="*/ 1135380 w 3520440"/>
                <a:gd name="connsiteY51" fmla="*/ 1722120 h 5326380"/>
                <a:gd name="connsiteX52" fmla="*/ 1173480 w 3520440"/>
                <a:gd name="connsiteY52" fmla="*/ 1783080 h 5326380"/>
                <a:gd name="connsiteX53" fmla="*/ 1211580 w 3520440"/>
                <a:gd name="connsiteY53" fmla="*/ 1836420 h 5326380"/>
                <a:gd name="connsiteX54" fmla="*/ 1181100 w 3520440"/>
                <a:gd name="connsiteY54" fmla="*/ 1965960 h 5326380"/>
                <a:gd name="connsiteX55" fmla="*/ 1135380 w 3520440"/>
                <a:gd name="connsiteY55" fmla="*/ 2026920 h 5326380"/>
                <a:gd name="connsiteX56" fmla="*/ 1059180 w 3520440"/>
                <a:gd name="connsiteY56" fmla="*/ 2019300 h 5326380"/>
                <a:gd name="connsiteX57" fmla="*/ 1059180 w 3520440"/>
                <a:gd name="connsiteY57" fmla="*/ 2072640 h 5326380"/>
                <a:gd name="connsiteX58" fmla="*/ 1021080 w 3520440"/>
                <a:gd name="connsiteY58" fmla="*/ 2125980 h 5326380"/>
                <a:gd name="connsiteX59" fmla="*/ 1021080 w 3520440"/>
                <a:gd name="connsiteY59" fmla="*/ 2125980 h 5326380"/>
                <a:gd name="connsiteX60" fmla="*/ 1074420 w 3520440"/>
                <a:gd name="connsiteY60" fmla="*/ 2171700 h 5326380"/>
                <a:gd name="connsiteX61" fmla="*/ 1112520 w 3520440"/>
                <a:gd name="connsiteY61" fmla="*/ 2263140 h 5326380"/>
                <a:gd name="connsiteX62" fmla="*/ 1158240 w 3520440"/>
                <a:gd name="connsiteY62" fmla="*/ 2316480 h 5326380"/>
                <a:gd name="connsiteX63" fmla="*/ 1181100 w 3520440"/>
                <a:gd name="connsiteY63" fmla="*/ 2385060 h 5326380"/>
                <a:gd name="connsiteX64" fmla="*/ 1173480 w 3520440"/>
                <a:gd name="connsiteY64" fmla="*/ 2476500 h 5326380"/>
                <a:gd name="connsiteX65" fmla="*/ 1112520 w 3520440"/>
                <a:gd name="connsiteY65" fmla="*/ 2506980 h 5326380"/>
                <a:gd name="connsiteX66" fmla="*/ 1112520 w 3520440"/>
                <a:gd name="connsiteY66" fmla="*/ 2506980 h 5326380"/>
                <a:gd name="connsiteX67" fmla="*/ 975360 w 3520440"/>
                <a:gd name="connsiteY67" fmla="*/ 2438400 h 5326380"/>
                <a:gd name="connsiteX68" fmla="*/ 914400 w 3520440"/>
                <a:gd name="connsiteY68" fmla="*/ 2407920 h 5326380"/>
                <a:gd name="connsiteX69" fmla="*/ 868680 w 3520440"/>
                <a:gd name="connsiteY69" fmla="*/ 2484120 h 5326380"/>
                <a:gd name="connsiteX70" fmla="*/ 853440 w 3520440"/>
                <a:gd name="connsiteY70" fmla="*/ 2537460 h 5326380"/>
                <a:gd name="connsiteX71" fmla="*/ 822960 w 3520440"/>
                <a:gd name="connsiteY71" fmla="*/ 2583180 h 5326380"/>
                <a:gd name="connsiteX72" fmla="*/ 822960 w 3520440"/>
                <a:gd name="connsiteY72" fmla="*/ 2583180 h 5326380"/>
                <a:gd name="connsiteX73" fmla="*/ 701040 w 3520440"/>
                <a:gd name="connsiteY73" fmla="*/ 2621280 h 5326380"/>
                <a:gd name="connsiteX74" fmla="*/ 594360 w 3520440"/>
                <a:gd name="connsiteY74" fmla="*/ 2567940 h 5326380"/>
                <a:gd name="connsiteX75" fmla="*/ 502920 w 3520440"/>
                <a:gd name="connsiteY75" fmla="*/ 2606040 h 5326380"/>
                <a:gd name="connsiteX76" fmla="*/ 449580 w 3520440"/>
                <a:gd name="connsiteY76" fmla="*/ 2705100 h 5326380"/>
                <a:gd name="connsiteX77" fmla="*/ 403860 w 3520440"/>
                <a:gd name="connsiteY77" fmla="*/ 2674620 h 5326380"/>
                <a:gd name="connsiteX78" fmla="*/ 350520 w 3520440"/>
                <a:gd name="connsiteY78" fmla="*/ 2697480 h 5326380"/>
                <a:gd name="connsiteX79" fmla="*/ 129540 w 3520440"/>
                <a:gd name="connsiteY79" fmla="*/ 2682240 h 5326380"/>
                <a:gd name="connsiteX80" fmla="*/ 60960 w 3520440"/>
                <a:gd name="connsiteY80" fmla="*/ 2682240 h 5326380"/>
                <a:gd name="connsiteX81" fmla="*/ 0 w 3520440"/>
                <a:gd name="connsiteY81" fmla="*/ 2804160 h 5326380"/>
                <a:gd name="connsiteX82" fmla="*/ 0 w 3520440"/>
                <a:gd name="connsiteY82" fmla="*/ 2834640 h 5326380"/>
                <a:gd name="connsiteX83" fmla="*/ 106680 w 3520440"/>
                <a:gd name="connsiteY83" fmla="*/ 2895600 h 5326380"/>
                <a:gd name="connsiteX84" fmla="*/ 190500 w 3520440"/>
                <a:gd name="connsiteY84" fmla="*/ 2987040 h 5326380"/>
                <a:gd name="connsiteX85" fmla="*/ 289560 w 3520440"/>
                <a:gd name="connsiteY85" fmla="*/ 3208020 h 5326380"/>
                <a:gd name="connsiteX86" fmla="*/ 426720 w 3520440"/>
                <a:gd name="connsiteY86" fmla="*/ 3261360 h 5326380"/>
                <a:gd name="connsiteX87" fmla="*/ 510540 w 3520440"/>
                <a:gd name="connsiteY87" fmla="*/ 3314700 h 5326380"/>
                <a:gd name="connsiteX88" fmla="*/ 594360 w 3520440"/>
                <a:gd name="connsiteY88" fmla="*/ 3482340 h 5326380"/>
                <a:gd name="connsiteX89" fmla="*/ 510540 w 3520440"/>
                <a:gd name="connsiteY89" fmla="*/ 3634740 h 5326380"/>
                <a:gd name="connsiteX90" fmla="*/ 502920 w 3520440"/>
                <a:gd name="connsiteY90" fmla="*/ 3710940 h 5326380"/>
                <a:gd name="connsiteX91" fmla="*/ 632460 w 3520440"/>
                <a:gd name="connsiteY91" fmla="*/ 3771900 h 5326380"/>
                <a:gd name="connsiteX92" fmla="*/ 693420 w 3520440"/>
                <a:gd name="connsiteY92" fmla="*/ 3832860 h 5326380"/>
                <a:gd name="connsiteX93" fmla="*/ 792480 w 3520440"/>
                <a:gd name="connsiteY93" fmla="*/ 3802380 h 5326380"/>
                <a:gd name="connsiteX94" fmla="*/ 838200 w 3520440"/>
                <a:gd name="connsiteY94" fmla="*/ 3863340 h 5326380"/>
                <a:gd name="connsiteX95" fmla="*/ 830580 w 3520440"/>
                <a:gd name="connsiteY95" fmla="*/ 3916680 h 5326380"/>
                <a:gd name="connsiteX96" fmla="*/ 929640 w 3520440"/>
                <a:gd name="connsiteY96" fmla="*/ 3947160 h 5326380"/>
                <a:gd name="connsiteX97" fmla="*/ 960120 w 3520440"/>
                <a:gd name="connsiteY97" fmla="*/ 4145280 h 5326380"/>
                <a:gd name="connsiteX98" fmla="*/ 975360 w 3520440"/>
                <a:gd name="connsiteY98" fmla="*/ 4221480 h 5326380"/>
                <a:gd name="connsiteX99" fmla="*/ 998220 w 3520440"/>
                <a:gd name="connsiteY99" fmla="*/ 4282440 h 5326380"/>
                <a:gd name="connsiteX100" fmla="*/ 1021080 w 3520440"/>
                <a:gd name="connsiteY100" fmla="*/ 4335780 h 5326380"/>
                <a:gd name="connsiteX101" fmla="*/ 1112520 w 3520440"/>
                <a:gd name="connsiteY101" fmla="*/ 4290060 h 5326380"/>
                <a:gd name="connsiteX102" fmla="*/ 1272540 w 3520440"/>
                <a:gd name="connsiteY102" fmla="*/ 4366260 h 5326380"/>
                <a:gd name="connsiteX103" fmla="*/ 1379220 w 3520440"/>
                <a:gd name="connsiteY103" fmla="*/ 4351020 h 5326380"/>
                <a:gd name="connsiteX104" fmla="*/ 1440180 w 3520440"/>
                <a:gd name="connsiteY104" fmla="*/ 4404360 h 5326380"/>
                <a:gd name="connsiteX105" fmla="*/ 1463040 w 3520440"/>
                <a:gd name="connsiteY105" fmla="*/ 4488180 h 5326380"/>
                <a:gd name="connsiteX106" fmla="*/ 1463040 w 3520440"/>
                <a:gd name="connsiteY106" fmla="*/ 4488180 h 5326380"/>
                <a:gd name="connsiteX107" fmla="*/ 1501140 w 3520440"/>
                <a:gd name="connsiteY107" fmla="*/ 4594860 h 5326380"/>
                <a:gd name="connsiteX108" fmla="*/ 1463040 w 3520440"/>
                <a:gd name="connsiteY108" fmla="*/ 4625340 h 5326380"/>
                <a:gd name="connsiteX109" fmla="*/ 1501140 w 3520440"/>
                <a:gd name="connsiteY109" fmla="*/ 4739640 h 5326380"/>
                <a:gd name="connsiteX110" fmla="*/ 1447800 w 3520440"/>
                <a:gd name="connsiteY110" fmla="*/ 4808220 h 5326380"/>
                <a:gd name="connsiteX111" fmla="*/ 1394460 w 3520440"/>
                <a:gd name="connsiteY111" fmla="*/ 4892040 h 5326380"/>
                <a:gd name="connsiteX112" fmla="*/ 1386840 w 3520440"/>
                <a:gd name="connsiteY112" fmla="*/ 4991100 h 5326380"/>
                <a:gd name="connsiteX113" fmla="*/ 1478280 w 3520440"/>
                <a:gd name="connsiteY113" fmla="*/ 4991100 h 5326380"/>
                <a:gd name="connsiteX114" fmla="*/ 1508760 w 3520440"/>
                <a:gd name="connsiteY114" fmla="*/ 5059680 h 5326380"/>
                <a:gd name="connsiteX115" fmla="*/ 1600200 w 3520440"/>
                <a:gd name="connsiteY115" fmla="*/ 5097780 h 5326380"/>
                <a:gd name="connsiteX116" fmla="*/ 1630680 w 3520440"/>
                <a:gd name="connsiteY116" fmla="*/ 5257800 h 5326380"/>
                <a:gd name="connsiteX117" fmla="*/ 1722120 w 3520440"/>
                <a:gd name="connsiteY117" fmla="*/ 5273040 h 5326380"/>
                <a:gd name="connsiteX118" fmla="*/ 1828800 w 3520440"/>
                <a:gd name="connsiteY118" fmla="*/ 5242560 h 5326380"/>
                <a:gd name="connsiteX119" fmla="*/ 1866900 w 3520440"/>
                <a:gd name="connsiteY119" fmla="*/ 5318760 h 5326380"/>
                <a:gd name="connsiteX120" fmla="*/ 1943100 w 3520440"/>
                <a:gd name="connsiteY120" fmla="*/ 5326380 h 5326380"/>
                <a:gd name="connsiteX121" fmla="*/ 1912620 w 3520440"/>
                <a:gd name="connsiteY121" fmla="*/ 5227320 h 5326380"/>
                <a:gd name="connsiteX122" fmla="*/ 1988820 w 3520440"/>
                <a:gd name="connsiteY122" fmla="*/ 5128260 h 5326380"/>
                <a:gd name="connsiteX123" fmla="*/ 2057400 w 3520440"/>
                <a:gd name="connsiteY123" fmla="*/ 5036820 h 5326380"/>
                <a:gd name="connsiteX124" fmla="*/ 2034540 w 3520440"/>
                <a:gd name="connsiteY124" fmla="*/ 4869180 h 5326380"/>
                <a:gd name="connsiteX125" fmla="*/ 2026920 w 3520440"/>
                <a:gd name="connsiteY125" fmla="*/ 4716780 h 5326380"/>
                <a:gd name="connsiteX126" fmla="*/ 2110740 w 3520440"/>
                <a:gd name="connsiteY126" fmla="*/ 4602480 h 5326380"/>
                <a:gd name="connsiteX127" fmla="*/ 2232660 w 3520440"/>
                <a:gd name="connsiteY127" fmla="*/ 4442460 h 5326380"/>
                <a:gd name="connsiteX128" fmla="*/ 2331720 w 3520440"/>
                <a:gd name="connsiteY128" fmla="*/ 4411980 h 5326380"/>
                <a:gd name="connsiteX129" fmla="*/ 2308860 w 3520440"/>
                <a:gd name="connsiteY129" fmla="*/ 4290060 h 5326380"/>
                <a:gd name="connsiteX130" fmla="*/ 2301240 w 3520440"/>
                <a:gd name="connsiteY130" fmla="*/ 4145280 h 5326380"/>
                <a:gd name="connsiteX131" fmla="*/ 2346960 w 3520440"/>
                <a:gd name="connsiteY131" fmla="*/ 4008120 h 5326380"/>
                <a:gd name="connsiteX132" fmla="*/ 2377440 w 3520440"/>
                <a:gd name="connsiteY132" fmla="*/ 3848100 h 5326380"/>
                <a:gd name="connsiteX133" fmla="*/ 2293620 w 3520440"/>
                <a:gd name="connsiteY133" fmla="*/ 3718560 h 5326380"/>
                <a:gd name="connsiteX134" fmla="*/ 2255520 w 3520440"/>
                <a:gd name="connsiteY134" fmla="*/ 3619500 h 5326380"/>
                <a:gd name="connsiteX135" fmla="*/ 2316480 w 3520440"/>
                <a:gd name="connsiteY135" fmla="*/ 3253740 h 5326380"/>
                <a:gd name="connsiteX136" fmla="*/ 2484120 w 3520440"/>
                <a:gd name="connsiteY136" fmla="*/ 2628900 h 5326380"/>
                <a:gd name="connsiteX137" fmla="*/ 2659380 w 3520440"/>
                <a:gd name="connsiteY137" fmla="*/ 2080260 h 5326380"/>
                <a:gd name="connsiteX138" fmla="*/ 2788920 w 3520440"/>
                <a:gd name="connsiteY138" fmla="*/ 1821180 h 5326380"/>
                <a:gd name="connsiteX139" fmla="*/ 2796540 w 3520440"/>
                <a:gd name="connsiteY139" fmla="*/ 1729740 h 5326380"/>
                <a:gd name="connsiteX140" fmla="*/ 2865120 w 3520440"/>
                <a:gd name="connsiteY140" fmla="*/ 1584960 h 5326380"/>
                <a:gd name="connsiteX141" fmla="*/ 2979420 w 3520440"/>
                <a:gd name="connsiteY141" fmla="*/ 1508760 h 5326380"/>
                <a:gd name="connsiteX142" fmla="*/ 2910840 w 3520440"/>
                <a:gd name="connsiteY142" fmla="*/ 1394460 h 5326380"/>
                <a:gd name="connsiteX143" fmla="*/ 2918460 w 3520440"/>
                <a:gd name="connsiteY143" fmla="*/ 1363980 h 5326380"/>
                <a:gd name="connsiteX144" fmla="*/ 3017520 w 3520440"/>
                <a:gd name="connsiteY144" fmla="*/ 1341120 h 5326380"/>
                <a:gd name="connsiteX145" fmla="*/ 3101340 w 3520440"/>
                <a:gd name="connsiteY145" fmla="*/ 1272540 h 5326380"/>
                <a:gd name="connsiteX146" fmla="*/ 3078480 w 3520440"/>
                <a:gd name="connsiteY146" fmla="*/ 1203960 h 5326380"/>
                <a:gd name="connsiteX147" fmla="*/ 3002280 w 3520440"/>
                <a:gd name="connsiteY147" fmla="*/ 1150620 h 5326380"/>
                <a:gd name="connsiteX148" fmla="*/ 3002280 w 3520440"/>
                <a:gd name="connsiteY148" fmla="*/ 1021080 h 5326380"/>
                <a:gd name="connsiteX149" fmla="*/ 3032760 w 3520440"/>
                <a:gd name="connsiteY149" fmla="*/ 944880 h 5326380"/>
                <a:gd name="connsiteX150" fmla="*/ 3139440 w 3520440"/>
                <a:gd name="connsiteY150" fmla="*/ 914400 h 5326380"/>
                <a:gd name="connsiteX151" fmla="*/ 3246120 w 3520440"/>
                <a:gd name="connsiteY151" fmla="*/ 708660 h 5326380"/>
                <a:gd name="connsiteX152" fmla="*/ 3246120 w 3520440"/>
                <a:gd name="connsiteY152" fmla="*/ 632460 h 5326380"/>
                <a:gd name="connsiteX153" fmla="*/ 3329940 w 3520440"/>
                <a:gd name="connsiteY153" fmla="*/ 624840 h 5326380"/>
                <a:gd name="connsiteX154" fmla="*/ 3360420 w 3520440"/>
                <a:gd name="connsiteY154" fmla="*/ 571500 h 5326380"/>
                <a:gd name="connsiteX155" fmla="*/ 3390900 w 3520440"/>
                <a:gd name="connsiteY155" fmla="*/ 525780 h 5326380"/>
                <a:gd name="connsiteX156" fmla="*/ 3459480 w 3520440"/>
                <a:gd name="connsiteY156" fmla="*/ 541020 h 5326380"/>
                <a:gd name="connsiteX157" fmla="*/ 3467100 w 3520440"/>
                <a:gd name="connsiteY157" fmla="*/ 441960 h 5326380"/>
                <a:gd name="connsiteX158" fmla="*/ 3512820 w 3520440"/>
                <a:gd name="connsiteY158" fmla="*/ 403860 h 532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3520440" h="5326380">
                  <a:moveTo>
                    <a:pt x="3512820" y="403860"/>
                  </a:moveTo>
                  <a:lnTo>
                    <a:pt x="3459480" y="365760"/>
                  </a:lnTo>
                  <a:lnTo>
                    <a:pt x="3459480" y="198120"/>
                  </a:lnTo>
                  <a:lnTo>
                    <a:pt x="3520440" y="83820"/>
                  </a:lnTo>
                  <a:lnTo>
                    <a:pt x="3451860" y="76200"/>
                  </a:lnTo>
                  <a:lnTo>
                    <a:pt x="3383280" y="53340"/>
                  </a:lnTo>
                  <a:lnTo>
                    <a:pt x="3307080" y="60960"/>
                  </a:lnTo>
                  <a:lnTo>
                    <a:pt x="3261360" y="30480"/>
                  </a:lnTo>
                  <a:lnTo>
                    <a:pt x="3139440" y="38100"/>
                  </a:lnTo>
                  <a:lnTo>
                    <a:pt x="3086100" y="182880"/>
                  </a:lnTo>
                  <a:lnTo>
                    <a:pt x="3032760" y="259080"/>
                  </a:lnTo>
                  <a:lnTo>
                    <a:pt x="2926080" y="259080"/>
                  </a:lnTo>
                  <a:lnTo>
                    <a:pt x="2766060" y="259080"/>
                  </a:lnTo>
                  <a:lnTo>
                    <a:pt x="2697480" y="259080"/>
                  </a:lnTo>
                  <a:lnTo>
                    <a:pt x="2659380" y="327660"/>
                  </a:lnTo>
                  <a:lnTo>
                    <a:pt x="2537460" y="289560"/>
                  </a:lnTo>
                  <a:lnTo>
                    <a:pt x="2438400" y="236220"/>
                  </a:lnTo>
                  <a:lnTo>
                    <a:pt x="2476500" y="175260"/>
                  </a:lnTo>
                  <a:lnTo>
                    <a:pt x="2407920" y="99060"/>
                  </a:lnTo>
                  <a:lnTo>
                    <a:pt x="2346960" y="0"/>
                  </a:lnTo>
                  <a:lnTo>
                    <a:pt x="2255520" y="38100"/>
                  </a:lnTo>
                  <a:lnTo>
                    <a:pt x="2225040" y="83820"/>
                  </a:lnTo>
                  <a:lnTo>
                    <a:pt x="2186940" y="114300"/>
                  </a:lnTo>
                  <a:lnTo>
                    <a:pt x="2065020" y="114300"/>
                  </a:lnTo>
                  <a:lnTo>
                    <a:pt x="1981200" y="114300"/>
                  </a:lnTo>
                  <a:lnTo>
                    <a:pt x="1973580" y="45720"/>
                  </a:lnTo>
                  <a:lnTo>
                    <a:pt x="1897380" y="38100"/>
                  </a:lnTo>
                  <a:lnTo>
                    <a:pt x="1729740" y="45720"/>
                  </a:lnTo>
                  <a:lnTo>
                    <a:pt x="1684020" y="114300"/>
                  </a:lnTo>
                  <a:lnTo>
                    <a:pt x="1630680" y="182880"/>
                  </a:lnTo>
                  <a:lnTo>
                    <a:pt x="1630680" y="213360"/>
                  </a:lnTo>
                  <a:lnTo>
                    <a:pt x="1661160" y="266700"/>
                  </a:lnTo>
                  <a:lnTo>
                    <a:pt x="1592580" y="373380"/>
                  </a:lnTo>
                  <a:lnTo>
                    <a:pt x="1463040" y="419100"/>
                  </a:lnTo>
                  <a:lnTo>
                    <a:pt x="1440180" y="525780"/>
                  </a:lnTo>
                  <a:lnTo>
                    <a:pt x="1432560" y="586740"/>
                  </a:lnTo>
                  <a:lnTo>
                    <a:pt x="1379220" y="586740"/>
                  </a:lnTo>
                  <a:lnTo>
                    <a:pt x="1295400" y="685800"/>
                  </a:lnTo>
                  <a:lnTo>
                    <a:pt x="1257300" y="762000"/>
                  </a:lnTo>
                  <a:lnTo>
                    <a:pt x="1257300" y="762000"/>
                  </a:lnTo>
                  <a:lnTo>
                    <a:pt x="1257300" y="883920"/>
                  </a:lnTo>
                  <a:lnTo>
                    <a:pt x="1196340" y="937260"/>
                  </a:lnTo>
                  <a:lnTo>
                    <a:pt x="1051560" y="906780"/>
                  </a:lnTo>
                  <a:lnTo>
                    <a:pt x="998220" y="1013460"/>
                  </a:lnTo>
                  <a:lnTo>
                    <a:pt x="944880" y="1036320"/>
                  </a:lnTo>
                  <a:lnTo>
                    <a:pt x="952500" y="1135380"/>
                  </a:lnTo>
                  <a:lnTo>
                    <a:pt x="922020" y="1203960"/>
                  </a:lnTo>
                  <a:lnTo>
                    <a:pt x="944880" y="1363980"/>
                  </a:lnTo>
                  <a:lnTo>
                    <a:pt x="952500" y="1455420"/>
                  </a:lnTo>
                  <a:lnTo>
                    <a:pt x="998220" y="1577340"/>
                  </a:lnTo>
                  <a:lnTo>
                    <a:pt x="1066800" y="1584960"/>
                  </a:lnTo>
                  <a:lnTo>
                    <a:pt x="1135380" y="1722120"/>
                  </a:lnTo>
                  <a:lnTo>
                    <a:pt x="1173480" y="1783080"/>
                  </a:lnTo>
                  <a:lnTo>
                    <a:pt x="1211580" y="1836420"/>
                  </a:lnTo>
                  <a:lnTo>
                    <a:pt x="1181100" y="1965960"/>
                  </a:lnTo>
                  <a:lnTo>
                    <a:pt x="1135380" y="2026920"/>
                  </a:lnTo>
                  <a:lnTo>
                    <a:pt x="1059180" y="2019300"/>
                  </a:lnTo>
                  <a:lnTo>
                    <a:pt x="1059180" y="2072640"/>
                  </a:lnTo>
                  <a:lnTo>
                    <a:pt x="1021080" y="2125980"/>
                  </a:lnTo>
                  <a:lnTo>
                    <a:pt x="1021080" y="2125980"/>
                  </a:lnTo>
                  <a:lnTo>
                    <a:pt x="1074420" y="2171700"/>
                  </a:lnTo>
                  <a:lnTo>
                    <a:pt x="1112520" y="2263140"/>
                  </a:lnTo>
                  <a:lnTo>
                    <a:pt x="1158240" y="2316480"/>
                  </a:lnTo>
                  <a:lnTo>
                    <a:pt x="1181100" y="2385060"/>
                  </a:lnTo>
                  <a:lnTo>
                    <a:pt x="1173480" y="2476500"/>
                  </a:lnTo>
                  <a:lnTo>
                    <a:pt x="1112520" y="2506980"/>
                  </a:lnTo>
                  <a:lnTo>
                    <a:pt x="1112520" y="2506980"/>
                  </a:lnTo>
                  <a:lnTo>
                    <a:pt x="975360" y="2438400"/>
                  </a:lnTo>
                  <a:lnTo>
                    <a:pt x="914400" y="2407920"/>
                  </a:lnTo>
                  <a:lnTo>
                    <a:pt x="868680" y="2484120"/>
                  </a:lnTo>
                  <a:lnTo>
                    <a:pt x="853440" y="2537460"/>
                  </a:lnTo>
                  <a:lnTo>
                    <a:pt x="822960" y="2583180"/>
                  </a:lnTo>
                  <a:lnTo>
                    <a:pt x="822960" y="2583180"/>
                  </a:lnTo>
                  <a:lnTo>
                    <a:pt x="701040" y="2621280"/>
                  </a:lnTo>
                  <a:lnTo>
                    <a:pt x="594360" y="2567940"/>
                  </a:lnTo>
                  <a:lnTo>
                    <a:pt x="502920" y="2606040"/>
                  </a:lnTo>
                  <a:lnTo>
                    <a:pt x="449580" y="2705100"/>
                  </a:lnTo>
                  <a:lnTo>
                    <a:pt x="403860" y="2674620"/>
                  </a:lnTo>
                  <a:lnTo>
                    <a:pt x="350520" y="2697480"/>
                  </a:lnTo>
                  <a:lnTo>
                    <a:pt x="129540" y="2682240"/>
                  </a:lnTo>
                  <a:lnTo>
                    <a:pt x="60960" y="2682240"/>
                  </a:lnTo>
                  <a:lnTo>
                    <a:pt x="0" y="2804160"/>
                  </a:lnTo>
                  <a:lnTo>
                    <a:pt x="0" y="2834640"/>
                  </a:lnTo>
                  <a:lnTo>
                    <a:pt x="106680" y="2895600"/>
                  </a:lnTo>
                  <a:lnTo>
                    <a:pt x="190500" y="2987040"/>
                  </a:lnTo>
                  <a:lnTo>
                    <a:pt x="289560" y="3208020"/>
                  </a:lnTo>
                  <a:lnTo>
                    <a:pt x="426720" y="3261360"/>
                  </a:lnTo>
                  <a:lnTo>
                    <a:pt x="510540" y="3314700"/>
                  </a:lnTo>
                  <a:lnTo>
                    <a:pt x="594360" y="3482340"/>
                  </a:lnTo>
                  <a:lnTo>
                    <a:pt x="510540" y="3634740"/>
                  </a:lnTo>
                  <a:lnTo>
                    <a:pt x="502920" y="3710940"/>
                  </a:lnTo>
                  <a:lnTo>
                    <a:pt x="632460" y="3771900"/>
                  </a:lnTo>
                  <a:lnTo>
                    <a:pt x="693420" y="3832860"/>
                  </a:lnTo>
                  <a:lnTo>
                    <a:pt x="792480" y="3802380"/>
                  </a:lnTo>
                  <a:lnTo>
                    <a:pt x="838200" y="3863340"/>
                  </a:lnTo>
                  <a:lnTo>
                    <a:pt x="830580" y="3916680"/>
                  </a:lnTo>
                  <a:lnTo>
                    <a:pt x="929640" y="3947160"/>
                  </a:lnTo>
                  <a:lnTo>
                    <a:pt x="960120" y="4145280"/>
                  </a:lnTo>
                  <a:lnTo>
                    <a:pt x="975360" y="4221480"/>
                  </a:lnTo>
                  <a:lnTo>
                    <a:pt x="998220" y="4282440"/>
                  </a:lnTo>
                  <a:lnTo>
                    <a:pt x="1021080" y="4335780"/>
                  </a:lnTo>
                  <a:lnTo>
                    <a:pt x="1112520" y="4290060"/>
                  </a:lnTo>
                  <a:lnTo>
                    <a:pt x="1272540" y="4366260"/>
                  </a:lnTo>
                  <a:lnTo>
                    <a:pt x="1379220" y="4351020"/>
                  </a:lnTo>
                  <a:lnTo>
                    <a:pt x="1440180" y="4404360"/>
                  </a:lnTo>
                  <a:lnTo>
                    <a:pt x="1463040" y="4488180"/>
                  </a:lnTo>
                  <a:lnTo>
                    <a:pt x="1463040" y="4488180"/>
                  </a:lnTo>
                  <a:lnTo>
                    <a:pt x="1501140" y="4594860"/>
                  </a:lnTo>
                  <a:lnTo>
                    <a:pt x="1463040" y="4625340"/>
                  </a:lnTo>
                  <a:lnTo>
                    <a:pt x="1501140" y="4739640"/>
                  </a:lnTo>
                  <a:lnTo>
                    <a:pt x="1447800" y="4808220"/>
                  </a:lnTo>
                  <a:lnTo>
                    <a:pt x="1394460" y="4892040"/>
                  </a:lnTo>
                  <a:lnTo>
                    <a:pt x="1386840" y="4991100"/>
                  </a:lnTo>
                  <a:lnTo>
                    <a:pt x="1478280" y="4991100"/>
                  </a:lnTo>
                  <a:lnTo>
                    <a:pt x="1508760" y="5059680"/>
                  </a:lnTo>
                  <a:lnTo>
                    <a:pt x="1600200" y="5097780"/>
                  </a:lnTo>
                  <a:lnTo>
                    <a:pt x="1630680" y="5257800"/>
                  </a:lnTo>
                  <a:lnTo>
                    <a:pt x="1722120" y="5273040"/>
                  </a:lnTo>
                  <a:lnTo>
                    <a:pt x="1828800" y="5242560"/>
                  </a:lnTo>
                  <a:lnTo>
                    <a:pt x="1866900" y="5318760"/>
                  </a:lnTo>
                  <a:lnTo>
                    <a:pt x="1943100" y="5326380"/>
                  </a:lnTo>
                  <a:lnTo>
                    <a:pt x="1912620" y="5227320"/>
                  </a:lnTo>
                  <a:lnTo>
                    <a:pt x="1988820" y="5128260"/>
                  </a:lnTo>
                  <a:lnTo>
                    <a:pt x="2057400" y="5036820"/>
                  </a:lnTo>
                  <a:lnTo>
                    <a:pt x="2034540" y="4869180"/>
                  </a:lnTo>
                  <a:lnTo>
                    <a:pt x="2026920" y="4716780"/>
                  </a:lnTo>
                  <a:lnTo>
                    <a:pt x="2110740" y="4602480"/>
                  </a:lnTo>
                  <a:lnTo>
                    <a:pt x="2232660" y="4442460"/>
                  </a:lnTo>
                  <a:lnTo>
                    <a:pt x="2331720" y="4411980"/>
                  </a:lnTo>
                  <a:lnTo>
                    <a:pt x="2308860" y="4290060"/>
                  </a:lnTo>
                  <a:lnTo>
                    <a:pt x="2301240" y="4145280"/>
                  </a:lnTo>
                  <a:lnTo>
                    <a:pt x="2346960" y="4008120"/>
                  </a:lnTo>
                  <a:lnTo>
                    <a:pt x="2377440" y="3848100"/>
                  </a:lnTo>
                  <a:lnTo>
                    <a:pt x="2293620" y="3718560"/>
                  </a:lnTo>
                  <a:lnTo>
                    <a:pt x="2255520" y="3619500"/>
                  </a:lnTo>
                  <a:lnTo>
                    <a:pt x="2316480" y="3253740"/>
                  </a:lnTo>
                  <a:lnTo>
                    <a:pt x="2484120" y="2628900"/>
                  </a:lnTo>
                  <a:lnTo>
                    <a:pt x="2659380" y="2080260"/>
                  </a:lnTo>
                  <a:lnTo>
                    <a:pt x="2788920" y="1821180"/>
                  </a:lnTo>
                  <a:lnTo>
                    <a:pt x="2796540" y="1729740"/>
                  </a:lnTo>
                  <a:lnTo>
                    <a:pt x="2865120" y="1584960"/>
                  </a:lnTo>
                  <a:lnTo>
                    <a:pt x="2979420" y="1508760"/>
                  </a:lnTo>
                  <a:lnTo>
                    <a:pt x="2910840" y="1394460"/>
                  </a:lnTo>
                  <a:lnTo>
                    <a:pt x="2918460" y="1363980"/>
                  </a:lnTo>
                  <a:lnTo>
                    <a:pt x="3017520" y="1341120"/>
                  </a:lnTo>
                  <a:lnTo>
                    <a:pt x="3101340" y="1272540"/>
                  </a:lnTo>
                  <a:lnTo>
                    <a:pt x="3078480" y="1203960"/>
                  </a:lnTo>
                  <a:lnTo>
                    <a:pt x="3002280" y="1150620"/>
                  </a:lnTo>
                  <a:lnTo>
                    <a:pt x="3002280" y="1021080"/>
                  </a:lnTo>
                  <a:lnTo>
                    <a:pt x="3032760" y="944880"/>
                  </a:lnTo>
                  <a:lnTo>
                    <a:pt x="3139440" y="914400"/>
                  </a:lnTo>
                  <a:lnTo>
                    <a:pt x="3246120" y="708660"/>
                  </a:lnTo>
                  <a:lnTo>
                    <a:pt x="3246120" y="632460"/>
                  </a:lnTo>
                  <a:lnTo>
                    <a:pt x="3329940" y="624840"/>
                  </a:lnTo>
                  <a:lnTo>
                    <a:pt x="3360420" y="571500"/>
                  </a:lnTo>
                  <a:lnTo>
                    <a:pt x="3390900" y="525780"/>
                  </a:lnTo>
                  <a:lnTo>
                    <a:pt x="3459480" y="541020"/>
                  </a:lnTo>
                  <a:lnTo>
                    <a:pt x="3467100" y="441960"/>
                  </a:lnTo>
                  <a:lnTo>
                    <a:pt x="3512820" y="403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1550A0A0-8664-E327-487A-4123FBA9FDB3}"/>
                </a:ext>
              </a:extLst>
            </p:cNvPr>
            <p:cNvSpPr/>
            <p:nvPr/>
          </p:nvSpPr>
          <p:spPr>
            <a:xfrm>
              <a:off x="7563535" y="1811668"/>
              <a:ext cx="810755" cy="786625"/>
            </a:xfrm>
            <a:custGeom>
              <a:avLst/>
              <a:gdLst>
                <a:gd name="connsiteX0" fmla="*/ 2312670 w 3658870"/>
                <a:gd name="connsiteY0" fmla="*/ 0 h 3549980"/>
                <a:gd name="connsiteX1" fmla="*/ 2407920 w 3658870"/>
                <a:gd name="connsiteY1" fmla="*/ 44452 h 3549980"/>
                <a:gd name="connsiteX2" fmla="*/ 2503170 w 3658870"/>
                <a:gd name="connsiteY2" fmla="*/ 88900 h 3549980"/>
                <a:gd name="connsiteX3" fmla="*/ 2674620 w 3658870"/>
                <a:gd name="connsiteY3" fmla="*/ 228600 h 3549980"/>
                <a:gd name="connsiteX4" fmla="*/ 2700020 w 3658870"/>
                <a:gd name="connsiteY4" fmla="*/ 317500 h 3549980"/>
                <a:gd name="connsiteX5" fmla="*/ 2769870 w 3658870"/>
                <a:gd name="connsiteY5" fmla="*/ 387348 h 3549980"/>
                <a:gd name="connsiteX6" fmla="*/ 2776220 w 3658870"/>
                <a:gd name="connsiteY6" fmla="*/ 565148 h 3549980"/>
                <a:gd name="connsiteX7" fmla="*/ 2719070 w 3658870"/>
                <a:gd name="connsiteY7" fmla="*/ 679452 h 3549980"/>
                <a:gd name="connsiteX8" fmla="*/ 2769870 w 3658870"/>
                <a:gd name="connsiteY8" fmla="*/ 774700 h 3549980"/>
                <a:gd name="connsiteX9" fmla="*/ 2769870 w 3658870"/>
                <a:gd name="connsiteY9" fmla="*/ 838200 h 3549980"/>
                <a:gd name="connsiteX10" fmla="*/ 2706370 w 3658870"/>
                <a:gd name="connsiteY10" fmla="*/ 876300 h 3549980"/>
                <a:gd name="connsiteX11" fmla="*/ 2661920 w 3658870"/>
                <a:gd name="connsiteY11" fmla="*/ 1054100 h 3549980"/>
                <a:gd name="connsiteX12" fmla="*/ 2573020 w 3658870"/>
                <a:gd name="connsiteY12" fmla="*/ 1054100 h 3549980"/>
                <a:gd name="connsiteX13" fmla="*/ 2515870 w 3658870"/>
                <a:gd name="connsiteY13" fmla="*/ 1016000 h 3549980"/>
                <a:gd name="connsiteX14" fmla="*/ 2465070 w 3658870"/>
                <a:gd name="connsiteY14" fmla="*/ 1003300 h 3549980"/>
                <a:gd name="connsiteX15" fmla="*/ 2439670 w 3658870"/>
                <a:gd name="connsiteY15" fmla="*/ 1022348 h 3549980"/>
                <a:gd name="connsiteX16" fmla="*/ 2503170 w 3658870"/>
                <a:gd name="connsiteY16" fmla="*/ 1143000 h 3549980"/>
                <a:gd name="connsiteX17" fmla="*/ 2471420 w 3658870"/>
                <a:gd name="connsiteY17" fmla="*/ 1187452 h 3549980"/>
                <a:gd name="connsiteX18" fmla="*/ 2344420 w 3658870"/>
                <a:gd name="connsiteY18" fmla="*/ 1206500 h 3549980"/>
                <a:gd name="connsiteX19" fmla="*/ 2344420 w 3658870"/>
                <a:gd name="connsiteY19" fmla="*/ 1295400 h 3549980"/>
                <a:gd name="connsiteX20" fmla="*/ 2204720 w 3658870"/>
                <a:gd name="connsiteY20" fmla="*/ 1250948 h 3549980"/>
                <a:gd name="connsiteX21" fmla="*/ 2166620 w 3658870"/>
                <a:gd name="connsiteY21" fmla="*/ 1200148 h 3549980"/>
                <a:gd name="connsiteX22" fmla="*/ 2052320 w 3658870"/>
                <a:gd name="connsiteY22" fmla="*/ 1231900 h 3549980"/>
                <a:gd name="connsiteX23" fmla="*/ 2077720 w 3658870"/>
                <a:gd name="connsiteY23" fmla="*/ 1435100 h 3549980"/>
                <a:gd name="connsiteX24" fmla="*/ 2077720 w 3658870"/>
                <a:gd name="connsiteY24" fmla="*/ 1536700 h 3549980"/>
                <a:gd name="connsiteX25" fmla="*/ 2122170 w 3658870"/>
                <a:gd name="connsiteY25" fmla="*/ 1562100 h 3549980"/>
                <a:gd name="connsiteX26" fmla="*/ 2312670 w 3658870"/>
                <a:gd name="connsiteY26" fmla="*/ 1625600 h 3549980"/>
                <a:gd name="connsiteX27" fmla="*/ 2338070 w 3658870"/>
                <a:gd name="connsiteY27" fmla="*/ 1619252 h 3549980"/>
                <a:gd name="connsiteX28" fmla="*/ 2490470 w 3658870"/>
                <a:gd name="connsiteY28" fmla="*/ 1587500 h 3549980"/>
                <a:gd name="connsiteX29" fmla="*/ 2534920 w 3658870"/>
                <a:gd name="connsiteY29" fmla="*/ 1562100 h 3549980"/>
                <a:gd name="connsiteX30" fmla="*/ 2604770 w 3658870"/>
                <a:gd name="connsiteY30" fmla="*/ 1536700 h 3549980"/>
                <a:gd name="connsiteX31" fmla="*/ 2668270 w 3658870"/>
                <a:gd name="connsiteY31" fmla="*/ 1536700 h 3549980"/>
                <a:gd name="connsiteX32" fmla="*/ 2738120 w 3658870"/>
                <a:gd name="connsiteY32" fmla="*/ 1562100 h 3549980"/>
                <a:gd name="connsiteX33" fmla="*/ 2807970 w 3658870"/>
                <a:gd name="connsiteY33" fmla="*/ 1625600 h 3549980"/>
                <a:gd name="connsiteX34" fmla="*/ 2877820 w 3658870"/>
                <a:gd name="connsiteY34" fmla="*/ 1612900 h 3549980"/>
                <a:gd name="connsiteX35" fmla="*/ 2985770 w 3658870"/>
                <a:gd name="connsiteY35" fmla="*/ 1651000 h 3549980"/>
                <a:gd name="connsiteX36" fmla="*/ 3144520 w 3658870"/>
                <a:gd name="connsiteY36" fmla="*/ 1619252 h 3549980"/>
                <a:gd name="connsiteX37" fmla="*/ 3214370 w 3658870"/>
                <a:gd name="connsiteY37" fmla="*/ 1562100 h 3549980"/>
                <a:gd name="connsiteX38" fmla="*/ 3271520 w 3658870"/>
                <a:gd name="connsiteY38" fmla="*/ 1574800 h 3549980"/>
                <a:gd name="connsiteX39" fmla="*/ 3195320 w 3658870"/>
                <a:gd name="connsiteY39" fmla="*/ 1676400 h 3549980"/>
                <a:gd name="connsiteX40" fmla="*/ 3195320 w 3658870"/>
                <a:gd name="connsiteY40" fmla="*/ 1746252 h 3549980"/>
                <a:gd name="connsiteX41" fmla="*/ 3163570 w 3658870"/>
                <a:gd name="connsiteY41" fmla="*/ 1803400 h 3549980"/>
                <a:gd name="connsiteX42" fmla="*/ 3169920 w 3658870"/>
                <a:gd name="connsiteY42" fmla="*/ 1860548 h 3549980"/>
                <a:gd name="connsiteX43" fmla="*/ 3087370 w 3658870"/>
                <a:gd name="connsiteY43" fmla="*/ 1873252 h 3549980"/>
                <a:gd name="connsiteX44" fmla="*/ 3055620 w 3658870"/>
                <a:gd name="connsiteY44" fmla="*/ 1924052 h 3549980"/>
                <a:gd name="connsiteX45" fmla="*/ 3061970 w 3658870"/>
                <a:gd name="connsiteY45" fmla="*/ 2012948 h 3549980"/>
                <a:gd name="connsiteX46" fmla="*/ 2966720 w 3658870"/>
                <a:gd name="connsiteY46" fmla="*/ 2076452 h 3549980"/>
                <a:gd name="connsiteX47" fmla="*/ 3125470 w 3658870"/>
                <a:gd name="connsiteY47" fmla="*/ 2095500 h 3549980"/>
                <a:gd name="connsiteX48" fmla="*/ 3176270 w 3658870"/>
                <a:gd name="connsiteY48" fmla="*/ 2076452 h 3549980"/>
                <a:gd name="connsiteX49" fmla="*/ 3233420 w 3658870"/>
                <a:gd name="connsiteY49" fmla="*/ 2063748 h 3549980"/>
                <a:gd name="connsiteX50" fmla="*/ 3258820 w 3658870"/>
                <a:gd name="connsiteY50" fmla="*/ 2044700 h 3549980"/>
                <a:gd name="connsiteX51" fmla="*/ 3290570 w 3658870"/>
                <a:gd name="connsiteY51" fmla="*/ 2095500 h 3549980"/>
                <a:gd name="connsiteX52" fmla="*/ 3265170 w 3658870"/>
                <a:gd name="connsiteY52" fmla="*/ 2152652 h 3549980"/>
                <a:gd name="connsiteX53" fmla="*/ 3220720 w 3658870"/>
                <a:gd name="connsiteY53" fmla="*/ 2171700 h 3549980"/>
                <a:gd name="connsiteX54" fmla="*/ 3176270 w 3658870"/>
                <a:gd name="connsiteY54" fmla="*/ 2241548 h 3549980"/>
                <a:gd name="connsiteX55" fmla="*/ 3214370 w 3658870"/>
                <a:gd name="connsiteY55" fmla="*/ 2254252 h 3549980"/>
                <a:gd name="connsiteX56" fmla="*/ 3265170 w 3658870"/>
                <a:gd name="connsiteY56" fmla="*/ 2266948 h 3549980"/>
                <a:gd name="connsiteX57" fmla="*/ 3335020 w 3658870"/>
                <a:gd name="connsiteY57" fmla="*/ 2292348 h 3549980"/>
                <a:gd name="connsiteX58" fmla="*/ 3430270 w 3658870"/>
                <a:gd name="connsiteY58" fmla="*/ 2286000 h 3549980"/>
                <a:gd name="connsiteX59" fmla="*/ 3512820 w 3658870"/>
                <a:gd name="connsiteY59" fmla="*/ 2298700 h 3549980"/>
                <a:gd name="connsiteX60" fmla="*/ 3563620 w 3658870"/>
                <a:gd name="connsiteY60" fmla="*/ 2273300 h 3549980"/>
                <a:gd name="connsiteX61" fmla="*/ 3601720 w 3658870"/>
                <a:gd name="connsiteY61" fmla="*/ 2330452 h 3549980"/>
                <a:gd name="connsiteX62" fmla="*/ 3335020 w 3658870"/>
                <a:gd name="connsiteY62" fmla="*/ 2387600 h 3549980"/>
                <a:gd name="connsiteX63" fmla="*/ 3335020 w 3658870"/>
                <a:gd name="connsiteY63" fmla="*/ 2476500 h 3549980"/>
                <a:gd name="connsiteX64" fmla="*/ 3373120 w 3658870"/>
                <a:gd name="connsiteY64" fmla="*/ 2514600 h 3549980"/>
                <a:gd name="connsiteX65" fmla="*/ 3335020 w 3658870"/>
                <a:gd name="connsiteY65" fmla="*/ 2584452 h 3549980"/>
                <a:gd name="connsiteX66" fmla="*/ 3341370 w 3658870"/>
                <a:gd name="connsiteY66" fmla="*/ 2635252 h 3549980"/>
                <a:gd name="connsiteX67" fmla="*/ 3430270 w 3658870"/>
                <a:gd name="connsiteY67" fmla="*/ 2654300 h 3549980"/>
                <a:gd name="connsiteX68" fmla="*/ 3430270 w 3658870"/>
                <a:gd name="connsiteY68" fmla="*/ 2717800 h 3549980"/>
                <a:gd name="connsiteX69" fmla="*/ 3519170 w 3658870"/>
                <a:gd name="connsiteY69" fmla="*/ 2730500 h 3549980"/>
                <a:gd name="connsiteX70" fmla="*/ 3563620 w 3658870"/>
                <a:gd name="connsiteY70" fmla="*/ 2781300 h 3549980"/>
                <a:gd name="connsiteX71" fmla="*/ 3658870 w 3658870"/>
                <a:gd name="connsiteY71" fmla="*/ 2781300 h 3549980"/>
                <a:gd name="connsiteX72" fmla="*/ 3633470 w 3658870"/>
                <a:gd name="connsiteY72" fmla="*/ 2832100 h 3549980"/>
                <a:gd name="connsiteX73" fmla="*/ 3614420 w 3658870"/>
                <a:gd name="connsiteY73" fmla="*/ 2901948 h 3549980"/>
                <a:gd name="connsiteX74" fmla="*/ 3544570 w 3658870"/>
                <a:gd name="connsiteY74" fmla="*/ 2908300 h 3549980"/>
                <a:gd name="connsiteX75" fmla="*/ 3582670 w 3658870"/>
                <a:gd name="connsiteY75" fmla="*/ 2965452 h 3549980"/>
                <a:gd name="connsiteX76" fmla="*/ 3474720 w 3658870"/>
                <a:gd name="connsiteY76" fmla="*/ 3105148 h 3549980"/>
                <a:gd name="connsiteX77" fmla="*/ 3557270 w 3658870"/>
                <a:gd name="connsiteY77" fmla="*/ 3136900 h 3549980"/>
                <a:gd name="connsiteX78" fmla="*/ 3563620 w 3658870"/>
                <a:gd name="connsiteY78" fmla="*/ 3181348 h 3549980"/>
                <a:gd name="connsiteX79" fmla="*/ 3468370 w 3658870"/>
                <a:gd name="connsiteY79" fmla="*/ 3251200 h 3549980"/>
                <a:gd name="connsiteX80" fmla="*/ 3392170 w 3658870"/>
                <a:gd name="connsiteY80" fmla="*/ 3314700 h 3549980"/>
                <a:gd name="connsiteX81" fmla="*/ 3335020 w 3658870"/>
                <a:gd name="connsiteY81" fmla="*/ 3321052 h 3549980"/>
                <a:gd name="connsiteX82" fmla="*/ 3309620 w 3658870"/>
                <a:gd name="connsiteY82" fmla="*/ 3384548 h 3549980"/>
                <a:gd name="connsiteX83" fmla="*/ 3201670 w 3658870"/>
                <a:gd name="connsiteY83" fmla="*/ 3390900 h 3549980"/>
                <a:gd name="connsiteX84" fmla="*/ 3201670 w 3658870"/>
                <a:gd name="connsiteY84" fmla="*/ 3454400 h 3549980"/>
                <a:gd name="connsiteX85" fmla="*/ 3188970 w 3658870"/>
                <a:gd name="connsiteY85" fmla="*/ 3543300 h 3549980"/>
                <a:gd name="connsiteX86" fmla="*/ 3117708 w 3658870"/>
                <a:gd name="connsiteY86" fmla="*/ 3549980 h 3549980"/>
                <a:gd name="connsiteX87" fmla="*/ 3147060 w 3658870"/>
                <a:gd name="connsiteY87" fmla="*/ 3525520 h 3549980"/>
                <a:gd name="connsiteX88" fmla="*/ 3093720 w 3658870"/>
                <a:gd name="connsiteY88" fmla="*/ 3487420 h 3549980"/>
                <a:gd name="connsiteX89" fmla="*/ 3093720 w 3658870"/>
                <a:gd name="connsiteY89" fmla="*/ 3319780 h 3549980"/>
                <a:gd name="connsiteX90" fmla="*/ 3154680 w 3658870"/>
                <a:gd name="connsiteY90" fmla="*/ 3205480 h 3549980"/>
                <a:gd name="connsiteX91" fmla="*/ 3086100 w 3658870"/>
                <a:gd name="connsiteY91" fmla="*/ 3197860 h 3549980"/>
                <a:gd name="connsiteX92" fmla="*/ 3017520 w 3658870"/>
                <a:gd name="connsiteY92" fmla="*/ 3175000 h 3549980"/>
                <a:gd name="connsiteX93" fmla="*/ 2941320 w 3658870"/>
                <a:gd name="connsiteY93" fmla="*/ 3182620 h 3549980"/>
                <a:gd name="connsiteX94" fmla="*/ 2895600 w 3658870"/>
                <a:gd name="connsiteY94" fmla="*/ 3152140 h 3549980"/>
                <a:gd name="connsiteX95" fmla="*/ 2773680 w 3658870"/>
                <a:gd name="connsiteY95" fmla="*/ 3159760 h 3549980"/>
                <a:gd name="connsiteX96" fmla="*/ 2720340 w 3658870"/>
                <a:gd name="connsiteY96" fmla="*/ 3304540 h 3549980"/>
                <a:gd name="connsiteX97" fmla="*/ 2667000 w 3658870"/>
                <a:gd name="connsiteY97" fmla="*/ 3380740 h 3549980"/>
                <a:gd name="connsiteX98" fmla="*/ 2560320 w 3658870"/>
                <a:gd name="connsiteY98" fmla="*/ 3380740 h 3549980"/>
                <a:gd name="connsiteX99" fmla="*/ 2400300 w 3658870"/>
                <a:gd name="connsiteY99" fmla="*/ 3380740 h 3549980"/>
                <a:gd name="connsiteX100" fmla="*/ 2331720 w 3658870"/>
                <a:gd name="connsiteY100" fmla="*/ 3380740 h 3549980"/>
                <a:gd name="connsiteX101" fmla="*/ 2293620 w 3658870"/>
                <a:gd name="connsiteY101" fmla="*/ 3449320 h 3549980"/>
                <a:gd name="connsiteX102" fmla="*/ 2171700 w 3658870"/>
                <a:gd name="connsiteY102" fmla="*/ 3411220 h 3549980"/>
                <a:gd name="connsiteX103" fmla="*/ 2072640 w 3658870"/>
                <a:gd name="connsiteY103" fmla="*/ 3357880 h 3549980"/>
                <a:gd name="connsiteX104" fmla="*/ 2110740 w 3658870"/>
                <a:gd name="connsiteY104" fmla="*/ 3296920 h 3549980"/>
                <a:gd name="connsiteX105" fmla="*/ 2042160 w 3658870"/>
                <a:gd name="connsiteY105" fmla="*/ 3220720 h 3549980"/>
                <a:gd name="connsiteX106" fmla="*/ 1981200 w 3658870"/>
                <a:gd name="connsiteY106" fmla="*/ 3121660 h 3549980"/>
                <a:gd name="connsiteX107" fmla="*/ 1889760 w 3658870"/>
                <a:gd name="connsiteY107" fmla="*/ 3159760 h 3549980"/>
                <a:gd name="connsiteX108" fmla="*/ 1859280 w 3658870"/>
                <a:gd name="connsiteY108" fmla="*/ 3205480 h 3549980"/>
                <a:gd name="connsiteX109" fmla="*/ 1821180 w 3658870"/>
                <a:gd name="connsiteY109" fmla="*/ 3235960 h 3549980"/>
                <a:gd name="connsiteX110" fmla="*/ 1699260 w 3658870"/>
                <a:gd name="connsiteY110" fmla="*/ 3235960 h 3549980"/>
                <a:gd name="connsiteX111" fmla="*/ 1615440 w 3658870"/>
                <a:gd name="connsiteY111" fmla="*/ 3235960 h 3549980"/>
                <a:gd name="connsiteX112" fmla="*/ 1607820 w 3658870"/>
                <a:gd name="connsiteY112" fmla="*/ 3167380 h 3549980"/>
                <a:gd name="connsiteX113" fmla="*/ 1536774 w 3658870"/>
                <a:gd name="connsiteY113" fmla="*/ 3160276 h 3549980"/>
                <a:gd name="connsiteX114" fmla="*/ 1531620 w 3658870"/>
                <a:gd name="connsiteY114" fmla="*/ 3124200 h 3549980"/>
                <a:gd name="connsiteX115" fmla="*/ 1442720 w 3658870"/>
                <a:gd name="connsiteY115" fmla="*/ 3054348 h 3549980"/>
                <a:gd name="connsiteX116" fmla="*/ 1290320 w 3658870"/>
                <a:gd name="connsiteY116" fmla="*/ 2952748 h 3549980"/>
                <a:gd name="connsiteX117" fmla="*/ 1264920 w 3658870"/>
                <a:gd name="connsiteY117" fmla="*/ 2705100 h 3549980"/>
                <a:gd name="connsiteX118" fmla="*/ 1322070 w 3658870"/>
                <a:gd name="connsiteY118" fmla="*/ 2635252 h 3549980"/>
                <a:gd name="connsiteX119" fmla="*/ 1258570 w 3658870"/>
                <a:gd name="connsiteY119" fmla="*/ 2578100 h 3549980"/>
                <a:gd name="connsiteX120" fmla="*/ 1252220 w 3658870"/>
                <a:gd name="connsiteY120" fmla="*/ 2520948 h 3549980"/>
                <a:gd name="connsiteX121" fmla="*/ 1201420 w 3658870"/>
                <a:gd name="connsiteY121" fmla="*/ 2476500 h 3549980"/>
                <a:gd name="connsiteX122" fmla="*/ 1182370 w 3658870"/>
                <a:gd name="connsiteY122" fmla="*/ 2349500 h 3549980"/>
                <a:gd name="connsiteX123" fmla="*/ 1049020 w 3658870"/>
                <a:gd name="connsiteY123" fmla="*/ 2222500 h 3549980"/>
                <a:gd name="connsiteX124" fmla="*/ 1010920 w 3658870"/>
                <a:gd name="connsiteY124" fmla="*/ 2038348 h 3549980"/>
                <a:gd name="connsiteX125" fmla="*/ 890270 w 3658870"/>
                <a:gd name="connsiteY125" fmla="*/ 1936748 h 3549980"/>
                <a:gd name="connsiteX126" fmla="*/ 845820 w 3658870"/>
                <a:gd name="connsiteY126" fmla="*/ 1873252 h 3549980"/>
                <a:gd name="connsiteX127" fmla="*/ 687070 w 3658870"/>
                <a:gd name="connsiteY127" fmla="*/ 1828800 h 3549980"/>
                <a:gd name="connsiteX128" fmla="*/ 547370 w 3658870"/>
                <a:gd name="connsiteY128" fmla="*/ 1892300 h 3549980"/>
                <a:gd name="connsiteX129" fmla="*/ 458470 w 3658870"/>
                <a:gd name="connsiteY129" fmla="*/ 1892300 h 3549980"/>
                <a:gd name="connsiteX130" fmla="*/ 464820 w 3658870"/>
                <a:gd name="connsiteY130" fmla="*/ 2044700 h 3549980"/>
                <a:gd name="connsiteX131" fmla="*/ 496570 w 3658870"/>
                <a:gd name="connsiteY131" fmla="*/ 2101852 h 3549980"/>
                <a:gd name="connsiteX132" fmla="*/ 572770 w 3658870"/>
                <a:gd name="connsiteY132" fmla="*/ 2235200 h 3549980"/>
                <a:gd name="connsiteX133" fmla="*/ 534670 w 3658870"/>
                <a:gd name="connsiteY133" fmla="*/ 2286000 h 3549980"/>
                <a:gd name="connsiteX134" fmla="*/ 579120 w 3658870"/>
                <a:gd name="connsiteY134" fmla="*/ 2324100 h 3549980"/>
                <a:gd name="connsiteX135" fmla="*/ 579120 w 3658870"/>
                <a:gd name="connsiteY135" fmla="*/ 2349500 h 3549980"/>
                <a:gd name="connsiteX136" fmla="*/ 534670 w 3658870"/>
                <a:gd name="connsiteY136" fmla="*/ 2393948 h 3549980"/>
                <a:gd name="connsiteX137" fmla="*/ 490220 w 3658870"/>
                <a:gd name="connsiteY137" fmla="*/ 2444748 h 3549980"/>
                <a:gd name="connsiteX138" fmla="*/ 414020 w 3658870"/>
                <a:gd name="connsiteY138" fmla="*/ 2444748 h 3549980"/>
                <a:gd name="connsiteX139" fmla="*/ 375920 w 3658870"/>
                <a:gd name="connsiteY139" fmla="*/ 2349500 h 3549980"/>
                <a:gd name="connsiteX140" fmla="*/ 363220 w 3658870"/>
                <a:gd name="connsiteY140" fmla="*/ 2349500 h 3549980"/>
                <a:gd name="connsiteX141" fmla="*/ 331470 w 3658870"/>
                <a:gd name="connsiteY141" fmla="*/ 2330452 h 3549980"/>
                <a:gd name="connsiteX142" fmla="*/ 267970 w 3658870"/>
                <a:gd name="connsiteY142" fmla="*/ 2343148 h 3549980"/>
                <a:gd name="connsiteX143" fmla="*/ 198120 w 3658870"/>
                <a:gd name="connsiteY143" fmla="*/ 2292348 h 3549980"/>
                <a:gd name="connsiteX144" fmla="*/ 172720 w 3658870"/>
                <a:gd name="connsiteY144" fmla="*/ 2216148 h 3549980"/>
                <a:gd name="connsiteX145" fmla="*/ 33020 w 3658870"/>
                <a:gd name="connsiteY145" fmla="*/ 2203452 h 3549980"/>
                <a:gd name="connsiteX146" fmla="*/ 11669 w 3658870"/>
                <a:gd name="connsiteY146" fmla="*/ 2143168 h 3549980"/>
                <a:gd name="connsiteX147" fmla="*/ 45720 w 3658870"/>
                <a:gd name="connsiteY147" fmla="*/ 2153920 h 3549980"/>
                <a:gd name="connsiteX148" fmla="*/ 114300 w 3658870"/>
                <a:gd name="connsiteY148" fmla="*/ 2092960 h 3549980"/>
                <a:gd name="connsiteX149" fmla="*/ 144780 w 3658870"/>
                <a:gd name="connsiteY149" fmla="*/ 1864360 h 3549980"/>
                <a:gd name="connsiteX150" fmla="*/ 38100 w 3658870"/>
                <a:gd name="connsiteY150" fmla="*/ 1742440 h 3549980"/>
                <a:gd name="connsiteX151" fmla="*/ 60960 w 3658870"/>
                <a:gd name="connsiteY151" fmla="*/ 1673860 h 3549980"/>
                <a:gd name="connsiteX152" fmla="*/ 0 w 3658870"/>
                <a:gd name="connsiteY152" fmla="*/ 1651000 h 3549980"/>
                <a:gd name="connsiteX153" fmla="*/ 0 w 3658870"/>
                <a:gd name="connsiteY153" fmla="*/ 1590040 h 3549980"/>
                <a:gd name="connsiteX154" fmla="*/ 106680 w 3658870"/>
                <a:gd name="connsiteY154" fmla="*/ 1590040 h 3549980"/>
                <a:gd name="connsiteX155" fmla="*/ 83820 w 3658870"/>
                <a:gd name="connsiteY155" fmla="*/ 1506220 h 3549980"/>
                <a:gd name="connsiteX156" fmla="*/ 99060 w 3658870"/>
                <a:gd name="connsiteY156" fmla="*/ 1475740 h 3549980"/>
                <a:gd name="connsiteX157" fmla="*/ 68580 w 3658870"/>
                <a:gd name="connsiteY157" fmla="*/ 1308100 h 3549980"/>
                <a:gd name="connsiteX158" fmla="*/ 30480 w 3658870"/>
                <a:gd name="connsiteY158" fmla="*/ 1277620 h 3549980"/>
                <a:gd name="connsiteX159" fmla="*/ 106680 w 3658870"/>
                <a:gd name="connsiteY159" fmla="*/ 1201420 h 3549980"/>
                <a:gd name="connsiteX160" fmla="*/ 121920 w 3658870"/>
                <a:gd name="connsiteY160" fmla="*/ 1155700 h 3549980"/>
                <a:gd name="connsiteX161" fmla="*/ 182880 w 3658870"/>
                <a:gd name="connsiteY161" fmla="*/ 1148080 h 3549980"/>
                <a:gd name="connsiteX162" fmla="*/ 182880 w 3658870"/>
                <a:gd name="connsiteY162" fmla="*/ 995680 h 3549980"/>
                <a:gd name="connsiteX163" fmla="*/ 243840 w 3658870"/>
                <a:gd name="connsiteY163" fmla="*/ 896620 h 3549980"/>
                <a:gd name="connsiteX164" fmla="*/ 289560 w 3658870"/>
                <a:gd name="connsiteY164" fmla="*/ 866140 h 3549980"/>
                <a:gd name="connsiteX165" fmla="*/ 358140 w 3658870"/>
                <a:gd name="connsiteY165" fmla="*/ 744220 h 3549980"/>
                <a:gd name="connsiteX166" fmla="*/ 518160 w 3658870"/>
                <a:gd name="connsiteY166" fmla="*/ 690880 h 3549980"/>
                <a:gd name="connsiteX167" fmla="*/ 601980 w 3658870"/>
                <a:gd name="connsiteY167" fmla="*/ 645160 h 3549980"/>
                <a:gd name="connsiteX168" fmla="*/ 685800 w 3658870"/>
                <a:gd name="connsiteY168" fmla="*/ 706120 h 3549980"/>
                <a:gd name="connsiteX169" fmla="*/ 807720 w 3658870"/>
                <a:gd name="connsiteY169" fmla="*/ 668020 h 3549980"/>
                <a:gd name="connsiteX170" fmla="*/ 853440 w 3658870"/>
                <a:gd name="connsiteY170" fmla="*/ 713740 h 3549980"/>
                <a:gd name="connsiteX171" fmla="*/ 967740 w 3658870"/>
                <a:gd name="connsiteY171" fmla="*/ 698500 h 3549980"/>
                <a:gd name="connsiteX172" fmla="*/ 1059180 w 3658870"/>
                <a:gd name="connsiteY172" fmla="*/ 645160 h 3549980"/>
                <a:gd name="connsiteX173" fmla="*/ 1051560 w 3658870"/>
                <a:gd name="connsiteY173" fmla="*/ 584200 h 3549980"/>
                <a:gd name="connsiteX174" fmla="*/ 1097280 w 3658870"/>
                <a:gd name="connsiteY174" fmla="*/ 546100 h 3549980"/>
                <a:gd name="connsiteX175" fmla="*/ 1097280 w 3658870"/>
                <a:gd name="connsiteY175" fmla="*/ 477520 h 3549980"/>
                <a:gd name="connsiteX176" fmla="*/ 1059180 w 3658870"/>
                <a:gd name="connsiteY176" fmla="*/ 386080 h 3549980"/>
                <a:gd name="connsiteX177" fmla="*/ 1109863 w 3658870"/>
                <a:gd name="connsiteY177" fmla="*/ 291052 h 3549980"/>
                <a:gd name="connsiteX178" fmla="*/ 1137920 w 3658870"/>
                <a:gd name="connsiteY178" fmla="*/ 285748 h 3549980"/>
                <a:gd name="connsiteX179" fmla="*/ 1290320 w 3658870"/>
                <a:gd name="connsiteY179" fmla="*/ 311148 h 3549980"/>
                <a:gd name="connsiteX180" fmla="*/ 1360170 w 3658870"/>
                <a:gd name="connsiteY180" fmla="*/ 406400 h 3549980"/>
                <a:gd name="connsiteX181" fmla="*/ 1823720 w 3658870"/>
                <a:gd name="connsiteY181" fmla="*/ 431800 h 3549980"/>
                <a:gd name="connsiteX182" fmla="*/ 1849120 w 3658870"/>
                <a:gd name="connsiteY182" fmla="*/ 330200 h 3549980"/>
                <a:gd name="connsiteX183" fmla="*/ 1938020 w 3658870"/>
                <a:gd name="connsiteY183" fmla="*/ 285748 h 3549980"/>
                <a:gd name="connsiteX184" fmla="*/ 1982470 w 3658870"/>
                <a:gd name="connsiteY184" fmla="*/ 241300 h 3549980"/>
                <a:gd name="connsiteX185" fmla="*/ 2020570 w 3658870"/>
                <a:gd name="connsiteY185" fmla="*/ 190500 h 3549980"/>
                <a:gd name="connsiteX186" fmla="*/ 2039620 w 3658870"/>
                <a:gd name="connsiteY186" fmla="*/ 146052 h 3549980"/>
                <a:gd name="connsiteX187" fmla="*/ 2045970 w 3658870"/>
                <a:gd name="connsiteY187" fmla="*/ 101600 h 3549980"/>
                <a:gd name="connsiteX188" fmla="*/ 2153920 w 3658870"/>
                <a:gd name="connsiteY188" fmla="*/ 50800 h 3549980"/>
                <a:gd name="connsiteX189" fmla="*/ 2211070 w 3658870"/>
                <a:gd name="connsiteY189" fmla="*/ 38100 h 3549980"/>
                <a:gd name="connsiteX190" fmla="*/ 2280920 w 3658870"/>
                <a:gd name="connsiteY190" fmla="*/ 38100 h 3549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3658870" h="3549980">
                  <a:moveTo>
                    <a:pt x="2312670" y="0"/>
                  </a:moveTo>
                  <a:lnTo>
                    <a:pt x="2407920" y="44452"/>
                  </a:lnTo>
                  <a:lnTo>
                    <a:pt x="2503170" y="88900"/>
                  </a:lnTo>
                  <a:lnTo>
                    <a:pt x="2674620" y="228600"/>
                  </a:lnTo>
                  <a:lnTo>
                    <a:pt x="2700020" y="317500"/>
                  </a:lnTo>
                  <a:lnTo>
                    <a:pt x="2769870" y="387348"/>
                  </a:lnTo>
                  <a:lnTo>
                    <a:pt x="2776220" y="565148"/>
                  </a:lnTo>
                  <a:lnTo>
                    <a:pt x="2719070" y="679452"/>
                  </a:lnTo>
                  <a:lnTo>
                    <a:pt x="2769870" y="774700"/>
                  </a:lnTo>
                  <a:lnTo>
                    <a:pt x="2769870" y="838200"/>
                  </a:lnTo>
                  <a:lnTo>
                    <a:pt x="2706370" y="876300"/>
                  </a:lnTo>
                  <a:lnTo>
                    <a:pt x="2661920" y="1054100"/>
                  </a:lnTo>
                  <a:lnTo>
                    <a:pt x="2573020" y="1054100"/>
                  </a:lnTo>
                  <a:lnTo>
                    <a:pt x="2515870" y="1016000"/>
                  </a:lnTo>
                  <a:lnTo>
                    <a:pt x="2465070" y="1003300"/>
                  </a:lnTo>
                  <a:lnTo>
                    <a:pt x="2439670" y="1022348"/>
                  </a:lnTo>
                  <a:lnTo>
                    <a:pt x="2503170" y="1143000"/>
                  </a:lnTo>
                  <a:lnTo>
                    <a:pt x="2471420" y="1187452"/>
                  </a:lnTo>
                  <a:lnTo>
                    <a:pt x="2344420" y="1206500"/>
                  </a:lnTo>
                  <a:lnTo>
                    <a:pt x="2344420" y="1295400"/>
                  </a:lnTo>
                  <a:lnTo>
                    <a:pt x="2204720" y="1250948"/>
                  </a:lnTo>
                  <a:lnTo>
                    <a:pt x="2166620" y="1200148"/>
                  </a:lnTo>
                  <a:lnTo>
                    <a:pt x="2052320" y="1231900"/>
                  </a:lnTo>
                  <a:lnTo>
                    <a:pt x="2077720" y="1435100"/>
                  </a:lnTo>
                  <a:lnTo>
                    <a:pt x="2077720" y="1536700"/>
                  </a:lnTo>
                  <a:lnTo>
                    <a:pt x="2122170" y="1562100"/>
                  </a:lnTo>
                  <a:lnTo>
                    <a:pt x="2312670" y="1625600"/>
                  </a:lnTo>
                  <a:lnTo>
                    <a:pt x="2338070" y="1619252"/>
                  </a:lnTo>
                  <a:lnTo>
                    <a:pt x="2490470" y="1587500"/>
                  </a:lnTo>
                  <a:lnTo>
                    <a:pt x="2534920" y="1562100"/>
                  </a:lnTo>
                  <a:lnTo>
                    <a:pt x="2604770" y="1536700"/>
                  </a:lnTo>
                  <a:lnTo>
                    <a:pt x="2668270" y="1536700"/>
                  </a:lnTo>
                  <a:lnTo>
                    <a:pt x="2738120" y="1562100"/>
                  </a:lnTo>
                  <a:lnTo>
                    <a:pt x="2807970" y="1625600"/>
                  </a:lnTo>
                  <a:lnTo>
                    <a:pt x="2877820" y="1612900"/>
                  </a:lnTo>
                  <a:lnTo>
                    <a:pt x="2985770" y="1651000"/>
                  </a:lnTo>
                  <a:lnTo>
                    <a:pt x="3144520" y="1619252"/>
                  </a:lnTo>
                  <a:lnTo>
                    <a:pt x="3214370" y="1562100"/>
                  </a:lnTo>
                  <a:lnTo>
                    <a:pt x="3271520" y="1574800"/>
                  </a:lnTo>
                  <a:lnTo>
                    <a:pt x="3195320" y="1676400"/>
                  </a:lnTo>
                  <a:lnTo>
                    <a:pt x="3195320" y="1746252"/>
                  </a:lnTo>
                  <a:lnTo>
                    <a:pt x="3163570" y="1803400"/>
                  </a:lnTo>
                  <a:lnTo>
                    <a:pt x="3169920" y="1860548"/>
                  </a:lnTo>
                  <a:lnTo>
                    <a:pt x="3087370" y="1873252"/>
                  </a:lnTo>
                  <a:lnTo>
                    <a:pt x="3055620" y="1924052"/>
                  </a:lnTo>
                  <a:lnTo>
                    <a:pt x="3061970" y="2012948"/>
                  </a:lnTo>
                  <a:lnTo>
                    <a:pt x="2966720" y="2076452"/>
                  </a:lnTo>
                  <a:lnTo>
                    <a:pt x="3125470" y="2095500"/>
                  </a:lnTo>
                  <a:lnTo>
                    <a:pt x="3176270" y="2076452"/>
                  </a:lnTo>
                  <a:lnTo>
                    <a:pt x="3233420" y="2063748"/>
                  </a:lnTo>
                  <a:lnTo>
                    <a:pt x="3258820" y="2044700"/>
                  </a:lnTo>
                  <a:lnTo>
                    <a:pt x="3290570" y="2095500"/>
                  </a:lnTo>
                  <a:lnTo>
                    <a:pt x="3265170" y="2152652"/>
                  </a:lnTo>
                  <a:lnTo>
                    <a:pt x="3220720" y="2171700"/>
                  </a:lnTo>
                  <a:lnTo>
                    <a:pt x="3176270" y="2241548"/>
                  </a:lnTo>
                  <a:lnTo>
                    <a:pt x="3214370" y="2254252"/>
                  </a:lnTo>
                  <a:lnTo>
                    <a:pt x="3265170" y="2266948"/>
                  </a:lnTo>
                  <a:lnTo>
                    <a:pt x="3335020" y="2292348"/>
                  </a:lnTo>
                  <a:lnTo>
                    <a:pt x="3430270" y="2286000"/>
                  </a:lnTo>
                  <a:lnTo>
                    <a:pt x="3512820" y="2298700"/>
                  </a:lnTo>
                  <a:lnTo>
                    <a:pt x="3563620" y="2273300"/>
                  </a:lnTo>
                  <a:lnTo>
                    <a:pt x="3601720" y="2330452"/>
                  </a:lnTo>
                  <a:lnTo>
                    <a:pt x="3335020" y="2387600"/>
                  </a:lnTo>
                  <a:lnTo>
                    <a:pt x="3335020" y="2476500"/>
                  </a:lnTo>
                  <a:lnTo>
                    <a:pt x="3373120" y="2514600"/>
                  </a:lnTo>
                  <a:lnTo>
                    <a:pt x="3335020" y="2584452"/>
                  </a:lnTo>
                  <a:lnTo>
                    <a:pt x="3341370" y="2635252"/>
                  </a:lnTo>
                  <a:lnTo>
                    <a:pt x="3430270" y="2654300"/>
                  </a:lnTo>
                  <a:lnTo>
                    <a:pt x="3430270" y="2717800"/>
                  </a:lnTo>
                  <a:lnTo>
                    <a:pt x="3519170" y="2730500"/>
                  </a:lnTo>
                  <a:lnTo>
                    <a:pt x="3563620" y="2781300"/>
                  </a:lnTo>
                  <a:lnTo>
                    <a:pt x="3658870" y="2781300"/>
                  </a:lnTo>
                  <a:lnTo>
                    <a:pt x="3633470" y="2832100"/>
                  </a:lnTo>
                  <a:lnTo>
                    <a:pt x="3614420" y="2901948"/>
                  </a:lnTo>
                  <a:lnTo>
                    <a:pt x="3544570" y="2908300"/>
                  </a:lnTo>
                  <a:lnTo>
                    <a:pt x="3582670" y="2965452"/>
                  </a:lnTo>
                  <a:lnTo>
                    <a:pt x="3474720" y="3105148"/>
                  </a:lnTo>
                  <a:lnTo>
                    <a:pt x="3557270" y="3136900"/>
                  </a:lnTo>
                  <a:lnTo>
                    <a:pt x="3563620" y="3181348"/>
                  </a:lnTo>
                  <a:lnTo>
                    <a:pt x="3468370" y="3251200"/>
                  </a:lnTo>
                  <a:lnTo>
                    <a:pt x="3392170" y="3314700"/>
                  </a:lnTo>
                  <a:lnTo>
                    <a:pt x="3335020" y="3321052"/>
                  </a:lnTo>
                  <a:lnTo>
                    <a:pt x="3309620" y="3384548"/>
                  </a:lnTo>
                  <a:lnTo>
                    <a:pt x="3201670" y="3390900"/>
                  </a:lnTo>
                  <a:lnTo>
                    <a:pt x="3201670" y="3454400"/>
                  </a:lnTo>
                  <a:lnTo>
                    <a:pt x="3188970" y="3543300"/>
                  </a:lnTo>
                  <a:lnTo>
                    <a:pt x="3117708" y="3549980"/>
                  </a:lnTo>
                  <a:lnTo>
                    <a:pt x="3147060" y="3525520"/>
                  </a:lnTo>
                  <a:lnTo>
                    <a:pt x="3093720" y="3487420"/>
                  </a:lnTo>
                  <a:lnTo>
                    <a:pt x="3093720" y="3319780"/>
                  </a:lnTo>
                  <a:lnTo>
                    <a:pt x="3154680" y="3205480"/>
                  </a:lnTo>
                  <a:lnTo>
                    <a:pt x="3086100" y="3197860"/>
                  </a:lnTo>
                  <a:lnTo>
                    <a:pt x="3017520" y="3175000"/>
                  </a:lnTo>
                  <a:lnTo>
                    <a:pt x="2941320" y="3182620"/>
                  </a:lnTo>
                  <a:lnTo>
                    <a:pt x="2895600" y="3152140"/>
                  </a:lnTo>
                  <a:lnTo>
                    <a:pt x="2773680" y="3159760"/>
                  </a:lnTo>
                  <a:lnTo>
                    <a:pt x="2720340" y="3304540"/>
                  </a:lnTo>
                  <a:lnTo>
                    <a:pt x="2667000" y="3380740"/>
                  </a:lnTo>
                  <a:lnTo>
                    <a:pt x="2560320" y="3380740"/>
                  </a:lnTo>
                  <a:lnTo>
                    <a:pt x="2400300" y="3380740"/>
                  </a:lnTo>
                  <a:lnTo>
                    <a:pt x="2331720" y="3380740"/>
                  </a:lnTo>
                  <a:lnTo>
                    <a:pt x="2293620" y="3449320"/>
                  </a:lnTo>
                  <a:lnTo>
                    <a:pt x="2171700" y="3411220"/>
                  </a:lnTo>
                  <a:lnTo>
                    <a:pt x="2072640" y="3357880"/>
                  </a:lnTo>
                  <a:lnTo>
                    <a:pt x="2110740" y="3296920"/>
                  </a:lnTo>
                  <a:lnTo>
                    <a:pt x="2042160" y="3220720"/>
                  </a:lnTo>
                  <a:lnTo>
                    <a:pt x="1981200" y="3121660"/>
                  </a:lnTo>
                  <a:lnTo>
                    <a:pt x="1889760" y="3159760"/>
                  </a:lnTo>
                  <a:lnTo>
                    <a:pt x="1859280" y="3205480"/>
                  </a:lnTo>
                  <a:lnTo>
                    <a:pt x="1821180" y="3235960"/>
                  </a:lnTo>
                  <a:lnTo>
                    <a:pt x="1699260" y="3235960"/>
                  </a:lnTo>
                  <a:lnTo>
                    <a:pt x="1615440" y="3235960"/>
                  </a:lnTo>
                  <a:lnTo>
                    <a:pt x="1607820" y="3167380"/>
                  </a:lnTo>
                  <a:lnTo>
                    <a:pt x="1536774" y="3160276"/>
                  </a:lnTo>
                  <a:lnTo>
                    <a:pt x="1531620" y="3124200"/>
                  </a:lnTo>
                  <a:lnTo>
                    <a:pt x="1442720" y="3054348"/>
                  </a:lnTo>
                  <a:lnTo>
                    <a:pt x="1290320" y="2952748"/>
                  </a:lnTo>
                  <a:lnTo>
                    <a:pt x="1264920" y="2705100"/>
                  </a:lnTo>
                  <a:lnTo>
                    <a:pt x="1322070" y="2635252"/>
                  </a:lnTo>
                  <a:lnTo>
                    <a:pt x="1258570" y="2578100"/>
                  </a:lnTo>
                  <a:lnTo>
                    <a:pt x="1252220" y="2520948"/>
                  </a:lnTo>
                  <a:lnTo>
                    <a:pt x="1201420" y="2476500"/>
                  </a:lnTo>
                  <a:lnTo>
                    <a:pt x="1182370" y="2349500"/>
                  </a:lnTo>
                  <a:lnTo>
                    <a:pt x="1049020" y="2222500"/>
                  </a:lnTo>
                  <a:lnTo>
                    <a:pt x="1010920" y="2038348"/>
                  </a:lnTo>
                  <a:lnTo>
                    <a:pt x="890270" y="1936748"/>
                  </a:lnTo>
                  <a:lnTo>
                    <a:pt x="845820" y="1873252"/>
                  </a:lnTo>
                  <a:lnTo>
                    <a:pt x="687070" y="1828800"/>
                  </a:lnTo>
                  <a:lnTo>
                    <a:pt x="547370" y="1892300"/>
                  </a:lnTo>
                  <a:lnTo>
                    <a:pt x="458470" y="1892300"/>
                  </a:lnTo>
                  <a:lnTo>
                    <a:pt x="464820" y="2044700"/>
                  </a:lnTo>
                  <a:lnTo>
                    <a:pt x="496570" y="2101852"/>
                  </a:lnTo>
                  <a:lnTo>
                    <a:pt x="572770" y="2235200"/>
                  </a:lnTo>
                  <a:lnTo>
                    <a:pt x="534670" y="2286000"/>
                  </a:lnTo>
                  <a:lnTo>
                    <a:pt x="579120" y="2324100"/>
                  </a:lnTo>
                  <a:lnTo>
                    <a:pt x="579120" y="2349500"/>
                  </a:lnTo>
                  <a:lnTo>
                    <a:pt x="534670" y="2393948"/>
                  </a:lnTo>
                  <a:lnTo>
                    <a:pt x="490220" y="2444748"/>
                  </a:lnTo>
                  <a:lnTo>
                    <a:pt x="414020" y="2444748"/>
                  </a:lnTo>
                  <a:lnTo>
                    <a:pt x="375920" y="2349500"/>
                  </a:lnTo>
                  <a:lnTo>
                    <a:pt x="363220" y="2349500"/>
                  </a:lnTo>
                  <a:lnTo>
                    <a:pt x="331470" y="2330452"/>
                  </a:lnTo>
                  <a:lnTo>
                    <a:pt x="267970" y="2343148"/>
                  </a:lnTo>
                  <a:lnTo>
                    <a:pt x="198120" y="2292348"/>
                  </a:lnTo>
                  <a:lnTo>
                    <a:pt x="172720" y="2216148"/>
                  </a:lnTo>
                  <a:lnTo>
                    <a:pt x="33020" y="2203452"/>
                  </a:lnTo>
                  <a:lnTo>
                    <a:pt x="11669" y="2143168"/>
                  </a:lnTo>
                  <a:lnTo>
                    <a:pt x="45720" y="2153920"/>
                  </a:lnTo>
                  <a:lnTo>
                    <a:pt x="114300" y="2092960"/>
                  </a:lnTo>
                  <a:lnTo>
                    <a:pt x="144780" y="1864360"/>
                  </a:lnTo>
                  <a:lnTo>
                    <a:pt x="38100" y="1742440"/>
                  </a:lnTo>
                  <a:lnTo>
                    <a:pt x="60960" y="1673860"/>
                  </a:lnTo>
                  <a:lnTo>
                    <a:pt x="0" y="1651000"/>
                  </a:lnTo>
                  <a:lnTo>
                    <a:pt x="0" y="1590040"/>
                  </a:lnTo>
                  <a:lnTo>
                    <a:pt x="106680" y="1590040"/>
                  </a:lnTo>
                  <a:lnTo>
                    <a:pt x="83820" y="1506220"/>
                  </a:lnTo>
                  <a:lnTo>
                    <a:pt x="99060" y="1475740"/>
                  </a:lnTo>
                  <a:lnTo>
                    <a:pt x="68580" y="1308100"/>
                  </a:lnTo>
                  <a:lnTo>
                    <a:pt x="30480" y="1277620"/>
                  </a:lnTo>
                  <a:lnTo>
                    <a:pt x="106680" y="1201420"/>
                  </a:lnTo>
                  <a:lnTo>
                    <a:pt x="121920" y="1155700"/>
                  </a:lnTo>
                  <a:lnTo>
                    <a:pt x="182880" y="1148080"/>
                  </a:lnTo>
                  <a:lnTo>
                    <a:pt x="182880" y="995680"/>
                  </a:lnTo>
                  <a:lnTo>
                    <a:pt x="243840" y="896620"/>
                  </a:lnTo>
                  <a:lnTo>
                    <a:pt x="289560" y="866140"/>
                  </a:lnTo>
                  <a:lnTo>
                    <a:pt x="358140" y="744220"/>
                  </a:lnTo>
                  <a:lnTo>
                    <a:pt x="518160" y="690880"/>
                  </a:lnTo>
                  <a:lnTo>
                    <a:pt x="601980" y="645160"/>
                  </a:lnTo>
                  <a:lnTo>
                    <a:pt x="685800" y="706120"/>
                  </a:lnTo>
                  <a:lnTo>
                    <a:pt x="807720" y="668020"/>
                  </a:lnTo>
                  <a:lnTo>
                    <a:pt x="853440" y="713740"/>
                  </a:lnTo>
                  <a:lnTo>
                    <a:pt x="967740" y="698500"/>
                  </a:lnTo>
                  <a:lnTo>
                    <a:pt x="1059180" y="645160"/>
                  </a:lnTo>
                  <a:lnTo>
                    <a:pt x="1051560" y="584200"/>
                  </a:lnTo>
                  <a:lnTo>
                    <a:pt x="1097280" y="546100"/>
                  </a:lnTo>
                  <a:lnTo>
                    <a:pt x="1097280" y="477520"/>
                  </a:lnTo>
                  <a:lnTo>
                    <a:pt x="1059180" y="386080"/>
                  </a:lnTo>
                  <a:lnTo>
                    <a:pt x="1109863" y="291052"/>
                  </a:lnTo>
                  <a:lnTo>
                    <a:pt x="1137920" y="285748"/>
                  </a:lnTo>
                  <a:lnTo>
                    <a:pt x="1290320" y="311148"/>
                  </a:lnTo>
                  <a:lnTo>
                    <a:pt x="1360170" y="406400"/>
                  </a:lnTo>
                  <a:lnTo>
                    <a:pt x="1823720" y="431800"/>
                  </a:lnTo>
                  <a:lnTo>
                    <a:pt x="1849120" y="330200"/>
                  </a:lnTo>
                  <a:lnTo>
                    <a:pt x="1938020" y="285748"/>
                  </a:lnTo>
                  <a:lnTo>
                    <a:pt x="1982470" y="241300"/>
                  </a:lnTo>
                  <a:lnTo>
                    <a:pt x="2020570" y="190500"/>
                  </a:lnTo>
                  <a:lnTo>
                    <a:pt x="2039620" y="146052"/>
                  </a:lnTo>
                  <a:lnTo>
                    <a:pt x="2045970" y="101600"/>
                  </a:lnTo>
                  <a:lnTo>
                    <a:pt x="2153920" y="50800"/>
                  </a:lnTo>
                  <a:lnTo>
                    <a:pt x="2211070" y="38100"/>
                  </a:lnTo>
                  <a:lnTo>
                    <a:pt x="2280920" y="381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7989006C-4413-D0A4-F76A-C0480E88FB84}"/>
                </a:ext>
              </a:extLst>
            </p:cNvPr>
            <p:cNvSpPr/>
            <p:nvPr/>
          </p:nvSpPr>
          <p:spPr>
            <a:xfrm>
              <a:off x="6828769" y="2304818"/>
              <a:ext cx="654024" cy="888248"/>
            </a:xfrm>
            <a:custGeom>
              <a:avLst/>
              <a:gdLst>
                <a:gd name="connsiteX0" fmla="*/ 550405 w 772914"/>
                <a:gd name="connsiteY0" fmla="*/ 0 h 1049715"/>
                <a:gd name="connsiteX1" fmla="*/ 591976 w 772914"/>
                <a:gd name="connsiteY1" fmla="*/ 11641 h 1049715"/>
                <a:gd name="connsiteX2" fmla="*/ 603616 w 772914"/>
                <a:gd name="connsiteY2" fmla="*/ 28268 h 1049715"/>
                <a:gd name="connsiteX3" fmla="*/ 635210 w 772914"/>
                <a:gd name="connsiteY3" fmla="*/ 54874 h 1049715"/>
                <a:gd name="connsiteX4" fmla="*/ 645188 w 772914"/>
                <a:gd name="connsiteY4" fmla="*/ 103097 h 1049715"/>
                <a:gd name="connsiteX5" fmla="*/ 680107 w 772914"/>
                <a:gd name="connsiteY5" fmla="*/ 136354 h 1049715"/>
                <a:gd name="connsiteX6" fmla="*/ 685096 w 772914"/>
                <a:gd name="connsiteY6" fmla="*/ 169611 h 1049715"/>
                <a:gd name="connsiteX7" fmla="*/ 698399 w 772914"/>
                <a:gd name="connsiteY7" fmla="*/ 181250 h 1049715"/>
                <a:gd name="connsiteX8" fmla="*/ 700062 w 772914"/>
                <a:gd name="connsiteY8" fmla="*/ 196217 h 1049715"/>
                <a:gd name="connsiteX9" fmla="*/ 716690 w 772914"/>
                <a:gd name="connsiteY9" fmla="*/ 211183 h 1049715"/>
                <a:gd name="connsiteX10" fmla="*/ 701725 w 772914"/>
                <a:gd name="connsiteY10" fmla="*/ 229474 h 1049715"/>
                <a:gd name="connsiteX11" fmla="*/ 708376 w 772914"/>
                <a:gd name="connsiteY11" fmla="*/ 294324 h 1049715"/>
                <a:gd name="connsiteX12" fmla="*/ 748285 w 772914"/>
                <a:gd name="connsiteY12" fmla="*/ 320930 h 1049715"/>
                <a:gd name="connsiteX13" fmla="*/ 771564 w 772914"/>
                <a:gd name="connsiteY13" fmla="*/ 339222 h 1049715"/>
                <a:gd name="connsiteX14" fmla="*/ 772914 w 772914"/>
                <a:gd name="connsiteY14" fmla="*/ 348669 h 1049715"/>
                <a:gd name="connsiteX15" fmla="*/ 771564 w 772914"/>
                <a:gd name="connsiteY15" fmla="*/ 348534 h 1049715"/>
                <a:gd name="connsiteX16" fmla="*/ 727665 w 772914"/>
                <a:gd name="connsiteY16" fmla="*/ 350529 h 1049715"/>
                <a:gd name="connsiteX17" fmla="*/ 715692 w 772914"/>
                <a:gd name="connsiteY17" fmla="*/ 368488 h 1049715"/>
                <a:gd name="connsiteX18" fmla="*/ 701724 w 772914"/>
                <a:gd name="connsiteY18" fmla="*/ 386447 h 1049715"/>
                <a:gd name="connsiteX19" fmla="*/ 701724 w 772914"/>
                <a:gd name="connsiteY19" fmla="*/ 394428 h 1049715"/>
                <a:gd name="connsiteX20" fmla="*/ 709706 w 772914"/>
                <a:gd name="connsiteY20" fmla="*/ 408396 h 1049715"/>
                <a:gd name="connsiteX21" fmla="*/ 691747 w 772914"/>
                <a:gd name="connsiteY21" fmla="*/ 436332 h 1049715"/>
                <a:gd name="connsiteX22" fmla="*/ 657825 w 772914"/>
                <a:gd name="connsiteY22" fmla="*/ 448305 h 1049715"/>
                <a:gd name="connsiteX23" fmla="*/ 651839 w 772914"/>
                <a:gd name="connsiteY23" fmla="*/ 476241 h 1049715"/>
                <a:gd name="connsiteX24" fmla="*/ 649843 w 772914"/>
                <a:gd name="connsiteY24" fmla="*/ 492204 h 1049715"/>
                <a:gd name="connsiteX25" fmla="*/ 635875 w 772914"/>
                <a:gd name="connsiteY25" fmla="*/ 492204 h 1049715"/>
                <a:gd name="connsiteX26" fmla="*/ 613926 w 772914"/>
                <a:gd name="connsiteY26" fmla="*/ 518145 h 1049715"/>
                <a:gd name="connsiteX27" fmla="*/ 603948 w 772914"/>
                <a:gd name="connsiteY27" fmla="*/ 538099 h 1049715"/>
                <a:gd name="connsiteX28" fmla="*/ 603948 w 772914"/>
                <a:gd name="connsiteY28" fmla="*/ 570026 h 1049715"/>
                <a:gd name="connsiteX29" fmla="*/ 587985 w 772914"/>
                <a:gd name="connsiteY29" fmla="*/ 583994 h 1049715"/>
                <a:gd name="connsiteX30" fmla="*/ 550072 w 772914"/>
                <a:gd name="connsiteY30" fmla="*/ 576012 h 1049715"/>
                <a:gd name="connsiteX31" fmla="*/ 536104 w 772914"/>
                <a:gd name="connsiteY31" fmla="*/ 603948 h 1049715"/>
                <a:gd name="connsiteX32" fmla="*/ 522136 w 772914"/>
                <a:gd name="connsiteY32" fmla="*/ 609934 h 1049715"/>
                <a:gd name="connsiteX33" fmla="*/ 524131 w 772914"/>
                <a:gd name="connsiteY33" fmla="*/ 635875 h 1049715"/>
                <a:gd name="connsiteX34" fmla="*/ 516150 w 772914"/>
                <a:gd name="connsiteY34" fmla="*/ 653833 h 1049715"/>
                <a:gd name="connsiteX35" fmla="*/ 522136 w 772914"/>
                <a:gd name="connsiteY35" fmla="*/ 695737 h 1049715"/>
                <a:gd name="connsiteX36" fmla="*/ 524131 w 772914"/>
                <a:gd name="connsiteY36" fmla="*/ 719682 h 1049715"/>
                <a:gd name="connsiteX37" fmla="*/ 536104 w 772914"/>
                <a:gd name="connsiteY37" fmla="*/ 751609 h 1049715"/>
                <a:gd name="connsiteX38" fmla="*/ 554063 w 772914"/>
                <a:gd name="connsiteY38" fmla="*/ 753604 h 1049715"/>
                <a:gd name="connsiteX39" fmla="*/ 572022 w 772914"/>
                <a:gd name="connsiteY39" fmla="*/ 789522 h 1049715"/>
                <a:gd name="connsiteX40" fmla="*/ 581999 w 772914"/>
                <a:gd name="connsiteY40" fmla="*/ 805485 h 1049715"/>
                <a:gd name="connsiteX41" fmla="*/ 591976 w 772914"/>
                <a:gd name="connsiteY41" fmla="*/ 819453 h 1049715"/>
                <a:gd name="connsiteX42" fmla="*/ 583994 w 772914"/>
                <a:gd name="connsiteY42" fmla="*/ 853375 h 1049715"/>
                <a:gd name="connsiteX43" fmla="*/ 572022 w 772914"/>
                <a:gd name="connsiteY43" fmla="*/ 869339 h 1049715"/>
                <a:gd name="connsiteX44" fmla="*/ 552067 w 772914"/>
                <a:gd name="connsiteY44" fmla="*/ 867343 h 1049715"/>
                <a:gd name="connsiteX45" fmla="*/ 552067 w 772914"/>
                <a:gd name="connsiteY45" fmla="*/ 881311 h 1049715"/>
                <a:gd name="connsiteX46" fmla="*/ 542090 w 772914"/>
                <a:gd name="connsiteY46" fmla="*/ 895279 h 1049715"/>
                <a:gd name="connsiteX47" fmla="*/ 556058 w 772914"/>
                <a:gd name="connsiteY47" fmla="*/ 907252 h 1049715"/>
                <a:gd name="connsiteX48" fmla="*/ 566035 w 772914"/>
                <a:gd name="connsiteY48" fmla="*/ 931197 h 1049715"/>
                <a:gd name="connsiteX49" fmla="*/ 578008 w 772914"/>
                <a:gd name="connsiteY49" fmla="*/ 945165 h 1049715"/>
                <a:gd name="connsiteX50" fmla="*/ 583994 w 772914"/>
                <a:gd name="connsiteY50" fmla="*/ 963124 h 1049715"/>
                <a:gd name="connsiteX51" fmla="*/ 581999 w 772914"/>
                <a:gd name="connsiteY51" fmla="*/ 987069 h 1049715"/>
                <a:gd name="connsiteX52" fmla="*/ 566035 w 772914"/>
                <a:gd name="connsiteY52" fmla="*/ 995050 h 1049715"/>
                <a:gd name="connsiteX53" fmla="*/ 530118 w 772914"/>
                <a:gd name="connsiteY53" fmla="*/ 977092 h 1049715"/>
                <a:gd name="connsiteX54" fmla="*/ 514154 w 772914"/>
                <a:gd name="connsiteY54" fmla="*/ 969110 h 1049715"/>
                <a:gd name="connsiteX55" fmla="*/ 502182 w 772914"/>
                <a:gd name="connsiteY55" fmla="*/ 989064 h 1049715"/>
                <a:gd name="connsiteX56" fmla="*/ 498191 w 772914"/>
                <a:gd name="connsiteY56" fmla="*/ 1003032 h 1049715"/>
                <a:gd name="connsiteX57" fmla="*/ 490209 w 772914"/>
                <a:gd name="connsiteY57" fmla="*/ 1015005 h 1049715"/>
                <a:gd name="connsiteX58" fmla="*/ 458282 w 772914"/>
                <a:gd name="connsiteY58" fmla="*/ 1024982 h 1049715"/>
                <a:gd name="connsiteX59" fmla="*/ 430346 w 772914"/>
                <a:gd name="connsiteY59" fmla="*/ 1011014 h 1049715"/>
                <a:gd name="connsiteX60" fmla="*/ 406401 w 772914"/>
                <a:gd name="connsiteY60" fmla="*/ 1020991 h 1049715"/>
                <a:gd name="connsiteX61" fmla="*/ 392433 w 772914"/>
                <a:gd name="connsiteY61" fmla="*/ 1046931 h 1049715"/>
                <a:gd name="connsiteX62" fmla="*/ 380461 w 772914"/>
                <a:gd name="connsiteY62" fmla="*/ 1038950 h 1049715"/>
                <a:gd name="connsiteX63" fmla="*/ 366493 w 772914"/>
                <a:gd name="connsiteY63" fmla="*/ 1044936 h 1049715"/>
                <a:gd name="connsiteX64" fmla="*/ 308626 w 772914"/>
                <a:gd name="connsiteY64" fmla="*/ 1040945 h 1049715"/>
                <a:gd name="connsiteX65" fmla="*/ 290667 w 772914"/>
                <a:gd name="connsiteY65" fmla="*/ 1040945 h 1049715"/>
                <a:gd name="connsiteX66" fmla="*/ 286282 w 772914"/>
                <a:gd name="connsiteY66" fmla="*/ 1049715 h 1049715"/>
                <a:gd name="connsiteX67" fmla="*/ 236790 w 772914"/>
                <a:gd name="connsiteY67" fmla="*/ 1018995 h 1049715"/>
                <a:gd name="connsiteX68" fmla="*/ 230804 w 772914"/>
                <a:gd name="connsiteY68" fmla="*/ 1007023 h 1049715"/>
                <a:gd name="connsiteX69" fmla="*/ 200873 w 772914"/>
                <a:gd name="connsiteY69" fmla="*/ 993055 h 1049715"/>
                <a:gd name="connsiteX70" fmla="*/ 194886 w 772914"/>
                <a:gd name="connsiteY70" fmla="*/ 971105 h 1049715"/>
                <a:gd name="connsiteX71" fmla="*/ 176927 w 772914"/>
                <a:gd name="connsiteY71" fmla="*/ 963124 h 1049715"/>
                <a:gd name="connsiteX72" fmla="*/ 170941 w 772914"/>
                <a:gd name="connsiteY72" fmla="*/ 991060 h 1049715"/>
                <a:gd name="connsiteX73" fmla="*/ 139014 w 772914"/>
                <a:gd name="connsiteY73" fmla="*/ 995050 h 1049715"/>
                <a:gd name="connsiteX74" fmla="*/ 135024 w 772914"/>
                <a:gd name="connsiteY74" fmla="*/ 1009018 h 1049715"/>
                <a:gd name="connsiteX75" fmla="*/ 89129 w 772914"/>
                <a:gd name="connsiteY75" fmla="*/ 1001037 h 1049715"/>
                <a:gd name="connsiteX76" fmla="*/ 87133 w 772914"/>
                <a:gd name="connsiteY76" fmla="*/ 1026977 h 1049715"/>
                <a:gd name="connsiteX77" fmla="*/ 39243 w 772914"/>
                <a:gd name="connsiteY77" fmla="*/ 1024982 h 1049715"/>
                <a:gd name="connsiteX78" fmla="*/ 123 w 772914"/>
                <a:gd name="connsiteY78" fmla="*/ 979994 h 1049715"/>
                <a:gd name="connsiteX79" fmla="*/ 0 w 772914"/>
                <a:gd name="connsiteY79" fmla="*/ 979419 h 1049715"/>
                <a:gd name="connsiteX80" fmla="*/ 4989 w 772914"/>
                <a:gd name="connsiteY80" fmla="*/ 944500 h 1049715"/>
                <a:gd name="connsiteX81" fmla="*/ 24943 w 772914"/>
                <a:gd name="connsiteY81" fmla="*/ 924546 h 1049715"/>
                <a:gd name="connsiteX82" fmla="*/ 51549 w 772914"/>
                <a:gd name="connsiteY82" fmla="*/ 904591 h 1049715"/>
                <a:gd name="connsiteX83" fmla="*/ 58200 w 772914"/>
                <a:gd name="connsiteY83" fmla="*/ 876323 h 1049715"/>
                <a:gd name="connsiteX84" fmla="*/ 94783 w 772914"/>
                <a:gd name="connsiteY84" fmla="*/ 851380 h 1049715"/>
                <a:gd name="connsiteX85" fmla="*/ 84806 w 772914"/>
                <a:gd name="connsiteY85" fmla="*/ 831426 h 1049715"/>
                <a:gd name="connsiteX86" fmla="*/ 111411 w 772914"/>
                <a:gd name="connsiteY86" fmla="*/ 793180 h 1049715"/>
                <a:gd name="connsiteX87" fmla="*/ 106423 w 772914"/>
                <a:gd name="connsiteY87" fmla="*/ 788192 h 1049715"/>
                <a:gd name="connsiteX88" fmla="*/ 162960 w 772914"/>
                <a:gd name="connsiteY88" fmla="*/ 728329 h 1049715"/>
                <a:gd name="connsiteX89" fmla="*/ 159634 w 772914"/>
                <a:gd name="connsiteY89" fmla="*/ 691746 h 1049715"/>
                <a:gd name="connsiteX90" fmla="*/ 143006 w 772914"/>
                <a:gd name="connsiteY90" fmla="*/ 665141 h 1049715"/>
                <a:gd name="connsiteX91" fmla="*/ 156308 w 772914"/>
                <a:gd name="connsiteY91" fmla="*/ 658489 h 1049715"/>
                <a:gd name="connsiteX92" fmla="*/ 136354 w 772914"/>
                <a:gd name="connsiteY92" fmla="*/ 625232 h 1049715"/>
                <a:gd name="connsiteX93" fmla="*/ 149657 w 772914"/>
                <a:gd name="connsiteY93" fmla="*/ 611929 h 1049715"/>
                <a:gd name="connsiteX94" fmla="*/ 236125 w 772914"/>
                <a:gd name="connsiteY94" fmla="*/ 543753 h 1049715"/>
                <a:gd name="connsiteX95" fmla="*/ 222823 w 772914"/>
                <a:gd name="connsiteY95" fmla="*/ 535438 h 1049715"/>
                <a:gd name="connsiteX96" fmla="*/ 187903 w 772914"/>
                <a:gd name="connsiteY96" fmla="*/ 537102 h 1049715"/>
                <a:gd name="connsiteX97" fmla="*/ 144668 w 772914"/>
                <a:gd name="connsiteY97" fmla="*/ 548741 h 1049715"/>
                <a:gd name="connsiteX98" fmla="*/ 73166 w 772914"/>
                <a:gd name="connsiteY98" fmla="*/ 565370 h 1049715"/>
                <a:gd name="connsiteX99" fmla="*/ 69840 w 772914"/>
                <a:gd name="connsiteY99" fmla="*/ 581998 h 1049715"/>
                <a:gd name="connsiteX100" fmla="*/ 63189 w 772914"/>
                <a:gd name="connsiteY100" fmla="*/ 608604 h 1049715"/>
                <a:gd name="connsiteX101" fmla="*/ 29931 w 772914"/>
                <a:gd name="connsiteY101" fmla="*/ 613592 h 1049715"/>
                <a:gd name="connsiteX102" fmla="*/ 38246 w 772914"/>
                <a:gd name="connsiteY102" fmla="*/ 586986 h 1049715"/>
                <a:gd name="connsiteX103" fmla="*/ 23280 w 772914"/>
                <a:gd name="connsiteY103" fmla="*/ 570359 h 1049715"/>
                <a:gd name="connsiteX104" fmla="*/ 38246 w 772914"/>
                <a:gd name="connsiteY104" fmla="*/ 558718 h 1049715"/>
                <a:gd name="connsiteX105" fmla="*/ 63189 w 772914"/>
                <a:gd name="connsiteY105" fmla="*/ 538764 h 1049715"/>
                <a:gd name="connsiteX106" fmla="*/ 96446 w 772914"/>
                <a:gd name="connsiteY106" fmla="*/ 527124 h 1049715"/>
                <a:gd name="connsiteX107" fmla="*/ 138017 w 772914"/>
                <a:gd name="connsiteY107" fmla="*/ 503845 h 1049715"/>
                <a:gd name="connsiteX108" fmla="*/ 161297 w 772914"/>
                <a:gd name="connsiteY108" fmla="*/ 473912 h 1049715"/>
                <a:gd name="connsiteX109" fmla="*/ 187903 w 772914"/>
                <a:gd name="connsiteY109" fmla="*/ 452296 h 1049715"/>
                <a:gd name="connsiteX110" fmla="*/ 189565 w 772914"/>
                <a:gd name="connsiteY110" fmla="*/ 404074 h 1049715"/>
                <a:gd name="connsiteX111" fmla="*/ 201205 w 772914"/>
                <a:gd name="connsiteY111" fmla="*/ 389107 h 1049715"/>
                <a:gd name="connsiteX112" fmla="*/ 156308 w 772914"/>
                <a:gd name="connsiteY112" fmla="*/ 329245 h 1049715"/>
                <a:gd name="connsiteX113" fmla="*/ 129703 w 772914"/>
                <a:gd name="connsiteY113" fmla="*/ 329245 h 1049715"/>
                <a:gd name="connsiteX114" fmla="*/ 123051 w 772914"/>
                <a:gd name="connsiteY114" fmla="*/ 310954 h 1049715"/>
                <a:gd name="connsiteX115" fmla="*/ 123051 w 772914"/>
                <a:gd name="connsiteY115" fmla="*/ 292662 h 1049715"/>
                <a:gd name="connsiteX116" fmla="*/ 88131 w 772914"/>
                <a:gd name="connsiteY116" fmla="*/ 274370 h 1049715"/>
                <a:gd name="connsiteX117" fmla="*/ 68177 w 772914"/>
                <a:gd name="connsiteY117" fmla="*/ 264394 h 1049715"/>
                <a:gd name="connsiteX118" fmla="*/ 51549 w 772914"/>
                <a:gd name="connsiteY118" fmla="*/ 256079 h 1049715"/>
                <a:gd name="connsiteX119" fmla="*/ 51549 w 772914"/>
                <a:gd name="connsiteY119" fmla="*/ 202868 h 1049715"/>
                <a:gd name="connsiteX120" fmla="*/ 34476 w 772914"/>
                <a:gd name="connsiteY120" fmla="*/ 182949 h 1049715"/>
                <a:gd name="connsiteX121" fmla="*/ 101102 w 772914"/>
                <a:gd name="connsiteY121" fmla="*/ 184909 h 1049715"/>
                <a:gd name="connsiteX122" fmla="*/ 113074 w 772914"/>
                <a:gd name="connsiteY122" fmla="*/ 172937 h 1049715"/>
                <a:gd name="connsiteX123" fmla="*/ 107088 w 772914"/>
                <a:gd name="connsiteY123" fmla="*/ 133028 h 1049715"/>
                <a:gd name="connsiteX124" fmla="*/ 164955 w 772914"/>
                <a:gd name="connsiteY124" fmla="*/ 111079 h 1049715"/>
                <a:gd name="connsiteX125" fmla="*/ 158969 w 772914"/>
                <a:gd name="connsiteY125" fmla="*/ 95115 h 1049715"/>
                <a:gd name="connsiteX126" fmla="*/ 174932 w 772914"/>
                <a:gd name="connsiteY126" fmla="*/ 79152 h 1049715"/>
                <a:gd name="connsiteX127" fmla="*/ 234795 w 772914"/>
                <a:gd name="connsiteY127" fmla="*/ 77156 h 1049715"/>
                <a:gd name="connsiteX128" fmla="*/ 252754 w 772914"/>
                <a:gd name="connsiteY128" fmla="*/ 31262 h 1049715"/>
                <a:gd name="connsiteX129" fmla="*/ 268717 w 772914"/>
                <a:gd name="connsiteY129" fmla="*/ 43234 h 1049715"/>
                <a:gd name="connsiteX130" fmla="*/ 294658 w 772914"/>
                <a:gd name="connsiteY130" fmla="*/ 33257 h 1049715"/>
                <a:gd name="connsiteX131" fmla="*/ 320598 w 772914"/>
                <a:gd name="connsiteY131" fmla="*/ 65184 h 1049715"/>
                <a:gd name="connsiteX132" fmla="*/ 344543 w 772914"/>
                <a:gd name="connsiteY132" fmla="*/ 73166 h 1049715"/>
                <a:gd name="connsiteX133" fmla="*/ 373540 w 772914"/>
                <a:gd name="connsiteY133" fmla="*/ 82322 h 1049715"/>
                <a:gd name="connsiteX134" fmla="*/ 379131 w 772914"/>
                <a:gd name="connsiteY134" fmla="*/ 98109 h 1049715"/>
                <a:gd name="connsiteX135" fmla="*/ 415714 w 772914"/>
                <a:gd name="connsiteY135" fmla="*/ 101433 h 1049715"/>
                <a:gd name="connsiteX136" fmla="*/ 422365 w 772914"/>
                <a:gd name="connsiteY136" fmla="*/ 121388 h 1049715"/>
                <a:gd name="connsiteX137" fmla="*/ 440656 w 772914"/>
                <a:gd name="connsiteY137" fmla="*/ 134691 h 1049715"/>
                <a:gd name="connsiteX138" fmla="*/ 457285 w 772914"/>
                <a:gd name="connsiteY138" fmla="*/ 131366 h 1049715"/>
                <a:gd name="connsiteX139" fmla="*/ 465599 w 772914"/>
                <a:gd name="connsiteY139" fmla="*/ 136354 h 1049715"/>
                <a:gd name="connsiteX140" fmla="*/ 468925 w 772914"/>
                <a:gd name="connsiteY140" fmla="*/ 136354 h 1049715"/>
                <a:gd name="connsiteX141" fmla="*/ 478902 w 772914"/>
                <a:gd name="connsiteY141" fmla="*/ 161296 h 1049715"/>
                <a:gd name="connsiteX142" fmla="*/ 498856 w 772914"/>
                <a:gd name="connsiteY142" fmla="*/ 161296 h 1049715"/>
                <a:gd name="connsiteX143" fmla="*/ 510496 w 772914"/>
                <a:gd name="connsiteY143" fmla="*/ 147993 h 1049715"/>
                <a:gd name="connsiteX144" fmla="*/ 522136 w 772914"/>
                <a:gd name="connsiteY144" fmla="*/ 136354 h 1049715"/>
                <a:gd name="connsiteX145" fmla="*/ 522136 w 772914"/>
                <a:gd name="connsiteY145" fmla="*/ 129702 h 1049715"/>
                <a:gd name="connsiteX146" fmla="*/ 510496 w 772914"/>
                <a:gd name="connsiteY146" fmla="*/ 119725 h 1049715"/>
                <a:gd name="connsiteX147" fmla="*/ 520473 w 772914"/>
                <a:gd name="connsiteY147" fmla="*/ 106423 h 1049715"/>
                <a:gd name="connsiteX148" fmla="*/ 500519 w 772914"/>
                <a:gd name="connsiteY148" fmla="*/ 71503 h 1049715"/>
                <a:gd name="connsiteX149" fmla="*/ 492205 w 772914"/>
                <a:gd name="connsiteY149" fmla="*/ 56537 h 1049715"/>
                <a:gd name="connsiteX150" fmla="*/ 490542 w 772914"/>
                <a:gd name="connsiteY150" fmla="*/ 16629 h 1049715"/>
                <a:gd name="connsiteX151" fmla="*/ 513822 w 772914"/>
                <a:gd name="connsiteY151" fmla="*/ 16629 h 1049715"/>
                <a:gd name="connsiteX152" fmla="*/ 550405 w 772914"/>
                <a:gd name="connsiteY152" fmla="*/ 0 h 1049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772914" h="1049715">
                  <a:moveTo>
                    <a:pt x="550405" y="0"/>
                  </a:moveTo>
                  <a:lnTo>
                    <a:pt x="591976" y="11641"/>
                  </a:lnTo>
                  <a:lnTo>
                    <a:pt x="603616" y="28268"/>
                  </a:lnTo>
                  <a:lnTo>
                    <a:pt x="635210" y="54874"/>
                  </a:lnTo>
                  <a:lnTo>
                    <a:pt x="645188" y="103097"/>
                  </a:lnTo>
                  <a:lnTo>
                    <a:pt x="680107" y="136354"/>
                  </a:lnTo>
                  <a:lnTo>
                    <a:pt x="685096" y="169611"/>
                  </a:lnTo>
                  <a:lnTo>
                    <a:pt x="698399" y="181250"/>
                  </a:lnTo>
                  <a:lnTo>
                    <a:pt x="700062" y="196217"/>
                  </a:lnTo>
                  <a:lnTo>
                    <a:pt x="716690" y="211183"/>
                  </a:lnTo>
                  <a:lnTo>
                    <a:pt x="701725" y="229474"/>
                  </a:lnTo>
                  <a:lnTo>
                    <a:pt x="708376" y="294324"/>
                  </a:lnTo>
                  <a:lnTo>
                    <a:pt x="748285" y="320930"/>
                  </a:lnTo>
                  <a:lnTo>
                    <a:pt x="771564" y="339222"/>
                  </a:lnTo>
                  <a:lnTo>
                    <a:pt x="772914" y="348669"/>
                  </a:lnTo>
                  <a:lnTo>
                    <a:pt x="771564" y="348534"/>
                  </a:lnTo>
                  <a:lnTo>
                    <a:pt x="727665" y="350529"/>
                  </a:lnTo>
                  <a:lnTo>
                    <a:pt x="715692" y="368488"/>
                  </a:lnTo>
                  <a:lnTo>
                    <a:pt x="701724" y="386447"/>
                  </a:lnTo>
                  <a:lnTo>
                    <a:pt x="701724" y="394428"/>
                  </a:lnTo>
                  <a:lnTo>
                    <a:pt x="709706" y="408396"/>
                  </a:lnTo>
                  <a:lnTo>
                    <a:pt x="691747" y="436332"/>
                  </a:lnTo>
                  <a:lnTo>
                    <a:pt x="657825" y="448305"/>
                  </a:lnTo>
                  <a:lnTo>
                    <a:pt x="651839" y="476241"/>
                  </a:lnTo>
                  <a:lnTo>
                    <a:pt x="649843" y="492204"/>
                  </a:lnTo>
                  <a:lnTo>
                    <a:pt x="635875" y="492204"/>
                  </a:lnTo>
                  <a:lnTo>
                    <a:pt x="613926" y="518145"/>
                  </a:lnTo>
                  <a:lnTo>
                    <a:pt x="603948" y="538099"/>
                  </a:lnTo>
                  <a:lnTo>
                    <a:pt x="603948" y="570026"/>
                  </a:lnTo>
                  <a:lnTo>
                    <a:pt x="587985" y="583994"/>
                  </a:lnTo>
                  <a:lnTo>
                    <a:pt x="550072" y="576012"/>
                  </a:lnTo>
                  <a:lnTo>
                    <a:pt x="536104" y="603948"/>
                  </a:lnTo>
                  <a:lnTo>
                    <a:pt x="522136" y="609934"/>
                  </a:lnTo>
                  <a:lnTo>
                    <a:pt x="524131" y="635875"/>
                  </a:lnTo>
                  <a:lnTo>
                    <a:pt x="516150" y="653833"/>
                  </a:lnTo>
                  <a:lnTo>
                    <a:pt x="522136" y="695737"/>
                  </a:lnTo>
                  <a:lnTo>
                    <a:pt x="524131" y="719682"/>
                  </a:lnTo>
                  <a:lnTo>
                    <a:pt x="536104" y="751609"/>
                  </a:lnTo>
                  <a:lnTo>
                    <a:pt x="554063" y="753604"/>
                  </a:lnTo>
                  <a:lnTo>
                    <a:pt x="572022" y="789522"/>
                  </a:lnTo>
                  <a:lnTo>
                    <a:pt x="581999" y="805485"/>
                  </a:lnTo>
                  <a:lnTo>
                    <a:pt x="591976" y="819453"/>
                  </a:lnTo>
                  <a:lnTo>
                    <a:pt x="583994" y="853375"/>
                  </a:lnTo>
                  <a:lnTo>
                    <a:pt x="572022" y="869339"/>
                  </a:lnTo>
                  <a:lnTo>
                    <a:pt x="552067" y="867343"/>
                  </a:lnTo>
                  <a:lnTo>
                    <a:pt x="552067" y="881311"/>
                  </a:lnTo>
                  <a:lnTo>
                    <a:pt x="542090" y="895279"/>
                  </a:lnTo>
                  <a:lnTo>
                    <a:pt x="556058" y="907252"/>
                  </a:lnTo>
                  <a:lnTo>
                    <a:pt x="566035" y="931197"/>
                  </a:lnTo>
                  <a:lnTo>
                    <a:pt x="578008" y="945165"/>
                  </a:lnTo>
                  <a:lnTo>
                    <a:pt x="583994" y="963124"/>
                  </a:lnTo>
                  <a:lnTo>
                    <a:pt x="581999" y="987069"/>
                  </a:lnTo>
                  <a:lnTo>
                    <a:pt x="566035" y="995050"/>
                  </a:lnTo>
                  <a:lnTo>
                    <a:pt x="530118" y="977092"/>
                  </a:lnTo>
                  <a:lnTo>
                    <a:pt x="514154" y="969110"/>
                  </a:lnTo>
                  <a:lnTo>
                    <a:pt x="502182" y="989064"/>
                  </a:lnTo>
                  <a:lnTo>
                    <a:pt x="498191" y="1003032"/>
                  </a:lnTo>
                  <a:lnTo>
                    <a:pt x="490209" y="1015005"/>
                  </a:lnTo>
                  <a:lnTo>
                    <a:pt x="458282" y="1024982"/>
                  </a:lnTo>
                  <a:lnTo>
                    <a:pt x="430346" y="1011014"/>
                  </a:lnTo>
                  <a:lnTo>
                    <a:pt x="406401" y="1020991"/>
                  </a:lnTo>
                  <a:lnTo>
                    <a:pt x="392433" y="1046931"/>
                  </a:lnTo>
                  <a:lnTo>
                    <a:pt x="380461" y="1038950"/>
                  </a:lnTo>
                  <a:lnTo>
                    <a:pt x="366493" y="1044936"/>
                  </a:lnTo>
                  <a:lnTo>
                    <a:pt x="308626" y="1040945"/>
                  </a:lnTo>
                  <a:lnTo>
                    <a:pt x="290667" y="1040945"/>
                  </a:lnTo>
                  <a:lnTo>
                    <a:pt x="286282" y="1049715"/>
                  </a:lnTo>
                  <a:lnTo>
                    <a:pt x="236790" y="1018995"/>
                  </a:lnTo>
                  <a:lnTo>
                    <a:pt x="230804" y="1007023"/>
                  </a:lnTo>
                  <a:lnTo>
                    <a:pt x="200873" y="993055"/>
                  </a:lnTo>
                  <a:lnTo>
                    <a:pt x="194886" y="971105"/>
                  </a:lnTo>
                  <a:lnTo>
                    <a:pt x="176927" y="963124"/>
                  </a:lnTo>
                  <a:lnTo>
                    <a:pt x="170941" y="991060"/>
                  </a:lnTo>
                  <a:lnTo>
                    <a:pt x="139014" y="995050"/>
                  </a:lnTo>
                  <a:lnTo>
                    <a:pt x="135024" y="1009018"/>
                  </a:lnTo>
                  <a:lnTo>
                    <a:pt x="89129" y="1001037"/>
                  </a:lnTo>
                  <a:lnTo>
                    <a:pt x="87133" y="1026977"/>
                  </a:lnTo>
                  <a:lnTo>
                    <a:pt x="39243" y="1024982"/>
                  </a:lnTo>
                  <a:lnTo>
                    <a:pt x="123" y="979994"/>
                  </a:lnTo>
                  <a:lnTo>
                    <a:pt x="0" y="979419"/>
                  </a:lnTo>
                  <a:lnTo>
                    <a:pt x="4989" y="944500"/>
                  </a:lnTo>
                  <a:lnTo>
                    <a:pt x="24943" y="924546"/>
                  </a:lnTo>
                  <a:lnTo>
                    <a:pt x="51549" y="904591"/>
                  </a:lnTo>
                  <a:lnTo>
                    <a:pt x="58200" y="876323"/>
                  </a:lnTo>
                  <a:lnTo>
                    <a:pt x="94783" y="851380"/>
                  </a:lnTo>
                  <a:lnTo>
                    <a:pt x="84806" y="831426"/>
                  </a:lnTo>
                  <a:lnTo>
                    <a:pt x="111411" y="793180"/>
                  </a:lnTo>
                  <a:lnTo>
                    <a:pt x="106423" y="788192"/>
                  </a:lnTo>
                  <a:lnTo>
                    <a:pt x="162960" y="728329"/>
                  </a:lnTo>
                  <a:lnTo>
                    <a:pt x="159634" y="691746"/>
                  </a:lnTo>
                  <a:lnTo>
                    <a:pt x="143006" y="665141"/>
                  </a:lnTo>
                  <a:lnTo>
                    <a:pt x="156308" y="658489"/>
                  </a:lnTo>
                  <a:lnTo>
                    <a:pt x="136354" y="625232"/>
                  </a:lnTo>
                  <a:lnTo>
                    <a:pt x="149657" y="611929"/>
                  </a:lnTo>
                  <a:lnTo>
                    <a:pt x="236125" y="543753"/>
                  </a:lnTo>
                  <a:lnTo>
                    <a:pt x="222823" y="535438"/>
                  </a:lnTo>
                  <a:lnTo>
                    <a:pt x="187903" y="537102"/>
                  </a:lnTo>
                  <a:lnTo>
                    <a:pt x="144668" y="548741"/>
                  </a:lnTo>
                  <a:lnTo>
                    <a:pt x="73166" y="565370"/>
                  </a:lnTo>
                  <a:lnTo>
                    <a:pt x="69840" y="581998"/>
                  </a:lnTo>
                  <a:lnTo>
                    <a:pt x="63189" y="608604"/>
                  </a:lnTo>
                  <a:lnTo>
                    <a:pt x="29931" y="613592"/>
                  </a:lnTo>
                  <a:lnTo>
                    <a:pt x="38246" y="586986"/>
                  </a:lnTo>
                  <a:lnTo>
                    <a:pt x="23280" y="570359"/>
                  </a:lnTo>
                  <a:lnTo>
                    <a:pt x="38246" y="558718"/>
                  </a:lnTo>
                  <a:lnTo>
                    <a:pt x="63189" y="538764"/>
                  </a:lnTo>
                  <a:lnTo>
                    <a:pt x="96446" y="527124"/>
                  </a:lnTo>
                  <a:lnTo>
                    <a:pt x="138017" y="503845"/>
                  </a:lnTo>
                  <a:lnTo>
                    <a:pt x="161297" y="473912"/>
                  </a:lnTo>
                  <a:lnTo>
                    <a:pt x="187903" y="452296"/>
                  </a:lnTo>
                  <a:lnTo>
                    <a:pt x="189565" y="404074"/>
                  </a:lnTo>
                  <a:lnTo>
                    <a:pt x="201205" y="389107"/>
                  </a:lnTo>
                  <a:lnTo>
                    <a:pt x="156308" y="329245"/>
                  </a:lnTo>
                  <a:lnTo>
                    <a:pt x="129703" y="329245"/>
                  </a:lnTo>
                  <a:lnTo>
                    <a:pt x="123051" y="310954"/>
                  </a:lnTo>
                  <a:lnTo>
                    <a:pt x="123051" y="292662"/>
                  </a:lnTo>
                  <a:lnTo>
                    <a:pt x="88131" y="274370"/>
                  </a:lnTo>
                  <a:lnTo>
                    <a:pt x="68177" y="264394"/>
                  </a:lnTo>
                  <a:lnTo>
                    <a:pt x="51549" y="256079"/>
                  </a:lnTo>
                  <a:lnTo>
                    <a:pt x="51549" y="202868"/>
                  </a:lnTo>
                  <a:lnTo>
                    <a:pt x="34476" y="182949"/>
                  </a:lnTo>
                  <a:lnTo>
                    <a:pt x="101102" y="184909"/>
                  </a:lnTo>
                  <a:lnTo>
                    <a:pt x="113074" y="172937"/>
                  </a:lnTo>
                  <a:lnTo>
                    <a:pt x="107088" y="133028"/>
                  </a:lnTo>
                  <a:lnTo>
                    <a:pt x="164955" y="111079"/>
                  </a:lnTo>
                  <a:lnTo>
                    <a:pt x="158969" y="95115"/>
                  </a:lnTo>
                  <a:lnTo>
                    <a:pt x="174932" y="79152"/>
                  </a:lnTo>
                  <a:lnTo>
                    <a:pt x="234795" y="77156"/>
                  </a:lnTo>
                  <a:lnTo>
                    <a:pt x="252754" y="31262"/>
                  </a:lnTo>
                  <a:lnTo>
                    <a:pt x="268717" y="43234"/>
                  </a:lnTo>
                  <a:lnTo>
                    <a:pt x="294658" y="33257"/>
                  </a:lnTo>
                  <a:lnTo>
                    <a:pt x="320598" y="65184"/>
                  </a:lnTo>
                  <a:lnTo>
                    <a:pt x="344543" y="73166"/>
                  </a:lnTo>
                  <a:lnTo>
                    <a:pt x="373540" y="82322"/>
                  </a:lnTo>
                  <a:lnTo>
                    <a:pt x="379131" y="98109"/>
                  </a:lnTo>
                  <a:lnTo>
                    <a:pt x="415714" y="101433"/>
                  </a:lnTo>
                  <a:lnTo>
                    <a:pt x="422365" y="121388"/>
                  </a:lnTo>
                  <a:lnTo>
                    <a:pt x="440656" y="134691"/>
                  </a:lnTo>
                  <a:lnTo>
                    <a:pt x="457285" y="131366"/>
                  </a:lnTo>
                  <a:lnTo>
                    <a:pt x="465599" y="136354"/>
                  </a:lnTo>
                  <a:lnTo>
                    <a:pt x="468925" y="136354"/>
                  </a:lnTo>
                  <a:lnTo>
                    <a:pt x="478902" y="161296"/>
                  </a:lnTo>
                  <a:lnTo>
                    <a:pt x="498856" y="161296"/>
                  </a:lnTo>
                  <a:lnTo>
                    <a:pt x="510496" y="147993"/>
                  </a:lnTo>
                  <a:lnTo>
                    <a:pt x="522136" y="136354"/>
                  </a:lnTo>
                  <a:lnTo>
                    <a:pt x="522136" y="129702"/>
                  </a:lnTo>
                  <a:lnTo>
                    <a:pt x="510496" y="119725"/>
                  </a:lnTo>
                  <a:lnTo>
                    <a:pt x="520473" y="106423"/>
                  </a:lnTo>
                  <a:lnTo>
                    <a:pt x="500519" y="71503"/>
                  </a:lnTo>
                  <a:lnTo>
                    <a:pt x="492205" y="56537"/>
                  </a:lnTo>
                  <a:lnTo>
                    <a:pt x="490542" y="16629"/>
                  </a:lnTo>
                  <a:lnTo>
                    <a:pt x="513822" y="16629"/>
                  </a:lnTo>
                  <a:lnTo>
                    <a:pt x="550405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24AB5054-6D68-3254-2479-F0C961E201B4}"/>
                </a:ext>
              </a:extLst>
            </p:cNvPr>
            <p:cNvGrpSpPr/>
            <p:nvPr/>
          </p:nvGrpSpPr>
          <p:grpSpPr>
            <a:xfrm>
              <a:off x="7710567" y="2016854"/>
              <a:ext cx="293595" cy="132372"/>
              <a:chOff x="5559286" y="1975686"/>
              <a:chExt cx="346965" cy="156435"/>
            </a:xfrm>
          </p:grpSpPr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C422465A-62F6-E793-7F86-0DC227D53C86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E30D6270-8FB7-4F41-DDB8-AFE524E673C4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E2BD8324-4DA6-256A-DF5F-0BD48CA25C31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D91A8358-B430-62DC-63EE-4949558CE489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CB2376A9-AACF-ADBE-BC82-DB0DC4F09365}"/>
                </a:ext>
              </a:extLst>
            </p:cNvPr>
            <p:cNvGrpSpPr/>
            <p:nvPr/>
          </p:nvGrpSpPr>
          <p:grpSpPr>
            <a:xfrm>
              <a:off x="7610506" y="1204539"/>
              <a:ext cx="293595" cy="132372"/>
              <a:chOff x="5559286" y="1975686"/>
              <a:chExt cx="346965" cy="156435"/>
            </a:xfrm>
          </p:grpSpPr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F87B4784-426B-E7BF-9D18-9E40114470CA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C8FE94D8-6A5D-29D9-A089-9F37D4E1B469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650BF521-F95F-1BD5-CF97-045670723779}"/>
                  </a:ext>
                </a:extLst>
              </p:cNvPr>
              <p:cNvSpPr/>
              <p:nvPr/>
            </p:nvSpPr>
            <p:spPr>
              <a:xfrm>
                <a:off x="5608666" y="204750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338C0B35-14AA-16E8-B301-09162F67E133}"/>
                  </a:ext>
                </a:extLst>
              </p:cNvPr>
              <p:cNvSpPr/>
              <p:nvPr/>
            </p:nvSpPr>
            <p:spPr>
              <a:xfrm>
                <a:off x="5799196" y="204750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9D855B76-4BED-9ACC-321C-C501900D2736}"/>
                </a:ext>
              </a:extLst>
            </p:cNvPr>
            <p:cNvGrpSpPr/>
            <p:nvPr/>
          </p:nvGrpSpPr>
          <p:grpSpPr>
            <a:xfrm>
              <a:off x="8640241" y="2497481"/>
              <a:ext cx="293595" cy="132372"/>
              <a:chOff x="5559286" y="1975686"/>
              <a:chExt cx="346965" cy="156435"/>
            </a:xfrm>
          </p:grpSpPr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26B9B512-A7F0-CB0C-E04E-CD418CB768D2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CB97D490-7F9D-7A6E-641A-731466AACBBB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9250CE63-F608-F3F8-E94D-803104368C49}"/>
                  </a:ext>
                </a:extLst>
              </p:cNvPr>
              <p:cNvSpPr/>
              <p:nvPr/>
            </p:nvSpPr>
            <p:spPr>
              <a:xfrm>
                <a:off x="5581391" y="200269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BE311441-D997-77E6-2756-7C669D769601}"/>
                  </a:ext>
                </a:extLst>
              </p:cNvPr>
              <p:cNvSpPr/>
              <p:nvPr/>
            </p:nvSpPr>
            <p:spPr>
              <a:xfrm>
                <a:off x="5771921" y="200269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76682ABC-92E4-F3E4-C003-4FD3EE48CB50}"/>
                </a:ext>
              </a:extLst>
            </p:cNvPr>
            <p:cNvGrpSpPr/>
            <p:nvPr/>
          </p:nvGrpSpPr>
          <p:grpSpPr>
            <a:xfrm>
              <a:off x="6994173" y="2503152"/>
              <a:ext cx="293595" cy="132372"/>
              <a:chOff x="5559286" y="1975686"/>
              <a:chExt cx="346965" cy="156435"/>
            </a:xfrm>
          </p:grpSpPr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33FC492E-2B20-E791-2B5E-FD22783D10C9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75BAAE16-AB4E-48CE-3087-95049EEF8283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1554EBC6-385F-25A8-0297-860629E65024}"/>
                  </a:ext>
                </a:extLst>
              </p:cNvPr>
              <p:cNvSpPr/>
              <p:nvPr/>
            </p:nvSpPr>
            <p:spPr>
              <a:xfrm>
                <a:off x="5622953" y="20046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BB1D6EC9-29F7-764D-67F7-1410D40B8108}"/>
                  </a:ext>
                </a:extLst>
              </p:cNvPr>
              <p:cNvSpPr/>
              <p:nvPr/>
            </p:nvSpPr>
            <p:spPr>
              <a:xfrm>
                <a:off x="5813483" y="20046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7" name="グループ化 536">
            <a:extLst>
              <a:ext uri="{FF2B5EF4-FFF2-40B4-BE49-F238E27FC236}">
                <a16:creationId xmlns:a16="http://schemas.microsoft.com/office/drawing/2014/main" id="{FB59BF01-AE7D-D36E-6D50-FAD50F09B829}"/>
              </a:ext>
            </a:extLst>
          </p:cNvPr>
          <p:cNvGrpSpPr/>
          <p:nvPr/>
        </p:nvGrpSpPr>
        <p:grpSpPr>
          <a:xfrm>
            <a:off x="660682" y="4514725"/>
            <a:ext cx="2699117" cy="1101638"/>
            <a:chOff x="660682" y="4514725"/>
            <a:chExt cx="2699117" cy="1101638"/>
          </a:xfrm>
        </p:grpSpPr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40643FCE-AFA6-1FF0-0FBA-F6E81DC3F642}"/>
                </a:ext>
              </a:extLst>
            </p:cNvPr>
            <p:cNvGrpSpPr/>
            <p:nvPr/>
          </p:nvGrpSpPr>
          <p:grpSpPr>
            <a:xfrm>
              <a:off x="660682" y="5093739"/>
              <a:ext cx="2699117" cy="522624"/>
              <a:chOff x="3603907" y="5093739"/>
              <a:chExt cx="2699117" cy="522624"/>
            </a:xfrm>
          </p:grpSpPr>
          <p:sp>
            <p:nvSpPr>
              <p:cNvPr id="392" name="台形 391">
                <a:extLst>
                  <a:ext uri="{FF2B5EF4-FFF2-40B4-BE49-F238E27FC236}">
                    <a16:creationId xmlns:a16="http://schemas.microsoft.com/office/drawing/2014/main" id="{927306E5-8F17-DC3A-0AA6-46F8EF43DC22}"/>
                  </a:ext>
                </a:extLst>
              </p:cNvPr>
              <p:cNvSpPr/>
              <p:nvPr/>
            </p:nvSpPr>
            <p:spPr>
              <a:xfrm rot="8100000" flipH="1">
                <a:off x="5498905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DC98A1BE-E972-B165-F66E-CC51101C10BF}"/>
                  </a:ext>
                </a:extLst>
              </p:cNvPr>
              <p:cNvGrpSpPr/>
              <p:nvPr/>
            </p:nvGrpSpPr>
            <p:grpSpPr>
              <a:xfrm>
                <a:off x="5136769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481" name="台形 480">
                  <a:extLst>
                    <a:ext uri="{FF2B5EF4-FFF2-40B4-BE49-F238E27FC236}">
                      <a16:creationId xmlns:a16="http://schemas.microsoft.com/office/drawing/2014/main" id="{76B230D4-B558-E622-5E0C-4667033C908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台形 481">
                  <a:extLst>
                    <a:ext uri="{FF2B5EF4-FFF2-40B4-BE49-F238E27FC236}">
                      <a16:creationId xmlns:a16="http://schemas.microsoft.com/office/drawing/2014/main" id="{AEB2931B-1790-9407-5BFA-10A5DA55637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48813508-A72E-309D-2BCD-7D09C5C6BFD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1F410A2D-4D66-5923-D175-A7D15F3C218F}"/>
                  </a:ext>
                </a:extLst>
              </p:cNvPr>
              <p:cNvGrpSpPr/>
              <p:nvPr/>
            </p:nvGrpSpPr>
            <p:grpSpPr>
              <a:xfrm>
                <a:off x="5284394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478" name="台形 477">
                  <a:extLst>
                    <a:ext uri="{FF2B5EF4-FFF2-40B4-BE49-F238E27FC236}">
                      <a16:creationId xmlns:a16="http://schemas.microsoft.com/office/drawing/2014/main" id="{83B872A0-0A52-7DC9-094E-F84A3A54754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台形 478">
                  <a:extLst>
                    <a:ext uri="{FF2B5EF4-FFF2-40B4-BE49-F238E27FC236}">
                      <a16:creationId xmlns:a16="http://schemas.microsoft.com/office/drawing/2014/main" id="{CC5607AA-BEC0-3E3E-1087-5360C61AED9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2B3B2637-09FB-BB02-D4B8-1F2173F3F08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5BCD8C7F-8529-D6A3-855B-B1259EA39778}"/>
                  </a:ext>
                </a:extLst>
              </p:cNvPr>
              <p:cNvSpPr/>
              <p:nvPr/>
            </p:nvSpPr>
            <p:spPr>
              <a:xfrm rot="10800000">
                <a:off x="5113124" y="5337729"/>
                <a:ext cx="324646" cy="115031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台形 395">
                <a:extLst>
                  <a:ext uri="{FF2B5EF4-FFF2-40B4-BE49-F238E27FC236}">
                    <a16:creationId xmlns:a16="http://schemas.microsoft.com/office/drawing/2014/main" id="{F8283288-44BC-1E3A-515C-212DC9D88E9A}"/>
                  </a:ext>
                </a:extLst>
              </p:cNvPr>
              <p:cNvSpPr/>
              <p:nvPr/>
            </p:nvSpPr>
            <p:spPr>
              <a:xfrm rot="13500000">
                <a:off x="5015344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E7AB1814-3E3C-4B5A-76E5-FA15FD77527B}"/>
                  </a:ext>
                </a:extLst>
              </p:cNvPr>
              <p:cNvSpPr/>
              <p:nvPr/>
            </p:nvSpPr>
            <p:spPr>
              <a:xfrm>
                <a:off x="5017638" y="5093739"/>
                <a:ext cx="515577" cy="258822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正方形/長方形 397">
                <a:extLst>
                  <a:ext uri="{FF2B5EF4-FFF2-40B4-BE49-F238E27FC236}">
                    <a16:creationId xmlns:a16="http://schemas.microsoft.com/office/drawing/2014/main" id="{DC116693-1194-EA4E-7A7E-8970C04C92D1}"/>
                  </a:ext>
                </a:extLst>
              </p:cNvPr>
              <p:cNvSpPr/>
              <p:nvPr/>
            </p:nvSpPr>
            <p:spPr>
              <a:xfrm>
                <a:off x="5145717" y="5190104"/>
                <a:ext cx="262656" cy="12653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テキスト ボックス 398">
                <a:extLst>
                  <a:ext uri="{FF2B5EF4-FFF2-40B4-BE49-F238E27FC236}">
                    <a16:creationId xmlns:a16="http://schemas.microsoft.com/office/drawing/2014/main" id="{435E3EB5-42E3-5287-CC85-341BFE7DC5F2}"/>
                  </a:ext>
                </a:extLst>
              </p:cNvPr>
              <p:cNvSpPr txBox="1"/>
              <p:nvPr/>
            </p:nvSpPr>
            <p:spPr>
              <a:xfrm>
                <a:off x="5163665" y="5209276"/>
                <a:ext cx="225536" cy="84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　本</a:t>
                </a:r>
              </a:p>
            </p:txBody>
          </p: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7B5F390A-3481-3F62-DCD8-9C2B28E165AB}"/>
                  </a:ext>
                </a:extLst>
              </p:cNvPr>
              <p:cNvGrpSpPr/>
              <p:nvPr/>
            </p:nvGrpSpPr>
            <p:grpSpPr>
              <a:xfrm>
                <a:off x="4310926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464" name="台形 463">
                  <a:extLst>
                    <a:ext uri="{FF2B5EF4-FFF2-40B4-BE49-F238E27FC236}">
                      <a16:creationId xmlns:a16="http://schemas.microsoft.com/office/drawing/2014/main" id="{C007B56C-5E31-E756-7264-21F1B275BD09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5" name="グループ化 464">
                  <a:extLst>
                    <a:ext uri="{FF2B5EF4-FFF2-40B4-BE49-F238E27FC236}">
                      <a16:creationId xmlns:a16="http://schemas.microsoft.com/office/drawing/2014/main" id="{D69E7A3F-7BAC-B8AC-2856-3847C300DCDA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75" name="台形 474">
                    <a:extLst>
                      <a:ext uri="{FF2B5EF4-FFF2-40B4-BE49-F238E27FC236}">
                        <a16:creationId xmlns:a16="http://schemas.microsoft.com/office/drawing/2014/main" id="{0AD67274-C2D0-6575-0CA8-A0E68FE8A1A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台形 475">
                    <a:extLst>
                      <a:ext uri="{FF2B5EF4-FFF2-40B4-BE49-F238E27FC236}">
                        <a16:creationId xmlns:a16="http://schemas.microsoft.com/office/drawing/2014/main" id="{000D945E-7EE4-0069-7D6D-CFA3DF646AA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7" name="フリーフォーム: 図形 476">
                    <a:extLst>
                      <a:ext uri="{FF2B5EF4-FFF2-40B4-BE49-F238E27FC236}">
                        <a16:creationId xmlns:a16="http://schemas.microsoft.com/office/drawing/2014/main" id="{F3C29040-16CC-A813-DCE2-19D275C341B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6" name="グループ化 465">
                  <a:extLst>
                    <a:ext uri="{FF2B5EF4-FFF2-40B4-BE49-F238E27FC236}">
                      <a16:creationId xmlns:a16="http://schemas.microsoft.com/office/drawing/2014/main" id="{CEF0911B-3BE2-CD3B-0207-35B49435801C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72" name="台形 471">
                    <a:extLst>
                      <a:ext uri="{FF2B5EF4-FFF2-40B4-BE49-F238E27FC236}">
                        <a16:creationId xmlns:a16="http://schemas.microsoft.com/office/drawing/2014/main" id="{4397CF8E-9BFB-C8A6-3E14-3BFF2EF70E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3" name="台形 472">
                    <a:extLst>
                      <a:ext uri="{FF2B5EF4-FFF2-40B4-BE49-F238E27FC236}">
                        <a16:creationId xmlns:a16="http://schemas.microsoft.com/office/drawing/2014/main" id="{CD830EBC-E5CD-4742-5901-1FB09B7F96B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74" name="フリーフォーム: 図形 473">
                    <a:extLst>
                      <a:ext uri="{FF2B5EF4-FFF2-40B4-BE49-F238E27FC236}">
                        <a16:creationId xmlns:a16="http://schemas.microsoft.com/office/drawing/2014/main" id="{8A998DDB-1BD1-F4D4-BA07-18CEA9DB379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069A0BAC-6883-5A44-F4FC-F4AD1E1EED8B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台形 467">
                  <a:extLst>
                    <a:ext uri="{FF2B5EF4-FFF2-40B4-BE49-F238E27FC236}">
                      <a16:creationId xmlns:a16="http://schemas.microsoft.com/office/drawing/2014/main" id="{040645BE-CAD4-A804-EE54-EDA95240DEFA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0E6E20C0-5E70-3481-68E4-0B058F93BC4A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正方形/長方形 469">
                  <a:extLst>
                    <a:ext uri="{FF2B5EF4-FFF2-40B4-BE49-F238E27FC236}">
                      <a16:creationId xmlns:a16="http://schemas.microsoft.com/office/drawing/2014/main" id="{AE25D3F8-76E9-56A7-3A41-02F219ECB2FE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テキスト ボックス 470">
                  <a:extLst>
                    <a:ext uri="{FF2B5EF4-FFF2-40B4-BE49-F238E27FC236}">
                      <a16:creationId xmlns:a16="http://schemas.microsoft.com/office/drawing/2014/main" id="{669CD337-DE57-BABE-29DE-13DA72FF583C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　分</a:t>
                  </a:r>
                </a:p>
              </p:txBody>
            </p: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CB397D92-6333-9B63-7896-EEA58445FE79}"/>
                  </a:ext>
                </a:extLst>
              </p:cNvPr>
              <p:cNvGrpSpPr/>
              <p:nvPr/>
            </p:nvGrpSpPr>
            <p:grpSpPr>
              <a:xfrm>
                <a:off x="3603907" y="5093739"/>
                <a:ext cx="660274" cy="522624"/>
                <a:chOff x="5358134" y="4203669"/>
                <a:chExt cx="820090" cy="649123"/>
              </a:xfrm>
            </p:grpSpPr>
            <p:sp>
              <p:nvSpPr>
                <p:cNvPr id="447" name="台形 446">
                  <a:extLst>
                    <a:ext uri="{FF2B5EF4-FFF2-40B4-BE49-F238E27FC236}">
                      <a16:creationId xmlns:a16="http://schemas.microsoft.com/office/drawing/2014/main" id="{57FF422A-778E-5E42-D50C-ED7170F7F7F7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8" name="グループ化 447">
                  <a:extLst>
                    <a:ext uri="{FF2B5EF4-FFF2-40B4-BE49-F238E27FC236}">
                      <a16:creationId xmlns:a16="http://schemas.microsoft.com/office/drawing/2014/main" id="{8132CA5A-B8B8-2F53-84AC-EBC6008F6CBD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61" name="台形 460">
                    <a:extLst>
                      <a:ext uri="{FF2B5EF4-FFF2-40B4-BE49-F238E27FC236}">
                        <a16:creationId xmlns:a16="http://schemas.microsoft.com/office/drawing/2014/main" id="{153A69EA-1206-6EB7-3B37-94E74650E4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2" name="台形 461">
                    <a:extLst>
                      <a:ext uri="{FF2B5EF4-FFF2-40B4-BE49-F238E27FC236}">
                        <a16:creationId xmlns:a16="http://schemas.microsoft.com/office/drawing/2014/main" id="{5F1C0AB7-016F-38CE-B410-678C7561DF9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2ED5819B-02B5-BEEC-DCDA-2E7AC3D4D66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9" name="グループ化 448">
                  <a:extLst>
                    <a:ext uri="{FF2B5EF4-FFF2-40B4-BE49-F238E27FC236}">
                      <a16:creationId xmlns:a16="http://schemas.microsoft.com/office/drawing/2014/main" id="{513A3DA6-A057-7565-285C-FE5D4D5C99A7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58" name="台形 457">
                    <a:extLst>
                      <a:ext uri="{FF2B5EF4-FFF2-40B4-BE49-F238E27FC236}">
                        <a16:creationId xmlns:a16="http://schemas.microsoft.com/office/drawing/2014/main" id="{28276867-C1BF-CDE5-8C8A-F968E27FED5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台形 458">
                    <a:extLst>
                      <a:ext uri="{FF2B5EF4-FFF2-40B4-BE49-F238E27FC236}">
                        <a16:creationId xmlns:a16="http://schemas.microsoft.com/office/drawing/2014/main" id="{63360AFC-B40B-DCBD-666E-98E0A54DF90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95C0A794-BDBC-0AA1-604A-DAF65392F26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C64093ED-ED16-9BDC-3146-6103CF315BB3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台形 450">
                  <a:extLst>
                    <a:ext uri="{FF2B5EF4-FFF2-40B4-BE49-F238E27FC236}">
                      <a16:creationId xmlns:a16="http://schemas.microsoft.com/office/drawing/2014/main" id="{605205D0-F0DA-7C29-8577-2CA5AFD35F02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ADCA546B-5829-5B61-16EA-C69C4E993B9B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6A14AD09-94D3-36A7-188E-6A91DEF28B71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456" name="四角形: 上の 2 つの角を丸める 455">
                    <a:extLst>
                      <a:ext uri="{FF2B5EF4-FFF2-40B4-BE49-F238E27FC236}">
                        <a16:creationId xmlns:a16="http://schemas.microsoft.com/office/drawing/2014/main" id="{7FEA0C61-3182-7D62-1E04-0C976961A44E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6F237999-0785-84B8-7D29-102D332C5DF2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4" name="正方形/長方形 453">
                  <a:extLst>
                    <a:ext uri="{FF2B5EF4-FFF2-40B4-BE49-F238E27FC236}">
                      <a16:creationId xmlns:a16="http://schemas.microsoft.com/office/drawing/2014/main" id="{9FFF5EAD-2F26-FB87-868F-CA2D0607C01E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テキスト ボックス 454">
                  <a:extLst>
                    <a:ext uri="{FF2B5EF4-FFF2-40B4-BE49-F238E27FC236}">
                      <a16:creationId xmlns:a16="http://schemas.microsoft.com/office/drawing/2014/main" id="{7140B895-FE00-E550-83B2-3F3A8DD109F3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福　岡</a:t>
                  </a:r>
                </a:p>
              </p:txBody>
            </p:sp>
          </p:grp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9ED97DEA-65E8-0A81-7CB2-B2231C015D4A}"/>
                  </a:ext>
                </a:extLst>
              </p:cNvPr>
              <p:cNvGrpSpPr/>
              <p:nvPr/>
            </p:nvGrpSpPr>
            <p:grpSpPr>
              <a:xfrm>
                <a:off x="4233745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39" name="四角形: 上の 2 つの角を丸める 438">
                  <a:extLst>
                    <a:ext uri="{FF2B5EF4-FFF2-40B4-BE49-F238E27FC236}">
                      <a16:creationId xmlns:a16="http://schemas.microsoft.com/office/drawing/2014/main" id="{C1C7BF95-B77B-1810-F93F-9C2FFDEE26C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BCB28D0B-CDBF-97FE-0FD3-0291CA3B282A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四角形: 上の 2 つの角を丸める 440">
                  <a:extLst>
                    <a:ext uri="{FF2B5EF4-FFF2-40B4-BE49-F238E27FC236}">
                      <a16:creationId xmlns:a16="http://schemas.microsoft.com/office/drawing/2014/main" id="{F69CAA6F-2FE5-F90A-582C-0C683ECE53C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42" name="四角形: 上の 2 つの角を丸める 441">
                  <a:extLst>
                    <a:ext uri="{FF2B5EF4-FFF2-40B4-BE49-F238E27FC236}">
                      <a16:creationId xmlns:a16="http://schemas.microsoft.com/office/drawing/2014/main" id="{57C2DC76-FF95-3CE1-DDC8-7119F7943AA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四角形: 上の 2 つの角を丸める 442">
                  <a:extLst>
                    <a:ext uri="{FF2B5EF4-FFF2-40B4-BE49-F238E27FC236}">
                      <a16:creationId xmlns:a16="http://schemas.microsoft.com/office/drawing/2014/main" id="{0CDA5B91-8E59-391F-DCFB-8DED4276F60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四角形: 上の 2 つの角を丸める 443">
                  <a:extLst>
                    <a:ext uri="{FF2B5EF4-FFF2-40B4-BE49-F238E27FC236}">
                      <a16:creationId xmlns:a16="http://schemas.microsoft.com/office/drawing/2014/main" id="{2503C016-ABB1-DE75-18B1-5E5221BCAE8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四角形: 上の 2 つの角を丸める 444">
                  <a:extLst>
                    <a:ext uri="{FF2B5EF4-FFF2-40B4-BE49-F238E27FC236}">
                      <a16:creationId xmlns:a16="http://schemas.microsoft.com/office/drawing/2014/main" id="{603505B1-A0B8-0FD5-635A-AE5679A4E43B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四角形: 上の 2 つの角を丸める 445">
                  <a:extLst>
                    <a:ext uri="{FF2B5EF4-FFF2-40B4-BE49-F238E27FC236}">
                      <a16:creationId xmlns:a16="http://schemas.microsoft.com/office/drawing/2014/main" id="{E2516FFA-BDD6-9EEA-554F-8392E37074F3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29D716B2-547A-B00E-B800-9A39BBBF33F9}"/>
                  </a:ext>
                </a:extLst>
              </p:cNvPr>
              <p:cNvGrpSpPr/>
              <p:nvPr/>
            </p:nvGrpSpPr>
            <p:grpSpPr>
              <a:xfrm>
                <a:off x="4872812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31" name="四角形: 上の 2 つの角を丸める 430">
                  <a:extLst>
                    <a:ext uri="{FF2B5EF4-FFF2-40B4-BE49-F238E27FC236}">
                      <a16:creationId xmlns:a16="http://schemas.microsoft.com/office/drawing/2014/main" id="{A21DA469-F66E-BAFD-8C37-039204531A7C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0FB2D340-C3FE-1BC9-8F12-9408464DED2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四角形: 上の 2 つの角を丸める 432">
                  <a:extLst>
                    <a:ext uri="{FF2B5EF4-FFF2-40B4-BE49-F238E27FC236}">
                      <a16:creationId xmlns:a16="http://schemas.microsoft.com/office/drawing/2014/main" id="{8FBC53B8-EA60-B23D-2504-777FFD0A560D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34" name="四角形: 上の 2 つの角を丸める 433">
                  <a:extLst>
                    <a:ext uri="{FF2B5EF4-FFF2-40B4-BE49-F238E27FC236}">
                      <a16:creationId xmlns:a16="http://schemas.microsoft.com/office/drawing/2014/main" id="{7EACD9AA-A470-77A3-0E30-5412ED62737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四角形: 上の 2 つの角を丸める 434">
                  <a:extLst>
                    <a:ext uri="{FF2B5EF4-FFF2-40B4-BE49-F238E27FC236}">
                      <a16:creationId xmlns:a16="http://schemas.microsoft.com/office/drawing/2014/main" id="{E69B198E-7F2B-1283-981A-F5F3315A524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四角形: 上の 2 つの角を丸める 435">
                  <a:extLst>
                    <a:ext uri="{FF2B5EF4-FFF2-40B4-BE49-F238E27FC236}">
                      <a16:creationId xmlns:a16="http://schemas.microsoft.com/office/drawing/2014/main" id="{0E00282D-2B59-B8B1-CD18-009D263308E6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四角形: 上の 2 つの角を丸める 436">
                  <a:extLst>
                    <a:ext uri="{FF2B5EF4-FFF2-40B4-BE49-F238E27FC236}">
                      <a16:creationId xmlns:a16="http://schemas.microsoft.com/office/drawing/2014/main" id="{DF8DFA0E-5397-DB49-FA4D-C154E54C23D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四角形: 上の 2 つの角を丸める 437">
                  <a:extLst>
                    <a:ext uri="{FF2B5EF4-FFF2-40B4-BE49-F238E27FC236}">
                      <a16:creationId xmlns:a16="http://schemas.microsoft.com/office/drawing/2014/main" id="{CA9B42E4-BDFB-5A56-52D2-0AA78C72DAF0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65173DC7-0596-6B53-7EBA-976EEFC88C18}"/>
                  </a:ext>
                </a:extLst>
              </p:cNvPr>
              <p:cNvGrpSpPr/>
              <p:nvPr/>
            </p:nvGrpSpPr>
            <p:grpSpPr>
              <a:xfrm>
                <a:off x="5589060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417" name="台形 416">
                  <a:extLst>
                    <a:ext uri="{FF2B5EF4-FFF2-40B4-BE49-F238E27FC236}">
                      <a16:creationId xmlns:a16="http://schemas.microsoft.com/office/drawing/2014/main" id="{739EEC4A-48F8-BCE1-92DF-508D6E35375E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57ECD79F-9A7A-27F3-A30C-71E320727204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28" name="台形 427">
                    <a:extLst>
                      <a:ext uri="{FF2B5EF4-FFF2-40B4-BE49-F238E27FC236}">
                        <a16:creationId xmlns:a16="http://schemas.microsoft.com/office/drawing/2014/main" id="{B105F775-CEAC-EA05-75F6-24FFDE66005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台形 428">
                    <a:extLst>
                      <a:ext uri="{FF2B5EF4-FFF2-40B4-BE49-F238E27FC236}">
                        <a16:creationId xmlns:a16="http://schemas.microsoft.com/office/drawing/2014/main" id="{EE44A184-0ADC-F76A-9091-421DC203937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フリーフォーム: 図形 429">
                    <a:extLst>
                      <a:ext uri="{FF2B5EF4-FFF2-40B4-BE49-F238E27FC236}">
                        <a16:creationId xmlns:a16="http://schemas.microsoft.com/office/drawing/2014/main" id="{53B187AE-872B-472F-A2A1-54A78FD7870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703ABAE3-5717-BB6E-96D0-7097C751D6FC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25" name="台形 424">
                    <a:extLst>
                      <a:ext uri="{FF2B5EF4-FFF2-40B4-BE49-F238E27FC236}">
                        <a16:creationId xmlns:a16="http://schemas.microsoft.com/office/drawing/2014/main" id="{75583C9F-5AA8-7915-1A0C-35A98A7F9DC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台形 425">
                    <a:extLst>
                      <a:ext uri="{FF2B5EF4-FFF2-40B4-BE49-F238E27FC236}">
                        <a16:creationId xmlns:a16="http://schemas.microsoft.com/office/drawing/2014/main" id="{B5E27890-92B8-D504-5A29-9FFEC284764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B2769714-E70F-3A2E-6A5C-74155B45454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DB035E51-F817-EA91-FFD6-885E854E5D42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台形 420">
                  <a:extLst>
                    <a:ext uri="{FF2B5EF4-FFF2-40B4-BE49-F238E27FC236}">
                      <a16:creationId xmlns:a16="http://schemas.microsoft.com/office/drawing/2014/main" id="{552EBEDF-DE34-BABF-2B52-273752A1A633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C960CCE8-A300-3F13-1454-6D57198531C4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正方形/長方形 422">
                  <a:extLst>
                    <a:ext uri="{FF2B5EF4-FFF2-40B4-BE49-F238E27FC236}">
                      <a16:creationId xmlns:a16="http://schemas.microsoft.com/office/drawing/2014/main" id="{939D4116-8138-E482-17B9-43A9606DAD71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テキスト ボックス 423">
                  <a:extLst>
                    <a:ext uri="{FF2B5EF4-FFF2-40B4-BE49-F238E27FC236}">
                      <a16:creationId xmlns:a16="http://schemas.microsoft.com/office/drawing/2014/main" id="{CA2B1513-FFA4-606B-2B44-79F98FA1CB1E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宮　崎</a:t>
                  </a:r>
                </a:p>
              </p:txBody>
            </p:sp>
          </p:grp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65995A97-C0F5-F5AE-43DC-D75DED7665FB}"/>
                  </a:ext>
                </a:extLst>
              </p:cNvPr>
              <p:cNvGrpSpPr/>
              <p:nvPr/>
            </p:nvGrpSpPr>
            <p:grpSpPr>
              <a:xfrm>
                <a:off x="5511878" y="5256258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09" name="四角形: 上の 2 つの角を丸める 408">
                  <a:extLst>
                    <a:ext uri="{FF2B5EF4-FFF2-40B4-BE49-F238E27FC236}">
                      <a16:creationId xmlns:a16="http://schemas.microsoft.com/office/drawing/2014/main" id="{31B98704-0D50-1002-7022-C6A44D61068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AAFF6F0A-F992-C95F-9281-C603D63C61E7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四角形: 上の 2 つの角を丸める 410">
                  <a:extLst>
                    <a:ext uri="{FF2B5EF4-FFF2-40B4-BE49-F238E27FC236}">
                      <a16:creationId xmlns:a16="http://schemas.microsoft.com/office/drawing/2014/main" id="{19FDC9CD-4646-7A05-DF7C-490DAE97060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12" name="四角形: 上の 2 つの角を丸める 411">
                  <a:extLst>
                    <a:ext uri="{FF2B5EF4-FFF2-40B4-BE49-F238E27FC236}">
                      <a16:creationId xmlns:a16="http://schemas.microsoft.com/office/drawing/2014/main" id="{914AD775-5891-0E7F-AD61-45C6E95B42C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四角形: 上の 2 つの角を丸める 412">
                  <a:extLst>
                    <a:ext uri="{FF2B5EF4-FFF2-40B4-BE49-F238E27FC236}">
                      <a16:creationId xmlns:a16="http://schemas.microsoft.com/office/drawing/2014/main" id="{6074A357-B2B3-59AA-36D9-5E90F4656430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四角形: 上の 2 つの角を丸める 413">
                  <a:extLst>
                    <a:ext uri="{FF2B5EF4-FFF2-40B4-BE49-F238E27FC236}">
                      <a16:creationId xmlns:a16="http://schemas.microsoft.com/office/drawing/2014/main" id="{70BA6114-8355-B509-214A-5537DFB10E5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四角形: 上の 2 つの角を丸める 414">
                  <a:extLst>
                    <a:ext uri="{FF2B5EF4-FFF2-40B4-BE49-F238E27FC236}">
                      <a16:creationId xmlns:a16="http://schemas.microsoft.com/office/drawing/2014/main" id="{DA579725-6C0C-4F8B-88E1-E062435A1057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四角形: 上の 2 つの角を丸める 415">
                  <a:extLst>
                    <a:ext uri="{FF2B5EF4-FFF2-40B4-BE49-F238E27FC236}">
                      <a16:creationId xmlns:a16="http://schemas.microsoft.com/office/drawing/2014/main" id="{41FB434A-5B1A-95CD-04A6-D7544A7C9DCF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F9030AC4-E927-B684-A5D9-2708B36CBF6C}"/>
                  </a:ext>
                </a:extLst>
              </p:cNvPr>
              <p:cNvGrpSpPr/>
              <p:nvPr/>
            </p:nvGrpSpPr>
            <p:grpSpPr>
              <a:xfrm>
                <a:off x="6145117" y="5273643"/>
                <a:ext cx="157907" cy="149470"/>
                <a:chOff x="8095331" y="5472437"/>
                <a:chExt cx="196128" cy="185649"/>
              </a:xfrm>
            </p:grpSpPr>
            <p:sp>
              <p:nvSpPr>
                <p:cNvPr id="407" name="四角形: 上の 2 つの角を丸める 406">
                  <a:extLst>
                    <a:ext uri="{FF2B5EF4-FFF2-40B4-BE49-F238E27FC236}">
                      <a16:creationId xmlns:a16="http://schemas.microsoft.com/office/drawing/2014/main" id="{4207044A-0F98-A58F-478A-236D63C5BD9D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90FD86E6-0C43-9B2A-8CDE-52774A6614D1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CFE4352C-FC65-3A94-8D98-6D9558F2D0EF}"/>
                </a:ext>
              </a:extLst>
            </p:cNvPr>
            <p:cNvSpPr/>
            <p:nvPr/>
          </p:nvSpPr>
          <p:spPr>
            <a:xfrm>
              <a:off x="2118409" y="4729564"/>
              <a:ext cx="459632" cy="458640"/>
            </a:xfrm>
            <a:custGeom>
              <a:avLst/>
              <a:gdLst>
                <a:gd name="connsiteX0" fmla="*/ 3535680 w 3535680"/>
                <a:gd name="connsiteY0" fmla="*/ 1264920 h 3528060"/>
                <a:gd name="connsiteX1" fmla="*/ 3474720 w 3535680"/>
                <a:gd name="connsiteY1" fmla="*/ 1379220 h 3528060"/>
                <a:gd name="connsiteX2" fmla="*/ 3512820 w 3535680"/>
                <a:gd name="connsiteY2" fmla="*/ 1470660 h 3528060"/>
                <a:gd name="connsiteX3" fmla="*/ 3512820 w 3535680"/>
                <a:gd name="connsiteY3" fmla="*/ 1539240 h 3528060"/>
                <a:gd name="connsiteX4" fmla="*/ 3467100 w 3535680"/>
                <a:gd name="connsiteY4" fmla="*/ 1577340 h 3528060"/>
                <a:gd name="connsiteX5" fmla="*/ 3474720 w 3535680"/>
                <a:gd name="connsiteY5" fmla="*/ 1638300 h 3528060"/>
                <a:gd name="connsiteX6" fmla="*/ 3383280 w 3535680"/>
                <a:gd name="connsiteY6" fmla="*/ 1691640 h 3528060"/>
                <a:gd name="connsiteX7" fmla="*/ 3268980 w 3535680"/>
                <a:gd name="connsiteY7" fmla="*/ 1706880 h 3528060"/>
                <a:gd name="connsiteX8" fmla="*/ 3223260 w 3535680"/>
                <a:gd name="connsiteY8" fmla="*/ 1661160 h 3528060"/>
                <a:gd name="connsiteX9" fmla="*/ 3101340 w 3535680"/>
                <a:gd name="connsiteY9" fmla="*/ 1699260 h 3528060"/>
                <a:gd name="connsiteX10" fmla="*/ 3017520 w 3535680"/>
                <a:gd name="connsiteY10" fmla="*/ 1638300 h 3528060"/>
                <a:gd name="connsiteX11" fmla="*/ 2933700 w 3535680"/>
                <a:gd name="connsiteY11" fmla="*/ 1684020 h 3528060"/>
                <a:gd name="connsiteX12" fmla="*/ 2773680 w 3535680"/>
                <a:gd name="connsiteY12" fmla="*/ 1737360 h 3528060"/>
                <a:gd name="connsiteX13" fmla="*/ 2705100 w 3535680"/>
                <a:gd name="connsiteY13" fmla="*/ 1859280 h 3528060"/>
                <a:gd name="connsiteX14" fmla="*/ 2659380 w 3535680"/>
                <a:gd name="connsiteY14" fmla="*/ 1889760 h 3528060"/>
                <a:gd name="connsiteX15" fmla="*/ 2598420 w 3535680"/>
                <a:gd name="connsiteY15" fmla="*/ 1988820 h 3528060"/>
                <a:gd name="connsiteX16" fmla="*/ 2598420 w 3535680"/>
                <a:gd name="connsiteY16" fmla="*/ 2141220 h 3528060"/>
                <a:gd name="connsiteX17" fmla="*/ 2537460 w 3535680"/>
                <a:gd name="connsiteY17" fmla="*/ 2148840 h 3528060"/>
                <a:gd name="connsiteX18" fmla="*/ 2522220 w 3535680"/>
                <a:gd name="connsiteY18" fmla="*/ 2194560 h 3528060"/>
                <a:gd name="connsiteX19" fmla="*/ 2446020 w 3535680"/>
                <a:gd name="connsiteY19" fmla="*/ 2270760 h 3528060"/>
                <a:gd name="connsiteX20" fmla="*/ 2484120 w 3535680"/>
                <a:gd name="connsiteY20" fmla="*/ 2301240 h 3528060"/>
                <a:gd name="connsiteX21" fmla="*/ 2514600 w 3535680"/>
                <a:gd name="connsiteY21" fmla="*/ 2468880 h 3528060"/>
                <a:gd name="connsiteX22" fmla="*/ 2499360 w 3535680"/>
                <a:gd name="connsiteY22" fmla="*/ 2499360 h 3528060"/>
                <a:gd name="connsiteX23" fmla="*/ 2522220 w 3535680"/>
                <a:gd name="connsiteY23" fmla="*/ 2583180 h 3528060"/>
                <a:gd name="connsiteX24" fmla="*/ 2415540 w 3535680"/>
                <a:gd name="connsiteY24" fmla="*/ 2583180 h 3528060"/>
                <a:gd name="connsiteX25" fmla="*/ 2415540 w 3535680"/>
                <a:gd name="connsiteY25" fmla="*/ 2644140 h 3528060"/>
                <a:gd name="connsiteX26" fmla="*/ 2476500 w 3535680"/>
                <a:gd name="connsiteY26" fmla="*/ 2667000 h 3528060"/>
                <a:gd name="connsiteX27" fmla="*/ 2453640 w 3535680"/>
                <a:gd name="connsiteY27" fmla="*/ 2735580 h 3528060"/>
                <a:gd name="connsiteX28" fmla="*/ 2560320 w 3535680"/>
                <a:gd name="connsiteY28" fmla="*/ 2857500 h 3528060"/>
                <a:gd name="connsiteX29" fmla="*/ 2529840 w 3535680"/>
                <a:gd name="connsiteY29" fmla="*/ 3086100 h 3528060"/>
                <a:gd name="connsiteX30" fmla="*/ 2461260 w 3535680"/>
                <a:gd name="connsiteY30" fmla="*/ 3147060 h 3528060"/>
                <a:gd name="connsiteX31" fmla="*/ 2316480 w 3535680"/>
                <a:gd name="connsiteY31" fmla="*/ 3101340 h 3528060"/>
                <a:gd name="connsiteX32" fmla="*/ 2225040 w 3535680"/>
                <a:gd name="connsiteY32" fmla="*/ 3070860 h 3528060"/>
                <a:gd name="connsiteX33" fmla="*/ 2125980 w 3535680"/>
                <a:gd name="connsiteY33" fmla="*/ 2948940 h 3528060"/>
                <a:gd name="connsiteX34" fmla="*/ 2026920 w 3535680"/>
                <a:gd name="connsiteY34" fmla="*/ 2987040 h 3528060"/>
                <a:gd name="connsiteX35" fmla="*/ 1965960 w 3535680"/>
                <a:gd name="connsiteY35" fmla="*/ 2941320 h 3528060"/>
                <a:gd name="connsiteX36" fmla="*/ 1897380 w 3535680"/>
                <a:gd name="connsiteY36" fmla="*/ 3116580 h 3528060"/>
                <a:gd name="connsiteX37" fmla="*/ 1668780 w 3535680"/>
                <a:gd name="connsiteY37" fmla="*/ 3124200 h 3528060"/>
                <a:gd name="connsiteX38" fmla="*/ 1607820 w 3535680"/>
                <a:gd name="connsiteY38" fmla="*/ 3185160 h 3528060"/>
                <a:gd name="connsiteX39" fmla="*/ 1630680 w 3535680"/>
                <a:gd name="connsiteY39" fmla="*/ 3246120 h 3528060"/>
                <a:gd name="connsiteX40" fmla="*/ 1409700 w 3535680"/>
                <a:gd name="connsiteY40" fmla="*/ 3329940 h 3528060"/>
                <a:gd name="connsiteX41" fmla="*/ 1432560 w 3535680"/>
                <a:gd name="connsiteY41" fmla="*/ 3482340 h 3528060"/>
                <a:gd name="connsiteX42" fmla="*/ 1386840 w 3535680"/>
                <a:gd name="connsiteY42" fmla="*/ 3528060 h 3528060"/>
                <a:gd name="connsiteX43" fmla="*/ 1127760 w 3535680"/>
                <a:gd name="connsiteY43" fmla="*/ 3520440 h 3528060"/>
                <a:gd name="connsiteX44" fmla="*/ 1188720 w 3535680"/>
                <a:gd name="connsiteY44" fmla="*/ 3345180 h 3528060"/>
                <a:gd name="connsiteX45" fmla="*/ 1158240 w 3535680"/>
                <a:gd name="connsiteY45" fmla="*/ 3268980 h 3528060"/>
                <a:gd name="connsiteX46" fmla="*/ 1074420 w 3535680"/>
                <a:gd name="connsiteY46" fmla="*/ 3169920 h 3528060"/>
                <a:gd name="connsiteX47" fmla="*/ 990600 w 3535680"/>
                <a:gd name="connsiteY47" fmla="*/ 3032760 h 3528060"/>
                <a:gd name="connsiteX48" fmla="*/ 914400 w 3535680"/>
                <a:gd name="connsiteY48" fmla="*/ 2781300 h 3528060"/>
                <a:gd name="connsiteX49" fmla="*/ 1013460 w 3535680"/>
                <a:gd name="connsiteY49" fmla="*/ 2735580 h 3528060"/>
                <a:gd name="connsiteX50" fmla="*/ 1036320 w 3535680"/>
                <a:gd name="connsiteY50" fmla="*/ 2667000 h 3528060"/>
                <a:gd name="connsiteX51" fmla="*/ 1074420 w 3535680"/>
                <a:gd name="connsiteY51" fmla="*/ 2606040 h 3528060"/>
                <a:gd name="connsiteX52" fmla="*/ 1074420 w 3535680"/>
                <a:gd name="connsiteY52" fmla="*/ 2606040 h 3528060"/>
                <a:gd name="connsiteX53" fmla="*/ 1150620 w 3535680"/>
                <a:gd name="connsiteY53" fmla="*/ 2575560 h 3528060"/>
                <a:gd name="connsiteX54" fmla="*/ 1188720 w 3535680"/>
                <a:gd name="connsiteY54" fmla="*/ 2537460 h 3528060"/>
                <a:gd name="connsiteX55" fmla="*/ 1203960 w 3535680"/>
                <a:gd name="connsiteY55" fmla="*/ 2461260 h 3528060"/>
                <a:gd name="connsiteX56" fmla="*/ 1280160 w 3535680"/>
                <a:gd name="connsiteY56" fmla="*/ 2453640 h 3528060"/>
                <a:gd name="connsiteX57" fmla="*/ 1318260 w 3535680"/>
                <a:gd name="connsiteY57" fmla="*/ 2385060 h 3528060"/>
                <a:gd name="connsiteX58" fmla="*/ 1371600 w 3535680"/>
                <a:gd name="connsiteY58" fmla="*/ 2377440 h 3528060"/>
                <a:gd name="connsiteX59" fmla="*/ 1371600 w 3535680"/>
                <a:gd name="connsiteY59" fmla="*/ 2308860 h 3528060"/>
                <a:gd name="connsiteX60" fmla="*/ 1432560 w 3535680"/>
                <a:gd name="connsiteY60" fmla="*/ 2308860 h 3528060"/>
                <a:gd name="connsiteX61" fmla="*/ 1493520 w 3535680"/>
                <a:gd name="connsiteY61" fmla="*/ 2255520 h 3528060"/>
                <a:gd name="connsiteX62" fmla="*/ 1539240 w 3535680"/>
                <a:gd name="connsiteY62" fmla="*/ 2148840 h 3528060"/>
                <a:gd name="connsiteX63" fmla="*/ 1531620 w 3535680"/>
                <a:gd name="connsiteY63" fmla="*/ 1965960 h 3528060"/>
                <a:gd name="connsiteX64" fmla="*/ 1470660 w 3535680"/>
                <a:gd name="connsiteY64" fmla="*/ 1889760 h 3528060"/>
                <a:gd name="connsiteX65" fmla="*/ 1333500 w 3535680"/>
                <a:gd name="connsiteY65" fmla="*/ 1927860 h 3528060"/>
                <a:gd name="connsiteX66" fmla="*/ 1203960 w 3535680"/>
                <a:gd name="connsiteY66" fmla="*/ 2065020 h 3528060"/>
                <a:gd name="connsiteX67" fmla="*/ 1150620 w 3535680"/>
                <a:gd name="connsiteY67" fmla="*/ 2072640 h 3528060"/>
                <a:gd name="connsiteX68" fmla="*/ 1104900 w 3535680"/>
                <a:gd name="connsiteY68" fmla="*/ 1988820 h 3528060"/>
                <a:gd name="connsiteX69" fmla="*/ 929640 w 3535680"/>
                <a:gd name="connsiteY69" fmla="*/ 1920240 h 3528060"/>
                <a:gd name="connsiteX70" fmla="*/ 723900 w 3535680"/>
                <a:gd name="connsiteY70" fmla="*/ 1798320 h 3528060"/>
                <a:gd name="connsiteX71" fmla="*/ 647700 w 3535680"/>
                <a:gd name="connsiteY71" fmla="*/ 1805940 h 3528060"/>
                <a:gd name="connsiteX72" fmla="*/ 510540 w 3535680"/>
                <a:gd name="connsiteY72" fmla="*/ 1783080 h 3528060"/>
                <a:gd name="connsiteX73" fmla="*/ 457200 w 3535680"/>
                <a:gd name="connsiteY73" fmla="*/ 1821180 h 3528060"/>
                <a:gd name="connsiteX74" fmla="*/ 327660 w 3535680"/>
                <a:gd name="connsiteY74" fmla="*/ 1783080 h 3528060"/>
                <a:gd name="connsiteX75" fmla="*/ 228600 w 3535680"/>
                <a:gd name="connsiteY75" fmla="*/ 1805940 h 3528060"/>
                <a:gd name="connsiteX76" fmla="*/ 190500 w 3535680"/>
                <a:gd name="connsiteY76" fmla="*/ 1836420 h 3528060"/>
                <a:gd name="connsiteX77" fmla="*/ 0 w 3535680"/>
                <a:gd name="connsiteY77" fmla="*/ 1821180 h 3528060"/>
                <a:gd name="connsiteX78" fmla="*/ 30480 w 3535680"/>
                <a:gd name="connsiteY78" fmla="*/ 1744980 h 3528060"/>
                <a:gd name="connsiteX79" fmla="*/ 114300 w 3535680"/>
                <a:gd name="connsiteY79" fmla="*/ 1691640 h 3528060"/>
                <a:gd name="connsiteX80" fmla="*/ 228600 w 3535680"/>
                <a:gd name="connsiteY80" fmla="*/ 1691640 h 3528060"/>
                <a:gd name="connsiteX81" fmla="*/ 274320 w 3535680"/>
                <a:gd name="connsiteY81" fmla="*/ 1653540 h 3528060"/>
                <a:gd name="connsiteX82" fmla="*/ 342900 w 3535680"/>
                <a:gd name="connsiteY82" fmla="*/ 1615440 h 3528060"/>
                <a:gd name="connsiteX83" fmla="*/ 373380 w 3535680"/>
                <a:gd name="connsiteY83" fmla="*/ 1524000 h 3528060"/>
                <a:gd name="connsiteX84" fmla="*/ 304800 w 3535680"/>
                <a:gd name="connsiteY84" fmla="*/ 1516380 h 3528060"/>
                <a:gd name="connsiteX85" fmla="*/ 289560 w 3535680"/>
                <a:gd name="connsiteY85" fmla="*/ 1478280 h 3528060"/>
                <a:gd name="connsiteX86" fmla="*/ 251460 w 3535680"/>
                <a:gd name="connsiteY86" fmla="*/ 1440180 h 3528060"/>
                <a:gd name="connsiteX87" fmla="*/ 190500 w 3535680"/>
                <a:gd name="connsiteY87" fmla="*/ 1455420 h 3528060"/>
                <a:gd name="connsiteX88" fmla="*/ 167640 w 3535680"/>
                <a:gd name="connsiteY88" fmla="*/ 1409700 h 3528060"/>
                <a:gd name="connsiteX89" fmla="*/ 236220 w 3535680"/>
                <a:gd name="connsiteY89" fmla="*/ 1356360 h 3528060"/>
                <a:gd name="connsiteX90" fmla="*/ 335280 w 3535680"/>
                <a:gd name="connsiteY90" fmla="*/ 1348740 h 3528060"/>
                <a:gd name="connsiteX91" fmla="*/ 365760 w 3535680"/>
                <a:gd name="connsiteY91" fmla="*/ 1257300 h 3528060"/>
                <a:gd name="connsiteX92" fmla="*/ 449580 w 3535680"/>
                <a:gd name="connsiteY92" fmla="*/ 1196340 h 3528060"/>
                <a:gd name="connsiteX93" fmla="*/ 510540 w 3535680"/>
                <a:gd name="connsiteY93" fmla="*/ 1104900 h 3528060"/>
                <a:gd name="connsiteX94" fmla="*/ 594360 w 3535680"/>
                <a:gd name="connsiteY94" fmla="*/ 1150620 h 3528060"/>
                <a:gd name="connsiteX95" fmla="*/ 579120 w 3535680"/>
                <a:gd name="connsiteY95" fmla="*/ 1264920 h 3528060"/>
                <a:gd name="connsiteX96" fmla="*/ 670560 w 3535680"/>
                <a:gd name="connsiteY96" fmla="*/ 1295400 h 3528060"/>
                <a:gd name="connsiteX97" fmla="*/ 655320 w 3535680"/>
                <a:gd name="connsiteY97" fmla="*/ 1402080 h 3528060"/>
                <a:gd name="connsiteX98" fmla="*/ 784860 w 3535680"/>
                <a:gd name="connsiteY98" fmla="*/ 1440180 h 3528060"/>
                <a:gd name="connsiteX99" fmla="*/ 830580 w 3535680"/>
                <a:gd name="connsiteY99" fmla="*/ 1371600 h 3528060"/>
                <a:gd name="connsiteX100" fmla="*/ 960120 w 3535680"/>
                <a:gd name="connsiteY100" fmla="*/ 1356360 h 3528060"/>
                <a:gd name="connsiteX101" fmla="*/ 1051560 w 3535680"/>
                <a:gd name="connsiteY101" fmla="*/ 1363980 h 3528060"/>
                <a:gd name="connsiteX102" fmla="*/ 1051560 w 3535680"/>
                <a:gd name="connsiteY102" fmla="*/ 1303020 h 3528060"/>
                <a:gd name="connsiteX103" fmla="*/ 1097280 w 3535680"/>
                <a:gd name="connsiteY103" fmla="*/ 1272540 h 3528060"/>
                <a:gd name="connsiteX104" fmla="*/ 1089660 w 3535680"/>
                <a:gd name="connsiteY104" fmla="*/ 1196340 h 3528060"/>
                <a:gd name="connsiteX105" fmla="*/ 1135380 w 3535680"/>
                <a:gd name="connsiteY105" fmla="*/ 1135380 h 3528060"/>
                <a:gd name="connsiteX106" fmla="*/ 1112520 w 3535680"/>
                <a:gd name="connsiteY106" fmla="*/ 1074420 h 3528060"/>
                <a:gd name="connsiteX107" fmla="*/ 1112520 w 3535680"/>
                <a:gd name="connsiteY107" fmla="*/ 1074420 h 3528060"/>
                <a:gd name="connsiteX108" fmla="*/ 1143000 w 3535680"/>
                <a:gd name="connsiteY108" fmla="*/ 914400 h 3528060"/>
                <a:gd name="connsiteX109" fmla="*/ 1257300 w 3535680"/>
                <a:gd name="connsiteY109" fmla="*/ 861060 h 3528060"/>
                <a:gd name="connsiteX110" fmla="*/ 1325880 w 3535680"/>
                <a:gd name="connsiteY110" fmla="*/ 754380 h 3528060"/>
                <a:gd name="connsiteX111" fmla="*/ 1325880 w 3535680"/>
                <a:gd name="connsiteY111" fmla="*/ 678180 h 3528060"/>
                <a:gd name="connsiteX112" fmla="*/ 1264920 w 3535680"/>
                <a:gd name="connsiteY112" fmla="*/ 624840 h 3528060"/>
                <a:gd name="connsiteX113" fmla="*/ 1264920 w 3535680"/>
                <a:gd name="connsiteY113" fmla="*/ 563880 h 3528060"/>
                <a:gd name="connsiteX114" fmla="*/ 1363980 w 3535680"/>
                <a:gd name="connsiteY114" fmla="*/ 510540 h 3528060"/>
                <a:gd name="connsiteX115" fmla="*/ 1363980 w 3535680"/>
                <a:gd name="connsiteY115" fmla="*/ 411480 h 3528060"/>
                <a:gd name="connsiteX116" fmla="*/ 1478280 w 3535680"/>
                <a:gd name="connsiteY116" fmla="*/ 396240 h 3528060"/>
                <a:gd name="connsiteX117" fmla="*/ 1493520 w 3535680"/>
                <a:gd name="connsiteY117" fmla="*/ 289560 h 3528060"/>
                <a:gd name="connsiteX118" fmla="*/ 1584960 w 3535680"/>
                <a:gd name="connsiteY118" fmla="*/ 281940 h 3528060"/>
                <a:gd name="connsiteX119" fmla="*/ 1661160 w 3535680"/>
                <a:gd name="connsiteY119" fmla="*/ 335280 h 3528060"/>
                <a:gd name="connsiteX120" fmla="*/ 1790700 w 3535680"/>
                <a:gd name="connsiteY120" fmla="*/ 335280 h 3528060"/>
                <a:gd name="connsiteX121" fmla="*/ 1958340 w 3535680"/>
                <a:gd name="connsiteY121" fmla="*/ 106680 h 3528060"/>
                <a:gd name="connsiteX122" fmla="*/ 2080260 w 3535680"/>
                <a:gd name="connsiteY122" fmla="*/ 106680 h 3528060"/>
                <a:gd name="connsiteX123" fmla="*/ 2125980 w 3535680"/>
                <a:gd name="connsiteY123" fmla="*/ 137160 h 3528060"/>
                <a:gd name="connsiteX124" fmla="*/ 2316480 w 3535680"/>
                <a:gd name="connsiteY124" fmla="*/ 114300 h 3528060"/>
                <a:gd name="connsiteX125" fmla="*/ 2415540 w 3535680"/>
                <a:gd name="connsiteY125" fmla="*/ 129540 h 3528060"/>
                <a:gd name="connsiteX126" fmla="*/ 2522220 w 3535680"/>
                <a:gd name="connsiteY126" fmla="*/ 190500 h 3528060"/>
                <a:gd name="connsiteX127" fmla="*/ 2560320 w 3535680"/>
                <a:gd name="connsiteY127" fmla="*/ 228600 h 3528060"/>
                <a:gd name="connsiteX128" fmla="*/ 2590800 w 3535680"/>
                <a:gd name="connsiteY128" fmla="*/ 266700 h 3528060"/>
                <a:gd name="connsiteX129" fmla="*/ 2682240 w 3535680"/>
                <a:gd name="connsiteY129" fmla="*/ 274320 h 3528060"/>
                <a:gd name="connsiteX130" fmla="*/ 2705100 w 3535680"/>
                <a:gd name="connsiteY130" fmla="*/ 190500 h 3528060"/>
                <a:gd name="connsiteX131" fmla="*/ 2758440 w 3535680"/>
                <a:gd name="connsiteY131" fmla="*/ 114300 h 3528060"/>
                <a:gd name="connsiteX132" fmla="*/ 2766060 w 3535680"/>
                <a:gd name="connsiteY132" fmla="*/ 60960 h 3528060"/>
                <a:gd name="connsiteX133" fmla="*/ 2857500 w 3535680"/>
                <a:gd name="connsiteY133" fmla="*/ 30480 h 3528060"/>
                <a:gd name="connsiteX134" fmla="*/ 2933700 w 3535680"/>
                <a:gd name="connsiteY134" fmla="*/ 0 h 3528060"/>
                <a:gd name="connsiteX135" fmla="*/ 2971800 w 3535680"/>
                <a:gd name="connsiteY135" fmla="*/ 0 h 3528060"/>
                <a:gd name="connsiteX136" fmla="*/ 2987040 w 3535680"/>
                <a:gd name="connsiteY136" fmla="*/ 30480 h 3528060"/>
                <a:gd name="connsiteX137" fmla="*/ 2926080 w 3535680"/>
                <a:gd name="connsiteY137" fmla="*/ 251460 h 3528060"/>
                <a:gd name="connsiteX138" fmla="*/ 2926080 w 3535680"/>
                <a:gd name="connsiteY138" fmla="*/ 388620 h 3528060"/>
                <a:gd name="connsiteX139" fmla="*/ 2910840 w 3535680"/>
                <a:gd name="connsiteY139" fmla="*/ 457200 h 3528060"/>
                <a:gd name="connsiteX140" fmla="*/ 2857500 w 3535680"/>
                <a:gd name="connsiteY140" fmla="*/ 525780 h 3528060"/>
                <a:gd name="connsiteX141" fmla="*/ 2849880 w 3535680"/>
                <a:gd name="connsiteY141" fmla="*/ 563880 h 3528060"/>
                <a:gd name="connsiteX142" fmla="*/ 2857500 w 3535680"/>
                <a:gd name="connsiteY142" fmla="*/ 594360 h 3528060"/>
                <a:gd name="connsiteX143" fmla="*/ 2933700 w 3535680"/>
                <a:gd name="connsiteY143" fmla="*/ 594360 h 3528060"/>
                <a:gd name="connsiteX144" fmla="*/ 2933700 w 3535680"/>
                <a:gd name="connsiteY144" fmla="*/ 594360 h 3528060"/>
                <a:gd name="connsiteX145" fmla="*/ 2910840 w 3535680"/>
                <a:gd name="connsiteY145" fmla="*/ 685800 h 3528060"/>
                <a:gd name="connsiteX146" fmla="*/ 3009900 w 3535680"/>
                <a:gd name="connsiteY146" fmla="*/ 754380 h 3528060"/>
                <a:gd name="connsiteX147" fmla="*/ 2994660 w 3535680"/>
                <a:gd name="connsiteY147" fmla="*/ 830580 h 3528060"/>
                <a:gd name="connsiteX148" fmla="*/ 3070860 w 3535680"/>
                <a:gd name="connsiteY148" fmla="*/ 1051560 h 3528060"/>
                <a:gd name="connsiteX149" fmla="*/ 3192780 w 3535680"/>
                <a:gd name="connsiteY149" fmla="*/ 1181100 h 3528060"/>
                <a:gd name="connsiteX150" fmla="*/ 3246120 w 3535680"/>
                <a:gd name="connsiteY150" fmla="*/ 1264920 h 3528060"/>
                <a:gd name="connsiteX151" fmla="*/ 3337560 w 3535680"/>
                <a:gd name="connsiteY151" fmla="*/ 1234440 h 3528060"/>
                <a:gd name="connsiteX152" fmla="*/ 3535680 w 3535680"/>
                <a:gd name="connsiteY152" fmla="*/ 1264920 h 3528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535680" h="3528060">
                  <a:moveTo>
                    <a:pt x="3535680" y="1264920"/>
                  </a:moveTo>
                  <a:lnTo>
                    <a:pt x="3474720" y="1379220"/>
                  </a:lnTo>
                  <a:lnTo>
                    <a:pt x="3512820" y="1470660"/>
                  </a:lnTo>
                  <a:lnTo>
                    <a:pt x="3512820" y="1539240"/>
                  </a:lnTo>
                  <a:lnTo>
                    <a:pt x="3467100" y="1577340"/>
                  </a:lnTo>
                  <a:lnTo>
                    <a:pt x="3474720" y="1638300"/>
                  </a:lnTo>
                  <a:lnTo>
                    <a:pt x="3383280" y="1691640"/>
                  </a:lnTo>
                  <a:lnTo>
                    <a:pt x="3268980" y="1706880"/>
                  </a:lnTo>
                  <a:lnTo>
                    <a:pt x="3223260" y="1661160"/>
                  </a:lnTo>
                  <a:lnTo>
                    <a:pt x="3101340" y="1699260"/>
                  </a:lnTo>
                  <a:lnTo>
                    <a:pt x="3017520" y="1638300"/>
                  </a:lnTo>
                  <a:lnTo>
                    <a:pt x="2933700" y="1684020"/>
                  </a:lnTo>
                  <a:lnTo>
                    <a:pt x="2773680" y="1737360"/>
                  </a:lnTo>
                  <a:lnTo>
                    <a:pt x="2705100" y="1859280"/>
                  </a:lnTo>
                  <a:lnTo>
                    <a:pt x="2659380" y="1889760"/>
                  </a:lnTo>
                  <a:lnTo>
                    <a:pt x="2598420" y="1988820"/>
                  </a:lnTo>
                  <a:lnTo>
                    <a:pt x="2598420" y="2141220"/>
                  </a:lnTo>
                  <a:lnTo>
                    <a:pt x="2537460" y="2148840"/>
                  </a:lnTo>
                  <a:lnTo>
                    <a:pt x="2522220" y="2194560"/>
                  </a:lnTo>
                  <a:lnTo>
                    <a:pt x="2446020" y="2270760"/>
                  </a:lnTo>
                  <a:lnTo>
                    <a:pt x="2484120" y="2301240"/>
                  </a:lnTo>
                  <a:lnTo>
                    <a:pt x="2514600" y="2468880"/>
                  </a:lnTo>
                  <a:lnTo>
                    <a:pt x="2499360" y="2499360"/>
                  </a:lnTo>
                  <a:lnTo>
                    <a:pt x="2522220" y="2583180"/>
                  </a:lnTo>
                  <a:lnTo>
                    <a:pt x="2415540" y="2583180"/>
                  </a:lnTo>
                  <a:lnTo>
                    <a:pt x="2415540" y="2644140"/>
                  </a:lnTo>
                  <a:lnTo>
                    <a:pt x="2476500" y="2667000"/>
                  </a:lnTo>
                  <a:lnTo>
                    <a:pt x="2453640" y="2735580"/>
                  </a:lnTo>
                  <a:lnTo>
                    <a:pt x="2560320" y="2857500"/>
                  </a:lnTo>
                  <a:lnTo>
                    <a:pt x="2529840" y="3086100"/>
                  </a:lnTo>
                  <a:lnTo>
                    <a:pt x="2461260" y="3147060"/>
                  </a:lnTo>
                  <a:lnTo>
                    <a:pt x="2316480" y="3101340"/>
                  </a:lnTo>
                  <a:lnTo>
                    <a:pt x="2225040" y="3070860"/>
                  </a:lnTo>
                  <a:lnTo>
                    <a:pt x="2125980" y="2948940"/>
                  </a:lnTo>
                  <a:lnTo>
                    <a:pt x="2026920" y="2987040"/>
                  </a:lnTo>
                  <a:lnTo>
                    <a:pt x="1965960" y="2941320"/>
                  </a:lnTo>
                  <a:lnTo>
                    <a:pt x="1897380" y="3116580"/>
                  </a:lnTo>
                  <a:lnTo>
                    <a:pt x="1668780" y="3124200"/>
                  </a:lnTo>
                  <a:lnTo>
                    <a:pt x="1607820" y="3185160"/>
                  </a:lnTo>
                  <a:lnTo>
                    <a:pt x="1630680" y="3246120"/>
                  </a:lnTo>
                  <a:lnTo>
                    <a:pt x="1409700" y="3329940"/>
                  </a:lnTo>
                  <a:lnTo>
                    <a:pt x="1432560" y="3482340"/>
                  </a:lnTo>
                  <a:lnTo>
                    <a:pt x="1386840" y="3528060"/>
                  </a:lnTo>
                  <a:lnTo>
                    <a:pt x="1127760" y="3520440"/>
                  </a:lnTo>
                  <a:lnTo>
                    <a:pt x="1188720" y="3345180"/>
                  </a:lnTo>
                  <a:lnTo>
                    <a:pt x="1158240" y="3268980"/>
                  </a:lnTo>
                  <a:lnTo>
                    <a:pt x="1074420" y="3169920"/>
                  </a:lnTo>
                  <a:lnTo>
                    <a:pt x="990600" y="3032760"/>
                  </a:lnTo>
                  <a:lnTo>
                    <a:pt x="914400" y="2781300"/>
                  </a:lnTo>
                  <a:lnTo>
                    <a:pt x="1013460" y="2735580"/>
                  </a:lnTo>
                  <a:lnTo>
                    <a:pt x="1036320" y="2667000"/>
                  </a:lnTo>
                  <a:lnTo>
                    <a:pt x="1074420" y="2606040"/>
                  </a:lnTo>
                  <a:lnTo>
                    <a:pt x="1074420" y="2606040"/>
                  </a:lnTo>
                  <a:lnTo>
                    <a:pt x="1150620" y="2575560"/>
                  </a:lnTo>
                  <a:lnTo>
                    <a:pt x="1188720" y="2537460"/>
                  </a:lnTo>
                  <a:lnTo>
                    <a:pt x="1203960" y="2461260"/>
                  </a:lnTo>
                  <a:lnTo>
                    <a:pt x="1280160" y="2453640"/>
                  </a:lnTo>
                  <a:lnTo>
                    <a:pt x="1318260" y="2385060"/>
                  </a:lnTo>
                  <a:lnTo>
                    <a:pt x="1371600" y="2377440"/>
                  </a:lnTo>
                  <a:lnTo>
                    <a:pt x="1371600" y="2308860"/>
                  </a:lnTo>
                  <a:lnTo>
                    <a:pt x="1432560" y="2308860"/>
                  </a:lnTo>
                  <a:lnTo>
                    <a:pt x="1493520" y="2255520"/>
                  </a:lnTo>
                  <a:lnTo>
                    <a:pt x="1539240" y="2148840"/>
                  </a:lnTo>
                  <a:lnTo>
                    <a:pt x="1531620" y="1965960"/>
                  </a:lnTo>
                  <a:lnTo>
                    <a:pt x="1470660" y="1889760"/>
                  </a:lnTo>
                  <a:lnTo>
                    <a:pt x="1333500" y="1927860"/>
                  </a:lnTo>
                  <a:lnTo>
                    <a:pt x="1203960" y="2065020"/>
                  </a:lnTo>
                  <a:lnTo>
                    <a:pt x="1150620" y="2072640"/>
                  </a:lnTo>
                  <a:lnTo>
                    <a:pt x="1104900" y="1988820"/>
                  </a:lnTo>
                  <a:lnTo>
                    <a:pt x="929640" y="1920240"/>
                  </a:lnTo>
                  <a:lnTo>
                    <a:pt x="723900" y="1798320"/>
                  </a:lnTo>
                  <a:lnTo>
                    <a:pt x="647700" y="1805940"/>
                  </a:lnTo>
                  <a:lnTo>
                    <a:pt x="510540" y="1783080"/>
                  </a:lnTo>
                  <a:lnTo>
                    <a:pt x="457200" y="1821180"/>
                  </a:lnTo>
                  <a:lnTo>
                    <a:pt x="327660" y="1783080"/>
                  </a:lnTo>
                  <a:lnTo>
                    <a:pt x="228600" y="1805940"/>
                  </a:lnTo>
                  <a:lnTo>
                    <a:pt x="190500" y="1836420"/>
                  </a:lnTo>
                  <a:lnTo>
                    <a:pt x="0" y="1821180"/>
                  </a:lnTo>
                  <a:lnTo>
                    <a:pt x="30480" y="1744980"/>
                  </a:lnTo>
                  <a:lnTo>
                    <a:pt x="114300" y="1691640"/>
                  </a:lnTo>
                  <a:lnTo>
                    <a:pt x="228600" y="1691640"/>
                  </a:lnTo>
                  <a:lnTo>
                    <a:pt x="274320" y="1653540"/>
                  </a:lnTo>
                  <a:lnTo>
                    <a:pt x="342900" y="1615440"/>
                  </a:lnTo>
                  <a:lnTo>
                    <a:pt x="373380" y="1524000"/>
                  </a:lnTo>
                  <a:lnTo>
                    <a:pt x="304800" y="1516380"/>
                  </a:lnTo>
                  <a:lnTo>
                    <a:pt x="289560" y="1478280"/>
                  </a:lnTo>
                  <a:lnTo>
                    <a:pt x="251460" y="1440180"/>
                  </a:lnTo>
                  <a:lnTo>
                    <a:pt x="190500" y="1455420"/>
                  </a:lnTo>
                  <a:lnTo>
                    <a:pt x="167640" y="1409700"/>
                  </a:lnTo>
                  <a:lnTo>
                    <a:pt x="236220" y="1356360"/>
                  </a:lnTo>
                  <a:lnTo>
                    <a:pt x="335280" y="1348740"/>
                  </a:lnTo>
                  <a:lnTo>
                    <a:pt x="365760" y="1257300"/>
                  </a:lnTo>
                  <a:lnTo>
                    <a:pt x="449580" y="1196340"/>
                  </a:lnTo>
                  <a:lnTo>
                    <a:pt x="510540" y="1104900"/>
                  </a:lnTo>
                  <a:lnTo>
                    <a:pt x="594360" y="1150620"/>
                  </a:lnTo>
                  <a:lnTo>
                    <a:pt x="579120" y="1264920"/>
                  </a:lnTo>
                  <a:lnTo>
                    <a:pt x="670560" y="1295400"/>
                  </a:lnTo>
                  <a:lnTo>
                    <a:pt x="655320" y="1402080"/>
                  </a:lnTo>
                  <a:lnTo>
                    <a:pt x="784860" y="1440180"/>
                  </a:lnTo>
                  <a:lnTo>
                    <a:pt x="830580" y="1371600"/>
                  </a:lnTo>
                  <a:lnTo>
                    <a:pt x="960120" y="1356360"/>
                  </a:lnTo>
                  <a:lnTo>
                    <a:pt x="1051560" y="1363980"/>
                  </a:lnTo>
                  <a:lnTo>
                    <a:pt x="1051560" y="1303020"/>
                  </a:lnTo>
                  <a:lnTo>
                    <a:pt x="1097280" y="1272540"/>
                  </a:lnTo>
                  <a:lnTo>
                    <a:pt x="1089660" y="1196340"/>
                  </a:lnTo>
                  <a:lnTo>
                    <a:pt x="1135380" y="1135380"/>
                  </a:lnTo>
                  <a:lnTo>
                    <a:pt x="1112520" y="1074420"/>
                  </a:lnTo>
                  <a:lnTo>
                    <a:pt x="1112520" y="1074420"/>
                  </a:lnTo>
                  <a:lnTo>
                    <a:pt x="1143000" y="914400"/>
                  </a:lnTo>
                  <a:lnTo>
                    <a:pt x="1257300" y="861060"/>
                  </a:lnTo>
                  <a:lnTo>
                    <a:pt x="1325880" y="754380"/>
                  </a:lnTo>
                  <a:lnTo>
                    <a:pt x="1325880" y="678180"/>
                  </a:lnTo>
                  <a:lnTo>
                    <a:pt x="1264920" y="624840"/>
                  </a:lnTo>
                  <a:lnTo>
                    <a:pt x="1264920" y="563880"/>
                  </a:lnTo>
                  <a:lnTo>
                    <a:pt x="1363980" y="510540"/>
                  </a:lnTo>
                  <a:lnTo>
                    <a:pt x="1363980" y="411480"/>
                  </a:lnTo>
                  <a:lnTo>
                    <a:pt x="1478280" y="396240"/>
                  </a:lnTo>
                  <a:lnTo>
                    <a:pt x="1493520" y="289560"/>
                  </a:lnTo>
                  <a:lnTo>
                    <a:pt x="1584960" y="281940"/>
                  </a:lnTo>
                  <a:lnTo>
                    <a:pt x="1661160" y="335280"/>
                  </a:lnTo>
                  <a:lnTo>
                    <a:pt x="1790700" y="335280"/>
                  </a:lnTo>
                  <a:lnTo>
                    <a:pt x="1958340" y="106680"/>
                  </a:lnTo>
                  <a:lnTo>
                    <a:pt x="2080260" y="106680"/>
                  </a:lnTo>
                  <a:lnTo>
                    <a:pt x="2125980" y="137160"/>
                  </a:lnTo>
                  <a:lnTo>
                    <a:pt x="2316480" y="114300"/>
                  </a:lnTo>
                  <a:lnTo>
                    <a:pt x="2415540" y="129540"/>
                  </a:lnTo>
                  <a:lnTo>
                    <a:pt x="2522220" y="190500"/>
                  </a:lnTo>
                  <a:lnTo>
                    <a:pt x="2560320" y="228600"/>
                  </a:lnTo>
                  <a:lnTo>
                    <a:pt x="2590800" y="266700"/>
                  </a:lnTo>
                  <a:lnTo>
                    <a:pt x="2682240" y="274320"/>
                  </a:lnTo>
                  <a:lnTo>
                    <a:pt x="2705100" y="190500"/>
                  </a:lnTo>
                  <a:lnTo>
                    <a:pt x="2758440" y="114300"/>
                  </a:lnTo>
                  <a:lnTo>
                    <a:pt x="2766060" y="60960"/>
                  </a:lnTo>
                  <a:lnTo>
                    <a:pt x="2857500" y="30480"/>
                  </a:lnTo>
                  <a:lnTo>
                    <a:pt x="2933700" y="0"/>
                  </a:lnTo>
                  <a:lnTo>
                    <a:pt x="2971800" y="0"/>
                  </a:lnTo>
                  <a:lnTo>
                    <a:pt x="2987040" y="30480"/>
                  </a:lnTo>
                  <a:lnTo>
                    <a:pt x="2926080" y="251460"/>
                  </a:lnTo>
                  <a:lnTo>
                    <a:pt x="2926080" y="388620"/>
                  </a:lnTo>
                  <a:lnTo>
                    <a:pt x="2910840" y="457200"/>
                  </a:lnTo>
                  <a:lnTo>
                    <a:pt x="2857500" y="525780"/>
                  </a:lnTo>
                  <a:lnTo>
                    <a:pt x="2849880" y="563880"/>
                  </a:lnTo>
                  <a:lnTo>
                    <a:pt x="2857500" y="594360"/>
                  </a:lnTo>
                  <a:lnTo>
                    <a:pt x="2933700" y="594360"/>
                  </a:lnTo>
                  <a:lnTo>
                    <a:pt x="2933700" y="594360"/>
                  </a:lnTo>
                  <a:lnTo>
                    <a:pt x="2910840" y="685800"/>
                  </a:lnTo>
                  <a:lnTo>
                    <a:pt x="3009900" y="754380"/>
                  </a:lnTo>
                  <a:lnTo>
                    <a:pt x="2994660" y="830580"/>
                  </a:lnTo>
                  <a:lnTo>
                    <a:pt x="3070860" y="1051560"/>
                  </a:lnTo>
                  <a:lnTo>
                    <a:pt x="3192780" y="1181100"/>
                  </a:lnTo>
                  <a:lnTo>
                    <a:pt x="3246120" y="1264920"/>
                  </a:lnTo>
                  <a:lnTo>
                    <a:pt x="3337560" y="1234440"/>
                  </a:lnTo>
                  <a:lnTo>
                    <a:pt x="3535680" y="12649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C61DF11B-2AE3-DD70-C36A-7FCEE705AB30}"/>
                </a:ext>
              </a:extLst>
            </p:cNvPr>
            <p:cNvSpPr/>
            <p:nvPr/>
          </p:nvSpPr>
          <p:spPr>
            <a:xfrm>
              <a:off x="2716827" y="4514725"/>
              <a:ext cx="457648" cy="692416"/>
            </a:xfrm>
            <a:custGeom>
              <a:avLst/>
              <a:gdLst>
                <a:gd name="connsiteX0" fmla="*/ 3512820 w 3520440"/>
                <a:gd name="connsiteY0" fmla="*/ 403860 h 5326380"/>
                <a:gd name="connsiteX1" fmla="*/ 3459480 w 3520440"/>
                <a:gd name="connsiteY1" fmla="*/ 365760 h 5326380"/>
                <a:gd name="connsiteX2" fmla="*/ 3459480 w 3520440"/>
                <a:gd name="connsiteY2" fmla="*/ 198120 h 5326380"/>
                <a:gd name="connsiteX3" fmla="*/ 3520440 w 3520440"/>
                <a:gd name="connsiteY3" fmla="*/ 83820 h 5326380"/>
                <a:gd name="connsiteX4" fmla="*/ 3451860 w 3520440"/>
                <a:gd name="connsiteY4" fmla="*/ 76200 h 5326380"/>
                <a:gd name="connsiteX5" fmla="*/ 3383280 w 3520440"/>
                <a:gd name="connsiteY5" fmla="*/ 53340 h 5326380"/>
                <a:gd name="connsiteX6" fmla="*/ 3307080 w 3520440"/>
                <a:gd name="connsiteY6" fmla="*/ 60960 h 5326380"/>
                <a:gd name="connsiteX7" fmla="*/ 3261360 w 3520440"/>
                <a:gd name="connsiteY7" fmla="*/ 30480 h 5326380"/>
                <a:gd name="connsiteX8" fmla="*/ 3139440 w 3520440"/>
                <a:gd name="connsiteY8" fmla="*/ 38100 h 5326380"/>
                <a:gd name="connsiteX9" fmla="*/ 3086100 w 3520440"/>
                <a:gd name="connsiteY9" fmla="*/ 182880 h 5326380"/>
                <a:gd name="connsiteX10" fmla="*/ 3032760 w 3520440"/>
                <a:gd name="connsiteY10" fmla="*/ 259080 h 5326380"/>
                <a:gd name="connsiteX11" fmla="*/ 2926080 w 3520440"/>
                <a:gd name="connsiteY11" fmla="*/ 259080 h 5326380"/>
                <a:gd name="connsiteX12" fmla="*/ 2766060 w 3520440"/>
                <a:gd name="connsiteY12" fmla="*/ 259080 h 5326380"/>
                <a:gd name="connsiteX13" fmla="*/ 2697480 w 3520440"/>
                <a:gd name="connsiteY13" fmla="*/ 259080 h 5326380"/>
                <a:gd name="connsiteX14" fmla="*/ 2659380 w 3520440"/>
                <a:gd name="connsiteY14" fmla="*/ 327660 h 5326380"/>
                <a:gd name="connsiteX15" fmla="*/ 2537460 w 3520440"/>
                <a:gd name="connsiteY15" fmla="*/ 289560 h 5326380"/>
                <a:gd name="connsiteX16" fmla="*/ 2438400 w 3520440"/>
                <a:gd name="connsiteY16" fmla="*/ 236220 h 5326380"/>
                <a:gd name="connsiteX17" fmla="*/ 2476500 w 3520440"/>
                <a:gd name="connsiteY17" fmla="*/ 175260 h 5326380"/>
                <a:gd name="connsiteX18" fmla="*/ 2407920 w 3520440"/>
                <a:gd name="connsiteY18" fmla="*/ 99060 h 5326380"/>
                <a:gd name="connsiteX19" fmla="*/ 2346960 w 3520440"/>
                <a:gd name="connsiteY19" fmla="*/ 0 h 5326380"/>
                <a:gd name="connsiteX20" fmla="*/ 2255520 w 3520440"/>
                <a:gd name="connsiteY20" fmla="*/ 38100 h 5326380"/>
                <a:gd name="connsiteX21" fmla="*/ 2225040 w 3520440"/>
                <a:gd name="connsiteY21" fmla="*/ 83820 h 5326380"/>
                <a:gd name="connsiteX22" fmla="*/ 2186940 w 3520440"/>
                <a:gd name="connsiteY22" fmla="*/ 114300 h 5326380"/>
                <a:gd name="connsiteX23" fmla="*/ 2065020 w 3520440"/>
                <a:gd name="connsiteY23" fmla="*/ 114300 h 5326380"/>
                <a:gd name="connsiteX24" fmla="*/ 1981200 w 3520440"/>
                <a:gd name="connsiteY24" fmla="*/ 114300 h 5326380"/>
                <a:gd name="connsiteX25" fmla="*/ 1973580 w 3520440"/>
                <a:gd name="connsiteY25" fmla="*/ 45720 h 5326380"/>
                <a:gd name="connsiteX26" fmla="*/ 1897380 w 3520440"/>
                <a:gd name="connsiteY26" fmla="*/ 38100 h 5326380"/>
                <a:gd name="connsiteX27" fmla="*/ 1729740 w 3520440"/>
                <a:gd name="connsiteY27" fmla="*/ 45720 h 5326380"/>
                <a:gd name="connsiteX28" fmla="*/ 1684020 w 3520440"/>
                <a:gd name="connsiteY28" fmla="*/ 114300 h 5326380"/>
                <a:gd name="connsiteX29" fmla="*/ 1630680 w 3520440"/>
                <a:gd name="connsiteY29" fmla="*/ 182880 h 5326380"/>
                <a:gd name="connsiteX30" fmla="*/ 1630680 w 3520440"/>
                <a:gd name="connsiteY30" fmla="*/ 213360 h 5326380"/>
                <a:gd name="connsiteX31" fmla="*/ 1661160 w 3520440"/>
                <a:gd name="connsiteY31" fmla="*/ 266700 h 5326380"/>
                <a:gd name="connsiteX32" fmla="*/ 1592580 w 3520440"/>
                <a:gd name="connsiteY32" fmla="*/ 373380 h 5326380"/>
                <a:gd name="connsiteX33" fmla="*/ 1463040 w 3520440"/>
                <a:gd name="connsiteY33" fmla="*/ 419100 h 5326380"/>
                <a:gd name="connsiteX34" fmla="*/ 1440180 w 3520440"/>
                <a:gd name="connsiteY34" fmla="*/ 525780 h 5326380"/>
                <a:gd name="connsiteX35" fmla="*/ 1432560 w 3520440"/>
                <a:gd name="connsiteY35" fmla="*/ 586740 h 5326380"/>
                <a:gd name="connsiteX36" fmla="*/ 1379220 w 3520440"/>
                <a:gd name="connsiteY36" fmla="*/ 586740 h 5326380"/>
                <a:gd name="connsiteX37" fmla="*/ 1295400 w 3520440"/>
                <a:gd name="connsiteY37" fmla="*/ 685800 h 5326380"/>
                <a:gd name="connsiteX38" fmla="*/ 1257300 w 3520440"/>
                <a:gd name="connsiteY38" fmla="*/ 762000 h 5326380"/>
                <a:gd name="connsiteX39" fmla="*/ 1257300 w 3520440"/>
                <a:gd name="connsiteY39" fmla="*/ 762000 h 5326380"/>
                <a:gd name="connsiteX40" fmla="*/ 1257300 w 3520440"/>
                <a:gd name="connsiteY40" fmla="*/ 883920 h 5326380"/>
                <a:gd name="connsiteX41" fmla="*/ 1196340 w 3520440"/>
                <a:gd name="connsiteY41" fmla="*/ 937260 h 5326380"/>
                <a:gd name="connsiteX42" fmla="*/ 1051560 w 3520440"/>
                <a:gd name="connsiteY42" fmla="*/ 906780 h 5326380"/>
                <a:gd name="connsiteX43" fmla="*/ 998220 w 3520440"/>
                <a:gd name="connsiteY43" fmla="*/ 1013460 h 5326380"/>
                <a:gd name="connsiteX44" fmla="*/ 944880 w 3520440"/>
                <a:gd name="connsiteY44" fmla="*/ 1036320 h 5326380"/>
                <a:gd name="connsiteX45" fmla="*/ 952500 w 3520440"/>
                <a:gd name="connsiteY45" fmla="*/ 1135380 h 5326380"/>
                <a:gd name="connsiteX46" fmla="*/ 922020 w 3520440"/>
                <a:gd name="connsiteY46" fmla="*/ 1203960 h 5326380"/>
                <a:gd name="connsiteX47" fmla="*/ 944880 w 3520440"/>
                <a:gd name="connsiteY47" fmla="*/ 1363980 h 5326380"/>
                <a:gd name="connsiteX48" fmla="*/ 952500 w 3520440"/>
                <a:gd name="connsiteY48" fmla="*/ 1455420 h 5326380"/>
                <a:gd name="connsiteX49" fmla="*/ 998220 w 3520440"/>
                <a:gd name="connsiteY49" fmla="*/ 1577340 h 5326380"/>
                <a:gd name="connsiteX50" fmla="*/ 1066800 w 3520440"/>
                <a:gd name="connsiteY50" fmla="*/ 1584960 h 5326380"/>
                <a:gd name="connsiteX51" fmla="*/ 1135380 w 3520440"/>
                <a:gd name="connsiteY51" fmla="*/ 1722120 h 5326380"/>
                <a:gd name="connsiteX52" fmla="*/ 1173480 w 3520440"/>
                <a:gd name="connsiteY52" fmla="*/ 1783080 h 5326380"/>
                <a:gd name="connsiteX53" fmla="*/ 1211580 w 3520440"/>
                <a:gd name="connsiteY53" fmla="*/ 1836420 h 5326380"/>
                <a:gd name="connsiteX54" fmla="*/ 1181100 w 3520440"/>
                <a:gd name="connsiteY54" fmla="*/ 1965960 h 5326380"/>
                <a:gd name="connsiteX55" fmla="*/ 1135380 w 3520440"/>
                <a:gd name="connsiteY55" fmla="*/ 2026920 h 5326380"/>
                <a:gd name="connsiteX56" fmla="*/ 1059180 w 3520440"/>
                <a:gd name="connsiteY56" fmla="*/ 2019300 h 5326380"/>
                <a:gd name="connsiteX57" fmla="*/ 1059180 w 3520440"/>
                <a:gd name="connsiteY57" fmla="*/ 2072640 h 5326380"/>
                <a:gd name="connsiteX58" fmla="*/ 1021080 w 3520440"/>
                <a:gd name="connsiteY58" fmla="*/ 2125980 h 5326380"/>
                <a:gd name="connsiteX59" fmla="*/ 1021080 w 3520440"/>
                <a:gd name="connsiteY59" fmla="*/ 2125980 h 5326380"/>
                <a:gd name="connsiteX60" fmla="*/ 1074420 w 3520440"/>
                <a:gd name="connsiteY60" fmla="*/ 2171700 h 5326380"/>
                <a:gd name="connsiteX61" fmla="*/ 1112520 w 3520440"/>
                <a:gd name="connsiteY61" fmla="*/ 2263140 h 5326380"/>
                <a:gd name="connsiteX62" fmla="*/ 1158240 w 3520440"/>
                <a:gd name="connsiteY62" fmla="*/ 2316480 h 5326380"/>
                <a:gd name="connsiteX63" fmla="*/ 1181100 w 3520440"/>
                <a:gd name="connsiteY63" fmla="*/ 2385060 h 5326380"/>
                <a:gd name="connsiteX64" fmla="*/ 1173480 w 3520440"/>
                <a:gd name="connsiteY64" fmla="*/ 2476500 h 5326380"/>
                <a:gd name="connsiteX65" fmla="*/ 1112520 w 3520440"/>
                <a:gd name="connsiteY65" fmla="*/ 2506980 h 5326380"/>
                <a:gd name="connsiteX66" fmla="*/ 1112520 w 3520440"/>
                <a:gd name="connsiteY66" fmla="*/ 2506980 h 5326380"/>
                <a:gd name="connsiteX67" fmla="*/ 975360 w 3520440"/>
                <a:gd name="connsiteY67" fmla="*/ 2438400 h 5326380"/>
                <a:gd name="connsiteX68" fmla="*/ 914400 w 3520440"/>
                <a:gd name="connsiteY68" fmla="*/ 2407920 h 5326380"/>
                <a:gd name="connsiteX69" fmla="*/ 868680 w 3520440"/>
                <a:gd name="connsiteY69" fmla="*/ 2484120 h 5326380"/>
                <a:gd name="connsiteX70" fmla="*/ 853440 w 3520440"/>
                <a:gd name="connsiteY70" fmla="*/ 2537460 h 5326380"/>
                <a:gd name="connsiteX71" fmla="*/ 822960 w 3520440"/>
                <a:gd name="connsiteY71" fmla="*/ 2583180 h 5326380"/>
                <a:gd name="connsiteX72" fmla="*/ 822960 w 3520440"/>
                <a:gd name="connsiteY72" fmla="*/ 2583180 h 5326380"/>
                <a:gd name="connsiteX73" fmla="*/ 701040 w 3520440"/>
                <a:gd name="connsiteY73" fmla="*/ 2621280 h 5326380"/>
                <a:gd name="connsiteX74" fmla="*/ 594360 w 3520440"/>
                <a:gd name="connsiteY74" fmla="*/ 2567940 h 5326380"/>
                <a:gd name="connsiteX75" fmla="*/ 502920 w 3520440"/>
                <a:gd name="connsiteY75" fmla="*/ 2606040 h 5326380"/>
                <a:gd name="connsiteX76" fmla="*/ 449580 w 3520440"/>
                <a:gd name="connsiteY76" fmla="*/ 2705100 h 5326380"/>
                <a:gd name="connsiteX77" fmla="*/ 403860 w 3520440"/>
                <a:gd name="connsiteY77" fmla="*/ 2674620 h 5326380"/>
                <a:gd name="connsiteX78" fmla="*/ 350520 w 3520440"/>
                <a:gd name="connsiteY78" fmla="*/ 2697480 h 5326380"/>
                <a:gd name="connsiteX79" fmla="*/ 129540 w 3520440"/>
                <a:gd name="connsiteY79" fmla="*/ 2682240 h 5326380"/>
                <a:gd name="connsiteX80" fmla="*/ 60960 w 3520440"/>
                <a:gd name="connsiteY80" fmla="*/ 2682240 h 5326380"/>
                <a:gd name="connsiteX81" fmla="*/ 0 w 3520440"/>
                <a:gd name="connsiteY81" fmla="*/ 2804160 h 5326380"/>
                <a:gd name="connsiteX82" fmla="*/ 0 w 3520440"/>
                <a:gd name="connsiteY82" fmla="*/ 2834640 h 5326380"/>
                <a:gd name="connsiteX83" fmla="*/ 106680 w 3520440"/>
                <a:gd name="connsiteY83" fmla="*/ 2895600 h 5326380"/>
                <a:gd name="connsiteX84" fmla="*/ 190500 w 3520440"/>
                <a:gd name="connsiteY84" fmla="*/ 2987040 h 5326380"/>
                <a:gd name="connsiteX85" fmla="*/ 289560 w 3520440"/>
                <a:gd name="connsiteY85" fmla="*/ 3208020 h 5326380"/>
                <a:gd name="connsiteX86" fmla="*/ 426720 w 3520440"/>
                <a:gd name="connsiteY86" fmla="*/ 3261360 h 5326380"/>
                <a:gd name="connsiteX87" fmla="*/ 510540 w 3520440"/>
                <a:gd name="connsiteY87" fmla="*/ 3314700 h 5326380"/>
                <a:gd name="connsiteX88" fmla="*/ 594360 w 3520440"/>
                <a:gd name="connsiteY88" fmla="*/ 3482340 h 5326380"/>
                <a:gd name="connsiteX89" fmla="*/ 510540 w 3520440"/>
                <a:gd name="connsiteY89" fmla="*/ 3634740 h 5326380"/>
                <a:gd name="connsiteX90" fmla="*/ 502920 w 3520440"/>
                <a:gd name="connsiteY90" fmla="*/ 3710940 h 5326380"/>
                <a:gd name="connsiteX91" fmla="*/ 632460 w 3520440"/>
                <a:gd name="connsiteY91" fmla="*/ 3771900 h 5326380"/>
                <a:gd name="connsiteX92" fmla="*/ 693420 w 3520440"/>
                <a:gd name="connsiteY92" fmla="*/ 3832860 h 5326380"/>
                <a:gd name="connsiteX93" fmla="*/ 792480 w 3520440"/>
                <a:gd name="connsiteY93" fmla="*/ 3802380 h 5326380"/>
                <a:gd name="connsiteX94" fmla="*/ 838200 w 3520440"/>
                <a:gd name="connsiteY94" fmla="*/ 3863340 h 5326380"/>
                <a:gd name="connsiteX95" fmla="*/ 830580 w 3520440"/>
                <a:gd name="connsiteY95" fmla="*/ 3916680 h 5326380"/>
                <a:gd name="connsiteX96" fmla="*/ 929640 w 3520440"/>
                <a:gd name="connsiteY96" fmla="*/ 3947160 h 5326380"/>
                <a:gd name="connsiteX97" fmla="*/ 960120 w 3520440"/>
                <a:gd name="connsiteY97" fmla="*/ 4145280 h 5326380"/>
                <a:gd name="connsiteX98" fmla="*/ 975360 w 3520440"/>
                <a:gd name="connsiteY98" fmla="*/ 4221480 h 5326380"/>
                <a:gd name="connsiteX99" fmla="*/ 998220 w 3520440"/>
                <a:gd name="connsiteY99" fmla="*/ 4282440 h 5326380"/>
                <a:gd name="connsiteX100" fmla="*/ 1021080 w 3520440"/>
                <a:gd name="connsiteY100" fmla="*/ 4335780 h 5326380"/>
                <a:gd name="connsiteX101" fmla="*/ 1112520 w 3520440"/>
                <a:gd name="connsiteY101" fmla="*/ 4290060 h 5326380"/>
                <a:gd name="connsiteX102" fmla="*/ 1272540 w 3520440"/>
                <a:gd name="connsiteY102" fmla="*/ 4366260 h 5326380"/>
                <a:gd name="connsiteX103" fmla="*/ 1379220 w 3520440"/>
                <a:gd name="connsiteY103" fmla="*/ 4351020 h 5326380"/>
                <a:gd name="connsiteX104" fmla="*/ 1440180 w 3520440"/>
                <a:gd name="connsiteY104" fmla="*/ 4404360 h 5326380"/>
                <a:gd name="connsiteX105" fmla="*/ 1463040 w 3520440"/>
                <a:gd name="connsiteY105" fmla="*/ 4488180 h 5326380"/>
                <a:gd name="connsiteX106" fmla="*/ 1463040 w 3520440"/>
                <a:gd name="connsiteY106" fmla="*/ 4488180 h 5326380"/>
                <a:gd name="connsiteX107" fmla="*/ 1501140 w 3520440"/>
                <a:gd name="connsiteY107" fmla="*/ 4594860 h 5326380"/>
                <a:gd name="connsiteX108" fmla="*/ 1463040 w 3520440"/>
                <a:gd name="connsiteY108" fmla="*/ 4625340 h 5326380"/>
                <a:gd name="connsiteX109" fmla="*/ 1501140 w 3520440"/>
                <a:gd name="connsiteY109" fmla="*/ 4739640 h 5326380"/>
                <a:gd name="connsiteX110" fmla="*/ 1447800 w 3520440"/>
                <a:gd name="connsiteY110" fmla="*/ 4808220 h 5326380"/>
                <a:gd name="connsiteX111" fmla="*/ 1394460 w 3520440"/>
                <a:gd name="connsiteY111" fmla="*/ 4892040 h 5326380"/>
                <a:gd name="connsiteX112" fmla="*/ 1386840 w 3520440"/>
                <a:gd name="connsiteY112" fmla="*/ 4991100 h 5326380"/>
                <a:gd name="connsiteX113" fmla="*/ 1478280 w 3520440"/>
                <a:gd name="connsiteY113" fmla="*/ 4991100 h 5326380"/>
                <a:gd name="connsiteX114" fmla="*/ 1508760 w 3520440"/>
                <a:gd name="connsiteY114" fmla="*/ 5059680 h 5326380"/>
                <a:gd name="connsiteX115" fmla="*/ 1600200 w 3520440"/>
                <a:gd name="connsiteY115" fmla="*/ 5097780 h 5326380"/>
                <a:gd name="connsiteX116" fmla="*/ 1630680 w 3520440"/>
                <a:gd name="connsiteY116" fmla="*/ 5257800 h 5326380"/>
                <a:gd name="connsiteX117" fmla="*/ 1722120 w 3520440"/>
                <a:gd name="connsiteY117" fmla="*/ 5273040 h 5326380"/>
                <a:gd name="connsiteX118" fmla="*/ 1828800 w 3520440"/>
                <a:gd name="connsiteY118" fmla="*/ 5242560 h 5326380"/>
                <a:gd name="connsiteX119" fmla="*/ 1866900 w 3520440"/>
                <a:gd name="connsiteY119" fmla="*/ 5318760 h 5326380"/>
                <a:gd name="connsiteX120" fmla="*/ 1943100 w 3520440"/>
                <a:gd name="connsiteY120" fmla="*/ 5326380 h 5326380"/>
                <a:gd name="connsiteX121" fmla="*/ 1912620 w 3520440"/>
                <a:gd name="connsiteY121" fmla="*/ 5227320 h 5326380"/>
                <a:gd name="connsiteX122" fmla="*/ 1988820 w 3520440"/>
                <a:gd name="connsiteY122" fmla="*/ 5128260 h 5326380"/>
                <a:gd name="connsiteX123" fmla="*/ 2057400 w 3520440"/>
                <a:gd name="connsiteY123" fmla="*/ 5036820 h 5326380"/>
                <a:gd name="connsiteX124" fmla="*/ 2034540 w 3520440"/>
                <a:gd name="connsiteY124" fmla="*/ 4869180 h 5326380"/>
                <a:gd name="connsiteX125" fmla="*/ 2026920 w 3520440"/>
                <a:gd name="connsiteY125" fmla="*/ 4716780 h 5326380"/>
                <a:gd name="connsiteX126" fmla="*/ 2110740 w 3520440"/>
                <a:gd name="connsiteY126" fmla="*/ 4602480 h 5326380"/>
                <a:gd name="connsiteX127" fmla="*/ 2232660 w 3520440"/>
                <a:gd name="connsiteY127" fmla="*/ 4442460 h 5326380"/>
                <a:gd name="connsiteX128" fmla="*/ 2331720 w 3520440"/>
                <a:gd name="connsiteY128" fmla="*/ 4411980 h 5326380"/>
                <a:gd name="connsiteX129" fmla="*/ 2308860 w 3520440"/>
                <a:gd name="connsiteY129" fmla="*/ 4290060 h 5326380"/>
                <a:gd name="connsiteX130" fmla="*/ 2301240 w 3520440"/>
                <a:gd name="connsiteY130" fmla="*/ 4145280 h 5326380"/>
                <a:gd name="connsiteX131" fmla="*/ 2346960 w 3520440"/>
                <a:gd name="connsiteY131" fmla="*/ 4008120 h 5326380"/>
                <a:gd name="connsiteX132" fmla="*/ 2377440 w 3520440"/>
                <a:gd name="connsiteY132" fmla="*/ 3848100 h 5326380"/>
                <a:gd name="connsiteX133" fmla="*/ 2293620 w 3520440"/>
                <a:gd name="connsiteY133" fmla="*/ 3718560 h 5326380"/>
                <a:gd name="connsiteX134" fmla="*/ 2255520 w 3520440"/>
                <a:gd name="connsiteY134" fmla="*/ 3619500 h 5326380"/>
                <a:gd name="connsiteX135" fmla="*/ 2316480 w 3520440"/>
                <a:gd name="connsiteY135" fmla="*/ 3253740 h 5326380"/>
                <a:gd name="connsiteX136" fmla="*/ 2552700 w 3520440"/>
                <a:gd name="connsiteY136" fmla="*/ 2628900 h 5326380"/>
                <a:gd name="connsiteX137" fmla="*/ 2659380 w 3520440"/>
                <a:gd name="connsiteY137" fmla="*/ 2080260 h 5326380"/>
                <a:gd name="connsiteX138" fmla="*/ 2788920 w 3520440"/>
                <a:gd name="connsiteY138" fmla="*/ 1821180 h 5326380"/>
                <a:gd name="connsiteX139" fmla="*/ 2796540 w 3520440"/>
                <a:gd name="connsiteY139" fmla="*/ 1729740 h 5326380"/>
                <a:gd name="connsiteX140" fmla="*/ 2865120 w 3520440"/>
                <a:gd name="connsiteY140" fmla="*/ 1584960 h 5326380"/>
                <a:gd name="connsiteX141" fmla="*/ 2979420 w 3520440"/>
                <a:gd name="connsiteY141" fmla="*/ 1508760 h 5326380"/>
                <a:gd name="connsiteX142" fmla="*/ 2910840 w 3520440"/>
                <a:gd name="connsiteY142" fmla="*/ 1394460 h 5326380"/>
                <a:gd name="connsiteX143" fmla="*/ 2918460 w 3520440"/>
                <a:gd name="connsiteY143" fmla="*/ 1363980 h 5326380"/>
                <a:gd name="connsiteX144" fmla="*/ 3017520 w 3520440"/>
                <a:gd name="connsiteY144" fmla="*/ 1341120 h 5326380"/>
                <a:gd name="connsiteX145" fmla="*/ 3101340 w 3520440"/>
                <a:gd name="connsiteY145" fmla="*/ 1272540 h 5326380"/>
                <a:gd name="connsiteX146" fmla="*/ 3078480 w 3520440"/>
                <a:gd name="connsiteY146" fmla="*/ 1203960 h 5326380"/>
                <a:gd name="connsiteX147" fmla="*/ 3002280 w 3520440"/>
                <a:gd name="connsiteY147" fmla="*/ 1150620 h 5326380"/>
                <a:gd name="connsiteX148" fmla="*/ 3002280 w 3520440"/>
                <a:gd name="connsiteY148" fmla="*/ 1021080 h 5326380"/>
                <a:gd name="connsiteX149" fmla="*/ 3032760 w 3520440"/>
                <a:gd name="connsiteY149" fmla="*/ 944880 h 5326380"/>
                <a:gd name="connsiteX150" fmla="*/ 3139440 w 3520440"/>
                <a:gd name="connsiteY150" fmla="*/ 914400 h 5326380"/>
                <a:gd name="connsiteX151" fmla="*/ 3246120 w 3520440"/>
                <a:gd name="connsiteY151" fmla="*/ 708660 h 5326380"/>
                <a:gd name="connsiteX152" fmla="*/ 3246120 w 3520440"/>
                <a:gd name="connsiteY152" fmla="*/ 632460 h 5326380"/>
                <a:gd name="connsiteX153" fmla="*/ 3329940 w 3520440"/>
                <a:gd name="connsiteY153" fmla="*/ 624840 h 5326380"/>
                <a:gd name="connsiteX154" fmla="*/ 3360420 w 3520440"/>
                <a:gd name="connsiteY154" fmla="*/ 571500 h 5326380"/>
                <a:gd name="connsiteX155" fmla="*/ 3390900 w 3520440"/>
                <a:gd name="connsiteY155" fmla="*/ 525780 h 5326380"/>
                <a:gd name="connsiteX156" fmla="*/ 3459480 w 3520440"/>
                <a:gd name="connsiteY156" fmla="*/ 541020 h 5326380"/>
                <a:gd name="connsiteX157" fmla="*/ 3467100 w 3520440"/>
                <a:gd name="connsiteY157" fmla="*/ 441960 h 5326380"/>
                <a:gd name="connsiteX158" fmla="*/ 3512820 w 3520440"/>
                <a:gd name="connsiteY158" fmla="*/ 403860 h 5326380"/>
                <a:gd name="connsiteX0" fmla="*/ 3512820 w 3520440"/>
                <a:gd name="connsiteY0" fmla="*/ 403860 h 5326380"/>
                <a:gd name="connsiteX1" fmla="*/ 3459480 w 3520440"/>
                <a:gd name="connsiteY1" fmla="*/ 365760 h 5326380"/>
                <a:gd name="connsiteX2" fmla="*/ 3459480 w 3520440"/>
                <a:gd name="connsiteY2" fmla="*/ 198120 h 5326380"/>
                <a:gd name="connsiteX3" fmla="*/ 3520440 w 3520440"/>
                <a:gd name="connsiteY3" fmla="*/ 83820 h 5326380"/>
                <a:gd name="connsiteX4" fmla="*/ 3451860 w 3520440"/>
                <a:gd name="connsiteY4" fmla="*/ 76200 h 5326380"/>
                <a:gd name="connsiteX5" fmla="*/ 3383280 w 3520440"/>
                <a:gd name="connsiteY5" fmla="*/ 53340 h 5326380"/>
                <a:gd name="connsiteX6" fmla="*/ 3307080 w 3520440"/>
                <a:gd name="connsiteY6" fmla="*/ 60960 h 5326380"/>
                <a:gd name="connsiteX7" fmla="*/ 3261360 w 3520440"/>
                <a:gd name="connsiteY7" fmla="*/ 30480 h 5326380"/>
                <a:gd name="connsiteX8" fmla="*/ 3139440 w 3520440"/>
                <a:gd name="connsiteY8" fmla="*/ 38100 h 5326380"/>
                <a:gd name="connsiteX9" fmla="*/ 3086100 w 3520440"/>
                <a:gd name="connsiteY9" fmla="*/ 182880 h 5326380"/>
                <a:gd name="connsiteX10" fmla="*/ 3032760 w 3520440"/>
                <a:gd name="connsiteY10" fmla="*/ 259080 h 5326380"/>
                <a:gd name="connsiteX11" fmla="*/ 2926080 w 3520440"/>
                <a:gd name="connsiteY11" fmla="*/ 259080 h 5326380"/>
                <a:gd name="connsiteX12" fmla="*/ 2766060 w 3520440"/>
                <a:gd name="connsiteY12" fmla="*/ 259080 h 5326380"/>
                <a:gd name="connsiteX13" fmla="*/ 2697480 w 3520440"/>
                <a:gd name="connsiteY13" fmla="*/ 259080 h 5326380"/>
                <a:gd name="connsiteX14" fmla="*/ 2659380 w 3520440"/>
                <a:gd name="connsiteY14" fmla="*/ 327660 h 5326380"/>
                <a:gd name="connsiteX15" fmla="*/ 2537460 w 3520440"/>
                <a:gd name="connsiteY15" fmla="*/ 289560 h 5326380"/>
                <a:gd name="connsiteX16" fmla="*/ 2438400 w 3520440"/>
                <a:gd name="connsiteY16" fmla="*/ 236220 h 5326380"/>
                <a:gd name="connsiteX17" fmla="*/ 2476500 w 3520440"/>
                <a:gd name="connsiteY17" fmla="*/ 175260 h 5326380"/>
                <a:gd name="connsiteX18" fmla="*/ 2407920 w 3520440"/>
                <a:gd name="connsiteY18" fmla="*/ 99060 h 5326380"/>
                <a:gd name="connsiteX19" fmla="*/ 2346960 w 3520440"/>
                <a:gd name="connsiteY19" fmla="*/ 0 h 5326380"/>
                <a:gd name="connsiteX20" fmla="*/ 2255520 w 3520440"/>
                <a:gd name="connsiteY20" fmla="*/ 38100 h 5326380"/>
                <a:gd name="connsiteX21" fmla="*/ 2225040 w 3520440"/>
                <a:gd name="connsiteY21" fmla="*/ 83820 h 5326380"/>
                <a:gd name="connsiteX22" fmla="*/ 2186940 w 3520440"/>
                <a:gd name="connsiteY22" fmla="*/ 114300 h 5326380"/>
                <a:gd name="connsiteX23" fmla="*/ 2065020 w 3520440"/>
                <a:gd name="connsiteY23" fmla="*/ 114300 h 5326380"/>
                <a:gd name="connsiteX24" fmla="*/ 1981200 w 3520440"/>
                <a:gd name="connsiteY24" fmla="*/ 114300 h 5326380"/>
                <a:gd name="connsiteX25" fmla="*/ 1973580 w 3520440"/>
                <a:gd name="connsiteY25" fmla="*/ 45720 h 5326380"/>
                <a:gd name="connsiteX26" fmla="*/ 1897380 w 3520440"/>
                <a:gd name="connsiteY26" fmla="*/ 38100 h 5326380"/>
                <a:gd name="connsiteX27" fmla="*/ 1729740 w 3520440"/>
                <a:gd name="connsiteY27" fmla="*/ 45720 h 5326380"/>
                <a:gd name="connsiteX28" fmla="*/ 1684020 w 3520440"/>
                <a:gd name="connsiteY28" fmla="*/ 114300 h 5326380"/>
                <a:gd name="connsiteX29" fmla="*/ 1630680 w 3520440"/>
                <a:gd name="connsiteY29" fmla="*/ 182880 h 5326380"/>
                <a:gd name="connsiteX30" fmla="*/ 1630680 w 3520440"/>
                <a:gd name="connsiteY30" fmla="*/ 213360 h 5326380"/>
                <a:gd name="connsiteX31" fmla="*/ 1661160 w 3520440"/>
                <a:gd name="connsiteY31" fmla="*/ 266700 h 5326380"/>
                <a:gd name="connsiteX32" fmla="*/ 1592580 w 3520440"/>
                <a:gd name="connsiteY32" fmla="*/ 373380 h 5326380"/>
                <a:gd name="connsiteX33" fmla="*/ 1463040 w 3520440"/>
                <a:gd name="connsiteY33" fmla="*/ 419100 h 5326380"/>
                <a:gd name="connsiteX34" fmla="*/ 1440180 w 3520440"/>
                <a:gd name="connsiteY34" fmla="*/ 525780 h 5326380"/>
                <a:gd name="connsiteX35" fmla="*/ 1432560 w 3520440"/>
                <a:gd name="connsiteY35" fmla="*/ 586740 h 5326380"/>
                <a:gd name="connsiteX36" fmla="*/ 1379220 w 3520440"/>
                <a:gd name="connsiteY36" fmla="*/ 586740 h 5326380"/>
                <a:gd name="connsiteX37" fmla="*/ 1295400 w 3520440"/>
                <a:gd name="connsiteY37" fmla="*/ 685800 h 5326380"/>
                <a:gd name="connsiteX38" fmla="*/ 1257300 w 3520440"/>
                <a:gd name="connsiteY38" fmla="*/ 762000 h 5326380"/>
                <a:gd name="connsiteX39" fmla="*/ 1257300 w 3520440"/>
                <a:gd name="connsiteY39" fmla="*/ 762000 h 5326380"/>
                <a:gd name="connsiteX40" fmla="*/ 1257300 w 3520440"/>
                <a:gd name="connsiteY40" fmla="*/ 883920 h 5326380"/>
                <a:gd name="connsiteX41" fmla="*/ 1196340 w 3520440"/>
                <a:gd name="connsiteY41" fmla="*/ 937260 h 5326380"/>
                <a:gd name="connsiteX42" fmla="*/ 1051560 w 3520440"/>
                <a:gd name="connsiteY42" fmla="*/ 906780 h 5326380"/>
                <a:gd name="connsiteX43" fmla="*/ 998220 w 3520440"/>
                <a:gd name="connsiteY43" fmla="*/ 1013460 h 5326380"/>
                <a:gd name="connsiteX44" fmla="*/ 944880 w 3520440"/>
                <a:gd name="connsiteY44" fmla="*/ 1036320 h 5326380"/>
                <a:gd name="connsiteX45" fmla="*/ 952500 w 3520440"/>
                <a:gd name="connsiteY45" fmla="*/ 1135380 h 5326380"/>
                <a:gd name="connsiteX46" fmla="*/ 922020 w 3520440"/>
                <a:gd name="connsiteY46" fmla="*/ 1203960 h 5326380"/>
                <a:gd name="connsiteX47" fmla="*/ 944880 w 3520440"/>
                <a:gd name="connsiteY47" fmla="*/ 1363980 h 5326380"/>
                <a:gd name="connsiteX48" fmla="*/ 952500 w 3520440"/>
                <a:gd name="connsiteY48" fmla="*/ 1455420 h 5326380"/>
                <a:gd name="connsiteX49" fmla="*/ 998220 w 3520440"/>
                <a:gd name="connsiteY49" fmla="*/ 1577340 h 5326380"/>
                <a:gd name="connsiteX50" fmla="*/ 1066800 w 3520440"/>
                <a:gd name="connsiteY50" fmla="*/ 1584960 h 5326380"/>
                <a:gd name="connsiteX51" fmla="*/ 1135380 w 3520440"/>
                <a:gd name="connsiteY51" fmla="*/ 1722120 h 5326380"/>
                <a:gd name="connsiteX52" fmla="*/ 1173480 w 3520440"/>
                <a:gd name="connsiteY52" fmla="*/ 1783080 h 5326380"/>
                <a:gd name="connsiteX53" fmla="*/ 1211580 w 3520440"/>
                <a:gd name="connsiteY53" fmla="*/ 1836420 h 5326380"/>
                <a:gd name="connsiteX54" fmla="*/ 1181100 w 3520440"/>
                <a:gd name="connsiteY54" fmla="*/ 1965960 h 5326380"/>
                <a:gd name="connsiteX55" fmla="*/ 1135380 w 3520440"/>
                <a:gd name="connsiteY55" fmla="*/ 2026920 h 5326380"/>
                <a:gd name="connsiteX56" fmla="*/ 1059180 w 3520440"/>
                <a:gd name="connsiteY56" fmla="*/ 2019300 h 5326380"/>
                <a:gd name="connsiteX57" fmla="*/ 1059180 w 3520440"/>
                <a:gd name="connsiteY57" fmla="*/ 2072640 h 5326380"/>
                <a:gd name="connsiteX58" fmla="*/ 1021080 w 3520440"/>
                <a:gd name="connsiteY58" fmla="*/ 2125980 h 5326380"/>
                <a:gd name="connsiteX59" fmla="*/ 1021080 w 3520440"/>
                <a:gd name="connsiteY59" fmla="*/ 2125980 h 5326380"/>
                <a:gd name="connsiteX60" fmla="*/ 1074420 w 3520440"/>
                <a:gd name="connsiteY60" fmla="*/ 2171700 h 5326380"/>
                <a:gd name="connsiteX61" fmla="*/ 1112520 w 3520440"/>
                <a:gd name="connsiteY61" fmla="*/ 2263140 h 5326380"/>
                <a:gd name="connsiteX62" fmla="*/ 1158240 w 3520440"/>
                <a:gd name="connsiteY62" fmla="*/ 2316480 h 5326380"/>
                <a:gd name="connsiteX63" fmla="*/ 1181100 w 3520440"/>
                <a:gd name="connsiteY63" fmla="*/ 2385060 h 5326380"/>
                <a:gd name="connsiteX64" fmla="*/ 1173480 w 3520440"/>
                <a:gd name="connsiteY64" fmla="*/ 2476500 h 5326380"/>
                <a:gd name="connsiteX65" fmla="*/ 1112520 w 3520440"/>
                <a:gd name="connsiteY65" fmla="*/ 2506980 h 5326380"/>
                <a:gd name="connsiteX66" fmla="*/ 1112520 w 3520440"/>
                <a:gd name="connsiteY66" fmla="*/ 2506980 h 5326380"/>
                <a:gd name="connsiteX67" fmla="*/ 975360 w 3520440"/>
                <a:gd name="connsiteY67" fmla="*/ 2438400 h 5326380"/>
                <a:gd name="connsiteX68" fmla="*/ 914400 w 3520440"/>
                <a:gd name="connsiteY68" fmla="*/ 2407920 h 5326380"/>
                <a:gd name="connsiteX69" fmla="*/ 868680 w 3520440"/>
                <a:gd name="connsiteY69" fmla="*/ 2484120 h 5326380"/>
                <a:gd name="connsiteX70" fmla="*/ 853440 w 3520440"/>
                <a:gd name="connsiteY70" fmla="*/ 2537460 h 5326380"/>
                <a:gd name="connsiteX71" fmla="*/ 822960 w 3520440"/>
                <a:gd name="connsiteY71" fmla="*/ 2583180 h 5326380"/>
                <a:gd name="connsiteX72" fmla="*/ 822960 w 3520440"/>
                <a:gd name="connsiteY72" fmla="*/ 2583180 h 5326380"/>
                <a:gd name="connsiteX73" fmla="*/ 701040 w 3520440"/>
                <a:gd name="connsiteY73" fmla="*/ 2621280 h 5326380"/>
                <a:gd name="connsiteX74" fmla="*/ 594360 w 3520440"/>
                <a:gd name="connsiteY74" fmla="*/ 2567940 h 5326380"/>
                <a:gd name="connsiteX75" fmla="*/ 502920 w 3520440"/>
                <a:gd name="connsiteY75" fmla="*/ 2606040 h 5326380"/>
                <a:gd name="connsiteX76" fmla="*/ 449580 w 3520440"/>
                <a:gd name="connsiteY76" fmla="*/ 2705100 h 5326380"/>
                <a:gd name="connsiteX77" fmla="*/ 403860 w 3520440"/>
                <a:gd name="connsiteY77" fmla="*/ 2674620 h 5326380"/>
                <a:gd name="connsiteX78" fmla="*/ 350520 w 3520440"/>
                <a:gd name="connsiteY78" fmla="*/ 2697480 h 5326380"/>
                <a:gd name="connsiteX79" fmla="*/ 129540 w 3520440"/>
                <a:gd name="connsiteY79" fmla="*/ 2682240 h 5326380"/>
                <a:gd name="connsiteX80" fmla="*/ 60960 w 3520440"/>
                <a:gd name="connsiteY80" fmla="*/ 2682240 h 5326380"/>
                <a:gd name="connsiteX81" fmla="*/ 0 w 3520440"/>
                <a:gd name="connsiteY81" fmla="*/ 2804160 h 5326380"/>
                <a:gd name="connsiteX82" fmla="*/ 0 w 3520440"/>
                <a:gd name="connsiteY82" fmla="*/ 2834640 h 5326380"/>
                <a:gd name="connsiteX83" fmla="*/ 106680 w 3520440"/>
                <a:gd name="connsiteY83" fmla="*/ 2895600 h 5326380"/>
                <a:gd name="connsiteX84" fmla="*/ 190500 w 3520440"/>
                <a:gd name="connsiteY84" fmla="*/ 2987040 h 5326380"/>
                <a:gd name="connsiteX85" fmla="*/ 289560 w 3520440"/>
                <a:gd name="connsiteY85" fmla="*/ 3208020 h 5326380"/>
                <a:gd name="connsiteX86" fmla="*/ 426720 w 3520440"/>
                <a:gd name="connsiteY86" fmla="*/ 3261360 h 5326380"/>
                <a:gd name="connsiteX87" fmla="*/ 510540 w 3520440"/>
                <a:gd name="connsiteY87" fmla="*/ 3314700 h 5326380"/>
                <a:gd name="connsiteX88" fmla="*/ 594360 w 3520440"/>
                <a:gd name="connsiteY88" fmla="*/ 3482340 h 5326380"/>
                <a:gd name="connsiteX89" fmla="*/ 510540 w 3520440"/>
                <a:gd name="connsiteY89" fmla="*/ 3634740 h 5326380"/>
                <a:gd name="connsiteX90" fmla="*/ 502920 w 3520440"/>
                <a:gd name="connsiteY90" fmla="*/ 3710940 h 5326380"/>
                <a:gd name="connsiteX91" fmla="*/ 632460 w 3520440"/>
                <a:gd name="connsiteY91" fmla="*/ 3771900 h 5326380"/>
                <a:gd name="connsiteX92" fmla="*/ 693420 w 3520440"/>
                <a:gd name="connsiteY92" fmla="*/ 3832860 h 5326380"/>
                <a:gd name="connsiteX93" fmla="*/ 792480 w 3520440"/>
                <a:gd name="connsiteY93" fmla="*/ 3802380 h 5326380"/>
                <a:gd name="connsiteX94" fmla="*/ 838200 w 3520440"/>
                <a:gd name="connsiteY94" fmla="*/ 3863340 h 5326380"/>
                <a:gd name="connsiteX95" fmla="*/ 830580 w 3520440"/>
                <a:gd name="connsiteY95" fmla="*/ 3916680 h 5326380"/>
                <a:gd name="connsiteX96" fmla="*/ 929640 w 3520440"/>
                <a:gd name="connsiteY96" fmla="*/ 3947160 h 5326380"/>
                <a:gd name="connsiteX97" fmla="*/ 960120 w 3520440"/>
                <a:gd name="connsiteY97" fmla="*/ 4145280 h 5326380"/>
                <a:gd name="connsiteX98" fmla="*/ 975360 w 3520440"/>
                <a:gd name="connsiteY98" fmla="*/ 4221480 h 5326380"/>
                <a:gd name="connsiteX99" fmla="*/ 998220 w 3520440"/>
                <a:gd name="connsiteY99" fmla="*/ 4282440 h 5326380"/>
                <a:gd name="connsiteX100" fmla="*/ 1021080 w 3520440"/>
                <a:gd name="connsiteY100" fmla="*/ 4335780 h 5326380"/>
                <a:gd name="connsiteX101" fmla="*/ 1112520 w 3520440"/>
                <a:gd name="connsiteY101" fmla="*/ 4290060 h 5326380"/>
                <a:gd name="connsiteX102" fmla="*/ 1272540 w 3520440"/>
                <a:gd name="connsiteY102" fmla="*/ 4366260 h 5326380"/>
                <a:gd name="connsiteX103" fmla="*/ 1379220 w 3520440"/>
                <a:gd name="connsiteY103" fmla="*/ 4351020 h 5326380"/>
                <a:gd name="connsiteX104" fmla="*/ 1440180 w 3520440"/>
                <a:gd name="connsiteY104" fmla="*/ 4404360 h 5326380"/>
                <a:gd name="connsiteX105" fmla="*/ 1463040 w 3520440"/>
                <a:gd name="connsiteY105" fmla="*/ 4488180 h 5326380"/>
                <a:gd name="connsiteX106" fmla="*/ 1463040 w 3520440"/>
                <a:gd name="connsiteY106" fmla="*/ 4488180 h 5326380"/>
                <a:gd name="connsiteX107" fmla="*/ 1501140 w 3520440"/>
                <a:gd name="connsiteY107" fmla="*/ 4594860 h 5326380"/>
                <a:gd name="connsiteX108" fmla="*/ 1463040 w 3520440"/>
                <a:gd name="connsiteY108" fmla="*/ 4625340 h 5326380"/>
                <a:gd name="connsiteX109" fmla="*/ 1501140 w 3520440"/>
                <a:gd name="connsiteY109" fmla="*/ 4739640 h 5326380"/>
                <a:gd name="connsiteX110" fmla="*/ 1447800 w 3520440"/>
                <a:gd name="connsiteY110" fmla="*/ 4808220 h 5326380"/>
                <a:gd name="connsiteX111" fmla="*/ 1394460 w 3520440"/>
                <a:gd name="connsiteY111" fmla="*/ 4892040 h 5326380"/>
                <a:gd name="connsiteX112" fmla="*/ 1386840 w 3520440"/>
                <a:gd name="connsiteY112" fmla="*/ 4991100 h 5326380"/>
                <a:gd name="connsiteX113" fmla="*/ 1478280 w 3520440"/>
                <a:gd name="connsiteY113" fmla="*/ 4991100 h 5326380"/>
                <a:gd name="connsiteX114" fmla="*/ 1508760 w 3520440"/>
                <a:gd name="connsiteY114" fmla="*/ 5059680 h 5326380"/>
                <a:gd name="connsiteX115" fmla="*/ 1600200 w 3520440"/>
                <a:gd name="connsiteY115" fmla="*/ 5097780 h 5326380"/>
                <a:gd name="connsiteX116" fmla="*/ 1630680 w 3520440"/>
                <a:gd name="connsiteY116" fmla="*/ 5257800 h 5326380"/>
                <a:gd name="connsiteX117" fmla="*/ 1722120 w 3520440"/>
                <a:gd name="connsiteY117" fmla="*/ 5273040 h 5326380"/>
                <a:gd name="connsiteX118" fmla="*/ 1828800 w 3520440"/>
                <a:gd name="connsiteY118" fmla="*/ 5242560 h 5326380"/>
                <a:gd name="connsiteX119" fmla="*/ 1866900 w 3520440"/>
                <a:gd name="connsiteY119" fmla="*/ 5318760 h 5326380"/>
                <a:gd name="connsiteX120" fmla="*/ 1943100 w 3520440"/>
                <a:gd name="connsiteY120" fmla="*/ 5326380 h 5326380"/>
                <a:gd name="connsiteX121" fmla="*/ 1912620 w 3520440"/>
                <a:gd name="connsiteY121" fmla="*/ 5227320 h 5326380"/>
                <a:gd name="connsiteX122" fmla="*/ 1988820 w 3520440"/>
                <a:gd name="connsiteY122" fmla="*/ 5128260 h 5326380"/>
                <a:gd name="connsiteX123" fmla="*/ 2057400 w 3520440"/>
                <a:gd name="connsiteY123" fmla="*/ 5036820 h 5326380"/>
                <a:gd name="connsiteX124" fmla="*/ 2034540 w 3520440"/>
                <a:gd name="connsiteY124" fmla="*/ 4869180 h 5326380"/>
                <a:gd name="connsiteX125" fmla="*/ 2026920 w 3520440"/>
                <a:gd name="connsiteY125" fmla="*/ 4716780 h 5326380"/>
                <a:gd name="connsiteX126" fmla="*/ 2110740 w 3520440"/>
                <a:gd name="connsiteY126" fmla="*/ 4602480 h 5326380"/>
                <a:gd name="connsiteX127" fmla="*/ 2232660 w 3520440"/>
                <a:gd name="connsiteY127" fmla="*/ 4442460 h 5326380"/>
                <a:gd name="connsiteX128" fmla="*/ 2331720 w 3520440"/>
                <a:gd name="connsiteY128" fmla="*/ 4411980 h 5326380"/>
                <a:gd name="connsiteX129" fmla="*/ 2308860 w 3520440"/>
                <a:gd name="connsiteY129" fmla="*/ 4290060 h 5326380"/>
                <a:gd name="connsiteX130" fmla="*/ 2301240 w 3520440"/>
                <a:gd name="connsiteY130" fmla="*/ 4145280 h 5326380"/>
                <a:gd name="connsiteX131" fmla="*/ 2346960 w 3520440"/>
                <a:gd name="connsiteY131" fmla="*/ 4008120 h 5326380"/>
                <a:gd name="connsiteX132" fmla="*/ 2377440 w 3520440"/>
                <a:gd name="connsiteY132" fmla="*/ 3848100 h 5326380"/>
                <a:gd name="connsiteX133" fmla="*/ 2293620 w 3520440"/>
                <a:gd name="connsiteY133" fmla="*/ 3718560 h 5326380"/>
                <a:gd name="connsiteX134" fmla="*/ 2255520 w 3520440"/>
                <a:gd name="connsiteY134" fmla="*/ 3619500 h 5326380"/>
                <a:gd name="connsiteX135" fmla="*/ 2316480 w 3520440"/>
                <a:gd name="connsiteY135" fmla="*/ 3253740 h 5326380"/>
                <a:gd name="connsiteX136" fmla="*/ 2484120 w 3520440"/>
                <a:gd name="connsiteY136" fmla="*/ 2628900 h 5326380"/>
                <a:gd name="connsiteX137" fmla="*/ 2659380 w 3520440"/>
                <a:gd name="connsiteY137" fmla="*/ 2080260 h 5326380"/>
                <a:gd name="connsiteX138" fmla="*/ 2788920 w 3520440"/>
                <a:gd name="connsiteY138" fmla="*/ 1821180 h 5326380"/>
                <a:gd name="connsiteX139" fmla="*/ 2796540 w 3520440"/>
                <a:gd name="connsiteY139" fmla="*/ 1729740 h 5326380"/>
                <a:gd name="connsiteX140" fmla="*/ 2865120 w 3520440"/>
                <a:gd name="connsiteY140" fmla="*/ 1584960 h 5326380"/>
                <a:gd name="connsiteX141" fmla="*/ 2979420 w 3520440"/>
                <a:gd name="connsiteY141" fmla="*/ 1508760 h 5326380"/>
                <a:gd name="connsiteX142" fmla="*/ 2910840 w 3520440"/>
                <a:gd name="connsiteY142" fmla="*/ 1394460 h 5326380"/>
                <a:gd name="connsiteX143" fmla="*/ 2918460 w 3520440"/>
                <a:gd name="connsiteY143" fmla="*/ 1363980 h 5326380"/>
                <a:gd name="connsiteX144" fmla="*/ 3017520 w 3520440"/>
                <a:gd name="connsiteY144" fmla="*/ 1341120 h 5326380"/>
                <a:gd name="connsiteX145" fmla="*/ 3101340 w 3520440"/>
                <a:gd name="connsiteY145" fmla="*/ 1272540 h 5326380"/>
                <a:gd name="connsiteX146" fmla="*/ 3078480 w 3520440"/>
                <a:gd name="connsiteY146" fmla="*/ 1203960 h 5326380"/>
                <a:gd name="connsiteX147" fmla="*/ 3002280 w 3520440"/>
                <a:gd name="connsiteY147" fmla="*/ 1150620 h 5326380"/>
                <a:gd name="connsiteX148" fmla="*/ 3002280 w 3520440"/>
                <a:gd name="connsiteY148" fmla="*/ 1021080 h 5326380"/>
                <a:gd name="connsiteX149" fmla="*/ 3032760 w 3520440"/>
                <a:gd name="connsiteY149" fmla="*/ 944880 h 5326380"/>
                <a:gd name="connsiteX150" fmla="*/ 3139440 w 3520440"/>
                <a:gd name="connsiteY150" fmla="*/ 914400 h 5326380"/>
                <a:gd name="connsiteX151" fmla="*/ 3246120 w 3520440"/>
                <a:gd name="connsiteY151" fmla="*/ 708660 h 5326380"/>
                <a:gd name="connsiteX152" fmla="*/ 3246120 w 3520440"/>
                <a:gd name="connsiteY152" fmla="*/ 632460 h 5326380"/>
                <a:gd name="connsiteX153" fmla="*/ 3329940 w 3520440"/>
                <a:gd name="connsiteY153" fmla="*/ 624840 h 5326380"/>
                <a:gd name="connsiteX154" fmla="*/ 3360420 w 3520440"/>
                <a:gd name="connsiteY154" fmla="*/ 571500 h 5326380"/>
                <a:gd name="connsiteX155" fmla="*/ 3390900 w 3520440"/>
                <a:gd name="connsiteY155" fmla="*/ 525780 h 5326380"/>
                <a:gd name="connsiteX156" fmla="*/ 3459480 w 3520440"/>
                <a:gd name="connsiteY156" fmla="*/ 541020 h 5326380"/>
                <a:gd name="connsiteX157" fmla="*/ 3467100 w 3520440"/>
                <a:gd name="connsiteY157" fmla="*/ 441960 h 5326380"/>
                <a:gd name="connsiteX158" fmla="*/ 3512820 w 3520440"/>
                <a:gd name="connsiteY158" fmla="*/ 403860 h 532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3520440" h="5326380">
                  <a:moveTo>
                    <a:pt x="3512820" y="403860"/>
                  </a:moveTo>
                  <a:lnTo>
                    <a:pt x="3459480" y="365760"/>
                  </a:lnTo>
                  <a:lnTo>
                    <a:pt x="3459480" y="198120"/>
                  </a:lnTo>
                  <a:lnTo>
                    <a:pt x="3520440" y="83820"/>
                  </a:lnTo>
                  <a:lnTo>
                    <a:pt x="3451860" y="76200"/>
                  </a:lnTo>
                  <a:lnTo>
                    <a:pt x="3383280" y="53340"/>
                  </a:lnTo>
                  <a:lnTo>
                    <a:pt x="3307080" y="60960"/>
                  </a:lnTo>
                  <a:lnTo>
                    <a:pt x="3261360" y="30480"/>
                  </a:lnTo>
                  <a:lnTo>
                    <a:pt x="3139440" y="38100"/>
                  </a:lnTo>
                  <a:lnTo>
                    <a:pt x="3086100" y="182880"/>
                  </a:lnTo>
                  <a:lnTo>
                    <a:pt x="3032760" y="259080"/>
                  </a:lnTo>
                  <a:lnTo>
                    <a:pt x="2926080" y="259080"/>
                  </a:lnTo>
                  <a:lnTo>
                    <a:pt x="2766060" y="259080"/>
                  </a:lnTo>
                  <a:lnTo>
                    <a:pt x="2697480" y="259080"/>
                  </a:lnTo>
                  <a:lnTo>
                    <a:pt x="2659380" y="327660"/>
                  </a:lnTo>
                  <a:lnTo>
                    <a:pt x="2537460" y="289560"/>
                  </a:lnTo>
                  <a:lnTo>
                    <a:pt x="2438400" y="236220"/>
                  </a:lnTo>
                  <a:lnTo>
                    <a:pt x="2476500" y="175260"/>
                  </a:lnTo>
                  <a:lnTo>
                    <a:pt x="2407920" y="99060"/>
                  </a:lnTo>
                  <a:lnTo>
                    <a:pt x="2346960" y="0"/>
                  </a:lnTo>
                  <a:lnTo>
                    <a:pt x="2255520" y="38100"/>
                  </a:lnTo>
                  <a:lnTo>
                    <a:pt x="2225040" y="83820"/>
                  </a:lnTo>
                  <a:lnTo>
                    <a:pt x="2186940" y="114300"/>
                  </a:lnTo>
                  <a:lnTo>
                    <a:pt x="2065020" y="114300"/>
                  </a:lnTo>
                  <a:lnTo>
                    <a:pt x="1981200" y="114300"/>
                  </a:lnTo>
                  <a:lnTo>
                    <a:pt x="1973580" y="45720"/>
                  </a:lnTo>
                  <a:lnTo>
                    <a:pt x="1897380" y="38100"/>
                  </a:lnTo>
                  <a:lnTo>
                    <a:pt x="1729740" y="45720"/>
                  </a:lnTo>
                  <a:lnTo>
                    <a:pt x="1684020" y="114300"/>
                  </a:lnTo>
                  <a:lnTo>
                    <a:pt x="1630680" y="182880"/>
                  </a:lnTo>
                  <a:lnTo>
                    <a:pt x="1630680" y="213360"/>
                  </a:lnTo>
                  <a:lnTo>
                    <a:pt x="1661160" y="266700"/>
                  </a:lnTo>
                  <a:lnTo>
                    <a:pt x="1592580" y="373380"/>
                  </a:lnTo>
                  <a:lnTo>
                    <a:pt x="1463040" y="419100"/>
                  </a:lnTo>
                  <a:lnTo>
                    <a:pt x="1440180" y="525780"/>
                  </a:lnTo>
                  <a:lnTo>
                    <a:pt x="1432560" y="586740"/>
                  </a:lnTo>
                  <a:lnTo>
                    <a:pt x="1379220" y="586740"/>
                  </a:lnTo>
                  <a:lnTo>
                    <a:pt x="1295400" y="685800"/>
                  </a:lnTo>
                  <a:lnTo>
                    <a:pt x="1257300" y="762000"/>
                  </a:lnTo>
                  <a:lnTo>
                    <a:pt x="1257300" y="762000"/>
                  </a:lnTo>
                  <a:lnTo>
                    <a:pt x="1257300" y="883920"/>
                  </a:lnTo>
                  <a:lnTo>
                    <a:pt x="1196340" y="937260"/>
                  </a:lnTo>
                  <a:lnTo>
                    <a:pt x="1051560" y="906780"/>
                  </a:lnTo>
                  <a:lnTo>
                    <a:pt x="998220" y="1013460"/>
                  </a:lnTo>
                  <a:lnTo>
                    <a:pt x="944880" y="1036320"/>
                  </a:lnTo>
                  <a:lnTo>
                    <a:pt x="952500" y="1135380"/>
                  </a:lnTo>
                  <a:lnTo>
                    <a:pt x="922020" y="1203960"/>
                  </a:lnTo>
                  <a:lnTo>
                    <a:pt x="944880" y="1363980"/>
                  </a:lnTo>
                  <a:lnTo>
                    <a:pt x="952500" y="1455420"/>
                  </a:lnTo>
                  <a:lnTo>
                    <a:pt x="998220" y="1577340"/>
                  </a:lnTo>
                  <a:lnTo>
                    <a:pt x="1066800" y="1584960"/>
                  </a:lnTo>
                  <a:lnTo>
                    <a:pt x="1135380" y="1722120"/>
                  </a:lnTo>
                  <a:lnTo>
                    <a:pt x="1173480" y="1783080"/>
                  </a:lnTo>
                  <a:lnTo>
                    <a:pt x="1211580" y="1836420"/>
                  </a:lnTo>
                  <a:lnTo>
                    <a:pt x="1181100" y="1965960"/>
                  </a:lnTo>
                  <a:lnTo>
                    <a:pt x="1135380" y="2026920"/>
                  </a:lnTo>
                  <a:lnTo>
                    <a:pt x="1059180" y="2019300"/>
                  </a:lnTo>
                  <a:lnTo>
                    <a:pt x="1059180" y="2072640"/>
                  </a:lnTo>
                  <a:lnTo>
                    <a:pt x="1021080" y="2125980"/>
                  </a:lnTo>
                  <a:lnTo>
                    <a:pt x="1021080" y="2125980"/>
                  </a:lnTo>
                  <a:lnTo>
                    <a:pt x="1074420" y="2171700"/>
                  </a:lnTo>
                  <a:lnTo>
                    <a:pt x="1112520" y="2263140"/>
                  </a:lnTo>
                  <a:lnTo>
                    <a:pt x="1158240" y="2316480"/>
                  </a:lnTo>
                  <a:lnTo>
                    <a:pt x="1181100" y="2385060"/>
                  </a:lnTo>
                  <a:lnTo>
                    <a:pt x="1173480" y="2476500"/>
                  </a:lnTo>
                  <a:lnTo>
                    <a:pt x="1112520" y="2506980"/>
                  </a:lnTo>
                  <a:lnTo>
                    <a:pt x="1112520" y="2506980"/>
                  </a:lnTo>
                  <a:lnTo>
                    <a:pt x="975360" y="2438400"/>
                  </a:lnTo>
                  <a:lnTo>
                    <a:pt x="914400" y="2407920"/>
                  </a:lnTo>
                  <a:lnTo>
                    <a:pt x="868680" y="2484120"/>
                  </a:lnTo>
                  <a:lnTo>
                    <a:pt x="853440" y="2537460"/>
                  </a:lnTo>
                  <a:lnTo>
                    <a:pt x="822960" y="2583180"/>
                  </a:lnTo>
                  <a:lnTo>
                    <a:pt x="822960" y="2583180"/>
                  </a:lnTo>
                  <a:lnTo>
                    <a:pt x="701040" y="2621280"/>
                  </a:lnTo>
                  <a:lnTo>
                    <a:pt x="594360" y="2567940"/>
                  </a:lnTo>
                  <a:lnTo>
                    <a:pt x="502920" y="2606040"/>
                  </a:lnTo>
                  <a:lnTo>
                    <a:pt x="449580" y="2705100"/>
                  </a:lnTo>
                  <a:lnTo>
                    <a:pt x="403860" y="2674620"/>
                  </a:lnTo>
                  <a:lnTo>
                    <a:pt x="350520" y="2697480"/>
                  </a:lnTo>
                  <a:lnTo>
                    <a:pt x="129540" y="2682240"/>
                  </a:lnTo>
                  <a:lnTo>
                    <a:pt x="60960" y="2682240"/>
                  </a:lnTo>
                  <a:lnTo>
                    <a:pt x="0" y="2804160"/>
                  </a:lnTo>
                  <a:lnTo>
                    <a:pt x="0" y="2834640"/>
                  </a:lnTo>
                  <a:lnTo>
                    <a:pt x="106680" y="2895600"/>
                  </a:lnTo>
                  <a:lnTo>
                    <a:pt x="190500" y="2987040"/>
                  </a:lnTo>
                  <a:lnTo>
                    <a:pt x="289560" y="3208020"/>
                  </a:lnTo>
                  <a:lnTo>
                    <a:pt x="426720" y="3261360"/>
                  </a:lnTo>
                  <a:lnTo>
                    <a:pt x="510540" y="3314700"/>
                  </a:lnTo>
                  <a:lnTo>
                    <a:pt x="594360" y="3482340"/>
                  </a:lnTo>
                  <a:lnTo>
                    <a:pt x="510540" y="3634740"/>
                  </a:lnTo>
                  <a:lnTo>
                    <a:pt x="502920" y="3710940"/>
                  </a:lnTo>
                  <a:lnTo>
                    <a:pt x="632460" y="3771900"/>
                  </a:lnTo>
                  <a:lnTo>
                    <a:pt x="693420" y="3832860"/>
                  </a:lnTo>
                  <a:lnTo>
                    <a:pt x="792480" y="3802380"/>
                  </a:lnTo>
                  <a:lnTo>
                    <a:pt x="838200" y="3863340"/>
                  </a:lnTo>
                  <a:lnTo>
                    <a:pt x="830580" y="3916680"/>
                  </a:lnTo>
                  <a:lnTo>
                    <a:pt x="929640" y="3947160"/>
                  </a:lnTo>
                  <a:lnTo>
                    <a:pt x="960120" y="4145280"/>
                  </a:lnTo>
                  <a:lnTo>
                    <a:pt x="975360" y="4221480"/>
                  </a:lnTo>
                  <a:lnTo>
                    <a:pt x="998220" y="4282440"/>
                  </a:lnTo>
                  <a:lnTo>
                    <a:pt x="1021080" y="4335780"/>
                  </a:lnTo>
                  <a:lnTo>
                    <a:pt x="1112520" y="4290060"/>
                  </a:lnTo>
                  <a:lnTo>
                    <a:pt x="1272540" y="4366260"/>
                  </a:lnTo>
                  <a:lnTo>
                    <a:pt x="1379220" y="4351020"/>
                  </a:lnTo>
                  <a:lnTo>
                    <a:pt x="1440180" y="4404360"/>
                  </a:lnTo>
                  <a:lnTo>
                    <a:pt x="1463040" y="4488180"/>
                  </a:lnTo>
                  <a:lnTo>
                    <a:pt x="1463040" y="4488180"/>
                  </a:lnTo>
                  <a:lnTo>
                    <a:pt x="1501140" y="4594860"/>
                  </a:lnTo>
                  <a:lnTo>
                    <a:pt x="1463040" y="4625340"/>
                  </a:lnTo>
                  <a:lnTo>
                    <a:pt x="1501140" y="4739640"/>
                  </a:lnTo>
                  <a:lnTo>
                    <a:pt x="1447800" y="4808220"/>
                  </a:lnTo>
                  <a:lnTo>
                    <a:pt x="1394460" y="4892040"/>
                  </a:lnTo>
                  <a:lnTo>
                    <a:pt x="1386840" y="4991100"/>
                  </a:lnTo>
                  <a:lnTo>
                    <a:pt x="1478280" y="4991100"/>
                  </a:lnTo>
                  <a:lnTo>
                    <a:pt x="1508760" y="5059680"/>
                  </a:lnTo>
                  <a:lnTo>
                    <a:pt x="1600200" y="5097780"/>
                  </a:lnTo>
                  <a:lnTo>
                    <a:pt x="1630680" y="5257800"/>
                  </a:lnTo>
                  <a:lnTo>
                    <a:pt x="1722120" y="5273040"/>
                  </a:lnTo>
                  <a:lnTo>
                    <a:pt x="1828800" y="5242560"/>
                  </a:lnTo>
                  <a:lnTo>
                    <a:pt x="1866900" y="5318760"/>
                  </a:lnTo>
                  <a:lnTo>
                    <a:pt x="1943100" y="5326380"/>
                  </a:lnTo>
                  <a:lnTo>
                    <a:pt x="1912620" y="5227320"/>
                  </a:lnTo>
                  <a:lnTo>
                    <a:pt x="1988820" y="5128260"/>
                  </a:lnTo>
                  <a:lnTo>
                    <a:pt x="2057400" y="5036820"/>
                  </a:lnTo>
                  <a:lnTo>
                    <a:pt x="2034540" y="4869180"/>
                  </a:lnTo>
                  <a:lnTo>
                    <a:pt x="2026920" y="4716780"/>
                  </a:lnTo>
                  <a:lnTo>
                    <a:pt x="2110740" y="4602480"/>
                  </a:lnTo>
                  <a:lnTo>
                    <a:pt x="2232660" y="4442460"/>
                  </a:lnTo>
                  <a:lnTo>
                    <a:pt x="2331720" y="4411980"/>
                  </a:lnTo>
                  <a:lnTo>
                    <a:pt x="2308860" y="4290060"/>
                  </a:lnTo>
                  <a:lnTo>
                    <a:pt x="2301240" y="4145280"/>
                  </a:lnTo>
                  <a:lnTo>
                    <a:pt x="2346960" y="4008120"/>
                  </a:lnTo>
                  <a:lnTo>
                    <a:pt x="2377440" y="3848100"/>
                  </a:lnTo>
                  <a:lnTo>
                    <a:pt x="2293620" y="3718560"/>
                  </a:lnTo>
                  <a:lnTo>
                    <a:pt x="2255520" y="3619500"/>
                  </a:lnTo>
                  <a:lnTo>
                    <a:pt x="2316480" y="3253740"/>
                  </a:lnTo>
                  <a:lnTo>
                    <a:pt x="2484120" y="2628900"/>
                  </a:lnTo>
                  <a:lnTo>
                    <a:pt x="2659380" y="2080260"/>
                  </a:lnTo>
                  <a:lnTo>
                    <a:pt x="2788920" y="1821180"/>
                  </a:lnTo>
                  <a:lnTo>
                    <a:pt x="2796540" y="1729740"/>
                  </a:lnTo>
                  <a:lnTo>
                    <a:pt x="2865120" y="1584960"/>
                  </a:lnTo>
                  <a:lnTo>
                    <a:pt x="2979420" y="1508760"/>
                  </a:lnTo>
                  <a:lnTo>
                    <a:pt x="2910840" y="1394460"/>
                  </a:lnTo>
                  <a:lnTo>
                    <a:pt x="2918460" y="1363980"/>
                  </a:lnTo>
                  <a:lnTo>
                    <a:pt x="3017520" y="1341120"/>
                  </a:lnTo>
                  <a:lnTo>
                    <a:pt x="3101340" y="1272540"/>
                  </a:lnTo>
                  <a:lnTo>
                    <a:pt x="3078480" y="1203960"/>
                  </a:lnTo>
                  <a:lnTo>
                    <a:pt x="3002280" y="1150620"/>
                  </a:lnTo>
                  <a:lnTo>
                    <a:pt x="3002280" y="1021080"/>
                  </a:lnTo>
                  <a:lnTo>
                    <a:pt x="3032760" y="944880"/>
                  </a:lnTo>
                  <a:lnTo>
                    <a:pt x="3139440" y="914400"/>
                  </a:lnTo>
                  <a:lnTo>
                    <a:pt x="3246120" y="708660"/>
                  </a:lnTo>
                  <a:lnTo>
                    <a:pt x="3246120" y="632460"/>
                  </a:lnTo>
                  <a:lnTo>
                    <a:pt x="3329940" y="624840"/>
                  </a:lnTo>
                  <a:lnTo>
                    <a:pt x="3360420" y="571500"/>
                  </a:lnTo>
                  <a:lnTo>
                    <a:pt x="3390900" y="525780"/>
                  </a:lnTo>
                  <a:lnTo>
                    <a:pt x="3459480" y="541020"/>
                  </a:lnTo>
                  <a:lnTo>
                    <a:pt x="3467100" y="441960"/>
                  </a:lnTo>
                  <a:lnTo>
                    <a:pt x="3512820" y="403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00D2496D-6142-3EE0-660B-53EA52E9B682}"/>
                </a:ext>
              </a:extLst>
            </p:cNvPr>
            <p:cNvSpPr/>
            <p:nvPr/>
          </p:nvSpPr>
          <p:spPr>
            <a:xfrm>
              <a:off x="1391637" y="4736366"/>
              <a:ext cx="475646" cy="461488"/>
            </a:xfrm>
            <a:custGeom>
              <a:avLst/>
              <a:gdLst>
                <a:gd name="connsiteX0" fmla="*/ 2312670 w 3658870"/>
                <a:gd name="connsiteY0" fmla="*/ 0 h 3549980"/>
                <a:gd name="connsiteX1" fmla="*/ 2407920 w 3658870"/>
                <a:gd name="connsiteY1" fmla="*/ 44452 h 3549980"/>
                <a:gd name="connsiteX2" fmla="*/ 2503170 w 3658870"/>
                <a:gd name="connsiteY2" fmla="*/ 88900 h 3549980"/>
                <a:gd name="connsiteX3" fmla="*/ 2674620 w 3658870"/>
                <a:gd name="connsiteY3" fmla="*/ 228600 h 3549980"/>
                <a:gd name="connsiteX4" fmla="*/ 2700020 w 3658870"/>
                <a:gd name="connsiteY4" fmla="*/ 317500 h 3549980"/>
                <a:gd name="connsiteX5" fmla="*/ 2769870 w 3658870"/>
                <a:gd name="connsiteY5" fmla="*/ 387348 h 3549980"/>
                <a:gd name="connsiteX6" fmla="*/ 2776220 w 3658870"/>
                <a:gd name="connsiteY6" fmla="*/ 565148 h 3549980"/>
                <a:gd name="connsiteX7" fmla="*/ 2719070 w 3658870"/>
                <a:gd name="connsiteY7" fmla="*/ 679452 h 3549980"/>
                <a:gd name="connsiteX8" fmla="*/ 2769870 w 3658870"/>
                <a:gd name="connsiteY8" fmla="*/ 774700 h 3549980"/>
                <a:gd name="connsiteX9" fmla="*/ 2769870 w 3658870"/>
                <a:gd name="connsiteY9" fmla="*/ 838200 h 3549980"/>
                <a:gd name="connsiteX10" fmla="*/ 2706370 w 3658870"/>
                <a:gd name="connsiteY10" fmla="*/ 876300 h 3549980"/>
                <a:gd name="connsiteX11" fmla="*/ 2661920 w 3658870"/>
                <a:gd name="connsiteY11" fmla="*/ 1054100 h 3549980"/>
                <a:gd name="connsiteX12" fmla="*/ 2573020 w 3658870"/>
                <a:gd name="connsiteY12" fmla="*/ 1054100 h 3549980"/>
                <a:gd name="connsiteX13" fmla="*/ 2515870 w 3658870"/>
                <a:gd name="connsiteY13" fmla="*/ 1016000 h 3549980"/>
                <a:gd name="connsiteX14" fmla="*/ 2465070 w 3658870"/>
                <a:gd name="connsiteY14" fmla="*/ 1003300 h 3549980"/>
                <a:gd name="connsiteX15" fmla="*/ 2439670 w 3658870"/>
                <a:gd name="connsiteY15" fmla="*/ 1022348 h 3549980"/>
                <a:gd name="connsiteX16" fmla="*/ 2503170 w 3658870"/>
                <a:gd name="connsiteY16" fmla="*/ 1143000 h 3549980"/>
                <a:gd name="connsiteX17" fmla="*/ 2471420 w 3658870"/>
                <a:gd name="connsiteY17" fmla="*/ 1187452 h 3549980"/>
                <a:gd name="connsiteX18" fmla="*/ 2344420 w 3658870"/>
                <a:gd name="connsiteY18" fmla="*/ 1206500 h 3549980"/>
                <a:gd name="connsiteX19" fmla="*/ 2344420 w 3658870"/>
                <a:gd name="connsiteY19" fmla="*/ 1295400 h 3549980"/>
                <a:gd name="connsiteX20" fmla="*/ 2204720 w 3658870"/>
                <a:gd name="connsiteY20" fmla="*/ 1250948 h 3549980"/>
                <a:gd name="connsiteX21" fmla="*/ 2166620 w 3658870"/>
                <a:gd name="connsiteY21" fmla="*/ 1200148 h 3549980"/>
                <a:gd name="connsiteX22" fmla="*/ 2052320 w 3658870"/>
                <a:gd name="connsiteY22" fmla="*/ 1231900 h 3549980"/>
                <a:gd name="connsiteX23" fmla="*/ 2077720 w 3658870"/>
                <a:gd name="connsiteY23" fmla="*/ 1435100 h 3549980"/>
                <a:gd name="connsiteX24" fmla="*/ 2077720 w 3658870"/>
                <a:gd name="connsiteY24" fmla="*/ 1536700 h 3549980"/>
                <a:gd name="connsiteX25" fmla="*/ 2122170 w 3658870"/>
                <a:gd name="connsiteY25" fmla="*/ 1562100 h 3549980"/>
                <a:gd name="connsiteX26" fmla="*/ 2312670 w 3658870"/>
                <a:gd name="connsiteY26" fmla="*/ 1625600 h 3549980"/>
                <a:gd name="connsiteX27" fmla="*/ 2338070 w 3658870"/>
                <a:gd name="connsiteY27" fmla="*/ 1619252 h 3549980"/>
                <a:gd name="connsiteX28" fmla="*/ 2490470 w 3658870"/>
                <a:gd name="connsiteY28" fmla="*/ 1587500 h 3549980"/>
                <a:gd name="connsiteX29" fmla="*/ 2534920 w 3658870"/>
                <a:gd name="connsiteY29" fmla="*/ 1562100 h 3549980"/>
                <a:gd name="connsiteX30" fmla="*/ 2604770 w 3658870"/>
                <a:gd name="connsiteY30" fmla="*/ 1536700 h 3549980"/>
                <a:gd name="connsiteX31" fmla="*/ 2668270 w 3658870"/>
                <a:gd name="connsiteY31" fmla="*/ 1536700 h 3549980"/>
                <a:gd name="connsiteX32" fmla="*/ 2738120 w 3658870"/>
                <a:gd name="connsiteY32" fmla="*/ 1562100 h 3549980"/>
                <a:gd name="connsiteX33" fmla="*/ 2807970 w 3658870"/>
                <a:gd name="connsiteY33" fmla="*/ 1625600 h 3549980"/>
                <a:gd name="connsiteX34" fmla="*/ 2877820 w 3658870"/>
                <a:gd name="connsiteY34" fmla="*/ 1612900 h 3549980"/>
                <a:gd name="connsiteX35" fmla="*/ 2985770 w 3658870"/>
                <a:gd name="connsiteY35" fmla="*/ 1651000 h 3549980"/>
                <a:gd name="connsiteX36" fmla="*/ 3144520 w 3658870"/>
                <a:gd name="connsiteY36" fmla="*/ 1619252 h 3549980"/>
                <a:gd name="connsiteX37" fmla="*/ 3214370 w 3658870"/>
                <a:gd name="connsiteY37" fmla="*/ 1562100 h 3549980"/>
                <a:gd name="connsiteX38" fmla="*/ 3271520 w 3658870"/>
                <a:gd name="connsiteY38" fmla="*/ 1574800 h 3549980"/>
                <a:gd name="connsiteX39" fmla="*/ 3195320 w 3658870"/>
                <a:gd name="connsiteY39" fmla="*/ 1676400 h 3549980"/>
                <a:gd name="connsiteX40" fmla="*/ 3195320 w 3658870"/>
                <a:gd name="connsiteY40" fmla="*/ 1746252 h 3549980"/>
                <a:gd name="connsiteX41" fmla="*/ 3163570 w 3658870"/>
                <a:gd name="connsiteY41" fmla="*/ 1803400 h 3549980"/>
                <a:gd name="connsiteX42" fmla="*/ 3169920 w 3658870"/>
                <a:gd name="connsiteY42" fmla="*/ 1860548 h 3549980"/>
                <a:gd name="connsiteX43" fmla="*/ 3087370 w 3658870"/>
                <a:gd name="connsiteY43" fmla="*/ 1873252 h 3549980"/>
                <a:gd name="connsiteX44" fmla="*/ 3055620 w 3658870"/>
                <a:gd name="connsiteY44" fmla="*/ 1924052 h 3549980"/>
                <a:gd name="connsiteX45" fmla="*/ 3061970 w 3658870"/>
                <a:gd name="connsiteY45" fmla="*/ 2012948 h 3549980"/>
                <a:gd name="connsiteX46" fmla="*/ 2966720 w 3658870"/>
                <a:gd name="connsiteY46" fmla="*/ 2076452 h 3549980"/>
                <a:gd name="connsiteX47" fmla="*/ 3125470 w 3658870"/>
                <a:gd name="connsiteY47" fmla="*/ 2095500 h 3549980"/>
                <a:gd name="connsiteX48" fmla="*/ 3176270 w 3658870"/>
                <a:gd name="connsiteY48" fmla="*/ 2076452 h 3549980"/>
                <a:gd name="connsiteX49" fmla="*/ 3233420 w 3658870"/>
                <a:gd name="connsiteY49" fmla="*/ 2063748 h 3549980"/>
                <a:gd name="connsiteX50" fmla="*/ 3258820 w 3658870"/>
                <a:gd name="connsiteY50" fmla="*/ 2044700 h 3549980"/>
                <a:gd name="connsiteX51" fmla="*/ 3290570 w 3658870"/>
                <a:gd name="connsiteY51" fmla="*/ 2095500 h 3549980"/>
                <a:gd name="connsiteX52" fmla="*/ 3265170 w 3658870"/>
                <a:gd name="connsiteY52" fmla="*/ 2152652 h 3549980"/>
                <a:gd name="connsiteX53" fmla="*/ 3220720 w 3658870"/>
                <a:gd name="connsiteY53" fmla="*/ 2171700 h 3549980"/>
                <a:gd name="connsiteX54" fmla="*/ 3176270 w 3658870"/>
                <a:gd name="connsiteY54" fmla="*/ 2241548 h 3549980"/>
                <a:gd name="connsiteX55" fmla="*/ 3214370 w 3658870"/>
                <a:gd name="connsiteY55" fmla="*/ 2254252 h 3549980"/>
                <a:gd name="connsiteX56" fmla="*/ 3265170 w 3658870"/>
                <a:gd name="connsiteY56" fmla="*/ 2266948 h 3549980"/>
                <a:gd name="connsiteX57" fmla="*/ 3335020 w 3658870"/>
                <a:gd name="connsiteY57" fmla="*/ 2292348 h 3549980"/>
                <a:gd name="connsiteX58" fmla="*/ 3430270 w 3658870"/>
                <a:gd name="connsiteY58" fmla="*/ 2286000 h 3549980"/>
                <a:gd name="connsiteX59" fmla="*/ 3512820 w 3658870"/>
                <a:gd name="connsiteY59" fmla="*/ 2298700 h 3549980"/>
                <a:gd name="connsiteX60" fmla="*/ 3563620 w 3658870"/>
                <a:gd name="connsiteY60" fmla="*/ 2273300 h 3549980"/>
                <a:gd name="connsiteX61" fmla="*/ 3601720 w 3658870"/>
                <a:gd name="connsiteY61" fmla="*/ 2330452 h 3549980"/>
                <a:gd name="connsiteX62" fmla="*/ 3335020 w 3658870"/>
                <a:gd name="connsiteY62" fmla="*/ 2387600 h 3549980"/>
                <a:gd name="connsiteX63" fmla="*/ 3335020 w 3658870"/>
                <a:gd name="connsiteY63" fmla="*/ 2476500 h 3549980"/>
                <a:gd name="connsiteX64" fmla="*/ 3373120 w 3658870"/>
                <a:gd name="connsiteY64" fmla="*/ 2514600 h 3549980"/>
                <a:gd name="connsiteX65" fmla="*/ 3335020 w 3658870"/>
                <a:gd name="connsiteY65" fmla="*/ 2584452 h 3549980"/>
                <a:gd name="connsiteX66" fmla="*/ 3341370 w 3658870"/>
                <a:gd name="connsiteY66" fmla="*/ 2635252 h 3549980"/>
                <a:gd name="connsiteX67" fmla="*/ 3430270 w 3658870"/>
                <a:gd name="connsiteY67" fmla="*/ 2654300 h 3549980"/>
                <a:gd name="connsiteX68" fmla="*/ 3430270 w 3658870"/>
                <a:gd name="connsiteY68" fmla="*/ 2717800 h 3549980"/>
                <a:gd name="connsiteX69" fmla="*/ 3519170 w 3658870"/>
                <a:gd name="connsiteY69" fmla="*/ 2730500 h 3549980"/>
                <a:gd name="connsiteX70" fmla="*/ 3563620 w 3658870"/>
                <a:gd name="connsiteY70" fmla="*/ 2781300 h 3549980"/>
                <a:gd name="connsiteX71" fmla="*/ 3658870 w 3658870"/>
                <a:gd name="connsiteY71" fmla="*/ 2781300 h 3549980"/>
                <a:gd name="connsiteX72" fmla="*/ 3633470 w 3658870"/>
                <a:gd name="connsiteY72" fmla="*/ 2832100 h 3549980"/>
                <a:gd name="connsiteX73" fmla="*/ 3614420 w 3658870"/>
                <a:gd name="connsiteY73" fmla="*/ 2901948 h 3549980"/>
                <a:gd name="connsiteX74" fmla="*/ 3544570 w 3658870"/>
                <a:gd name="connsiteY74" fmla="*/ 2908300 h 3549980"/>
                <a:gd name="connsiteX75" fmla="*/ 3582670 w 3658870"/>
                <a:gd name="connsiteY75" fmla="*/ 2965452 h 3549980"/>
                <a:gd name="connsiteX76" fmla="*/ 3474720 w 3658870"/>
                <a:gd name="connsiteY76" fmla="*/ 3105148 h 3549980"/>
                <a:gd name="connsiteX77" fmla="*/ 3557270 w 3658870"/>
                <a:gd name="connsiteY77" fmla="*/ 3136900 h 3549980"/>
                <a:gd name="connsiteX78" fmla="*/ 3563620 w 3658870"/>
                <a:gd name="connsiteY78" fmla="*/ 3181348 h 3549980"/>
                <a:gd name="connsiteX79" fmla="*/ 3468370 w 3658870"/>
                <a:gd name="connsiteY79" fmla="*/ 3251200 h 3549980"/>
                <a:gd name="connsiteX80" fmla="*/ 3392170 w 3658870"/>
                <a:gd name="connsiteY80" fmla="*/ 3314700 h 3549980"/>
                <a:gd name="connsiteX81" fmla="*/ 3335020 w 3658870"/>
                <a:gd name="connsiteY81" fmla="*/ 3321052 h 3549980"/>
                <a:gd name="connsiteX82" fmla="*/ 3309620 w 3658870"/>
                <a:gd name="connsiteY82" fmla="*/ 3384548 h 3549980"/>
                <a:gd name="connsiteX83" fmla="*/ 3201670 w 3658870"/>
                <a:gd name="connsiteY83" fmla="*/ 3390900 h 3549980"/>
                <a:gd name="connsiteX84" fmla="*/ 3201670 w 3658870"/>
                <a:gd name="connsiteY84" fmla="*/ 3454400 h 3549980"/>
                <a:gd name="connsiteX85" fmla="*/ 3188970 w 3658870"/>
                <a:gd name="connsiteY85" fmla="*/ 3543300 h 3549980"/>
                <a:gd name="connsiteX86" fmla="*/ 3117708 w 3658870"/>
                <a:gd name="connsiteY86" fmla="*/ 3549980 h 3549980"/>
                <a:gd name="connsiteX87" fmla="*/ 3147060 w 3658870"/>
                <a:gd name="connsiteY87" fmla="*/ 3525520 h 3549980"/>
                <a:gd name="connsiteX88" fmla="*/ 3093720 w 3658870"/>
                <a:gd name="connsiteY88" fmla="*/ 3487420 h 3549980"/>
                <a:gd name="connsiteX89" fmla="*/ 3093720 w 3658870"/>
                <a:gd name="connsiteY89" fmla="*/ 3319780 h 3549980"/>
                <a:gd name="connsiteX90" fmla="*/ 3154680 w 3658870"/>
                <a:gd name="connsiteY90" fmla="*/ 3205480 h 3549980"/>
                <a:gd name="connsiteX91" fmla="*/ 3086100 w 3658870"/>
                <a:gd name="connsiteY91" fmla="*/ 3197860 h 3549980"/>
                <a:gd name="connsiteX92" fmla="*/ 3017520 w 3658870"/>
                <a:gd name="connsiteY92" fmla="*/ 3175000 h 3549980"/>
                <a:gd name="connsiteX93" fmla="*/ 2941320 w 3658870"/>
                <a:gd name="connsiteY93" fmla="*/ 3182620 h 3549980"/>
                <a:gd name="connsiteX94" fmla="*/ 2895600 w 3658870"/>
                <a:gd name="connsiteY94" fmla="*/ 3152140 h 3549980"/>
                <a:gd name="connsiteX95" fmla="*/ 2773680 w 3658870"/>
                <a:gd name="connsiteY95" fmla="*/ 3159760 h 3549980"/>
                <a:gd name="connsiteX96" fmla="*/ 2720340 w 3658870"/>
                <a:gd name="connsiteY96" fmla="*/ 3304540 h 3549980"/>
                <a:gd name="connsiteX97" fmla="*/ 2667000 w 3658870"/>
                <a:gd name="connsiteY97" fmla="*/ 3380740 h 3549980"/>
                <a:gd name="connsiteX98" fmla="*/ 2560320 w 3658870"/>
                <a:gd name="connsiteY98" fmla="*/ 3380740 h 3549980"/>
                <a:gd name="connsiteX99" fmla="*/ 2400300 w 3658870"/>
                <a:gd name="connsiteY99" fmla="*/ 3380740 h 3549980"/>
                <a:gd name="connsiteX100" fmla="*/ 2331720 w 3658870"/>
                <a:gd name="connsiteY100" fmla="*/ 3380740 h 3549980"/>
                <a:gd name="connsiteX101" fmla="*/ 2293620 w 3658870"/>
                <a:gd name="connsiteY101" fmla="*/ 3449320 h 3549980"/>
                <a:gd name="connsiteX102" fmla="*/ 2171700 w 3658870"/>
                <a:gd name="connsiteY102" fmla="*/ 3411220 h 3549980"/>
                <a:gd name="connsiteX103" fmla="*/ 2072640 w 3658870"/>
                <a:gd name="connsiteY103" fmla="*/ 3357880 h 3549980"/>
                <a:gd name="connsiteX104" fmla="*/ 2110740 w 3658870"/>
                <a:gd name="connsiteY104" fmla="*/ 3296920 h 3549980"/>
                <a:gd name="connsiteX105" fmla="*/ 2042160 w 3658870"/>
                <a:gd name="connsiteY105" fmla="*/ 3220720 h 3549980"/>
                <a:gd name="connsiteX106" fmla="*/ 1981200 w 3658870"/>
                <a:gd name="connsiteY106" fmla="*/ 3121660 h 3549980"/>
                <a:gd name="connsiteX107" fmla="*/ 1889760 w 3658870"/>
                <a:gd name="connsiteY107" fmla="*/ 3159760 h 3549980"/>
                <a:gd name="connsiteX108" fmla="*/ 1859280 w 3658870"/>
                <a:gd name="connsiteY108" fmla="*/ 3205480 h 3549980"/>
                <a:gd name="connsiteX109" fmla="*/ 1821180 w 3658870"/>
                <a:gd name="connsiteY109" fmla="*/ 3235960 h 3549980"/>
                <a:gd name="connsiteX110" fmla="*/ 1699260 w 3658870"/>
                <a:gd name="connsiteY110" fmla="*/ 3235960 h 3549980"/>
                <a:gd name="connsiteX111" fmla="*/ 1615440 w 3658870"/>
                <a:gd name="connsiteY111" fmla="*/ 3235960 h 3549980"/>
                <a:gd name="connsiteX112" fmla="*/ 1607820 w 3658870"/>
                <a:gd name="connsiteY112" fmla="*/ 3167380 h 3549980"/>
                <a:gd name="connsiteX113" fmla="*/ 1536774 w 3658870"/>
                <a:gd name="connsiteY113" fmla="*/ 3160276 h 3549980"/>
                <a:gd name="connsiteX114" fmla="*/ 1531620 w 3658870"/>
                <a:gd name="connsiteY114" fmla="*/ 3124200 h 3549980"/>
                <a:gd name="connsiteX115" fmla="*/ 1442720 w 3658870"/>
                <a:gd name="connsiteY115" fmla="*/ 3054348 h 3549980"/>
                <a:gd name="connsiteX116" fmla="*/ 1290320 w 3658870"/>
                <a:gd name="connsiteY116" fmla="*/ 2952748 h 3549980"/>
                <a:gd name="connsiteX117" fmla="*/ 1264920 w 3658870"/>
                <a:gd name="connsiteY117" fmla="*/ 2705100 h 3549980"/>
                <a:gd name="connsiteX118" fmla="*/ 1322070 w 3658870"/>
                <a:gd name="connsiteY118" fmla="*/ 2635252 h 3549980"/>
                <a:gd name="connsiteX119" fmla="*/ 1258570 w 3658870"/>
                <a:gd name="connsiteY119" fmla="*/ 2578100 h 3549980"/>
                <a:gd name="connsiteX120" fmla="*/ 1252220 w 3658870"/>
                <a:gd name="connsiteY120" fmla="*/ 2520948 h 3549980"/>
                <a:gd name="connsiteX121" fmla="*/ 1201420 w 3658870"/>
                <a:gd name="connsiteY121" fmla="*/ 2476500 h 3549980"/>
                <a:gd name="connsiteX122" fmla="*/ 1182370 w 3658870"/>
                <a:gd name="connsiteY122" fmla="*/ 2349500 h 3549980"/>
                <a:gd name="connsiteX123" fmla="*/ 1049020 w 3658870"/>
                <a:gd name="connsiteY123" fmla="*/ 2222500 h 3549980"/>
                <a:gd name="connsiteX124" fmla="*/ 1010920 w 3658870"/>
                <a:gd name="connsiteY124" fmla="*/ 2038348 h 3549980"/>
                <a:gd name="connsiteX125" fmla="*/ 890270 w 3658870"/>
                <a:gd name="connsiteY125" fmla="*/ 1936748 h 3549980"/>
                <a:gd name="connsiteX126" fmla="*/ 845820 w 3658870"/>
                <a:gd name="connsiteY126" fmla="*/ 1873252 h 3549980"/>
                <a:gd name="connsiteX127" fmla="*/ 687070 w 3658870"/>
                <a:gd name="connsiteY127" fmla="*/ 1828800 h 3549980"/>
                <a:gd name="connsiteX128" fmla="*/ 547370 w 3658870"/>
                <a:gd name="connsiteY128" fmla="*/ 1892300 h 3549980"/>
                <a:gd name="connsiteX129" fmla="*/ 458470 w 3658870"/>
                <a:gd name="connsiteY129" fmla="*/ 1892300 h 3549980"/>
                <a:gd name="connsiteX130" fmla="*/ 464820 w 3658870"/>
                <a:gd name="connsiteY130" fmla="*/ 2044700 h 3549980"/>
                <a:gd name="connsiteX131" fmla="*/ 496570 w 3658870"/>
                <a:gd name="connsiteY131" fmla="*/ 2101852 h 3549980"/>
                <a:gd name="connsiteX132" fmla="*/ 572770 w 3658870"/>
                <a:gd name="connsiteY132" fmla="*/ 2235200 h 3549980"/>
                <a:gd name="connsiteX133" fmla="*/ 534670 w 3658870"/>
                <a:gd name="connsiteY133" fmla="*/ 2286000 h 3549980"/>
                <a:gd name="connsiteX134" fmla="*/ 579120 w 3658870"/>
                <a:gd name="connsiteY134" fmla="*/ 2324100 h 3549980"/>
                <a:gd name="connsiteX135" fmla="*/ 579120 w 3658870"/>
                <a:gd name="connsiteY135" fmla="*/ 2349500 h 3549980"/>
                <a:gd name="connsiteX136" fmla="*/ 534670 w 3658870"/>
                <a:gd name="connsiteY136" fmla="*/ 2393948 h 3549980"/>
                <a:gd name="connsiteX137" fmla="*/ 490220 w 3658870"/>
                <a:gd name="connsiteY137" fmla="*/ 2444748 h 3549980"/>
                <a:gd name="connsiteX138" fmla="*/ 414020 w 3658870"/>
                <a:gd name="connsiteY138" fmla="*/ 2444748 h 3549980"/>
                <a:gd name="connsiteX139" fmla="*/ 375920 w 3658870"/>
                <a:gd name="connsiteY139" fmla="*/ 2349500 h 3549980"/>
                <a:gd name="connsiteX140" fmla="*/ 363220 w 3658870"/>
                <a:gd name="connsiteY140" fmla="*/ 2349500 h 3549980"/>
                <a:gd name="connsiteX141" fmla="*/ 331470 w 3658870"/>
                <a:gd name="connsiteY141" fmla="*/ 2330452 h 3549980"/>
                <a:gd name="connsiteX142" fmla="*/ 267970 w 3658870"/>
                <a:gd name="connsiteY142" fmla="*/ 2343148 h 3549980"/>
                <a:gd name="connsiteX143" fmla="*/ 198120 w 3658870"/>
                <a:gd name="connsiteY143" fmla="*/ 2292348 h 3549980"/>
                <a:gd name="connsiteX144" fmla="*/ 172720 w 3658870"/>
                <a:gd name="connsiteY144" fmla="*/ 2216148 h 3549980"/>
                <a:gd name="connsiteX145" fmla="*/ 33020 w 3658870"/>
                <a:gd name="connsiteY145" fmla="*/ 2203452 h 3549980"/>
                <a:gd name="connsiteX146" fmla="*/ 11669 w 3658870"/>
                <a:gd name="connsiteY146" fmla="*/ 2143168 h 3549980"/>
                <a:gd name="connsiteX147" fmla="*/ 45720 w 3658870"/>
                <a:gd name="connsiteY147" fmla="*/ 2153920 h 3549980"/>
                <a:gd name="connsiteX148" fmla="*/ 114300 w 3658870"/>
                <a:gd name="connsiteY148" fmla="*/ 2092960 h 3549980"/>
                <a:gd name="connsiteX149" fmla="*/ 144780 w 3658870"/>
                <a:gd name="connsiteY149" fmla="*/ 1864360 h 3549980"/>
                <a:gd name="connsiteX150" fmla="*/ 38100 w 3658870"/>
                <a:gd name="connsiteY150" fmla="*/ 1742440 h 3549980"/>
                <a:gd name="connsiteX151" fmla="*/ 60960 w 3658870"/>
                <a:gd name="connsiteY151" fmla="*/ 1673860 h 3549980"/>
                <a:gd name="connsiteX152" fmla="*/ 0 w 3658870"/>
                <a:gd name="connsiteY152" fmla="*/ 1651000 h 3549980"/>
                <a:gd name="connsiteX153" fmla="*/ 0 w 3658870"/>
                <a:gd name="connsiteY153" fmla="*/ 1590040 h 3549980"/>
                <a:gd name="connsiteX154" fmla="*/ 106680 w 3658870"/>
                <a:gd name="connsiteY154" fmla="*/ 1590040 h 3549980"/>
                <a:gd name="connsiteX155" fmla="*/ 83820 w 3658870"/>
                <a:gd name="connsiteY155" fmla="*/ 1506220 h 3549980"/>
                <a:gd name="connsiteX156" fmla="*/ 99060 w 3658870"/>
                <a:gd name="connsiteY156" fmla="*/ 1475740 h 3549980"/>
                <a:gd name="connsiteX157" fmla="*/ 68580 w 3658870"/>
                <a:gd name="connsiteY157" fmla="*/ 1308100 h 3549980"/>
                <a:gd name="connsiteX158" fmla="*/ 30480 w 3658870"/>
                <a:gd name="connsiteY158" fmla="*/ 1277620 h 3549980"/>
                <a:gd name="connsiteX159" fmla="*/ 106680 w 3658870"/>
                <a:gd name="connsiteY159" fmla="*/ 1201420 h 3549980"/>
                <a:gd name="connsiteX160" fmla="*/ 121920 w 3658870"/>
                <a:gd name="connsiteY160" fmla="*/ 1155700 h 3549980"/>
                <a:gd name="connsiteX161" fmla="*/ 182880 w 3658870"/>
                <a:gd name="connsiteY161" fmla="*/ 1148080 h 3549980"/>
                <a:gd name="connsiteX162" fmla="*/ 182880 w 3658870"/>
                <a:gd name="connsiteY162" fmla="*/ 995680 h 3549980"/>
                <a:gd name="connsiteX163" fmla="*/ 243840 w 3658870"/>
                <a:gd name="connsiteY163" fmla="*/ 896620 h 3549980"/>
                <a:gd name="connsiteX164" fmla="*/ 289560 w 3658870"/>
                <a:gd name="connsiteY164" fmla="*/ 866140 h 3549980"/>
                <a:gd name="connsiteX165" fmla="*/ 358140 w 3658870"/>
                <a:gd name="connsiteY165" fmla="*/ 744220 h 3549980"/>
                <a:gd name="connsiteX166" fmla="*/ 518160 w 3658870"/>
                <a:gd name="connsiteY166" fmla="*/ 690880 h 3549980"/>
                <a:gd name="connsiteX167" fmla="*/ 601980 w 3658870"/>
                <a:gd name="connsiteY167" fmla="*/ 645160 h 3549980"/>
                <a:gd name="connsiteX168" fmla="*/ 685800 w 3658870"/>
                <a:gd name="connsiteY168" fmla="*/ 706120 h 3549980"/>
                <a:gd name="connsiteX169" fmla="*/ 807720 w 3658870"/>
                <a:gd name="connsiteY169" fmla="*/ 668020 h 3549980"/>
                <a:gd name="connsiteX170" fmla="*/ 853440 w 3658870"/>
                <a:gd name="connsiteY170" fmla="*/ 713740 h 3549980"/>
                <a:gd name="connsiteX171" fmla="*/ 967740 w 3658870"/>
                <a:gd name="connsiteY171" fmla="*/ 698500 h 3549980"/>
                <a:gd name="connsiteX172" fmla="*/ 1059180 w 3658870"/>
                <a:gd name="connsiteY172" fmla="*/ 645160 h 3549980"/>
                <a:gd name="connsiteX173" fmla="*/ 1051560 w 3658870"/>
                <a:gd name="connsiteY173" fmla="*/ 584200 h 3549980"/>
                <a:gd name="connsiteX174" fmla="*/ 1097280 w 3658870"/>
                <a:gd name="connsiteY174" fmla="*/ 546100 h 3549980"/>
                <a:gd name="connsiteX175" fmla="*/ 1097280 w 3658870"/>
                <a:gd name="connsiteY175" fmla="*/ 477520 h 3549980"/>
                <a:gd name="connsiteX176" fmla="*/ 1059180 w 3658870"/>
                <a:gd name="connsiteY176" fmla="*/ 386080 h 3549980"/>
                <a:gd name="connsiteX177" fmla="*/ 1109863 w 3658870"/>
                <a:gd name="connsiteY177" fmla="*/ 291052 h 3549980"/>
                <a:gd name="connsiteX178" fmla="*/ 1137920 w 3658870"/>
                <a:gd name="connsiteY178" fmla="*/ 285748 h 3549980"/>
                <a:gd name="connsiteX179" fmla="*/ 1290320 w 3658870"/>
                <a:gd name="connsiteY179" fmla="*/ 311148 h 3549980"/>
                <a:gd name="connsiteX180" fmla="*/ 1360170 w 3658870"/>
                <a:gd name="connsiteY180" fmla="*/ 406400 h 3549980"/>
                <a:gd name="connsiteX181" fmla="*/ 1823720 w 3658870"/>
                <a:gd name="connsiteY181" fmla="*/ 431800 h 3549980"/>
                <a:gd name="connsiteX182" fmla="*/ 1849120 w 3658870"/>
                <a:gd name="connsiteY182" fmla="*/ 330200 h 3549980"/>
                <a:gd name="connsiteX183" fmla="*/ 1938020 w 3658870"/>
                <a:gd name="connsiteY183" fmla="*/ 285748 h 3549980"/>
                <a:gd name="connsiteX184" fmla="*/ 1982470 w 3658870"/>
                <a:gd name="connsiteY184" fmla="*/ 241300 h 3549980"/>
                <a:gd name="connsiteX185" fmla="*/ 2020570 w 3658870"/>
                <a:gd name="connsiteY185" fmla="*/ 190500 h 3549980"/>
                <a:gd name="connsiteX186" fmla="*/ 2039620 w 3658870"/>
                <a:gd name="connsiteY186" fmla="*/ 146052 h 3549980"/>
                <a:gd name="connsiteX187" fmla="*/ 2045970 w 3658870"/>
                <a:gd name="connsiteY187" fmla="*/ 101600 h 3549980"/>
                <a:gd name="connsiteX188" fmla="*/ 2153920 w 3658870"/>
                <a:gd name="connsiteY188" fmla="*/ 50800 h 3549980"/>
                <a:gd name="connsiteX189" fmla="*/ 2211070 w 3658870"/>
                <a:gd name="connsiteY189" fmla="*/ 38100 h 3549980"/>
                <a:gd name="connsiteX190" fmla="*/ 2280920 w 3658870"/>
                <a:gd name="connsiteY190" fmla="*/ 38100 h 3549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3658870" h="3549980">
                  <a:moveTo>
                    <a:pt x="2312670" y="0"/>
                  </a:moveTo>
                  <a:lnTo>
                    <a:pt x="2407920" y="44452"/>
                  </a:lnTo>
                  <a:lnTo>
                    <a:pt x="2503170" y="88900"/>
                  </a:lnTo>
                  <a:lnTo>
                    <a:pt x="2674620" y="228600"/>
                  </a:lnTo>
                  <a:lnTo>
                    <a:pt x="2700020" y="317500"/>
                  </a:lnTo>
                  <a:lnTo>
                    <a:pt x="2769870" y="387348"/>
                  </a:lnTo>
                  <a:lnTo>
                    <a:pt x="2776220" y="565148"/>
                  </a:lnTo>
                  <a:lnTo>
                    <a:pt x="2719070" y="679452"/>
                  </a:lnTo>
                  <a:lnTo>
                    <a:pt x="2769870" y="774700"/>
                  </a:lnTo>
                  <a:lnTo>
                    <a:pt x="2769870" y="838200"/>
                  </a:lnTo>
                  <a:lnTo>
                    <a:pt x="2706370" y="876300"/>
                  </a:lnTo>
                  <a:lnTo>
                    <a:pt x="2661920" y="1054100"/>
                  </a:lnTo>
                  <a:lnTo>
                    <a:pt x="2573020" y="1054100"/>
                  </a:lnTo>
                  <a:lnTo>
                    <a:pt x="2515870" y="1016000"/>
                  </a:lnTo>
                  <a:lnTo>
                    <a:pt x="2465070" y="1003300"/>
                  </a:lnTo>
                  <a:lnTo>
                    <a:pt x="2439670" y="1022348"/>
                  </a:lnTo>
                  <a:lnTo>
                    <a:pt x="2503170" y="1143000"/>
                  </a:lnTo>
                  <a:lnTo>
                    <a:pt x="2471420" y="1187452"/>
                  </a:lnTo>
                  <a:lnTo>
                    <a:pt x="2344420" y="1206500"/>
                  </a:lnTo>
                  <a:lnTo>
                    <a:pt x="2344420" y="1295400"/>
                  </a:lnTo>
                  <a:lnTo>
                    <a:pt x="2204720" y="1250948"/>
                  </a:lnTo>
                  <a:lnTo>
                    <a:pt x="2166620" y="1200148"/>
                  </a:lnTo>
                  <a:lnTo>
                    <a:pt x="2052320" y="1231900"/>
                  </a:lnTo>
                  <a:lnTo>
                    <a:pt x="2077720" y="1435100"/>
                  </a:lnTo>
                  <a:lnTo>
                    <a:pt x="2077720" y="1536700"/>
                  </a:lnTo>
                  <a:lnTo>
                    <a:pt x="2122170" y="1562100"/>
                  </a:lnTo>
                  <a:lnTo>
                    <a:pt x="2312670" y="1625600"/>
                  </a:lnTo>
                  <a:lnTo>
                    <a:pt x="2338070" y="1619252"/>
                  </a:lnTo>
                  <a:lnTo>
                    <a:pt x="2490470" y="1587500"/>
                  </a:lnTo>
                  <a:lnTo>
                    <a:pt x="2534920" y="1562100"/>
                  </a:lnTo>
                  <a:lnTo>
                    <a:pt x="2604770" y="1536700"/>
                  </a:lnTo>
                  <a:lnTo>
                    <a:pt x="2668270" y="1536700"/>
                  </a:lnTo>
                  <a:lnTo>
                    <a:pt x="2738120" y="1562100"/>
                  </a:lnTo>
                  <a:lnTo>
                    <a:pt x="2807970" y="1625600"/>
                  </a:lnTo>
                  <a:lnTo>
                    <a:pt x="2877820" y="1612900"/>
                  </a:lnTo>
                  <a:lnTo>
                    <a:pt x="2985770" y="1651000"/>
                  </a:lnTo>
                  <a:lnTo>
                    <a:pt x="3144520" y="1619252"/>
                  </a:lnTo>
                  <a:lnTo>
                    <a:pt x="3214370" y="1562100"/>
                  </a:lnTo>
                  <a:lnTo>
                    <a:pt x="3271520" y="1574800"/>
                  </a:lnTo>
                  <a:lnTo>
                    <a:pt x="3195320" y="1676400"/>
                  </a:lnTo>
                  <a:lnTo>
                    <a:pt x="3195320" y="1746252"/>
                  </a:lnTo>
                  <a:lnTo>
                    <a:pt x="3163570" y="1803400"/>
                  </a:lnTo>
                  <a:lnTo>
                    <a:pt x="3169920" y="1860548"/>
                  </a:lnTo>
                  <a:lnTo>
                    <a:pt x="3087370" y="1873252"/>
                  </a:lnTo>
                  <a:lnTo>
                    <a:pt x="3055620" y="1924052"/>
                  </a:lnTo>
                  <a:lnTo>
                    <a:pt x="3061970" y="2012948"/>
                  </a:lnTo>
                  <a:lnTo>
                    <a:pt x="2966720" y="2076452"/>
                  </a:lnTo>
                  <a:lnTo>
                    <a:pt x="3125470" y="2095500"/>
                  </a:lnTo>
                  <a:lnTo>
                    <a:pt x="3176270" y="2076452"/>
                  </a:lnTo>
                  <a:lnTo>
                    <a:pt x="3233420" y="2063748"/>
                  </a:lnTo>
                  <a:lnTo>
                    <a:pt x="3258820" y="2044700"/>
                  </a:lnTo>
                  <a:lnTo>
                    <a:pt x="3290570" y="2095500"/>
                  </a:lnTo>
                  <a:lnTo>
                    <a:pt x="3265170" y="2152652"/>
                  </a:lnTo>
                  <a:lnTo>
                    <a:pt x="3220720" y="2171700"/>
                  </a:lnTo>
                  <a:lnTo>
                    <a:pt x="3176270" y="2241548"/>
                  </a:lnTo>
                  <a:lnTo>
                    <a:pt x="3214370" y="2254252"/>
                  </a:lnTo>
                  <a:lnTo>
                    <a:pt x="3265170" y="2266948"/>
                  </a:lnTo>
                  <a:lnTo>
                    <a:pt x="3335020" y="2292348"/>
                  </a:lnTo>
                  <a:lnTo>
                    <a:pt x="3430270" y="2286000"/>
                  </a:lnTo>
                  <a:lnTo>
                    <a:pt x="3512820" y="2298700"/>
                  </a:lnTo>
                  <a:lnTo>
                    <a:pt x="3563620" y="2273300"/>
                  </a:lnTo>
                  <a:lnTo>
                    <a:pt x="3601720" y="2330452"/>
                  </a:lnTo>
                  <a:lnTo>
                    <a:pt x="3335020" y="2387600"/>
                  </a:lnTo>
                  <a:lnTo>
                    <a:pt x="3335020" y="2476500"/>
                  </a:lnTo>
                  <a:lnTo>
                    <a:pt x="3373120" y="2514600"/>
                  </a:lnTo>
                  <a:lnTo>
                    <a:pt x="3335020" y="2584452"/>
                  </a:lnTo>
                  <a:lnTo>
                    <a:pt x="3341370" y="2635252"/>
                  </a:lnTo>
                  <a:lnTo>
                    <a:pt x="3430270" y="2654300"/>
                  </a:lnTo>
                  <a:lnTo>
                    <a:pt x="3430270" y="2717800"/>
                  </a:lnTo>
                  <a:lnTo>
                    <a:pt x="3519170" y="2730500"/>
                  </a:lnTo>
                  <a:lnTo>
                    <a:pt x="3563620" y="2781300"/>
                  </a:lnTo>
                  <a:lnTo>
                    <a:pt x="3658870" y="2781300"/>
                  </a:lnTo>
                  <a:lnTo>
                    <a:pt x="3633470" y="2832100"/>
                  </a:lnTo>
                  <a:lnTo>
                    <a:pt x="3614420" y="2901948"/>
                  </a:lnTo>
                  <a:lnTo>
                    <a:pt x="3544570" y="2908300"/>
                  </a:lnTo>
                  <a:lnTo>
                    <a:pt x="3582670" y="2965452"/>
                  </a:lnTo>
                  <a:lnTo>
                    <a:pt x="3474720" y="3105148"/>
                  </a:lnTo>
                  <a:lnTo>
                    <a:pt x="3557270" y="3136900"/>
                  </a:lnTo>
                  <a:lnTo>
                    <a:pt x="3563620" y="3181348"/>
                  </a:lnTo>
                  <a:lnTo>
                    <a:pt x="3468370" y="3251200"/>
                  </a:lnTo>
                  <a:lnTo>
                    <a:pt x="3392170" y="3314700"/>
                  </a:lnTo>
                  <a:lnTo>
                    <a:pt x="3335020" y="3321052"/>
                  </a:lnTo>
                  <a:lnTo>
                    <a:pt x="3309620" y="3384548"/>
                  </a:lnTo>
                  <a:lnTo>
                    <a:pt x="3201670" y="3390900"/>
                  </a:lnTo>
                  <a:lnTo>
                    <a:pt x="3201670" y="3454400"/>
                  </a:lnTo>
                  <a:lnTo>
                    <a:pt x="3188970" y="3543300"/>
                  </a:lnTo>
                  <a:lnTo>
                    <a:pt x="3117708" y="3549980"/>
                  </a:lnTo>
                  <a:lnTo>
                    <a:pt x="3147060" y="3525520"/>
                  </a:lnTo>
                  <a:lnTo>
                    <a:pt x="3093720" y="3487420"/>
                  </a:lnTo>
                  <a:lnTo>
                    <a:pt x="3093720" y="3319780"/>
                  </a:lnTo>
                  <a:lnTo>
                    <a:pt x="3154680" y="3205480"/>
                  </a:lnTo>
                  <a:lnTo>
                    <a:pt x="3086100" y="3197860"/>
                  </a:lnTo>
                  <a:lnTo>
                    <a:pt x="3017520" y="3175000"/>
                  </a:lnTo>
                  <a:lnTo>
                    <a:pt x="2941320" y="3182620"/>
                  </a:lnTo>
                  <a:lnTo>
                    <a:pt x="2895600" y="3152140"/>
                  </a:lnTo>
                  <a:lnTo>
                    <a:pt x="2773680" y="3159760"/>
                  </a:lnTo>
                  <a:lnTo>
                    <a:pt x="2720340" y="3304540"/>
                  </a:lnTo>
                  <a:lnTo>
                    <a:pt x="2667000" y="3380740"/>
                  </a:lnTo>
                  <a:lnTo>
                    <a:pt x="2560320" y="3380740"/>
                  </a:lnTo>
                  <a:lnTo>
                    <a:pt x="2400300" y="3380740"/>
                  </a:lnTo>
                  <a:lnTo>
                    <a:pt x="2331720" y="3380740"/>
                  </a:lnTo>
                  <a:lnTo>
                    <a:pt x="2293620" y="3449320"/>
                  </a:lnTo>
                  <a:lnTo>
                    <a:pt x="2171700" y="3411220"/>
                  </a:lnTo>
                  <a:lnTo>
                    <a:pt x="2072640" y="3357880"/>
                  </a:lnTo>
                  <a:lnTo>
                    <a:pt x="2110740" y="3296920"/>
                  </a:lnTo>
                  <a:lnTo>
                    <a:pt x="2042160" y="3220720"/>
                  </a:lnTo>
                  <a:lnTo>
                    <a:pt x="1981200" y="3121660"/>
                  </a:lnTo>
                  <a:lnTo>
                    <a:pt x="1889760" y="3159760"/>
                  </a:lnTo>
                  <a:lnTo>
                    <a:pt x="1859280" y="3205480"/>
                  </a:lnTo>
                  <a:lnTo>
                    <a:pt x="1821180" y="3235960"/>
                  </a:lnTo>
                  <a:lnTo>
                    <a:pt x="1699260" y="3235960"/>
                  </a:lnTo>
                  <a:lnTo>
                    <a:pt x="1615440" y="3235960"/>
                  </a:lnTo>
                  <a:lnTo>
                    <a:pt x="1607820" y="3167380"/>
                  </a:lnTo>
                  <a:lnTo>
                    <a:pt x="1536774" y="3160276"/>
                  </a:lnTo>
                  <a:lnTo>
                    <a:pt x="1531620" y="3124200"/>
                  </a:lnTo>
                  <a:lnTo>
                    <a:pt x="1442720" y="3054348"/>
                  </a:lnTo>
                  <a:lnTo>
                    <a:pt x="1290320" y="2952748"/>
                  </a:lnTo>
                  <a:lnTo>
                    <a:pt x="1264920" y="2705100"/>
                  </a:lnTo>
                  <a:lnTo>
                    <a:pt x="1322070" y="2635252"/>
                  </a:lnTo>
                  <a:lnTo>
                    <a:pt x="1258570" y="2578100"/>
                  </a:lnTo>
                  <a:lnTo>
                    <a:pt x="1252220" y="2520948"/>
                  </a:lnTo>
                  <a:lnTo>
                    <a:pt x="1201420" y="2476500"/>
                  </a:lnTo>
                  <a:lnTo>
                    <a:pt x="1182370" y="2349500"/>
                  </a:lnTo>
                  <a:lnTo>
                    <a:pt x="1049020" y="2222500"/>
                  </a:lnTo>
                  <a:lnTo>
                    <a:pt x="1010920" y="2038348"/>
                  </a:lnTo>
                  <a:lnTo>
                    <a:pt x="890270" y="1936748"/>
                  </a:lnTo>
                  <a:lnTo>
                    <a:pt x="845820" y="1873252"/>
                  </a:lnTo>
                  <a:lnTo>
                    <a:pt x="687070" y="1828800"/>
                  </a:lnTo>
                  <a:lnTo>
                    <a:pt x="547370" y="1892300"/>
                  </a:lnTo>
                  <a:lnTo>
                    <a:pt x="458470" y="1892300"/>
                  </a:lnTo>
                  <a:lnTo>
                    <a:pt x="464820" y="2044700"/>
                  </a:lnTo>
                  <a:lnTo>
                    <a:pt x="496570" y="2101852"/>
                  </a:lnTo>
                  <a:lnTo>
                    <a:pt x="572770" y="2235200"/>
                  </a:lnTo>
                  <a:lnTo>
                    <a:pt x="534670" y="2286000"/>
                  </a:lnTo>
                  <a:lnTo>
                    <a:pt x="579120" y="2324100"/>
                  </a:lnTo>
                  <a:lnTo>
                    <a:pt x="579120" y="2349500"/>
                  </a:lnTo>
                  <a:lnTo>
                    <a:pt x="534670" y="2393948"/>
                  </a:lnTo>
                  <a:lnTo>
                    <a:pt x="490220" y="2444748"/>
                  </a:lnTo>
                  <a:lnTo>
                    <a:pt x="414020" y="2444748"/>
                  </a:lnTo>
                  <a:lnTo>
                    <a:pt x="375920" y="2349500"/>
                  </a:lnTo>
                  <a:lnTo>
                    <a:pt x="363220" y="2349500"/>
                  </a:lnTo>
                  <a:lnTo>
                    <a:pt x="331470" y="2330452"/>
                  </a:lnTo>
                  <a:lnTo>
                    <a:pt x="267970" y="2343148"/>
                  </a:lnTo>
                  <a:lnTo>
                    <a:pt x="198120" y="2292348"/>
                  </a:lnTo>
                  <a:lnTo>
                    <a:pt x="172720" y="2216148"/>
                  </a:lnTo>
                  <a:lnTo>
                    <a:pt x="33020" y="2203452"/>
                  </a:lnTo>
                  <a:lnTo>
                    <a:pt x="11669" y="2143168"/>
                  </a:lnTo>
                  <a:lnTo>
                    <a:pt x="45720" y="2153920"/>
                  </a:lnTo>
                  <a:lnTo>
                    <a:pt x="114300" y="2092960"/>
                  </a:lnTo>
                  <a:lnTo>
                    <a:pt x="144780" y="1864360"/>
                  </a:lnTo>
                  <a:lnTo>
                    <a:pt x="38100" y="1742440"/>
                  </a:lnTo>
                  <a:lnTo>
                    <a:pt x="60960" y="1673860"/>
                  </a:lnTo>
                  <a:lnTo>
                    <a:pt x="0" y="1651000"/>
                  </a:lnTo>
                  <a:lnTo>
                    <a:pt x="0" y="1590040"/>
                  </a:lnTo>
                  <a:lnTo>
                    <a:pt x="106680" y="1590040"/>
                  </a:lnTo>
                  <a:lnTo>
                    <a:pt x="83820" y="1506220"/>
                  </a:lnTo>
                  <a:lnTo>
                    <a:pt x="99060" y="1475740"/>
                  </a:lnTo>
                  <a:lnTo>
                    <a:pt x="68580" y="1308100"/>
                  </a:lnTo>
                  <a:lnTo>
                    <a:pt x="30480" y="1277620"/>
                  </a:lnTo>
                  <a:lnTo>
                    <a:pt x="106680" y="1201420"/>
                  </a:lnTo>
                  <a:lnTo>
                    <a:pt x="121920" y="1155700"/>
                  </a:lnTo>
                  <a:lnTo>
                    <a:pt x="182880" y="1148080"/>
                  </a:lnTo>
                  <a:lnTo>
                    <a:pt x="182880" y="995680"/>
                  </a:lnTo>
                  <a:lnTo>
                    <a:pt x="243840" y="896620"/>
                  </a:lnTo>
                  <a:lnTo>
                    <a:pt x="289560" y="866140"/>
                  </a:lnTo>
                  <a:lnTo>
                    <a:pt x="358140" y="744220"/>
                  </a:lnTo>
                  <a:lnTo>
                    <a:pt x="518160" y="690880"/>
                  </a:lnTo>
                  <a:lnTo>
                    <a:pt x="601980" y="645160"/>
                  </a:lnTo>
                  <a:lnTo>
                    <a:pt x="685800" y="706120"/>
                  </a:lnTo>
                  <a:lnTo>
                    <a:pt x="807720" y="668020"/>
                  </a:lnTo>
                  <a:lnTo>
                    <a:pt x="853440" y="713740"/>
                  </a:lnTo>
                  <a:lnTo>
                    <a:pt x="967740" y="698500"/>
                  </a:lnTo>
                  <a:lnTo>
                    <a:pt x="1059180" y="645160"/>
                  </a:lnTo>
                  <a:lnTo>
                    <a:pt x="1051560" y="584200"/>
                  </a:lnTo>
                  <a:lnTo>
                    <a:pt x="1097280" y="546100"/>
                  </a:lnTo>
                  <a:lnTo>
                    <a:pt x="1097280" y="477520"/>
                  </a:lnTo>
                  <a:lnTo>
                    <a:pt x="1059180" y="386080"/>
                  </a:lnTo>
                  <a:lnTo>
                    <a:pt x="1109863" y="291052"/>
                  </a:lnTo>
                  <a:lnTo>
                    <a:pt x="1137920" y="285748"/>
                  </a:lnTo>
                  <a:lnTo>
                    <a:pt x="1290320" y="311148"/>
                  </a:lnTo>
                  <a:lnTo>
                    <a:pt x="1360170" y="406400"/>
                  </a:lnTo>
                  <a:lnTo>
                    <a:pt x="1823720" y="431800"/>
                  </a:lnTo>
                  <a:lnTo>
                    <a:pt x="1849120" y="330200"/>
                  </a:lnTo>
                  <a:lnTo>
                    <a:pt x="1938020" y="285748"/>
                  </a:lnTo>
                  <a:lnTo>
                    <a:pt x="1982470" y="241300"/>
                  </a:lnTo>
                  <a:lnTo>
                    <a:pt x="2020570" y="190500"/>
                  </a:lnTo>
                  <a:lnTo>
                    <a:pt x="2039620" y="146052"/>
                  </a:lnTo>
                  <a:lnTo>
                    <a:pt x="2045970" y="101600"/>
                  </a:lnTo>
                  <a:lnTo>
                    <a:pt x="2153920" y="50800"/>
                  </a:lnTo>
                  <a:lnTo>
                    <a:pt x="2211070" y="38100"/>
                  </a:lnTo>
                  <a:lnTo>
                    <a:pt x="2280920" y="381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BEFB5369-3E7D-EC82-65B0-67BFA758A7B9}"/>
                </a:ext>
              </a:extLst>
            </p:cNvPr>
            <p:cNvSpPr/>
            <p:nvPr/>
          </p:nvSpPr>
          <p:spPr>
            <a:xfrm>
              <a:off x="894694" y="4667096"/>
              <a:ext cx="383696" cy="521108"/>
            </a:xfrm>
            <a:custGeom>
              <a:avLst/>
              <a:gdLst>
                <a:gd name="connsiteX0" fmla="*/ 550405 w 772914"/>
                <a:gd name="connsiteY0" fmla="*/ 0 h 1049715"/>
                <a:gd name="connsiteX1" fmla="*/ 591976 w 772914"/>
                <a:gd name="connsiteY1" fmla="*/ 11641 h 1049715"/>
                <a:gd name="connsiteX2" fmla="*/ 603616 w 772914"/>
                <a:gd name="connsiteY2" fmla="*/ 28268 h 1049715"/>
                <a:gd name="connsiteX3" fmla="*/ 635210 w 772914"/>
                <a:gd name="connsiteY3" fmla="*/ 54874 h 1049715"/>
                <a:gd name="connsiteX4" fmla="*/ 645188 w 772914"/>
                <a:gd name="connsiteY4" fmla="*/ 103097 h 1049715"/>
                <a:gd name="connsiteX5" fmla="*/ 680107 w 772914"/>
                <a:gd name="connsiteY5" fmla="*/ 136354 h 1049715"/>
                <a:gd name="connsiteX6" fmla="*/ 685096 w 772914"/>
                <a:gd name="connsiteY6" fmla="*/ 169611 h 1049715"/>
                <a:gd name="connsiteX7" fmla="*/ 698399 w 772914"/>
                <a:gd name="connsiteY7" fmla="*/ 181250 h 1049715"/>
                <a:gd name="connsiteX8" fmla="*/ 700062 w 772914"/>
                <a:gd name="connsiteY8" fmla="*/ 196217 h 1049715"/>
                <a:gd name="connsiteX9" fmla="*/ 716690 w 772914"/>
                <a:gd name="connsiteY9" fmla="*/ 211183 h 1049715"/>
                <a:gd name="connsiteX10" fmla="*/ 701725 w 772914"/>
                <a:gd name="connsiteY10" fmla="*/ 229474 h 1049715"/>
                <a:gd name="connsiteX11" fmla="*/ 708376 w 772914"/>
                <a:gd name="connsiteY11" fmla="*/ 294324 h 1049715"/>
                <a:gd name="connsiteX12" fmla="*/ 748285 w 772914"/>
                <a:gd name="connsiteY12" fmla="*/ 320930 h 1049715"/>
                <a:gd name="connsiteX13" fmla="*/ 771564 w 772914"/>
                <a:gd name="connsiteY13" fmla="*/ 339222 h 1049715"/>
                <a:gd name="connsiteX14" fmla="*/ 772914 w 772914"/>
                <a:gd name="connsiteY14" fmla="*/ 348669 h 1049715"/>
                <a:gd name="connsiteX15" fmla="*/ 771564 w 772914"/>
                <a:gd name="connsiteY15" fmla="*/ 348534 h 1049715"/>
                <a:gd name="connsiteX16" fmla="*/ 727665 w 772914"/>
                <a:gd name="connsiteY16" fmla="*/ 350529 h 1049715"/>
                <a:gd name="connsiteX17" fmla="*/ 715692 w 772914"/>
                <a:gd name="connsiteY17" fmla="*/ 368488 h 1049715"/>
                <a:gd name="connsiteX18" fmla="*/ 701724 w 772914"/>
                <a:gd name="connsiteY18" fmla="*/ 386447 h 1049715"/>
                <a:gd name="connsiteX19" fmla="*/ 701724 w 772914"/>
                <a:gd name="connsiteY19" fmla="*/ 394428 h 1049715"/>
                <a:gd name="connsiteX20" fmla="*/ 709706 w 772914"/>
                <a:gd name="connsiteY20" fmla="*/ 408396 h 1049715"/>
                <a:gd name="connsiteX21" fmla="*/ 691747 w 772914"/>
                <a:gd name="connsiteY21" fmla="*/ 436332 h 1049715"/>
                <a:gd name="connsiteX22" fmla="*/ 657825 w 772914"/>
                <a:gd name="connsiteY22" fmla="*/ 448305 h 1049715"/>
                <a:gd name="connsiteX23" fmla="*/ 651839 w 772914"/>
                <a:gd name="connsiteY23" fmla="*/ 476241 h 1049715"/>
                <a:gd name="connsiteX24" fmla="*/ 649843 w 772914"/>
                <a:gd name="connsiteY24" fmla="*/ 492204 h 1049715"/>
                <a:gd name="connsiteX25" fmla="*/ 635875 w 772914"/>
                <a:gd name="connsiteY25" fmla="*/ 492204 h 1049715"/>
                <a:gd name="connsiteX26" fmla="*/ 613926 w 772914"/>
                <a:gd name="connsiteY26" fmla="*/ 518145 h 1049715"/>
                <a:gd name="connsiteX27" fmla="*/ 603948 w 772914"/>
                <a:gd name="connsiteY27" fmla="*/ 538099 h 1049715"/>
                <a:gd name="connsiteX28" fmla="*/ 603948 w 772914"/>
                <a:gd name="connsiteY28" fmla="*/ 570026 h 1049715"/>
                <a:gd name="connsiteX29" fmla="*/ 587985 w 772914"/>
                <a:gd name="connsiteY29" fmla="*/ 583994 h 1049715"/>
                <a:gd name="connsiteX30" fmla="*/ 550072 w 772914"/>
                <a:gd name="connsiteY30" fmla="*/ 576012 h 1049715"/>
                <a:gd name="connsiteX31" fmla="*/ 536104 w 772914"/>
                <a:gd name="connsiteY31" fmla="*/ 603948 h 1049715"/>
                <a:gd name="connsiteX32" fmla="*/ 522136 w 772914"/>
                <a:gd name="connsiteY32" fmla="*/ 609934 h 1049715"/>
                <a:gd name="connsiteX33" fmla="*/ 524131 w 772914"/>
                <a:gd name="connsiteY33" fmla="*/ 635875 h 1049715"/>
                <a:gd name="connsiteX34" fmla="*/ 516150 w 772914"/>
                <a:gd name="connsiteY34" fmla="*/ 653833 h 1049715"/>
                <a:gd name="connsiteX35" fmla="*/ 522136 w 772914"/>
                <a:gd name="connsiteY35" fmla="*/ 695737 h 1049715"/>
                <a:gd name="connsiteX36" fmla="*/ 524131 w 772914"/>
                <a:gd name="connsiteY36" fmla="*/ 719682 h 1049715"/>
                <a:gd name="connsiteX37" fmla="*/ 536104 w 772914"/>
                <a:gd name="connsiteY37" fmla="*/ 751609 h 1049715"/>
                <a:gd name="connsiteX38" fmla="*/ 554063 w 772914"/>
                <a:gd name="connsiteY38" fmla="*/ 753604 h 1049715"/>
                <a:gd name="connsiteX39" fmla="*/ 572022 w 772914"/>
                <a:gd name="connsiteY39" fmla="*/ 789522 h 1049715"/>
                <a:gd name="connsiteX40" fmla="*/ 581999 w 772914"/>
                <a:gd name="connsiteY40" fmla="*/ 805485 h 1049715"/>
                <a:gd name="connsiteX41" fmla="*/ 591976 w 772914"/>
                <a:gd name="connsiteY41" fmla="*/ 819453 h 1049715"/>
                <a:gd name="connsiteX42" fmla="*/ 583994 w 772914"/>
                <a:gd name="connsiteY42" fmla="*/ 853375 h 1049715"/>
                <a:gd name="connsiteX43" fmla="*/ 572022 w 772914"/>
                <a:gd name="connsiteY43" fmla="*/ 869339 h 1049715"/>
                <a:gd name="connsiteX44" fmla="*/ 552067 w 772914"/>
                <a:gd name="connsiteY44" fmla="*/ 867343 h 1049715"/>
                <a:gd name="connsiteX45" fmla="*/ 552067 w 772914"/>
                <a:gd name="connsiteY45" fmla="*/ 881311 h 1049715"/>
                <a:gd name="connsiteX46" fmla="*/ 542090 w 772914"/>
                <a:gd name="connsiteY46" fmla="*/ 895279 h 1049715"/>
                <a:gd name="connsiteX47" fmla="*/ 556058 w 772914"/>
                <a:gd name="connsiteY47" fmla="*/ 907252 h 1049715"/>
                <a:gd name="connsiteX48" fmla="*/ 566035 w 772914"/>
                <a:gd name="connsiteY48" fmla="*/ 931197 h 1049715"/>
                <a:gd name="connsiteX49" fmla="*/ 578008 w 772914"/>
                <a:gd name="connsiteY49" fmla="*/ 945165 h 1049715"/>
                <a:gd name="connsiteX50" fmla="*/ 583994 w 772914"/>
                <a:gd name="connsiteY50" fmla="*/ 963124 h 1049715"/>
                <a:gd name="connsiteX51" fmla="*/ 581999 w 772914"/>
                <a:gd name="connsiteY51" fmla="*/ 987069 h 1049715"/>
                <a:gd name="connsiteX52" fmla="*/ 566035 w 772914"/>
                <a:gd name="connsiteY52" fmla="*/ 995050 h 1049715"/>
                <a:gd name="connsiteX53" fmla="*/ 530118 w 772914"/>
                <a:gd name="connsiteY53" fmla="*/ 977092 h 1049715"/>
                <a:gd name="connsiteX54" fmla="*/ 514154 w 772914"/>
                <a:gd name="connsiteY54" fmla="*/ 969110 h 1049715"/>
                <a:gd name="connsiteX55" fmla="*/ 502182 w 772914"/>
                <a:gd name="connsiteY55" fmla="*/ 989064 h 1049715"/>
                <a:gd name="connsiteX56" fmla="*/ 498191 w 772914"/>
                <a:gd name="connsiteY56" fmla="*/ 1003032 h 1049715"/>
                <a:gd name="connsiteX57" fmla="*/ 490209 w 772914"/>
                <a:gd name="connsiteY57" fmla="*/ 1015005 h 1049715"/>
                <a:gd name="connsiteX58" fmla="*/ 458282 w 772914"/>
                <a:gd name="connsiteY58" fmla="*/ 1024982 h 1049715"/>
                <a:gd name="connsiteX59" fmla="*/ 430346 w 772914"/>
                <a:gd name="connsiteY59" fmla="*/ 1011014 h 1049715"/>
                <a:gd name="connsiteX60" fmla="*/ 406401 w 772914"/>
                <a:gd name="connsiteY60" fmla="*/ 1020991 h 1049715"/>
                <a:gd name="connsiteX61" fmla="*/ 392433 w 772914"/>
                <a:gd name="connsiteY61" fmla="*/ 1046931 h 1049715"/>
                <a:gd name="connsiteX62" fmla="*/ 380461 w 772914"/>
                <a:gd name="connsiteY62" fmla="*/ 1038950 h 1049715"/>
                <a:gd name="connsiteX63" fmla="*/ 366493 w 772914"/>
                <a:gd name="connsiteY63" fmla="*/ 1044936 h 1049715"/>
                <a:gd name="connsiteX64" fmla="*/ 308626 w 772914"/>
                <a:gd name="connsiteY64" fmla="*/ 1040945 h 1049715"/>
                <a:gd name="connsiteX65" fmla="*/ 290667 w 772914"/>
                <a:gd name="connsiteY65" fmla="*/ 1040945 h 1049715"/>
                <a:gd name="connsiteX66" fmla="*/ 286282 w 772914"/>
                <a:gd name="connsiteY66" fmla="*/ 1049715 h 1049715"/>
                <a:gd name="connsiteX67" fmla="*/ 236790 w 772914"/>
                <a:gd name="connsiteY67" fmla="*/ 1018995 h 1049715"/>
                <a:gd name="connsiteX68" fmla="*/ 230804 w 772914"/>
                <a:gd name="connsiteY68" fmla="*/ 1007023 h 1049715"/>
                <a:gd name="connsiteX69" fmla="*/ 200873 w 772914"/>
                <a:gd name="connsiteY69" fmla="*/ 993055 h 1049715"/>
                <a:gd name="connsiteX70" fmla="*/ 194886 w 772914"/>
                <a:gd name="connsiteY70" fmla="*/ 971105 h 1049715"/>
                <a:gd name="connsiteX71" fmla="*/ 176927 w 772914"/>
                <a:gd name="connsiteY71" fmla="*/ 963124 h 1049715"/>
                <a:gd name="connsiteX72" fmla="*/ 170941 w 772914"/>
                <a:gd name="connsiteY72" fmla="*/ 991060 h 1049715"/>
                <a:gd name="connsiteX73" fmla="*/ 139014 w 772914"/>
                <a:gd name="connsiteY73" fmla="*/ 995050 h 1049715"/>
                <a:gd name="connsiteX74" fmla="*/ 135024 w 772914"/>
                <a:gd name="connsiteY74" fmla="*/ 1009018 h 1049715"/>
                <a:gd name="connsiteX75" fmla="*/ 89129 w 772914"/>
                <a:gd name="connsiteY75" fmla="*/ 1001037 h 1049715"/>
                <a:gd name="connsiteX76" fmla="*/ 87133 w 772914"/>
                <a:gd name="connsiteY76" fmla="*/ 1026977 h 1049715"/>
                <a:gd name="connsiteX77" fmla="*/ 39243 w 772914"/>
                <a:gd name="connsiteY77" fmla="*/ 1024982 h 1049715"/>
                <a:gd name="connsiteX78" fmla="*/ 123 w 772914"/>
                <a:gd name="connsiteY78" fmla="*/ 979994 h 1049715"/>
                <a:gd name="connsiteX79" fmla="*/ 0 w 772914"/>
                <a:gd name="connsiteY79" fmla="*/ 979419 h 1049715"/>
                <a:gd name="connsiteX80" fmla="*/ 4989 w 772914"/>
                <a:gd name="connsiteY80" fmla="*/ 944500 h 1049715"/>
                <a:gd name="connsiteX81" fmla="*/ 24943 w 772914"/>
                <a:gd name="connsiteY81" fmla="*/ 924546 h 1049715"/>
                <a:gd name="connsiteX82" fmla="*/ 51549 w 772914"/>
                <a:gd name="connsiteY82" fmla="*/ 904591 h 1049715"/>
                <a:gd name="connsiteX83" fmla="*/ 58200 w 772914"/>
                <a:gd name="connsiteY83" fmla="*/ 876323 h 1049715"/>
                <a:gd name="connsiteX84" fmla="*/ 94783 w 772914"/>
                <a:gd name="connsiteY84" fmla="*/ 851380 h 1049715"/>
                <a:gd name="connsiteX85" fmla="*/ 84806 w 772914"/>
                <a:gd name="connsiteY85" fmla="*/ 831426 h 1049715"/>
                <a:gd name="connsiteX86" fmla="*/ 111411 w 772914"/>
                <a:gd name="connsiteY86" fmla="*/ 793180 h 1049715"/>
                <a:gd name="connsiteX87" fmla="*/ 106423 w 772914"/>
                <a:gd name="connsiteY87" fmla="*/ 788192 h 1049715"/>
                <a:gd name="connsiteX88" fmla="*/ 162960 w 772914"/>
                <a:gd name="connsiteY88" fmla="*/ 728329 h 1049715"/>
                <a:gd name="connsiteX89" fmla="*/ 159634 w 772914"/>
                <a:gd name="connsiteY89" fmla="*/ 691746 h 1049715"/>
                <a:gd name="connsiteX90" fmla="*/ 143006 w 772914"/>
                <a:gd name="connsiteY90" fmla="*/ 665141 h 1049715"/>
                <a:gd name="connsiteX91" fmla="*/ 156308 w 772914"/>
                <a:gd name="connsiteY91" fmla="*/ 658489 h 1049715"/>
                <a:gd name="connsiteX92" fmla="*/ 136354 w 772914"/>
                <a:gd name="connsiteY92" fmla="*/ 625232 h 1049715"/>
                <a:gd name="connsiteX93" fmla="*/ 149657 w 772914"/>
                <a:gd name="connsiteY93" fmla="*/ 611929 h 1049715"/>
                <a:gd name="connsiteX94" fmla="*/ 236125 w 772914"/>
                <a:gd name="connsiteY94" fmla="*/ 543753 h 1049715"/>
                <a:gd name="connsiteX95" fmla="*/ 222823 w 772914"/>
                <a:gd name="connsiteY95" fmla="*/ 535438 h 1049715"/>
                <a:gd name="connsiteX96" fmla="*/ 187903 w 772914"/>
                <a:gd name="connsiteY96" fmla="*/ 537102 h 1049715"/>
                <a:gd name="connsiteX97" fmla="*/ 144668 w 772914"/>
                <a:gd name="connsiteY97" fmla="*/ 548741 h 1049715"/>
                <a:gd name="connsiteX98" fmla="*/ 73166 w 772914"/>
                <a:gd name="connsiteY98" fmla="*/ 565370 h 1049715"/>
                <a:gd name="connsiteX99" fmla="*/ 69840 w 772914"/>
                <a:gd name="connsiteY99" fmla="*/ 581998 h 1049715"/>
                <a:gd name="connsiteX100" fmla="*/ 63189 w 772914"/>
                <a:gd name="connsiteY100" fmla="*/ 608604 h 1049715"/>
                <a:gd name="connsiteX101" fmla="*/ 29931 w 772914"/>
                <a:gd name="connsiteY101" fmla="*/ 613592 h 1049715"/>
                <a:gd name="connsiteX102" fmla="*/ 38246 w 772914"/>
                <a:gd name="connsiteY102" fmla="*/ 586986 h 1049715"/>
                <a:gd name="connsiteX103" fmla="*/ 23280 w 772914"/>
                <a:gd name="connsiteY103" fmla="*/ 570359 h 1049715"/>
                <a:gd name="connsiteX104" fmla="*/ 38246 w 772914"/>
                <a:gd name="connsiteY104" fmla="*/ 558718 h 1049715"/>
                <a:gd name="connsiteX105" fmla="*/ 63189 w 772914"/>
                <a:gd name="connsiteY105" fmla="*/ 538764 h 1049715"/>
                <a:gd name="connsiteX106" fmla="*/ 96446 w 772914"/>
                <a:gd name="connsiteY106" fmla="*/ 527124 h 1049715"/>
                <a:gd name="connsiteX107" fmla="*/ 138017 w 772914"/>
                <a:gd name="connsiteY107" fmla="*/ 503845 h 1049715"/>
                <a:gd name="connsiteX108" fmla="*/ 161297 w 772914"/>
                <a:gd name="connsiteY108" fmla="*/ 473912 h 1049715"/>
                <a:gd name="connsiteX109" fmla="*/ 187903 w 772914"/>
                <a:gd name="connsiteY109" fmla="*/ 452296 h 1049715"/>
                <a:gd name="connsiteX110" fmla="*/ 189565 w 772914"/>
                <a:gd name="connsiteY110" fmla="*/ 404074 h 1049715"/>
                <a:gd name="connsiteX111" fmla="*/ 201205 w 772914"/>
                <a:gd name="connsiteY111" fmla="*/ 389107 h 1049715"/>
                <a:gd name="connsiteX112" fmla="*/ 156308 w 772914"/>
                <a:gd name="connsiteY112" fmla="*/ 329245 h 1049715"/>
                <a:gd name="connsiteX113" fmla="*/ 129703 w 772914"/>
                <a:gd name="connsiteY113" fmla="*/ 329245 h 1049715"/>
                <a:gd name="connsiteX114" fmla="*/ 123051 w 772914"/>
                <a:gd name="connsiteY114" fmla="*/ 310954 h 1049715"/>
                <a:gd name="connsiteX115" fmla="*/ 123051 w 772914"/>
                <a:gd name="connsiteY115" fmla="*/ 292662 h 1049715"/>
                <a:gd name="connsiteX116" fmla="*/ 88131 w 772914"/>
                <a:gd name="connsiteY116" fmla="*/ 274370 h 1049715"/>
                <a:gd name="connsiteX117" fmla="*/ 68177 w 772914"/>
                <a:gd name="connsiteY117" fmla="*/ 264394 h 1049715"/>
                <a:gd name="connsiteX118" fmla="*/ 51549 w 772914"/>
                <a:gd name="connsiteY118" fmla="*/ 256079 h 1049715"/>
                <a:gd name="connsiteX119" fmla="*/ 51549 w 772914"/>
                <a:gd name="connsiteY119" fmla="*/ 202868 h 1049715"/>
                <a:gd name="connsiteX120" fmla="*/ 34476 w 772914"/>
                <a:gd name="connsiteY120" fmla="*/ 182949 h 1049715"/>
                <a:gd name="connsiteX121" fmla="*/ 101102 w 772914"/>
                <a:gd name="connsiteY121" fmla="*/ 184909 h 1049715"/>
                <a:gd name="connsiteX122" fmla="*/ 113074 w 772914"/>
                <a:gd name="connsiteY122" fmla="*/ 172937 h 1049715"/>
                <a:gd name="connsiteX123" fmla="*/ 107088 w 772914"/>
                <a:gd name="connsiteY123" fmla="*/ 133028 h 1049715"/>
                <a:gd name="connsiteX124" fmla="*/ 164955 w 772914"/>
                <a:gd name="connsiteY124" fmla="*/ 111079 h 1049715"/>
                <a:gd name="connsiteX125" fmla="*/ 158969 w 772914"/>
                <a:gd name="connsiteY125" fmla="*/ 95115 h 1049715"/>
                <a:gd name="connsiteX126" fmla="*/ 174932 w 772914"/>
                <a:gd name="connsiteY126" fmla="*/ 79152 h 1049715"/>
                <a:gd name="connsiteX127" fmla="*/ 234795 w 772914"/>
                <a:gd name="connsiteY127" fmla="*/ 77156 h 1049715"/>
                <a:gd name="connsiteX128" fmla="*/ 252754 w 772914"/>
                <a:gd name="connsiteY128" fmla="*/ 31262 h 1049715"/>
                <a:gd name="connsiteX129" fmla="*/ 268717 w 772914"/>
                <a:gd name="connsiteY129" fmla="*/ 43234 h 1049715"/>
                <a:gd name="connsiteX130" fmla="*/ 294658 w 772914"/>
                <a:gd name="connsiteY130" fmla="*/ 33257 h 1049715"/>
                <a:gd name="connsiteX131" fmla="*/ 320598 w 772914"/>
                <a:gd name="connsiteY131" fmla="*/ 65184 h 1049715"/>
                <a:gd name="connsiteX132" fmla="*/ 344543 w 772914"/>
                <a:gd name="connsiteY132" fmla="*/ 73166 h 1049715"/>
                <a:gd name="connsiteX133" fmla="*/ 373540 w 772914"/>
                <a:gd name="connsiteY133" fmla="*/ 82322 h 1049715"/>
                <a:gd name="connsiteX134" fmla="*/ 379131 w 772914"/>
                <a:gd name="connsiteY134" fmla="*/ 98109 h 1049715"/>
                <a:gd name="connsiteX135" fmla="*/ 415714 w 772914"/>
                <a:gd name="connsiteY135" fmla="*/ 101433 h 1049715"/>
                <a:gd name="connsiteX136" fmla="*/ 422365 w 772914"/>
                <a:gd name="connsiteY136" fmla="*/ 121388 h 1049715"/>
                <a:gd name="connsiteX137" fmla="*/ 440656 w 772914"/>
                <a:gd name="connsiteY137" fmla="*/ 134691 h 1049715"/>
                <a:gd name="connsiteX138" fmla="*/ 457285 w 772914"/>
                <a:gd name="connsiteY138" fmla="*/ 131366 h 1049715"/>
                <a:gd name="connsiteX139" fmla="*/ 465599 w 772914"/>
                <a:gd name="connsiteY139" fmla="*/ 136354 h 1049715"/>
                <a:gd name="connsiteX140" fmla="*/ 468925 w 772914"/>
                <a:gd name="connsiteY140" fmla="*/ 136354 h 1049715"/>
                <a:gd name="connsiteX141" fmla="*/ 478902 w 772914"/>
                <a:gd name="connsiteY141" fmla="*/ 161296 h 1049715"/>
                <a:gd name="connsiteX142" fmla="*/ 498856 w 772914"/>
                <a:gd name="connsiteY142" fmla="*/ 161296 h 1049715"/>
                <a:gd name="connsiteX143" fmla="*/ 510496 w 772914"/>
                <a:gd name="connsiteY143" fmla="*/ 147993 h 1049715"/>
                <a:gd name="connsiteX144" fmla="*/ 522136 w 772914"/>
                <a:gd name="connsiteY144" fmla="*/ 136354 h 1049715"/>
                <a:gd name="connsiteX145" fmla="*/ 522136 w 772914"/>
                <a:gd name="connsiteY145" fmla="*/ 129702 h 1049715"/>
                <a:gd name="connsiteX146" fmla="*/ 510496 w 772914"/>
                <a:gd name="connsiteY146" fmla="*/ 119725 h 1049715"/>
                <a:gd name="connsiteX147" fmla="*/ 520473 w 772914"/>
                <a:gd name="connsiteY147" fmla="*/ 106423 h 1049715"/>
                <a:gd name="connsiteX148" fmla="*/ 500519 w 772914"/>
                <a:gd name="connsiteY148" fmla="*/ 71503 h 1049715"/>
                <a:gd name="connsiteX149" fmla="*/ 492205 w 772914"/>
                <a:gd name="connsiteY149" fmla="*/ 56537 h 1049715"/>
                <a:gd name="connsiteX150" fmla="*/ 490542 w 772914"/>
                <a:gd name="connsiteY150" fmla="*/ 16629 h 1049715"/>
                <a:gd name="connsiteX151" fmla="*/ 513822 w 772914"/>
                <a:gd name="connsiteY151" fmla="*/ 16629 h 1049715"/>
                <a:gd name="connsiteX152" fmla="*/ 550405 w 772914"/>
                <a:gd name="connsiteY152" fmla="*/ 0 h 1049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772914" h="1049715">
                  <a:moveTo>
                    <a:pt x="550405" y="0"/>
                  </a:moveTo>
                  <a:lnTo>
                    <a:pt x="591976" y="11641"/>
                  </a:lnTo>
                  <a:lnTo>
                    <a:pt x="603616" y="28268"/>
                  </a:lnTo>
                  <a:lnTo>
                    <a:pt x="635210" y="54874"/>
                  </a:lnTo>
                  <a:lnTo>
                    <a:pt x="645188" y="103097"/>
                  </a:lnTo>
                  <a:lnTo>
                    <a:pt x="680107" y="136354"/>
                  </a:lnTo>
                  <a:lnTo>
                    <a:pt x="685096" y="169611"/>
                  </a:lnTo>
                  <a:lnTo>
                    <a:pt x="698399" y="181250"/>
                  </a:lnTo>
                  <a:lnTo>
                    <a:pt x="700062" y="196217"/>
                  </a:lnTo>
                  <a:lnTo>
                    <a:pt x="716690" y="211183"/>
                  </a:lnTo>
                  <a:lnTo>
                    <a:pt x="701725" y="229474"/>
                  </a:lnTo>
                  <a:lnTo>
                    <a:pt x="708376" y="294324"/>
                  </a:lnTo>
                  <a:lnTo>
                    <a:pt x="748285" y="320930"/>
                  </a:lnTo>
                  <a:lnTo>
                    <a:pt x="771564" y="339222"/>
                  </a:lnTo>
                  <a:lnTo>
                    <a:pt x="772914" y="348669"/>
                  </a:lnTo>
                  <a:lnTo>
                    <a:pt x="771564" y="348534"/>
                  </a:lnTo>
                  <a:lnTo>
                    <a:pt x="727665" y="350529"/>
                  </a:lnTo>
                  <a:lnTo>
                    <a:pt x="715692" y="368488"/>
                  </a:lnTo>
                  <a:lnTo>
                    <a:pt x="701724" y="386447"/>
                  </a:lnTo>
                  <a:lnTo>
                    <a:pt x="701724" y="394428"/>
                  </a:lnTo>
                  <a:lnTo>
                    <a:pt x="709706" y="408396"/>
                  </a:lnTo>
                  <a:lnTo>
                    <a:pt x="691747" y="436332"/>
                  </a:lnTo>
                  <a:lnTo>
                    <a:pt x="657825" y="448305"/>
                  </a:lnTo>
                  <a:lnTo>
                    <a:pt x="651839" y="476241"/>
                  </a:lnTo>
                  <a:lnTo>
                    <a:pt x="649843" y="492204"/>
                  </a:lnTo>
                  <a:lnTo>
                    <a:pt x="635875" y="492204"/>
                  </a:lnTo>
                  <a:lnTo>
                    <a:pt x="613926" y="518145"/>
                  </a:lnTo>
                  <a:lnTo>
                    <a:pt x="603948" y="538099"/>
                  </a:lnTo>
                  <a:lnTo>
                    <a:pt x="603948" y="570026"/>
                  </a:lnTo>
                  <a:lnTo>
                    <a:pt x="587985" y="583994"/>
                  </a:lnTo>
                  <a:lnTo>
                    <a:pt x="550072" y="576012"/>
                  </a:lnTo>
                  <a:lnTo>
                    <a:pt x="536104" y="603948"/>
                  </a:lnTo>
                  <a:lnTo>
                    <a:pt x="522136" y="609934"/>
                  </a:lnTo>
                  <a:lnTo>
                    <a:pt x="524131" y="635875"/>
                  </a:lnTo>
                  <a:lnTo>
                    <a:pt x="516150" y="653833"/>
                  </a:lnTo>
                  <a:lnTo>
                    <a:pt x="522136" y="695737"/>
                  </a:lnTo>
                  <a:lnTo>
                    <a:pt x="524131" y="719682"/>
                  </a:lnTo>
                  <a:lnTo>
                    <a:pt x="536104" y="751609"/>
                  </a:lnTo>
                  <a:lnTo>
                    <a:pt x="554063" y="753604"/>
                  </a:lnTo>
                  <a:lnTo>
                    <a:pt x="572022" y="789522"/>
                  </a:lnTo>
                  <a:lnTo>
                    <a:pt x="581999" y="805485"/>
                  </a:lnTo>
                  <a:lnTo>
                    <a:pt x="591976" y="819453"/>
                  </a:lnTo>
                  <a:lnTo>
                    <a:pt x="583994" y="853375"/>
                  </a:lnTo>
                  <a:lnTo>
                    <a:pt x="572022" y="869339"/>
                  </a:lnTo>
                  <a:lnTo>
                    <a:pt x="552067" y="867343"/>
                  </a:lnTo>
                  <a:lnTo>
                    <a:pt x="552067" y="881311"/>
                  </a:lnTo>
                  <a:lnTo>
                    <a:pt x="542090" y="895279"/>
                  </a:lnTo>
                  <a:lnTo>
                    <a:pt x="556058" y="907252"/>
                  </a:lnTo>
                  <a:lnTo>
                    <a:pt x="566035" y="931197"/>
                  </a:lnTo>
                  <a:lnTo>
                    <a:pt x="578008" y="945165"/>
                  </a:lnTo>
                  <a:lnTo>
                    <a:pt x="583994" y="963124"/>
                  </a:lnTo>
                  <a:lnTo>
                    <a:pt x="581999" y="987069"/>
                  </a:lnTo>
                  <a:lnTo>
                    <a:pt x="566035" y="995050"/>
                  </a:lnTo>
                  <a:lnTo>
                    <a:pt x="530118" y="977092"/>
                  </a:lnTo>
                  <a:lnTo>
                    <a:pt x="514154" y="969110"/>
                  </a:lnTo>
                  <a:lnTo>
                    <a:pt x="502182" y="989064"/>
                  </a:lnTo>
                  <a:lnTo>
                    <a:pt x="498191" y="1003032"/>
                  </a:lnTo>
                  <a:lnTo>
                    <a:pt x="490209" y="1015005"/>
                  </a:lnTo>
                  <a:lnTo>
                    <a:pt x="458282" y="1024982"/>
                  </a:lnTo>
                  <a:lnTo>
                    <a:pt x="430346" y="1011014"/>
                  </a:lnTo>
                  <a:lnTo>
                    <a:pt x="406401" y="1020991"/>
                  </a:lnTo>
                  <a:lnTo>
                    <a:pt x="392433" y="1046931"/>
                  </a:lnTo>
                  <a:lnTo>
                    <a:pt x="380461" y="1038950"/>
                  </a:lnTo>
                  <a:lnTo>
                    <a:pt x="366493" y="1044936"/>
                  </a:lnTo>
                  <a:lnTo>
                    <a:pt x="308626" y="1040945"/>
                  </a:lnTo>
                  <a:lnTo>
                    <a:pt x="290667" y="1040945"/>
                  </a:lnTo>
                  <a:lnTo>
                    <a:pt x="286282" y="1049715"/>
                  </a:lnTo>
                  <a:lnTo>
                    <a:pt x="236790" y="1018995"/>
                  </a:lnTo>
                  <a:lnTo>
                    <a:pt x="230804" y="1007023"/>
                  </a:lnTo>
                  <a:lnTo>
                    <a:pt x="200873" y="993055"/>
                  </a:lnTo>
                  <a:lnTo>
                    <a:pt x="194886" y="971105"/>
                  </a:lnTo>
                  <a:lnTo>
                    <a:pt x="176927" y="963124"/>
                  </a:lnTo>
                  <a:lnTo>
                    <a:pt x="170941" y="991060"/>
                  </a:lnTo>
                  <a:lnTo>
                    <a:pt x="139014" y="995050"/>
                  </a:lnTo>
                  <a:lnTo>
                    <a:pt x="135024" y="1009018"/>
                  </a:lnTo>
                  <a:lnTo>
                    <a:pt x="89129" y="1001037"/>
                  </a:lnTo>
                  <a:lnTo>
                    <a:pt x="87133" y="1026977"/>
                  </a:lnTo>
                  <a:lnTo>
                    <a:pt x="39243" y="1024982"/>
                  </a:lnTo>
                  <a:lnTo>
                    <a:pt x="123" y="979994"/>
                  </a:lnTo>
                  <a:lnTo>
                    <a:pt x="0" y="979419"/>
                  </a:lnTo>
                  <a:lnTo>
                    <a:pt x="4989" y="944500"/>
                  </a:lnTo>
                  <a:lnTo>
                    <a:pt x="24943" y="924546"/>
                  </a:lnTo>
                  <a:lnTo>
                    <a:pt x="51549" y="904591"/>
                  </a:lnTo>
                  <a:lnTo>
                    <a:pt x="58200" y="876323"/>
                  </a:lnTo>
                  <a:lnTo>
                    <a:pt x="94783" y="851380"/>
                  </a:lnTo>
                  <a:lnTo>
                    <a:pt x="84806" y="831426"/>
                  </a:lnTo>
                  <a:lnTo>
                    <a:pt x="111411" y="793180"/>
                  </a:lnTo>
                  <a:lnTo>
                    <a:pt x="106423" y="788192"/>
                  </a:lnTo>
                  <a:lnTo>
                    <a:pt x="162960" y="728329"/>
                  </a:lnTo>
                  <a:lnTo>
                    <a:pt x="159634" y="691746"/>
                  </a:lnTo>
                  <a:lnTo>
                    <a:pt x="143006" y="665141"/>
                  </a:lnTo>
                  <a:lnTo>
                    <a:pt x="156308" y="658489"/>
                  </a:lnTo>
                  <a:lnTo>
                    <a:pt x="136354" y="625232"/>
                  </a:lnTo>
                  <a:lnTo>
                    <a:pt x="149657" y="611929"/>
                  </a:lnTo>
                  <a:lnTo>
                    <a:pt x="236125" y="543753"/>
                  </a:lnTo>
                  <a:lnTo>
                    <a:pt x="222823" y="535438"/>
                  </a:lnTo>
                  <a:lnTo>
                    <a:pt x="187903" y="537102"/>
                  </a:lnTo>
                  <a:lnTo>
                    <a:pt x="144668" y="548741"/>
                  </a:lnTo>
                  <a:lnTo>
                    <a:pt x="73166" y="565370"/>
                  </a:lnTo>
                  <a:lnTo>
                    <a:pt x="69840" y="581998"/>
                  </a:lnTo>
                  <a:lnTo>
                    <a:pt x="63189" y="608604"/>
                  </a:lnTo>
                  <a:lnTo>
                    <a:pt x="29931" y="613592"/>
                  </a:lnTo>
                  <a:lnTo>
                    <a:pt x="38246" y="586986"/>
                  </a:lnTo>
                  <a:lnTo>
                    <a:pt x="23280" y="570359"/>
                  </a:lnTo>
                  <a:lnTo>
                    <a:pt x="38246" y="558718"/>
                  </a:lnTo>
                  <a:lnTo>
                    <a:pt x="63189" y="538764"/>
                  </a:lnTo>
                  <a:lnTo>
                    <a:pt x="96446" y="527124"/>
                  </a:lnTo>
                  <a:lnTo>
                    <a:pt x="138017" y="503845"/>
                  </a:lnTo>
                  <a:lnTo>
                    <a:pt x="161297" y="473912"/>
                  </a:lnTo>
                  <a:lnTo>
                    <a:pt x="187903" y="452296"/>
                  </a:lnTo>
                  <a:lnTo>
                    <a:pt x="189565" y="404074"/>
                  </a:lnTo>
                  <a:lnTo>
                    <a:pt x="201205" y="389107"/>
                  </a:lnTo>
                  <a:lnTo>
                    <a:pt x="156308" y="329245"/>
                  </a:lnTo>
                  <a:lnTo>
                    <a:pt x="129703" y="329245"/>
                  </a:lnTo>
                  <a:lnTo>
                    <a:pt x="123051" y="310954"/>
                  </a:lnTo>
                  <a:lnTo>
                    <a:pt x="123051" y="292662"/>
                  </a:lnTo>
                  <a:lnTo>
                    <a:pt x="88131" y="274370"/>
                  </a:lnTo>
                  <a:lnTo>
                    <a:pt x="68177" y="264394"/>
                  </a:lnTo>
                  <a:lnTo>
                    <a:pt x="51549" y="256079"/>
                  </a:lnTo>
                  <a:lnTo>
                    <a:pt x="51549" y="202868"/>
                  </a:lnTo>
                  <a:lnTo>
                    <a:pt x="34476" y="182949"/>
                  </a:lnTo>
                  <a:lnTo>
                    <a:pt x="101102" y="184909"/>
                  </a:lnTo>
                  <a:lnTo>
                    <a:pt x="113074" y="172937"/>
                  </a:lnTo>
                  <a:lnTo>
                    <a:pt x="107088" y="133028"/>
                  </a:lnTo>
                  <a:lnTo>
                    <a:pt x="164955" y="111079"/>
                  </a:lnTo>
                  <a:lnTo>
                    <a:pt x="158969" y="95115"/>
                  </a:lnTo>
                  <a:lnTo>
                    <a:pt x="174932" y="79152"/>
                  </a:lnTo>
                  <a:lnTo>
                    <a:pt x="234795" y="77156"/>
                  </a:lnTo>
                  <a:lnTo>
                    <a:pt x="252754" y="31262"/>
                  </a:lnTo>
                  <a:lnTo>
                    <a:pt x="268717" y="43234"/>
                  </a:lnTo>
                  <a:lnTo>
                    <a:pt x="294658" y="33257"/>
                  </a:lnTo>
                  <a:lnTo>
                    <a:pt x="320598" y="65184"/>
                  </a:lnTo>
                  <a:lnTo>
                    <a:pt x="344543" y="73166"/>
                  </a:lnTo>
                  <a:lnTo>
                    <a:pt x="373540" y="82322"/>
                  </a:lnTo>
                  <a:lnTo>
                    <a:pt x="379131" y="98109"/>
                  </a:lnTo>
                  <a:lnTo>
                    <a:pt x="415714" y="101433"/>
                  </a:lnTo>
                  <a:lnTo>
                    <a:pt x="422365" y="121388"/>
                  </a:lnTo>
                  <a:lnTo>
                    <a:pt x="440656" y="134691"/>
                  </a:lnTo>
                  <a:lnTo>
                    <a:pt x="457285" y="131366"/>
                  </a:lnTo>
                  <a:lnTo>
                    <a:pt x="465599" y="136354"/>
                  </a:lnTo>
                  <a:lnTo>
                    <a:pt x="468925" y="136354"/>
                  </a:lnTo>
                  <a:lnTo>
                    <a:pt x="478902" y="161296"/>
                  </a:lnTo>
                  <a:lnTo>
                    <a:pt x="498856" y="161296"/>
                  </a:lnTo>
                  <a:lnTo>
                    <a:pt x="510496" y="147993"/>
                  </a:lnTo>
                  <a:lnTo>
                    <a:pt x="522136" y="136354"/>
                  </a:lnTo>
                  <a:lnTo>
                    <a:pt x="522136" y="129702"/>
                  </a:lnTo>
                  <a:lnTo>
                    <a:pt x="510496" y="119725"/>
                  </a:lnTo>
                  <a:lnTo>
                    <a:pt x="520473" y="106423"/>
                  </a:lnTo>
                  <a:lnTo>
                    <a:pt x="500519" y="71503"/>
                  </a:lnTo>
                  <a:lnTo>
                    <a:pt x="492205" y="56537"/>
                  </a:lnTo>
                  <a:lnTo>
                    <a:pt x="490542" y="16629"/>
                  </a:lnTo>
                  <a:lnTo>
                    <a:pt x="513822" y="16629"/>
                  </a:lnTo>
                  <a:lnTo>
                    <a:pt x="550405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8" name="グループ化 537">
            <a:extLst>
              <a:ext uri="{FF2B5EF4-FFF2-40B4-BE49-F238E27FC236}">
                <a16:creationId xmlns:a16="http://schemas.microsoft.com/office/drawing/2014/main" id="{D440CAB7-6DBC-315D-291B-FB0BBF171ED7}"/>
              </a:ext>
            </a:extLst>
          </p:cNvPr>
          <p:cNvGrpSpPr/>
          <p:nvPr/>
        </p:nvGrpSpPr>
        <p:grpSpPr>
          <a:xfrm>
            <a:off x="3603907" y="4514725"/>
            <a:ext cx="2699117" cy="1101638"/>
            <a:chOff x="3603907" y="4514725"/>
            <a:chExt cx="2699117" cy="1101638"/>
          </a:xfrm>
        </p:grpSpPr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99F70EB0-C5FE-5B25-7543-CFF9CDF9BB94}"/>
                </a:ext>
              </a:extLst>
            </p:cNvPr>
            <p:cNvGrpSpPr/>
            <p:nvPr/>
          </p:nvGrpSpPr>
          <p:grpSpPr>
            <a:xfrm>
              <a:off x="3603907" y="5093739"/>
              <a:ext cx="2699117" cy="522624"/>
              <a:chOff x="3603907" y="5093739"/>
              <a:chExt cx="2699117" cy="522624"/>
            </a:xfrm>
          </p:grpSpPr>
          <p:sp>
            <p:nvSpPr>
              <p:cNvPr id="218" name="台形 217">
                <a:extLst>
                  <a:ext uri="{FF2B5EF4-FFF2-40B4-BE49-F238E27FC236}">
                    <a16:creationId xmlns:a16="http://schemas.microsoft.com/office/drawing/2014/main" id="{1456FA0C-EBB3-2457-863D-EB0DF3C8650F}"/>
                  </a:ext>
                </a:extLst>
              </p:cNvPr>
              <p:cNvSpPr/>
              <p:nvPr/>
            </p:nvSpPr>
            <p:spPr>
              <a:xfrm rot="8100000" flipH="1">
                <a:off x="5498905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FAEF462A-4C47-9839-0AC9-2197B25AAEC2}"/>
                  </a:ext>
                </a:extLst>
              </p:cNvPr>
              <p:cNvGrpSpPr/>
              <p:nvPr/>
            </p:nvGrpSpPr>
            <p:grpSpPr>
              <a:xfrm>
                <a:off x="5136769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327" name="台形 326">
                  <a:extLst>
                    <a:ext uri="{FF2B5EF4-FFF2-40B4-BE49-F238E27FC236}">
                      <a16:creationId xmlns:a16="http://schemas.microsoft.com/office/drawing/2014/main" id="{5FA55F7B-A260-698F-42C8-FF9EA699208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台形 327">
                  <a:extLst>
                    <a:ext uri="{FF2B5EF4-FFF2-40B4-BE49-F238E27FC236}">
                      <a16:creationId xmlns:a16="http://schemas.microsoft.com/office/drawing/2014/main" id="{3844C7B7-66F2-9AFE-24D5-BC37710C8E8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B2EBCD40-6E3B-E75A-FD11-C76B305230A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E115C2B7-7AA4-E7A5-85E1-32E9F6AA478C}"/>
                  </a:ext>
                </a:extLst>
              </p:cNvPr>
              <p:cNvGrpSpPr/>
              <p:nvPr/>
            </p:nvGrpSpPr>
            <p:grpSpPr>
              <a:xfrm>
                <a:off x="5284394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324" name="台形 323">
                  <a:extLst>
                    <a:ext uri="{FF2B5EF4-FFF2-40B4-BE49-F238E27FC236}">
                      <a16:creationId xmlns:a16="http://schemas.microsoft.com/office/drawing/2014/main" id="{0B855DD9-810D-BEFA-B002-B45BBE4DB8E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台形 324">
                  <a:extLst>
                    <a:ext uri="{FF2B5EF4-FFF2-40B4-BE49-F238E27FC236}">
                      <a16:creationId xmlns:a16="http://schemas.microsoft.com/office/drawing/2014/main" id="{05C1CD47-33B5-BF8C-FD4C-BDC85C4581E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EC1DFA24-F454-09F7-32BC-260BBBEABEA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1E8406C5-23FC-C65D-7203-CE4CCFB6988E}"/>
                  </a:ext>
                </a:extLst>
              </p:cNvPr>
              <p:cNvSpPr/>
              <p:nvPr/>
            </p:nvSpPr>
            <p:spPr>
              <a:xfrm rot="10800000">
                <a:off x="5113124" y="5337729"/>
                <a:ext cx="324646" cy="115031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台形 221">
                <a:extLst>
                  <a:ext uri="{FF2B5EF4-FFF2-40B4-BE49-F238E27FC236}">
                    <a16:creationId xmlns:a16="http://schemas.microsoft.com/office/drawing/2014/main" id="{DD1100DF-AF60-7D56-9CC7-215150F209B7}"/>
                  </a:ext>
                </a:extLst>
              </p:cNvPr>
              <p:cNvSpPr/>
              <p:nvPr/>
            </p:nvSpPr>
            <p:spPr>
              <a:xfrm rot="13500000">
                <a:off x="5015344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3BCA70D0-930A-7954-4290-4D2AEB3DC988}"/>
                  </a:ext>
                </a:extLst>
              </p:cNvPr>
              <p:cNvSpPr/>
              <p:nvPr/>
            </p:nvSpPr>
            <p:spPr>
              <a:xfrm>
                <a:off x="5017638" y="5093739"/>
                <a:ext cx="515577" cy="258822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331FC91D-3A0F-DC72-72AC-BEBEEF90981D}"/>
                  </a:ext>
                </a:extLst>
              </p:cNvPr>
              <p:cNvSpPr/>
              <p:nvPr/>
            </p:nvSpPr>
            <p:spPr>
              <a:xfrm>
                <a:off x="5145717" y="5190104"/>
                <a:ext cx="262656" cy="12653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テキスト ボックス 224">
                <a:extLst>
                  <a:ext uri="{FF2B5EF4-FFF2-40B4-BE49-F238E27FC236}">
                    <a16:creationId xmlns:a16="http://schemas.microsoft.com/office/drawing/2014/main" id="{AEA7821D-63DB-0FB6-5E29-538B5E720322}"/>
                  </a:ext>
                </a:extLst>
              </p:cNvPr>
              <p:cNvSpPr txBox="1"/>
              <p:nvPr/>
            </p:nvSpPr>
            <p:spPr>
              <a:xfrm>
                <a:off x="5163665" y="5209276"/>
                <a:ext cx="225536" cy="84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　本</a:t>
                </a: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11DA5BB7-7CDA-770C-6CEF-08C9C6B5588A}"/>
                  </a:ext>
                </a:extLst>
              </p:cNvPr>
              <p:cNvGrpSpPr/>
              <p:nvPr/>
            </p:nvGrpSpPr>
            <p:grpSpPr>
              <a:xfrm>
                <a:off x="4310926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310" name="台形 309">
                  <a:extLst>
                    <a:ext uri="{FF2B5EF4-FFF2-40B4-BE49-F238E27FC236}">
                      <a16:creationId xmlns:a16="http://schemas.microsoft.com/office/drawing/2014/main" id="{0DA036D4-FE46-B3D3-E99C-254E45B9467D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8D36CB4A-A8C5-D83B-91B3-46AAF1EB4851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21" name="台形 320">
                    <a:extLst>
                      <a:ext uri="{FF2B5EF4-FFF2-40B4-BE49-F238E27FC236}">
                        <a16:creationId xmlns:a16="http://schemas.microsoft.com/office/drawing/2014/main" id="{36BD82B9-2DA5-782C-D80A-F57AF2ACC40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2" name="台形 321">
                    <a:extLst>
                      <a:ext uri="{FF2B5EF4-FFF2-40B4-BE49-F238E27FC236}">
                        <a16:creationId xmlns:a16="http://schemas.microsoft.com/office/drawing/2014/main" id="{83C4CD14-5177-2A70-E5FB-E3315D60792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8F90C33E-5E6F-062D-A9FA-A3640460CC2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014B0697-32C0-19A2-E76B-A218C420FEB1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18" name="台形 317">
                    <a:extLst>
                      <a:ext uri="{FF2B5EF4-FFF2-40B4-BE49-F238E27FC236}">
                        <a16:creationId xmlns:a16="http://schemas.microsoft.com/office/drawing/2014/main" id="{7153423E-3C66-46E0-4144-E422AB78EC6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9" name="台形 318">
                    <a:extLst>
                      <a:ext uri="{FF2B5EF4-FFF2-40B4-BE49-F238E27FC236}">
                        <a16:creationId xmlns:a16="http://schemas.microsoft.com/office/drawing/2014/main" id="{EB7A2F58-159B-82B3-B2BA-17606C10104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F6DEB72B-4BED-C74A-6BAA-2C50AC9ECCC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6C9A948B-EA09-A281-4D73-E3FB488783D9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台形 313">
                  <a:extLst>
                    <a:ext uri="{FF2B5EF4-FFF2-40B4-BE49-F238E27FC236}">
                      <a16:creationId xmlns:a16="http://schemas.microsoft.com/office/drawing/2014/main" id="{60DB2ABA-8540-5A8E-87C1-FF79FB43C6BC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0990764F-99CE-3BF4-93B4-71CF946CECD4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正方形/長方形 315">
                  <a:extLst>
                    <a:ext uri="{FF2B5EF4-FFF2-40B4-BE49-F238E27FC236}">
                      <a16:creationId xmlns:a16="http://schemas.microsoft.com/office/drawing/2014/main" id="{08C27914-0C63-297F-1AE1-1F6F1B98819F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テキスト ボックス 316">
                  <a:extLst>
                    <a:ext uri="{FF2B5EF4-FFF2-40B4-BE49-F238E27FC236}">
                      <a16:creationId xmlns:a16="http://schemas.microsoft.com/office/drawing/2014/main" id="{54FC2F23-E0B8-04FD-F72C-0BFB49552150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　分</a:t>
                  </a:r>
                </a:p>
              </p:txBody>
            </p: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30FD2CA9-D1AC-E2E4-1DB9-6025E08DD608}"/>
                  </a:ext>
                </a:extLst>
              </p:cNvPr>
              <p:cNvGrpSpPr/>
              <p:nvPr/>
            </p:nvGrpSpPr>
            <p:grpSpPr>
              <a:xfrm>
                <a:off x="3603907" y="5093739"/>
                <a:ext cx="660274" cy="522624"/>
                <a:chOff x="5358134" y="4203669"/>
                <a:chExt cx="820090" cy="649123"/>
              </a:xfrm>
            </p:grpSpPr>
            <p:sp>
              <p:nvSpPr>
                <p:cNvPr id="293" name="台形 292">
                  <a:extLst>
                    <a:ext uri="{FF2B5EF4-FFF2-40B4-BE49-F238E27FC236}">
                      <a16:creationId xmlns:a16="http://schemas.microsoft.com/office/drawing/2014/main" id="{0F21B901-99DD-89F4-42C6-F494E0E7DABA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4" name="グループ化 293">
                  <a:extLst>
                    <a:ext uri="{FF2B5EF4-FFF2-40B4-BE49-F238E27FC236}">
                      <a16:creationId xmlns:a16="http://schemas.microsoft.com/office/drawing/2014/main" id="{C82B99A8-EE62-666F-B79F-64893C3C8971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07" name="台形 306">
                    <a:extLst>
                      <a:ext uri="{FF2B5EF4-FFF2-40B4-BE49-F238E27FC236}">
                        <a16:creationId xmlns:a16="http://schemas.microsoft.com/office/drawing/2014/main" id="{8E516A8C-BCD6-8E68-85A3-734240B783A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台形 307">
                    <a:extLst>
                      <a:ext uri="{FF2B5EF4-FFF2-40B4-BE49-F238E27FC236}">
                        <a16:creationId xmlns:a16="http://schemas.microsoft.com/office/drawing/2014/main" id="{C7523EEB-9C44-1626-EFD1-8EBDBE200BD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1D297470-576D-C4C4-96C0-EB2B8419AA9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5" name="グループ化 294">
                  <a:extLst>
                    <a:ext uri="{FF2B5EF4-FFF2-40B4-BE49-F238E27FC236}">
                      <a16:creationId xmlns:a16="http://schemas.microsoft.com/office/drawing/2014/main" id="{A50D4F9E-9540-EA9F-6D4F-E407FBBDD257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04" name="台形 303">
                    <a:extLst>
                      <a:ext uri="{FF2B5EF4-FFF2-40B4-BE49-F238E27FC236}">
                        <a16:creationId xmlns:a16="http://schemas.microsoft.com/office/drawing/2014/main" id="{A4B6B3E0-2E2A-FBC1-2A8C-93D3E5CF7C6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台形 304">
                    <a:extLst>
                      <a:ext uri="{FF2B5EF4-FFF2-40B4-BE49-F238E27FC236}">
                        <a16:creationId xmlns:a16="http://schemas.microsoft.com/office/drawing/2014/main" id="{C14F6243-3053-BAD1-5E93-4C65270D403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8D03FEEF-9111-533D-596F-7754A1C0EC3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C0276108-226F-259D-C419-26F18757A181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台形 296">
                  <a:extLst>
                    <a:ext uri="{FF2B5EF4-FFF2-40B4-BE49-F238E27FC236}">
                      <a16:creationId xmlns:a16="http://schemas.microsoft.com/office/drawing/2014/main" id="{FC0B3B7C-193E-3B34-A04F-98081446BEF2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A8C9D968-C157-CA1C-7E4B-2FE9AF7E513D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628B1D97-3F56-5947-D73C-A282C84104AB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302" name="四角形: 上の 2 つの角を丸める 301">
                    <a:extLst>
                      <a:ext uri="{FF2B5EF4-FFF2-40B4-BE49-F238E27FC236}">
                        <a16:creationId xmlns:a16="http://schemas.microsoft.com/office/drawing/2014/main" id="{5DB66BB5-5384-11C9-288E-E3C4E5EEB102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1793D643-5644-1A7F-3492-39A297931E1A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0" name="正方形/長方形 299">
                  <a:extLst>
                    <a:ext uri="{FF2B5EF4-FFF2-40B4-BE49-F238E27FC236}">
                      <a16:creationId xmlns:a16="http://schemas.microsoft.com/office/drawing/2014/main" id="{7267DAC0-44B3-434E-2F24-255D2CEA1089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テキスト ボックス 300">
                  <a:extLst>
                    <a:ext uri="{FF2B5EF4-FFF2-40B4-BE49-F238E27FC236}">
                      <a16:creationId xmlns:a16="http://schemas.microsoft.com/office/drawing/2014/main" id="{75E4E7FF-3623-E254-2A5B-F07308CB1A67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福　岡</a:t>
                  </a:r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706165E0-BC09-24D3-2A7B-1EC58D44A95F}"/>
                  </a:ext>
                </a:extLst>
              </p:cNvPr>
              <p:cNvGrpSpPr/>
              <p:nvPr/>
            </p:nvGrpSpPr>
            <p:grpSpPr>
              <a:xfrm>
                <a:off x="4233745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285" name="四角形: 上の 2 つの角を丸める 284">
                  <a:extLst>
                    <a:ext uri="{FF2B5EF4-FFF2-40B4-BE49-F238E27FC236}">
                      <a16:creationId xmlns:a16="http://schemas.microsoft.com/office/drawing/2014/main" id="{AF032C7C-3B4A-05C2-029B-436F79DC086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3CB40A21-38F3-BD9C-088B-B03455F8968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四角形: 上の 2 つの角を丸める 286">
                  <a:extLst>
                    <a:ext uri="{FF2B5EF4-FFF2-40B4-BE49-F238E27FC236}">
                      <a16:creationId xmlns:a16="http://schemas.microsoft.com/office/drawing/2014/main" id="{F2D6A818-210C-EF7D-E9F4-A320102A6406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288" name="四角形: 上の 2 つの角を丸める 287">
                  <a:extLst>
                    <a:ext uri="{FF2B5EF4-FFF2-40B4-BE49-F238E27FC236}">
                      <a16:creationId xmlns:a16="http://schemas.microsoft.com/office/drawing/2014/main" id="{6F62E66F-2DDB-C077-EF80-58A046DCC0DD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四角形: 上の 2 つの角を丸める 288">
                  <a:extLst>
                    <a:ext uri="{FF2B5EF4-FFF2-40B4-BE49-F238E27FC236}">
                      <a16:creationId xmlns:a16="http://schemas.microsoft.com/office/drawing/2014/main" id="{42798A9B-2F20-D846-B25A-13ED8E353E3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四角形: 上の 2 つの角を丸める 289">
                  <a:extLst>
                    <a:ext uri="{FF2B5EF4-FFF2-40B4-BE49-F238E27FC236}">
                      <a16:creationId xmlns:a16="http://schemas.microsoft.com/office/drawing/2014/main" id="{7A339EF0-D7E4-8AFC-FBF9-844772D5E56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四角形: 上の 2 つの角を丸める 290">
                  <a:extLst>
                    <a:ext uri="{FF2B5EF4-FFF2-40B4-BE49-F238E27FC236}">
                      <a16:creationId xmlns:a16="http://schemas.microsoft.com/office/drawing/2014/main" id="{A3189CE9-08D9-CB6D-3001-CA4451EF1243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四角形: 上の 2 つの角を丸める 291">
                  <a:extLst>
                    <a:ext uri="{FF2B5EF4-FFF2-40B4-BE49-F238E27FC236}">
                      <a16:creationId xmlns:a16="http://schemas.microsoft.com/office/drawing/2014/main" id="{0B30B745-6D01-9164-D7FD-ED371C62EB90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EA215F2B-39C0-3042-A807-5412FF0FCEA6}"/>
                  </a:ext>
                </a:extLst>
              </p:cNvPr>
              <p:cNvGrpSpPr/>
              <p:nvPr/>
            </p:nvGrpSpPr>
            <p:grpSpPr>
              <a:xfrm>
                <a:off x="4872812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277" name="四角形: 上の 2 つの角を丸める 276">
                  <a:extLst>
                    <a:ext uri="{FF2B5EF4-FFF2-40B4-BE49-F238E27FC236}">
                      <a16:creationId xmlns:a16="http://schemas.microsoft.com/office/drawing/2014/main" id="{BD8AF2AA-018A-D587-154A-4D300E62BDFD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F413E2A5-2097-87FB-E55B-D01F7B792671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四角形: 上の 2 つの角を丸める 278">
                  <a:extLst>
                    <a:ext uri="{FF2B5EF4-FFF2-40B4-BE49-F238E27FC236}">
                      <a16:creationId xmlns:a16="http://schemas.microsoft.com/office/drawing/2014/main" id="{E07F9F24-ED4F-A020-DE5F-8A731100A61E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280" name="四角形: 上の 2 つの角を丸める 279">
                  <a:extLst>
                    <a:ext uri="{FF2B5EF4-FFF2-40B4-BE49-F238E27FC236}">
                      <a16:creationId xmlns:a16="http://schemas.microsoft.com/office/drawing/2014/main" id="{1480F330-E94B-B8CC-D430-62EEF27C755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四角形: 上の 2 つの角を丸める 280">
                  <a:extLst>
                    <a:ext uri="{FF2B5EF4-FFF2-40B4-BE49-F238E27FC236}">
                      <a16:creationId xmlns:a16="http://schemas.microsoft.com/office/drawing/2014/main" id="{3E5B475D-96B3-6A44-9FFF-2E9CB7DA736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四角形: 上の 2 つの角を丸める 281">
                  <a:extLst>
                    <a:ext uri="{FF2B5EF4-FFF2-40B4-BE49-F238E27FC236}">
                      <a16:creationId xmlns:a16="http://schemas.microsoft.com/office/drawing/2014/main" id="{508BAAB6-76B0-4437-15B5-6C818C175F9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四角形: 上の 2 つの角を丸める 282">
                  <a:extLst>
                    <a:ext uri="{FF2B5EF4-FFF2-40B4-BE49-F238E27FC236}">
                      <a16:creationId xmlns:a16="http://schemas.microsoft.com/office/drawing/2014/main" id="{5D17D31D-C745-75BC-224F-D0594495C09C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四角形: 上の 2 つの角を丸める 283">
                  <a:extLst>
                    <a:ext uri="{FF2B5EF4-FFF2-40B4-BE49-F238E27FC236}">
                      <a16:creationId xmlns:a16="http://schemas.microsoft.com/office/drawing/2014/main" id="{5B8ACE60-6D31-600B-F9B6-F51E25EA9C48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2AB809B2-8CF8-DA03-89A4-B9A1D9EAC920}"/>
                  </a:ext>
                </a:extLst>
              </p:cNvPr>
              <p:cNvGrpSpPr/>
              <p:nvPr/>
            </p:nvGrpSpPr>
            <p:grpSpPr>
              <a:xfrm>
                <a:off x="5589060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263" name="台形 262">
                  <a:extLst>
                    <a:ext uri="{FF2B5EF4-FFF2-40B4-BE49-F238E27FC236}">
                      <a16:creationId xmlns:a16="http://schemas.microsoft.com/office/drawing/2014/main" id="{854845AB-6631-14CA-6717-624BF39EB662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0E8F3E6A-8299-2D08-0638-F58FC45C56E6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274" name="台形 273">
                    <a:extLst>
                      <a:ext uri="{FF2B5EF4-FFF2-40B4-BE49-F238E27FC236}">
                        <a16:creationId xmlns:a16="http://schemas.microsoft.com/office/drawing/2014/main" id="{23E705E3-F49C-E894-6813-FB9158E3EB1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台形 274">
                    <a:extLst>
                      <a:ext uri="{FF2B5EF4-FFF2-40B4-BE49-F238E27FC236}">
                        <a16:creationId xmlns:a16="http://schemas.microsoft.com/office/drawing/2014/main" id="{A084368E-95AB-7BBA-E02C-F8019D697BC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CBFF0B68-E86B-82A1-F017-B14AD6234DE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7BF828FC-D35E-982A-3D68-8FDA2E841FED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271" name="台形 270">
                    <a:extLst>
                      <a:ext uri="{FF2B5EF4-FFF2-40B4-BE49-F238E27FC236}">
                        <a16:creationId xmlns:a16="http://schemas.microsoft.com/office/drawing/2014/main" id="{0E1D2208-4D40-F1D1-F3B2-314BF8C8A25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2" name="台形 271">
                    <a:extLst>
                      <a:ext uri="{FF2B5EF4-FFF2-40B4-BE49-F238E27FC236}">
                        <a16:creationId xmlns:a16="http://schemas.microsoft.com/office/drawing/2014/main" id="{F0C6836B-AAB2-3410-2695-E3A068C2649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411C42B6-CFE9-5A94-4CB7-EB4827EB426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0783B2C8-E87C-25C8-E8BB-39DBFDDA5DD0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台形 266">
                  <a:extLst>
                    <a:ext uri="{FF2B5EF4-FFF2-40B4-BE49-F238E27FC236}">
                      <a16:creationId xmlns:a16="http://schemas.microsoft.com/office/drawing/2014/main" id="{D69B3ED9-6149-2890-3AE8-3439D01C724F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AE8613A0-FE39-5EB7-3AA3-C44668AA1B55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正方形/長方形 268">
                  <a:extLst>
                    <a:ext uri="{FF2B5EF4-FFF2-40B4-BE49-F238E27FC236}">
                      <a16:creationId xmlns:a16="http://schemas.microsoft.com/office/drawing/2014/main" id="{7AB93872-F73F-1B44-9201-D46848FA6569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テキスト ボックス 269">
                  <a:extLst>
                    <a:ext uri="{FF2B5EF4-FFF2-40B4-BE49-F238E27FC236}">
                      <a16:creationId xmlns:a16="http://schemas.microsoft.com/office/drawing/2014/main" id="{CA3FE8D7-576C-E532-B288-46D6C4AB4851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宮　崎</a:t>
                  </a:r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73B3FF58-4E30-AC33-4651-4094B71C030D}"/>
                  </a:ext>
                </a:extLst>
              </p:cNvPr>
              <p:cNvGrpSpPr/>
              <p:nvPr/>
            </p:nvGrpSpPr>
            <p:grpSpPr>
              <a:xfrm>
                <a:off x="5511878" y="5256258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69E2EE9A-84E3-EFFC-C62E-051C010563C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6393C68C-AA70-DCF6-ED6B-7C97C25F8EF9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四角形: 上の 2 つの角を丸める 256">
                  <a:extLst>
                    <a:ext uri="{FF2B5EF4-FFF2-40B4-BE49-F238E27FC236}">
                      <a16:creationId xmlns:a16="http://schemas.microsoft.com/office/drawing/2014/main" id="{41C05290-4480-7B71-158C-9AEB065AF5A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258" name="四角形: 上の 2 つの角を丸める 257">
                  <a:extLst>
                    <a:ext uri="{FF2B5EF4-FFF2-40B4-BE49-F238E27FC236}">
                      <a16:creationId xmlns:a16="http://schemas.microsoft.com/office/drawing/2014/main" id="{11F8C880-F58B-DD24-4F74-AA14583D4EBF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四角形: 上の 2 つの角を丸める 258">
                  <a:extLst>
                    <a:ext uri="{FF2B5EF4-FFF2-40B4-BE49-F238E27FC236}">
                      <a16:creationId xmlns:a16="http://schemas.microsoft.com/office/drawing/2014/main" id="{407BAECC-B368-23D9-92A8-109EAB28E61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上の 2 つの角を丸める 259">
                  <a:extLst>
                    <a:ext uri="{FF2B5EF4-FFF2-40B4-BE49-F238E27FC236}">
                      <a16:creationId xmlns:a16="http://schemas.microsoft.com/office/drawing/2014/main" id="{FBDA1728-A3E5-8C32-E485-657A65F1A7B5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四角形: 上の 2 つの角を丸める 260">
                  <a:extLst>
                    <a:ext uri="{FF2B5EF4-FFF2-40B4-BE49-F238E27FC236}">
                      <a16:creationId xmlns:a16="http://schemas.microsoft.com/office/drawing/2014/main" id="{5F088651-A18E-FC08-D8F6-E14B5526238D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1C1B8338-AB74-C1E4-DCC5-B0F3ABC72A61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03F039E7-5740-D281-C71B-7865090D3A02}"/>
                  </a:ext>
                </a:extLst>
              </p:cNvPr>
              <p:cNvGrpSpPr/>
              <p:nvPr/>
            </p:nvGrpSpPr>
            <p:grpSpPr>
              <a:xfrm>
                <a:off x="6145117" y="5273643"/>
                <a:ext cx="157907" cy="149470"/>
                <a:chOff x="8095331" y="5472437"/>
                <a:chExt cx="196128" cy="185649"/>
              </a:xfrm>
            </p:grpSpPr>
            <p:sp>
              <p:nvSpPr>
                <p:cNvPr id="253" name="四角形: 上の 2 つの角を丸める 252">
                  <a:extLst>
                    <a:ext uri="{FF2B5EF4-FFF2-40B4-BE49-F238E27FC236}">
                      <a16:creationId xmlns:a16="http://schemas.microsoft.com/office/drawing/2014/main" id="{1F808B37-FF1E-179E-4594-B1C16B5078C9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D4A9B37A-B609-A4ED-B724-34F5540912EA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6A7C54F7-C74F-1B5C-F5B5-58884B8A410B}"/>
                </a:ext>
              </a:extLst>
            </p:cNvPr>
            <p:cNvSpPr/>
            <p:nvPr/>
          </p:nvSpPr>
          <p:spPr>
            <a:xfrm>
              <a:off x="5061634" y="4729564"/>
              <a:ext cx="459632" cy="458640"/>
            </a:xfrm>
            <a:custGeom>
              <a:avLst/>
              <a:gdLst>
                <a:gd name="connsiteX0" fmla="*/ 3535680 w 3535680"/>
                <a:gd name="connsiteY0" fmla="*/ 1264920 h 3528060"/>
                <a:gd name="connsiteX1" fmla="*/ 3474720 w 3535680"/>
                <a:gd name="connsiteY1" fmla="*/ 1379220 h 3528060"/>
                <a:gd name="connsiteX2" fmla="*/ 3512820 w 3535680"/>
                <a:gd name="connsiteY2" fmla="*/ 1470660 h 3528060"/>
                <a:gd name="connsiteX3" fmla="*/ 3512820 w 3535680"/>
                <a:gd name="connsiteY3" fmla="*/ 1539240 h 3528060"/>
                <a:gd name="connsiteX4" fmla="*/ 3467100 w 3535680"/>
                <a:gd name="connsiteY4" fmla="*/ 1577340 h 3528060"/>
                <a:gd name="connsiteX5" fmla="*/ 3474720 w 3535680"/>
                <a:gd name="connsiteY5" fmla="*/ 1638300 h 3528060"/>
                <a:gd name="connsiteX6" fmla="*/ 3383280 w 3535680"/>
                <a:gd name="connsiteY6" fmla="*/ 1691640 h 3528060"/>
                <a:gd name="connsiteX7" fmla="*/ 3268980 w 3535680"/>
                <a:gd name="connsiteY7" fmla="*/ 1706880 h 3528060"/>
                <a:gd name="connsiteX8" fmla="*/ 3223260 w 3535680"/>
                <a:gd name="connsiteY8" fmla="*/ 1661160 h 3528060"/>
                <a:gd name="connsiteX9" fmla="*/ 3101340 w 3535680"/>
                <a:gd name="connsiteY9" fmla="*/ 1699260 h 3528060"/>
                <a:gd name="connsiteX10" fmla="*/ 3017520 w 3535680"/>
                <a:gd name="connsiteY10" fmla="*/ 1638300 h 3528060"/>
                <a:gd name="connsiteX11" fmla="*/ 2933700 w 3535680"/>
                <a:gd name="connsiteY11" fmla="*/ 1684020 h 3528060"/>
                <a:gd name="connsiteX12" fmla="*/ 2773680 w 3535680"/>
                <a:gd name="connsiteY12" fmla="*/ 1737360 h 3528060"/>
                <a:gd name="connsiteX13" fmla="*/ 2705100 w 3535680"/>
                <a:gd name="connsiteY13" fmla="*/ 1859280 h 3528060"/>
                <a:gd name="connsiteX14" fmla="*/ 2659380 w 3535680"/>
                <a:gd name="connsiteY14" fmla="*/ 1889760 h 3528060"/>
                <a:gd name="connsiteX15" fmla="*/ 2598420 w 3535680"/>
                <a:gd name="connsiteY15" fmla="*/ 1988820 h 3528060"/>
                <a:gd name="connsiteX16" fmla="*/ 2598420 w 3535680"/>
                <a:gd name="connsiteY16" fmla="*/ 2141220 h 3528060"/>
                <a:gd name="connsiteX17" fmla="*/ 2537460 w 3535680"/>
                <a:gd name="connsiteY17" fmla="*/ 2148840 h 3528060"/>
                <a:gd name="connsiteX18" fmla="*/ 2522220 w 3535680"/>
                <a:gd name="connsiteY18" fmla="*/ 2194560 h 3528060"/>
                <a:gd name="connsiteX19" fmla="*/ 2446020 w 3535680"/>
                <a:gd name="connsiteY19" fmla="*/ 2270760 h 3528060"/>
                <a:gd name="connsiteX20" fmla="*/ 2484120 w 3535680"/>
                <a:gd name="connsiteY20" fmla="*/ 2301240 h 3528060"/>
                <a:gd name="connsiteX21" fmla="*/ 2514600 w 3535680"/>
                <a:gd name="connsiteY21" fmla="*/ 2468880 h 3528060"/>
                <a:gd name="connsiteX22" fmla="*/ 2499360 w 3535680"/>
                <a:gd name="connsiteY22" fmla="*/ 2499360 h 3528060"/>
                <a:gd name="connsiteX23" fmla="*/ 2522220 w 3535680"/>
                <a:gd name="connsiteY23" fmla="*/ 2583180 h 3528060"/>
                <a:gd name="connsiteX24" fmla="*/ 2415540 w 3535680"/>
                <a:gd name="connsiteY24" fmla="*/ 2583180 h 3528060"/>
                <a:gd name="connsiteX25" fmla="*/ 2415540 w 3535680"/>
                <a:gd name="connsiteY25" fmla="*/ 2644140 h 3528060"/>
                <a:gd name="connsiteX26" fmla="*/ 2476500 w 3535680"/>
                <a:gd name="connsiteY26" fmla="*/ 2667000 h 3528060"/>
                <a:gd name="connsiteX27" fmla="*/ 2453640 w 3535680"/>
                <a:gd name="connsiteY27" fmla="*/ 2735580 h 3528060"/>
                <a:gd name="connsiteX28" fmla="*/ 2560320 w 3535680"/>
                <a:gd name="connsiteY28" fmla="*/ 2857500 h 3528060"/>
                <a:gd name="connsiteX29" fmla="*/ 2529840 w 3535680"/>
                <a:gd name="connsiteY29" fmla="*/ 3086100 h 3528060"/>
                <a:gd name="connsiteX30" fmla="*/ 2461260 w 3535680"/>
                <a:gd name="connsiteY30" fmla="*/ 3147060 h 3528060"/>
                <a:gd name="connsiteX31" fmla="*/ 2316480 w 3535680"/>
                <a:gd name="connsiteY31" fmla="*/ 3101340 h 3528060"/>
                <a:gd name="connsiteX32" fmla="*/ 2225040 w 3535680"/>
                <a:gd name="connsiteY32" fmla="*/ 3070860 h 3528060"/>
                <a:gd name="connsiteX33" fmla="*/ 2125980 w 3535680"/>
                <a:gd name="connsiteY33" fmla="*/ 2948940 h 3528060"/>
                <a:gd name="connsiteX34" fmla="*/ 2026920 w 3535680"/>
                <a:gd name="connsiteY34" fmla="*/ 2987040 h 3528060"/>
                <a:gd name="connsiteX35" fmla="*/ 1965960 w 3535680"/>
                <a:gd name="connsiteY35" fmla="*/ 2941320 h 3528060"/>
                <a:gd name="connsiteX36" fmla="*/ 1897380 w 3535680"/>
                <a:gd name="connsiteY36" fmla="*/ 3116580 h 3528060"/>
                <a:gd name="connsiteX37" fmla="*/ 1668780 w 3535680"/>
                <a:gd name="connsiteY37" fmla="*/ 3124200 h 3528060"/>
                <a:gd name="connsiteX38" fmla="*/ 1607820 w 3535680"/>
                <a:gd name="connsiteY38" fmla="*/ 3185160 h 3528060"/>
                <a:gd name="connsiteX39" fmla="*/ 1630680 w 3535680"/>
                <a:gd name="connsiteY39" fmla="*/ 3246120 h 3528060"/>
                <a:gd name="connsiteX40" fmla="*/ 1409700 w 3535680"/>
                <a:gd name="connsiteY40" fmla="*/ 3329940 h 3528060"/>
                <a:gd name="connsiteX41" fmla="*/ 1432560 w 3535680"/>
                <a:gd name="connsiteY41" fmla="*/ 3482340 h 3528060"/>
                <a:gd name="connsiteX42" fmla="*/ 1386840 w 3535680"/>
                <a:gd name="connsiteY42" fmla="*/ 3528060 h 3528060"/>
                <a:gd name="connsiteX43" fmla="*/ 1127760 w 3535680"/>
                <a:gd name="connsiteY43" fmla="*/ 3520440 h 3528060"/>
                <a:gd name="connsiteX44" fmla="*/ 1188720 w 3535680"/>
                <a:gd name="connsiteY44" fmla="*/ 3345180 h 3528060"/>
                <a:gd name="connsiteX45" fmla="*/ 1158240 w 3535680"/>
                <a:gd name="connsiteY45" fmla="*/ 3268980 h 3528060"/>
                <a:gd name="connsiteX46" fmla="*/ 1074420 w 3535680"/>
                <a:gd name="connsiteY46" fmla="*/ 3169920 h 3528060"/>
                <a:gd name="connsiteX47" fmla="*/ 990600 w 3535680"/>
                <a:gd name="connsiteY47" fmla="*/ 3032760 h 3528060"/>
                <a:gd name="connsiteX48" fmla="*/ 914400 w 3535680"/>
                <a:gd name="connsiteY48" fmla="*/ 2781300 h 3528060"/>
                <a:gd name="connsiteX49" fmla="*/ 1013460 w 3535680"/>
                <a:gd name="connsiteY49" fmla="*/ 2735580 h 3528060"/>
                <a:gd name="connsiteX50" fmla="*/ 1036320 w 3535680"/>
                <a:gd name="connsiteY50" fmla="*/ 2667000 h 3528060"/>
                <a:gd name="connsiteX51" fmla="*/ 1074420 w 3535680"/>
                <a:gd name="connsiteY51" fmla="*/ 2606040 h 3528060"/>
                <a:gd name="connsiteX52" fmla="*/ 1074420 w 3535680"/>
                <a:gd name="connsiteY52" fmla="*/ 2606040 h 3528060"/>
                <a:gd name="connsiteX53" fmla="*/ 1150620 w 3535680"/>
                <a:gd name="connsiteY53" fmla="*/ 2575560 h 3528060"/>
                <a:gd name="connsiteX54" fmla="*/ 1188720 w 3535680"/>
                <a:gd name="connsiteY54" fmla="*/ 2537460 h 3528060"/>
                <a:gd name="connsiteX55" fmla="*/ 1203960 w 3535680"/>
                <a:gd name="connsiteY55" fmla="*/ 2461260 h 3528060"/>
                <a:gd name="connsiteX56" fmla="*/ 1280160 w 3535680"/>
                <a:gd name="connsiteY56" fmla="*/ 2453640 h 3528060"/>
                <a:gd name="connsiteX57" fmla="*/ 1318260 w 3535680"/>
                <a:gd name="connsiteY57" fmla="*/ 2385060 h 3528060"/>
                <a:gd name="connsiteX58" fmla="*/ 1371600 w 3535680"/>
                <a:gd name="connsiteY58" fmla="*/ 2377440 h 3528060"/>
                <a:gd name="connsiteX59" fmla="*/ 1371600 w 3535680"/>
                <a:gd name="connsiteY59" fmla="*/ 2308860 h 3528060"/>
                <a:gd name="connsiteX60" fmla="*/ 1432560 w 3535680"/>
                <a:gd name="connsiteY60" fmla="*/ 2308860 h 3528060"/>
                <a:gd name="connsiteX61" fmla="*/ 1493520 w 3535680"/>
                <a:gd name="connsiteY61" fmla="*/ 2255520 h 3528060"/>
                <a:gd name="connsiteX62" fmla="*/ 1539240 w 3535680"/>
                <a:gd name="connsiteY62" fmla="*/ 2148840 h 3528060"/>
                <a:gd name="connsiteX63" fmla="*/ 1531620 w 3535680"/>
                <a:gd name="connsiteY63" fmla="*/ 1965960 h 3528060"/>
                <a:gd name="connsiteX64" fmla="*/ 1470660 w 3535680"/>
                <a:gd name="connsiteY64" fmla="*/ 1889760 h 3528060"/>
                <a:gd name="connsiteX65" fmla="*/ 1333500 w 3535680"/>
                <a:gd name="connsiteY65" fmla="*/ 1927860 h 3528060"/>
                <a:gd name="connsiteX66" fmla="*/ 1203960 w 3535680"/>
                <a:gd name="connsiteY66" fmla="*/ 2065020 h 3528060"/>
                <a:gd name="connsiteX67" fmla="*/ 1150620 w 3535680"/>
                <a:gd name="connsiteY67" fmla="*/ 2072640 h 3528060"/>
                <a:gd name="connsiteX68" fmla="*/ 1104900 w 3535680"/>
                <a:gd name="connsiteY68" fmla="*/ 1988820 h 3528060"/>
                <a:gd name="connsiteX69" fmla="*/ 929640 w 3535680"/>
                <a:gd name="connsiteY69" fmla="*/ 1920240 h 3528060"/>
                <a:gd name="connsiteX70" fmla="*/ 723900 w 3535680"/>
                <a:gd name="connsiteY70" fmla="*/ 1798320 h 3528060"/>
                <a:gd name="connsiteX71" fmla="*/ 647700 w 3535680"/>
                <a:gd name="connsiteY71" fmla="*/ 1805940 h 3528060"/>
                <a:gd name="connsiteX72" fmla="*/ 510540 w 3535680"/>
                <a:gd name="connsiteY72" fmla="*/ 1783080 h 3528060"/>
                <a:gd name="connsiteX73" fmla="*/ 457200 w 3535680"/>
                <a:gd name="connsiteY73" fmla="*/ 1821180 h 3528060"/>
                <a:gd name="connsiteX74" fmla="*/ 327660 w 3535680"/>
                <a:gd name="connsiteY74" fmla="*/ 1783080 h 3528060"/>
                <a:gd name="connsiteX75" fmla="*/ 228600 w 3535680"/>
                <a:gd name="connsiteY75" fmla="*/ 1805940 h 3528060"/>
                <a:gd name="connsiteX76" fmla="*/ 190500 w 3535680"/>
                <a:gd name="connsiteY76" fmla="*/ 1836420 h 3528060"/>
                <a:gd name="connsiteX77" fmla="*/ 0 w 3535680"/>
                <a:gd name="connsiteY77" fmla="*/ 1821180 h 3528060"/>
                <a:gd name="connsiteX78" fmla="*/ 30480 w 3535680"/>
                <a:gd name="connsiteY78" fmla="*/ 1744980 h 3528060"/>
                <a:gd name="connsiteX79" fmla="*/ 114300 w 3535680"/>
                <a:gd name="connsiteY79" fmla="*/ 1691640 h 3528060"/>
                <a:gd name="connsiteX80" fmla="*/ 228600 w 3535680"/>
                <a:gd name="connsiteY80" fmla="*/ 1691640 h 3528060"/>
                <a:gd name="connsiteX81" fmla="*/ 274320 w 3535680"/>
                <a:gd name="connsiteY81" fmla="*/ 1653540 h 3528060"/>
                <a:gd name="connsiteX82" fmla="*/ 342900 w 3535680"/>
                <a:gd name="connsiteY82" fmla="*/ 1615440 h 3528060"/>
                <a:gd name="connsiteX83" fmla="*/ 373380 w 3535680"/>
                <a:gd name="connsiteY83" fmla="*/ 1524000 h 3528060"/>
                <a:gd name="connsiteX84" fmla="*/ 304800 w 3535680"/>
                <a:gd name="connsiteY84" fmla="*/ 1516380 h 3528060"/>
                <a:gd name="connsiteX85" fmla="*/ 289560 w 3535680"/>
                <a:gd name="connsiteY85" fmla="*/ 1478280 h 3528060"/>
                <a:gd name="connsiteX86" fmla="*/ 251460 w 3535680"/>
                <a:gd name="connsiteY86" fmla="*/ 1440180 h 3528060"/>
                <a:gd name="connsiteX87" fmla="*/ 190500 w 3535680"/>
                <a:gd name="connsiteY87" fmla="*/ 1455420 h 3528060"/>
                <a:gd name="connsiteX88" fmla="*/ 167640 w 3535680"/>
                <a:gd name="connsiteY88" fmla="*/ 1409700 h 3528060"/>
                <a:gd name="connsiteX89" fmla="*/ 236220 w 3535680"/>
                <a:gd name="connsiteY89" fmla="*/ 1356360 h 3528060"/>
                <a:gd name="connsiteX90" fmla="*/ 335280 w 3535680"/>
                <a:gd name="connsiteY90" fmla="*/ 1348740 h 3528060"/>
                <a:gd name="connsiteX91" fmla="*/ 365760 w 3535680"/>
                <a:gd name="connsiteY91" fmla="*/ 1257300 h 3528060"/>
                <a:gd name="connsiteX92" fmla="*/ 449580 w 3535680"/>
                <a:gd name="connsiteY92" fmla="*/ 1196340 h 3528060"/>
                <a:gd name="connsiteX93" fmla="*/ 510540 w 3535680"/>
                <a:gd name="connsiteY93" fmla="*/ 1104900 h 3528060"/>
                <a:gd name="connsiteX94" fmla="*/ 594360 w 3535680"/>
                <a:gd name="connsiteY94" fmla="*/ 1150620 h 3528060"/>
                <a:gd name="connsiteX95" fmla="*/ 579120 w 3535680"/>
                <a:gd name="connsiteY95" fmla="*/ 1264920 h 3528060"/>
                <a:gd name="connsiteX96" fmla="*/ 670560 w 3535680"/>
                <a:gd name="connsiteY96" fmla="*/ 1295400 h 3528060"/>
                <a:gd name="connsiteX97" fmla="*/ 655320 w 3535680"/>
                <a:gd name="connsiteY97" fmla="*/ 1402080 h 3528060"/>
                <a:gd name="connsiteX98" fmla="*/ 784860 w 3535680"/>
                <a:gd name="connsiteY98" fmla="*/ 1440180 h 3528060"/>
                <a:gd name="connsiteX99" fmla="*/ 830580 w 3535680"/>
                <a:gd name="connsiteY99" fmla="*/ 1371600 h 3528060"/>
                <a:gd name="connsiteX100" fmla="*/ 960120 w 3535680"/>
                <a:gd name="connsiteY100" fmla="*/ 1356360 h 3528060"/>
                <a:gd name="connsiteX101" fmla="*/ 1051560 w 3535680"/>
                <a:gd name="connsiteY101" fmla="*/ 1363980 h 3528060"/>
                <a:gd name="connsiteX102" fmla="*/ 1051560 w 3535680"/>
                <a:gd name="connsiteY102" fmla="*/ 1303020 h 3528060"/>
                <a:gd name="connsiteX103" fmla="*/ 1097280 w 3535680"/>
                <a:gd name="connsiteY103" fmla="*/ 1272540 h 3528060"/>
                <a:gd name="connsiteX104" fmla="*/ 1089660 w 3535680"/>
                <a:gd name="connsiteY104" fmla="*/ 1196340 h 3528060"/>
                <a:gd name="connsiteX105" fmla="*/ 1135380 w 3535680"/>
                <a:gd name="connsiteY105" fmla="*/ 1135380 h 3528060"/>
                <a:gd name="connsiteX106" fmla="*/ 1112520 w 3535680"/>
                <a:gd name="connsiteY106" fmla="*/ 1074420 h 3528060"/>
                <a:gd name="connsiteX107" fmla="*/ 1112520 w 3535680"/>
                <a:gd name="connsiteY107" fmla="*/ 1074420 h 3528060"/>
                <a:gd name="connsiteX108" fmla="*/ 1143000 w 3535680"/>
                <a:gd name="connsiteY108" fmla="*/ 914400 h 3528060"/>
                <a:gd name="connsiteX109" fmla="*/ 1257300 w 3535680"/>
                <a:gd name="connsiteY109" fmla="*/ 861060 h 3528060"/>
                <a:gd name="connsiteX110" fmla="*/ 1325880 w 3535680"/>
                <a:gd name="connsiteY110" fmla="*/ 754380 h 3528060"/>
                <a:gd name="connsiteX111" fmla="*/ 1325880 w 3535680"/>
                <a:gd name="connsiteY111" fmla="*/ 678180 h 3528060"/>
                <a:gd name="connsiteX112" fmla="*/ 1264920 w 3535680"/>
                <a:gd name="connsiteY112" fmla="*/ 624840 h 3528060"/>
                <a:gd name="connsiteX113" fmla="*/ 1264920 w 3535680"/>
                <a:gd name="connsiteY113" fmla="*/ 563880 h 3528060"/>
                <a:gd name="connsiteX114" fmla="*/ 1363980 w 3535680"/>
                <a:gd name="connsiteY114" fmla="*/ 510540 h 3528060"/>
                <a:gd name="connsiteX115" fmla="*/ 1363980 w 3535680"/>
                <a:gd name="connsiteY115" fmla="*/ 411480 h 3528060"/>
                <a:gd name="connsiteX116" fmla="*/ 1478280 w 3535680"/>
                <a:gd name="connsiteY116" fmla="*/ 396240 h 3528060"/>
                <a:gd name="connsiteX117" fmla="*/ 1493520 w 3535680"/>
                <a:gd name="connsiteY117" fmla="*/ 289560 h 3528060"/>
                <a:gd name="connsiteX118" fmla="*/ 1584960 w 3535680"/>
                <a:gd name="connsiteY118" fmla="*/ 281940 h 3528060"/>
                <a:gd name="connsiteX119" fmla="*/ 1661160 w 3535680"/>
                <a:gd name="connsiteY119" fmla="*/ 335280 h 3528060"/>
                <a:gd name="connsiteX120" fmla="*/ 1790700 w 3535680"/>
                <a:gd name="connsiteY120" fmla="*/ 335280 h 3528060"/>
                <a:gd name="connsiteX121" fmla="*/ 1958340 w 3535680"/>
                <a:gd name="connsiteY121" fmla="*/ 106680 h 3528060"/>
                <a:gd name="connsiteX122" fmla="*/ 2080260 w 3535680"/>
                <a:gd name="connsiteY122" fmla="*/ 106680 h 3528060"/>
                <a:gd name="connsiteX123" fmla="*/ 2125980 w 3535680"/>
                <a:gd name="connsiteY123" fmla="*/ 137160 h 3528060"/>
                <a:gd name="connsiteX124" fmla="*/ 2316480 w 3535680"/>
                <a:gd name="connsiteY124" fmla="*/ 114300 h 3528060"/>
                <a:gd name="connsiteX125" fmla="*/ 2415540 w 3535680"/>
                <a:gd name="connsiteY125" fmla="*/ 129540 h 3528060"/>
                <a:gd name="connsiteX126" fmla="*/ 2522220 w 3535680"/>
                <a:gd name="connsiteY126" fmla="*/ 190500 h 3528060"/>
                <a:gd name="connsiteX127" fmla="*/ 2560320 w 3535680"/>
                <a:gd name="connsiteY127" fmla="*/ 228600 h 3528060"/>
                <a:gd name="connsiteX128" fmla="*/ 2590800 w 3535680"/>
                <a:gd name="connsiteY128" fmla="*/ 266700 h 3528060"/>
                <a:gd name="connsiteX129" fmla="*/ 2682240 w 3535680"/>
                <a:gd name="connsiteY129" fmla="*/ 274320 h 3528060"/>
                <a:gd name="connsiteX130" fmla="*/ 2705100 w 3535680"/>
                <a:gd name="connsiteY130" fmla="*/ 190500 h 3528060"/>
                <a:gd name="connsiteX131" fmla="*/ 2758440 w 3535680"/>
                <a:gd name="connsiteY131" fmla="*/ 114300 h 3528060"/>
                <a:gd name="connsiteX132" fmla="*/ 2766060 w 3535680"/>
                <a:gd name="connsiteY132" fmla="*/ 60960 h 3528060"/>
                <a:gd name="connsiteX133" fmla="*/ 2857500 w 3535680"/>
                <a:gd name="connsiteY133" fmla="*/ 30480 h 3528060"/>
                <a:gd name="connsiteX134" fmla="*/ 2933700 w 3535680"/>
                <a:gd name="connsiteY134" fmla="*/ 0 h 3528060"/>
                <a:gd name="connsiteX135" fmla="*/ 2971800 w 3535680"/>
                <a:gd name="connsiteY135" fmla="*/ 0 h 3528060"/>
                <a:gd name="connsiteX136" fmla="*/ 2987040 w 3535680"/>
                <a:gd name="connsiteY136" fmla="*/ 30480 h 3528060"/>
                <a:gd name="connsiteX137" fmla="*/ 2926080 w 3535680"/>
                <a:gd name="connsiteY137" fmla="*/ 251460 h 3528060"/>
                <a:gd name="connsiteX138" fmla="*/ 2926080 w 3535680"/>
                <a:gd name="connsiteY138" fmla="*/ 388620 h 3528060"/>
                <a:gd name="connsiteX139" fmla="*/ 2910840 w 3535680"/>
                <a:gd name="connsiteY139" fmla="*/ 457200 h 3528060"/>
                <a:gd name="connsiteX140" fmla="*/ 2857500 w 3535680"/>
                <a:gd name="connsiteY140" fmla="*/ 525780 h 3528060"/>
                <a:gd name="connsiteX141" fmla="*/ 2849880 w 3535680"/>
                <a:gd name="connsiteY141" fmla="*/ 563880 h 3528060"/>
                <a:gd name="connsiteX142" fmla="*/ 2857500 w 3535680"/>
                <a:gd name="connsiteY142" fmla="*/ 594360 h 3528060"/>
                <a:gd name="connsiteX143" fmla="*/ 2933700 w 3535680"/>
                <a:gd name="connsiteY143" fmla="*/ 594360 h 3528060"/>
                <a:gd name="connsiteX144" fmla="*/ 2933700 w 3535680"/>
                <a:gd name="connsiteY144" fmla="*/ 594360 h 3528060"/>
                <a:gd name="connsiteX145" fmla="*/ 2910840 w 3535680"/>
                <a:gd name="connsiteY145" fmla="*/ 685800 h 3528060"/>
                <a:gd name="connsiteX146" fmla="*/ 3009900 w 3535680"/>
                <a:gd name="connsiteY146" fmla="*/ 754380 h 3528060"/>
                <a:gd name="connsiteX147" fmla="*/ 2994660 w 3535680"/>
                <a:gd name="connsiteY147" fmla="*/ 830580 h 3528060"/>
                <a:gd name="connsiteX148" fmla="*/ 3070860 w 3535680"/>
                <a:gd name="connsiteY148" fmla="*/ 1051560 h 3528060"/>
                <a:gd name="connsiteX149" fmla="*/ 3192780 w 3535680"/>
                <a:gd name="connsiteY149" fmla="*/ 1181100 h 3528060"/>
                <a:gd name="connsiteX150" fmla="*/ 3246120 w 3535680"/>
                <a:gd name="connsiteY150" fmla="*/ 1264920 h 3528060"/>
                <a:gd name="connsiteX151" fmla="*/ 3337560 w 3535680"/>
                <a:gd name="connsiteY151" fmla="*/ 1234440 h 3528060"/>
                <a:gd name="connsiteX152" fmla="*/ 3535680 w 3535680"/>
                <a:gd name="connsiteY152" fmla="*/ 1264920 h 3528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535680" h="3528060">
                  <a:moveTo>
                    <a:pt x="3535680" y="1264920"/>
                  </a:moveTo>
                  <a:lnTo>
                    <a:pt x="3474720" y="1379220"/>
                  </a:lnTo>
                  <a:lnTo>
                    <a:pt x="3512820" y="1470660"/>
                  </a:lnTo>
                  <a:lnTo>
                    <a:pt x="3512820" y="1539240"/>
                  </a:lnTo>
                  <a:lnTo>
                    <a:pt x="3467100" y="1577340"/>
                  </a:lnTo>
                  <a:lnTo>
                    <a:pt x="3474720" y="1638300"/>
                  </a:lnTo>
                  <a:lnTo>
                    <a:pt x="3383280" y="1691640"/>
                  </a:lnTo>
                  <a:lnTo>
                    <a:pt x="3268980" y="1706880"/>
                  </a:lnTo>
                  <a:lnTo>
                    <a:pt x="3223260" y="1661160"/>
                  </a:lnTo>
                  <a:lnTo>
                    <a:pt x="3101340" y="1699260"/>
                  </a:lnTo>
                  <a:lnTo>
                    <a:pt x="3017520" y="1638300"/>
                  </a:lnTo>
                  <a:lnTo>
                    <a:pt x="2933700" y="1684020"/>
                  </a:lnTo>
                  <a:lnTo>
                    <a:pt x="2773680" y="1737360"/>
                  </a:lnTo>
                  <a:lnTo>
                    <a:pt x="2705100" y="1859280"/>
                  </a:lnTo>
                  <a:lnTo>
                    <a:pt x="2659380" y="1889760"/>
                  </a:lnTo>
                  <a:lnTo>
                    <a:pt x="2598420" y="1988820"/>
                  </a:lnTo>
                  <a:lnTo>
                    <a:pt x="2598420" y="2141220"/>
                  </a:lnTo>
                  <a:lnTo>
                    <a:pt x="2537460" y="2148840"/>
                  </a:lnTo>
                  <a:lnTo>
                    <a:pt x="2522220" y="2194560"/>
                  </a:lnTo>
                  <a:lnTo>
                    <a:pt x="2446020" y="2270760"/>
                  </a:lnTo>
                  <a:lnTo>
                    <a:pt x="2484120" y="2301240"/>
                  </a:lnTo>
                  <a:lnTo>
                    <a:pt x="2514600" y="2468880"/>
                  </a:lnTo>
                  <a:lnTo>
                    <a:pt x="2499360" y="2499360"/>
                  </a:lnTo>
                  <a:lnTo>
                    <a:pt x="2522220" y="2583180"/>
                  </a:lnTo>
                  <a:lnTo>
                    <a:pt x="2415540" y="2583180"/>
                  </a:lnTo>
                  <a:lnTo>
                    <a:pt x="2415540" y="2644140"/>
                  </a:lnTo>
                  <a:lnTo>
                    <a:pt x="2476500" y="2667000"/>
                  </a:lnTo>
                  <a:lnTo>
                    <a:pt x="2453640" y="2735580"/>
                  </a:lnTo>
                  <a:lnTo>
                    <a:pt x="2560320" y="2857500"/>
                  </a:lnTo>
                  <a:lnTo>
                    <a:pt x="2529840" y="3086100"/>
                  </a:lnTo>
                  <a:lnTo>
                    <a:pt x="2461260" y="3147060"/>
                  </a:lnTo>
                  <a:lnTo>
                    <a:pt x="2316480" y="3101340"/>
                  </a:lnTo>
                  <a:lnTo>
                    <a:pt x="2225040" y="3070860"/>
                  </a:lnTo>
                  <a:lnTo>
                    <a:pt x="2125980" y="2948940"/>
                  </a:lnTo>
                  <a:lnTo>
                    <a:pt x="2026920" y="2987040"/>
                  </a:lnTo>
                  <a:lnTo>
                    <a:pt x="1965960" y="2941320"/>
                  </a:lnTo>
                  <a:lnTo>
                    <a:pt x="1897380" y="3116580"/>
                  </a:lnTo>
                  <a:lnTo>
                    <a:pt x="1668780" y="3124200"/>
                  </a:lnTo>
                  <a:lnTo>
                    <a:pt x="1607820" y="3185160"/>
                  </a:lnTo>
                  <a:lnTo>
                    <a:pt x="1630680" y="3246120"/>
                  </a:lnTo>
                  <a:lnTo>
                    <a:pt x="1409700" y="3329940"/>
                  </a:lnTo>
                  <a:lnTo>
                    <a:pt x="1432560" y="3482340"/>
                  </a:lnTo>
                  <a:lnTo>
                    <a:pt x="1386840" y="3528060"/>
                  </a:lnTo>
                  <a:lnTo>
                    <a:pt x="1127760" y="3520440"/>
                  </a:lnTo>
                  <a:lnTo>
                    <a:pt x="1188720" y="3345180"/>
                  </a:lnTo>
                  <a:lnTo>
                    <a:pt x="1158240" y="3268980"/>
                  </a:lnTo>
                  <a:lnTo>
                    <a:pt x="1074420" y="3169920"/>
                  </a:lnTo>
                  <a:lnTo>
                    <a:pt x="990600" y="3032760"/>
                  </a:lnTo>
                  <a:lnTo>
                    <a:pt x="914400" y="2781300"/>
                  </a:lnTo>
                  <a:lnTo>
                    <a:pt x="1013460" y="2735580"/>
                  </a:lnTo>
                  <a:lnTo>
                    <a:pt x="1036320" y="2667000"/>
                  </a:lnTo>
                  <a:lnTo>
                    <a:pt x="1074420" y="2606040"/>
                  </a:lnTo>
                  <a:lnTo>
                    <a:pt x="1074420" y="2606040"/>
                  </a:lnTo>
                  <a:lnTo>
                    <a:pt x="1150620" y="2575560"/>
                  </a:lnTo>
                  <a:lnTo>
                    <a:pt x="1188720" y="2537460"/>
                  </a:lnTo>
                  <a:lnTo>
                    <a:pt x="1203960" y="2461260"/>
                  </a:lnTo>
                  <a:lnTo>
                    <a:pt x="1280160" y="2453640"/>
                  </a:lnTo>
                  <a:lnTo>
                    <a:pt x="1318260" y="2385060"/>
                  </a:lnTo>
                  <a:lnTo>
                    <a:pt x="1371600" y="2377440"/>
                  </a:lnTo>
                  <a:lnTo>
                    <a:pt x="1371600" y="2308860"/>
                  </a:lnTo>
                  <a:lnTo>
                    <a:pt x="1432560" y="2308860"/>
                  </a:lnTo>
                  <a:lnTo>
                    <a:pt x="1493520" y="2255520"/>
                  </a:lnTo>
                  <a:lnTo>
                    <a:pt x="1539240" y="2148840"/>
                  </a:lnTo>
                  <a:lnTo>
                    <a:pt x="1531620" y="1965960"/>
                  </a:lnTo>
                  <a:lnTo>
                    <a:pt x="1470660" y="1889760"/>
                  </a:lnTo>
                  <a:lnTo>
                    <a:pt x="1333500" y="1927860"/>
                  </a:lnTo>
                  <a:lnTo>
                    <a:pt x="1203960" y="2065020"/>
                  </a:lnTo>
                  <a:lnTo>
                    <a:pt x="1150620" y="2072640"/>
                  </a:lnTo>
                  <a:lnTo>
                    <a:pt x="1104900" y="1988820"/>
                  </a:lnTo>
                  <a:lnTo>
                    <a:pt x="929640" y="1920240"/>
                  </a:lnTo>
                  <a:lnTo>
                    <a:pt x="723900" y="1798320"/>
                  </a:lnTo>
                  <a:lnTo>
                    <a:pt x="647700" y="1805940"/>
                  </a:lnTo>
                  <a:lnTo>
                    <a:pt x="510540" y="1783080"/>
                  </a:lnTo>
                  <a:lnTo>
                    <a:pt x="457200" y="1821180"/>
                  </a:lnTo>
                  <a:lnTo>
                    <a:pt x="327660" y="1783080"/>
                  </a:lnTo>
                  <a:lnTo>
                    <a:pt x="228600" y="1805940"/>
                  </a:lnTo>
                  <a:lnTo>
                    <a:pt x="190500" y="1836420"/>
                  </a:lnTo>
                  <a:lnTo>
                    <a:pt x="0" y="1821180"/>
                  </a:lnTo>
                  <a:lnTo>
                    <a:pt x="30480" y="1744980"/>
                  </a:lnTo>
                  <a:lnTo>
                    <a:pt x="114300" y="1691640"/>
                  </a:lnTo>
                  <a:lnTo>
                    <a:pt x="228600" y="1691640"/>
                  </a:lnTo>
                  <a:lnTo>
                    <a:pt x="274320" y="1653540"/>
                  </a:lnTo>
                  <a:lnTo>
                    <a:pt x="342900" y="1615440"/>
                  </a:lnTo>
                  <a:lnTo>
                    <a:pt x="373380" y="1524000"/>
                  </a:lnTo>
                  <a:lnTo>
                    <a:pt x="304800" y="1516380"/>
                  </a:lnTo>
                  <a:lnTo>
                    <a:pt x="289560" y="1478280"/>
                  </a:lnTo>
                  <a:lnTo>
                    <a:pt x="251460" y="1440180"/>
                  </a:lnTo>
                  <a:lnTo>
                    <a:pt x="190500" y="1455420"/>
                  </a:lnTo>
                  <a:lnTo>
                    <a:pt x="167640" y="1409700"/>
                  </a:lnTo>
                  <a:lnTo>
                    <a:pt x="236220" y="1356360"/>
                  </a:lnTo>
                  <a:lnTo>
                    <a:pt x="335280" y="1348740"/>
                  </a:lnTo>
                  <a:lnTo>
                    <a:pt x="365760" y="1257300"/>
                  </a:lnTo>
                  <a:lnTo>
                    <a:pt x="449580" y="1196340"/>
                  </a:lnTo>
                  <a:lnTo>
                    <a:pt x="510540" y="1104900"/>
                  </a:lnTo>
                  <a:lnTo>
                    <a:pt x="594360" y="1150620"/>
                  </a:lnTo>
                  <a:lnTo>
                    <a:pt x="579120" y="1264920"/>
                  </a:lnTo>
                  <a:lnTo>
                    <a:pt x="670560" y="1295400"/>
                  </a:lnTo>
                  <a:lnTo>
                    <a:pt x="655320" y="1402080"/>
                  </a:lnTo>
                  <a:lnTo>
                    <a:pt x="784860" y="1440180"/>
                  </a:lnTo>
                  <a:lnTo>
                    <a:pt x="830580" y="1371600"/>
                  </a:lnTo>
                  <a:lnTo>
                    <a:pt x="960120" y="1356360"/>
                  </a:lnTo>
                  <a:lnTo>
                    <a:pt x="1051560" y="1363980"/>
                  </a:lnTo>
                  <a:lnTo>
                    <a:pt x="1051560" y="1303020"/>
                  </a:lnTo>
                  <a:lnTo>
                    <a:pt x="1097280" y="1272540"/>
                  </a:lnTo>
                  <a:lnTo>
                    <a:pt x="1089660" y="1196340"/>
                  </a:lnTo>
                  <a:lnTo>
                    <a:pt x="1135380" y="1135380"/>
                  </a:lnTo>
                  <a:lnTo>
                    <a:pt x="1112520" y="1074420"/>
                  </a:lnTo>
                  <a:lnTo>
                    <a:pt x="1112520" y="1074420"/>
                  </a:lnTo>
                  <a:lnTo>
                    <a:pt x="1143000" y="914400"/>
                  </a:lnTo>
                  <a:lnTo>
                    <a:pt x="1257300" y="861060"/>
                  </a:lnTo>
                  <a:lnTo>
                    <a:pt x="1325880" y="754380"/>
                  </a:lnTo>
                  <a:lnTo>
                    <a:pt x="1325880" y="678180"/>
                  </a:lnTo>
                  <a:lnTo>
                    <a:pt x="1264920" y="624840"/>
                  </a:lnTo>
                  <a:lnTo>
                    <a:pt x="1264920" y="563880"/>
                  </a:lnTo>
                  <a:lnTo>
                    <a:pt x="1363980" y="510540"/>
                  </a:lnTo>
                  <a:lnTo>
                    <a:pt x="1363980" y="411480"/>
                  </a:lnTo>
                  <a:lnTo>
                    <a:pt x="1478280" y="396240"/>
                  </a:lnTo>
                  <a:lnTo>
                    <a:pt x="1493520" y="289560"/>
                  </a:lnTo>
                  <a:lnTo>
                    <a:pt x="1584960" y="281940"/>
                  </a:lnTo>
                  <a:lnTo>
                    <a:pt x="1661160" y="335280"/>
                  </a:lnTo>
                  <a:lnTo>
                    <a:pt x="1790700" y="335280"/>
                  </a:lnTo>
                  <a:lnTo>
                    <a:pt x="1958340" y="106680"/>
                  </a:lnTo>
                  <a:lnTo>
                    <a:pt x="2080260" y="106680"/>
                  </a:lnTo>
                  <a:lnTo>
                    <a:pt x="2125980" y="137160"/>
                  </a:lnTo>
                  <a:lnTo>
                    <a:pt x="2316480" y="114300"/>
                  </a:lnTo>
                  <a:lnTo>
                    <a:pt x="2415540" y="129540"/>
                  </a:lnTo>
                  <a:lnTo>
                    <a:pt x="2522220" y="190500"/>
                  </a:lnTo>
                  <a:lnTo>
                    <a:pt x="2560320" y="228600"/>
                  </a:lnTo>
                  <a:lnTo>
                    <a:pt x="2590800" y="266700"/>
                  </a:lnTo>
                  <a:lnTo>
                    <a:pt x="2682240" y="274320"/>
                  </a:lnTo>
                  <a:lnTo>
                    <a:pt x="2705100" y="190500"/>
                  </a:lnTo>
                  <a:lnTo>
                    <a:pt x="2758440" y="114300"/>
                  </a:lnTo>
                  <a:lnTo>
                    <a:pt x="2766060" y="60960"/>
                  </a:lnTo>
                  <a:lnTo>
                    <a:pt x="2857500" y="30480"/>
                  </a:lnTo>
                  <a:lnTo>
                    <a:pt x="2933700" y="0"/>
                  </a:lnTo>
                  <a:lnTo>
                    <a:pt x="2971800" y="0"/>
                  </a:lnTo>
                  <a:lnTo>
                    <a:pt x="2987040" y="30480"/>
                  </a:lnTo>
                  <a:lnTo>
                    <a:pt x="2926080" y="251460"/>
                  </a:lnTo>
                  <a:lnTo>
                    <a:pt x="2926080" y="388620"/>
                  </a:lnTo>
                  <a:lnTo>
                    <a:pt x="2910840" y="457200"/>
                  </a:lnTo>
                  <a:lnTo>
                    <a:pt x="2857500" y="525780"/>
                  </a:lnTo>
                  <a:lnTo>
                    <a:pt x="2849880" y="563880"/>
                  </a:lnTo>
                  <a:lnTo>
                    <a:pt x="2857500" y="594360"/>
                  </a:lnTo>
                  <a:lnTo>
                    <a:pt x="2933700" y="594360"/>
                  </a:lnTo>
                  <a:lnTo>
                    <a:pt x="2933700" y="594360"/>
                  </a:lnTo>
                  <a:lnTo>
                    <a:pt x="2910840" y="685800"/>
                  </a:lnTo>
                  <a:lnTo>
                    <a:pt x="3009900" y="754380"/>
                  </a:lnTo>
                  <a:lnTo>
                    <a:pt x="2994660" y="830580"/>
                  </a:lnTo>
                  <a:lnTo>
                    <a:pt x="3070860" y="1051560"/>
                  </a:lnTo>
                  <a:lnTo>
                    <a:pt x="3192780" y="1181100"/>
                  </a:lnTo>
                  <a:lnTo>
                    <a:pt x="3246120" y="1264920"/>
                  </a:lnTo>
                  <a:lnTo>
                    <a:pt x="3337560" y="1234440"/>
                  </a:lnTo>
                  <a:lnTo>
                    <a:pt x="3535680" y="12649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40BBDA47-DECD-068D-157E-BC11532BDFF9}"/>
                </a:ext>
              </a:extLst>
            </p:cNvPr>
            <p:cNvSpPr/>
            <p:nvPr/>
          </p:nvSpPr>
          <p:spPr>
            <a:xfrm>
              <a:off x="5660052" y="4514725"/>
              <a:ext cx="457648" cy="692416"/>
            </a:xfrm>
            <a:custGeom>
              <a:avLst/>
              <a:gdLst>
                <a:gd name="connsiteX0" fmla="*/ 3512820 w 3520440"/>
                <a:gd name="connsiteY0" fmla="*/ 403860 h 5326380"/>
                <a:gd name="connsiteX1" fmla="*/ 3459480 w 3520440"/>
                <a:gd name="connsiteY1" fmla="*/ 365760 h 5326380"/>
                <a:gd name="connsiteX2" fmla="*/ 3459480 w 3520440"/>
                <a:gd name="connsiteY2" fmla="*/ 198120 h 5326380"/>
                <a:gd name="connsiteX3" fmla="*/ 3520440 w 3520440"/>
                <a:gd name="connsiteY3" fmla="*/ 83820 h 5326380"/>
                <a:gd name="connsiteX4" fmla="*/ 3451860 w 3520440"/>
                <a:gd name="connsiteY4" fmla="*/ 76200 h 5326380"/>
                <a:gd name="connsiteX5" fmla="*/ 3383280 w 3520440"/>
                <a:gd name="connsiteY5" fmla="*/ 53340 h 5326380"/>
                <a:gd name="connsiteX6" fmla="*/ 3307080 w 3520440"/>
                <a:gd name="connsiteY6" fmla="*/ 60960 h 5326380"/>
                <a:gd name="connsiteX7" fmla="*/ 3261360 w 3520440"/>
                <a:gd name="connsiteY7" fmla="*/ 30480 h 5326380"/>
                <a:gd name="connsiteX8" fmla="*/ 3139440 w 3520440"/>
                <a:gd name="connsiteY8" fmla="*/ 38100 h 5326380"/>
                <a:gd name="connsiteX9" fmla="*/ 3086100 w 3520440"/>
                <a:gd name="connsiteY9" fmla="*/ 182880 h 5326380"/>
                <a:gd name="connsiteX10" fmla="*/ 3032760 w 3520440"/>
                <a:gd name="connsiteY10" fmla="*/ 259080 h 5326380"/>
                <a:gd name="connsiteX11" fmla="*/ 2926080 w 3520440"/>
                <a:gd name="connsiteY11" fmla="*/ 259080 h 5326380"/>
                <a:gd name="connsiteX12" fmla="*/ 2766060 w 3520440"/>
                <a:gd name="connsiteY12" fmla="*/ 259080 h 5326380"/>
                <a:gd name="connsiteX13" fmla="*/ 2697480 w 3520440"/>
                <a:gd name="connsiteY13" fmla="*/ 259080 h 5326380"/>
                <a:gd name="connsiteX14" fmla="*/ 2659380 w 3520440"/>
                <a:gd name="connsiteY14" fmla="*/ 327660 h 5326380"/>
                <a:gd name="connsiteX15" fmla="*/ 2537460 w 3520440"/>
                <a:gd name="connsiteY15" fmla="*/ 289560 h 5326380"/>
                <a:gd name="connsiteX16" fmla="*/ 2438400 w 3520440"/>
                <a:gd name="connsiteY16" fmla="*/ 236220 h 5326380"/>
                <a:gd name="connsiteX17" fmla="*/ 2476500 w 3520440"/>
                <a:gd name="connsiteY17" fmla="*/ 175260 h 5326380"/>
                <a:gd name="connsiteX18" fmla="*/ 2407920 w 3520440"/>
                <a:gd name="connsiteY18" fmla="*/ 99060 h 5326380"/>
                <a:gd name="connsiteX19" fmla="*/ 2346960 w 3520440"/>
                <a:gd name="connsiteY19" fmla="*/ 0 h 5326380"/>
                <a:gd name="connsiteX20" fmla="*/ 2255520 w 3520440"/>
                <a:gd name="connsiteY20" fmla="*/ 38100 h 5326380"/>
                <a:gd name="connsiteX21" fmla="*/ 2225040 w 3520440"/>
                <a:gd name="connsiteY21" fmla="*/ 83820 h 5326380"/>
                <a:gd name="connsiteX22" fmla="*/ 2186940 w 3520440"/>
                <a:gd name="connsiteY22" fmla="*/ 114300 h 5326380"/>
                <a:gd name="connsiteX23" fmla="*/ 2065020 w 3520440"/>
                <a:gd name="connsiteY23" fmla="*/ 114300 h 5326380"/>
                <a:gd name="connsiteX24" fmla="*/ 1981200 w 3520440"/>
                <a:gd name="connsiteY24" fmla="*/ 114300 h 5326380"/>
                <a:gd name="connsiteX25" fmla="*/ 1973580 w 3520440"/>
                <a:gd name="connsiteY25" fmla="*/ 45720 h 5326380"/>
                <a:gd name="connsiteX26" fmla="*/ 1897380 w 3520440"/>
                <a:gd name="connsiteY26" fmla="*/ 38100 h 5326380"/>
                <a:gd name="connsiteX27" fmla="*/ 1729740 w 3520440"/>
                <a:gd name="connsiteY27" fmla="*/ 45720 h 5326380"/>
                <a:gd name="connsiteX28" fmla="*/ 1684020 w 3520440"/>
                <a:gd name="connsiteY28" fmla="*/ 114300 h 5326380"/>
                <a:gd name="connsiteX29" fmla="*/ 1630680 w 3520440"/>
                <a:gd name="connsiteY29" fmla="*/ 182880 h 5326380"/>
                <a:gd name="connsiteX30" fmla="*/ 1630680 w 3520440"/>
                <a:gd name="connsiteY30" fmla="*/ 213360 h 5326380"/>
                <a:gd name="connsiteX31" fmla="*/ 1661160 w 3520440"/>
                <a:gd name="connsiteY31" fmla="*/ 266700 h 5326380"/>
                <a:gd name="connsiteX32" fmla="*/ 1592580 w 3520440"/>
                <a:gd name="connsiteY32" fmla="*/ 373380 h 5326380"/>
                <a:gd name="connsiteX33" fmla="*/ 1463040 w 3520440"/>
                <a:gd name="connsiteY33" fmla="*/ 419100 h 5326380"/>
                <a:gd name="connsiteX34" fmla="*/ 1440180 w 3520440"/>
                <a:gd name="connsiteY34" fmla="*/ 525780 h 5326380"/>
                <a:gd name="connsiteX35" fmla="*/ 1432560 w 3520440"/>
                <a:gd name="connsiteY35" fmla="*/ 586740 h 5326380"/>
                <a:gd name="connsiteX36" fmla="*/ 1379220 w 3520440"/>
                <a:gd name="connsiteY36" fmla="*/ 586740 h 5326380"/>
                <a:gd name="connsiteX37" fmla="*/ 1295400 w 3520440"/>
                <a:gd name="connsiteY37" fmla="*/ 685800 h 5326380"/>
                <a:gd name="connsiteX38" fmla="*/ 1257300 w 3520440"/>
                <a:gd name="connsiteY38" fmla="*/ 762000 h 5326380"/>
                <a:gd name="connsiteX39" fmla="*/ 1257300 w 3520440"/>
                <a:gd name="connsiteY39" fmla="*/ 762000 h 5326380"/>
                <a:gd name="connsiteX40" fmla="*/ 1257300 w 3520440"/>
                <a:gd name="connsiteY40" fmla="*/ 883920 h 5326380"/>
                <a:gd name="connsiteX41" fmla="*/ 1196340 w 3520440"/>
                <a:gd name="connsiteY41" fmla="*/ 937260 h 5326380"/>
                <a:gd name="connsiteX42" fmla="*/ 1051560 w 3520440"/>
                <a:gd name="connsiteY42" fmla="*/ 906780 h 5326380"/>
                <a:gd name="connsiteX43" fmla="*/ 998220 w 3520440"/>
                <a:gd name="connsiteY43" fmla="*/ 1013460 h 5326380"/>
                <a:gd name="connsiteX44" fmla="*/ 944880 w 3520440"/>
                <a:gd name="connsiteY44" fmla="*/ 1036320 h 5326380"/>
                <a:gd name="connsiteX45" fmla="*/ 952500 w 3520440"/>
                <a:gd name="connsiteY45" fmla="*/ 1135380 h 5326380"/>
                <a:gd name="connsiteX46" fmla="*/ 922020 w 3520440"/>
                <a:gd name="connsiteY46" fmla="*/ 1203960 h 5326380"/>
                <a:gd name="connsiteX47" fmla="*/ 944880 w 3520440"/>
                <a:gd name="connsiteY47" fmla="*/ 1363980 h 5326380"/>
                <a:gd name="connsiteX48" fmla="*/ 952500 w 3520440"/>
                <a:gd name="connsiteY48" fmla="*/ 1455420 h 5326380"/>
                <a:gd name="connsiteX49" fmla="*/ 998220 w 3520440"/>
                <a:gd name="connsiteY49" fmla="*/ 1577340 h 5326380"/>
                <a:gd name="connsiteX50" fmla="*/ 1066800 w 3520440"/>
                <a:gd name="connsiteY50" fmla="*/ 1584960 h 5326380"/>
                <a:gd name="connsiteX51" fmla="*/ 1135380 w 3520440"/>
                <a:gd name="connsiteY51" fmla="*/ 1722120 h 5326380"/>
                <a:gd name="connsiteX52" fmla="*/ 1173480 w 3520440"/>
                <a:gd name="connsiteY52" fmla="*/ 1783080 h 5326380"/>
                <a:gd name="connsiteX53" fmla="*/ 1211580 w 3520440"/>
                <a:gd name="connsiteY53" fmla="*/ 1836420 h 5326380"/>
                <a:gd name="connsiteX54" fmla="*/ 1181100 w 3520440"/>
                <a:gd name="connsiteY54" fmla="*/ 1965960 h 5326380"/>
                <a:gd name="connsiteX55" fmla="*/ 1135380 w 3520440"/>
                <a:gd name="connsiteY55" fmla="*/ 2026920 h 5326380"/>
                <a:gd name="connsiteX56" fmla="*/ 1059180 w 3520440"/>
                <a:gd name="connsiteY56" fmla="*/ 2019300 h 5326380"/>
                <a:gd name="connsiteX57" fmla="*/ 1059180 w 3520440"/>
                <a:gd name="connsiteY57" fmla="*/ 2072640 h 5326380"/>
                <a:gd name="connsiteX58" fmla="*/ 1021080 w 3520440"/>
                <a:gd name="connsiteY58" fmla="*/ 2125980 h 5326380"/>
                <a:gd name="connsiteX59" fmla="*/ 1021080 w 3520440"/>
                <a:gd name="connsiteY59" fmla="*/ 2125980 h 5326380"/>
                <a:gd name="connsiteX60" fmla="*/ 1074420 w 3520440"/>
                <a:gd name="connsiteY60" fmla="*/ 2171700 h 5326380"/>
                <a:gd name="connsiteX61" fmla="*/ 1112520 w 3520440"/>
                <a:gd name="connsiteY61" fmla="*/ 2263140 h 5326380"/>
                <a:gd name="connsiteX62" fmla="*/ 1158240 w 3520440"/>
                <a:gd name="connsiteY62" fmla="*/ 2316480 h 5326380"/>
                <a:gd name="connsiteX63" fmla="*/ 1181100 w 3520440"/>
                <a:gd name="connsiteY63" fmla="*/ 2385060 h 5326380"/>
                <a:gd name="connsiteX64" fmla="*/ 1173480 w 3520440"/>
                <a:gd name="connsiteY64" fmla="*/ 2476500 h 5326380"/>
                <a:gd name="connsiteX65" fmla="*/ 1112520 w 3520440"/>
                <a:gd name="connsiteY65" fmla="*/ 2506980 h 5326380"/>
                <a:gd name="connsiteX66" fmla="*/ 1112520 w 3520440"/>
                <a:gd name="connsiteY66" fmla="*/ 2506980 h 5326380"/>
                <a:gd name="connsiteX67" fmla="*/ 975360 w 3520440"/>
                <a:gd name="connsiteY67" fmla="*/ 2438400 h 5326380"/>
                <a:gd name="connsiteX68" fmla="*/ 914400 w 3520440"/>
                <a:gd name="connsiteY68" fmla="*/ 2407920 h 5326380"/>
                <a:gd name="connsiteX69" fmla="*/ 868680 w 3520440"/>
                <a:gd name="connsiteY69" fmla="*/ 2484120 h 5326380"/>
                <a:gd name="connsiteX70" fmla="*/ 853440 w 3520440"/>
                <a:gd name="connsiteY70" fmla="*/ 2537460 h 5326380"/>
                <a:gd name="connsiteX71" fmla="*/ 822960 w 3520440"/>
                <a:gd name="connsiteY71" fmla="*/ 2583180 h 5326380"/>
                <a:gd name="connsiteX72" fmla="*/ 822960 w 3520440"/>
                <a:gd name="connsiteY72" fmla="*/ 2583180 h 5326380"/>
                <a:gd name="connsiteX73" fmla="*/ 701040 w 3520440"/>
                <a:gd name="connsiteY73" fmla="*/ 2621280 h 5326380"/>
                <a:gd name="connsiteX74" fmla="*/ 594360 w 3520440"/>
                <a:gd name="connsiteY74" fmla="*/ 2567940 h 5326380"/>
                <a:gd name="connsiteX75" fmla="*/ 502920 w 3520440"/>
                <a:gd name="connsiteY75" fmla="*/ 2606040 h 5326380"/>
                <a:gd name="connsiteX76" fmla="*/ 449580 w 3520440"/>
                <a:gd name="connsiteY76" fmla="*/ 2705100 h 5326380"/>
                <a:gd name="connsiteX77" fmla="*/ 403860 w 3520440"/>
                <a:gd name="connsiteY77" fmla="*/ 2674620 h 5326380"/>
                <a:gd name="connsiteX78" fmla="*/ 350520 w 3520440"/>
                <a:gd name="connsiteY78" fmla="*/ 2697480 h 5326380"/>
                <a:gd name="connsiteX79" fmla="*/ 129540 w 3520440"/>
                <a:gd name="connsiteY79" fmla="*/ 2682240 h 5326380"/>
                <a:gd name="connsiteX80" fmla="*/ 60960 w 3520440"/>
                <a:gd name="connsiteY80" fmla="*/ 2682240 h 5326380"/>
                <a:gd name="connsiteX81" fmla="*/ 0 w 3520440"/>
                <a:gd name="connsiteY81" fmla="*/ 2804160 h 5326380"/>
                <a:gd name="connsiteX82" fmla="*/ 0 w 3520440"/>
                <a:gd name="connsiteY82" fmla="*/ 2834640 h 5326380"/>
                <a:gd name="connsiteX83" fmla="*/ 106680 w 3520440"/>
                <a:gd name="connsiteY83" fmla="*/ 2895600 h 5326380"/>
                <a:gd name="connsiteX84" fmla="*/ 190500 w 3520440"/>
                <a:gd name="connsiteY84" fmla="*/ 2987040 h 5326380"/>
                <a:gd name="connsiteX85" fmla="*/ 289560 w 3520440"/>
                <a:gd name="connsiteY85" fmla="*/ 3208020 h 5326380"/>
                <a:gd name="connsiteX86" fmla="*/ 426720 w 3520440"/>
                <a:gd name="connsiteY86" fmla="*/ 3261360 h 5326380"/>
                <a:gd name="connsiteX87" fmla="*/ 510540 w 3520440"/>
                <a:gd name="connsiteY87" fmla="*/ 3314700 h 5326380"/>
                <a:gd name="connsiteX88" fmla="*/ 594360 w 3520440"/>
                <a:gd name="connsiteY88" fmla="*/ 3482340 h 5326380"/>
                <a:gd name="connsiteX89" fmla="*/ 510540 w 3520440"/>
                <a:gd name="connsiteY89" fmla="*/ 3634740 h 5326380"/>
                <a:gd name="connsiteX90" fmla="*/ 502920 w 3520440"/>
                <a:gd name="connsiteY90" fmla="*/ 3710940 h 5326380"/>
                <a:gd name="connsiteX91" fmla="*/ 632460 w 3520440"/>
                <a:gd name="connsiteY91" fmla="*/ 3771900 h 5326380"/>
                <a:gd name="connsiteX92" fmla="*/ 693420 w 3520440"/>
                <a:gd name="connsiteY92" fmla="*/ 3832860 h 5326380"/>
                <a:gd name="connsiteX93" fmla="*/ 792480 w 3520440"/>
                <a:gd name="connsiteY93" fmla="*/ 3802380 h 5326380"/>
                <a:gd name="connsiteX94" fmla="*/ 838200 w 3520440"/>
                <a:gd name="connsiteY94" fmla="*/ 3863340 h 5326380"/>
                <a:gd name="connsiteX95" fmla="*/ 830580 w 3520440"/>
                <a:gd name="connsiteY95" fmla="*/ 3916680 h 5326380"/>
                <a:gd name="connsiteX96" fmla="*/ 929640 w 3520440"/>
                <a:gd name="connsiteY96" fmla="*/ 3947160 h 5326380"/>
                <a:gd name="connsiteX97" fmla="*/ 960120 w 3520440"/>
                <a:gd name="connsiteY97" fmla="*/ 4145280 h 5326380"/>
                <a:gd name="connsiteX98" fmla="*/ 975360 w 3520440"/>
                <a:gd name="connsiteY98" fmla="*/ 4221480 h 5326380"/>
                <a:gd name="connsiteX99" fmla="*/ 998220 w 3520440"/>
                <a:gd name="connsiteY99" fmla="*/ 4282440 h 5326380"/>
                <a:gd name="connsiteX100" fmla="*/ 1021080 w 3520440"/>
                <a:gd name="connsiteY100" fmla="*/ 4335780 h 5326380"/>
                <a:gd name="connsiteX101" fmla="*/ 1112520 w 3520440"/>
                <a:gd name="connsiteY101" fmla="*/ 4290060 h 5326380"/>
                <a:gd name="connsiteX102" fmla="*/ 1272540 w 3520440"/>
                <a:gd name="connsiteY102" fmla="*/ 4366260 h 5326380"/>
                <a:gd name="connsiteX103" fmla="*/ 1379220 w 3520440"/>
                <a:gd name="connsiteY103" fmla="*/ 4351020 h 5326380"/>
                <a:gd name="connsiteX104" fmla="*/ 1440180 w 3520440"/>
                <a:gd name="connsiteY104" fmla="*/ 4404360 h 5326380"/>
                <a:gd name="connsiteX105" fmla="*/ 1463040 w 3520440"/>
                <a:gd name="connsiteY105" fmla="*/ 4488180 h 5326380"/>
                <a:gd name="connsiteX106" fmla="*/ 1463040 w 3520440"/>
                <a:gd name="connsiteY106" fmla="*/ 4488180 h 5326380"/>
                <a:gd name="connsiteX107" fmla="*/ 1501140 w 3520440"/>
                <a:gd name="connsiteY107" fmla="*/ 4594860 h 5326380"/>
                <a:gd name="connsiteX108" fmla="*/ 1463040 w 3520440"/>
                <a:gd name="connsiteY108" fmla="*/ 4625340 h 5326380"/>
                <a:gd name="connsiteX109" fmla="*/ 1501140 w 3520440"/>
                <a:gd name="connsiteY109" fmla="*/ 4739640 h 5326380"/>
                <a:gd name="connsiteX110" fmla="*/ 1447800 w 3520440"/>
                <a:gd name="connsiteY110" fmla="*/ 4808220 h 5326380"/>
                <a:gd name="connsiteX111" fmla="*/ 1394460 w 3520440"/>
                <a:gd name="connsiteY111" fmla="*/ 4892040 h 5326380"/>
                <a:gd name="connsiteX112" fmla="*/ 1386840 w 3520440"/>
                <a:gd name="connsiteY112" fmla="*/ 4991100 h 5326380"/>
                <a:gd name="connsiteX113" fmla="*/ 1478280 w 3520440"/>
                <a:gd name="connsiteY113" fmla="*/ 4991100 h 5326380"/>
                <a:gd name="connsiteX114" fmla="*/ 1508760 w 3520440"/>
                <a:gd name="connsiteY114" fmla="*/ 5059680 h 5326380"/>
                <a:gd name="connsiteX115" fmla="*/ 1600200 w 3520440"/>
                <a:gd name="connsiteY115" fmla="*/ 5097780 h 5326380"/>
                <a:gd name="connsiteX116" fmla="*/ 1630680 w 3520440"/>
                <a:gd name="connsiteY116" fmla="*/ 5257800 h 5326380"/>
                <a:gd name="connsiteX117" fmla="*/ 1722120 w 3520440"/>
                <a:gd name="connsiteY117" fmla="*/ 5273040 h 5326380"/>
                <a:gd name="connsiteX118" fmla="*/ 1828800 w 3520440"/>
                <a:gd name="connsiteY118" fmla="*/ 5242560 h 5326380"/>
                <a:gd name="connsiteX119" fmla="*/ 1866900 w 3520440"/>
                <a:gd name="connsiteY119" fmla="*/ 5318760 h 5326380"/>
                <a:gd name="connsiteX120" fmla="*/ 1943100 w 3520440"/>
                <a:gd name="connsiteY120" fmla="*/ 5326380 h 5326380"/>
                <a:gd name="connsiteX121" fmla="*/ 1912620 w 3520440"/>
                <a:gd name="connsiteY121" fmla="*/ 5227320 h 5326380"/>
                <a:gd name="connsiteX122" fmla="*/ 1988820 w 3520440"/>
                <a:gd name="connsiteY122" fmla="*/ 5128260 h 5326380"/>
                <a:gd name="connsiteX123" fmla="*/ 2057400 w 3520440"/>
                <a:gd name="connsiteY123" fmla="*/ 5036820 h 5326380"/>
                <a:gd name="connsiteX124" fmla="*/ 2034540 w 3520440"/>
                <a:gd name="connsiteY124" fmla="*/ 4869180 h 5326380"/>
                <a:gd name="connsiteX125" fmla="*/ 2026920 w 3520440"/>
                <a:gd name="connsiteY125" fmla="*/ 4716780 h 5326380"/>
                <a:gd name="connsiteX126" fmla="*/ 2110740 w 3520440"/>
                <a:gd name="connsiteY126" fmla="*/ 4602480 h 5326380"/>
                <a:gd name="connsiteX127" fmla="*/ 2232660 w 3520440"/>
                <a:gd name="connsiteY127" fmla="*/ 4442460 h 5326380"/>
                <a:gd name="connsiteX128" fmla="*/ 2331720 w 3520440"/>
                <a:gd name="connsiteY128" fmla="*/ 4411980 h 5326380"/>
                <a:gd name="connsiteX129" fmla="*/ 2308860 w 3520440"/>
                <a:gd name="connsiteY129" fmla="*/ 4290060 h 5326380"/>
                <a:gd name="connsiteX130" fmla="*/ 2301240 w 3520440"/>
                <a:gd name="connsiteY130" fmla="*/ 4145280 h 5326380"/>
                <a:gd name="connsiteX131" fmla="*/ 2346960 w 3520440"/>
                <a:gd name="connsiteY131" fmla="*/ 4008120 h 5326380"/>
                <a:gd name="connsiteX132" fmla="*/ 2377440 w 3520440"/>
                <a:gd name="connsiteY132" fmla="*/ 3848100 h 5326380"/>
                <a:gd name="connsiteX133" fmla="*/ 2293620 w 3520440"/>
                <a:gd name="connsiteY133" fmla="*/ 3718560 h 5326380"/>
                <a:gd name="connsiteX134" fmla="*/ 2255520 w 3520440"/>
                <a:gd name="connsiteY134" fmla="*/ 3619500 h 5326380"/>
                <a:gd name="connsiteX135" fmla="*/ 2316480 w 3520440"/>
                <a:gd name="connsiteY135" fmla="*/ 3253740 h 5326380"/>
                <a:gd name="connsiteX136" fmla="*/ 2552700 w 3520440"/>
                <a:gd name="connsiteY136" fmla="*/ 2628900 h 5326380"/>
                <a:gd name="connsiteX137" fmla="*/ 2659380 w 3520440"/>
                <a:gd name="connsiteY137" fmla="*/ 2080260 h 5326380"/>
                <a:gd name="connsiteX138" fmla="*/ 2788920 w 3520440"/>
                <a:gd name="connsiteY138" fmla="*/ 1821180 h 5326380"/>
                <a:gd name="connsiteX139" fmla="*/ 2796540 w 3520440"/>
                <a:gd name="connsiteY139" fmla="*/ 1729740 h 5326380"/>
                <a:gd name="connsiteX140" fmla="*/ 2865120 w 3520440"/>
                <a:gd name="connsiteY140" fmla="*/ 1584960 h 5326380"/>
                <a:gd name="connsiteX141" fmla="*/ 2979420 w 3520440"/>
                <a:gd name="connsiteY141" fmla="*/ 1508760 h 5326380"/>
                <a:gd name="connsiteX142" fmla="*/ 2910840 w 3520440"/>
                <a:gd name="connsiteY142" fmla="*/ 1394460 h 5326380"/>
                <a:gd name="connsiteX143" fmla="*/ 2918460 w 3520440"/>
                <a:gd name="connsiteY143" fmla="*/ 1363980 h 5326380"/>
                <a:gd name="connsiteX144" fmla="*/ 3017520 w 3520440"/>
                <a:gd name="connsiteY144" fmla="*/ 1341120 h 5326380"/>
                <a:gd name="connsiteX145" fmla="*/ 3101340 w 3520440"/>
                <a:gd name="connsiteY145" fmla="*/ 1272540 h 5326380"/>
                <a:gd name="connsiteX146" fmla="*/ 3078480 w 3520440"/>
                <a:gd name="connsiteY146" fmla="*/ 1203960 h 5326380"/>
                <a:gd name="connsiteX147" fmla="*/ 3002280 w 3520440"/>
                <a:gd name="connsiteY147" fmla="*/ 1150620 h 5326380"/>
                <a:gd name="connsiteX148" fmla="*/ 3002280 w 3520440"/>
                <a:gd name="connsiteY148" fmla="*/ 1021080 h 5326380"/>
                <a:gd name="connsiteX149" fmla="*/ 3032760 w 3520440"/>
                <a:gd name="connsiteY149" fmla="*/ 944880 h 5326380"/>
                <a:gd name="connsiteX150" fmla="*/ 3139440 w 3520440"/>
                <a:gd name="connsiteY150" fmla="*/ 914400 h 5326380"/>
                <a:gd name="connsiteX151" fmla="*/ 3246120 w 3520440"/>
                <a:gd name="connsiteY151" fmla="*/ 708660 h 5326380"/>
                <a:gd name="connsiteX152" fmla="*/ 3246120 w 3520440"/>
                <a:gd name="connsiteY152" fmla="*/ 632460 h 5326380"/>
                <a:gd name="connsiteX153" fmla="*/ 3329940 w 3520440"/>
                <a:gd name="connsiteY153" fmla="*/ 624840 h 5326380"/>
                <a:gd name="connsiteX154" fmla="*/ 3360420 w 3520440"/>
                <a:gd name="connsiteY154" fmla="*/ 571500 h 5326380"/>
                <a:gd name="connsiteX155" fmla="*/ 3390900 w 3520440"/>
                <a:gd name="connsiteY155" fmla="*/ 525780 h 5326380"/>
                <a:gd name="connsiteX156" fmla="*/ 3459480 w 3520440"/>
                <a:gd name="connsiteY156" fmla="*/ 541020 h 5326380"/>
                <a:gd name="connsiteX157" fmla="*/ 3467100 w 3520440"/>
                <a:gd name="connsiteY157" fmla="*/ 441960 h 5326380"/>
                <a:gd name="connsiteX158" fmla="*/ 3512820 w 3520440"/>
                <a:gd name="connsiteY158" fmla="*/ 403860 h 5326380"/>
                <a:gd name="connsiteX0" fmla="*/ 3512820 w 3520440"/>
                <a:gd name="connsiteY0" fmla="*/ 403860 h 5326380"/>
                <a:gd name="connsiteX1" fmla="*/ 3459480 w 3520440"/>
                <a:gd name="connsiteY1" fmla="*/ 365760 h 5326380"/>
                <a:gd name="connsiteX2" fmla="*/ 3459480 w 3520440"/>
                <a:gd name="connsiteY2" fmla="*/ 198120 h 5326380"/>
                <a:gd name="connsiteX3" fmla="*/ 3520440 w 3520440"/>
                <a:gd name="connsiteY3" fmla="*/ 83820 h 5326380"/>
                <a:gd name="connsiteX4" fmla="*/ 3451860 w 3520440"/>
                <a:gd name="connsiteY4" fmla="*/ 76200 h 5326380"/>
                <a:gd name="connsiteX5" fmla="*/ 3383280 w 3520440"/>
                <a:gd name="connsiteY5" fmla="*/ 53340 h 5326380"/>
                <a:gd name="connsiteX6" fmla="*/ 3307080 w 3520440"/>
                <a:gd name="connsiteY6" fmla="*/ 60960 h 5326380"/>
                <a:gd name="connsiteX7" fmla="*/ 3261360 w 3520440"/>
                <a:gd name="connsiteY7" fmla="*/ 30480 h 5326380"/>
                <a:gd name="connsiteX8" fmla="*/ 3139440 w 3520440"/>
                <a:gd name="connsiteY8" fmla="*/ 38100 h 5326380"/>
                <a:gd name="connsiteX9" fmla="*/ 3086100 w 3520440"/>
                <a:gd name="connsiteY9" fmla="*/ 182880 h 5326380"/>
                <a:gd name="connsiteX10" fmla="*/ 3032760 w 3520440"/>
                <a:gd name="connsiteY10" fmla="*/ 259080 h 5326380"/>
                <a:gd name="connsiteX11" fmla="*/ 2926080 w 3520440"/>
                <a:gd name="connsiteY11" fmla="*/ 259080 h 5326380"/>
                <a:gd name="connsiteX12" fmla="*/ 2766060 w 3520440"/>
                <a:gd name="connsiteY12" fmla="*/ 259080 h 5326380"/>
                <a:gd name="connsiteX13" fmla="*/ 2697480 w 3520440"/>
                <a:gd name="connsiteY13" fmla="*/ 259080 h 5326380"/>
                <a:gd name="connsiteX14" fmla="*/ 2659380 w 3520440"/>
                <a:gd name="connsiteY14" fmla="*/ 327660 h 5326380"/>
                <a:gd name="connsiteX15" fmla="*/ 2537460 w 3520440"/>
                <a:gd name="connsiteY15" fmla="*/ 289560 h 5326380"/>
                <a:gd name="connsiteX16" fmla="*/ 2438400 w 3520440"/>
                <a:gd name="connsiteY16" fmla="*/ 236220 h 5326380"/>
                <a:gd name="connsiteX17" fmla="*/ 2476500 w 3520440"/>
                <a:gd name="connsiteY17" fmla="*/ 175260 h 5326380"/>
                <a:gd name="connsiteX18" fmla="*/ 2407920 w 3520440"/>
                <a:gd name="connsiteY18" fmla="*/ 99060 h 5326380"/>
                <a:gd name="connsiteX19" fmla="*/ 2346960 w 3520440"/>
                <a:gd name="connsiteY19" fmla="*/ 0 h 5326380"/>
                <a:gd name="connsiteX20" fmla="*/ 2255520 w 3520440"/>
                <a:gd name="connsiteY20" fmla="*/ 38100 h 5326380"/>
                <a:gd name="connsiteX21" fmla="*/ 2225040 w 3520440"/>
                <a:gd name="connsiteY21" fmla="*/ 83820 h 5326380"/>
                <a:gd name="connsiteX22" fmla="*/ 2186940 w 3520440"/>
                <a:gd name="connsiteY22" fmla="*/ 114300 h 5326380"/>
                <a:gd name="connsiteX23" fmla="*/ 2065020 w 3520440"/>
                <a:gd name="connsiteY23" fmla="*/ 114300 h 5326380"/>
                <a:gd name="connsiteX24" fmla="*/ 1981200 w 3520440"/>
                <a:gd name="connsiteY24" fmla="*/ 114300 h 5326380"/>
                <a:gd name="connsiteX25" fmla="*/ 1973580 w 3520440"/>
                <a:gd name="connsiteY25" fmla="*/ 45720 h 5326380"/>
                <a:gd name="connsiteX26" fmla="*/ 1897380 w 3520440"/>
                <a:gd name="connsiteY26" fmla="*/ 38100 h 5326380"/>
                <a:gd name="connsiteX27" fmla="*/ 1729740 w 3520440"/>
                <a:gd name="connsiteY27" fmla="*/ 45720 h 5326380"/>
                <a:gd name="connsiteX28" fmla="*/ 1684020 w 3520440"/>
                <a:gd name="connsiteY28" fmla="*/ 114300 h 5326380"/>
                <a:gd name="connsiteX29" fmla="*/ 1630680 w 3520440"/>
                <a:gd name="connsiteY29" fmla="*/ 182880 h 5326380"/>
                <a:gd name="connsiteX30" fmla="*/ 1630680 w 3520440"/>
                <a:gd name="connsiteY30" fmla="*/ 213360 h 5326380"/>
                <a:gd name="connsiteX31" fmla="*/ 1661160 w 3520440"/>
                <a:gd name="connsiteY31" fmla="*/ 266700 h 5326380"/>
                <a:gd name="connsiteX32" fmla="*/ 1592580 w 3520440"/>
                <a:gd name="connsiteY32" fmla="*/ 373380 h 5326380"/>
                <a:gd name="connsiteX33" fmla="*/ 1463040 w 3520440"/>
                <a:gd name="connsiteY33" fmla="*/ 419100 h 5326380"/>
                <a:gd name="connsiteX34" fmla="*/ 1440180 w 3520440"/>
                <a:gd name="connsiteY34" fmla="*/ 525780 h 5326380"/>
                <a:gd name="connsiteX35" fmla="*/ 1432560 w 3520440"/>
                <a:gd name="connsiteY35" fmla="*/ 586740 h 5326380"/>
                <a:gd name="connsiteX36" fmla="*/ 1379220 w 3520440"/>
                <a:gd name="connsiteY36" fmla="*/ 586740 h 5326380"/>
                <a:gd name="connsiteX37" fmla="*/ 1295400 w 3520440"/>
                <a:gd name="connsiteY37" fmla="*/ 685800 h 5326380"/>
                <a:gd name="connsiteX38" fmla="*/ 1257300 w 3520440"/>
                <a:gd name="connsiteY38" fmla="*/ 762000 h 5326380"/>
                <a:gd name="connsiteX39" fmla="*/ 1257300 w 3520440"/>
                <a:gd name="connsiteY39" fmla="*/ 762000 h 5326380"/>
                <a:gd name="connsiteX40" fmla="*/ 1257300 w 3520440"/>
                <a:gd name="connsiteY40" fmla="*/ 883920 h 5326380"/>
                <a:gd name="connsiteX41" fmla="*/ 1196340 w 3520440"/>
                <a:gd name="connsiteY41" fmla="*/ 937260 h 5326380"/>
                <a:gd name="connsiteX42" fmla="*/ 1051560 w 3520440"/>
                <a:gd name="connsiteY42" fmla="*/ 906780 h 5326380"/>
                <a:gd name="connsiteX43" fmla="*/ 998220 w 3520440"/>
                <a:gd name="connsiteY43" fmla="*/ 1013460 h 5326380"/>
                <a:gd name="connsiteX44" fmla="*/ 944880 w 3520440"/>
                <a:gd name="connsiteY44" fmla="*/ 1036320 h 5326380"/>
                <a:gd name="connsiteX45" fmla="*/ 952500 w 3520440"/>
                <a:gd name="connsiteY45" fmla="*/ 1135380 h 5326380"/>
                <a:gd name="connsiteX46" fmla="*/ 922020 w 3520440"/>
                <a:gd name="connsiteY46" fmla="*/ 1203960 h 5326380"/>
                <a:gd name="connsiteX47" fmla="*/ 944880 w 3520440"/>
                <a:gd name="connsiteY47" fmla="*/ 1363980 h 5326380"/>
                <a:gd name="connsiteX48" fmla="*/ 952500 w 3520440"/>
                <a:gd name="connsiteY48" fmla="*/ 1455420 h 5326380"/>
                <a:gd name="connsiteX49" fmla="*/ 998220 w 3520440"/>
                <a:gd name="connsiteY49" fmla="*/ 1577340 h 5326380"/>
                <a:gd name="connsiteX50" fmla="*/ 1066800 w 3520440"/>
                <a:gd name="connsiteY50" fmla="*/ 1584960 h 5326380"/>
                <a:gd name="connsiteX51" fmla="*/ 1135380 w 3520440"/>
                <a:gd name="connsiteY51" fmla="*/ 1722120 h 5326380"/>
                <a:gd name="connsiteX52" fmla="*/ 1173480 w 3520440"/>
                <a:gd name="connsiteY52" fmla="*/ 1783080 h 5326380"/>
                <a:gd name="connsiteX53" fmla="*/ 1211580 w 3520440"/>
                <a:gd name="connsiteY53" fmla="*/ 1836420 h 5326380"/>
                <a:gd name="connsiteX54" fmla="*/ 1181100 w 3520440"/>
                <a:gd name="connsiteY54" fmla="*/ 1965960 h 5326380"/>
                <a:gd name="connsiteX55" fmla="*/ 1135380 w 3520440"/>
                <a:gd name="connsiteY55" fmla="*/ 2026920 h 5326380"/>
                <a:gd name="connsiteX56" fmla="*/ 1059180 w 3520440"/>
                <a:gd name="connsiteY56" fmla="*/ 2019300 h 5326380"/>
                <a:gd name="connsiteX57" fmla="*/ 1059180 w 3520440"/>
                <a:gd name="connsiteY57" fmla="*/ 2072640 h 5326380"/>
                <a:gd name="connsiteX58" fmla="*/ 1021080 w 3520440"/>
                <a:gd name="connsiteY58" fmla="*/ 2125980 h 5326380"/>
                <a:gd name="connsiteX59" fmla="*/ 1021080 w 3520440"/>
                <a:gd name="connsiteY59" fmla="*/ 2125980 h 5326380"/>
                <a:gd name="connsiteX60" fmla="*/ 1074420 w 3520440"/>
                <a:gd name="connsiteY60" fmla="*/ 2171700 h 5326380"/>
                <a:gd name="connsiteX61" fmla="*/ 1112520 w 3520440"/>
                <a:gd name="connsiteY61" fmla="*/ 2263140 h 5326380"/>
                <a:gd name="connsiteX62" fmla="*/ 1158240 w 3520440"/>
                <a:gd name="connsiteY62" fmla="*/ 2316480 h 5326380"/>
                <a:gd name="connsiteX63" fmla="*/ 1181100 w 3520440"/>
                <a:gd name="connsiteY63" fmla="*/ 2385060 h 5326380"/>
                <a:gd name="connsiteX64" fmla="*/ 1173480 w 3520440"/>
                <a:gd name="connsiteY64" fmla="*/ 2476500 h 5326380"/>
                <a:gd name="connsiteX65" fmla="*/ 1112520 w 3520440"/>
                <a:gd name="connsiteY65" fmla="*/ 2506980 h 5326380"/>
                <a:gd name="connsiteX66" fmla="*/ 1112520 w 3520440"/>
                <a:gd name="connsiteY66" fmla="*/ 2506980 h 5326380"/>
                <a:gd name="connsiteX67" fmla="*/ 975360 w 3520440"/>
                <a:gd name="connsiteY67" fmla="*/ 2438400 h 5326380"/>
                <a:gd name="connsiteX68" fmla="*/ 914400 w 3520440"/>
                <a:gd name="connsiteY68" fmla="*/ 2407920 h 5326380"/>
                <a:gd name="connsiteX69" fmla="*/ 868680 w 3520440"/>
                <a:gd name="connsiteY69" fmla="*/ 2484120 h 5326380"/>
                <a:gd name="connsiteX70" fmla="*/ 853440 w 3520440"/>
                <a:gd name="connsiteY70" fmla="*/ 2537460 h 5326380"/>
                <a:gd name="connsiteX71" fmla="*/ 822960 w 3520440"/>
                <a:gd name="connsiteY71" fmla="*/ 2583180 h 5326380"/>
                <a:gd name="connsiteX72" fmla="*/ 822960 w 3520440"/>
                <a:gd name="connsiteY72" fmla="*/ 2583180 h 5326380"/>
                <a:gd name="connsiteX73" fmla="*/ 701040 w 3520440"/>
                <a:gd name="connsiteY73" fmla="*/ 2621280 h 5326380"/>
                <a:gd name="connsiteX74" fmla="*/ 594360 w 3520440"/>
                <a:gd name="connsiteY74" fmla="*/ 2567940 h 5326380"/>
                <a:gd name="connsiteX75" fmla="*/ 502920 w 3520440"/>
                <a:gd name="connsiteY75" fmla="*/ 2606040 h 5326380"/>
                <a:gd name="connsiteX76" fmla="*/ 449580 w 3520440"/>
                <a:gd name="connsiteY76" fmla="*/ 2705100 h 5326380"/>
                <a:gd name="connsiteX77" fmla="*/ 403860 w 3520440"/>
                <a:gd name="connsiteY77" fmla="*/ 2674620 h 5326380"/>
                <a:gd name="connsiteX78" fmla="*/ 350520 w 3520440"/>
                <a:gd name="connsiteY78" fmla="*/ 2697480 h 5326380"/>
                <a:gd name="connsiteX79" fmla="*/ 129540 w 3520440"/>
                <a:gd name="connsiteY79" fmla="*/ 2682240 h 5326380"/>
                <a:gd name="connsiteX80" fmla="*/ 60960 w 3520440"/>
                <a:gd name="connsiteY80" fmla="*/ 2682240 h 5326380"/>
                <a:gd name="connsiteX81" fmla="*/ 0 w 3520440"/>
                <a:gd name="connsiteY81" fmla="*/ 2804160 h 5326380"/>
                <a:gd name="connsiteX82" fmla="*/ 0 w 3520440"/>
                <a:gd name="connsiteY82" fmla="*/ 2834640 h 5326380"/>
                <a:gd name="connsiteX83" fmla="*/ 106680 w 3520440"/>
                <a:gd name="connsiteY83" fmla="*/ 2895600 h 5326380"/>
                <a:gd name="connsiteX84" fmla="*/ 190500 w 3520440"/>
                <a:gd name="connsiteY84" fmla="*/ 2987040 h 5326380"/>
                <a:gd name="connsiteX85" fmla="*/ 289560 w 3520440"/>
                <a:gd name="connsiteY85" fmla="*/ 3208020 h 5326380"/>
                <a:gd name="connsiteX86" fmla="*/ 426720 w 3520440"/>
                <a:gd name="connsiteY86" fmla="*/ 3261360 h 5326380"/>
                <a:gd name="connsiteX87" fmla="*/ 510540 w 3520440"/>
                <a:gd name="connsiteY87" fmla="*/ 3314700 h 5326380"/>
                <a:gd name="connsiteX88" fmla="*/ 594360 w 3520440"/>
                <a:gd name="connsiteY88" fmla="*/ 3482340 h 5326380"/>
                <a:gd name="connsiteX89" fmla="*/ 510540 w 3520440"/>
                <a:gd name="connsiteY89" fmla="*/ 3634740 h 5326380"/>
                <a:gd name="connsiteX90" fmla="*/ 502920 w 3520440"/>
                <a:gd name="connsiteY90" fmla="*/ 3710940 h 5326380"/>
                <a:gd name="connsiteX91" fmla="*/ 632460 w 3520440"/>
                <a:gd name="connsiteY91" fmla="*/ 3771900 h 5326380"/>
                <a:gd name="connsiteX92" fmla="*/ 693420 w 3520440"/>
                <a:gd name="connsiteY92" fmla="*/ 3832860 h 5326380"/>
                <a:gd name="connsiteX93" fmla="*/ 792480 w 3520440"/>
                <a:gd name="connsiteY93" fmla="*/ 3802380 h 5326380"/>
                <a:gd name="connsiteX94" fmla="*/ 838200 w 3520440"/>
                <a:gd name="connsiteY94" fmla="*/ 3863340 h 5326380"/>
                <a:gd name="connsiteX95" fmla="*/ 830580 w 3520440"/>
                <a:gd name="connsiteY95" fmla="*/ 3916680 h 5326380"/>
                <a:gd name="connsiteX96" fmla="*/ 929640 w 3520440"/>
                <a:gd name="connsiteY96" fmla="*/ 3947160 h 5326380"/>
                <a:gd name="connsiteX97" fmla="*/ 960120 w 3520440"/>
                <a:gd name="connsiteY97" fmla="*/ 4145280 h 5326380"/>
                <a:gd name="connsiteX98" fmla="*/ 975360 w 3520440"/>
                <a:gd name="connsiteY98" fmla="*/ 4221480 h 5326380"/>
                <a:gd name="connsiteX99" fmla="*/ 998220 w 3520440"/>
                <a:gd name="connsiteY99" fmla="*/ 4282440 h 5326380"/>
                <a:gd name="connsiteX100" fmla="*/ 1021080 w 3520440"/>
                <a:gd name="connsiteY100" fmla="*/ 4335780 h 5326380"/>
                <a:gd name="connsiteX101" fmla="*/ 1112520 w 3520440"/>
                <a:gd name="connsiteY101" fmla="*/ 4290060 h 5326380"/>
                <a:gd name="connsiteX102" fmla="*/ 1272540 w 3520440"/>
                <a:gd name="connsiteY102" fmla="*/ 4366260 h 5326380"/>
                <a:gd name="connsiteX103" fmla="*/ 1379220 w 3520440"/>
                <a:gd name="connsiteY103" fmla="*/ 4351020 h 5326380"/>
                <a:gd name="connsiteX104" fmla="*/ 1440180 w 3520440"/>
                <a:gd name="connsiteY104" fmla="*/ 4404360 h 5326380"/>
                <a:gd name="connsiteX105" fmla="*/ 1463040 w 3520440"/>
                <a:gd name="connsiteY105" fmla="*/ 4488180 h 5326380"/>
                <a:gd name="connsiteX106" fmla="*/ 1463040 w 3520440"/>
                <a:gd name="connsiteY106" fmla="*/ 4488180 h 5326380"/>
                <a:gd name="connsiteX107" fmla="*/ 1501140 w 3520440"/>
                <a:gd name="connsiteY107" fmla="*/ 4594860 h 5326380"/>
                <a:gd name="connsiteX108" fmla="*/ 1463040 w 3520440"/>
                <a:gd name="connsiteY108" fmla="*/ 4625340 h 5326380"/>
                <a:gd name="connsiteX109" fmla="*/ 1501140 w 3520440"/>
                <a:gd name="connsiteY109" fmla="*/ 4739640 h 5326380"/>
                <a:gd name="connsiteX110" fmla="*/ 1447800 w 3520440"/>
                <a:gd name="connsiteY110" fmla="*/ 4808220 h 5326380"/>
                <a:gd name="connsiteX111" fmla="*/ 1394460 w 3520440"/>
                <a:gd name="connsiteY111" fmla="*/ 4892040 h 5326380"/>
                <a:gd name="connsiteX112" fmla="*/ 1386840 w 3520440"/>
                <a:gd name="connsiteY112" fmla="*/ 4991100 h 5326380"/>
                <a:gd name="connsiteX113" fmla="*/ 1478280 w 3520440"/>
                <a:gd name="connsiteY113" fmla="*/ 4991100 h 5326380"/>
                <a:gd name="connsiteX114" fmla="*/ 1508760 w 3520440"/>
                <a:gd name="connsiteY114" fmla="*/ 5059680 h 5326380"/>
                <a:gd name="connsiteX115" fmla="*/ 1600200 w 3520440"/>
                <a:gd name="connsiteY115" fmla="*/ 5097780 h 5326380"/>
                <a:gd name="connsiteX116" fmla="*/ 1630680 w 3520440"/>
                <a:gd name="connsiteY116" fmla="*/ 5257800 h 5326380"/>
                <a:gd name="connsiteX117" fmla="*/ 1722120 w 3520440"/>
                <a:gd name="connsiteY117" fmla="*/ 5273040 h 5326380"/>
                <a:gd name="connsiteX118" fmla="*/ 1828800 w 3520440"/>
                <a:gd name="connsiteY118" fmla="*/ 5242560 h 5326380"/>
                <a:gd name="connsiteX119" fmla="*/ 1866900 w 3520440"/>
                <a:gd name="connsiteY119" fmla="*/ 5318760 h 5326380"/>
                <a:gd name="connsiteX120" fmla="*/ 1943100 w 3520440"/>
                <a:gd name="connsiteY120" fmla="*/ 5326380 h 5326380"/>
                <a:gd name="connsiteX121" fmla="*/ 1912620 w 3520440"/>
                <a:gd name="connsiteY121" fmla="*/ 5227320 h 5326380"/>
                <a:gd name="connsiteX122" fmla="*/ 1988820 w 3520440"/>
                <a:gd name="connsiteY122" fmla="*/ 5128260 h 5326380"/>
                <a:gd name="connsiteX123" fmla="*/ 2057400 w 3520440"/>
                <a:gd name="connsiteY123" fmla="*/ 5036820 h 5326380"/>
                <a:gd name="connsiteX124" fmla="*/ 2034540 w 3520440"/>
                <a:gd name="connsiteY124" fmla="*/ 4869180 h 5326380"/>
                <a:gd name="connsiteX125" fmla="*/ 2026920 w 3520440"/>
                <a:gd name="connsiteY125" fmla="*/ 4716780 h 5326380"/>
                <a:gd name="connsiteX126" fmla="*/ 2110740 w 3520440"/>
                <a:gd name="connsiteY126" fmla="*/ 4602480 h 5326380"/>
                <a:gd name="connsiteX127" fmla="*/ 2232660 w 3520440"/>
                <a:gd name="connsiteY127" fmla="*/ 4442460 h 5326380"/>
                <a:gd name="connsiteX128" fmla="*/ 2331720 w 3520440"/>
                <a:gd name="connsiteY128" fmla="*/ 4411980 h 5326380"/>
                <a:gd name="connsiteX129" fmla="*/ 2308860 w 3520440"/>
                <a:gd name="connsiteY129" fmla="*/ 4290060 h 5326380"/>
                <a:gd name="connsiteX130" fmla="*/ 2301240 w 3520440"/>
                <a:gd name="connsiteY130" fmla="*/ 4145280 h 5326380"/>
                <a:gd name="connsiteX131" fmla="*/ 2346960 w 3520440"/>
                <a:gd name="connsiteY131" fmla="*/ 4008120 h 5326380"/>
                <a:gd name="connsiteX132" fmla="*/ 2377440 w 3520440"/>
                <a:gd name="connsiteY132" fmla="*/ 3848100 h 5326380"/>
                <a:gd name="connsiteX133" fmla="*/ 2293620 w 3520440"/>
                <a:gd name="connsiteY133" fmla="*/ 3718560 h 5326380"/>
                <a:gd name="connsiteX134" fmla="*/ 2255520 w 3520440"/>
                <a:gd name="connsiteY134" fmla="*/ 3619500 h 5326380"/>
                <a:gd name="connsiteX135" fmla="*/ 2316480 w 3520440"/>
                <a:gd name="connsiteY135" fmla="*/ 3253740 h 5326380"/>
                <a:gd name="connsiteX136" fmla="*/ 2484120 w 3520440"/>
                <a:gd name="connsiteY136" fmla="*/ 2628900 h 5326380"/>
                <a:gd name="connsiteX137" fmla="*/ 2659380 w 3520440"/>
                <a:gd name="connsiteY137" fmla="*/ 2080260 h 5326380"/>
                <a:gd name="connsiteX138" fmla="*/ 2788920 w 3520440"/>
                <a:gd name="connsiteY138" fmla="*/ 1821180 h 5326380"/>
                <a:gd name="connsiteX139" fmla="*/ 2796540 w 3520440"/>
                <a:gd name="connsiteY139" fmla="*/ 1729740 h 5326380"/>
                <a:gd name="connsiteX140" fmla="*/ 2865120 w 3520440"/>
                <a:gd name="connsiteY140" fmla="*/ 1584960 h 5326380"/>
                <a:gd name="connsiteX141" fmla="*/ 2979420 w 3520440"/>
                <a:gd name="connsiteY141" fmla="*/ 1508760 h 5326380"/>
                <a:gd name="connsiteX142" fmla="*/ 2910840 w 3520440"/>
                <a:gd name="connsiteY142" fmla="*/ 1394460 h 5326380"/>
                <a:gd name="connsiteX143" fmla="*/ 2918460 w 3520440"/>
                <a:gd name="connsiteY143" fmla="*/ 1363980 h 5326380"/>
                <a:gd name="connsiteX144" fmla="*/ 3017520 w 3520440"/>
                <a:gd name="connsiteY144" fmla="*/ 1341120 h 5326380"/>
                <a:gd name="connsiteX145" fmla="*/ 3101340 w 3520440"/>
                <a:gd name="connsiteY145" fmla="*/ 1272540 h 5326380"/>
                <a:gd name="connsiteX146" fmla="*/ 3078480 w 3520440"/>
                <a:gd name="connsiteY146" fmla="*/ 1203960 h 5326380"/>
                <a:gd name="connsiteX147" fmla="*/ 3002280 w 3520440"/>
                <a:gd name="connsiteY147" fmla="*/ 1150620 h 5326380"/>
                <a:gd name="connsiteX148" fmla="*/ 3002280 w 3520440"/>
                <a:gd name="connsiteY148" fmla="*/ 1021080 h 5326380"/>
                <a:gd name="connsiteX149" fmla="*/ 3032760 w 3520440"/>
                <a:gd name="connsiteY149" fmla="*/ 944880 h 5326380"/>
                <a:gd name="connsiteX150" fmla="*/ 3139440 w 3520440"/>
                <a:gd name="connsiteY150" fmla="*/ 914400 h 5326380"/>
                <a:gd name="connsiteX151" fmla="*/ 3246120 w 3520440"/>
                <a:gd name="connsiteY151" fmla="*/ 708660 h 5326380"/>
                <a:gd name="connsiteX152" fmla="*/ 3246120 w 3520440"/>
                <a:gd name="connsiteY152" fmla="*/ 632460 h 5326380"/>
                <a:gd name="connsiteX153" fmla="*/ 3329940 w 3520440"/>
                <a:gd name="connsiteY153" fmla="*/ 624840 h 5326380"/>
                <a:gd name="connsiteX154" fmla="*/ 3360420 w 3520440"/>
                <a:gd name="connsiteY154" fmla="*/ 571500 h 5326380"/>
                <a:gd name="connsiteX155" fmla="*/ 3390900 w 3520440"/>
                <a:gd name="connsiteY155" fmla="*/ 525780 h 5326380"/>
                <a:gd name="connsiteX156" fmla="*/ 3459480 w 3520440"/>
                <a:gd name="connsiteY156" fmla="*/ 541020 h 5326380"/>
                <a:gd name="connsiteX157" fmla="*/ 3467100 w 3520440"/>
                <a:gd name="connsiteY157" fmla="*/ 441960 h 5326380"/>
                <a:gd name="connsiteX158" fmla="*/ 3512820 w 3520440"/>
                <a:gd name="connsiteY158" fmla="*/ 403860 h 532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3520440" h="5326380">
                  <a:moveTo>
                    <a:pt x="3512820" y="403860"/>
                  </a:moveTo>
                  <a:lnTo>
                    <a:pt x="3459480" y="365760"/>
                  </a:lnTo>
                  <a:lnTo>
                    <a:pt x="3459480" y="198120"/>
                  </a:lnTo>
                  <a:lnTo>
                    <a:pt x="3520440" y="83820"/>
                  </a:lnTo>
                  <a:lnTo>
                    <a:pt x="3451860" y="76200"/>
                  </a:lnTo>
                  <a:lnTo>
                    <a:pt x="3383280" y="53340"/>
                  </a:lnTo>
                  <a:lnTo>
                    <a:pt x="3307080" y="60960"/>
                  </a:lnTo>
                  <a:lnTo>
                    <a:pt x="3261360" y="30480"/>
                  </a:lnTo>
                  <a:lnTo>
                    <a:pt x="3139440" y="38100"/>
                  </a:lnTo>
                  <a:lnTo>
                    <a:pt x="3086100" y="182880"/>
                  </a:lnTo>
                  <a:lnTo>
                    <a:pt x="3032760" y="259080"/>
                  </a:lnTo>
                  <a:lnTo>
                    <a:pt x="2926080" y="259080"/>
                  </a:lnTo>
                  <a:lnTo>
                    <a:pt x="2766060" y="259080"/>
                  </a:lnTo>
                  <a:lnTo>
                    <a:pt x="2697480" y="259080"/>
                  </a:lnTo>
                  <a:lnTo>
                    <a:pt x="2659380" y="327660"/>
                  </a:lnTo>
                  <a:lnTo>
                    <a:pt x="2537460" y="289560"/>
                  </a:lnTo>
                  <a:lnTo>
                    <a:pt x="2438400" y="236220"/>
                  </a:lnTo>
                  <a:lnTo>
                    <a:pt x="2476500" y="175260"/>
                  </a:lnTo>
                  <a:lnTo>
                    <a:pt x="2407920" y="99060"/>
                  </a:lnTo>
                  <a:lnTo>
                    <a:pt x="2346960" y="0"/>
                  </a:lnTo>
                  <a:lnTo>
                    <a:pt x="2255520" y="38100"/>
                  </a:lnTo>
                  <a:lnTo>
                    <a:pt x="2225040" y="83820"/>
                  </a:lnTo>
                  <a:lnTo>
                    <a:pt x="2186940" y="114300"/>
                  </a:lnTo>
                  <a:lnTo>
                    <a:pt x="2065020" y="114300"/>
                  </a:lnTo>
                  <a:lnTo>
                    <a:pt x="1981200" y="114300"/>
                  </a:lnTo>
                  <a:lnTo>
                    <a:pt x="1973580" y="45720"/>
                  </a:lnTo>
                  <a:lnTo>
                    <a:pt x="1897380" y="38100"/>
                  </a:lnTo>
                  <a:lnTo>
                    <a:pt x="1729740" y="45720"/>
                  </a:lnTo>
                  <a:lnTo>
                    <a:pt x="1684020" y="114300"/>
                  </a:lnTo>
                  <a:lnTo>
                    <a:pt x="1630680" y="182880"/>
                  </a:lnTo>
                  <a:lnTo>
                    <a:pt x="1630680" y="213360"/>
                  </a:lnTo>
                  <a:lnTo>
                    <a:pt x="1661160" y="266700"/>
                  </a:lnTo>
                  <a:lnTo>
                    <a:pt x="1592580" y="373380"/>
                  </a:lnTo>
                  <a:lnTo>
                    <a:pt x="1463040" y="419100"/>
                  </a:lnTo>
                  <a:lnTo>
                    <a:pt x="1440180" y="525780"/>
                  </a:lnTo>
                  <a:lnTo>
                    <a:pt x="1432560" y="586740"/>
                  </a:lnTo>
                  <a:lnTo>
                    <a:pt x="1379220" y="586740"/>
                  </a:lnTo>
                  <a:lnTo>
                    <a:pt x="1295400" y="685800"/>
                  </a:lnTo>
                  <a:lnTo>
                    <a:pt x="1257300" y="762000"/>
                  </a:lnTo>
                  <a:lnTo>
                    <a:pt x="1257300" y="762000"/>
                  </a:lnTo>
                  <a:lnTo>
                    <a:pt x="1257300" y="883920"/>
                  </a:lnTo>
                  <a:lnTo>
                    <a:pt x="1196340" y="937260"/>
                  </a:lnTo>
                  <a:lnTo>
                    <a:pt x="1051560" y="906780"/>
                  </a:lnTo>
                  <a:lnTo>
                    <a:pt x="998220" y="1013460"/>
                  </a:lnTo>
                  <a:lnTo>
                    <a:pt x="944880" y="1036320"/>
                  </a:lnTo>
                  <a:lnTo>
                    <a:pt x="952500" y="1135380"/>
                  </a:lnTo>
                  <a:lnTo>
                    <a:pt x="922020" y="1203960"/>
                  </a:lnTo>
                  <a:lnTo>
                    <a:pt x="944880" y="1363980"/>
                  </a:lnTo>
                  <a:lnTo>
                    <a:pt x="952500" y="1455420"/>
                  </a:lnTo>
                  <a:lnTo>
                    <a:pt x="998220" y="1577340"/>
                  </a:lnTo>
                  <a:lnTo>
                    <a:pt x="1066800" y="1584960"/>
                  </a:lnTo>
                  <a:lnTo>
                    <a:pt x="1135380" y="1722120"/>
                  </a:lnTo>
                  <a:lnTo>
                    <a:pt x="1173480" y="1783080"/>
                  </a:lnTo>
                  <a:lnTo>
                    <a:pt x="1211580" y="1836420"/>
                  </a:lnTo>
                  <a:lnTo>
                    <a:pt x="1181100" y="1965960"/>
                  </a:lnTo>
                  <a:lnTo>
                    <a:pt x="1135380" y="2026920"/>
                  </a:lnTo>
                  <a:lnTo>
                    <a:pt x="1059180" y="2019300"/>
                  </a:lnTo>
                  <a:lnTo>
                    <a:pt x="1059180" y="2072640"/>
                  </a:lnTo>
                  <a:lnTo>
                    <a:pt x="1021080" y="2125980"/>
                  </a:lnTo>
                  <a:lnTo>
                    <a:pt x="1021080" y="2125980"/>
                  </a:lnTo>
                  <a:lnTo>
                    <a:pt x="1074420" y="2171700"/>
                  </a:lnTo>
                  <a:lnTo>
                    <a:pt x="1112520" y="2263140"/>
                  </a:lnTo>
                  <a:lnTo>
                    <a:pt x="1158240" y="2316480"/>
                  </a:lnTo>
                  <a:lnTo>
                    <a:pt x="1181100" y="2385060"/>
                  </a:lnTo>
                  <a:lnTo>
                    <a:pt x="1173480" y="2476500"/>
                  </a:lnTo>
                  <a:lnTo>
                    <a:pt x="1112520" y="2506980"/>
                  </a:lnTo>
                  <a:lnTo>
                    <a:pt x="1112520" y="2506980"/>
                  </a:lnTo>
                  <a:lnTo>
                    <a:pt x="975360" y="2438400"/>
                  </a:lnTo>
                  <a:lnTo>
                    <a:pt x="914400" y="2407920"/>
                  </a:lnTo>
                  <a:lnTo>
                    <a:pt x="868680" y="2484120"/>
                  </a:lnTo>
                  <a:lnTo>
                    <a:pt x="853440" y="2537460"/>
                  </a:lnTo>
                  <a:lnTo>
                    <a:pt x="822960" y="2583180"/>
                  </a:lnTo>
                  <a:lnTo>
                    <a:pt x="822960" y="2583180"/>
                  </a:lnTo>
                  <a:lnTo>
                    <a:pt x="701040" y="2621280"/>
                  </a:lnTo>
                  <a:lnTo>
                    <a:pt x="594360" y="2567940"/>
                  </a:lnTo>
                  <a:lnTo>
                    <a:pt x="502920" y="2606040"/>
                  </a:lnTo>
                  <a:lnTo>
                    <a:pt x="449580" y="2705100"/>
                  </a:lnTo>
                  <a:lnTo>
                    <a:pt x="403860" y="2674620"/>
                  </a:lnTo>
                  <a:lnTo>
                    <a:pt x="350520" y="2697480"/>
                  </a:lnTo>
                  <a:lnTo>
                    <a:pt x="129540" y="2682240"/>
                  </a:lnTo>
                  <a:lnTo>
                    <a:pt x="60960" y="2682240"/>
                  </a:lnTo>
                  <a:lnTo>
                    <a:pt x="0" y="2804160"/>
                  </a:lnTo>
                  <a:lnTo>
                    <a:pt x="0" y="2834640"/>
                  </a:lnTo>
                  <a:lnTo>
                    <a:pt x="106680" y="2895600"/>
                  </a:lnTo>
                  <a:lnTo>
                    <a:pt x="190500" y="2987040"/>
                  </a:lnTo>
                  <a:lnTo>
                    <a:pt x="289560" y="3208020"/>
                  </a:lnTo>
                  <a:lnTo>
                    <a:pt x="426720" y="3261360"/>
                  </a:lnTo>
                  <a:lnTo>
                    <a:pt x="510540" y="3314700"/>
                  </a:lnTo>
                  <a:lnTo>
                    <a:pt x="594360" y="3482340"/>
                  </a:lnTo>
                  <a:lnTo>
                    <a:pt x="510540" y="3634740"/>
                  </a:lnTo>
                  <a:lnTo>
                    <a:pt x="502920" y="3710940"/>
                  </a:lnTo>
                  <a:lnTo>
                    <a:pt x="632460" y="3771900"/>
                  </a:lnTo>
                  <a:lnTo>
                    <a:pt x="693420" y="3832860"/>
                  </a:lnTo>
                  <a:lnTo>
                    <a:pt x="792480" y="3802380"/>
                  </a:lnTo>
                  <a:lnTo>
                    <a:pt x="838200" y="3863340"/>
                  </a:lnTo>
                  <a:lnTo>
                    <a:pt x="830580" y="3916680"/>
                  </a:lnTo>
                  <a:lnTo>
                    <a:pt x="929640" y="3947160"/>
                  </a:lnTo>
                  <a:lnTo>
                    <a:pt x="960120" y="4145280"/>
                  </a:lnTo>
                  <a:lnTo>
                    <a:pt x="975360" y="4221480"/>
                  </a:lnTo>
                  <a:lnTo>
                    <a:pt x="998220" y="4282440"/>
                  </a:lnTo>
                  <a:lnTo>
                    <a:pt x="1021080" y="4335780"/>
                  </a:lnTo>
                  <a:lnTo>
                    <a:pt x="1112520" y="4290060"/>
                  </a:lnTo>
                  <a:lnTo>
                    <a:pt x="1272540" y="4366260"/>
                  </a:lnTo>
                  <a:lnTo>
                    <a:pt x="1379220" y="4351020"/>
                  </a:lnTo>
                  <a:lnTo>
                    <a:pt x="1440180" y="4404360"/>
                  </a:lnTo>
                  <a:lnTo>
                    <a:pt x="1463040" y="4488180"/>
                  </a:lnTo>
                  <a:lnTo>
                    <a:pt x="1463040" y="4488180"/>
                  </a:lnTo>
                  <a:lnTo>
                    <a:pt x="1501140" y="4594860"/>
                  </a:lnTo>
                  <a:lnTo>
                    <a:pt x="1463040" y="4625340"/>
                  </a:lnTo>
                  <a:lnTo>
                    <a:pt x="1501140" y="4739640"/>
                  </a:lnTo>
                  <a:lnTo>
                    <a:pt x="1447800" y="4808220"/>
                  </a:lnTo>
                  <a:lnTo>
                    <a:pt x="1394460" y="4892040"/>
                  </a:lnTo>
                  <a:lnTo>
                    <a:pt x="1386840" y="4991100"/>
                  </a:lnTo>
                  <a:lnTo>
                    <a:pt x="1478280" y="4991100"/>
                  </a:lnTo>
                  <a:lnTo>
                    <a:pt x="1508760" y="5059680"/>
                  </a:lnTo>
                  <a:lnTo>
                    <a:pt x="1600200" y="5097780"/>
                  </a:lnTo>
                  <a:lnTo>
                    <a:pt x="1630680" y="5257800"/>
                  </a:lnTo>
                  <a:lnTo>
                    <a:pt x="1722120" y="5273040"/>
                  </a:lnTo>
                  <a:lnTo>
                    <a:pt x="1828800" y="5242560"/>
                  </a:lnTo>
                  <a:lnTo>
                    <a:pt x="1866900" y="5318760"/>
                  </a:lnTo>
                  <a:lnTo>
                    <a:pt x="1943100" y="5326380"/>
                  </a:lnTo>
                  <a:lnTo>
                    <a:pt x="1912620" y="5227320"/>
                  </a:lnTo>
                  <a:lnTo>
                    <a:pt x="1988820" y="5128260"/>
                  </a:lnTo>
                  <a:lnTo>
                    <a:pt x="2057400" y="5036820"/>
                  </a:lnTo>
                  <a:lnTo>
                    <a:pt x="2034540" y="4869180"/>
                  </a:lnTo>
                  <a:lnTo>
                    <a:pt x="2026920" y="4716780"/>
                  </a:lnTo>
                  <a:lnTo>
                    <a:pt x="2110740" y="4602480"/>
                  </a:lnTo>
                  <a:lnTo>
                    <a:pt x="2232660" y="4442460"/>
                  </a:lnTo>
                  <a:lnTo>
                    <a:pt x="2331720" y="4411980"/>
                  </a:lnTo>
                  <a:lnTo>
                    <a:pt x="2308860" y="4290060"/>
                  </a:lnTo>
                  <a:lnTo>
                    <a:pt x="2301240" y="4145280"/>
                  </a:lnTo>
                  <a:lnTo>
                    <a:pt x="2346960" y="4008120"/>
                  </a:lnTo>
                  <a:lnTo>
                    <a:pt x="2377440" y="3848100"/>
                  </a:lnTo>
                  <a:lnTo>
                    <a:pt x="2293620" y="3718560"/>
                  </a:lnTo>
                  <a:lnTo>
                    <a:pt x="2255520" y="3619500"/>
                  </a:lnTo>
                  <a:lnTo>
                    <a:pt x="2316480" y="3253740"/>
                  </a:lnTo>
                  <a:lnTo>
                    <a:pt x="2484120" y="2628900"/>
                  </a:lnTo>
                  <a:lnTo>
                    <a:pt x="2659380" y="2080260"/>
                  </a:lnTo>
                  <a:lnTo>
                    <a:pt x="2788920" y="1821180"/>
                  </a:lnTo>
                  <a:lnTo>
                    <a:pt x="2796540" y="1729740"/>
                  </a:lnTo>
                  <a:lnTo>
                    <a:pt x="2865120" y="1584960"/>
                  </a:lnTo>
                  <a:lnTo>
                    <a:pt x="2979420" y="1508760"/>
                  </a:lnTo>
                  <a:lnTo>
                    <a:pt x="2910840" y="1394460"/>
                  </a:lnTo>
                  <a:lnTo>
                    <a:pt x="2918460" y="1363980"/>
                  </a:lnTo>
                  <a:lnTo>
                    <a:pt x="3017520" y="1341120"/>
                  </a:lnTo>
                  <a:lnTo>
                    <a:pt x="3101340" y="1272540"/>
                  </a:lnTo>
                  <a:lnTo>
                    <a:pt x="3078480" y="1203960"/>
                  </a:lnTo>
                  <a:lnTo>
                    <a:pt x="3002280" y="1150620"/>
                  </a:lnTo>
                  <a:lnTo>
                    <a:pt x="3002280" y="1021080"/>
                  </a:lnTo>
                  <a:lnTo>
                    <a:pt x="3032760" y="944880"/>
                  </a:lnTo>
                  <a:lnTo>
                    <a:pt x="3139440" y="914400"/>
                  </a:lnTo>
                  <a:lnTo>
                    <a:pt x="3246120" y="708660"/>
                  </a:lnTo>
                  <a:lnTo>
                    <a:pt x="3246120" y="632460"/>
                  </a:lnTo>
                  <a:lnTo>
                    <a:pt x="3329940" y="624840"/>
                  </a:lnTo>
                  <a:lnTo>
                    <a:pt x="3360420" y="571500"/>
                  </a:lnTo>
                  <a:lnTo>
                    <a:pt x="3390900" y="525780"/>
                  </a:lnTo>
                  <a:lnTo>
                    <a:pt x="3459480" y="541020"/>
                  </a:lnTo>
                  <a:lnTo>
                    <a:pt x="3467100" y="441960"/>
                  </a:lnTo>
                  <a:lnTo>
                    <a:pt x="3512820" y="403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44E1AC69-AF8E-C7B3-6F36-FF3CE88126BF}"/>
                </a:ext>
              </a:extLst>
            </p:cNvPr>
            <p:cNvSpPr/>
            <p:nvPr/>
          </p:nvSpPr>
          <p:spPr>
            <a:xfrm>
              <a:off x="4334862" y="4736366"/>
              <a:ext cx="475646" cy="461488"/>
            </a:xfrm>
            <a:custGeom>
              <a:avLst/>
              <a:gdLst>
                <a:gd name="connsiteX0" fmla="*/ 2312670 w 3658870"/>
                <a:gd name="connsiteY0" fmla="*/ 0 h 3549980"/>
                <a:gd name="connsiteX1" fmla="*/ 2407920 w 3658870"/>
                <a:gd name="connsiteY1" fmla="*/ 44452 h 3549980"/>
                <a:gd name="connsiteX2" fmla="*/ 2503170 w 3658870"/>
                <a:gd name="connsiteY2" fmla="*/ 88900 h 3549980"/>
                <a:gd name="connsiteX3" fmla="*/ 2674620 w 3658870"/>
                <a:gd name="connsiteY3" fmla="*/ 228600 h 3549980"/>
                <a:gd name="connsiteX4" fmla="*/ 2700020 w 3658870"/>
                <a:gd name="connsiteY4" fmla="*/ 317500 h 3549980"/>
                <a:gd name="connsiteX5" fmla="*/ 2769870 w 3658870"/>
                <a:gd name="connsiteY5" fmla="*/ 387348 h 3549980"/>
                <a:gd name="connsiteX6" fmla="*/ 2776220 w 3658870"/>
                <a:gd name="connsiteY6" fmla="*/ 565148 h 3549980"/>
                <a:gd name="connsiteX7" fmla="*/ 2719070 w 3658870"/>
                <a:gd name="connsiteY7" fmla="*/ 679452 h 3549980"/>
                <a:gd name="connsiteX8" fmla="*/ 2769870 w 3658870"/>
                <a:gd name="connsiteY8" fmla="*/ 774700 h 3549980"/>
                <a:gd name="connsiteX9" fmla="*/ 2769870 w 3658870"/>
                <a:gd name="connsiteY9" fmla="*/ 838200 h 3549980"/>
                <a:gd name="connsiteX10" fmla="*/ 2706370 w 3658870"/>
                <a:gd name="connsiteY10" fmla="*/ 876300 h 3549980"/>
                <a:gd name="connsiteX11" fmla="*/ 2661920 w 3658870"/>
                <a:gd name="connsiteY11" fmla="*/ 1054100 h 3549980"/>
                <a:gd name="connsiteX12" fmla="*/ 2573020 w 3658870"/>
                <a:gd name="connsiteY12" fmla="*/ 1054100 h 3549980"/>
                <a:gd name="connsiteX13" fmla="*/ 2515870 w 3658870"/>
                <a:gd name="connsiteY13" fmla="*/ 1016000 h 3549980"/>
                <a:gd name="connsiteX14" fmla="*/ 2465070 w 3658870"/>
                <a:gd name="connsiteY14" fmla="*/ 1003300 h 3549980"/>
                <a:gd name="connsiteX15" fmla="*/ 2439670 w 3658870"/>
                <a:gd name="connsiteY15" fmla="*/ 1022348 h 3549980"/>
                <a:gd name="connsiteX16" fmla="*/ 2503170 w 3658870"/>
                <a:gd name="connsiteY16" fmla="*/ 1143000 h 3549980"/>
                <a:gd name="connsiteX17" fmla="*/ 2471420 w 3658870"/>
                <a:gd name="connsiteY17" fmla="*/ 1187452 h 3549980"/>
                <a:gd name="connsiteX18" fmla="*/ 2344420 w 3658870"/>
                <a:gd name="connsiteY18" fmla="*/ 1206500 h 3549980"/>
                <a:gd name="connsiteX19" fmla="*/ 2344420 w 3658870"/>
                <a:gd name="connsiteY19" fmla="*/ 1295400 h 3549980"/>
                <a:gd name="connsiteX20" fmla="*/ 2204720 w 3658870"/>
                <a:gd name="connsiteY20" fmla="*/ 1250948 h 3549980"/>
                <a:gd name="connsiteX21" fmla="*/ 2166620 w 3658870"/>
                <a:gd name="connsiteY21" fmla="*/ 1200148 h 3549980"/>
                <a:gd name="connsiteX22" fmla="*/ 2052320 w 3658870"/>
                <a:gd name="connsiteY22" fmla="*/ 1231900 h 3549980"/>
                <a:gd name="connsiteX23" fmla="*/ 2077720 w 3658870"/>
                <a:gd name="connsiteY23" fmla="*/ 1435100 h 3549980"/>
                <a:gd name="connsiteX24" fmla="*/ 2077720 w 3658870"/>
                <a:gd name="connsiteY24" fmla="*/ 1536700 h 3549980"/>
                <a:gd name="connsiteX25" fmla="*/ 2122170 w 3658870"/>
                <a:gd name="connsiteY25" fmla="*/ 1562100 h 3549980"/>
                <a:gd name="connsiteX26" fmla="*/ 2312670 w 3658870"/>
                <a:gd name="connsiteY26" fmla="*/ 1625600 h 3549980"/>
                <a:gd name="connsiteX27" fmla="*/ 2338070 w 3658870"/>
                <a:gd name="connsiteY27" fmla="*/ 1619252 h 3549980"/>
                <a:gd name="connsiteX28" fmla="*/ 2490470 w 3658870"/>
                <a:gd name="connsiteY28" fmla="*/ 1587500 h 3549980"/>
                <a:gd name="connsiteX29" fmla="*/ 2534920 w 3658870"/>
                <a:gd name="connsiteY29" fmla="*/ 1562100 h 3549980"/>
                <a:gd name="connsiteX30" fmla="*/ 2604770 w 3658870"/>
                <a:gd name="connsiteY30" fmla="*/ 1536700 h 3549980"/>
                <a:gd name="connsiteX31" fmla="*/ 2668270 w 3658870"/>
                <a:gd name="connsiteY31" fmla="*/ 1536700 h 3549980"/>
                <a:gd name="connsiteX32" fmla="*/ 2738120 w 3658870"/>
                <a:gd name="connsiteY32" fmla="*/ 1562100 h 3549980"/>
                <a:gd name="connsiteX33" fmla="*/ 2807970 w 3658870"/>
                <a:gd name="connsiteY33" fmla="*/ 1625600 h 3549980"/>
                <a:gd name="connsiteX34" fmla="*/ 2877820 w 3658870"/>
                <a:gd name="connsiteY34" fmla="*/ 1612900 h 3549980"/>
                <a:gd name="connsiteX35" fmla="*/ 2985770 w 3658870"/>
                <a:gd name="connsiteY35" fmla="*/ 1651000 h 3549980"/>
                <a:gd name="connsiteX36" fmla="*/ 3144520 w 3658870"/>
                <a:gd name="connsiteY36" fmla="*/ 1619252 h 3549980"/>
                <a:gd name="connsiteX37" fmla="*/ 3214370 w 3658870"/>
                <a:gd name="connsiteY37" fmla="*/ 1562100 h 3549980"/>
                <a:gd name="connsiteX38" fmla="*/ 3271520 w 3658870"/>
                <a:gd name="connsiteY38" fmla="*/ 1574800 h 3549980"/>
                <a:gd name="connsiteX39" fmla="*/ 3195320 w 3658870"/>
                <a:gd name="connsiteY39" fmla="*/ 1676400 h 3549980"/>
                <a:gd name="connsiteX40" fmla="*/ 3195320 w 3658870"/>
                <a:gd name="connsiteY40" fmla="*/ 1746252 h 3549980"/>
                <a:gd name="connsiteX41" fmla="*/ 3163570 w 3658870"/>
                <a:gd name="connsiteY41" fmla="*/ 1803400 h 3549980"/>
                <a:gd name="connsiteX42" fmla="*/ 3169920 w 3658870"/>
                <a:gd name="connsiteY42" fmla="*/ 1860548 h 3549980"/>
                <a:gd name="connsiteX43" fmla="*/ 3087370 w 3658870"/>
                <a:gd name="connsiteY43" fmla="*/ 1873252 h 3549980"/>
                <a:gd name="connsiteX44" fmla="*/ 3055620 w 3658870"/>
                <a:gd name="connsiteY44" fmla="*/ 1924052 h 3549980"/>
                <a:gd name="connsiteX45" fmla="*/ 3061970 w 3658870"/>
                <a:gd name="connsiteY45" fmla="*/ 2012948 h 3549980"/>
                <a:gd name="connsiteX46" fmla="*/ 2966720 w 3658870"/>
                <a:gd name="connsiteY46" fmla="*/ 2076452 h 3549980"/>
                <a:gd name="connsiteX47" fmla="*/ 3125470 w 3658870"/>
                <a:gd name="connsiteY47" fmla="*/ 2095500 h 3549980"/>
                <a:gd name="connsiteX48" fmla="*/ 3176270 w 3658870"/>
                <a:gd name="connsiteY48" fmla="*/ 2076452 h 3549980"/>
                <a:gd name="connsiteX49" fmla="*/ 3233420 w 3658870"/>
                <a:gd name="connsiteY49" fmla="*/ 2063748 h 3549980"/>
                <a:gd name="connsiteX50" fmla="*/ 3258820 w 3658870"/>
                <a:gd name="connsiteY50" fmla="*/ 2044700 h 3549980"/>
                <a:gd name="connsiteX51" fmla="*/ 3290570 w 3658870"/>
                <a:gd name="connsiteY51" fmla="*/ 2095500 h 3549980"/>
                <a:gd name="connsiteX52" fmla="*/ 3265170 w 3658870"/>
                <a:gd name="connsiteY52" fmla="*/ 2152652 h 3549980"/>
                <a:gd name="connsiteX53" fmla="*/ 3220720 w 3658870"/>
                <a:gd name="connsiteY53" fmla="*/ 2171700 h 3549980"/>
                <a:gd name="connsiteX54" fmla="*/ 3176270 w 3658870"/>
                <a:gd name="connsiteY54" fmla="*/ 2241548 h 3549980"/>
                <a:gd name="connsiteX55" fmla="*/ 3214370 w 3658870"/>
                <a:gd name="connsiteY55" fmla="*/ 2254252 h 3549980"/>
                <a:gd name="connsiteX56" fmla="*/ 3265170 w 3658870"/>
                <a:gd name="connsiteY56" fmla="*/ 2266948 h 3549980"/>
                <a:gd name="connsiteX57" fmla="*/ 3335020 w 3658870"/>
                <a:gd name="connsiteY57" fmla="*/ 2292348 h 3549980"/>
                <a:gd name="connsiteX58" fmla="*/ 3430270 w 3658870"/>
                <a:gd name="connsiteY58" fmla="*/ 2286000 h 3549980"/>
                <a:gd name="connsiteX59" fmla="*/ 3512820 w 3658870"/>
                <a:gd name="connsiteY59" fmla="*/ 2298700 h 3549980"/>
                <a:gd name="connsiteX60" fmla="*/ 3563620 w 3658870"/>
                <a:gd name="connsiteY60" fmla="*/ 2273300 h 3549980"/>
                <a:gd name="connsiteX61" fmla="*/ 3601720 w 3658870"/>
                <a:gd name="connsiteY61" fmla="*/ 2330452 h 3549980"/>
                <a:gd name="connsiteX62" fmla="*/ 3335020 w 3658870"/>
                <a:gd name="connsiteY62" fmla="*/ 2387600 h 3549980"/>
                <a:gd name="connsiteX63" fmla="*/ 3335020 w 3658870"/>
                <a:gd name="connsiteY63" fmla="*/ 2476500 h 3549980"/>
                <a:gd name="connsiteX64" fmla="*/ 3373120 w 3658870"/>
                <a:gd name="connsiteY64" fmla="*/ 2514600 h 3549980"/>
                <a:gd name="connsiteX65" fmla="*/ 3335020 w 3658870"/>
                <a:gd name="connsiteY65" fmla="*/ 2584452 h 3549980"/>
                <a:gd name="connsiteX66" fmla="*/ 3341370 w 3658870"/>
                <a:gd name="connsiteY66" fmla="*/ 2635252 h 3549980"/>
                <a:gd name="connsiteX67" fmla="*/ 3430270 w 3658870"/>
                <a:gd name="connsiteY67" fmla="*/ 2654300 h 3549980"/>
                <a:gd name="connsiteX68" fmla="*/ 3430270 w 3658870"/>
                <a:gd name="connsiteY68" fmla="*/ 2717800 h 3549980"/>
                <a:gd name="connsiteX69" fmla="*/ 3519170 w 3658870"/>
                <a:gd name="connsiteY69" fmla="*/ 2730500 h 3549980"/>
                <a:gd name="connsiteX70" fmla="*/ 3563620 w 3658870"/>
                <a:gd name="connsiteY70" fmla="*/ 2781300 h 3549980"/>
                <a:gd name="connsiteX71" fmla="*/ 3658870 w 3658870"/>
                <a:gd name="connsiteY71" fmla="*/ 2781300 h 3549980"/>
                <a:gd name="connsiteX72" fmla="*/ 3633470 w 3658870"/>
                <a:gd name="connsiteY72" fmla="*/ 2832100 h 3549980"/>
                <a:gd name="connsiteX73" fmla="*/ 3614420 w 3658870"/>
                <a:gd name="connsiteY73" fmla="*/ 2901948 h 3549980"/>
                <a:gd name="connsiteX74" fmla="*/ 3544570 w 3658870"/>
                <a:gd name="connsiteY74" fmla="*/ 2908300 h 3549980"/>
                <a:gd name="connsiteX75" fmla="*/ 3582670 w 3658870"/>
                <a:gd name="connsiteY75" fmla="*/ 2965452 h 3549980"/>
                <a:gd name="connsiteX76" fmla="*/ 3474720 w 3658870"/>
                <a:gd name="connsiteY76" fmla="*/ 3105148 h 3549980"/>
                <a:gd name="connsiteX77" fmla="*/ 3557270 w 3658870"/>
                <a:gd name="connsiteY77" fmla="*/ 3136900 h 3549980"/>
                <a:gd name="connsiteX78" fmla="*/ 3563620 w 3658870"/>
                <a:gd name="connsiteY78" fmla="*/ 3181348 h 3549980"/>
                <a:gd name="connsiteX79" fmla="*/ 3468370 w 3658870"/>
                <a:gd name="connsiteY79" fmla="*/ 3251200 h 3549980"/>
                <a:gd name="connsiteX80" fmla="*/ 3392170 w 3658870"/>
                <a:gd name="connsiteY80" fmla="*/ 3314700 h 3549980"/>
                <a:gd name="connsiteX81" fmla="*/ 3335020 w 3658870"/>
                <a:gd name="connsiteY81" fmla="*/ 3321052 h 3549980"/>
                <a:gd name="connsiteX82" fmla="*/ 3309620 w 3658870"/>
                <a:gd name="connsiteY82" fmla="*/ 3384548 h 3549980"/>
                <a:gd name="connsiteX83" fmla="*/ 3201670 w 3658870"/>
                <a:gd name="connsiteY83" fmla="*/ 3390900 h 3549980"/>
                <a:gd name="connsiteX84" fmla="*/ 3201670 w 3658870"/>
                <a:gd name="connsiteY84" fmla="*/ 3454400 h 3549980"/>
                <a:gd name="connsiteX85" fmla="*/ 3188970 w 3658870"/>
                <a:gd name="connsiteY85" fmla="*/ 3543300 h 3549980"/>
                <a:gd name="connsiteX86" fmla="*/ 3117708 w 3658870"/>
                <a:gd name="connsiteY86" fmla="*/ 3549980 h 3549980"/>
                <a:gd name="connsiteX87" fmla="*/ 3147060 w 3658870"/>
                <a:gd name="connsiteY87" fmla="*/ 3525520 h 3549980"/>
                <a:gd name="connsiteX88" fmla="*/ 3093720 w 3658870"/>
                <a:gd name="connsiteY88" fmla="*/ 3487420 h 3549980"/>
                <a:gd name="connsiteX89" fmla="*/ 3093720 w 3658870"/>
                <a:gd name="connsiteY89" fmla="*/ 3319780 h 3549980"/>
                <a:gd name="connsiteX90" fmla="*/ 3154680 w 3658870"/>
                <a:gd name="connsiteY90" fmla="*/ 3205480 h 3549980"/>
                <a:gd name="connsiteX91" fmla="*/ 3086100 w 3658870"/>
                <a:gd name="connsiteY91" fmla="*/ 3197860 h 3549980"/>
                <a:gd name="connsiteX92" fmla="*/ 3017520 w 3658870"/>
                <a:gd name="connsiteY92" fmla="*/ 3175000 h 3549980"/>
                <a:gd name="connsiteX93" fmla="*/ 2941320 w 3658870"/>
                <a:gd name="connsiteY93" fmla="*/ 3182620 h 3549980"/>
                <a:gd name="connsiteX94" fmla="*/ 2895600 w 3658870"/>
                <a:gd name="connsiteY94" fmla="*/ 3152140 h 3549980"/>
                <a:gd name="connsiteX95" fmla="*/ 2773680 w 3658870"/>
                <a:gd name="connsiteY95" fmla="*/ 3159760 h 3549980"/>
                <a:gd name="connsiteX96" fmla="*/ 2720340 w 3658870"/>
                <a:gd name="connsiteY96" fmla="*/ 3304540 h 3549980"/>
                <a:gd name="connsiteX97" fmla="*/ 2667000 w 3658870"/>
                <a:gd name="connsiteY97" fmla="*/ 3380740 h 3549980"/>
                <a:gd name="connsiteX98" fmla="*/ 2560320 w 3658870"/>
                <a:gd name="connsiteY98" fmla="*/ 3380740 h 3549980"/>
                <a:gd name="connsiteX99" fmla="*/ 2400300 w 3658870"/>
                <a:gd name="connsiteY99" fmla="*/ 3380740 h 3549980"/>
                <a:gd name="connsiteX100" fmla="*/ 2331720 w 3658870"/>
                <a:gd name="connsiteY100" fmla="*/ 3380740 h 3549980"/>
                <a:gd name="connsiteX101" fmla="*/ 2293620 w 3658870"/>
                <a:gd name="connsiteY101" fmla="*/ 3449320 h 3549980"/>
                <a:gd name="connsiteX102" fmla="*/ 2171700 w 3658870"/>
                <a:gd name="connsiteY102" fmla="*/ 3411220 h 3549980"/>
                <a:gd name="connsiteX103" fmla="*/ 2072640 w 3658870"/>
                <a:gd name="connsiteY103" fmla="*/ 3357880 h 3549980"/>
                <a:gd name="connsiteX104" fmla="*/ 2110740 w 3658870"/>
                <a:gd name="connsiteY104" fmla="*/ 3296920 h 3549980"/>
                <a:gd name="connsiteX105" fmla="*/ 2042160 w 3658870"/>
                <a:gd name="connsiteY105" fmla="*/ 3220720 h 3549980"/>
                <a:gd name="connsiteX106" fmla="*/ 1981200 w 3658870"/>
                <a:gd name="connsiteY106" fmla="*/ 3121660 h 3549980"/>
                <a:gd name="connsiteX107" fmla="*/ 1889760 w 3658870"/>
                <a:gd name="connsiteY107" fmla="*/ 3159760 h 3549980"/>
                <a:gd name="connsiteX108" fmla="*/ 1859280 w 3658870"/>
                <a:gd name="connsiteY108" fmla="*/ 3205480 h 3549980"/>
                <a:gd name="connsiteX109" fmla="*/ 1821180 w 3658870"/>
                <a:gd name="connsiteY109" fmla="*/ 3235960 h 3549980"/>
                <a:gd name="connsiteX110" fmla="*/ 1699260 w 3658870"/>
                <a:gd name="connsiteY110" fmla="*/ 3235960 h 3549980"/>
                <a:gd name="connsiteX111" fmla="*/ 1615440 w 3658870"/>
                <a:gd name="connsiteY111" fmla="*/ 3235960 h 3549980"/>
                <a:gd name="connsiteX112" fmla="*/ 1607820 w 3658870"/>
                <a:gd name="connsiteY112" fmla="*/ 3167380 h 3549980"/>
                <a:gd name="connsiteX113" fmla="*/ 1536774 w 3658870"/>
                <a:gd name="connsiteY113" fmla="*/ 3160276 h 3549980"/>
                <a:gd name="connsiteX114" fmla="*/ 1531620 w 3658870"/>
                <a:gd name="connsiteY114" fmla="*/ 3124200 h 3549980"/>
                <a:gd name="connsiteX115" fmla="*/ 1442720 w 3658870"/>
                <a:gd name="connsiteY115" fmla="*/ 3054348 h 3549980"/>
                <a:gd name="connsiteX116" fmla="*/ 1290320 w 3658870"/>
                <a:gd name="connsiteY116" fmla="*/ 2952748 h 3549980"/>
                <a:gd name="connsiteX117" fmla="*/ 1264920 w 3658870"/>
                <a:gd name="connsiteY117" fmla="*/ 2705100 h 3549980"/>
                <a:gd name="connsiteX118" fmla="*/ 1322070 w 3658870"/>
                <a:gd name="connsiteY118" fmla="*/ 2635252 h 3549980"/>
                <a:gd name="connsiteX119" fmla="*/ 1258570 w 3658870"/>
                <a:gd name="connsiteY119" fmla="*/ 2578100 h 3549980"/>
                <a:gd name="connsiteX120" fmla="*/ 1252220 w 3658870"/>
                <a:gd name="connsiteY120" fmla="*/ 2520948 h 3549980"/>
                <a:gd name="connsiteX121" fmla="*/ 1201420 w 3658870"/>
                <a:gd name="connsiteY121" fmla="*/ 2476500 h 3549980"/>
                <a:gd name="connsiteX122" fmla="*/ 1182370 w 3658870"/>
                <a:gd name="connsiteY122" fmla="*/ 2349500 h 3549980"/>
                <a:gd name="connsiteX123" fmla="*/ 1049020 w 3658870"/>
                <a:gd name="connsiteY123" fmla="*/ 2222500 h 3549980"/>
                <a:gd name="connsiteX124" fmla="*/ 1010920 w 3658870"/>
                <a:gd name="connsiteY124" fmla="*/ 2038348 h 3549980"/>
                <a:gd name="connsiteX125" fmla="*/ 890270 w 3658870"/>
                <a:gd name="connsiteY125" fmla="*/ 1936748 h 3549980"/>
                <a:gd name="connsiteX126" fmla="*/ 845820 w 3658870"/>
                <a:gd name="connsiteY126" fmla="*/ 1873252 h 3549980"/>
                <a:gd name="connsiteX127" fmla="*/ 687070 w 3658870"/>
                <a:gd name="connsiteY127" fmla="*/ 1828800 h 3549980"/>
                <a:gd name="connsiteX128" fmla="*/ 547370 w 3658870"/>
                <a:gd name="connsiteY128" fmla="*/ 1892300 h 3549980"/>
                <a:gd name="connsiteX129" fmla="*/ 458470 w 3658870"/>
                <a:gd name="connsiteY129" fmla="*/ 1892300 h 3549980"/>
                <a:gd name="connsiteX130" fmla="*/ 464820 w 3658870"/>
                <a:gd name="connsiteY130" fmla="*/ 2044700 h 3549980"/>
                <a:gd name="connsiteX131" fmla="*/ 496570 w 3658870"/>
                <a:gd name="connsiteY131" fmla="*/ 2101852 h 3549980"/>
                <a:gd name="connsiteX132" fmla="*/ 572770 w 3658870"/>
                <a:gd name="connsiteY132" fmla="*/ 2235200 h 3549980"/>
                <a:gd name="connsiteX133" fmla="*/ 534670 w 3658870"/>
                <a:gd name="connsiteY133" fmla="*/ 2286000 h 3549980"/>
                <a:gd name="connsiteX134" fmla="*/ 579120 w 3658870"/>
                <a:gd name="connsiteY134" fmla="*/ 2324100 h 3549980"/>
                <a:gd name="connsiteX135" fmla="*/ 579120 w 3658870"/>
                <a:gd name="connsiteY135" fmla="*/ 2349500 h 3549980"/>
                <a:gd name="connsiteX136" fmla="*/ 534670 w 3658870"/>
                <a:gd name="connsiteY136" fmla="*/ 2393948 h 3549980"/>
                <a:gd name="connsiteX137" fmla="*/ 490220 w 3658870"/>
                <a:gd name="connsiteY137" fmla="*/ 2444748 h 3549980"/>
                <a:gd name="connsiteX138" fmla="*/ 414020 w 3658870"/>
                <a:gd name="connsiteY138" fmla="*/ 2444748 h 3549980"/>
                <a:gd name="connsiteX139" fmla="*/ 375920 w 3658870"/>
                <a:gd name="connsiteY139" fmla="*/ 2349500 h 3549980"/>
                <a:gd name="connsiteX140" fmla="*/ 363220 w 3658870"/>
                <a:gd name="connsiteY140" fmla="*/ 2349500 h 3549980"/>
                <a:gd name="connsiteX141" fmla="*/ 331470 w 3658870"/>
                <a:gd name="connsiteY141" fmla="*/ 2330452 h 3549980"/>
                <a:gd name="connsiteX142" fmla="*/ 267970 w 3658870"/>
                <a:gd name="connsiteY142" fmla="*/ 2343148 h 3549980"/>
                <a:gd name="connsiteX143" fmla="*/ 198120 w 3658870"/>
                <a:gd name="connsiteY143" fmla="*/ 2292348 h 3549980"/>
                <a:gd name="connsiteX144" fmla="*/ 172720 w 3658870"/>
                <a:gd name="connsiteY144" fmla="*/ 2216148 h 3549980"/>
                <a:gd name="connsiteX145" fmla="*/ 33020 w 3658870"/>
                <a:gd name="connsiteY145" fmla="*/ 2203452 h 3549980"/>
                <a:gd name="connsiteX146" fmla="*/ 11669 w 3658870"/>
                <a:gd name="connsiteY146" fmla="*/ 2143168 h 3549980"/>
                <a:gd name="connsiteX147" fmla="*/ 45720 w 3658870"/>
                <a:gd name="connsiteY147" fmla="*/ 2153920 h 3549980"/>
                <a:gd name="connsiteX148" fmla="*/ 114300 w 3658870"/>
                <a:gd name="connsiteY148" fmla="*/ 2092960 h 3549980"/>
                <a:gd name="connsiteX149" fmla="*/ 144780 w 3658870"/>
                <a:gd name="connsiteY149" fmla="*/ 1864360 h 3549980"/>
                <a:gd name="connsiteX150" fmla="*/ 38100 w 3658870"/>
                <a:gd name="connsiteY150" fmla="*/ 1742440 h 3549980"/>
                <a:gd name="connsiteX151" fmla="*/ 60960 w 3658870"/>
                <a:gd name="connsiteY151" fmla="*/ 1673860 h 3549980"/>
                <a:gd name="connsiteX152" fmla="*/ 0 w 3658870"/>
                <a:gd name="connsiteY152" fmla="*/ 1651000 h 3549980"/>
                <a:gd name="connsiteX153" fmla="*/ 0 w 3658870"/>
                <a:gd name="connsiteY153" fmla="*/ 1590040 h 3549980"/>
                <a:gd name="connsiteX154" fmla="*/ 106680 w 3658870"/>
                <a:gd name="connsiteY154" fmla="*/ 1590040 h 3549980"/>
                <a:gd name="connsiteX155" fmla="*/ 83820 w 3658870"/>
                <a:gd name="connsiteY155" fmla="*/ 1506220 h 3549980"/>
                <a:gd name="connsiteX156" fmla="*/ 99060 w 3658870"/>
                <a:gd name="connsiteY156" fmla="*/ 1475740 h 3549980"/>
                <a:gd name="connsiteX157" fmla="*/ 68580 w 3658870"/>
                <a:gd name="connsiteY157" fmla="*/ 1308100 h 3549980"/>
                <a:gd name="connsiteX158" fmla="*/ 30480 w 3658870"/>
                <a:gd name="connsiteY158" fmla="*/ 1277620 h 3549980"/>
                <a:gd name="connsiteX159" fmla="*/ 106680 w 3658870"/>
                <a:gd name="connsiteY159" fmla="*/ 1201420 h 3549980"/>
                <a:gd name="connsiteX160" fmla="*/ 121920 w 3658870"/>
                <a:gd name="connsiteY160" fmla="*/ 1155700 h 3549980"/>
                <a:gd name="connsiteX161" fmla="*/ 182880 w 3658870"/>
                <a:gd name="connsiteY161" fmla="*/ 1148080 h 3549980"/>
                <a:gd name="connsiteX162" fmla="*/ 182880 w 3658870"/>
                <a:gd name="connsiteY162" fmla="*/ 995680 h 3549980"/>
                <a:gd name="connsiteX163" fmla="*/ 243840 w 3658870"/>
                <a:gd name="connsiteY163" fmla="*/ 896620 h 3549980"/>
                <a:gd name="connsiteX164" fmla="*/ 289560 w 3658870"/>
                <a:gd name="connsiteY164" fmla="*/ 866140 h 3549980"/>
                <a:gd name="connsiteX165" fmla="*/ 358140 w 3658870"/>
                <a:gd name="connsiteY165" fmla="*/ 744220 h 3549980"/>
                <a:gd name="connsiteX166" fmla="*/ 518160 w 3658870"/>
                <a:gd name="connsiteY166" fmla="*/ 690880 h 3549980"/>
                <a:gd name="connsiteX167" fmla="*/ 601980 w 3658870"/>
                <a:gd name="connsiteY167" fmla="*/ 645160 h 3549980"/>
                <a:gd name="connsiteX168" fmla="*/ 685800 w 3658870"/>
                <a:gd name="connsiteY168" fmla="*/ 706120 h 3549980"/>
                <a:gd name="connsiteX169" fmla="*/ 807720 w 3658870"/>
                <a:gd name="connsiteY169" fmla="*/ 668020 h 3549980"/>
                <a:gd name="connsiteX170" fmla="*/ 853440 w 3658870"/>
                <a:gd name="connsiteY170" fmla="*/ 713740 h 3549980"/>
                <a:gd name="connsiteX171" fmla="*/ 967740 w 3658870"/>
                <a:gd name="connsiteY171" fmla="*/ 698500 h 3549980"/>
                <a:gd name="connsiteX172" fmla="*/ 1059180 w 3658870"/>
                <a:gd name="connsiteY172" fmla="*/ 645160 h 3549980"/>
                <a:gd name="connsiteX173" fmla="*/ 1051560 w 3658870"/>
                <a:gd name="connsiteY173" fmla="*/ 584200 h 3549980"/>
                <a:gd name="connsiteX174" fmla="*/ 1097280 w 3658870"/>
                <a:gd name="connsiteY174" fmla="*/ 546100 h 3549980"/>
                <a:gd name="connsiteX175" fmla="*/ 1097280 w 3658870"/>
                <a:gd name="connsiteY175" fmla="*/ 477520 h 3549980"/>
                <a:gd name="connsiteX176" fmla="*/ 1059180 w 3658870"/>
                <a:gd name="connsiteY176" fmla="*/ 386080 h 3549980"/>
                <a:gd name="connsiteX177" fmla="*/ 1109863 w 3658870"/>
                <a:gd name="connsiteY177" fmla="*/ 291052 h 3549980"/>
                <a:gd name="connsiteX178" fmla="*/ 1137920 w 3658870"/>
                <a:gd name="connsiteY178" fmla="*/ 285748 h 3549980"/>
                <a:gd name="connsiteX179" fmla="*/ 1290320 w 3658870"/>
                <a:gd name="connsiteY179" fmla="*/ 311148 h 3549980"/>
                <a:gd name="connsiteX180" fmla="*/ 1360170 w 3658870"/>
                <a:gd name="connsiteY180" fmla="*/ 406400 h 3549980"/>
                <a:gd name="connsiteX181" fmla="*/ 1823720 w 3658870"/>
                <a:gd name="connsiteY181" fmla="*/ 431800 h 3549980"/>
                <a:gd name="connsiteX182" fmla="*/ 1849120 w 3658870"/>
                <a:gd name="connsiteY182" fmla="*/ 330200 h 3549980"/>
                <a:gd name="connsiteX183" fmla="*/ 1938020 w 3658870"/>
                <a:gd name="connsiteY183" fmla="*/ 285748 h 3549980"/>
                <a:gd name="connsiteX184" fmla="*/ 1982470 w 3658870"/>
                <a:gd name="connsiteY184" fmla="*/ 241300 h 3549980"/>
                <a:gd name="connsiteX185" fmla="*/ 2020570 w 3658870"/>
                <a:gd name="connsiteY185" fmla="*/ 190500 h 3549980"/>
                <a:gd name="connsiteX186" fmla="*/ 2039620 w 3658870"/>
                <a:gd name="connsiteY186" fmla="*/ 146052 h 3549980"/>
                <a:gd name="connsiteX187" fmla="*/ 2045970 w 3658870"/>
                <a:gd name="connsiteY187" fmla="*/ 101600 h 3549980"/>
                <a:gd name="connsiteX188" fmla="*/ 2153920 w 3658870"/>
                <a:gd name="connsiteY188" fmla="*/ 50800 h 3549980"/>
                <a:gd name="connsiteX189" fmla="*/ 2211070 w 3658870"/>
                <a:gd name="connsiteY189" fmla="*/ 38100 h 3549980"/>
                <a:gd name="connsiteX190" fmla="*/ 2280920 w 3658870"/>
                <a:gd name="connsiteY190" fmla="*/ 38100 h 3549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3658870" h="3549980">
                  <a:moveTo>
                    <a:pt x="2312670" y="0"/>
                  </a:moveTo>
                  <a:lnTo>
                    <a:pt x="2407920" y="44452"/>
                  </a:lnTo>
                  <a:lnTo>
                    <a:pt x="2503170" y="88900"/>
                  </a:lnTo>
                  <a:lnTo>
                    <a:pt x="2674620" y="228600"/>
                  </a:lnTo>
                  <a:lnTo>
                    <a:pt x="2700020" y="317500"/>
                  </a:lnTo>
                  <a:lnTo>
                    <a:pt x="2769870" y="387348"/>
                  </a:lnTo>
                  <a:lnTo>
                    <a:pt x="2776220" y="565148"/>
                  </a:lnTo>
                  <a:lnTo>
                    <a:pt x="2719070" y="679452"/>
                  </a:lnTo>
                  <a:lnTo>
                    <a:pt x="2769870" y="774700"/>
                  </a:lnTo>
                  <a:lnTo>
                    <a:pt x="2769870" y="838200"/>
                  </a:lnTo>
                  <a:lnTo>
                    <a:pt x="2706370" y="876300"/>
                  </a:lnTo>
                  <a:lnTo>
                    <a:pt x="2661920" y="1054100"/>
                  </a:lnTo>
                  <a:lnTo>
                    <a:pt x="2573020" y="1054100"/>
                  </a:lnTo>
                  <a:lnTo>
                    <a:pt x="2515870" y="1016000"/>
                  </a:lnTo>
                  <a:lnTo>
                    <a:pt x="2465070" y="1003300"/>
                  </a:lnTo>
                  <a:lnTo>
                    <a:pt x="2439670" y="1022348"/>
                  </a:lnTo>
                  <a:lnTo>
                    <a:pt x="2503170" y="1143000"/>
                  </a:lnTo>
                  <a:lnTo>
                    <a:pt x="2471420" y="1187452"/>
                  </a:lnTo>
                  <a:lnTo>
                    <a:pt x="2344420" y="1206500"/>
                  </a:lnTo>
                  <a:lnTo>
                    <a:pt x="2344420" y="1295400"/>
                  </a:lnTo>
                  <a:lnTo>
                    <a:pt x="2204720" y="1250948"/>
                  </a:lnTo>
                  <a:lnTo>
                    <a:pt x="2166620" y="1200148"/>
                  </a:lnTo>
                  <a:lnTo>
                    <a:pt x="2052320" y="1231900"/>
                  </a:lnTo>
                  <a:lnTo>
                    <a:pt x="2077720" y="1435100"/>
                  </a:lnTo>
                  <a:lnTo>
                    <a:pt x="2077720" y="1536700"/>
                  </a:lnTo>
                  <a:lnTo>
                    <a:pt x="2122170" y="1562100"/>
                  </a:lnTo>
                  <a:lnTo>
                    <a:pt x="2312670" y="1625600"/>
                  </a:lnTo>
                  <a:lnTo>
                    <a:pt x="2338070" y="1619252"/>
                  </a:lnTo>
                  <a:lnTo>
                    <a:pt x="2490470" y="1587500"/>
                  </a:lnTo>
                  <a:lnTo>
                    <a:pt x="2534920" y="1562100"/>
                  </a:lnTo>
                  <a:lnTo>
                    <a:pt x="2604770" y="1536700"/>
                  </a:lnTo>
                  <a:lnTo>
                    <a:pt x="2668270" y="1536700"/>
                  </a:lnTo>
                  <a:lnTo>
                    <a:pt x="2738120" y="1562100"/>
                  </a:lnTo>
                  <a:lnTo>
                    <a:pt x="2807970" y="1625600"/>
                  </a:lnTo>
                  <a:lnTo>
                    <a:pt x="2877820" y="1612900"/>
                  </a:lnTo>
                  <a:lnTo>
                    <a:pt x="2985770" y="1651000"/>
                  </a:lnTo>
                  <a:lnTo>
                    <a:pt x="3144520" y="1619252"/>
                  </a:lnTo>
                  <a:lnTo>
                    <a:pt x="3214370" y="1562100"/>
                  </a:lnTo>
                  <a:lnTo>
                    <a:pt x="3271520" y="1574800"/>
                  </a:lnTo>
                  <a:lnTo>
                    <a:pt x="3195320" y="1676400"/>
                  </a:lnTo>
                  <a:lnTo>
                    <a:pt x="3195320" y="1746252"/>
                  </a:lnTo>
                  <a:lnTo>
                    <a:pt x="3163570" y="1803400"/>
                  </a:lnTo>
                  <a:lnTo>
                    <a:pt x="3169920" y="1860548"/>
                  </a:lnTo>
                  <a:lnTo>
                    <a:pt x="3087370" y="1873252"/>
                  </a:lnTo>
                  <a:lnTo>
                    <a:pt x="3055620" y="1924052"/>
                  </a:lnTo>
                  <a:lnTo>
                    <a:pt x="3061970" y="2012948"/>
                  </a:lnTo>
                  <a:lnTo>
                    <a:pt x="2966720" y="2076452"/>
                  </a:lnTo>
                  <a:lnTo>
                    <a:pt x="3125470" y="2095500"/>
                  </a:lnTo>
                  <a:lnTo>
                    <a:pt x="3176270" y="2076452"/>
                  </a:lnTo>
                  <a:lnTo>
                    <a:pt x="3233420" y="2063748"/>
                  </a:lnTo>
                  <a:lnTo>
                    <a:pt x="3258820" y="2044700"/>
                  </a:lnTo>
                  <a:lnTo>
                    <a:pt x="3290570" y="2095500"/>
                  </a:lnTo>
                  <a:lnTo>
                    <a:pt x="3265170" y="2152652"/>
                  </a:lnTo>
                  <a:lnTo>
                    <a:pt x="3220720" y="2171700"/>
                  </a:lnTo>
                  <a:lnTo>
                    <a:pt x="3176270" y="2241548"/>
                  </a:lnTo>
                  <a:lnTo>
                    <a:pt x="3214370" y="2254252"/>
                  </a:lnTo>
                  <a:lnTo>
                    <a:pt x="3265170" y="2266948"/>
                  </a:lnTo>
                  <a:lnTo>
                    <a:pt x="3335020" y="2292348"/>
                  </a:lnTo>
                  <a:lnTo>
                    <a:pt x="3430270" y="2286000"/>
                  </a:lnTo>
                  <a:lnTo>
                    <a:pt x="3512820" y="2298700"/>
                  </a:lnTo>
                  <a:lnTo>
                    <a:pt x="3563620" y="2273300"/>
                  </a:lnTo>
                  <a:lnTo>
                    <a:pt x="3601720" y="2330452"/>
                  </a:lnTo>
                  <a:lnTo>
                    <a:pt x="3335020" y="2387600"/>
                  </a:lnTo>
                  <a:lnTo>
                    <a:pt x="3335020" y="2476500"/>
                  </a:lnTo>
                  <a:lnTo>
                    <a:pt x="3373120" y="2514600"/>
                  </a:lnTo>
                  <a:lnTo>
                    <a:pt x="3335020" y="2584452"/>
                  </a:lnTo>
                  <a:lnTo>
                    <a:pt x="3341370" y="2635252"/>
                  </a:lnTo>
                  <a:lnTo>
                    <a:pt x="3430270" y="2654300"/>
                  </a:lnTo>
                  <a:lnTo>
                    <a:pt x="3430270" y="2717800"/>
                  </a:lnTo>
                  <a:lnTo>
                    <a:pt x="3519170" y="2730500"/>
                  </a:lnTo>
                  <a:lnTo>
                    <a:pt x="3563620" y="2781300"/>
                  </a:lnTo>
                  <a:lnTo>
                    <a:pt x="3658870" y="2781300"/>
                  </a:lnTo>
                  <a:lnTo>
                    <a:pt x="3633470" y="2832100"/>
                  </a:lnTo>
                  <a:lnTo>
                    <a:pt x="3614420" y="2901948"/>
                  </a:lnTo>
                  <a:lnTo>
                    <a:pt x="3544570" y="2908300"/>
                  </a:lnTo>
                  <a:lnTo>
                    <a:pt x="3582670" y="2965452"/>
                  </a:lnTo>
                  <a:lnTo>
                    <a:pt x="3474720" y="3105148"/>
                  </a:lnTo>
                  <a:lnTo>
                    <a:pt x="3557270" y="3136900"/>
                  </a:lnTo>
                  <a:lnTo>
                    <a:pt x="3563620" y="3181348"/>
                  </a:lnTo>
                  <a:lnTo>
                    <a:pt x="3468370" y="3251200"/>
                  </a:lnTo>
                  <a:lnTo>
                    <a:pt x="3392170" y="3314700"/>
                  </a:lnTo>
                  <a:lnTo>
                    <a:pt x="3335020" y="3321052"/>
                  </a:lnTo>
                  <a:lnTo>
                    <a:pt x="3309620" y="3384548"/>
                  </a:lnTo>
                  <a:lnTo>
                    <a:pt x="3201670" y="3390900"/>
                  </a:lnTo>
                  <a:lnTo>
                    <a:pt x="3201670" y="3454400"/>
                  </a:lnTo>
                  <a:lnTo>
                    <a:pt x="3188970" y="3543300"/>
                  </a:lnTo>
                  <a:lnTo>
                    <a:pt x="3117708" y="3549980"/>
                  </a:lnTo>
                  <a:lnTo>
                    <a:pt x="3147060" y="3525520"/>
                  </a:lnTo>
                  <a:lnTo>
                    <a:pt x="3093720" y="3487420"/>
                  </a:lnTo>
                  <a:lnTo>
                    <a:pt x="3093720" y="3319780"/>
                  </a:lnTo>
                  <a:lnTo>
                    <a:pt x="3154680" y="3205480"/>
                  </a:lnTo>
                  <a:lnTo>
                    <a:pt x="3086100" y="3197860"/>
                  </a:lnTo>
                  <a:lnTo>
                    <a:pt x="3017520" y="3175000"/>
                  </a:lnTo>
                  <a:lnTo>
                    <a:pt x="2941320" y="3182620"/>
                  </a:lnTo>
                  <a:lnTo>
                    <a:pt x="2895600" y="3152140"/>
                  </a:lnTo>
                  <a:lnTo>
                    <a:pt x="2773680" y="3159760"/>
                  </a:lnTo>
                  <a:lnTo>
                    <a:pt x="2720340" y="3304540"/>
                  </a:lnTo>
                  <a:lnTo>
                    <a:pt x="2667000" y="3380740"/>
                  </a:lnTo>
                  <a:lnTo>
                    <a:pt x="2560320" y="3380740"/>
                  </a:lnTo>
                  <a:lnTo>
                    <a:pt x="2400300" y="3380740"/>
                  </a:lnTo>
                  <a:lnTo>
                    <a:pt x="2331720" y="3380740"/>
                  </a:lnTo>
                  <a:lnTo>
                    <a:pt x="2293620" y="3449320"/>
                  </a:lnTo>
                  <a:lnTo>
                    <a:pt x="2171700" y="3411220"/>
                  </a:lnTo>
                  <a:lnTo>
                    <a:pt x="2072640" y="3357880"/>
                  </a:lnTo>
                  <a:lnTo>
                    <a:pt x="2110740" y="3296920"/>
                  </a:lnTo>
                  <a:lnTo>
                    <a:pt x="2042160" y="3220720"/>
                  </a:lnTo>
                  <a:lnTo>
                    <a:pt x="1981200" y="3121660"/>
                  </a:lnTo>
                  <a:lnTo>
                    <a:pt x="1889760" y="3159760"/>
                  </a:lnTo>
                  <a:lnTo>
                    <a:pt x="1859280" y="3205480"/>
                  </a:lnTo>
                  <a:lnTo>
                    <a:pt x="1821180" y="3235960"/>
                  </a:lnTo>
                  <a:lnTo>
                    <a:pt x="1699260" y="3235960"/>
                  </a:lnTo>
                  <a:lnTo>
                    <a:pt x="1615440" y="3235960"/>
                  </a:lnTo>
                  <a:lnTo>
                    <a:pt x="1607820" y="3167380"/>
                  </a:lnTo>
                  <a:lnTo>
                    <a:pt x="1536774" y="3160276"/>
                  </a:lnTo>
                  <a:lnTo>
                    <a:pt x="1531620" y="3124200"/>
                  </a:lnTo>
                  <a:lnTo>
                    <a:pt x="1442720" y="3054348"/>
                  </a:lnTo>
                  <a:lnTo>
                    <a:pt x="1290320" y="2952748"/>
                  </a:lnTo>
                  <a:lnTo>
                    <a:pt x="1264920" y="2705100"/>
                  </a:lnTo>
                  <a:lnTo>
                    <a:pt x="1322070" y="2635252"/>
                  </a:lnTo>
                  <a:lnTo>
                    <a:pt x="1258570" y="2578100"/>
                  </a:lnTo>
                  <a:lnTo>
                    <a:pt x="1252220" y="2520948"/>
                  </a:lnTo>
                  <a:lnTo>
                    <a:pt x="1201420" y="2476500"/>
                  </a:lnTo>
                  <a:lnTo>
                    <a:pt x="1182370" y="2349500"/>
                  </a:lnTo>
                  <a:lnTo>
                    <a:pt x="1049020" y="2222500"/>
                  </a:lnTo>
                  <a:lnTo>
                    <a:pt x="1010920" y="2038348"/>
                  </a:lnTo>
                  <a:lnTo>
                    <a:pt x="890270" y="1936748"/>
                  </a:lnTo>
                  <a:lnTo>
                    <a:pt x="845820" y="1873252"/>
                  </a:lnTo>
                  <a:lnTo>
                    <a:pt x="687070" y="1828800"/>
                  </a:lnTo>
                  <a:lnTo>
                    <a:pt x="547370" y="1892300"/>
                  </a:lnTo>
                  <a:lnTo>
                    <a:pt x="458470" y="1892300"/>
                  </a:lnTo>
                  <a:lnTo>
                    <a:pt x="464820" y="2044700"/>
                  </a:lnTo>
                  <a:lnTo>
                    <a:pt x="496570" y="2101852"/>
                  </a:lnTo>
                  <a:lnTo>
                    <a:pt x="572770" y="2235200"/>
                  </a:lnTo>
                  <a:lnTo>
                    <a:pt x="534670" y="2286000"/>
                  </a:lnTo>
                  <a:lnTo>
                    <a:pt x="579120" y="2324100"/>
                  </a:lnTo>
                  <a:lnTo>
                    <a:pt x="579120" y="2349500"/>
                  </a:lnTo>
                  <a:lnTo>
                    <a:pt x="534670" y="2393948"/>
                  </a:lnTo>
                  <a:lnTo>
                    <a:pt x="490220" y="2444748"/>
                  </a:lnTo>
                  <a:lnTo>
                    <a:pt x="414020" y="2444748"/>
                  </a:lnTo>
                  <a:lnTo>
                    <a:pt x="375920" y="2349500"/>
                  </a:lnTo>
                  <a:lnTo>
                    <a:pt x="363220" y="2349500"/>
                  </a:lnTo>
                  <a:lnTo>
                    <a:pt x="331470" y="2330452"/>
                  </a:lnTo>
                  <a:lnTo>
                    <a:pt x="267970" y="2343148"/>
                  </a:lnTo>
                  <a:lnTo>
                    <a:pt x="198120" y="2292348"/>
                  </a:lnTo>
                  <a:lnTo>
                    <a:pt x="172720" y="2216148"/>
                  </a:lnTo>
                  <a:lnTo>
                    <a:pt x="33020" y="2203452"/>
                  </a:lnTo>
                  <a:lnTo>
                    <a:pt x="11669" y="2143168"/>
                  </a:lnTo>
                  <a:lnTo>
                    <a:pt x="45720" y="2153920"/>
                  </a:lnTo>
                  <a:lnTo>
                    <a:pt x="114300" y="2092960"/>
                  </a:lnTo>
                  <a:lnTo>
                    <a:pt x="144780" y="1864360"/>
                  </a:lnTo>
                  <a:lnTo>
                    <a:pt x="38100" y="1742440"/>
                  </a:lnTo>
                  <a:lnTo>
                    <a:pt x="60960" y="1673860"/>
                  </a:lnTo>
                  <a:lnTo>
                    <a:pt x="0" y="1651000"/>
                  </a:lnTo>
                  <a:lnTo>
                    <a:pt x="0" y="1590040"/>
                  </a:lnTo>
                  <a:lnTo>
                    <a:pt x="106680" y="1590040"/>
                  </a:lnTo>
                  <a:lnTo>
                    <a:pt x="83820" y="1506220"/>
                  </a:lnTo>
                  <a:lnTo>
                    <a:pt x="99060" y="1475740"/>
                  </a:lnTo>
                  <a:lnTo>
                    <a:pt x="68580" y="1308100"/>
                  </a:lnTo>
                  <a:lnTo>
                    <a:pt x="30480" y="1277620"/>
                  </a:lnTo>
                  <a:lnTo>
                    <a:pt x="106680" y="1201420"/>
                  </a:lnTo>
                  <a:lnTo>
                    <a:pt x="121920" y="1155700"/>
                  </a:lnTo>
                  <a:lnTo>
                    <a:pt x="182880" y="1148080"/>
                  </a:lnTo>
                  <a:lnTo>
                    <a:pt x="182880" y="995680"/>
                  </a:lnTo>
                  <a:lnTo>
                    <a:pt x="243840" y="896620"/>
                  </a:lnTo>
                  <a:lnTo>
                    <a:pt x="289560" y="866140"/>
                  </a:lnTo>
                  <a:lnTo>
                    <a:pt x="358140" y="744220"/>
                  </a:lnTo>
                  <a:lnTo>
                    <a:pt x="518160" y="690880"/>
                  </a:lnTo>
                  <a:lnTo>
                    <a:pt x="601980" y="645160"/>
                  </a:lnTo>
                  <a:lnTo>
                    <a:pt x="685800" y="706120"/>
                  </a:lnTo>
                  <a:lnTo>
                    <a:pt x="807720" y="668020"/>
                  </a:lnTo>
                  <a:lnTo>
                    <a:pt x="853440" y="713740"/>
                  </a:lnTo>
                  <a:lnTo>
                    <a:pt x="967740" y="698500"/>
                  </a:lnTo>
                  <a:lnTo>
                    <a:pt x="1059180" y="645160"/>
                  </a:lnTo>
                  <a:lnTo>
                    <a:pt x="1051560" y="584200"/>
                  </a:lnTo>
                  <a:lnTo>
                    <a:pt x="1097280" y="546100"/>
                  </a:lnTo>
                  <a:lnTo>
                    <a:pt x="1097280" y="477520"/>
                  </a:lnTo>
                  <a:lnTo>
                    <a:pt x="1059180" y="386080"/>
                  </a:lnTo>
                  <a:lnTo>
                    <a:pt x="1109863" y="291052"/>
                  </a:lnTo>
                  <a:lnTo>
                    <a:pt x="1137920" y="285748"/>
                  </a:lnTo>
                  <a:lnTo>
                    <a:pt x="1290320" y="311148"/>
                  </a:lnTo>
                  <a:lnTo>
                    <a:pt x="1360170" y="406400"/>
                  </a:lnTo>
                  <a:lnTo>
                    <a:pt x="1823720" y="431800"/>
                  </a:lnTo>
                  <a:lnTo>
                    <a:pt x="1849120" y="330200"/>
                  </a:lnTo>
                  <a:lnTo>
                    <a:pt x="1938020" y="285748"/>
                  </a:lnTo>
                  <a:lnTo>
                    <a:pt x="1982470" y="241300"/>
                  </a:lnTo>
                  <a:lnTo>
                    <a:pt x="2020570" y="190500"/>
                  </a:lnTo>
                  <a:lnTo>
                    <a:pt x="2039620" y="146052"/>
                  </a:lnTo>
                  <a:lnTo>
                    <a:pt x="2045970" y="101600"/>
                  </a:lnTo>
                  <a:lnTo>
                    <a:pt x="2153920" y="50800"/>
                  </a:lnTo>
                  <a:lnTo>
                    <a:pt x="2211070" y="38100"/>
                  </a:lnTo>
                  <a:lnTo>
                    <a:pt x="2280920" y="381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09D7B6BA-7476-8D5C-46A4-9B78B1C44CA7}"/>
                </a:ext>
              </a:extLst>
            </p:cNvPr>
            <p:cNvSpPr/>
            <p:nvPr/>
          </p:nvSpPr>
          <p:spPr>
            <a:xfrm>
              <a:off x="3837919" y="4667096"/>
              <a:ext cx="383696" cy="521108"/>
            </a:xfrm>
            <a:custGeom>
              <a:avLst/>
              <a:gdLst>
                <a:gd name="connsiteX0" fmla="*/ 550405 w 772914"/>
                <a:gd name="connsiteY0" fmla="*/ 0 h 1049715"/>
                <a:gd name="connsiteX1" fmla="*/ 591976 w 772914"/>
                <a:gd name="connsiteY1" fmla="*/ 11641 h 1049715"/>
                <a:gd name="connsiteX2" fmla="*/ 603616 w 772914"/>
                <a:gd name="connsiteY2" fmla="*/ 28268 h 1049715"/>
                <a:gd name="connsiteX3" fmla="*/ 635210 w 772914"/>
                <a:gd name="connsiteY3" fmla="*/ 54874 h 1049715"/>
                <a:gd name="connsiteX4" fmla="*/ 645188 w 772914"/>
                <a:gd name="connsiteY4" fmla="*/ 103097 h 1049715"/>
                <a:gd name="connsiteX5" fmla="*/ 680107 w 772914"/>
                <a:gd name="connsiteY5" fmla="*/ 136354 h 1049715"/>
                <a:gd name="connsiteX6" fmla="*/ 685096 w 772914"/>
                <a:gd name="connsiteY6" fmla="*/ 169611 h 1049715"/>
                <a:gd name="connsiteX7" fmla="*/ 698399 w 772914"/>
                <a:gd name="connsiteY7" fmla="*/ 181250 h 1049715"/>
                <a:gd name="connsiteX8" fmla="*/ 700062 w 772914"/>
                <a:gd name="connsiteY8" fmla="*/ 196217 h 1049715"/>
                <a:gd name="connsiteX9" fmla="*/ 716690 w 772914"/>
                <a:gd name="connsiteY9" fmla="*/ 211183 h 1049715"/>
                <a:gd name="connsiteX10" fmla="*/ 701725 w 772914"/>
                <a:gd name="connsiteY10" fmla="*/ 229474 h 1049715"/>
                <a:gd name="connsiteX11" fmla="*/ 708376 w 772914"/>
                <a:gd name="connsiteY11" fmla="*/ 294324 h 1049715"/>
                <a:gd name="connsiteX12" fmla="*/ 748285 w 772914"/>
                <a:gd name="connsiteY12" fmla="*/ 320930 h 1049715"/>
                <a:gd name="connsiteX13" fmla="*/ 771564 w 772914"/>
                <a:gd name="connsiteY13" fmla="*/ 339222 h 1049715"/>
                <a:gd name="connsiteX14" fmla="*/ 772914 w 772914"/>
                <a:gd name="connsiteY14" fmla="*/ 348669 h 1049715"/>
                <a:gd name="connsiteX15" fmla="*/ 771564 w 772914"/>
                <a:gd name="connsiteY15" fmla="*/ 348534 h 1049715"/>
                <a:gd name="connsiteX16" fmla="*/ 727665 w 772914"/>
                <a:gd name="connsiteY16" fmla="*/ 350529 h 1049715"/>
                <a:gd name="connsiteX17" fmla="*/ 715692 w 772914"/>
                <a:gd name="connsiteY17" fmla="*/ 368488 h 1049715"/>
                <a:gd name="connsiteX18" fmla="*/ 701724 w 772914"/>
                <a:gd name="connsiteY18" fmla="*/ 386447 h 1049715"/>
                <a:gd name="connsiteX19" fmla="*/ 701724 w 772914"/>
                <a:gd name="connsiteY19" fmla="*/ 394428 h 1049715"/>
                <a:gd name="connsiteX20" fmla="*/ 709706 w 772914"/>
                <a:gd name="connsiteY20" fmla="*/ 408396 h 1049715"/>
                <a:gd name="connsiteX21" fmla="*/ 691747 w 772914"/>
                <a:gd name="connsiteY21" fmla="*/ 436332 h 1049715"/>
                <a:gd name="connsiteX22" fmla="*/ 657825 w 772914"/>
                <a:gd name="connsiteY22" fmla="*/ 448305 h 1049715"/>
                <a:gd name="connsiteX23" fmla="*/ 651839 w 772914"/>
                <a:gd name="connsiteY23" fmla="*/ 476241 h 1049715"/>
                <a:gd name="connsiteX24" fmla="*/ 649843 w 772914"/>
                <a:gd name="connsiteY24" fmla="*/ 492204 h 1049715"/>
                <a:gd name="connsiteX25" fmla="*/ 635875 w 772914"/>
                <a:gd name="connsiteY25" fmla="*/ 492204 h 1049715"/>
                <a:gd name="connsiteX26" fmla="*/ 613926 w 772914"/>
                <a:gd name="connsiteY26" fmla="*/ 518145 h 1049715"/>
                <a:gd name="connsiteX27" fmla="*/ 603948 w 772914"/>
                <a:gd name="connsiteY27" fmla="*/ 538099 h 1049715"/>
                <a:gd name="connsiteX28" fmla="*/ 603948 w 772914"/>
                <a:gd name="connsiteY28" fmla="*/ 570026 h 1049715"/>
                <a:gd name="connsiteX29" fmla="*/ 587985 w 772914"/>
                <a:gd name="connsiteY29" fmla="*/ 583994 h 1049715"/>
                <a:gd name="connsiteX30" fmla="*/ 550072 w 772914"/>
                <a:gd name="connsiteY30" fmla="*/ 576012 h 1049715"/>
                <a:gd name="connsiteX31" fmla="*/ 536104 w 772914"/>
                <a:gd name="connsiteY31" fmla="*/ 603948 h 1049715"/>
                <a:gd name="connsiteX32" fmla="*/ 522136 w 772914"/>
                <a:gd name="connsiteY32" fmla="*/ 609934 h 1049715"/>
                <a:gd name="connsiteX33" fmla="*/ 524131 w 772914"/>
                <a:gd name="connsiteY33" fmla="*/ 635875 h 1049715"/>
                <a:gd name="connsiteX34" fmla="*/ 516150 w 772914"/>
                <a:gd name="connsiteY34" fmla="*/ 653833 h 1049715"/>
                <a:gd name="connsiteX35" fmla="*/ 522136 w 772914"/>
                <a:gd name="connsiteY35" fmla="*/ 695737 h 1049715"/>
                <a:gd name="connsiteX36" fmla="*/ 524131 w 772914"/>
                <a:gd name="connsiteY36" fmla="*/ 719682 h 1049715"/>
                <a:gd name="connsiteX37" fmla="*/ 536104 w 772914"/>
                <a:gd name="connsiteY37" fmla="*/ 751609 h 1049715"/>
                <a:gd name="connsiteX38" fmla="*/ 554063 w 772914"/>
                <a:gd name="connsiteY38" fmla="*/ 753604 h 1049715"/>
                <a:gd name="connsiteX39" fmla="*/ 572022 w 772914"/>
                <a:gd name="connsiteY39" fmla="*/ 789522 h 1049715"/>
                <a:gd name="connsiteX40" fmla="*/ 581999 w 772914"/>
                <a:gd name="connsiteY40" fmla="*/ 805485 h 1049715"/>
                <a:gd name="connsiteX41" fmla="*/ 591976 w 772914"/>
                <a:gd name="connsiteY41" fmla="*/ 819453 h 1049715"/>
                <a:gd name="connsiteX42" fmla="*/ 583994 w 772914"/>
                <a:gd name="connsiteY42" fmla="*/ 853375 h 1049715"/>
                <a:gd name="connsiteX43" fmla="*/ 572022 w 772914"/>
                <a:gd name="connsiteY43" fmla="*/ 869339 h 1049715"/>
                <a:gd name="connsiteX44" fmla="*/ 552067 w 772914"/>
                <a:gd name="connsiteY44" fmla="*/ 867343 h 1049715"/>
                <a:gd name="connsiteX45" fmla="*/ 552067 w 772914"/>
                <a:gd name="connsiteY45" fmla="*/ 881311 h 1049715"/>
                <a:gd name="connsiteX46" fmla="*/ 542090 w 772914"/>
                <a:gd name="connsiteY46" fmla="*/ 895279 h 1049715"/>
                <a:gd name="connsiteX47" fmla="*/ 556058 w 772914"/>
                <a:gd name="connsiteY47" fmla="*/ 907252 h 1049715"/>
                <a:gd name="connsiteX48" fmla="*/ 566035 w 772914"/>
                <a:gd name="connsiteY48" fmla="*/ 931197 h 1049715"/>
                <a:gd name="connsiteX49" fmla="*/ 578008 w 772914"/>
                <a:gd name="connsiteY49" fmla="*/ 945165 h 1049715"/>
                <a:gd name="connsiteX50" fmla="*/ 583994 w 772914"/>
                <a:gd name="connsiteY50" fmla="*/ 963124 h 1049715"/>
                <a:gd name="connsiteX51" fmla="*/ 581999 w 772914"/>
                <a:gd name="connsiteY51" fmla="*/ 987069 h 1049715"/>
                <a:gd name="connsiteX52" fmla="*/ 566035 w 772914"/>
                <a:gd name="connsiteY52" fmla="*/ 995050 h 1049715"/>
                <a:gd name="connsiteX53" fmla="*/ 530118 w 772914"/>
                <a:gd name="connsiteY53" fmla="*/ 977092 h 1049715"/>
                <a:gd name="connsiteX54" fmla="*/ 514154 w 772914"/>
                <a:gd name="connsiteY54" fmla="*/ 969110 h 1049715"/>
                <a:gd name="connsiteX55" fmla="*/ 502182 w 772914"/>
                <a:gd name="connsiteY55" fmla="*/ 989064 h 1049715"/>
                <a:gd name="connsiteX56" fmla="*/ 498191 w 772914"/>
                <a:gd name="connsiteY56" fmla="*/ 1003032 h 1049715"/>
                <a:gd name="connsiteX57" fmla="*/ 490209 w 772914"/>
                <a:gd name="connsiteY57" fmla="*/ 1015005 h 1049715"/>
                <a:gd name="connsiteX58" fmla="*/ 458282 w 772914"/>
                <a:gd name="connsiteY58" fmla="*/ 1024982 h 1049715"/>
                <a:gd name="connsiteX59" fmla="*/ 430346 w 772914"/>
                <a:gd name="connsiteY59" fmla="*/ 1011014 h 1049715"/>
                <a:gd name="connsiteX60" fmla="*/ 406401 w 772914"/>
                <a:gd name="connsiteY60" fmla="*/ 1020991 h 1049715"/>
                <a:gd name="connsiteX61" fmla="*/ 392433 w 772914"/>
                <a:gd name="connsiteY61" fmla="*/ 1046931 h 1049715"/>
                <a:gd name="connsiteX62" fmla="*/ 380461 w 772914"/>
                <a:gd name="connsiteY62" fmla="*/ 1038950 h 1049715"/>
                <a:gd name="connsiteX63" fmla="*/ 366493 w 772914"/>
                <a:gd name="connsiteY63" fmla="*/ 1044936 h 1049715"/>
                <a:gd name="connsiteX64" fmla="*/ 308626 w 772914"/>
                <a:gd name="connsiteY64" fmla="*/ 1040945 h 1049715"/>
                <a:gd name="connsiteX65" fmla="*/ 290667 w 772914"/>
                <a:gd name="connsiteY65" fmla="*/ 1040945 h 1049715"/>
                <a:gd name="connsiteX66" fmla="*/ 286282 w 772914"/>
                <a:gd name="connsiteY66" fmla="*/ 1049715 h 1049715"/>
                <a:gd name="connsiteX67" fmla="*/ 236790 w 772914"/>
                <a:gd name="connsiteY67" fmla="*/ 1018995 h 1049715"/>
                <a:gd name="connsiteX68" fmla="*/ 230804 w 772914"/>
                <a:gd name="connsiteY68" fmla="*/ 1007023 h 1049715"/>
                <a:gd name="connsiteX69" fmla="*/ 200873 w 772914"/>
                <a:gd name="connsiteY69" fmla="*/ 993055 h 1049715"/>
                <a:gd name="connsiteX70" fmla="*/ 194886 w 772914"/>
                <a:gd name="connsiteY70" fmla="*/ 971105 h 1049715"/>
                <a:gd name="connsiteX71" fmla="*/ 176927 w 772914"/>
                <a:gd name="connsiteY71" fmla="*/ 963124 h 1049715"/>
                <a:gd name="connsiteX72" fmla="*/ 170941 w 772914"/>
                <a:gd name="connsiteY72" fmla="*/ 991060 h 1049715"/>
                <a:gd name="connsiteX73" fmla="*/ 139014 w 772914"/>
                <a:gd name="connsiteY73" fmla="*/ 995050 h 1049715"/>
                <a:gd name="connsiteX74" fmla="*/ 135024 w 772914"/>
                <a:gd name="connsiteY74" fmla="*/ 1009018 h 1049715"/>
                <a:gd name="connsiteX75" fmla="*/ 89129 w 772914"/>
                <a:gd name="connsiteY75" fmla="*/ 1001037 h 1049715"/>
                <a:gd name="connsiteX76" fmla="*/ 87133 w 772914"/>
                <a:gd name="connsiteY76" fmla="*/ 1026977 h 1049715"/>
                <a:gd name="connsiteX77" fmla="*/ 39243 w 772914"/>
                <a:gd name="connsiteY77" fmla="*/ 1024982 h 1049715"/>
                <a:gd name="connsiteX78" fmla="*/ 123 w 772914"/>
                <a:gd name="connsiteY78" fmla="*/ 979994 h 1049715"/>
                <a:gd name="connsiteX79" fmla="*/ 0 w 772914"/>
                <a:gd name="connsiteY79" fmla="*/ 979419 h 1049715"/>
                <a:gd name="connsiteX80" fmla="*/ 4989 w 772914"/>
                <a:gd name="connsiteY80" fmla="*/ 944500 h 1049715"/>
                <a:gd name="connsiteX81" fmla="*/ 24943 w 772914"/>
                <a:gd name="connsiteY81" fmla="*/ 924546 h 1049715"/>
                <a:gd name="connsiteX82" fmla="*/ 51549 w 772914"/>
                <a:gd name="connsiteY82" fmla="*/ 904591 h 1049715"/>
                <a:gd name="connsiteX83" fmla="*/ 58200 w 772914"/>
                <a:gd name="connsiteY83" fmla="*/ 876323 h 1049715"/>
                <a:gd name="connsiteX84" fmla="*/ 94783 w 772914"/>
                <a:gd name="connsiteY84" fmla="*/ 851380 h 1049715"/>
                <a:gd name="connsiteX85" fmla="*/ 84806 w 772914"/>
                <a:gd name="connsiteY85" fmla="*/ 831426 h 1049715"/>
                <a:gd name="connsiteX86" fmla="*/ 111411 w 772914"/>
                <a:gd name="connsiteY86" fmla="*/ 793180 h 1049715"/>
                <a:gd name="connsiteX87" fmla="*/ 106423 w 772914"/>
                <a:gd name="connsiteY87" fmla="*/ 788192 h 1049715"/>
                <a:gd name="connsiteX88" fmla="*/ 162960 w 772914"/>
                <a:gd name="connsiteY88" fmla="*/ 728329 h 1049715"/>
                <a:gd name="connsiteX89" fmla="*/ 159634 w 772914"/>
                <a:gd name="connsiteY89" fmla="*/ 691746 h 1049715"/>
                <a:gd name="connsiteX90" fmla="*/ 143006 w 772914"/>
                <a:gd name="connsiteY90" fmla="*/ 665141 h 1049715"/>
                <a:gd name="connsiteX91" fmla="*/ 156308 w 772914"/>
                <a:gd name="connsiteY91" fmla="*/ 658489 h 1049715"/>
                <a:gd name="connsiteX92" fmla="*/ 136354 w 772914"/>
                <a:gd name="connsiteY92" fmla="*/ 625232 h 1049715"/>
                <a:gd name="connsiteX93" fmla="*/ 149657 w 772914"/>
                <a:gd name="connsiteY93" fmla="*/ 611929 h 1049715"/>
                <a:gd name="connsiteX94" fmla="*/ 236125 w 772914"/>
                <a:gd name="connsiteY94" fmla="*/ 543753 h 1049715"/>
                <a:gd name="connsiteX95" fmla="*/ 222823 w 772914"/>
                <a:gd name="connsiteY95" fmla="*/ 535438 h 1049715"/>
                <a:gd name="connsiteX96" fmla="*/ 187903 w 772914"/>
                <a:gd name="connsiteY96" fmla="*/ 537102 h 1049715"/>
                <a:gd name="connsiteX97" fmla="*/ 144668 w 772914"/>
                <a:gd name="connsiteY97" fmla="*/ 548741 h 1049715"/>
                <a:gd name="connsiteX98" fmla="*/ 73166 w 772914"/>
                <a:gd name="connsiteY98" fmla="*/ 565370 h 1049715"/>
                <a:gd name="connsiteX99" fmla="*/ 69840 w 772914"/>
                <a:gd name="connsiteY99" fmla="*/ 581998 h 1049715"/>
                <a:gd name="connsiteX100" fmla="*/ 63189 w 772914"/>
                <a:gd name="connsiteY100" fmla="*/ 608604 h 1049715"/>
                <a:gd name="connsiteX101" fmla="*/ 29931 w 772914"/>
                <a:gd name="connsiteY101" fmla="*/ 613592 h 1049715"/>
                <a:gd name="connsiteX102" fmla="*/ 38246 w 772914"/>
                <a:gd name="connsiteY102" fmla="*/ 586986 h 1049715"/>
                <a:gd name="connsiteX103" fmla="*/ 23280 w 772914"/>
                <a:gd name="connsiteY103" fmla="*/ 570359 h 1049715"/>
                <a:gd name="connsiteX104" fmla="*/ 38246 w 772914"/>
                <a:gd name="connsiteY104" fmla="*/ 558718 h 1049715"/>
                <a:gd name="connsiteX105" fmla="*/ 63189 w 772914"/>
                <a:gd name="connsiteY105" fmla="*/ 538764 h 1049715"/>
                <a:gd name="connsiteX106" fmla="*/ 96446 w 772914"/>
                <a:gd name="connsiteY106" fmla="*/ 527124 h 1049715"/>
                <a:gd name="connsiteX107" fmla="*/ 138017 w 772914"/>
                <a:gd name="connsiteY107" fmla="*/ 503845 h 1049715"/>
                <a:gd name="connsiteX108" fmla="*/ 161297 w 772914"/>
                <a:gd name="connsiteY108" fmla="*/ 473912 h 1049715"/>
                <a:gd name="connsiteX109" fmla="*/ 187903 w 772914"/>
                <a:gd name="connsiteY109" fmla="*/ 452296 h 1049715"/>
                <a:gd name="connsiteX110" fmla="*/ 189565 w 772914"/>
                <a:gd name="connsiteY110" fmla="*/ 404074 h 1049715"/>
                <a:gd name="connsiteX111" fmla="*/ 201205 w 772914"/>
                <a:gd name="connsiteY111" fmla="*/ 389107 h 1049715"/>
                <a:gd name="connsiteX112" fmla="*/ 156308 w 772914"/>
                <a:gd name="connsiteY112" fmla="*/ 329245 h 1049715"/>
                <a:gd name="connsiteX113" fmla="*/ 129703 w 772914"/>
                <a:gd name="connsiteY113" fmla="*/ 329245 h 1049715"/>
                <a:gd name="connsiteX114" fmla="*/ 123051 w 772914"/>
                <a:gd name="connsiteY114" fmla="*/ 310954 h 1049715"/>
                <a:gd name="connsiteX115" fmla="*/ 123051 w 772914"/>
                <a:gd name="connsiteY115" fmla="*/ 292662 h 1049715"/>
                <a:gd name="connsiteX116" fmla="*/ 88131 w 772914"/>
                <a:gd name="connsiteY116" fmla="*/ 274370 h 1049715"/>
                <a:gd name="connsiteX117" fmla="*/ 68177 w 772914"/>
                <a:gd name="connsiteY117" fmla="*/ 264394 h 1049715"/>
                <a:gd name="connsiteX118" fmla="*/ 51549 w 772914"/>
                <a:gd name="connsiteY118" fmla="*/ 256079 h 1049715"/>
                <a:gd name="connsiteX119" fmla="*/ 51549 w 772914"/>
                <a:gd name="connsiteY119" fmla="*/ 202868 h 1049715"/>
                <a:gd name="connsiteX120" fmla="*/ 34476 w 772914"/>
                <a:gd name="connsiteY120" fmla="*/ 182949 h 1049715"/>
                <a:gd name="connsiteX121" fmla="*/ 101102 w 772914"/>
                <a:gd name="connsiteY121" fmla="*/ 184909 h 1049715"/>
                <a:gd name="connsiteX122" fmla="*/ 113074 w 772914"/>
                <a:gd name="connsiteY122" fmla="*/ 172937 h 1049715"/>
                <a:gd name="connsiteX123" fmla="*/ 107088 w 772914"/>
                <a:gd name="connsiteY123" fmla="*/ 133028 h 1049715"/>
                <a:gd name="connsiteX124" fmla="*/ 164955 w 772914"/>
                <a:gd name="connsiteY124" fmla="*/ 111079 h 1049715"/>
                <a:gd name="connsiteX125" fmla="*/ 158969 w 772914"/>
                <a:gd name="connsiteY125" fmla="*/ 95115 h 1049715"/>
                <a:gd name="connsiteX126" fmla="*/ 174932 w 772914"/>
                <a:gd name="connsiteY126" fmla="*/ 79152 h 1049715"/>
                <a:gd name="connsiteX127" fmla="*/ 234795 w 772914"/>
                <a:gd name="connsiteY127" fmla="*/ 77156 h 1049715"/>
                <a:gd name="connsiteX128" fmla="*/ 252754 w 772914"/>
                <a:gd name="connsiteY128" fmla="*/ 31262 h 1049715"/>
                <a:gd name="connsiteX129" fmla="*/ 268717 w 772914"/>
                <a:gd name="connsiteY129" fmla="*/ 43234 h 1049715"/>
                <a:gd name="connsiteX130" fmla="*/ 294658 w 772914"/>
                <a:gd name="connsiteY130" fmla="*/ 33257 h 1049715"/>
                <a:gd name="connsiteX131" fmla="*/ 320598 w 772914"/>
                <a:gd name="connsiteY131" fmla="*/ 65184 h 1049715"/>
                <a:gd name="connsiteX132" fmla="*/ 344543 w 772914"/>
                <a:gd name="connsiteY132" fmla="*/ 73166 h 1049715"/>
                <a:gd name="connsiteX133" fmla="*/ 373540 w 772914"/>
                <a:gd name="connsiteY133" fmla="*/ 82322 h 1049715"/>
                <a:gd name="connsiteX134" fmla="*/ 379131 w 772914"/>
                <a:gd name="connsiteY134" fmla="*/ 98109 h 1049715"/>
                <a:gd name="connsiteX135" fmla="*/ 415714 w 772914"/>
                <a:gd name="connsiteY135" fmla="*/ 101433 h 1049715"/>
                <a:gd name="connsiteX136" fmla="*/ 422365 w 772914"/>
                <a:gd name="connsiteY136" fmla="*/ 121388 h 1049715"/>
                <a:gd name="connsiteX137" fmla="*/ 440656 w 772914"/>
                <a:gd name="connsiteY137" fmla="*/ 134691 h 1049715"/>
                <a:gd name="connsiteX138" fmla="*/ 457285 w 772914"/>
                <a:gd name="connsiteY138" fmla="*/ 131366 h 1049715"/>
                <a:gd name="connsiteX139" fmla="*/ 465599 w 772914"/>
                <a:gd name="connsiteY139" fmla="*/ 136354 h 1049715"/>
                <a:gd name="connsiteX140" fmla="*/ 468925 w 772914"/>
                <a:gd name="connsiteY140" fmla="*/ 136354 h 1049715"/>
                <a:gd name="connsiteX141" fmla="*/ 478902 w 772914"/>
                <a:gd name="connsiteY141" fmla="*/ 161296 h 1049715"/>
                <a:gd name="connsiteX142" fmla="*/ 498856 w 772914"/>
                <a:gd name="connsiteY142" fmla="*/ 161296 h 1049715"/>
                <a:gd name="connsiteX143" fmla="*/ 510496 w 772914"/>
                <a:gd name="connsiteY143" fmla="*/ 147993 h 1049715"/>
                <a:gd name="connsiteX144" fmla="*/ 522136 w 772914"/>
                <a:gd name="connsiteY144" fmla="*/ 136354 h 1049715"/>
                <a:gd name="connsiteX145" fmla="*/ 522136 w 772914"/>
                <a:gd name="connsiteY145" fmla="*/ 129702 h 1049715"/>
                <a:gd name="connsiteX146" fmla="*/ 510496 w 772914"/>
                <a:gd name="connsiteY146" fmla="*/ 119725 h 1049715"/>
                <a:gd name="connsiteX147" fmla="*/ 520473 w 772914"/>
                <a:gd name="connsiteY147" fmla="*/ 106423 h 1049715"/>
                <a:gd name="connsiteX148" fmla="*/ 500519 w 772914"/>
                <a:gd name="connsiteY148" fmla="*/ 71503 h 1049715"/>
                <a:gd name="connsiteX149" fmla="*/ 492205 w 772914"/>
                <a:gd name="connsiteY149" fmla="*/ 56537 h 1049715"/>
                <a:gd name="connsiteX150" fmla="*/ 490542 w 772914"/>
                <a:gd name="connsiteY150" fmla="*/ 16629 h 1049715"/>
                <a:gd name="connsiteX151" fmla="*/ 513822 w 772914"/>
                <a:gd name="connsiteY151" fmla="*/ 16629 h 1049715"/>
                <a:gd name="connsiteX152" fmla="*/ 550405 w 772914"/>
                <a:gd name="connsiteY152" fmla="*/ 0 h 1049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772914" h="1049715">
                  <a:moveTo>
                    <a:pt x="550405" y="0"/>
                  </a:moveTo>
                  <a:lnTo>
                    <a:pt x="591976" y="11641"/>
                  </a:lnTo>
                  <a:lnTo>
                    <a:pt x="603616" y="28268"/>
                  </a:lnTo>
                  <a:lnTo>
                    <a:pt x="635210" y="54874"/>
                  </a:lnTo>
                  <a:lnTo>
                    <a:pt x="645188" y="103097"/>
                  </a:lnTo>
                  <a:lnTo>
                    <a:pt x="680107" y="136354"/>
                  </a:lnTo>
                  <a:lnTo>
                    <a:pt x="685096" y="169611"/>
                  </a:lnTo>
                  <a:lnTo>
                    <a:pt x="698399" y="181250"/>
                  </a:lnTo>
                  <a:lnTo>
                    <a:pt x="700062" y="196217"/>
                  </a:lnTo>
                  <a:lnTo>
                    <a:pt x="716690" y="211183"/>
                  </a:lnTo>
                  <a:lnTo>
                    <a:pt x="701725" y="229474"/>
                  </a:lnTo>
                  <a:lnTo>
                    <a:pt x="708376" y="294324"/>
                  </a:lnTo>
                  <a:lnTo>
                    <a:pt x="748285" y="320930"/>
                  </a:lnTo>
                  <a:lnTo>
                    <a:pt x="771564" y="339222"/>
                  </a:lnTo>
                  <a:lnTo>
                    <a:pt x="772914" y="348669"/>
                  </a:lnTo>
                  <a:lnTo>
                    <a:pt x="771564" y="348534"/>
                  </a:lnTo>
                  <a:lnTo>
                    <a:pt x="727665" y="350529"/>
                  </a:lnTo>
                  <a:lnTo>
                    <a:pt x="715692" y="368488"/>
                  </a:lnTo>
                  <a:lnTo>
                    <a:pt x="701724" y="386447"/>
                  </a:lnTo>
                  <a:lnTo>
                    <a:pt x="701724" y="394428"/>
                  </a:lnTo>
                  <a:lnTo>
                    <a:pt x="709706" y="408396"/>
                  </a:lnTo>
                  <a:lnTo>
                    <a:pt x="691747" y="436332"/>
                  </a:lnTo>
                  <a:lnTo>
                    <a:pt x="657825" y="448305"/>
                  </a:lnTo>
                  <a:lnTo>
                    <a:pt x="651839" y="476241"/>
                  </a:lnTo>
                  <a:lnTo>
                    <a:pt x="649843" y="492204"/>
                  </a:lnTo>
                  <a:lnTo>
                    <a:pt x="635875" y="492204"/>
                  </a:lnTo>
                  <a:lnTo>
                    <a:pt x="613926" y="518145"/>
                  </a:lnTo>
                  <a:lnTo>
                    <a:pt x="603948" y="538099"/>
                  </a:lnTo>
                  <a:lnTo>
                    <a:pt x="603948" y="570026"/>
                  </a:lnTo>
                  <a:lnTo>
                    <a:pt x="587985" y="583994"/>
                  </a:lnTo>
                  <a:lnTo>
                    <a:pt x="550072" y="576012"/>
                  </a:lnTo>
                  <a:lnTo>
                    <a:pt x="536104" y="603948"/>
                  </a:lnTo>
                  <a:lnTo>
                    <a:pt x="522136" y="609934"/>
                  </a:lnTo>
                  <a:lnTo>
                    <a:pt x="524131" y="635875"/>
                  </a:lnTo>
                  <a:lnTo>
                    <a:pt x="516150" y="653833"/>
                  </a:lnTo>
                  <a:lnTo>
                    <a:pt x="522136" y="695737"/>
                  </a:lnTo>
                  <a:lnTo>
                    <a:pt x="524131" y="719682"/>
                  </a:lnTo>
                  <a:lnTo>
                    <a:pt x="536104" y="751609"/>
                  </a:lnTo>
                  <a:lnTo>
                    <a:pt x="554063" y="753604"/>
                  </a:lnTo>
                  <a:lnTo>
                    <a:pt x="572022" y="789522"/>
                  </a:lnTo>
                  <a:lnTo>
                    <a:pt x="581999" y="805485"/>
                  </a:lnTo>
                  <a:lnTo>
                    <a:pt x="591976" y="819453"/>
                  </a:lnTo>
                  <a:lnTo>
                    <a:pt x="583994" y="853375"/>
                  </a:lnTo>
                  <a:lnTo>
                    <a:pt x="572022" y="869339"/>
                  </a:lnTo>
                  <a:lnTo>
                    <a:pt x="552067" y="867343"/>
                  </a:lnTo>
                  <a:lnTo>
                    <a:pt x="552067" y="881311"/>
                  </a:lnTo>
                  <a:lnTo>
                    <a:pt x="542090" y="895279"/>
                  </a:lnTo>
                  <a:lnTo>
                    <a:pt x="556058" y="907252"/>
                  </a:lnTo>
                  <a:lnTo>
                    <a:pt x="566035" y="931197"/>
                  </a:lnTo>
                  <a:lnTo>
                    <a:pt x="578008" y="945165"/>
                  </a:lnTo>
                  <a:lnTo>
                    <a:pt x="583994" y="963124"/>
                  </a:lnTo>
                  <a:lnTo>
                    <a:pt x="581999" y="987069"/>
                  </a:lnTo>
                  <a:lnTo>
                    <a:pt x="566035" y="995050"/>
                  </a:lnTo>
                  <a:lnTo>
                    <a:pt x="530118" y="977092"/>
                  </a:lnTo>
                  <a:lnTo>
                    <a:pt x="514154" y="969110"/>
                  </a:lnTo>
                  <a:lnTo>
                    <a:pt x="502182" y="989064"/>
                  </a:lnTo>
                  <a:lnTo>
                    <a:pt x="498191" y="1003032"/>
                  </a:lnTo>
                  <a:lnTo>
                    <a:pt x="490209" y="1015005"/>
                  </a:lnTo>
                  <a:lnTo>
                    <a:pt x="458282" y="1024982"/>
                  </a:lnTo>
                  <a:lnTo>
                    <a:pt x="430346" y="1011014"/>
                  </a:lnTo>
                  <a:lnTo>
                    <a:pt x="406401" y="1020991"/>
                  </a:lnTo>
                  <a:lnTo>
                    <a:pt x="392433" y="1046931"/>
                  </a:lnTo>
                  <a:lnTo>
                    <a:pt x="380461" y="1038950"/>
                  </a:lnTo>
                  <a:lnTo>
                    <a:pt x="366493" y="1044936"/>
                  </a:lnTo>
                  <a:lnTo>
                    <a:pt x="308626" y="1040945"/>
                  </a:lnTo>
                  <a:lnTo>
                    <a:pt x="290667" y="1040945"/>
                  </a:lnTo>
                  <a:lnTo>
                    <a:pt x="286282" y="1049715"/>
                  </a:lnTo>
                  <a:lnTo>
                    <a:pt x="236790" y="1018995"/>
                  </a:lnTo>
                  <a:lnTo>
                    <a:pt x="230804" y="1007023"/>
                  </a:lnTo>
                  <a:lnTo>
                    <a:pt x="200873" y="993055"/>
                  </a:lnTo>
                  <a:lnTo>
                    <a:pt x="194886" y="971105"/>
                  </a:lnTo>
                  <a:lnTo>
                    <a:pt x="176927" y="963124"/>
                  </a:lnTo>
                  <a:lnTo>
                    <a:pt x="170941" y="991060"/>
                  </a:lnTo>
                  <a:lnTo>
                    <a:pt x="139014" y="995050"/>
                  </a:lnTo>
                  <a:lnTo>
                    <a:pt x="135024" y="1009018"/>
                  </a:lnTo>
                  <a:lnTo>
                    <a:pt x="89129" y="1001037"/>
                  </a:lnTo>
                  <a:lnTo>
                    <a:pt x="87133" y="1026977"/>
                  </a:lnTo>
                  <a:lnTo>
                    <a:pt x="39243" y="1024982"/>
                  </a:lnTo>
                  <a:lnTo>
                    <a:pt x="123" y="979994"/>
                  </a:lnTo>
                  <a:lnTo>
                    <a:pt x="0" y="979419"/>
                  </a:lnTo>
                  <a:lnTo>
                    <a:pt x="4989" y="944500"/>
                  </a:lnTo>
                  <a:lnTo>
                    <a:pt x="24943" y="924546"/>
                  </a:lnTo>
                  <a:lnTo>
                    <a:pt x="51549" y="904591"/>
                  </a:lnTo>
                  <a:lnTo>
                    <a:pt x="58200" y="876323"/>
                  </a:lnTo>
                  <a:lnTo>
                    <a:pt x="94783" y="851380"/>
                  </a:lnTo>
                  <a:lnTo>
                    <a:pt x="84806" y="831426"/>
                  </a:lnTo>
                  <a:lnTo>
                    <a:pt x="111411" y="793180"/>
                  </a:lnTo>
                  <a:lnTo>
                    <a:pt x="106423" y="788192"/>
                  </a:lnTo>
                  <a:lnTo>
                    <a:pt x="162960" y="728329"/>
                  </a:lnTo>
                  <a:lnTo>
                    <a:pt x="159634" y="691746"/>
                  </a:lnTo>
                  <a:lnTo>
                    <a:pt x="143006" y="665141"/>
                  </a:lnTo>
                  <a:lnTo>
                    <a:pt x="156308" y="658489"/>
                  </a:lnTo>
                  <a:lnTo>
                    <a:pt x="136354" y="625232"/>
                  </a:lnTo>
                  <a:lnTo>
                    <a:pt x="149657" y="611929"/>
                  </a:lnTo>
                  <a:lnTo>
                    <a:pt x="236125" y="543753"/>
                  </a:lnTo>
                  <a:lnTo>
                    <a:pt x="222823" y="535438"/>
                  </a:lnTo>
                  <a:lnTo>
                    <a:pt x="187903" y="537102"/>
                  </a:lnTo>
                  <a:lnTo>
                    <a:pt x="144668" y="548741"/>
                  </a:lnTo>
                  <a:lnTo>
                    <a:pt x="73166" y="565370"/>
                  </a:lnTo>
                  <a:lnTo>
                    <a:pt x="69840" y="581998"/>
                  </a:lnTo>
                  <a:lnTo>
                    <a:pt x="63189" y="608604"/>
                  </a:lnTo>
                  <a:lnTo>
                    <a:pt x="29931" y="613592"/>
                  </a:lnTo>
                  <a:lnTo>
                    <a:pt x="38246" y="586986"/>
                  </a:lnTo>
                  <a:lnTo>
                    <a:pt x="23280" y="570359"/>
                  </a:lnTo>
                  <a:lnTo>
                    <a:pt x="38246" y="558718"/>
                  </a:lnTo>
                  <a:lnTo>
                    <a:pt x="63189" y="538764"/>
                  </a:lnTo>
                  <a:lnTo>
                    <a:pt x="96446" y="527124"/>
                  </a:lnTo>
                  <a:lnTo>
                    <a:pt x="138017" y="503845"/>
                  </a:lnTo>
                  <a:lnTo>
                    <a:pt x="161297" y="473912"/>
                  </a:lnTo>
                  <a:lnTo>
                    <a:pt x="187903" y="452296"/>
                  </a:lnTo>
                  <a:lnTo>
                    <a:pt x="189565" y="404074"/>
                  </a:lnTo>
                  <a:lnTo>
                    <a:pt x="201205" y="389107"/>
                  </a:lnTo>
                  <a:lnTo>
                    <a:pt x="156308" y="329245"/>
                  </a:lnTo>
                  <a:lnTo>
                    <a:pt x="129703" y="329245"/>
                  </a:lnTo>
                  <a:lnTo>
                    <a:pt x="123051" y="310954"/>
                  </a:lnTo>
                  <a:lnTo>
                    <a:pt x="123051" y="292662"/>
                  </a:lnTo>
                  <a:lnTo>
                    <a:pt x="88131" y="274370"/>
                  </a:lnTo>
                  <a:lnTo>
                    <a:pt x="68177" y="264394"/>
                  </a:lnTo>
                  <a:lnTo>
                    <a:pt x="51549" y="256079"/>
                  </a:lnTo>
                  <a:lnTo>
                    <a:pt x="51549" y="202868"/>
                  </a:lnTo>
                  <a:lnTo>
                    <a:pt x="34476" y="182949"/>
                  </a:lnTo>
                  <a:lnTo>
                    <a:pt x="101102" y="184909"/>
                  </a:lnTo>
                  <a:lnTo>
                    <a:pt x="113074" y="172937"/>
                  </a:lnTo>
                  <a:lnTo>
                    <a:pt x="107088" y="133028"/>
                  </a:lnTo>
                  <a:lnTo>
                    <a:pt x="164955" y="111079"/>
                  </a:lnTo>
                  <a:lnTo>
                    <a:pt x="158969" y="95115"/>
                  </a:lnTo>
                  <a:lnTo>
                    <a:pt x="174932" y="79152"/>
                  </a:lnTo>
                  <a:lnTo>
                    <a:pt x="234795" y="77156"/>
                  </a:lnTo>
                  <a:lnTo>
                    <a:pt x="252754" y="31262"/>
                  </a:lnTo>
                  <a:lnTo>
                    <a:pt x="268717" y="43234"/>
                  </a:lnTo>
                  <a:lnTo>
                    <a:pt x="294658" y="33257"/>
                  </a:lnTo>
                  <a:lnTo>
                    <a:pt x="320598" y="65184"/>
                  </a:lnTo>
                  <a:lnTo>
                    <a:pt x="344543" y="73166"/>
                  </a:lnTo>
                  <a:lnTo>
                    <a:pt x="373540" y="82322"/>
                  </a:lnTo>
                  <a:lnTo>
                    <a:pt x="379131" y="98109"/>
                  </a:lnTo>
                  <a:lnTo>
                    <a:pt x="415714" y="101433"/>
                  </a:lnTo>
                  <a:lnTo>
                    <a:pt x="422365" y="121388"/>
                  </a:lnTo>
                  <a:lnTo>
                    <a:pt x="440656" y="134691"/>
                  </a:lnTo>
                  <a:lnTo>
                    <a:pt x="457285" y="131366"/>
                  </a:lnTo>
                  <a:lnTo>
                    <a:pt x="465599" y="136354"/>
                  </a:lnTo>
                  <a:lnTo>
                    <a:pt x="468925" y="136354"/>
                  </a:lnTo>
                  <a:lnTo>
                    <a:pt x="478902" y="161296"/>
                  </a:lnTo>
                  <a:lnTo>
                    <a:pt x="498856" y="161296"/>
                  </a:lnTo>
                  <a:lnTo>
                    <a:pt x="510496" y="147993"/>
                  </a:lnTo>
                  <a:lnTo>
                    <a:pt x="522136" y="136354"/>
                  </a:lnTo>
                  <a:lnTo>
                    <a:pt x="522136" y="129702"/>
                  </a:lnTo>
                  <a:lnTo>
                    <a:pt x="510496" y="119725"/>
                  </a:lnTo>
                  <a:lnTo>
                    <a:pt x="520473" y="106423"/>
                  </a:lnTo>
                  <a:lnTo>
                    <a:pt x="500519" y="71503"/>
                  </a:lnTo>
                  <a:lnTo>
                    <a:pt x="492205" y="56537"/>
                  </a:lnTo>
                  <a:lnTo>
                    <a:pt x="490542" y="16629"/>
                  </a:lnTo>
                  <a:lnTo>
                    <a:pt x="513822" y="16629"/>
                  </a:lnTo>
                  <a:lnTo>
                    <a:pt x="550405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DCD848B2-C4DB-B45C-E606-199A42166E0E}"/>
                </a:ext>
              </a:extLst>
            </p:cNvPr>
            <p:cNvGrpSpPr/>
            <p:nvPr/>
          </p:nvGrpSpPr>
          <p:grpSpPr>
            <a:xfrm flipH="1">
              <a:off x="5831891" y="4850590"/>
              <a:ext cx="113970" cy="154120"/>
              <a:chOff x="4965309" y="3938588"/>
              <a:chExt cx="232961" cy="315032"/>
            </a:xfrm>
          </p:grpSpPr>
          <p:sp>
            <p:nvSpPr>
              <p:cNvPr id="489" name="四角形: 角を丸くする 488">
                <a:extLst>
                  <a:ext uri="{FF2B5EF4-FFF2-40B4-BE49-F238E27FC236}">
                    <a16:creationId xmlns:a16="http://schemas.microsoft.com/office/drawing/2014/main" id="{5F1FDF09-E105-2135-A8D4-650F8BB580B5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四角形: 角を丸くする 489">
                <a:extLst>
                  <a:ext uri="{FF2B5EF4-FFF2-40B4-BE49-F238E27FC236}">
                    <a16:creationId xmlns:a16="http://schemas.microsoft.com/office/drawing/2014/main" id="{64F26D78-4BC8-AF02-3E04-F0A2101D323A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月 490">
                <a:extLst>
                  <a:ext uri="{FF2B5EF4-FFF2-40B4-BE49-F238E27FC236}">
                    <a16:creationId xmlns:a16="http://schemas.microsoft.com/office/drawing/2014/main" id="{930DA6BE-4CA0-E182-E7AE-4E79B8149BCC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B6DDB0D1-A0C4-E985-3375-9205A9BD0989}"/>
                </a:ext>
              </a:extLst>
            </p:cNvPr>
            <p:cNvGrpSpPr/>
            <p:nvPr/>
          </p:nvGrpSpPr>
          <p:grpSpPr>
            <a:xfrm flipH="1">
              <a:off x="5258819" y="4822276"/>
              <a:ext cx="113970" cy="154120"/>
              <a:chOff x="4965309" y="3938588"/>
              <a:chExt cx="232961" cy="315032"/>
            </a:xfrm>
          </p:grpSpPr>
          <p:sp>
            <p:nvSpPr>
              <p:cNvPr id="493" name="四角形: 角を丸くする 492">
                <a:extLst>
                  <a:ext uri="{FF2B5EF4-FFF2-40B4-BE49-F238E27FC236}">
                    <a16:creationId xmlns:a16="http://schemas.microsoft.com/office/drawing/2014/main" id="{AE3B22FA-2B81-DB50-603A-0F496AD1A2F5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四角形: 角を丸くする 493">
                <a:extLst>
                  <a:ext uri="{FF2B5EF4-FFF2-40B4-BE49-F238E27FC236}">
                    <a16:creationId xmlns:a16="http://schemas.microsoft.com/office/drawing/2014/main" id="{D1309500-A9FC-BCD5-7A58-64EE1ABC43A0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月 494">
                <a:extLst>
                  <a:ext uri="{FF2B5EF4-FFF2-40B4-BE49-F238E27FC236}">
                    <a16:creationId xmlns:a16="http://schemas.microsoft.com/office/drawing/2014/main" id="{8CBBFF46-558F-908D-4C80-65C9285E178E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6F938029-28E9-E4B5-ED55-C0B8CE9D90DA}"/>
                </a:ext>
              </a:extLst>
            </p:cNvPr>
            <p:cNvGrpSpPr/>
            <p:nvPr/>
          </p:nvGrpSpPr>
          <p:grpSpPr>
            <a:xfrm>
              <a:off x="4572685" y="4967110"/>
              <a:ext cx="113970" cy="154120"/>
              <a:chOff x="4965309" y="3938588"/>
              <a:chExt cx="232961" cy="315032"/>
            </a:xfrm>
          </p:grpSpPr>
          <p:sp>
            <p:nvSpPr>
              <p:cNvPr id="497" name="四角形: 角を丸くする 496">
                <a:extLst>
                  <a:ext uri="{FF2B5EF4-FFF2-40B4-BE49-F238E27FC236}">
                    <a16:creationId xmlns:a16="http://schemas.microsoft.com/office/drawing/2014/main" id="{C1D7B430-7219-1837-EEB0-A57CA03D6D5F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四角形: 角を丸くする 497">
                <a:extLst>
                  <a:ext uri="{FF2B5EF4-FFF2-40B4-BE49-F238E27FC236}">
                    <a16:creationId xmlns:a16="http://schemas.microsoft.com/office/drawing/2014/main" id="{43AF380A-E9CF-F0D7-5089-972753CBB8FE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月 498">
                <a:extLst>
                  <a:ext uri="{FF2B5EF4-FFF2-40B4-BE49-F238E27FC236}">
                    <a16:creationId xmlns:a16="http://schemas.microsoft.com/office/drawing/2014/main" id="{E1F5504D-A085-C6D2-594D-E3208C87031C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38C34B9A-3F58-67AF-58CD-82DC88D2A0D8}"/>
                </a:ext>
              </a:extLst>
            </p:cNvPr>
            <p:cNvGrpSpPr/>
            <p:nvPr/>
          </p:nvGrpSpPr>
          <p:grpSpPr>
            <a:xfrm>
              <a:off x="3970001" y="4805442"/>
              <a:ext cx="113970" cy="154120"/>
              <a:chOff x="4965309" y="3938588"/>
              <a:chExt cx="232961" cy="315032"/>
            </a:xfrm>
          </p:grpSpPr>
          <p:sp>
            <p:nvSpPr>
              <p:cNvPr id="501" name="四角形: 角を丸くする 500">
                <a:extLst>
                  <a:ext uri="{FF2B5EF4-FFF2-40B4-BE49-F238E27FC236}">
                    <a16:creationId xmlns:a16="http://schemas.microsoft.com/office/drawing/2014/main" id="{EE59A135-FEE4-1B1B-4CF5-0F7321D355BF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四角形: 角を丸くする 501">
                <a:extLst>
                  <a:ext uri="{FF2B5EF4-FFF2-40B4-BE49-F238E27FC236}">
                    <a16:creationId xmlns:a16="http://schemas.microsoft.com/office/drawing/2014/main" id="{94376C98-86F4-35FA-BBD2-54C1D2DE0893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月 502">
                <a:extLst>
                  <a:ext uri="{FF2B5EF4-FFF2-40B4-BE49-F238E27FC236}">
                    <a16:creationId xmlns:a16="http://schemas.microsoft.com/office/drawing/2014/main" id="{B97BA4A0-281F-03E3-F49B-113C21DF357B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5542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165546</TotalTime>
  <Words>80</Words>
  <Application>Microsoft Office PowerPoint</Application>
  <PresentationFormat>A4 210 x 297 mm</PresentationFormat>
  <Paragraphs>56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pptxn79_大分県のおとなり、隣接する県のイラスト</dc:title>
  <dc:subject>pptxn79_大分県のおとなり、隣接する県のイラスト</dc:subject>
  <dc:creator>でじけろお</dc:creator>
  <cp:revision>1</cp:revision>
  <dcterms:created xsi:type="dcterms:W3CDTF">2018-05-20T00:31:01Z</dcterms:created>
  <dcterms:modified xsi:type="dcterms:W3CDTF">2025-02-03T15:39:59Z</dcterms:modified>
  <cp:version>1</cp:version>
</cp:coreProperties>
</file>