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88" r:id="rId2"/>
    <p:sldId id="98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FF00"/>
    <a:srgbClr val="99FF99"/>
    <a:srgbClr val="A9D18E"/>
    <a:srgbClr val="E2F0D9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24" autoAdjust="0"/>
    <p:restoredTop sz="94660"/>
  </p:normalViewPr>
  <p:slideViewPr>
    <p:cSldViewPr snapToGrid="0">
      <p:cViewPr varScale="1">
        <p:scale>
          <a:sx n="46" d="100"/>
          <a:sy n="46" d="100"/>
        </p:scale>
        <p:origin x="684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774220-44DA-2195-4F89-7BBCC8469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7B7C31B-848C-E465-536D-59F6EC966557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長崎県のおとなり、隣接する県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E48EF1DB-898B-D902-82C7-EC9BAD2FCFF3}"/>
              </a:ext>
            </a:extLst>
          </p:cNvPr>
          <p:cNvGrpSpPr/>
          <p:nvPr/>
        </p:nvGrpSpPr>
        <p:grpSpPr>
          <a:xfrm>
            <a:off x="880043" y="844550"/>
            <a:ext cx="2491807" cy="2713586"/>
            <a:chOff x="880043" y="844550"/>
            <a:chExt cx="2491807" cy="2713586"/>
          </a:xfrm>
        </p:grpSpPr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7B7975F1-550E-E316-D8AA-544D07D3B07B}"/>
                </a:ext>
              </a:extLst>
            </p:cNvPr>
            <p:cNvSpPr/>
            <p:nvPr/>
          </p:nvSpPr>
          <p:spPr>
            <a:xfrm>
              <a:off x="2676755" y="844550"/>
              <a:ext cx="695095" cy="235920"/>
            </a:xfrm>
            <a:custGeom>
              <a:avLst/>
              <a:gdLst>
                <a:gd name="connsiteX0" fmla="*/ 0 w 695095"/>
                <a:gd name="connsiteY0" fmla="*/ 0 h 235920"/>
                <a:gd name="connsiteX1" fmla="*/ 695095 w 695095"/>
                <a:gd name="connsiteY1" fmla="*/ 0 h 235920"/>
                <a:gd name="connsiteX2" fmla="*/ 695095 w 695095"/>
                <a:gd name="connsiteY2" fmla="*/ 137340 h 235920"/>
                <a:gd name="connsiteX3" fmla="*/ 665346 w 695095"/>
                <a:gd name="connsiteY3" fmla="*/ 155647 h 235920"/>
                <a:gd name="connsiteX4" fmla="*/ 653454 w 695095"/>
                <a:gd name="connsiteY4" fmla="*/ 122944 h 235920"/>
                <a:gd name="connsiteX5" fmla="*/ 638589 w 695095"/>
                <a:gd name="connsiteY5" fmla="*/ 87267 h 235920"/>
                <a:gd name="connsiteX6" fmla="*/ 623724 w 695095"/>
                <a:gd name="connsiteY6" fmla="*/ 87267 h 235920"/>
                <a:gd name="connsiteX7" fmla="*/ 599939 w 695095"/>
                <a:gd name="connsiteY7" fmla="*/ 134836 h 235920"/>
                <a:gd name="connsiteX8" fmla="*/ 573182 w 695095"/>
                <a:gd name="connsiteY8" fmla="*/ 167539 h 235920"/>
                <a:gd name="connsiteX9" fmla="*/ 567236 w 695095"/>
                <a:gd name="connsiteY9" fmla="*/ 182405 h 235920"/>
                <a:gd name="connsiteX10" fmla="*/ 472098 w 695095"/>
                <a:gd name="connsiteY10" fmla="*/ 235920 h 235920"/>
                <a:gd name="connsiteX11" fmla="*/ 412637 w 695095"/>
                <a:gd name="connsiteY11" fmla="*/ 209162 h 235920"/>
                <a:gd name="connsiteX12" fmla="*/ 376960 w 695095"/>
                <a:gd name="connsiteY12" fmla="*/ 227000 h 235920"/>
                <a:gd name="connsiteX13" fmla="*/ 353176 w 695095"/>
                <a:gd name="connsiteY13" fmla="*/ 197270 h 235920"/>
                <a:gd name="connsiteX14" fmla="*/ 362095 w 695095"/>
                <a:gd name="connsiteY14" fmla="*/ 170512 h 235920"/>
                <a:gd name="connsiteX15" fmla="*/ 338311 w 695095"/>
                <a:gd name="connsiteY15" fmla="*/ 140782 h 235920"/>
                <a:gd name="connsiteX16" fmla="*/ 305607 w 695095"/>
                <a:gd name="connsiteY16" fmla="*/ 125917 h 235920"/>
                <a:gd name="connsiteX17" fmla="*/ 275876 w 695095"/>
                <a:gd name="connsiteY17" fmla="*/ 90240 h 235920"/>
                <a:gd name="connsiteX18" fmla="*/ 219388 w 695095"/>
                <a:gd name="connsiteY18" fmla="*/ 81321 h 235920"/>
                <a:gd name="connsiteX19" fmla="*/ 189658 w 695095"/>
                <a:gd name="connsiteY19" fmla="*/ 57536 h 235920"/>
                <a:gd name="connsiteX20" fmla="*/ 162900 w 695095"/>
                <a:gd name="connsiteY20" fmla="*/ 134836 h 235920"/>
                <a:gd name="connsiteX21" fmla="*/ 142089 w 695095"/>
                <a:gd name="connsiteY21" fmla="*/ 164566 h 235920"/>
                <a:gd name="connsiteX22" fmla="*/ 49924 w 695095"/>
                <a:gd name="connsiteY22" fmla="*/ 212135 h 235920"/>
                <a:gd name="connsiteX23" fmla="*/ 41005 w 695095"/>
                <a:gd name="connsiteY23" fmla="*/ 170512 h 235920"/>
                <a:gd name="connsiteX24" fmla="*/ 46951 w 695095"/>
                <a:gd name="connsiteY24" fmla="*/ 45644 h 235920"/>
                <a:gd name="connsiteX25" fmla="*/ 5329 w 695095"/>
                <a:gd name="connsiteY25" fmla="*/ 12941 h 23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95095" h="235920">
                  <a:moveTo>
                    <a:pt x="0" y="0"/>
                  </a:moveTo>
                  <a:lnTo>
                    <a:pt x="695095" y="0"/>
                  </a:lnTo>
                  <a:lnTo>
                    <a:pt x="695095" y="137340"/>
                  </a:lnTo>
                  <a:lnTo>
                    <a:pt x="665346" y="155647"/>
                  </a:lnTo>
                  <a:lnTo>
                    <a:pt x="653454" y="122944"/>
                  </a:lnTo>
                  <a:lnTo>
                    <a:pt x="638589" y="87267"/>
                  </a:lnTo>
                  <a:lnTo>
                    <a:pt x="623724" y="87267"/>
                  </a:lnTo>
                  <a:lnTo>
                    <a:pt x="599939" y="134836"/>
                  </a:lnTo>
                  <a:lnTo>
                    <a:pt x="573182" y="167539"/>
                  </a:lnTo>
                  <a:lnTo>
                    <a:pt x="567236" y="182405"/>
                  </a:lnTo>
                  <a:lnTo>
                    <a:pt x="472098" y="235920"/>
                  </a:lnTo>
                  <a:lnTo>
                    <a:pt x="412637" y="209162"/>
                  </a:lnTo>
                  <a:lnTo>
                    <a:pt x="376960" y="227000"/>
                  </a:lnTo>
                  <a:lnTo>
                    <a:pt x="353176" y="197270"/>
                  </a:lnTo>
                  <a:lnTo>
                    <a:pt x="362095" y="170512"/>
                  </a:lnTo>
                  <a:lnTo>
                    <a:pt x="338311" y="140782"/>
                  </a:lnTo>
                  <a:lnTo>
                    <a:pt x="305607" y="125917"/>
                  </a:lnTo>
                  <a:lnTo>
                    <a:pt x="275876" y="90240"/>
                  </a:lnTo>
                  <a:lnTo>
                    <a:pt x="219388" y="81321"/>
                  </a:lnTo>
                  <a:lnTo>
                    <a:pt x="189658" y="57536"/>
                  </a:lnTo>
                  <a:lnTo>
                    <a:pt x="162900" y="134836"/>
                  </a:lnTo>
                  <a:lnTo>
                    <a:pt x="142089" y="164566"/>
                  </a:lnTo>
                  <a:lnTo>
                    <a:pt x="49924" y="212135"/>
                  </a:lnTo>
                  <a:lnTo>
                    <a:pt x="41005" y="170512"/>
                  </a:lnTo>
                  <a:lnTo>
                    <a:pt x="46951" y="45644"/>
                  </a:lnTo>
                  <a:lnTo>
                    <a:pt x="5329" y="12941"/>
                  </a:lnTo>
                  <a:close/>
                </a:path>
              </a:pathLst>
            </a:custGeom>
            <a:solidFill>
              <a:srgbClr val="E2F0D9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92E9D9D-2C91-5E9F-967B-B04A0261671C}"/>
                </a:ext>
              </a:extLst>
            </p:cNvPr>
            <p:cNvSpPr/>
            <p:nvPr/>
          </p:nvSpPr>
          <p:spPr>
            <a:xfrm>
              <a:off x="1683137" y="1026953"/>
              <a:ext cx="1379495" cy="1376523"/>
            </a:xfrm>
            <a:custGeom>
              <a:avLst/>
              <a:gdLst>
                <a:gd name="connsiteX0" fmla="*/ 3535680 w 3535680"/>
                <a:gd name="connsiteY0" fmla="*/ 1264920 h 3528060"/>
                <a:gd name="connsiteX1" fmla="*/ 3474720 w 3535680"/>
                <a:gd name="connsiteY1" fmla="*/ 1379220 h 3528060"/>
                <a:gd name="connsiteX2" fmla="*/ 3512820 w 3535680"/>
                <a:gd name="connsiteY2" fmla="*/ 1470660 h 3528060"/>
                <a:gd name="connsiteX3" fmla="*/ 3512820 w 3535680"/>
                <a:gd name="connsiteY3" fmla="*/ 1539240 h 3528060"/>
                <a:gd name="connsiteX4" fmla="*/ 3467100 w 3535680"/>
                <a:gd name="connsiteY4" fmla="*/ 1577340 h 3528060"/>
                <a:gd name="connsiteX5" fmla="*/ 3474720 w 3535680"/>
                <a:gd name="connsiteY5" fmla="*/ 1638300 h 3528060"/>
                <a:gd name="connsiteX6" fmla="*/ 3383280 w 3535680"/>
                <a:gd name="connsiteY6" fmla="*/ 1691640 h 3528060"/>
                <a:gd name="connsiteX7" fmla="*/ 3268980 w 3535680"/>
                <a:gd name="connsiteY7" fmla="*/ 1706880 h 3528060"/>
                <a:gd name="connsiteX8" fmla="*/ 3223260 w 3535680"/>
                <a:gd name="connsiteY8" fmla="*/ 1661160 h 3528060"/>
                <a:gd name="connsiteX9" fmla="*/ 3101340 w 3535680"/>
                <a:gd name="connsiteY9" fmla="*/ 1699260 h 3528060"/>
                <a:gd name="connsiteX10" fmla="*/ 3017520 w 3535680"/>
                <a:gd name="connsiteY10" fmla="*/ 1638300 h 3528060"/>
                <a:gd name="connsiteX11" fmla="*/ 2933700 w 3535680"/>
                <a:gd name="connsiteY11" fmla="*/ 1684020 h 3528060"/>
                <a:gd name="connsiteX12" fmla="*/ 2773680 w 3535680"/>
                <a:gd name="connsiteY12" fmla="*/ 1737360 h 3528060"/>
                <a:gd name="connsiteX13" fmla="*/ 2705100 w 3535680"/>
                <a:gd name="connsiteY13" fmla="*/ 1859280 h 3528060"/>
                <a:gd name="connsiteX14" fmla="*/ 2659380 w 3535680"/>
                <a:gd name="connsiteY14" fmla="*/ 1889760 h 3528060"/>
                <a:gd name="connsiteX15" fmla="*/ 2598420 w 3535680"/>
                <a:gd name="connsiteY15" fmla="*/ 1988820 h 3528060"/>
                <a:gd name="connsiteX16" fmla="*/ 2598420 w 3535680"/>
                <a:gd name="connsiteY16" fmla="*/ 2141220 h 3528060"/>
                <a:gd name="connsiteX17" fmla="*/ 2537460 w 3535680"/>
                <a:gd name="connsiteY17" fmla="*/ 2148840 h 3528060"/>
                <a:gd name="connsiteX18" fmla="*/ 2522220 w 3535680"/>
                <a:gd name="connsiteY18" fmla="*/ 2194560 h 3528060"/>
                <a:gd name="connsiteX19" fmla="*/ 2446020 w 3535680"/>
                <a:gd name="connsiteY19" fmla="*/ 2270760 h 3528060"/>
                <a:gd name="connsiteX20" fmla="*/ 2484120 w 3535680"/>
                <a:gd name="connsiteY20" fmla="*/ 2301240 h 3528060"/>
                <a:gd name="connsiteX21" fmla="*/ 2514600 w 3535680"/>
                <a:gd name="connsiteY21" fmla="*/ 2468880 h 3528060"/>
                <a:gd name="connsiteX22" fmla="*/ 2499360 w 3535680"/>
                <a:gd name="connsiteY22" fmla="*/ 2499360 h 3528060"/>
                <a:gd name="connsiteX23" fmla="*/ 2522220 w 3535680"/>
                <a:gd name="connsiteY23" fmla="*/ 2583180 h 3528060"/>
                <a:gd name="connsiteX24" fmla="*/ 2415540 w 3535680"/>
                <a:gd name="connsiteY24" fmla="*/ 2583180 h 3528060"/>
                <a:gd name="connsiteX25" fmla="*/ 2415540 w 3535680"/>
                <a:gd name="connsiteY25" fmla="*/ 2644140 h 3528060"/>
                <a:gd name="connsiteX26" fmla="*/ 2476500 w 3535680"/>
                <a:gd name="connsiteY26" fmla="*/ 2667000 h 3528060"/>
                <a:gd name="connsiteX27" fmla="*/ 2453640 w 3535680"/>
                <a:gd name="connsiteY27" fmla="*/ 2735580 h 3528060"/>
                <a:gd name="connsiteX28" fmla="*/ 2560320 w 3535680"/>
                <a:gd name="connsiteY28" fmla="*/ 2857500 h 3528060"/>
                <a:gd name="connsiteX29" fmla="*/ 2529840 w 3535680"/>
                <a:gd name="connsiteY29" fmla="*/ 3086100 h 3528060"/>
                <a:gd name="connsiteX30" fmla="*/ 2461260 w 3535680"/>
                <a:gd name="connsiteY30" fmla="*/ 3147060 h 3528060"/>
                <a:gd name="connsiteX31" fmla="*/ 2316480 w 3535680"/>
                <a:gd name="connsiteY31" fmla="*/ 3101340 h 3528060"/>
                <a:gd name="connsiteX32" fmla="*/ 2225040 w 3535680"/>
                <a:gd name="connsiteY32" fmla="*/ 3070860 h 3528060"/>
                <a:gd name="connsiteX33" fmla="*/ 2125980 w 3535680"/>
                <a:gd name="connsiteY33" fmla="*/ 2948940 h 3528060"/>
                <a:gd name="connsiteX34" fmla="*/ 2026920 w 3535680"/>
                <a:gd name="connsiteY34" fmla="*/ 2987040 h 3528060"/>
                <a:gd name="connsiteX35" fmla="*/ 1965960 w 3535680"/>
                <a:gd name="connsiteY35" fmla="*/ 2941320 h 3528060"/>
                <a:gd name="connsiteX36" fmla="*/ 1897380 w 3535680"/>
                <a:gd name="connsiteY36" fmla="*/ 3116580 h 3528060"/>
                <a:gd name="connsiteX37" fmla="*/ 1668780 w 3535680"/>
                <a:gd name="connsiteY37" fmla="*/ 3124200 h 3528060"/>
                <a:gd name="connsiteX38" fmla="*/ 1607820 w 3535680"/>
                <a:gd name="connsiteY38" fmla="*/ 3185160 h 3528060"/>
                <a:gd name="connsiteX39" fmla="*/ 1630680 w 3535680"/>
                <a:gd name="connsiteY39" fmla="*/ 3246120 h 3528060"/>
                <a:gd name="connsiteX40" fmla="*/ 1409700 w 3535680"/>
                <a:gd name="connsiteY40" fmla="*/ 3329940 h 3528060"/>
                <a:gd name="connsiteX41" fmla="*/ 1432560 w 3535680"/>
                <a:gd name="connsiteY41" fmla="*/ 3482340 h 3528060"/>
                <a:gd name="connsiteX42" fmla="*/ 1386840 w 3535680"/>
                <a:gd name="connsiteY42" fmla="*/ 3528060 h 3528060"/>
                <a:gd name="connsiteX43" fmla="*/ 1127760 w 3535680"/>
                <a:gd name="connsiteY43" fmla="*/ 3520440 h 3528060"/>
                <a:gd name="connsiteX44" fmla="*/ 1188720 w 3535680"/>
                <a:gd name="connsiteY44" fmla="*/ 3345180 h 3528060"/>
                <a:gd name="connsiteX45" fmla="*/ 1158240 w 3535680"/>
                <a:gd name="connsiteY45" fmla="*/ 3268980 h 3528060"/>
                <a:gd name="connsiteX46" fmla="*/ 1074420 w 3535680"/>
                <a:gd name="connsiteY46" fmla="*/ 3169920 h 3528060"/>
                <a:gd name="connsiteX47" fmla="*/ 990600 w 3535680"/>
                <a:gd name="connsiteY47" fmla="*/ 3032760 h 3528060"/>
                <a:gd name="connsiteX48" fmla="*/ 914400 w 3535680"/>
                <a:gd name="connsiteY48" fmla="*/ 2781300 h 3528060"/>
                <a:gd name="connsiteX49" fmla="*/ 1013460 w 3535680"/>
                <a:gd name="connsiteY49" fmla="*/ 2735580 h 3528060"/>
                <a:gd name="connsiteX50" fmla="*/ 1036320 w 3535680"/>
                <a:gd name="connsiteY50" fmla="*/ 2667000 h 3528060"/>
                <a:gd name="connsiteX51" fmla="*/ 1074420 w 3535680"/>
                <a:gd name="connsiteY51" fmla="*/ 2606040 h 3528060"/>
                <a:gd name="connsiteX52" fmla="*/ 1074420 w 3535680"/>
                <a:gd name="connsiteY52" fmla="*/ 2606040 h 3528060"/>
                <a:gd name="connsiteX53" fmla="*/ 1150620 w 3535680"/>
                <a:gd name="connsiteY53" fmla="*/ 2575560 h 3528060"/>
                <a:gd name="connsiteX54" fmla="*/ 1188720 w 3535680"/>
                <a:gd name="connsiteY54" fmla="*/ 2537460 h 3528060"/>
                <a:gd name="connsiteX55" fmla="*/ 1203960 w 3535680"/>
                <a:gd name="connsiteY55" fmla="*/ 2461260 h 3528060"/>
                <a:gd name="connsiteX56" fmla="*/ 1280160 w 3535680"/>
                <a:gd name="connsiteY56" fmla="*/ 2453640 h 3528060"/>
                <a:gd name="connsiteX57" fmla="*/ 1318260 w 3535680"/>
                <a:gd name="connsiteY57" fmla="*/ 2385060 h 3528060"/>
                <a:gd name="connsiteX58" fmla="*/ 1371600 w 3535680"/>
                <a:gd name="connsiteY58" fmla="*/ 2377440 h 3528060"/>
                <a:gd name="connsiteX59" fmla="*/ 1371600 w 3535680"/>
                <a:gd name="connsiteY59" fmla="*/ 2308860 h 3528060"/>
                <a:gd name="connsiteX60" fmla="*/ 1432560 w 3535680"/>
                <a:gd name="connsiteY60" fmla="*/ 2308860 h 3528060"/>
                <a:gd name="connsiteX61" fmla="*/ 1493520 w 3535680"/>
                <a:gd name="connsiteY61" fmla="*/ 2255520 h 3528060"/>
                <a:gd name="connsiteX62" fmla="*/ 1539240 w 3535680"/>
                <a:gd name="connsiteY62" fmla="*/ 2148840 h 3528060"/>
                <a:gd name="connsiteX63" fmla="*/ 1531620 w 3535680"/>
                <a:gd name="connsiteY63" fmla="*/ 1965960 h 3528060"/>
                <a:gd name="connsiteX64" fmla="*/ 1470660 w 3535680"/>
                <a:gd name="connsiteY64" fmla="*/ 1889760 h 3528060"/>
                <a:gd name="connsiteX65" fmla="*/ 1333500 w 3535680"/>
                <a:gd name="connsiteY65" fmla="*/ 1927860 h 3528060"/>
                <a:gd name="connsiteX66" fmla="*/ 1203960 w 3535680"/>
                <a:gd name="connsiteY66" fmla="*/ 2065020 h 3528060"/>
                <a:gd name="connsiteX67" fmla="*/ 1150620 w 3535680"/>
                <a:gd name="connsiteY67" fmla="*/ 2072640 h 3528060"/>
                <a:gd name="connsiteX68" fmla="*/ 1104900 w 3535680"/>
                <a:gd name="connsiteY68" fmla="*/ 1988820 h 3528060"/>
                <a:gd name="connsiteX69" fmla="*/ 929640 w 3535680"/>
                <a:gd name="connsiteY69" fmla="*/ 1920240 h 3528060"/>
                <a:gd name="connsiteX70" fmla="*/ 723900 w 3535680"/>
                <a:gd name="connsiteY70" fmla="*/ 1798320 h 3528060"/>
                <a:gd name="connsiteX71" fmla="*/ 647700 w 3535680"/>
                <a:gd name="connsiteY71" fmla="*/ 1805940 h 3528060"/>
                <a:gd name="connsiteX72" fmla="*/ 510540 w 3535680"/>
                <a:gd name="connsiteY72" fmla="*/ 1783080 h 3528060"/>
                <a:gd name="connsiteX73" fmla="*/ 457200 w 3535680"/>
                <a:gd name="connsiteY73" fmla="*/ 1821180 h 3528060"/>
                <a:gd name="connsiteX74" fmla="*/ 327660 w 3535680"/>
                <a:gd name="connsiteY74" fmla="*/ 1783080 h 3528060"/>
                <a:gd name="connsiteX75" fmla="*/ 228600 w 3535680"/>
                <a:gd name="connsiteY75" fmla="*/ 1805940 h 3528060"/>
                <a:gd name="connsiteX76" fmla="*/ 190500 w 3535680"/>
                <a:gd name="connsiteY76" fmla="*/ 1836420 h 3528060"/>
                <a:gd name="connsiteX77" fmla="*/ 0 w 3535680"/>
                <a:gd name="connsiteY77" fmla="*/ 1821180 h 3528060"/>
                <a:gd name="connsiteX78" fmla="*/ 30480 w 3535680"/>
                <a:gd name="connsiteY78" fmla="*/ 1744980 h 3528060"/>
                <a:gd name="connsiteX79" fmla="*/ 114300 w 3535680"/>
                <a:gd name="connsiteY79" fmla="*/ 1691640 h 3528060"/>
                <a:gd name="connsiteX80" fmla="*/ 228600 w 3535680"/>
                <a:gd name="connsiteY80" fmla="*/ 1691640 h 3528060"/>
                <a:gd name="connsiteX81" fmla="*/ 274320 w 3535680"/>
                <a:gd name="connsiteY81" fmla="*/ 1653540 h 3528060"/>
                <a:gd name="connsiteX82" fmla="*/ 342900 w 3535680"/>
                <a:gd name="connsiteY82" fmla="*/ 1615440 h 3528060"/>
                <a:gd name="connsiteX83" fmla="*/ 373380 w 3535680"/>
                <a:gd name="connsiteY83" fmla="*/ 1524000 h 3528060"/>
                <a:gd name="connsiteX84" fmla="*/ 304800 w 3535680"/>
                <a:gd name="connsiteY84" fmla="*/ 1516380 h 3528060"/>
                <a:gd name="connsiteX85" fmla="*/ 289560 w 3535680"/>
                <a:gd name="connsiteY85" fmla="*/ 1478280 h 3528060"/>
                <a:gd name="connsiteX86" fmla="*/ 251460 w 3535680"/>
                <a:gd name="connsiteY86" fmla="*/ 1440180 h 3528060"/>
                <a:gd name="connsiteX87" fmla="*/ 190500 w 3535680"/>
                <a:gd name="connsiteY87" fmla="*/ 1455420 h 3528060"/>
                <a:gd name="connsiteX88" fmla="*/ 167640 w 3535680"/>
                <a:gd name="connsiteY88" fmla="*/ 1409700 h 3528060"/>
                <a:gd name="connsiteX89" fmla="*/ 236220 w 3535680"/>
                <a:gd name="connsiteY89" fmla="*/ 1356360 h 3528060"/>
                <a:gd name="connsiteX90" fmla="*/ 335280 w 3535680"/>
                <a:gd name="connsiteY90" fmla="*/ 1348740 h 3528060"/>
                <a:gd name="connsiteX91" fmla="*/ 365760 w 3535680"/>
                <a:gd name="connsiteY91" fmla="*/ 1257300 h 3528060"/>
                <a:gd name="connsiteX92" fmla="*/ 449580 w 3535680"/>
                <a:gd name="connsiteY92" fmla="*/ 1196340 h 3528060"/>
                <a:gd name="connsiteX93" fmla="*/ 510540 w 3535680"/>
                <a:gd name="connsiteY93" fmla="*/ 1104900 h 3528060"/>
                <a:gd name="connsiteX94" fmla="*/ 594360 w 3535680"/>
                <a:gd name="connsiteY94" fmla="*/ 1150620 h 3528060"/>
                <a:gd name="connsiteX95" fmla="*/ 579120 w 3535680"/>
                <a:gd name="connsiteY95" fmla="*/ 1264920 h 3528060"/>
                <a:gd name="connsiteX96" fmla="*/ 670560 w 3535680"/>
                <a:gd name="connsiteY96" fmla="*/ 1295400 h 3528060"/>
                <a:gd name="connsiteX97" fmla="*/ 655320 w 3535680"/>
                <a:gd name="connsiteY97" fmla="*/ 1402080 h 3528060"/>
                <a:gd name="connsiteX98" fmla="*/ 784860 w 3535680"/>
                <a:gd name="connsiteY98" fmla="*/ 1440180 h 3528060"/>
                <a:gd name="connsiteX99" fmla="*/ 830580 w 3535680"/>
                <a:gd name="connsiteY99" fmla="*/ 1371600 h 3528060"/>
                <a:gd name="connsiteX100" fmla="*/ 960120 w 3535680"/>
                <a:gd name="connsiteY100" fmla="*/ 1356360 h 3528060"/>
                <a:gd name="connsiteX101" fmla="*/ 1051560 w 3535680"/>
                <a:gd name="connsiteY101" fmla="*/ 1363980 h 3528060"/>
                <a:gd name="connsiteX102" fmla="*/ 1051560 w 3535680"/>
                <a:gd name="connsiteY102" fmla="*/ 1303020 h 3528060"/>
                <a:gd name="connsiteX103" fmla="*/ 1097280 w 3535680"/>
                <a:gd name="connsiteY103" fmla="*/ 1272540 h 3528060"/>
                <a:gd name="connsiteX104" fmla="*/ 1089660 w 3535680"/>
                <a:gd name="connsiteY104" fmla="*/ 1196340 h 3528060"/>
                <a:gd name="connsiteX105" fmla="*/ 1135380 w 3535680"/>
                <a:gd name="connsiteY105" fmla="*/ 1135380 h 3528060"/>
                <a:gd name="connsiteX106" fmla="*/ 1112520 w 3535680"/>
                <a:gd name="connsiteY106" fmla="*/ 1074420 h 3528060"/>
                <a:gd name="connsiteX107" fmla="*/ 1112520 w 3535680"/>
                <a:gd name="connsiteY107" fmla="*/ 1074420 h 3528060"/>
                <a:gd name="connsiteX108" fmla="*/ 1143000 w 3535680"/>
                <a:gd name="connsiteY108" fmla="*/ 914400 h 3528060"/>
                <a:gd name="connsiteX109" fmla="*/ 1257300 w 3535680"/>
                <a:gd name="connsiteY109" fmla="*/ 861060 h 3528060"/>
                <a:gd name="connsiteX110" fmla="*/ 1325880 w 3535680"/>
                <a:gd name="connsiteY110" fmla="*/ 754380 h 3528060"/>
                <a:gd name="connsiteX111" fmla="*/ 1325880 w 3535680"/>
                <a:gd name="connsiteY111" fmla="*/ 678180 h 3528060"/>
                <a:gd name="connsiteX112" fmla="*/ 1264920 w 3535680"/>
                <a:gd name="connsiteY112" fmla="*/ 624840 h 3528060"/>
                <a:gd name="connsiteX113" fmla="*/ 1264920 w 3535680"/>
                <a:gd name="connsiteY113" fmla="*/ 563880 h 3528060"/>
                <a:gd name="connsiteX114" fmla="*/ 1363980 w 3535680"/>
                <a:gd name="connsiteY114" fmla="*/ 510540 h 3528060"/>
                <a:gd name="connsiteX115" fmla="*/ 1363980 w 3535680"/>
                <a:gd name="connsiteY115" fmla="*/ 411480 h 3528060"/>
                <a:gd name="connsiteX116" fmla="*/ 1478280 w 3535680"/>
                <a:gd name="connsiteY116" fmla="*/ 396240 h 3528060"/>
                <a:gd name="connsiteX117" fmla="*/ 1493520 w 3535680"/>
                <a:gd name="connsiteY117" fmla="*/ 289560 h 3528060"/>
                <a:gd name="connsiteX118" fmla="*/ 1584960 w 3535680"/>
                <a:gd name="connsiteY118" fmla="*/ 281940 h 3528060"/>
                <a:gd name="connsiteX119" fmla="*/ 1661160 w 3535680"/>
                <a:gd name="connsiteY119" fmla="*/ 335280 h 3528060"/>
                <a:gd name="connsiteX120" fmla="*/ 1790700 w 3535680"/>
                <a:gd name="connsiteY120" fmla="*/ 335280 h 3528060"/>
                <a:gd name="connsiteX121" fmla="*/ 1958340 w 3535680"/>
                <a:gd name="connsiteY121" fmla="*/ 106680 h 3528060"/>
                <a:gd name="connsiteX122" fmla="*/ 2080260 w 3535680"/>
                <a:gd name="connsiteY122" fmla="*/ 106680 h 3528060"/>
                <a:gd name="connsiteX123" fmla="*/ 2125980 w 3535680"/>
                <a:gd name="connsiteY123" fmla="*/ 137160 h 3528060"/>
                <a:gd name="connsiteX124" fmla="*/ 2316480 w 3535680"/>
                <a:gd name="connsiteY124" fmla="*/ 114300 h 3528060"/>
                <a:gd name="connsiteX125" fmla="*/ 2415540 w 3535680"/>
                <a:gd name="connsiteY125" fmla="*/ 129540 h 3528060"/>
                <a:gd name="connsiteX126" fmla="*/ 2522220 w 3535680"/>
                <a:gd name="connsiteY126" fmla="*/ 190500 h 3528060"/>
                <a:gd name="connsiteX127" fmla="*/ 2560320 w 3535680"/>
                <a:gd name="connsiteY127" fmla="*/ 228600 h 3528060"/>
                <a:gd name="connsiteX128" fmla="*/ 2590800 w 3535680"/>
                <a:gd name="connsiteY128" fmla="*/ 266700 h 3528060"/>
                <a:gd name="connsiteX129" fmla="*/ 2682240 w 3535680"/>
                <a:gd name="connsiteY129" fmla="*/ 274320 h 3528060"/>
                <a:gd name="connsiteX130" fmla="*/ 2705100 w 3535680"/>
                <a:gd name="connsiteY130" fmla="*/ 190500 h 3528060"/>
                <a:gd name="connsiteX131" fmla="*/ 2758440 w 3535680"/>
                <a:gd name="connsiteY131" fmla="*/ 114300 h 3528060"/>
                <a:gd name="connsiteX132" fmla="*/ 2766060 w 3535680"/>
                <a:gd name="connsiteY132" fmla="*/ 60960 h 3528060"/>
                <a:gd name="connsiteX133" fmla="*/ 2857500 w 3535680"/>
                <a:gd name="connsiteY133" fmla="*/ 30480 h 3528060"/>
                <a:gd name="connsiteX134" fmla="*/ 2933700 w 3535680"/>
                <a:gd name="connsiteY134" fmla="*/ 0 h 3528060"/>
                <a:gd name="connsiteX135" fmla="*/ 2971800 w 3535680"/>
                <a:gd name="connsiteY135" fmla="*/ 0 h 3528060"/>
                <a:gd name="connsiteX136" fmla="*/ 2987040 w 3535680"/>
                <a:gd name="connsiteY136" fmla="*/ 30480 h 3528060"/>
                <a:gd name="connsiteX137" fmla="*/ 2926080 w 3535680"/>
                <a:gd name="connsiteY137" fmla="*/ 251460 h 3528060"/>
                <a:gd name="connsiteX138" fmla="*/ 2926080 w 3535680"/>
                <a:gd name="connsiteY138" fmla="*/ 388620 h 3528060"/>
                <a:gd name="connsiteX139" fmla="*/ 2910840 w 3535680"/>
                <a:gd name="connsiteY139" fmla="*/ 457200 h 3528060"/>
                <a:gd name="connsiteX140" fmla="*/ 2857500 w 3535680"/>
                <a:gd name="connsiteY140" fmla="*/ 525780 h 3528060"/>
                <a:gd name="connsiteX141" fmla="*/ 2849880 w 3535680"/>
                <a:gd name="connsiteY141" fmla="*/ 563880 h 3528060"/>
                <a:gd name="connsiteX142" fmla="*/ 2857500 w 3535680"/>
                <a:gd name="connsiteY142" fmla="*/ 594360 h 3528060"/>
                <a:gd name="connsiteX143" fmla="*/ 2933700 w 3535680"/>
                <a:gd name="connsiteY143" fmla="*/ 594360 h 3528060"/>
                <a:gd name="connsiteX144" fmla="*/ 2933700 w 3535680"/>
                <a:gd name="connsiteY144" fmla="*/ 594360 h 3528060"/>
                <a:gd name="connsiteX145" fmla="*/ 2910840 w 3535680"/>
                <a:gd name="connsiteY145" fmla="*/ 685800 h 3528060"/>
                <a:gd name="connsiteX146" fmla="*/ 3009900 w 3535680"/>
                <a:gd name="connsiteY146" fmla="*/ 754380 h 3528060"/>
                <a:gd name="connsiteX147" fmla="*/ 2994660 w 3535680"/>
                <a:gd name="connsiteY147" fmla="*/ 830580 h 3528060"/>
                <a:gd name="connsiteX148" fmla="*/ 3070860 w 3535680"/>
                <a:gd name="connsiteY148" fmla="*/ 1051560 h 3528060"/>
                <a:gd name="connsiteX149" fmla="*/ 3192780 w 3535680"/>
                <a:gd name="connsiteY149" fmla="*/ 1181100 h 3528060"/>
                <a:gd name="connsiteX150" fmla="*/ 3246120 w 3535680"/>
                <a:gd name="connsiteY150" fmla="*/ 1264920 h 3528060"/>
                <a:gd name="connsiteX151" fmla="*/ 3337560 w 3535680"/>
                <a:gd name="connsiteY151" fmla="*/ 1234440 h 3528060"/>
                <a:gd name="connsiteX152" fmla="*/ 3535680 w 3535680"/>
                <a:gd name="connsiteY152" fmla="*/ 1264920 h 3528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535680" h="3528060">
                  <a:moveTo>
                    <a:pt x="3535680" y="1264920"/>
                  </a:moveTo>
                  <a:lnTo>
                    <a:pt x="3474720" y="1379220"/>
                  </a:lnTo>
                  <a:lnTo>
                    <a:pt x="3512820" y="1470660"/>
                  </a:lnTo>
                  <a:lnTo>
                    <a:pt x="3512820" y="1539240"/>
                  </a:lnTo>
                  <a:lnTo>
                    <a:pt x="3467100" y="1577340"/>
                  </a:lnTo>
                  <a:lnTo>
                    <a:pt x="3474720" y="1638300"/>
                  </a:lnTo>
                  <a:lnTo>
                    <a:pt x="3383280" y="1691640"/>
                  </a:lnTo>
                  <a:lnTo>
                    <a:pt x="3268980" y="1706880"/>
                  </a:lnTo>
                  <a:lnTo>
                    <a:pt x="3223260" y="1661160"/>
                  </a:lnTo>
                  <a:lnTo>
                    <a:pt x="3101340" y="1699260"/>
                  </a:lnTo>
                  <a:lnTo>
                    <a:pt x="3017520" y="1638300"/>
                  </a:lnTo>
                  <a:lnTo>
                    <a:pt x="2933700" y="1684020"/>
                  </a:lnTo>
                  <a:lnTo>
                    <a:pt x="2773680" y="1737360"/>
                  </a:lnTo>
                  <a:lnTo>
                    <a:pt x="2705100" y="1859280"/>
                  </a:lnTo>
                  <a:lnTo>
                    <a:pt x="2659380" y="1889760"/>
                  </a:lnTo>
                  <a:lnTo>
                    <a:pt x="2598420" y="1988820"/>
                  </a:lnTo>
                  <a:lnTo>
                    <a:pt x="2598420" y="2141220"/>
                  </a:lnTo>
                  <a:lnTo>
                    <a:pt x="2537460" y="2148840"/>
                  </a:lnTo>
                  <a:lnTo>
                    <a:pt x="2522220" y="2194560"/>
                  </a:lnTo>
                  <a:lnTo>
                    <a:pt x="2446020" y="2270760"/>
                  </a:lnTo>
                  <a:lnTo>
                    <a:pt x="2484120" y="2301240"/>
                  </a:lnTo>
                  <a:lnTo>
                    <a:pt x="2514600" y="2468880"/>
                  </a:lnTo>
                  <a:lnTo>
                    <a:pt x="2499360" y="2499360"/>
                  </a:lnTo>
                  <a:lnTo>
                    <a:pt x="2522220" y="2583180"/>
                  </a:lnTo>
                  <a:lnTo>
                    <a:pt x="2415540" y="2583180"/>
                  </a:lnTo>
                  <a:lnTo>
                    <a:pt x="2415540" y="2644140"/>
                  </a:lnTo>
                  <a:lnTo>
                    <a:pt x="2476500" y="2667000"/>
                  </a:lnTo>
                  <a:lnTo>
                    <a:pt x="2453640" y="2735580"/>
                  </a:lnTo>
                  <a:lnTo>
                    <a:pt x="2560320" y="2857500"/>
                  </a:lnTo>
                  <a:lnTo>
                    <a:pt x="2529840" y="3086100"/>
                  </a:lnTo>
                  <a:lnTo>
                    <a:pt x="2461260" y="3147060"/>
                  </a:lnTo>
                  <a:lnTo>
                    <a:pt x="2316480" y="3101340"/>
                  </a:lnTo>
                  <a:lnTo>
                    <a:pt x="2225040" y="3070860"/>
                  </a:lnTo>
                  <a:lnTo>
                    <a:pt x="2125980" y="2948940"/>
                  </a:lnTo>
                  <a:lnTo>
                    <a:pt x="2026920" y="2987040"/>
                  </a:lnTo>
                  <a:lnTo>
                    <a:pt x="1965960" y="2941320"/>
                  </a:lnTo>
                  <a:lnTo>
                    <a:pt x="1897380" y="3116580"/>
                  </a:lnTo>
                  <a:lnTo>
                    <a:pt x="1668780" y="3124200"/>
                  </a:lnTo>
                  <a:lnTo>
                    <a:pt x="1607820" y="3185160"/>
                  </a:lnTo>
                  <a:lnTo>
                    <a:pt x="1630680" y="3246120"/>
                  </a:lnTo>
                  <a:lnTo>
                    <a:pt x="1409700" y="3329940"/>
                  </a:lnTo>
                  <a:lnTo>
                    <a:pt x="1432560" y="3482340"/>
                  </a:lnTo>
                  <a:lnTo>
                    <a:pt x="1386840" y="3528060"/>
                  </a:lnTo>
                  <a:lnTo>
                    <a:pt x="1127760" y="3520440"/>
                  </a:lnTo>
                  <a:lnTo>
                    <a:pt x="1188720" y="3345180"/>
                  </a:lnTo>
                  <a:lnTo>
                    <a:pt x="1158240" y="3268980"/>
                  </a:lnTo>
                  <a:lnTo>
                    <a:pt x="1074420" y="3169920"/>
                  </a:lnTo>
                  <a:lnTo>
                    <a:pt x="990600" y="3032760"/>
                  </a:lnTo>
                  <a:lnTo>
                    <a:pt x="914400" y="2781300"/>
                  </a:lnTo>
                  <a:lnTo>
                    <a:pt x="1013460" y="2735580"/>
                  </a:lnTo>
                  <a:lnTo>
                    <a:pt x="1036320" y="2667000"/>
                  </a:lnTo>
                  <a:lnTo>
                    <a:pt x="1074420" y="2606040"/>
                  </a:lnTo>
                  <a:lnTo>
                    <a:pt x="1074420" y="2606040"/>
                  </a:lnTo>
                  <a:lnTo>
                    <a:pt x="1150620" y="2575560"/>
                  </a:lnTo>
                  <a:lnTo>
                    <a:pt x="1188720" y="2537460"/>
                  </a:lnTo>
                  <a:lnTo>
                    <a:pt x="1203960" y="2461260"/>
                  </a:lnTo>
                  <a:lnTo>
                    <a:pt x="1280160" y="2453640"/>
                  </a:lnTo>
                  <a:lnTo>
                    <a:pt x="1318260" y="2385060"/>
                  </a:lnTo>
                  <a:lnTo>
                    <a:pt x="1371600" y="2377440"/>
                  </a:lnTo>
                  <a:lnTo>
                    <a:pt x="1371600" y="2308860"/>
                  </a:lnTo>
                  <a:lnTo>
                    <a:pt x="1432560" y="2308860"/>
                  </a:lnTo>
                  <a:lnTo>
                    <a:pt x="1493520" y="2255520"/>
                  </a:lnTo>
                  <a:lnTo>
                    <a:pt x="1539240" y="2148840"/>
                  </a:lnTo>
                  <a:lnTo>
                    <a:pt x="1531620" y="1965960"/>
                  </a:lnTo>
                  <a:lnTo>
                    <a:pt x="1470660" y="1889760"/>
                  </a:lnTo>
                  <a:lnTo>
                    <a:pt x="1333500" y="1927860"/>
                  </a:lnTo>
                  <a:lnTo>
                    <a:pt x="1203960" y="2065020"/>
                  </a:lnTo>
                  <a:lnTo>
                    <a:pt x="1150620" y="2072640"/>
                  </a:lnTo>
                  <a:lnTo>
                    <a:pt x="1104900" y="1988820"/>
                  </a:lnTo>
                  <a:lnTo>
                    <a:pt x="929640" y="1920240"/>
                  </a:lnTo>
                  <a:lnTo>
                    <a:pt x="723900" y="1798320"/>
                  </a:lnTo>
                  <a:lnTo>
                    <a:pt x="647700" y="1805940"/>
                  </a:lnTo>
                  <a:lnTo>
                    <a:pt x="510540" y="1783080"/>
                  </a:lnTo>
                  <a:lnTo>
                    <a:pt x="457200" y="1821180"/>
                  </a:lnTo>
                  <a:lnTo>
                    <a:pt x="327660" y="1783080"/>
                  </a:lnTo>
                  <a:lnTo>
                    <a:pt x="228600" y="1805940"/>
                  </a:lnTo>
                  <a:lnTo>
                    <a:pt x="190500" y="1836420"/>
                  </a:lnTo>
                  <a:lnTo>
                    <a:pt x="0" y="1821180"/>
                  </a:lnTo>
                  <a:lnTo>
                    <a:pt x="30480" y="1744980"/>
                  </a:lnTo>
                  <a:lnTo>
                    <a:pt x="114300" y="1691640"/>
                  </a:lnTo>
                  <a:lnTo>
                    <a:pt x="228600" y="1691640"/>
                  </a:lnTo>
                  <a:lnTo>
                    <a:pt x="274320" y="1653540"/>
                  </a:lnTo>
                  <a:lnTo>
                    <a:pt x="342900" y="1615440"/>
                  </a:lnTo>
                  <a:lnTo>
                    <a:pt x="373380" y="1524000"/>
                  </a:lnTo>
                  <a:lnTo>
                    <a:pt x="304800" y="1516380"/>
                  </a:lnTo>
                  <a:lnTo>
                    <a:pt x="289560" y="1478280"/>
                  </a:lnTo>
                  <a:lnTo>
                    <a:pt x="251460" y="1440180"/>
                  </a:lnTo>
                  <a:lnTo>
                    <a:pt x="190500" y="1455420"/>
                  </a:lnTo>
                  <a:lnTo>
                    <a:pt x="167640" y="1409700"/>
                  </a:lnTo>
                  <a:lnTo>
                    <a:pt x="236220" y="1356360"/>
                  </a:lnTo>
                  <a:lnTo>
                    <a:pt x="335280" y="1348740"/>
                  </a:lnTo>
                  <a:lnTo>
                    <a:pt x="365760" y="1257300"/>
                  </a:lnTo>
                  <a:lnTo>
                    <a:pt x="449580" y="1196340"/>
                  </a:lnTo>
                  <a:lnTo>
                    <a:pt x="510540" y="1104900"/>
                  </a:lnTo>
                  <a:lnTo>
                    <a:pt x="594360" y="1150620"/>
                  </a:lnTo>
                  <a:lnTo>
                    <a:pt x="579120" y="1264920"/>
                  </a:lnTo>
                  <a:lnTo>
                    <a:pt x="670560" y="1295400"/>
                  </a:lnTo>
                  <a:lnTo>
                    <a:pt x="655320" y="1402080"/>
                  </a:lnTo>
                  <a:lnTo>
                    <a:pt x="784860" y="1440180"/>
                  </a:lnTo>
                  <a:lnTo>
                    <a:pt x="830580" y="1371600"/>
                  </a:lnTo>
                  <a:lnTo>
                    <a:pt x="960120" y="1356360"/>
                  </a:lnTo>
                  <a:lnTo>
                    <a:pt x="1051560" y="1363980"/>
                  </a:lnTo>
                  <a:lnTo>
                    <a:pt x="1051560" y="1303020"/>
                  </a:lnTo>
                  <a:lnTo>
                    <a:pt x="1097280" y="1272540"/>
                  </a:lnTo>
                  <a:lnTo>
                    <a:pt x="1089660" y="1196340"/>
                  </a:lnTo>
                  <a:lnTo>
                    <a:pt x="1135380" y="1135380"/>
                  </a:lnTo>
                  <a:lnTo>
                    <a:pt x="1112520" y="1074420"/>
                  </a:lnTo>
                  <a:lnTo>
                    <a:pt x="1112520" y="1074420"/>
                  </a:lnTo>
                  <a:lnTo>
                    <a:pt x="1143000" y="914400"/>
                  </a:lnTo>
                  <a:lnTo>
                    <a:pt x="1257300" y="861060"/>
                  </a:lnTo>
                  <a:lnTo>
                    <a:pt x="1325880" y="754380"/>
                  </a:lnTo>
                  <a:lnTo>
                    <a:pt x="1325880" y="678180"/>
                  </a:lnTo>
                  <a:lnTo>
                    <a:pt x="1264920" y="624840"/>
                  </a:lnTo>
                  <a:lnTo>
                    <a:pt x="1264920" y="563880"/>
                  </a:lnTo>
                  <a:lnTo>
                    <a:pt x="1363980" y="510540"/>
                  </a:lnTo>
                  <a:lnTo>
                    <a:pt x="1363980" y="411480"/>
                  </a:lnTo>
                  <a:lnTo>
                    <a:pt x="1478280" y="396240"/>
                  </a:lnTo>
                  <a:lnTo>
                    <a:pt x="1493520" y="289560"/>
                  </a:lnTo>
                  <a:lnTo>
                    <a:pt x="1584960" y="281940"/>
                  </a:lnTo>
                  <a:lnTo>
                    <a:pt x="1661160" y="335280"/>
                  </a:lnTo>
                  <a:lnTo>
                    <a:pt x="1790700" y="335280"/>
                  </a:lnTo>
                  <a:lnTo>
                    <a:pt x="1958340" y="106680"/>
                  </a:lnTo>
                  <a:lnTo>
                    <a:pt x="2080260" y="106680"/>
                  </a:lnTo>
                  <a:lnTo>
                    <a:pt x="2125980" y="137160"/>
                  </a:lnTo>
                  <a:lnTo>
                    <a:pt x="2316480" y="114300"/>
                  </a:lnTo>
                  <a:lnTo>
                    <a:pt x="2415540" y="129540"/>
                  </a:lnTo>
                  <a:lnTo>
                    <a:pt x="2522220" y="190500"/>
                  </a:lnTo>
                  <a:lnTo>
                    <a:pt x="2560320" y="228600"/>
                  </a:lnTo>
                  <a:lnTo>
                    <a:pt x="2590800" y="266700"/>
                  </a:lnTo>
                  <a:lnTo>
                    <a:pt x="2682240" y="274320"/>
                  </a:lnTo>
                  <a:lnTo>
                    <a:pt x="2705100" y="190500"/>
                  </a:lnTo>
                  <a:lnTo>
                    <a:pt x="2758440" y="114300"/>
                  </a:lnTo>
                  <a:lnTo>
                    <a:pt x="2766060" y="60960"/>
                  </a:lnTo>
                  <a:lnTo>
                    <a:pt x="2857500" y="30480"/>
                  </a:lnTo>
                  <a:lnTo>
                    <a:pt x="2933700" y="0"/>
                  </a:lnTo>
                  <a:lnTo>
                    <a:pt x="2971800" y="0"/>
                  </a:lnTo>
                  <a:lnTo>
                    <a:pt x="2987040" y="30480"/>
                  </a:lnTo>
                  <a:lnTo>
                    <a:pt x="2926080" y="251460"/>
                  </a:lnTo>
                  <a:lnTo>
                    <a:pt x="2926080" y="388620"/>
                  </a:lnTo>
                  <a:lnTo>
                    <a:pt x="2910840" y="457200"/>
                  </a:lnTo>
                  <a:lnTo>
                    <a:pt x="2857500" y="525780"/>
                  </a:lnTo>
                  <a:lnTo>
                    <a:pt x="2849880" y="563880"/>
                  </a:lnTo>
                  <a:lnTo>
                    <a:pt x="2857500" y="594360"/>
                  </a:lnTo>
                  <a:lnTo>
                    <a:pt x="2933700" y="594360"/>
                  </a:lnTo>
                  <a:lnTo>
                    <a:pt x="2933700" y="594360"/>
                  </a:lnTo>
                  <a:lnTo>
                    <a:pt x="2910840" y="685800"/>
                  </a:lnTo>
                  <a:lnTo>
                    <a:pt x="3009900" y="754380"/>
                  </a:lnTo>
                  <a:lnTo>
                    <a:pt x="2994660" y="830580"/>
                  </a:lnTo>
                  <a:lnTo>
                    <a:pt x="3070860" y="1051560"/>
                  </a:lnTo>
                  <a:lnTo>
                    <a:pt x="3192780" y="1181100"/>
                  </a:lnTo>
                  <a:lnTo>
                    <a:pt x="3246120" y="1264920"/>
                  </a:lnTo>
                  <a:lnTo>
                    <a:pt x="3337560" y="1234440"/>
                  </a:lnTo>
                  <a:lnTo>
                    <a:pt x="3535680" y="1264920"/>
                  </a:lnTo>
                  <a:close/>
                </a:path>
              </a:pathLst>
            </a:custGeom>
            <a:solidFill>
              <a:srgbClr val="E2F0D9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180AC9BE-A729-5476-14AB-ED6B3E723EC0}"/>
                </a:ext>
              </a:extLst>
            </p:cNvPr>
            <p:cNvSpPr/>
            <p:nvPr/>
          </p:nvSpPr>
          <p:spPr>
            <a:xfrm>
              <a:off x="2842629" y="2643544"/>
              <a:ext cx="529220" cy="908242"/>
            </a:xfrm>
            <a:custGeom>
              <a:avLst/>
              <a:gdLst>
                <a:gd name="connsiteX0" fmla="*/ 529220 w 529220"/>
                <a:gd name="connsiteY0" fmla="*/ 0 h 908242"/>
                <a:gd name="connsiteX1" fmla="*/ 529220 w 529220"/>
                <a:gd name="connsiteY1" fmla="*/ 908242 h 908242"/>
                <a:gd name="connsiteX2" fmla="*/ 97357 w 529220"/>
                <a:gd name="connsiteY2" fmla="*/ 908242 h 908242"/>
                <a:gd name="connsiteX3" fmla="*/ 92165 w 529220"/>
                <a:gd name="connsiteY3" fmla="*/ 892666 h 908242"/>
                <a:gd name="connsiteX4" fmla="*/ 74326 w 529220"/>
                <a:gd name="connsiteY4" fmla="*/ 871854 h 908242"/>
                <a:gd name="connsiteX5" fmla="*/ 59461 w 529220"/>
                <a:gd name="connsiteY5" fmla="*/ 836178 h 908242"/>
                <a:gd name="connsiteX6" fmla="*/ 38650 w 529220"/>
                <a:gd name="connsiteY6" fmla="*/ 818340 h 908242"/>
                <a:gd name="connsiteX7" fmla="*/ 53515 w 529220"/>
                <a:gd name="connsiteY7" fmla="*/ 797528 h 908242"/>
                <a:gd name="connsiteX8" fmla="*/ 53515 w 529220"/>
                <a:gd name="connsiteY8" fmla="*/ 776717 h 908242"/>
                <a:gd name="connsiteX9" fmla="*/ 83246 w 529220"/>
                <a:gd name="connsiteY9" fmla="*/ 779690 h 908242"/>
                <a:gd name="connsiteX10" fmla="*/ 101084 w 529220"/>
                <a:gd name="connsiteY10" fmla="*/ 755905 h 908242"/>
                <a:gd name="connsiteX11" fmla="*/ 112976 w 529220"/>
                <a:gd name="connsiteY11" fmla="*/ 705364 h 908242"/>
                <a:gd name="connsiteX12" fmla="*/ 98111 w 529220"/>
                <a:gd name="connsiteY12" fmla="*/ 684552 h 908242"/>
                <a:gd name="connsiteX13" fmla="*/ 83246 w 529220"/>
                <a:gd name="connsiteY13" fmla="*/ 660768 h 908242"/>
                <a:gd name="connsiteX14" fmla="*/ 56488 w 529220"/>
                <a:gd name="connsiteY14" fmla="*/ 607253 h 908242"/>
                <a:gd name="connsiteX15" fmla="*/ 29731 w 529220"/>
                <a:gd name="connsiteY15" fmla="*/ 604280 h 908242"/>
                <a:gd name="connsiteX16" fmla="*/ 11892 w 529220"/>
                <a:gd name="connsiteY16" fmla="*/ 556711 h 908242"/>
                <a:gd name="connsiteX17" fmla="*/ 8919 w 529220"/>
                <a:gd name="connsiteY17" fmla="*/ 521034 h 908242"/>
                <a:gd name="connsiteX18" fmla="*/ 0 w 529220"/>
                <a:gd name="connsiteY18" fmla="*/ 458600 h 908242"/>
                <a:gd name="connsiteX19" fmla="*/ 11892 w 529220"/>
                <a:gd name="connsiteY19" fmla="*/ 431843 h 908242"/>
                <a:gd name="connsiteX20" fmla="*/ 8919 w 529220"/>
                <a:gd name="connsiteY20" fmla="*/ 393193 h 908242"/>
                <a:gd name="connsiteX21" fmla="*/ 29731 w 529220"/>
                <a:gd name="connsiteY21" fmla="*/ 384274 h 908242"/>
                <a:gd name="connsiteX22" fmla="*/ 50542 w 529220"/>
                <a:gd name="connsiteY22" fmla="*/ 342651 h 908242"/>
                <a:gd name="connsiteX23" fmla="*/ 107030 w 529220"/>
                <a:gd name="connsiteY23" fmla="*/ 354543 h 908242"/>
                <a:gd name="connsiteX24" fmla="*/ 130814 w 529220"/>
                <a:gd name="connsiteY24" fmla="*/ 333732 h 908242"/>
                <a:gd name="connsiteX25" fmla="*/ 130814 w 529220"/>
                <a:gd name="connsiteY25" fmla="*/ 286163 h 908242"/>
                <a:gd name="connsiteX26" fmla="*/ 145680 w 529220"/>
                <a:gd name="connsiteY26" fmla="*/ 256433 h 908242"/>
                <a:gd name="connsiteX27" fmla="*/ 178383 w 529220"/>
                <a:gd name="connsiteY27" fmla="*/ 217783 h 908242"/>
                <a:gd name="connsiteX28" fmla="*/ 199195 w 529220"/>
                <a:gd name="connsiteY28" fmla="*/ 217783 h 908242"/>
                <a:gd name="connsiteX29" fmla="*/ 202168 w 529220"/>
                <a:gd name="connsiteY29" fmla="*/ 193999 h 908242"/>
                <a:gd name="connsiteX30" fmla="*/ 211087 w 529220"/>
                <a:gd name="connsiteY30" fmla="*/ 152376 h 908242"/>
                <a:gd name="connsiteX31" fmla="*/ 261629 w 529220"/>
                <a:gd name="connsiteY31" fmla="*/ 134538 h 908242"/>
                <a:gd name="connsiteX32" fmla="*/ 288386 w 529220"/>
                <a:gd name="connsiteY32" fmla="*/ 92915 h 908242"/>
                <a:gd name="connsiteX33" fmla="*/ 276494 w 529220"/>
                <a:gd name="connsiteY33" fmla="*/ 72104 h 908242"/>
                <a:gd name="connsiteX34" fmla="*/ 276494 w 529220"/>
                <a:gd name="connsiteY34" fmla="*/ 60211 h 908242"/>
                <a:gd name="connsiteX35" fmla="*/ 297305 w 529220"/>
                <a:gd name="connsiteY35" fmla="*/ 33454 h 908242"/>
                <a:gd name="connsiteX36" fmla="*/ 315143 w 529220"/>
                <a:gd name="connsiteY36" fmla="*/ 6696 h 908242"/>
                <a:gd name="connsiteX37" fmla="*/ 380551 w 529220"/>
                <a:gd name="connsiteY37" fmla="*/ 3723 h 908242"/>
                <a:gd name="connsiteX38" fmla="*/ 410281 w 529220"/>
                <a:gd name="connsiteY38" fmla="*/ 6696 h 908242"/>
                <a:gd name="connsiteX39" fmla="*/ 413254 w 529220"/>
                <a:gd name="connsiteY39" fmla="*/ 33454 h 908242"/>
                <a:gd name="connsiteX40" fmla="*/ 445958 w 529220"/>
                <a:gd name="connsiteY40" fmla="*/ 33454 h 908242"/>
                <a:gd name="connsiteX41" fmla="*/ 493526 w 529220"/>
                <a:gd name="connsiteY41" fmla="*/ 33454 h 908242"/>
                <a:gd name="connsiteX42" fmla="*/ 508392 w 529220"/>
                <a:gd name="connsiteY42" fmla="*/ 21562 h 908242"/>
                <a:gd name="connsiteX43" fmla="*/ 520284 w 529220"/>
                <a:gd name="connsiteY43" fmla="*/ 3723 h 908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29220" h="908242">
                  <a:moveTo>
                    <a:pt x="529220" y="0"/>
                  </a:moveTo>
                  <a:lnTo>
                    <a:pt x="529220" y="908242"/>
                  </a:lnTo>
                  <a:lnTo>
                    <a:pt x="97357" y="908242"/>
                  </a:lnTo>
                  <a:lnTo>
                    <a:pt x="92165" y="892666"/>
                  </a:lnTo>
                  <a:lnTo>
                    <a:pt x="74326" y="871854"/>
                  </a:lnTo>
                  <a:lnTo>
                    <a:pt x="59461" y="836178"/>
                  </a:lnTo>
                  <a:lnTo>
                    <a:pt x="38650" y="818340"/>
                  </a:lnTo>
                  <a:lnTo>
                    <a:pt x="53515" y="797528"/>
                  </a:lnTo>
                  <a:lnTo>
                    <a:pt x="53515" y="776717"/>
                  </a:lnTo>
                  <a:lnTo>
                    <a:pt x="83246" y="779690"/>
                  </a:lnTo>
                  <a:lnTo>
                    <a:pt x="101084" y="755905"/>
                  </a:lnTo>
                  <a:lnTo>
                    <a:pt x="112976" y="705364"/>
                  </a:lnTo>
                  <a:lnTo>
                    <a:pt x="98111" y="684552"/>
                  </a:lnTo>
                  <a:lnTo>
                    <a:pt x="83246" y="660768"/>
                  </a:lnTo>
                  <a:lnTo>
                    <a:pt x="56488" y="607253"/>
                  </a:lnTo>
                  <a:lnTo>
                    <a:pt x="29731" y="604280"/>
                  </a:lnTo>
                  <a:lnTo>
                    <a:pt x="11892" y="556711"/>
                  </a:lnTo>
                  <a:lnTo>
                    <a:pt x="8919" y="521034"/>
                  </a:lnTo>
                  <a:lnTo>
                    <a:pt x="0" y="458600"/>
                  </a:lnTo>
                  <a:lnTo>
                    <a:pt x="11892" y="431843"/>
                  </a:lnTo>
                  <a:lnTo>
                    <a:pt x="8919" y="393193"/>
                  </a:lnTo>
                  <a:lnTo>
                    <a:pt x="29731" y="384274"/>
                  </a:lnTo>
                  <a:lnTo>
                    <a:pt x="50542" y="342651"/>
                  </a:lnTo>
                  <a:lnTo>
                    <a:pt x="107030" y="354543"/>
                  </a:lnTo>
                  <a:lnTo>
                    <a:pt x="130814" y="333732"/>
                  </a:lnTo>
                  <a:lnTo>
                    <a:pt x="130814" y="286163"/>
                  </a:lnTo>
                  <a:lnTo>
                    <a:pt x="145680" y="256433"/>
                  </a:lnTo>
                  <a:lnTo>
                    <a:pt x="178383" y="217783"/>
                  </a:lnTo>
                  <a:lnTo>
                    <a:pt x="199195" y="217783"/>
                  </a:lnTo>
                  <a:lnTo>
                    <a:pt x="202168" y="193999"/>
                  </a:lnTo>
                  <a:lnTo>
                    <a:pt x="211087" y="152376"/>
                  </a:lnTo>
                  <a:lnTo>
                    <a:pt x="261629" y="134538"/>
                  </a:lnTo>
                  <a:lnTo>
                    <a:pt x="288386" y="92915"/>
                  </a:lnTo>
                  <a:lnTo>
                    <a:pt x="276494" y="72104"/>
                  </a:lnTo>
                  <a:lnTo>
                    <a:pt x="276494" y="60211"/>
                  </a:lnTo>
                  <a:lnTo>
                    <a:pt x="297305" y="33454"/>
                  </a:lnTo>
                  <a:lnTo>
                    <a:pt x="315143" y="6696"/>
                  </a:lnTo>
                  <a:lnTo>
                    <a:pt x="380551" y="3723"/>
                  </a:lnTo>
                  <a:lnTo>
                    <a:pt x="410281" y="6696"/>
                  </a:lnTo>
                  <a:lnTo>
                    <a:pt x="413254" y="33454"/>
                  </a:lnTo>
                  <a:lnTo>
                    <a:pt x="445958" y="33454"/>
                  </a:lnTo>
                  <a:lnTo>
                    <a:pt x="493526" y="33454"/>
                  </a:lnTo>
                  <a:lnTo>
                    <a:pt x="508392" y="21562"/>
                  </a:lnTo>
                  <a:lnTo>
                    <a:pt x="520284" y="3723"/>
                  </a:lnTo>
                  <a:close/>
                </a:path>
              </a:pathLst>
            </a:custGeom>
            <a:solidFill>
              <a:srgbClr val="E2F0D9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1B52F534-5F90-4163-7BB4-8CF69DAB18F4}"/>
                </a:ext>
              </a:extLst>
            </p:cNvPr>
            <p:cNvSpPr/>
            <p:nvPr/>
          </p:nvSpPr>
          <p:spPr>
            <a:xfrm>
              <a:off x="2625597" y="1525930"/>
              <a:ext cx="746253" cy="1151067"/>
            </a:xfrm>
            <a:custGeom>
              <a:avLst/>
              <a:gdLst>
                <a:gd name="connsiteX0" fmla="*/ 443976 w 746253"/>
                <a:gd name="connsiteY0" fmla="*/ 0 h 1151067"/>
                <a:gd name="connsiteX1" fmla="*/ 503437 w 746253"/>
                <a:gd name="connsiteY1" fmla="*/ 9910 h 1151067"/>
                <a:gd name="connsiteX2" fmla="*/ 530690 w 746253"/>
                <a:gd name="connsiteY2" fmla="*/ 47074 h 1151067"/>
                <a:gd name="connsiteX3" fmla="*/ 711550 w 746253"/>
                <a:gd name="connsiteY3" fmla="*/ 56984 h 1151067"/>
                <a:gd name="connsiteX4" fmla="*/ 721461 w 746253"/>
                <a:gd name="connsiteY4" fmla="*/ 17343 h 1151067"/>
                <a:gd name="connsiteX5" fmla="*/ 746253 w 746253"/>
                <a:gd name="connsiteY5" fmla="*/ 4946 h 1151067"/>
                <a:gd name="connsiteX6" fmla="*/ 746253 w 746253"/>
                <a:gd name="connsiteY6" fmla="*/ 1117613 h 1151067"/>
                <a:gd name="connsiteX7" fmla="*/ 737317 w 746253"/>
                <a:gd name="connsiteY7" fmla="*/ 1121336 h 1151067"/>
                <a:gd name="connsiteX8" fmla="*/ 725425 w 746253"/>
                <a:gd name="connsiteY8" fmla="*/ 1139175 h 1151067"/>
                <a:gd name="connsiteX9" fmla="*/ 710559 w 746253"/>
                <a:gd name="connsiteY9" fmla="*/ 1151067 h 1151067"/>
                <a:gd name="connsiteX10" fmla="*/ 662991 w 746253"/>
                <a:gd name="connsiteY10" fmla="*/ 1151067 h 1151067"/>
                <a:gd name="connsiteX11" fmla="*/ 630287 w 746253"/>
                <a:gd name="connsiteY11" fmla="*/ 1151067 h 1151067"/>
                <a:gd name="connsiteX12" fmla="*/ 627314 w 746253"/>
                <a:gd name="connsiteY12" fmla="*/ 1124309 h 1151067"/>
                <a:gd name="connsiteX13" fmla="*/ 599594 w 746253"/>
                <a:gd name="connsiteY13" fmla="*/ 1121538 h 1151067"/>
                <a:gd name="connsiteX14" fmla="*/ 597583 w 746253"/>
                <a:gd name="connsiteY14" fmla="*/ 1107462 h 1151067"/>
                <a:gd name="connsiteX15" fmla="*/ 562898 w 746253"/>
                <a:gd name="connsiteY15" fmla="*/ 1080208 h 1151067"/>
                <a:gd name="connsiteX16" fmla="*/ 503437 w 746253"/>
                <a:gd name="connsiteY16" fmla="*/ 1040568 h 1151067"/>
                <a:gd name="connsiteX17" fmla="*/ 493527 w 746253"/>
                <a:gd name="connsiteY17" fmla="*/ 943944 h 1151067"/>
                <a:gd name="connsiteX18" fmla="*/ 515824 w 746253"/>
                <a:gd name="connsiteY18" fmla="*/ 916692 h 1151067"/>
                <a:gd name="connsiteX19" fmla="*/ 491049 w 746253"/>
                <a:gd name="connsiteY19" fmla="*/ 894393 h 1151067"/>
                <a:gd name="connsiteX20" fmla="*/ 488572 w 746253"/>
                <a:gd name="connsiteY20" fmla="*/ 872095 h 1151067"/>
                <a:gd name="connsiteX21" fmla="*/ 468751 w 746253"/>
                <a:gd name="connsiteY21" fmla="*/ 854753 h 1151067"/>
                <a:gd name="connsiteX22" fmla="*/ 461319 w 746253"/>
                <a:gd name="connsiteY22" fmla="*/ 805202 h 1151067"/>
                <a:gd name="connsiteX23" fmla="*/ 409290 w 746253"/>
                <a:gd name="connsiteY23" fmla="*/ 755651 h 1151067"/>
                <a:gd name="connsiteX24" fmla="*/ 394425 w 746253"/>
                <a:gd name="connsiteY24" fmla="*/ 683802 h 1151067"/>
                <a:gd name="connsiteX25" fmla="*/ 347352 w 746253"/>
                <a:gd name="connsiteY25" fmla="*/ 644161 h 1151067"/>
                <a:gd name="connsiteX26" fmla="*/ 330009 w 746253"/>
                <a:gd name="connsiteY26" fmla="*/ 619387 h 1151067"/>
                <a:gd name="connsiteX27" fmla="*/ 268070 w 746253"/>
                <a:gd name="connsiteY27" fmla="*/ 602043 h 1151067"/>
                <a:gd name="connsiteX28" fmla="*/ 213564 w 746253"/>
                <a:gd name="connsiteY28" fmla="*/ 626819 h 1151067"/>
                <a:gd name="connsiteX29" fmla="*/ 178879 w 746253"/>
                <a:gd name="connsiteY29" fmla="*/ 626819 h 1151067"/>
                <a:gd name="connsiteX30" fmla="*/ 181356 w 746253"/>
                <a:gd name="connsiteY30" fmla="*/ 686280 h 1151067"/>
                <a:gd name="connsiteX31" fmla="*/ 193744 w 746253"/>
                <a:gd name="connsiteY31" fmla="*/ 708578 h 1151067"/>
                <a:gd name="connsiteX32" fmla="*/ 223474 w 746253"/>
                <a:gd name="connsiteY32" fmla="*/ 760606 h 1151067"/>
                <a:gd name="connsiteX33" fmla="*/ 208609 w 746253"/>
                <a:gd name="connsiteY33" fmla="*/ 780426 h 1151067"/>
                <a:gd name="connsiteX34" fmla="*/ 225952 w 746253"/>
                <a:gd name="connsiteY34" fmla="*/ 795292 h 1151067"/>
                <a:gd name="connsiteX35" fmla="*/ 225952 w 746253"/>
                <a:gd name="connsiteY35" fmla="*/ 805202 h 1151067"/>
                <a:gd name="connsiteX36" fmla="*/ 208609 w 746253"/>
                <a:gd name="connsiteY36" fmla="*/ 822544 h 1151067"/>
                <a:gd name="connsiteX37" fmla="*/ 191266 w 746253"/>
                <a:gd name="connsiteY37" fmla="*/ 842364 h 1151067"/>
                <a:gd name="connsiteX38" fmla="*/ 161536 w 746253"/>
                <a:gd name="connsiteY38" fmla="*/ 842364 h 1151067"/>
                <a:gd name="connsiteX39" fmla="*/ 146671 w 746253"/>
                <a:gd name="connsiteY39" fmla="*/ 805202 h 1151067"/>
                <a:gd name="connsiteX40" fmla="*/ 141716 w 746253"/>
                <a:gd name="connsiteY40" fmla="*/ 805202 h 1151067"/>
                <a:gd name="connsiteX41" fmla="*/ 129328 w 746253"/>
                <a:gd name="connsiteY41" fmla="*/ 797770 h 1151067"/>
                <a:gd name="connsiteX42" fmla="*/ 104552 w 746253"/>
                <a:gd name="connsiteY42" fmla="*/ 802724 h 1151067"/>
                <a:gd name="connsiteX43" fmla="*/ 77299 w 746253"/>
                <a:gd name="connsiteY43" fmla="*/ 782903 h 1151067"/>
                <a:gd name="connsiteX44" fmla="*/ 67389 w 746253"/>
                <a:gd name="connsiteY44" fmla="*/ 753173 h 1151067"/>
                <a:gd name="connsiteX45" fmla="*/ 12883 w 746253"/>
                <a:gd name="connsiteY45" fmla="*/ 748219 h 1151067"/>
                <a:gd name="connsiteX46" fmla="*/ 4553 w 746253"/>
                <a:gd name="connsiteY46" fmla="*/ 724699 h 1151067"/>
                <a:gd name="connsiteX47" fmla="*/ 17838 w 746253"/>
                <a:gd name="connsiteY47" fmla="*/ 728894 h 1151067"/>
                <a:gd name="connsiteX48" fmla="*/ 44596 w 746253"/>
                <a:gd name="connsiteY48" fmla="*/ 705109 h 1151067"/>
                <a:gd name="connsiteX49" fmla="*/ 56488 w 746253"/>
                <a:gd name="connsiteY49" fmla="*/ 615918 h 1151067"/>
                <a:gd name="connsiteX50" fmla="*/ 14865 w 746253"/>
                <a:gd name="connsiteY50" fmla="*/ 568349 h 1151067"/>
                <a:gd name="connsiteX51" fmla="*/ 23785 w 746253"/>
                <a:gd name="connsiteY51" fmla="*/ 541591 h 1151067"/>
                <a:gd name="connsiteX52" fmla="*/ 0 w 746253"/>
                <a:gd name="connsiteY52" fmla="*/ 532672 h 1151067"/>
                <a:gd name="connsiteX53" fmla="*/ 0 w 746253"/>
                <a:gd name="connsiteY53" fmla="*/ 508888 h 1151067"/>
                <a:gd name="connsiteX54" fmla="*/ 41623 w 746253"/>
                <a:gd name="connsiteY54" fmla="*/ 508888 h 1151067"/>
                <a:gd name="connsiteX55" fmla="*/ 32704 w 746253"/>
                <a:gd name="connsiteY55" fmla="*/ 476184 h 1151067"/>
                <a:gd name="connsiteX56" fmla="*/ 38650 w 746253"/>
                <a:gd name="connsiteY56" fmla="*/ 464292 h 1151067"/>
                <a:gd name="connsiteX57" fmla="*/ 26758 w 746253"/>
                <a:gd name="connsiteY57" fmla="*/ 398885 h 1151067"/>
                <a:gd name="connsiteX58" fmla="*/ 11892 w 746253"/>
                <a:gd name="connsiteY58" fmla="*/ 386993 h 1151067"/>
                <a:gd name="connsiteX59" fmla="*/ 41623 w 746253"/>
                <a:gd name="connsiteY59" fmla="*/ 357262 h 1151067"/>
                <a:gd name="connsiteX60" fmla="*/ 47569 w 746253"/>
                <a:gd name="connsiteY60" fmla="*/ 339424 h 1151067"/>
                <a:gd name="connsiteX61" fmla="*/ 71353 w 746253"/>
                <a:gd name="connsiteY61" fmla="*/ 336451 h 1151067"/>
                <a:gd name="connsiteX62" fmla="*/ 71353 w 746253"/>
                <a:gd name="connsiteY62" fmla="*/ 276990 h 1151067"/>
                <a:gd name="connsiteX63" fmla="*/ 95138 w 746253"/>
                <a:gd name="connsiteY63" fmla="*/ 238340 h 1151067"/>
                <a:gd name="connsiteX64" fmla="*/ 112976 w 746253"/>
                <a:gd name="connsiteY64" fmla="*/ 226448 h 1151067"/>
                <a:gd name="connsiteX65" fmla="*/ 139734 w 746253"/>
                <a:gd name="connsiteY65" fmla="*/ 178879 h 1151067"/>
                <a:gd name="connsiteX66" fmla="*/ 202168 w 746253"/>
                <a:gd name="connsiteY66" fmla="*/ 158068 h 1151067"/>
                <a:gd name="connsiteX67" fmla="*/ 234871 w 746253"/>
                <a:gd name="connsiteY67" fmla="*/ 140229 h 1151067"/>
                <a:gd name="connsiteX68" fmla="*/ 267575 w 746253"/>
                <a:gd name="connsiteY68" fmla="*/ 164014 h 1151067"/>
                <a:gd name="connsiteX69" fmla="*/ 315144 w 746253"/>
                <a:gd name="connsiteY69" fmla="*/ 149149 h 1151067"/>
                <a:gd name="connsiteX70" fmla="*/ 332982 w 746253"/>
                <a:gd name="connsiteY70" fmla="*/ 166987 h 1151067"/>
                <a:gd name="connsiteX71" fmla="*/ 377578 w 746253"/>
                <a:gd name="connsiteY71" fmla="*/ 161041 h 1151067"/>
                <a:gd name="connsiteX72" fmla="*/ 413254 w 746253"/>
                <a:gd name="connsiteY72" fmla="*/ 140229 h 1151067"/>
                <a:gd name="connsiteX73" fmla="*/ 410281 w 746253"/>
                <a:gd name="connsiteY73" fmla="*/ 116445 h 1151067"/>
                <a:gd name="connsiteX74" fmla="*/ 428119 w 746253"/>
                <a:gd name="connsiteY74" fmla="*/ 101580 h 1151067"/>
                <a:gd name="connsiteX75" fmla="*/ 428119 w 746253"/>
                <a:gd name="connsiteY75" fmla="*/ 74822 h 1151067"/>
                <a:gd name="connsiteX76" fmla="*/ 413254 w 746253"/>
                <a:gd name="connsiteY76" fmla="*/ 39146 h 1151067"/>
                <a:gd name="connsiteX77" fmla="*/ 433029 w 746253"/>
                <a:gd name="connsiteY77" fmla="*/ 2069 h 1151067"/>
                <a:gd name="connsiteX0" fmla="*/ 443976 w 1008191"/>
                <a:gd name="connsiteY0" fmla="*/ 0 h 1151067"/>
                <a:gd name="connsiteX1" fmla="*/ 503437 w 1008191"/>
                <a:gd name="connsiteY1" fmla="*/ 9910 h 1151067"/>
                <a:gd name="connsiteX2" fmla="*/ 530690 w 1008191"/>
                <a:gd name="connsiteY2" fmla="*/ 47074 h 1151067"/>
                <a:gd name="connsiteX3" fmla="*/ 711550 w 1008191"/>
                <a:gd name="connsiteY3" fmla="*/ 56984 h 1151067"/>
                <a:gd name="connsiteX4" fmla="*/ 721461 w 1008191"/>
                <a:gd name="connsiteY4" fmla="*/ 17343 h 1151067"/>
                <a:gd name="connsiteX5" fmla="*/ 746253 w 1008191"/>
                <a:gd name="connsiteY5" fmla="*/ 4946 h 1151067"/>
                <a:gd name="connsiteX6" fmla="*/ 1008191 w 1008191"/>
                <a:gd name="connsiteY6" fmla="*/ 621958 h 1151067"/>
                <a:gd name="connsiteX7" fmla="*/ 746253 w 1008191"/>
                <a:gd name="connsiteY7" fmla="*/ 1117613 h 1151067"/>
                <a:gd name="connsiteX8" fmla="*/ 737317 w 1008191"/>
                <a:gd name="connsiteY8" fmla="*/ 1121336 h 1151067"/>
                <a:gd name="connsiteX9" fmla="*/ 725425 w 1008191"/>
                <a:gd name="connsiteY9" fmla="*/ 1139175 h 1151067"/>
                <a:gd name="connsiteX10" fmla="*/ 710559 w 1008191"/>
                <a:gd name="connsiteY10" fmla="*/ 1151067 h 1151067"/>
                <a:gd name="connsiteX11" fmla="*/ 662991 w 1008191"/>
                <a:gd name="connsiteY11" fmla="*/ 1151067 h 1151067"/>
                <a:gd name="connsiteX12" fmla="*/ 630287 w 1008191"/>
                <a:gd name="connsiteY12" fmla="*/ 1151067 h 1151067"/>
                <a:gd name="connsiteX13" fmla="*/ 627314 w 1008191"/>
                <a:gd name="connsiteY13" fmla="*/ 1124309 h 1151067"/>
                <a:gd name="connsiteX14" fmla="*/ 599594 w 1008191"/>
                <a:gd name="connsiteY14" fmla="*/ 1121538 h 1151067"/>
                <a:gd name="connsiteX15" fmla="*/ 597583 w 1008191"/>
                <a:gd name="connsiteY15" fmla="*/ 1107462 h 1151067"/>
                <a:gd name="connsiteX16" fmla="*/ 562898 w 1008191"/>
                <a:gd name="connsiteY16" fmla="*/ 1080208 h 1151067"/>
                <a:gd name="connsiteX17" fmla="*/ 503437 w 1008191"/>
                <a:gd name="connsiteY17" fmla="*/ 1040568 h 1151067"/>
                <a:gd name="connsiteX18" fmla="*/ 493527 w 1008191"/>
                <a:gd name="connsiteY18" fmla="*/ 943944 h 1151067"/>
                <a:gd name="connsiteX19" fmla="*/ 515824 w 1008191"/>
                <a:gd name="connsiteY19" fmla="*/ 916692 h 1151067"/>
                <a:gd name="connsiteX20" fmla="*/ 491049 w 1008191"/>
                <a:gd name="connsiteY20" fmla="*/ 894393 h 1151067"/>
                <a:gd name="connsiteX21" fmla="*/ 488572 w 1008191"/>
                <a:gd name="connsiteY21" fmla="*/ 872095 h 1151067"/>
                <a:gd name="connsiteX22" fmla="*/ 468751 w 1008191"/>
                <a:gd name="connsiteY22" fmla="*/ 854753 h 1151067"/>
                <a:gd name="connsiteX23" fmla="*/ 461319 w 1008191"/>
                <a:gd name="connsiteY23" fmla="*/ 805202 h 1151067"/>
                <a:gd name="connsiteX24" fmla="*/ 409290 w 1008191"/>
                <a:gd name="connsiteY24" fmla="*/ 755651 h 1151067"/>
                <a:gd name="connsiteX25" fmla="*/ 394425 w 1008191"/>
                <a:gd name="connsiteY25" fmla="*/ 683802 h 1151067"/>
                <a:gd name="connsiteX26" fmla="*/ 347352 w 1008191"/>
                <a:gd name="connsiteY26" fmla="*/ 644161 h 1151067"/>
                <a:gd name="connsiteX27" fmla="*/ 330009 w 1008191"/>
                <a:gd name="connsiteY27" fmla="*/ 619387 h 1151067"/>
                <a:gd name="connsiteX28" fmla="*/ 268070 w 1008191"/>
                <a:gd name="connsiteY28" fmla="*/ 602043 h 1151067"/>
                <a:gd name="connsiteX29" fmla="*/ 213564 w 1008191"/>
                <a:gd name="connsiteY29" fmla="*/ 626819 h 1151067"/>
                <a:gd name="connsiteX30" fmla="*/ 178879 w 1008191"/>
                <a:gd name="connsiteY30" fmla="*/ 626819 h 1151067"/>
                <a:gd name="connsiteX31" fmla="*/ 181356 w 1008191"/>
                <a:gd name="connsiteY31" fmla="*/ 686280 h 1151067"/>
                <a:gd name="connsiteX32" fmla="*/ 193744 w 1008191"/>
                <a:gd name="connsiteY32" fmla="*/ 708578 h 1151067"/>
                <a:gd name="connsiteX33" fmla="*/ 223474 w 1008191"/>
                <a:gd name="connsiteY33" fmla="*/ 760606 h 1151067"/>
                <a:gd name="connsiteX34" fmla="*/ 208609 w 1008191"/>
                <a:gd name="connsiteY34" fmla="*/ 780426 h 1151067"/>
                <a:gd name="connsiteX35" fmla="*/ 225952 w 1008191"/>
                <a:gd name="connsiteY35" fmla="*/ 795292 h 1151067"/>
                <a:gd name="connsiteX36" fmla="*/ 225952 w 1008191"/>
                <a:gd name="connsiteY36" fmla="*/ 805202 h 1151067"/>
                <a:gd name="connsiteX37" fmla="*/ 208609 w 1008191"/>
                <a:gd name="connsiteY37" fmla="*/ 822544 h 1151067"/>
                <a:gd name="connsiteX38" fmla="*/ 191266 w 1008191"/>
                <a:gd name="connsiteY38" fmla="*/ 842364 h 1151067"/>
                <a:gd name="connsiteX39" fmla="*/ 161536 w 1008191"/>
                <a:gd name="connsiteY39" fmla="*/ 842364 h 1151067"/>
                <a:gd name="connsiteX40" fmla="*/ 146671 w 1008191"/>
                <a:gd name="connsiteY40" fmla="*/ 805202 h 1151067"/>
                <a:gd name="connsiteX41" fmla="*/ 141716 w 1008191"/>
                <a:gd name="connsiteY41" fmla="*/ 805202 h 1151067"/>
                <a:gd name="connsiteX42" fmla="*/ 129328 w 1008191"/>
                <a:gd name="connsiteY42" fmla="*/ 797770 h 1151067"/>
                <a:gd name="connsiteX43" fmla="*/ 104552 w 1008191"/>
                <a:gd name="connsiteY43" fmla="*/ 802724 h 1151067"/>
                <a:gd name="connsiteX44" fmla="*/ 77299 w 1008191"/>
                <a:gd name="connsiteY44" fmla="*/ 782903 h 1151067"/>
                <a:gd name="connsiteX45" fmla="*/ 67389 w 1008191"/>
                <a:gd name="connsiteY45" fmla="*/ 753173 h 1151067"/>
                <a:gd name="connsiteX46" fmla="*/ 12883 w 1008191"/>
                <a:gd name="connsiteY46" fmla="*/ 748219 h 1151067"/>
                <a:gd name="connsiteX47" fmla="*/ 4553 w 1008191"/>
                <a:gd name="connsiteY47" fmla="*/ 724699 h 1151067"/>
                <a:gd name="connsiteX48" fmla="*/ 17838 w 1008191"/>
                <a:gd name="connsiteY48" fmla="*/ 728894 h 1151067"/>
                <a:gd name="connsiteX49" fmla="*/ 44596 w 1008191"/>
                <a:gd name="connsiteY49" fmla="*/ 705109 h 1151067"/>
                <a:gd name="connsiteX50" fmla="*/ 56488 w 1008191"/>
                <a:gd name="connsiteY50" fmla="*/ 615918 h 1151067"/>
                <a:gd name="connsiteX51" fmla="*/ 14865 w 1008191"/>
                <a:gd name="connsiteY51" fmla="*/ 568349 h 1151067"/>
                <a:gd name="connsiteX52" fmla="*/ 23785 w 1008191"/>
                <a:gd name="connsiteY52" fmla="*/ 541591 h 1151067"/>
                <a:gd name="connsiteX53" fmla="*/ 0 w 1008191"/>
                <a:gd name="connsiteY53" fmla="*/ 532672 h 1151067"/>
                <a:gd name="connsiteX54" fmla="*/ 0 w 1008191"/>
                <a:gd name="connsiteY54" fmla="*/ 508888 h 1151067"/>
                <a:gd name="connsiteX55" fmla="*/ 41623 w 1008191"/>
                <a:gd name="connsiteY55" fmla="*/ 508888 h 1151067"/>
                <a:gd name="connsiteX56" fmla="*/ 32704 w 1008191"/>
                <a:gd name="connsiteY56" fmla="*/ 476184 h 1151067"/>
                <a:gd name="connsiteX57" fmla="*/ 38650 w 1008191"/>
                <a:gd name="connsiteY57" fmla="*/ 464292 h 1151067"/>
                <a:gd name="connsiteX58" fmla="*/ 26758 w 1008191"/>
                <a:gd name="connsiteY58" fmla="*/ 398885 h 1151067"/>
                <a:gd name="connsiteX59" fmla="*/ 11892 w 1008191"/>
                <a:gd name="connsiteY59" fmla="*/ 386993 h 1151067"/>
                <a:gd name="connsiteX60" fmla="*/ 41623 w 1008191"/>
                <a:gd name="connsiteY60" fmla="*/ 357262 h 1151067"/>
                <a:gd name="connsiteX61" fmla="*/ 47569 w 1008191"/>
                <a:gd name="connsiteY61" fmla="*/ 339424 h 1151067"/>
                <a:gd name="connsiteX62" fmla="*/ 71353 w 1008191"/>
                <a:gd name="connsiteY62" fmla="*/ 336451 h 1151067"/>
                <a:gd name="connsiteX63" fmla="*/ 71353 w 1008191"/>
                <a:gd name="connsiteY63" fmla="*/ 276990 h 1151067"/>
                <a:gd name="connsiteX64" fmla="*/ 95138 w 1008191"/>
                <a:gd name="connsiteY64" fmla="*/ 238340 h 1151067"/>
                <a:gd name="connsiteX65" fmla="*/ 112976 w 1008191"/>
                <a:gd name="connsiteY65" fmla="*/ 226448 h 1151067"/>
                <a:gd name="connsiteX66" fmla="*/ 139734 w 1008191"/>
                <a:gd name="connsiteY66" fmla="*/ 178879 h 1151067"/>
                <a:gd name="connsiteX67" fmla="*/ 202168 w 1008191"/>
                <a:gd name="connsiteY67" fmla="*/ 158068 h 1151067"/>
                <a:gd name="connsiteX68" fmla="*/ 234871 w 1008191"/>
                <a:gd name="connsiteY68" fmla="*/ 140229 h 1151067"/>
                <a:gd name="connsiteX69" fmla="*/ 267575 w 1008191"/>
                <a:gd name="connsiteY69" fmla="*/ 164014 h 1151067"/>
                <a:gd name="connsiteX70" fmla="*/ 315144 w 1008191"/>
                <a:gd name="connsiteY70" fmla="*/ 149149 h 1151067"/>
                <a:gd name="connsiteX71" fmla="*/ 332982 w 1008191"/>
                <a:gd name="connsiteY71" fmla="*/ 166987 h 1151067"/>
                <a:gd name="connsiteX72" fmla="*/ 377578 w 1008191"/>
                <a:gd name="connsiteY72" fmla="*/ 161041 h 1151067"/>
                <a:gd name="connsiteX73" fmla="*/ 413254 w 1008191"/>
                <a:gd name="connsiteY73" fmla="*/ 140229 h 1151067"/>
                <a:gd name="connsiteX74" fmla="*/ 410281 w 1008191"/>
                <a:gd name="connsiteY74" fmla="*/ 116445 h 1151067"/>
                <a:gd name="connsiteX75" fmla="*/ 428119 w 1008191"/>
                <a:gd name="connsiteY75" fmla="*/ 101580 h 1151067"/>
                <a:gd name="connsiteX76" fmla="*/ 428119 w 1008191"/>
                <a:gd name="connsiteY76" fmla="*/ 74822 h 1151067"/>
                <a:gd name="connsiteX77" fmla="*/ 413254 w 1008191"/>
                <a:gd name="connsiteY77" fmla="*/ 39146 h 1151067"/>
                <a:gd name="connsiteX78" fmla="*/ 433029 w 1008191"/>
                <a:gd name="connsiteY78" fmla="*/ 2069 h 1151067"/>
                <a:gd name="connsiteX79" fmla="*/ 443976 w 1008191"/>
                <a:gd name="connsiteY79" fmla="*/ 0 h 1151067"/>
                <a:gd name="connsiteX0" fmla="*/ 1008191 w 1099631"/>
                <a:gd name="connsiteY0" fmla="*/ 621958 h 1151067"/>
                <a:gd name="connsiteX1" fmla="*/ 746253 w 1099631"/>
                <a:gd name="connsiteY1" fmla="*/ 1117613 h 1151067"/>
                <a:gd name="connsiteX2" fmla="*/ 737317 w 1099631"/>
                <a:gd name="connsiteY2" fmla="*/ 1121336 h 1151067"/>
                <a:gd name="connsiteX3" fmla="*/ 725425 w 1099631"/>
                <a:gd name="connsiteY3" fmla="*/ 1139175 h 1151067"/>
                <a:gd name="connsiteX4" fmla="*/ 710559 w 1099631"/>
                <a:gd name="connsiteY4" fmla="*/ 1151067 h 1151067"/>
                <a:gd name="connsiteX5" fmla="*/ 662991 w 1099631"/>
                <a:gd name="connsiteY5" fmla="*/ 1151067 h 1151067"/>
                <a:gd name="connsiteX6" fmla="*/ 630287 w 1099631"/>
                <a:gd name="connsiteY6" fmla="*/ 1151067 h 1151067"/>
                <a:gd name="connsiteX7" fmla="*/ 627314 w 1099631"/>
                <a:gd name="connsiteY7" fmla="*/ 1124309 h 1151067"/>
                <a:gd name="connsiteX8" fmla="*/ 599594 w 1099631"/>
                <a:gd name="connsiteY8" fmla="*/ 1121538 h 1151067"/>
                <a:gd name="connsiteX9" fmla="*/ 597583 w 1099631"/>
                <a:gd name="connsiteY9" fmla="*/ 1107462 h 1151067"/>
                <a:gd name="connsiteX10" fmla="*/ 562898 w 1099631"/>
                <a:gd name="connsiteY10" fmla="*/ 1080208 h 1151067"/>
                <a:gd name="connsiteX11" fmla="*/ 503437 w 1099631"/>
                <a:gd name="connsiteY11" fmla="*/ 1040568 h 1151067"/>
                <a:gd name="connsiteX12" fmla="*/ 493527 w 1099631"/>
                <a:gd name="connsiteY12" fmla="*/ 943944 h 1151067"/>
                <a:gd name="connsiteX13" fmla="*/ 515824 w 1099631"/>
                <a:gd name="connsiteY13" fmla="*/ 916692 h 1151067"/>
                <a:gd name="connsiteX14" fmla="*/ 491049 w 1099631"/>
                <a:gd name="connsiteY14" fmla="*/ 894393 h 1151067"/>
                <a:gd name="connsiteX15" fmla="*/ 488572 w 1099631"/>
                <a:gd name="connsiteY15" fmla="*/ 872095 h 1151067"/>
                <a:gd name="connsiteX16" fmla="*/ 468751 w 1099631"/>
                <a:gd name="connsiteY16" fmla="*/ 854753 h 1151067"/>
                <a:gd name="connsiteX17" fmla="*/ 461319 w 1099631"/>
                <a:gd name="connsiteY17" fmla="*/ 805202 h 1151067"/>
                <a:gd name="connsiteX18" fmla="*/ 409290 w 1099631"/>
                <a:gd name="connsiteY18" fmla="*/ 755651 h 1151067"/>
                <a:gd name="connsiteX19" fmla="*/ 394425 w 1099631"/>
                <a:gd name="connsiteY19" fmla="*/ 683802 h 1151067"/>
                <a:gd name="connsiteX20" fmla="*/ 347352 w 1099631"/>
                <a:gd name="connsiteY20" fmla="*/ 644161 h 1151067"/>
                <a:gd name="connsiteX21" fmla="*/ 330009 w 1099631"/>
                <a:gd name="connsiteY21" fmla="*/ 619387 h 1151067"/>
                <a:gd name="connsiteX22" fmla="*/ 268070 w 1099631"/>
                <a:gd name="connsiteY22" fmla="*/ 602043 h 1151067"/>
                <a:gd name="connsiteX23" fmla="*/ 213564 w 1099631"/>
                <a:gd name="connsiteY23" fmla="*/ 626819 h 1151067"/>
                <a:gd name="connsiteX24" fmla="*/ 178879 w 1099631"/>
                <a:gd name="connsiteY24" fmla="*/ 626819 h 1151067"/>
                <a:gd name="connsiteX25" fmla="*/ 181356 w 1099631"/>
                <a:gd name="connsiteY25" fmla="*/ 686280 h 1151067"/>
                <a:gd name="connsiteX26" fmla="*/ 193744 w 1099631"/>
                <a:gd name="connsiteY26" fmla="*/ 708578 h 1151067"/>
                <a:gd name="connsiteX27" fmla="*/ 223474 w 1099631"/>
                <a:gd name="connsiteY27" fmla="*/ 760606 h 1151067"/>
                <a:gd name="connsiteX28" fmla="*/ 208609 w 1099631"/>
                <a:gd name="connsiteY28" fmla="*/ 780426 h 1151067"/>
                <a:gd name="connsiteX29" fmla="*/ 225952 w 1099631"/>
                <a:gd name="connsiteY29" fmla="*/ 795292 h 1151067"/>
                <a:gd name="connsiteX30" fmla="*/ 225952 w 1099631"/>
                <a:gd name="connsiteY30" fmla="*/ 805202 h 1151067"/>
                <a:gd name="connsiteX31" fmla="*/ 208609 w 1099631"/>
                <a:gd name="connsiteY31" fmla="*/ 822544 h 1151067"/>
                <a:gd name="connsiteX32" fmla="*/ 191266 w 1099631"/>
                <a:gd name="connsiteY32" fmla="*/ 842364 h 1151067"/>
                <a:gd name="connsiteX33" fmla="*/ 161536 w 1099631"/>
                <a:gd name="connsiteY33" fmla="*/ 842364 h 1151067"/>
                <a:gd name="connsiteX34" fmla="*/ 146671 w 1099631"/>
                <a:gd name="connsiteY34" fmla="*/ 805202 h 1151067"/>
                <a:gd name="connsiteX35" fmla="*/ 141716 w 1099631"/>
                <a:gd name="connsiteY35" fmla="*/ 805202 h 1151067"/>
                <a:gd name="connsiteX36" fmla="*/ 129328 w 1099631"/>
                <a:gd name="connsiteY36" fmla="*/ 797770 h 1151067"/>
                <a:gd name="connsiteX37" fmla="*/ 104552 w 1099631"/>
                <a:gd name="connsiteY37" fmla="*/ 802724 h 1151067"/>
                <a:gd name="connsiteX38" fmla="*/ 77299 w 1099631"/>
                <a:gd name="connsiteY38" fmla="*/ 782903 h 1151067"/>
                <a:gd name="connsiteX39" fmla="*/ 67389 w 1099631"/>
                <a:gd name="connsiteY39" fmla="*/ 753173 h 1151067"/>
                <a:gd name="connsiteX40" fmla="*/ 12883 w 1099631"/>
                <a:gd name="connsiteY40" fmla="*/ 748219 h 1151067"/>
                <a:gd name="connsiteX41" fmla="*/ 4553 w 1099631"/>
                <a:gd name="connsiteY41" fmla="*/ 724699 h 1151067"/>
                <a:gd name="connsiteX42" fmla="*/ 17838 w 1099631"/>
                <a:gd name="connsiteY42" fmla="*/ 728894 h 1151067"/>
                <a:gd name="connsiteX43" fmla="*/ 44596 w 1099631"/>
                <a:gd name="connsiteY43" fmla="*/ 705109 h 1151067"/>
                <a:gd name="connsiteX44" fmla="*/ 56488 w 1099631"/>
                <a:gd name="connsiteY44" fmla="*/ 615918 h 1151067"/>
                <a:gd name="connsiteX45" fmla="*/ 14865 w 1099631"/>
                <a:gd name="connsiteY45" fmla="*/ 568349 h 1151067"/>
                <a:gd name="connsiteX46" fmla="*/ 23785 w 1099631"/>
                <a:gd name="connsiteY46" fmla="*/ 541591 h 1151067"/>
                <a:gd name="connsiteX47" fmla="*/ 0 w 1099631"/>
                <a:gd name="connsiteY47" fmla="*/ 532672 h 1151067"/>
                <a:gd name="connsiteX48" fmla="*/ 0 w 1099631"/>
                <a:gd name="connsiteY48" fmla="*/ 508888 h 1151067"/>
                <a:gd name="connsiteX49" fmla="*/ 41623 w 1099631"/>
                <a:gd name="connsiteY49" fmla="*/ 508888 h 1151067"/>
                <a:gd name="connsiteX50" fmla="*/ 32704 w 1099631"/>
                <a:gd name="connsiteY50" fmla="*/ 476184 h 1151067"/>
                <a:gd name="connsiteX51" fmla="*/ 38650 w 1099631"/>
                <a:gd name="connsiteY51" fmla="*/ 464292 h 1151067"/>
                <a:gd name="connsiteX52" fmla="*/ 26758 w 1099631"/>
                <a:gd name="connsiteY52" fmla="*/ 398885 h 1151067"/>
                <a:gd name="connsiteX53" fmla="*/ 11892 w 1099631"/>
                <a:gd name="connsiteY53" fmla="*/ 386993 h 1151067"/>
                <a:gd name="connsiteX54" fmla="*/ 41623 w 1099631"/>
                <a:gd name="connsiteY54" fmla="*/ 357262 h 1151067"/>
                <a:gd name="connsiteX55" fmla="*/ 47569 w 1099631"/>
                <a:gd name="connsiteY55" fmla="*/ 339424 h 1151067"/>
                <a:gd name="connsiteX56" fmla="*/ 71353 w 1099631"/>
                <a:gd name="connsiteY56" fmla="*/ 336451 h 1151067"/>
                <a:gd name="connsiteX57" fmla="*/ 71353 w 1099631"/>
                <a:gd name="connsiteY57" fmla="*/ 276990 h 1151067"/>
                <a:gd name="connsiteX58" fmla="*/ 95138 w 1099631"/>
                <a:gd name="connsiteY58" fmla="*/ 238340 h 1151067"/>
                <a:gd name="connsiteX59" fmla="*/ 112976 w 1099631"/>
                <a:gd name="connsiteY59" fmla="*/ 226448 h 1151067"/>
                <a:gd name="connsiteX60" fmla="*/ 139734 w 1099631"/>
                <a:gd name="connsiteY60" fmla="*/ 178879 h 1151067"/>
                <a:gd name="connsiteX61" fmla="*/ 202168 w 1099631"/>
                <a:gd name="connsiteY61" fmla="*/ 158068 h 1151067"/>
                <a:gd name="connsiteX62" fmla="*/ 234871 w 1099631"/>
                <a:gd name="connsiteY62" fmla="*/ 140229 h 1151067"/>
                <a:gd name="connsiteX63" fmla="*/ 267575 w 1099631"/>
                <a:gd name="connsiteY63" fmla="*/ 164014 h 1151067"/>
                <a:gd name="connsiteX64" fmla="*/ 315144 w 1099631"/>
                <a:gd name="connsiteY64" fmla="*/ 149149 h 1151067"/>
                <a:gd name="connsiteX65" fmla="*/ 332982 w 1099631"/>
                <a:gd name="connsiteY65" fmla="*/ 166987 h 1151067"/>
                <a:gd name="connsiteX66" fmla="*/ 377578 w 1099631"/>
                <a:gd name="connsiteY66" fmla="*/ 161041 h 1151067"/>
                <a:gd name="connsiteX67" fmla="*/ 413254 w 1099631"/>
                <a:gd name="connsiteY67" fmla="*/ 140229 h 1151067"/>
                <a:gd name="connsiteX68" fmla="*/ 410281 w 1099631"/>
                <a:gd name="connsiteY68" fmla="*/ 116445 h 1151067"/>
                <a:gd name="connsiteX69" fmla="*/ 428119 w 1099631"/>
                <a:gd name="connsiteY69" fmla="*/ 101580 h 1151067"/>
                <a:gd name="connsiteX70" fmla="*/ 428119 w 1099631"/>
                <a:gd name="connsiteY70" fmla="*/ 74822 h 1151067"/>
                <a:gd name="connsiteX71" fmla="*/ 413254 w 1099631"/>
                <a:gd name="connsiteY71" fmla="*/ 39146 h 1151067"/>
                <a:gd name="connsiteX72" fmla="*/ 433029 w 1099631"/>
                <a:gd name="connsiteY72" fmla="*/ 2069 h 1151067"/>
                <a:gd name="connsiteX73" fmla="*/ 443976 w 1099631"/>
                <a:gd name="connsiteY73" fmla="*/ 0 h 1151067"/>
                <a:gd name="connsiteX74" fmla="*/ 503437 w 1099631"/>
                <a:gd name="connsiteY74" fmla="*/ 9910 h 1151067"/>
                <a:gd name="connsiteX75" fmla="*/ 530690 w 1099631"/>
                <a:gd name="connsiteY75" fmla="*/ 47074 h 1151067"/>
                <a:gd name="connsiteX76" fmla="*/ 711550 w 1099631"/>
                <a:gd name="connsiteY76" fmla="*/ 56984 h 1151067"/>
                <a:gd name="connsiteX77" fmla="*/ 721461 w 1099631"/>
                <a:gd name="connsiteY77" fmla="*/ 17343 h 1151067"/>
                <a:gd name="connsiteX78" fmla="*/ 746253 w 1099631"/>
                <a:gd name="connsiteY78" fmla="*/ 4946 h 1151067"/>
                <a:gd name="connsiteX79" fmla="*/ 1099631 w 1099631"/>
                <a:gd name="connsiteY79" fmla="*/ 713398 h 1151067"/>
                <a:gd name="connsiteX0" fmla="*/ 746253 w 1099631"/>
                <a:gd name="connsiteY0" fmla="*/ 1117613 h 1151067"/>
                <a:gd name="connsiteX1" fmla="*/ 737317 w 1099631"/>
                <a:gd name="connsiteY1" fmla="*/ 1121336 h 1151067"/>
                <a:gd name="connsiteX2" fmla="*/ 725425 w 1099631"/>
                <a:gd name="connsiteY2" fmla="*/ 1139175 h 1151067"/>
                <a:gd name="connsiteX3" fmla="*/ 710559 w 1099631"/>
                <a:gd name="connsiteY3" fmla="*/ 1151067 h 1151067"/>
                <a:gd name="connsiteX4" fmla="*/ 662991 w 1099631"/>
                <a:gd name="connsiteY4" fmla="*/ 1151067 h 1151067"/>
                <a:gd name="connsiteX5" fmla="*/ 630287 w 1099631"/>
                <a:gd name="connsiteY5" fmla="*/ 1151067 h 1151067"/>
                <a:gd name="connsiteX6" fmla="*/ 627314 w 1099631"/>
                <a:gd name="connsiteY6" fmla="*/ 1124309 h 1151067"/>
                <a:gd name="connsiteX7" fmla="*/ 599594 w 1099631"/>
                <a:gd name="connsiteY7" fmla="*/ 1121538 h 1151067"/>
                <a:gd name="connsiteX8" fmla="*/ 597583 w 1099631"/>
                <a:gd name="connsiteY8" fmla="*/ 1107462 h 1151067"/>
                <a:gd name="connsiteX9" fmla="*/ 562898 w 1099631"/>
                <a:gd name="connsiteY9" fmla="*/ 1080208 h 1151067"/>
                <a:gd name="connsiteX10" fmla="*/ 503437 w 1099631"/>
                <a:gd name="connsiteY10" fmla="*/ 1040568 h 1151067"/>
                <a:gd name="connsiteX11" fmla="*/ 493527 w 1099631"/>
                <a:gd name="connsiteY11" fmla="*/ 943944 h 1151067"/>
                <a:gd name="connsiteX12" fmla="*/ 515824 w 1099631"/>
                <a:gd name="connsiteY12" fmla="*/ 916692 h 1151067"/>
                <a:gd name="connsiteX13" fmla="*/ 491049 w 1099631"/>
                <a:gd name="connsiteY13" fmla="*/ 894393 h 1151067"/>
                <a:gd name="connsiteX14" fmla="*/ 488572 w 1099631"/>
                <a:gd name="connsiteY14" fmla="*/ 872095 h 1151067"/>
                <a:gd name="connsiteX15" fmla="*/ 468751 w 1099631"/>
                <a:gd name="connsiteY15" fmla="*/ 854753 h 1151067"/>
                <a:gd name="connsiteX16" fmla="*/ 461319 w 1099631"/>
                <a:gd name="connsiteY16" fmla="*/ 805202 h 1151067"/>
                <a:gd name="connsiteX17" fmla="*/ 409290 w 1099631"/>
                <a:gd name="connsiteY17" fmla="*/ 755651 h 1151067"/>
                <a:gd name="connsiteX18" fmla="*/ 394425 w 1099631"/>
                <a:gd name="connsiteY18" fmla="*/ 683802 h 1151067"/>
                <a:gd name="connsiteX19" fmla="*/ 347352 w 1099631"/>
                <a:gd name="connsiteY19" fmla="*/ 644161 h 1151067"/>
                <a:gd name="connsiteX20" fmla="*/ 330009 w 1099631"/>
                <a:gd name="connsiteY20" fmla="*/ 619387 h 1151067"/>
                <a:gd name="connsiteX21" fmla="*/ 268070 w 1099631"/>
                <a:gd name="connsiteY21" fmla="*/ 602043 h 1151067"/>
                <a:gd name="connsiteX22" fmla="*/ 213564 w 1099631"/>
                <a:gd name="connsiteY22" fmla="*/ 626819 h 1151067"/>
                <a:gd name="connsiteX23" fmla="*/ 178879 w 1099631"/>
                <a:gd name="connsiteY23" fmla="*/ 626819 h 1151067"/>
                <a:gd name="connsiteX24" fmla="*/ 181356 w 1099631"/>
                <a:gd name="connsiteY24" fmla="*/ 686280 h 1151067"/>
                <a:gd name="connsiteX25" fmla="*/ 193744 w 1099631"/>
                <a:gd name="connsiteY25" fmla="*/ 708578 h 1151067"/>
                <a:gd name="connsiteX26" fmla="*/ 223474 w 1099631"/>
                <a:gd name="connsiteY26" fmla="*/ 760606 h 1151067"/>
                <a:gd name="connsiteX27" fmla="*/ 208609 w 1099631"/>
                <a:gd name="connsiteY27" fmla="*/ 780426 h 1151067"/>
                <a:gd name="connsiteX28" fmla="*/ 225952 w 1099631"/>
                <a:gd name="connsiteY28" fmla="*/ 795292 h 1151067"/>
                <a:gd name="connsiteX29" fmla="*/ 225952 w 1099631"/>
                <a:gd name="connsiteY29" fmla="*/ 805202 h 1151067"/>
                <a:gd name="connsiteX30" fmla="*/ 208609 w 1099631"/>
                <a:gd name="connsiteY30" fmla="*/ 822544 h 1151067"/>
                <a:gd name="connsiteX31" fmla="*/ 191266 w 1099631"/>
                <a:gd name="connsiteY31" fmla="*/ 842364 h 1151067"/>
                <a:gd name="connsiteX32" fmla="*/ 161536 w 1099631"/>
                <a:gd name="connsiteY32" fmla="*/ 842364 h 1151067"/>
                <a:gd name="connsiteX33" fmla="*/ 146671 w 1099631"/>
                <a:gd name="connsiteY33" fmla="*/ 805202 h 1151067"/>
                <a:gd name="connsiteX34" fmla="*/ 141716 w 1099631"/>
                <a:gd name="connsiteY34" fmla="*/ 805202 h 1151067"/>
                <a:gd name="connsiteX35" fmla="*/ 129328 w 1099631"/>
                <a:gd name="connsiteY35" fmla="*/ 797770 h 1151067"/>
                <a:gd name="connsiteX36" fmla="*/ 104552 w 1099631"/>
                <a:gd name="connsiteY36" fmla="*/ 802724 h 1151067"/>
                <a:gd name="connsiteX37" fmla="*/ 77299 w 1099631"/>
                <a:gd name="connsiteY37" fmla="*/ 782903 h 1151067"/>
                <a:gd name="connsiteX38" fmla="*/ 67389 w 1099631"/>
                <a:gd name="connsiteY38" fmla="*/ 753173 h 1151067"/>
                <a:gd name="connsiteX39" fmla="*/ 12883 w 1099631"/>
                <a:gd name="connsiteY39" fmla="*/ 748219 h 1151067"/>
                <a:gd name="connsiteX40" fmla="*/ 4553 w 1099631"/>
                <a:gd name="connsiteY40" fmla="*/ 724699 h 1151067"/>
                <a:gd name="connsiteX41" fmla="*/ 17838 w 1099631"/>
                <a:gd name="connsiteY41" fmla="*/ 728894 h 1151067"/>
                <a:gd name="connsiteX42" fmla="*/ 44596 w 1099631"/>
                <a:gd name="connsiteY42" fmla="*/ 705109 h 1151067"/>
                <a:gd name="connsiteX43" fmla="*/ 56488 w 1099631"/>
                <a:gd name="connsiteY43" fmla="*/ 615918 h 1151067"/>
                <a:gd name="connsiteX44" fmla="*/ 14865 w 1099631"/>
                <a:gd name="connsiteY44" fmla="*/ 568349 h 1151067"/>
                <a:gd name="connsiteX45" fmla="*/ 23785 w 1099631"/>
                <a:gd name="connsiteY45" fmla="*/ 541591 h 1151067"/>
                <a:gd name="connsiteX46" fmla="*/ 0 w 1099631"/>
                <a:gd name="connsiteY46" fmla="*/ 532672 h 1151067"/>
                <a:gd name="connsiteX47" fmla="*/ 0 w 1099631"/>
                <a:gd name="connsiteY47" fmla="*/ 508888 h 1151067"/>
                <a:gd name="connsiteX48" fmla="*/ 41623 w 1099631"/>
                <a:gd name="connsiteY48" fmla="*/ 508888 h 1151067"/>
                <a:gd name="connsiteX49" fmla="*/ 32704 w 1099631"/>
                <a:gd name="connsiteY49" fmla="*/ 476184 h 1151067"/>
                <a:gd name="connsiteX50" fmla="*/ 38650 w 1099631"/>
                <a:gd name="connsiteY50" fmla="*/ 464292 h 1151067"/>
                <a:gd name="connsiteX51" fmla="*/ 26758 w 1099631"/>
                <a:gd name="connsiteY51" fmla="*/ 398885 h 1151067"/>
                <a:gd name="connsiteX52" fmla="*/ 11892 w 1099631"/>
                <a:gd name="connsiteY52" fmla="*/ 386993 h 1151067"/>
                <a:gd name="connsiteX53" fmla="*/ 41623 w 1099631"/>
                <a:gd name="connsiteY53" fmla="*/ 357262 h 1151067"/>
                <a:gd name="connsiteX54" fmla="*/ 47569 w 1099631"/>
                <a:gd name="connsiteY54" fmla="*/ 339424 h 1151067"/>
                <a:gd name="connsiteX55" fmla="*/ 71353 w 1099631"/>
                <a:gd name="connsiteY55" fmla="*/ 336451 h 1151067"/>
                <a:gd name="connsiteX56" fmla="*/ 71353 w 1099631"/>
                <a:gd name="connsiteY56" fmla="*/ 276990 h 1151067"/>
                <a:gd name="connsiteX57" fmla="*/ 95138 w 1099631"/>
                <a:gd name="connsiteY57" fmla="*/ 238340 h 1151067"/>
                <a:gd name="connsiteX58" fmla="*/ 112976 w 1099631"/>
                <a:gd name="connsiteY58" fmla="*/ 226448 h 1151067"/>
                <a:gd name="connsiteX59" fmla="*/ 139734 w 1099631"/>
                <a:gd name="connsiteY59" fmla="*/ 178879 h 1151067"/>
                <a:gd name="connsiteX60" fmla="*/ 202168 w 1099631"/>
                <a:gd name="connsiteY60" fmla="*/ 158068 h 1151067"/>
                <a:gd name="connsiteX61" fmla="*/ 234871 w 1099631"/>
                <a:gd name="connsiteY61" fmla="*/ 140229 h 1151067"/>
                <a:gd name="connsiteX62" fmla="*/ 267575 w 1099631"/>
                <a:gd name="connsiteY62" fmla="*/ 164014 h 1151067"/>
                <a:gd name="connsiteX63" fmla="*/ 315144 w 1099631"/>
                <a:gd name="connsiteY63" fmla="*/ 149149 h 1151067"/>
                <a:gd name="connsiteX64" fmla="*/ 332982 w 1099631"/>
                <a:gd name="connsiteY64" fmla="*/ 166987 h 1151067"/>
                <a:gd name="connsiteX65" fmla="*/ 377578 w 1099631"/>
                <a:gd name="connsiteY65" fmla="*/ 161041 h 1151067"/>
                <a:gd name="connsiteX66" fmla="*/ 413254 w 1099631"/>
                <a:gd name="connsiteY66" fmla="*/ 140229 h 1151067"/>
                <a:gd name="connsiteX67" fmla="*/ 410281 w 1099631"/>
                <a:gd name="connsiteY67" fmla="*/ 116445 h 1151067"/>
                <a:gd name="connsiteX68" fmla="*/ 428119 w 1099631"/>
                <a:gd name="connsiteY68" fmla="*/ 101580 h 1151067"/>
                <a:gd name="connsiteX69" fmla="*/ 428119 w 1099631"/>
                <a:gd name="connsiteY69" fmla="*/ 74822 h 1151067"/>
                <a:gd name="connsiteX70" fmla="*/ 413254 w 1099631"/>
                <a:gd name="connsiteY70" fmla="*/ 39146 h 1151067"/>
                <a:gd name="connsiteX71" fmla="*/ 433029 w 1099631"/>
                <a:gd name="connsiteY71" fmla="*/ 2069 h 1151067"/>
                <a:gd name="connsiteX72" fmla="*/ 443976 w 1099631"/>
                <a:gd name="connsiteY72" fmla="*/ 0 h 1151067"/>
                <a:gd name="connsiteX73" fmla="*/ 503437 w 1099631"/>
                <a:gd name="connsiteY73" fmla="*/ 9910 h 1151067"/>
                <a:gd name="connsiteX74" fmla="*/ 530690 w 1099631"/>
                <a:gd name="connsiteY74" fmla="*/ 47074 h 1151067"/>
                <a:gd name="connsiteX75" fmla="*/ 711550 w 1099631"/>
                <a:gd name="connsiteY75" fmla="*/ 56984 h 1151067"/>
                <a:gd name="connsiteX76" fmla="*/ 721461 w 1099631"/>
                <a:gd name="connsiteY76" fmla="*/ 17343 h 1151067"/>
                <a:gd name="connsiteX77" fmla="*/ 746253 w 1099631"/>
                <a:gd name="connsiteY77" fmla="*/ 4946 h 1151067"/>
                <a:gd name="connsiteX78" fmla="*/ 1099631 w 1099631"/>
                <a:gd name="connsiteY78" fmla="*/ 713398 h 1151067"/>
                <a:gd name="connsiteX0" fmla="*/ 746253 w 746253"/>
                <a:gd name="connsiteY0" fmla="*/ 1117613 h 1151067"/>
                <a:gd name="connsiteX1" fmla="*/ 737317 w 746253"/>
                <a:gd name="connsiteY1" fmla="*/ 1121336 h 1151067"/>
                <a:gd name="connsiteX2" fmla="*/ 725425 w 746253"/>
                <a:gd name="connsiteY2" fmla="*/ 1139175 h 1151067"/>
                <a:gd name="connsiteX3" fmla="*/ 710559 w 746253"/>
                <a:gd name="connsiteY3" fmla="*/ 1151067 h 1151067"/>
                <a:gd name="connsiteX4" fmla="*/ 662991 w 746253"/>
                <a:gd name="connsiteY4" fmla="*/ 1151067 h 1151067"/>
                <a:gd name="connsiteX5" fmla="*/ 630287 w 746253"/>
                <a:gd name="connsiteY5" fmla="*/ 1151067 h 1151067"/>
                <a:gd name="connsiteX6" fmla="*/ 627314 w 746253"/>
                <a:gd name="connsiteY6" fmla="*/ 1124309 h 1151067"/>
                <a:gd name="connsiteX7" fmla="*/ 599594 w 746253"/>
                <a:gd name="connsiteY7" fmla="*/ 1121538 h 1151067"/>
                <a:gd name="connsiteX8" fmla="*/ 597583 w 746253"/>
                <a:gd name="connsiteY8" fmla="*/ 1107462 h 1151067"/>
                <a:gd name="connsiteX9" fmla="*/ 562898 w 746253"/>
                <a:gd name="connsiteY9" fmla="*/ 1080208 h 1151067"/>
                <a:gd name="connsiteX10" fmla="*/ 503437 w 746253"/>
                <a:gd name="connsiteY10" fmla="*/ 1040568 h 1151067"/>
                <a:gd name="connsiteX11" fmla="*/ 493527 w 746253"/>
                <a:gd name="connsiteY11" fmla="*/ 943944 h 1151067"/>
                <a:gd name="connsiteX12" fmla="*/ 515824 w 746253"/>
                <a:gd name="connsiteY12" fmla="*/ 916692 h 1151067"/>
                <a:gd name="connsiteX13" fmla="*/ 491049 w 746253"/>
                <a:gd name="connsiteY13" fmla="*/ 894393 h 1151067"/>
                <a:gd name="connsiteX14" fmla="*/ 488572 w 746253"/>
                <a:gd name="connsiteY14" fmla="*/ 872095 h 1151067"/>
                <a:gd name="connsiteX15" fmla="*/ 468751 w 746253"/>
                <a:gd name="connsiteY15" fmla="*/ 854753 h 1151067"/>
                <a:gd name="connsiteX16" fmla="*/ 461319 w 746253"/>
                <a:gd name="connsiteY16" fmla="*/ 805202 h 1151067"/>
                <a:gd name="connsiteX17" fmla="*/ 409290 w 746253"/>
                <a:gd name="connsiteY17" fmla="*/ 755651 h 1151067"/>
                <a:gd name="connsiteX18" fmla="*/ 394425 w 746253"/>
                <a:gd name="connsiteY18" fmla="*/ 683802 h 1151067"/>
                <a:gd name="connsiteX19" fmla="*/ 347352 w 746253"/>
                <a:gd name="connsiteY19" fmla="*/ 644161 h 1151067"/>
                <a:gd name="connsiteX20" fmla="*/ 330009 w 746253"/>
                <a:gd name="connsiteY20" fmla="*/ 619387 h 1151067"/>
                <a:gd name="connsiteX21" fmla="*/ 268070 w 746253"/>
                <a:gd name="connsiteY21" fmla="*/ 602043 h 1151067"/>
                <a:gd name="connsiteX22" fmla="*/ 213564 w 746253"/>
                <a:gd name="connsiteY22" fmla="*/ 626819 h 1151067"/>
                <a:gd name="connsiteX23" fmla="*/ 178879 w 746253"/>
                <a:gd name="connsiteY23" fmla="*/ 626819 h 1151067"/>
                <a:gd name="connsiteX24" fmla="*/ 181356 w 746253"/>
                <a:gd name="connsiteY24" fmla="*/ 686280 h 1151067"/>
                <a:gd name="connsiteX25" fmla="*/ 193744 w 746253"/>
                <a:gd name="connsiteY25" fmla="*/ 708578 h 1151067"/>
                <a:gd name="connsiteX26" fmla="*/ 223474 w 746253"/>
                <a:gd name="connsiteY26" fmla="*/ 760606 h 1151067"/>
                <a:gd name="connsiteX27" fmla="*/ 208609 w 746253"/>
                <a:gd name="connsiteY27" fmla="*/ 780426 h 1151067"/>
                <a:gd name="connsiteX28" fmla="*/ 225952 w 746253"/>
                <a:gd name="connsiteY28" fmla="*/ 795292 h 1151067"/>
                <a:gd name="connsiteX29" fmla="*/ 225952 w 746253"/>
                <a:gd name="connsiteY29" fmla="*/ 805202 h 1151067"/>
                <a:gd name="connsiteX30" fmla="*/ 208609 w 746253"/>
                <a:gd name="connsiteY30" fmla="*/ 822544 h 1151067"/>
                <a:gd name="connsiteX31" fmla="*/ 191266 w 746253"/>
                <a:gd name="connsiteY31" fmla="*/ 842364 h 1151067"/>
                <a:gd name="connsiteX32" fmla="*/ 161536 w 746253"/>
                <a:gd name="connsiteY32" fmla="*/ 842364 h 1151067"/>
                <a:gd name="connsiteX33" fmla="*/ 146671 w 746253"/>
                <a:gd name="connsiteY33" fmla="*/ 805202 h 1151067"/>
                <a:gd name="connsiteX34" fmla="*/ 141716 w 746253"/>
                <a:gd name="connsiteY34" fmla="*/ 805202 h 1151067"/>
                <a:gd name="connsiteX35" fmla="*/ 129328 w 746253"/>
                <a:gd name="connsiteY35" fmla="*/ 797770 h 1151067"/>
                <a:gd name="connsiteX36" fmla="*/ 104552 w 746253"/>
                <a:gd name="connsiteY36" fmla="*/ 802724 h 1151067"/>
                <a:gd name="connsiteX37" fmla="*/ 77299 w 746253"/>
                <a:gd name="connsiteY37" fmla="*/ 782903 h 1151067"/>
                <a:gd name="connsiteX38" fmla="*/ 67389 w 746253"/>
                <a:gd name="connsiteY38" fmla="*/ 753173 h 1151067"/>
                <a:gd name="connsiteX39" fmla="*/ 12883 w 746253"/>
                <a:gd name="connsiteY39" fmla="*/ 748219 h 1151067"/>
                <a:gd name="connsiteX40" fmla="*/ 4553 w 746253"/>
                <a:gd name="connsiteY40" fmla="*/ 724699 h 1151067"/>
                <a:gd name="connsiteX41" fmla="*/ 17838 w 746253"/>
                <a:gd name="connsiteY41" fmla="*/ 728894 h 1151067"/>
                <a:gd name="connsiteX42" fmla="*/ 44596 w 746253"/>
                <a:gd name="connsiteY42" fmla="*/ 705109 h 1151067"/>
                <a:gd name="connsiteX43" fmla="*/ 56488 w 746253"/>
                <a:gd name="connsiteY43" fmla="*/ 615918 h 1151067"/>
                <a:gd name="connsiteX44" fmla="*/ 14865 w 746253"/>
                <a:gd name="connsiteY44" fmla="*/ 568349 h 1151067"/>
                <a:gd name="connsiteX45" fmla="*/ 23785 w 746253"/>
                <a:gd name="connsiteY45" fmla="*/ 541591 h 1151067"/>
                <a:gd name="connsiteX46" fmla="*/ 0 w 746253"/>
                <a:gd name="connsiteY46" fmla="*/ 532672 h 1151067"/>
                <a:gd name="connsiteX47" fmla="*/ 0 w 746253"/>
                <a:gd name="connsiteY47" fmla="*/ 508888 h 1151067"/>
                <a:gd name="connsiteX48" fmla="*/ 41623 w 746253"/>
                <a:gd name="connsiteY48" fmla="*/ 508888 h 1151067"/>
                <a:gd name="connsiteX49" fmla="*/ 32704 w 746253"/>
                <a:gd name="connsiteY49" fmla="*/ 476184 h 1151067"/>
                <a:gd name="connsiteX50" fmla="*/ 38650 w 746253"/>
                <a:gd name="connsiteY50" fmla="*/ 464292 h 1151067"/>
                <a:gd name="connsiteX51" fmla="*/ 26758 w 746253"/>
                <a:gd name="connsiteY51" fmla="*/ 398885 h 1151067"/>
                <a:gd name="connsiteX52" fmla="*/ 11892 w 746253"/>
                <a:gd name="connsiteY52" fmla="*/ 386993 h 1151067"/>
                <a:gd name="connsiteX53" fmla="*/ 41623 w 746253"/>
                <a:gd name="connsiteY53" fmla="*/ 357262 h 1151067"/>
                <a:gd name="connsiteX54" fmla="*/ 47569 w 746253"/>
                <a:gd name="connsiteY54" fmla="*/ 339424 h 1151067"/>
                <a:gd name="connsiteX55" fmla="*/ 71353 w 746253"/>
                <a:gd name="connsiteY55" fmla="*/ 336451 h 1151067"/>
                <a:gd name="connsiteX56" fmla="*/ 71353 w 746253"/>
                <a:gd name="connsiteY56" fmla="*/ 276990 h 1151067"/>
                <a:gd name="connsiteX57" fmla="*/ 95138 w 746253"/>
                <a:gd name="connsiteY57" fmla="*/ 238340 h 1151067"/>
                <a:gd name="connsiteX58" fmla="*/ 112976 w 746253"/>
                <a:gd name="connsiteY58" fmla="*/ 226448 h 1151067"/>
                <a:gd name="connsiteX59" fmla="*/ 139734 w 746253"/>
                <a:gd name="connsiteY59" fmla="*/ 178879 h 1151067"/>
                <a:gd name="connsiteX60" fmla="*/ 202168 w 746253"/>
                <a:gd name="connsiteY60" fmla="*/ 158068 h 1151067"/>
                <a:gd name="connsiteX61" fmla="*/ 234871 w 746253"/>
                <a:gd name="connsiteY61" fmla="*/ 140229 h 1151067"/>
                <a:gd name="connsiteX62" fmla="*/ 267575 w 746253"/>
                <a:gd name="connsiteY62" fmla="*/ 164014 h 1151067"/>
                <a:gd name="connsiteX63" fmla="*/ 315144 w 746253"/>
                <a:gd name="connsiteY63" fmla="*/ 149149 h 1151067"/>
                <a:gd name="connsiteX64" fmla="*/ 332982 w 746253"/>
                <a:gd name="connsiteY64" fmla="*/ 166987 h 1151067"/>
                <a:gd name="connsiteX65" fmla="*/ 377578 w 746253"/>
                <a:gd name="connsiteY65" fmla="*/ 161041 h 1151067"/>
                <a:gd name="connsiteX66" fmla="*/ 413254 w 746253"/>
                <a:gd name="connsiteY66" fmla="*/ 140229 h 1151067"/>
                <a:gd name="connsiteX67" fmla="*/ 410281 w 746253"/>
                <a:gd name="connsiteY67" fmla="*/ 116445 h 1151067"/>
                <a:gd name="connsiteX68" fmla="*/ 428119 w 746253"/>
                <a:gd name="connsiteY68" fmla="*/ 101580 h 1151067"/>
                <a:gd name="connsiteX69" fmla="*/ 428119 w 746253"/>
                <a:gd name="connsiteY69" fmla="*/ 74822 h 1151067"/>
                <a:gd name="connsiteX70" fmla="*/ 413254 w 746253"/>
                <a:gd name="connsiteY70" fmla="*/ 39146 h 1151067"/>
                <a:gd name="connsiteX71" fmla="*/ 433029 w 746253"/>
                <a:gd name="connsiteY71" fmla="*/ 2069 h 1151067"/>
                <a:gd name="connsiteX72" fmla="*/ 443976 w 746253"/>
                <a:gd name="connsiteY72" fmla="*/ 0 h 1151067"/>
                <a:gd name="connsiteX73" fmla="*/ 503437 w 746253"/>
                <a:gd name="connsiteY73" fmla="*/ 9910 h 1151067"/>
                <a:gd name="connsiteX74" fmla="*/ 530690 w 746253"/>
                <a:gd name="connsiteY74" fmla="*/ 47074 h 1151067"/>
                <a:gd name="connsiteX75" fmla="*/ 711550 w 746253"/>
                <a:gd name="connsiteY75" fmla="*/ 56984 h 1151067"/>
                <a:gd name="connsiteX76" fmla="*/ 721461 w 746253"/>
                <a:gd name="connsiteY76" fmla="*/ 17343 h 1151067"/>
                <a:gd name="connsiteX77" fmla="*/ 746253 w 746253"/>
                <a:gd name="connsiteY77" fmla="*/ 4946 h 1151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746253" h="1151067">
                  <a:moveTo>
                    <a:pt x="746253" y="1117613"/>
                  </a:moveTo>
                  <a:lnTo>
                    <a:pt x="737317" y="1121336"/>
                  </a:lnTo>
                  <a:lnTo>
                    <a:pt x="725425" y="1139175"/>
                  </a:lnTo>
                  <a:lnTo>
                    <a:pt x="710559" y="1151067"/>
                  </a:lnTo>
                  <a:lnTo>
                    <a:pt x="662991" y="1151067"/>
                  </a:lnTo>
                  <a:lnTo>
                    <a:pt x="630287" y="1151067"/>
                  </a:lnTo>
                  <a:lnTo>
                    <a:pt x="627314" y="1124309"/>
                  </a:lnTo>
                  <a:lnTo>
                    <a:pt x="599594" y="1121538"/>
                  </a:lnTo>
                  <a:lnTo>
                    <a:pt x="597583" y="1107462"/>
                  </a:lnTo>
                  <a:lnTo>
                    <a:pt x="562898" y="1080208"/>
                  </a:lnTo>
                  <a:lnTo>
                    <a:pt x="503437" y="1040568"/>
                  </a:lnTo>
                  <a:lnTo>
                    <a:pt x="493527" y="943944"/>
                  </a:lnTo>
                  <a:lnTo>
                    <a:pt x="515824" y="916692"/>
                  </a:lnTo>
                  <a:lnTo>
                    <a:pt x="491049" y="894393"/>
                  </a:lnTo>
                  <a:lnTo>
                    <a:pt x="488572" y="872095"/>
                  </a:lnTo>
                  <a:lnTo>
                    <a:pt x="468751" y="854753"/>
                  </a:lnTo>
                  <a:lnTo>
                    <a:pt x="461319" y="805202"/>
                  </a:lnTo>
                  <a:lnTo>
                    <a:pt x="409290" y="755651"/>
                  </a:lnTo>
                  <a:lnTo>
                    <a:pt x="394425" y="683802"/>
                  </a:lnTo>
                  <a:lnTo>
                    <a:pt x="347352" y="644161"/>
                  </a:lnTo>
                  <a:lnTo>
                    <a:pt x="330009" y="619387"/>
                  </a:lnTo>
                  <a:lnTo>
                    <a:pt x="268070" y="602043"/>
                  </a:lnTo>
                  <a:lnTo>
                    <a:pt x="213564" y="626819"/>
                  </a:lnTo>
                  <a:lnTo>
                    <a:pt x="178879" y="626819"/>
                  </a:lnTo>
                  <a:cubicBezTo>
                    <a:pt x="179705" y="646639"/>
                    <a:pt x="180530" y="666460"/>
                    <a:pt x="181356" y="686280"/>
                  </a:cubicBezTo>
                  <a:lnTo>
                    <a:pt x="193744" y="708578"/>
                  </a:lnTo>
                  <a:lnTo>
                    <a:pt x="223474" y="760606"/>
                  </a:lnTo>
                  <a:lnTo>
                    <a:pt x="208609" y="780426"/>
                  </a:lnTo>
                  <a:lnTo>
                    <a:pt x="225952" y="795292"/>
                  </a:lnTo>
                  <a:lnTo>
                    <a:pt x="225952" y="805202"/>
                  </a:lnTo>
                  <a:lnTo>
                    <a:pt x="208609" y="822544"/>
                  </a:lnTo>
                  <a:lnTo>
                    <a:pt x="191266" y="842364"/>
                  </a:lnTo>
                  <a:lnTo>
                    <a:pt x="161536" y="842364"/>
                  </a:lnTo>
                  <a:lnTo>
                    <a:pt x="146671" y="805202"/>
                  </a:lnTo>
                  <a:lnTo>
                    <a:pt x="141716" y="805202"/>
                  </a:lnTo>
                  <a:lnTo>
                    <a:pt x="129328" y="797770"/>
                  </a:lnTo>
                  <a:lnTo>
                    <a:pt x="104552" y="802724"/>
                  </a:lnTo>
                  <a:lnTo>
                    <a:pt x="77299" y="782903"/>
                  </a:lnTo>
                  <a:lnTo>
                    <a:pt x="67389" y="753173"/>
                  </a:lnTo>
                  <a:lnTo>
                    <a:pt x="12883" y="748219"/>
                  </a:lnTo>
                  <a:lnTo>
                    <a:pt x="4553" y="724699"/>
                  </a:lnTo>
                  <a:lnTo>
                    <a:pt x="17838" y="728894"/>
                  </a:lnTo>
                  <a:lnTo>
                    <a:pt x="44596" y="705109"/>
                  </a:lnTo>
                  <a:lnTo>
                    <a:pt x="56488" y="615918"/>
                  </a:lnTo>
                  <a:lnTo>
                    <a:pt x="14865" y="568349"/>
                  </a:lnTo>
                  <a:lnTo>
                    <a:pt x="23785" y="541591"/>
                  </a:lnTo>
                  <a:lnTo>
                    <a:pt x="0" y="532672"/>
                  </a:lnTo>
                  <a:lnTo>
                    <a:pt x="0" y="508888"/>
                  </a:lnTo>
                  <a:lnTo>
                    <a:pt x="41623" y="508888"/>
                  </a:lnTo>
                  <a:lnTo>
                    <a:pt x="32704" y="476184"/>
                  </a:lnTo>
                  <a:lnTo>
                    <a:pt x="38650" y="464292"/>
                  </a:lnTo>
                  <a:lnTo>
                    <a:pt x="26758" y="398885"/>
                  </a:lnTo>
                  <a:lnTo>
                    <a:pt x="11892" y="386993"/>
                  </a:lnTo>
                  <a:lnTo>
                    <a:pt x="41623" y="357262"/>
                  </a:lnTo>
                  <a:lnTo>
                    <a:pt x="47569" y="339424"/>
                  </a:lnTo>
                  <a:lnTo>
                    <a:pt x="71353" y="336451"/>
                  </a:lnTo>
                  <a:lnTo>
                    <a:pt x="71353" y="276990"/>
                  </a:lnTo>
                  <a:lnTo>
                    <a:pt x="95138" y="238340"/>
                  </a:lnTo>
                  <a:lnTo>
                    <a:pt x="112976" y="226448"/>
                  </a:lnTo>
                  <a:lnTo>
                    <a:pt x="139734" y="178879"/>
                  </a:lnTo>
                  <a:lnTo>
                    <a:pt x="202168" y="158068"/>
                  </a:lnTo>
                  <a:lnTo>
                    <a:pt x="234871" y="140229"/>
                  </a:lnTo>
                  <a:lnTo>
                    <a:pt x="267575" y="164014"/>
                  </a:lnTo>
                  <a:lnTo>
                    <a:pt x="315144" y="149149"/>
                  </a:lnTo>
                  <a:lnTo>
                    <a:pt x="332982" y="166987"/>
                  </a:lnTo>
                  <a:lnTo>
                    <a:pt x="377578" y="161041"/>
                  </a:lnTo>
                  <a:lnTo>
                    <a:pt x="413254" y="140229"/>
                  </a:lnTo>
                  <a:lnTo>
                    <a:pt x="410281" y="116445"/>
                  </a:lnTo>
                  <a:lnTo>
                    <a:pt x="428119" y="101580"/>
                  </a:lnTo>
                  <a:lnTo>
                    <a:pt x="428119" y="74822"/>
                  </a:lnTo>
                  <a:lnTo>
                    <a:pt x="413254" y="39146"/>
                  </a:lnTo>
                  <a:lnTo>
                    <a:pt x="433029" y="2069"/>
                  </a:lnTo>
                  <a:lnTo>
                    <a:pt x="443976" y="0"/>
                  </a:lnTo>
                  <a:lnTo>
                    <a:pt x="503437" y="9910"/>
                  </a:lnTo>
                  <a:lnTo>
                    <a:pt x="530690" y="47074"/>
                  </a:lnTo>
                  <a:lnTo>
                    <a:pt x="711550" y="56984"/>
                  </a:lnTo>
                  <a:lnTo>
                    <a:pt x="721461" y="17343"/>
                  </a:lnTo>
                  <a:lnTo>
                    <a:pt x="746253" y="4946"/>
                  </a:lnTo>
                </a:path>
              </a:pathLst>
            </a:custGeom>
            <a:solidFill>
              <a:srgbClr val="E2F0D9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E808EA3-DF2B-E47C-6E9E-1004D13B2E5C}"/>
                </a:ext>
              </a:extLst>
            </p:cNvPr>
            <p:cNvSpPr/>
            <p:nvPr/>
          </p:nvSpPr>
          <p:spPr>
            <a:xfrm>
              <a:off x="1886544" y="3386566"/>
              <a:ext cx="66894" cy="71850"/>
            </a:xfrm>
            <a:custGeom>
              <a:avLst/>
              <a:gdLst>
                <a:gd name="connsiteX0" fmla="*/ 114300 w 171450"/>
                <a:gd name="connsiteY0" fmla="*/ 0 h 184150"/>
                <a:gd name="connsiteX1" fmla="*/ 41275 w 171450"/>
                <a:gd name="connsiteY1" fmla="*/ 53975 h 184150"/>
                <a:gd name="connsiteX2" fmla="*/ 0 w 171450"/>
                <a:gd name="connsiteY2" fmla="*/ 88900 h 184150"/>
                <a:gd name="connsiteX3" fmla="*/ 3175 w 171450"/>
                <a:gd name="connsiteY3" fmla="*/ 117475 h 184150"/>
                <a:gd name="connsiteX4" fmla="*/ 0 w 171450"/>
                <a:gd name="connsiteY4" fmla="*/ 158750 h 184150"/>
                <a:gd name="connsiteX5" fmla="*/ 0 w 171450"/>
                <a:gd name="connsiteY5" fmla="*/ 158750 h 184150"/>
                <a:gd name="connsiteX6" fmla="*/ 53975 w 171450"/>
                <a:gd name="connsiteY6" fmla="*/ 184150 h 184150"/>
                <a:gd name="connsiteX7" fmla="*/ 139700 w 171450"/>
                <a:gd name="connsiteY7" fmla="*/ 149225 h 184150"/>
                <a:gd name="connsiteX8" fmla="*/ 171450 w 171450"/>
                <a:gd name="connsiteY8" fmla="*/ 95250 h 184150"/>
                <a:gd name="connsiteX9" fmla="*/ 171450 w 171450"/>
                <a:gd name="connsiteY9" fmla="*/ 57150 h 184150"/>
                <a:gd name="connsiteX10" fmla="*/ 114300 w 171450"/>
                <a:gd name="connsiteY10" fmla="*/ 0 h 18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1450" h="184150">
                  <a:moveTo>
                    <a:pt x="114300" y="0"/>
                  </a:moveTo>
                  <a:lnTo>
                    <a:pt x="41275" y="53975"/>
                  </a:lnTo>
                  <a:lnTo>
                    <a:pt x="0" y="88900"/>
                  </a:lnTo>
                  <a:lnTo>
                    <a:pt x="3175" y="117475"/>
                  </a:lnTo>
                  <a:lnTo>
                    <a:pt x="0" y="158750"/>
                  </a:lnTo>
                  <a:lnTo>
                    <a:pt x="0" y="158750"/>
                  </a:lnTo>
                  <a:lnTo>
                    <a:pt x="53975" y="184150"/>
                  </a:lnTo>
                  <a:lnTo>
                    <a:pt x="139700" y="149225"/>
                  </a:lnTo>
                  <a:lnTo>
                    <a:pt x="171450" y="95250"/>
                  </a:lnTo>
                  <a:lnTo>
                    <a:pt x="171450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E2F0D9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F4A04908-E1C8-3834-1BBD-A37C0C8C5DEE}"/>
                </a:ext>
              </a:extLst>
            </p:cNvPr>
            <p:cNvSpPr/>
            <p:nvPr/>
          </p:nvSpPr>
          <p:spPr>
            <a:xfrm>
              <a:off x="1754449" y="3493101"/>
              <a:ext cx="109800" cy="58685"/>
            </a:xfrm>
            <a:custGeom>
              <a:avLst/>
              <a:gdLst>
                <a:gd name="connsiteX0" fmla="*/ 77592 w 109800"/>
                <a:gd name="connsiteY0" fmla="*/ 0 h 58685"/>
                <a:gd name="connsiteX1" fmla="*/ 106084 w 109800"/>
                <a:gd name="connsiteY1" fmla="*/ 38402 h 58685"/>
                <a:gd name="connsiteX2" fmla="*/ 109800 w 109800"/>
                <a:gd name="connsiteY2" fmla="*/ 56984 h 58685"/>
                <a:gd name="connsiteX3" fmla="*/ 108666 w 109800"/>
                <a:gd name="connsiteY3" fmla="*/ 58685 h 58685"/>
                <a:gd name="connsiteX4" fmla="*/ 0 w 109800"/>
                <a:gd name="connsiteY4" fmla="*/ 58685 h 58685"/>
                <a:gd name="connsiteX5" fmla="*/ 14414 w 109800"/>
                <a:gd name="connsiteY5" fmla="*/ 40880 h 58685"/>
                <a:gd name="connsiteX6" fmla="*/ 9459 w 109800"/>
                <a:gd name="connsiteY6" fmla="*/ 29731 h 58685"/>
                <a:gd name="connsiteX7" fmla="*/ 32996 w 109800"/>
                <a:gd name="connsiteY7" fmla="*/ 30969 h 58685"/>
                <a:gd name="connsiteX8" fmla="*/ 60249 w 109800"/>
                <a:gd name="connsiteY8" fmla="*/ 38402 h 58685"/>
                <a:gd name="connsiteX0" fmla="*/ 77592 w 109800"/>
                <a:gd name="connsiteY0" fmla="*/ 0 h 124018"/>
                <a:gd name="connsiteX1" fmla="*/ 106084 w 109800"/>
                <a:gd name="connsiteY1" fmla="*/ 38402 h 124018"/>
                <a:gd name="connsiteX2" fmla="*/ 109800 w 109800"/>
                <a:gd name="connsiteY2" fmla="*/ 56984 h 124018"/>
                <a:gd name="connsiteX3" fmla="*/ 108666 w 109800"/>
                <a:gd name="connsiteY3" fmla="*/ 58685 h 124018"/>
                <a:gd name="connsiteX4" fmla="*/ 64826 w 109800"/>
                <a:gd name="connsiteY4" fmla="*/ 124018 h 124018"/>
                <a:gd name="connsiteX5" fmla="*/ 0 w 109800"/>
                <a:gd name="connsiteY5" fmla="*/ 58685 h 124018"/>
                <a:gd name="connsiteX6" fmla="*/ 14414 w 109800"/>
                <a:gd name="connsiteY6" fmla="*/ 40880 h 124018"/>
                <a:gd name="connsiteX7" fmla="*/ 9459 w 109800"/>
                <a:gd name="connsiteY7" fmla="*/ 29731 h 124018"/>
                <a:gd name="connsiteX8" fmla="*/ 32996 w 109800"/>
                <a:gd name="connsiteY8" fmla="*/ 30969 h 124018"/>
                <a:gd name="connsiteX9" fmla="*/ 60249 w 109800"/>
                <a:gd name="connsiteY9" fmla="*/ 38402 h 124018"/>
                <a:gd name="connsiteX10" fmla="*/ 77592 w 109800"/>
                <a:gd name="connsiteY10" fmla="*/ 0 h 124018"/>
                <a:gd name="connsiteX0" fmla="*/ 64826 w 156266"/>
                <a:gd name="connsiteY0" fmla="*/ 124018 h 215458"/>
                <a:gd name="connsiteX1" fmla="*/ 0 w 156266"/>
                <a:gd name="connsiteY1" fmla="*/ 58685 h 215458"/>
                <a:gd name="connsiteX2" fmla="*/ 14414 w 156266"/>
                <a:gd name="connsiteY2" fmla="*/ 40880 h 215458"/>
                <a:gd name="connsiteX3" fmla="*/ 9459 w 156266"/>
                <a:gd name="connsiteY3" fmla="*/ 29731 h 215458"/>
                <a:gd name="connsiteX4" fmla="*/ 32996 w 156266"/>
                <a:gd name="connsiteY4" fmla="*/ 30969 h 215458"/>
                <a:gd name="connsiteX5" fmla="*/ 60249 w 156266"/>
                <a:gd name="connsiteY5" fmla="*/ 38402 h 215458"/>
                <a:gd name="connsiteX6" fmla="*/ 77592 w 156266"/>
                <a:gd name="connsiteY6" fmla="*/ 0 h 215458"/>
                <a:gd name="connsiteX7" fmla="*/ 106084 w 156266"/>
                <a:gd name="connsiteY7" fmla="*/ 38402 h 215458"/>
                <a:gd name="connsiteX8" fmla="*/ 109800 w 156266"/>
                <a:gd name="connsiteY8" fmla="*/ 56984 h 215458"/>
                <a:gd name="connsiteX9" fmla="*/ 108666 w 156266"/>
                <a:gd name="connsiteY9" fmla="*/ 58685 h 215458"/>
                <a:gd name="connsiteX10" fmla="*/ 156266 w 156266"/>
                <a:gd name="connsiteY10" fmla="*/ 215458 h 215458"/>
                <a:gd name="connsiteX0" fmla="*/ 0 w 156266"/>
                <a:gd name="connsiteY0" fmla="*/ 58685 h 215458"/>
                <a:gd name="connsiteX1" fmla="*/ 14414 w 156266"/>
                <a:gd name="connsiteY1" fmla="*/ 40880 h 215458"/>
                <a:gd name="connsiteX2" fmla="*/ 9459 w 156266"/>
                <a:gd name="connsiteY2" fmla="*/ 29731 h 215458"/>
                <a:gd name="connsiteX3" fmla="*/ 32996 w 156266"/>
                <a:gd name="connsiteY3" fmla="*/ 30969 h 215458"/>
                <a:gd name="connsiteX4" fmla="*/ 60249 w 156266"/>
                <a:gd name="connsiteY4" fmla="*/ 38402 h 215458"/>
                <a:gd name="connsiteX5" fmla="*/ 77592 w 156266"/>
                <a:gd name="connsiteY5" fmla="*/ 0 h 215458"/>
                <a:gd name="connsiteX6" fmla="*/ 106084 w 156266"/>
                <a:gd name="connsiteY6" fmla="*/ 38402 h 215458"/>
                <a:gd name="connsiteX7" fmla="*/ 109800 w 156266"/>
                <a:gd name="connsiteY7" fmla="*/ 56984 h 215458"/>
                <a:gd name="connsiteX8" fmla="*/ 108666 w 156266"/>
                <a:gd name="connsiteY8" fmla="*/ 58685 h 215458"/>
                <a:gd name="connsiteX9" fmla="*/ 156266 w 156266"/>
                <a:gd name="connsiteY9" fmla="*/ 215458 h 215458"/>
                <a:gd name="connsiteX0" fmla="*/ 0 w 109800"/>
                <a:gd name="connsiteY0" fmla="*/ 58685 h 58685"/>
                <a:gd name="connsiteX1" fmla="*/ 14414 w 109800"/>
                <a:gd name="connsiteY1" fmla="*/ 40880 h 58685"/>
                <a:gd name="connsiteX2" fmla="*/ 9459 w 109800"/>
                <a:gd name="connsiteY2" fmla="*/ 29731 h 58685"/>
                <a:gd name="connsiteX3" fmla="*/ 32996 w 109800"/>
                <a:gd name="connsiteY3" fmla="*/ 30969 h 58685"/>
                <a:gd name="connsiteX4" fmla="*/ 60249 w 109800"/>
                <a:gd name="connsiteY4" fmla="*/ 38402 h 58685"/>
                <a:gd name="connsiteX5" fmla="*/ 77592 w 109800"/>
                <a:gd name="connsiteY5" fmla="*/ 0 h 58685"/>
                <a:gd name="connsiteX6" fmla="*/ 106084 w 109800"/>
                <a:gd name="connsiteY6" fmla="*/ 38402 h 58685"/>
                <a:gd name="connsiteX7" fmla="*/ 109800 w 109800"/>
                <a:gd name="connsiteY7" fmla="*/ 56984 h 58685"/>
                <a:gd name="connsiteX8" fmla="*/ 108666 w 109800"/>
                <a:gd name="connsiteY8" fmla="*/ 58685 h 5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800" h="58685">
                  <a:moveTo>
                    <a:pt x="0" y="58685"/>
                  </a:moveTo>
                  <a:lnTo>
                    <a:pt x="14414" y="40880"/>
                  </a:lnTo>
                  <a:lnTo>
                    <a:pt x="9459" y="29731"/>
                  </a:lnTo>
                  <a:lnTo>
                    <a:pt x="32996" y="30969"/>
                  </a:lnTo>
                  <a:lnTo>
                    <a:pt x="60249" y="38402"/>
                  </a:lnTo>
                  <a:lnTo>
                    <a:pt x="77592" y="0"/>
                  </a:lnTo>
                  <a:lnTo>
                    <a:pt x="106084" y="38402"/>
                  </a:lnTo>
                  <a:lnTo>
                    <a:pt x="109800" y="56984"/>
                  </a:lnTo>
                  <a:lnTo>
                    <a:pt x="108666" y="58685"/>
                  </a:lnTo>
                </a:path>
              </a:pathLst>
            </a:custGeom>
            <a:solidFill>
              <a:srgbClr val="E2F0D9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2B3633EB-86D3-D4DA-A8AB-5C571C51F238}"/>
                </a:ext>
              </a:extLst>
            </p:cNvPr>
            <p:cNvSpPr/>
            <p:nvPr/>
          </p:nvSpPr>
          <p:spPr>
            <a:xfrm>
              <a:off x="1597290" y="3049002"/>
              <a:ext cx="585318" cy="509134"/>
            </a:xfrm>
            <a:custGeom>
              <a:avLst/>
              <a:gdLst>
                <a:gd name="connsiteX0" fmla="*/ 1500187 w 1500187"/>
                <a:gd name="connsiteY0" fmla="*/ 104775 h 1304925"/>
                <a:gd name="connsiteX1" fmla="*/ 1371600 w 1500187"/>
                <a:gd name="connsiteY1" fmla="*/ 76200 h 1304925"/>
                <a:gd name="connsiteX2" fmla="*/ 1290637 w 1500187"/>
                <a:gd name="connsiteY2" fmla="*/ 123825 h 1304925"/>
                <a:gd name="connsiteX3" fmla="*/ 1223962 w 1500187"/>
                <a:gd name="connsiteY3" fmla="*/ 76200 h 1304925"/>
                <a:gd name="connsiteX4" fmla="*/ 1095375 w 1500187"/>
                <a:gd name="connsiteY4" fmla="*/ 104775 h 1304925"/>
                <a:gd name="connsiteX5" fmla="*/ 952500 w 1500187"/>
                <a:gd name="connsiteY5" fmla="*/ 242887 h 1304925"/>
                <a:gd name="connsiteX6" fmla="*/ 885825 w 1500187"/>
                <a:gd name="connsiteY6" fmla="*/ 247650 h 1304925"/>
                <a:gd name="connsiteX7" fmla="*/ 723900 w 1500187"/>
                <a:gd name="connsiteY7" fmla="*/ 314325 h 1304925"/>
                <a:gd name="connsiteX8" fmla="*/ 690562 w 1500187"/>
                <a:gd name="connsiteY8" fmla="*/ 152400 h 1304925"/>
                <a:gd name="connsiteX9" fmla="*/ 681037 w 1500187"/>
                <a:gd name="connsiteY9" fmla="*/ 19050 h 1304925"/>
                <a:gd name="connsiteX10" fmla="*/ 500062 w 1500187"/>
                <a:gd name="connsiteY10" fmla="*/ 0 h 1304925"/>
                <a:gd name="connsiteX11" fmla="*/ 342900 w 1500187"/>
                <a:gd name="connsiteY11" fmla="*/ 80962 h 1304925"/>
                <a:gd name="connsiteX12" fmla="*/ 257175 w 1500187"/>
                <a:gd name="connsiteY12" fmla="*/ 109537 h 1304925"/>
                <a:gd name="connsiteX13" fmla="*/ 200025 w 1500187"/>
                <a:gd name="connsiteY13" fmla="*/ 90487 h 1304925"/>
                <a:gd name="connsiteX14" fmla="*/ 180975 w 1500187"/>
                <a:gd name="connsiteY14" fmla="*/ 23812 h 1304925"/>
                <a:gd name="connsiteX15" fmla="*/ 152400 w 1500187"/>
                <a:gd name="connsiteY15" fmla="*/ 42862 h 1304925"/>
                <a:gd name="connsiteX16" fmla="*/ 147637 w 1500187"/>
                <a:gd name="connsiteY16" fmla="*/ 85725 h 1304925"/>
                <a:gd name="connsiteX17" fmla="*/ 190500 w 1500187"/>
                <a:gd name="connsiteY17" fmla="*/ 152400 h 1304925"/>
                <a:gd name="connsiteX18" fmla="*/ 233362 w 1500187"/>
                <a:gd name="connsiteY18" fmla="*/ 176212 h 1304925"/>
                <a:gd name="connsiteX19" fmla="*/ 223837 w 1500187"/>
                <a:gd name="connsiteY19" fmla="*/ 238125 h 1304925"/>
                <a:gd name="connsiteX20" fmla="*/ 180975 w 1500187"/>
                <a:gd name="connsiteY20" fmla="*/ 247650 h 1304925"/>
                <a:gd name="connsiteX21" fmla="*/ 190500 w 1500187"/>
                <a:gd name="connsiteY21" fmla="*/ 300037 h 1304925"/>
                <a:gd name="connsiteX22" fmla="*/ 100012 w 1500187"/>
                <a:gd name="connsiteY22" fmla="*/ 514350 h 1304925"/>
                <a:gd name="connsiteX23" fmla="*/ 38100 w 1500187"/>
                <a:gd name="connsiteY23" fmla="*/ 666750 h 1304925"/>
                <a:gd name="connsiteX24" fmla="*/ 76200 w 1500187"/>
                <a:gd name="connsiteY24" fmla="*/ 828675 h 1304925"/>
                <a:gd name="connsiteX25" fmla="*/ 114300 w 1500187"/>
                <a:gd name="connsiteY25" fmla="*/ 871537 h 1304925"/>
                <a:gd name="connsiteX26" fmla="*/ 185737 w 1500187"/>
                <a:gd name="connsiteY26" fmla="*/ 852487 h 1304925"/>
                <a:gd name="connsiteX27" fmla="*/ 200025 w 1500187"/>
                <a:gd name="connsiteY27" fmla="*/ 900112 h 1304925"/>
                <a:gd name="connsiteX28" fmla="*/ 76200 w 1500187"/>
                <a:gd name="connsiteY28" fmla="*/ 966787 h 1304925"/>
                <a:gd name="connsiteX29" fmla="*/ 0 w 1500187"/>
                <a:gd name="connsiteY29" fmla="*/ 1100137 h 1304925"/>
                <a:gd name="connsiteX30" fmla="*/ 123825 w 1500187"/>
                <a:gd name="connsiteY30" fmla="*/ 1128712 h 1304925"/>
                <a:gd name="connsiteX31" fmla="*/ 119062 w 1500187"/>
                <a:gd name="connsiteY31" fmla="*/ 1204912 h 1304925"/>
                <a:gd name="connsiteX32" fmla="*/ 76200 w 1500187"/>
                <a:gd name="connsiteY32" fmla="*/ 1243012 h 1304925"/>
                <a:gd name="connsiteX33" fmla="*/ 85725 w 1500187"/>
                <a:gd name="connsiteY33" fmla="*/ 1290637 h 1304925"/>
                <a:gd name="connsiteX34" fmla="*/ 171450 w 1500187"/>
                <a:gd name="connsiteY34" fmla="*/ 1304925 h 1304925"/>
                <a:gd name="connsiteX35" fmla="*/ 190500 w 1500187"/>
                <a:gd name="connsiteY35" fmla="*/ 1223962 h 1304925"/>
                <a:gd name="connsiteX36" fmla="*/ 228600 w 1500187"/>
                <a:gd name="connsiteY36" fmla="*/ 1243012 h 1304925"/>
                <a:gd name="connsiteX37" fmla="*/ 357187 w 1500187"/>
                <a:gd name="connsiteY37" fmla="*/ 1223962 h 1304925"/>
                <a:gd name="connsiteX38" fmla="*/ 352425 w 1500187"/>
                <a:gd name="connsiteY38" fmla="*/ 1133475 h 1304925"/>
                <a:gd name="connsiteX39" fmla="*/ 523875 w 1500187"/>
                <a:gd name="connsiteY39" fmla="*/ 919162 h 1304925"/>
                <a:gd name="connsiteX40" fmla="*/ 528637 w 1500187"/>
                <a:gd name="connsiteY40" fmla="*/ 862012 h 1304925"/>
                <a:gd name="connsiteX41" fmla="*/ 590550 w 1500187"/>
                <a:gd name="connsiteY41" fmla="*/ 781050 h 1304925"/>
                <a:gd name="connsiteX42" fmla="*/ 619125 w 1500187"/>
                <a:gd name="connsiteY42" fmla="*/ 781050 h 1304925"/>
                <a:gd name="connsiteX43" fmla="*/ 614362 w 1500187"/>
                <a:gd name="connsiteY43" fmla="*/ 842962 h 1304925"/>
                <a:gd name="connsiteX44" fmla="*/ 666750 w 1500187"/>
                <a:gd name="connsiteY44" fmla="*/ 833437 h 1304925"/>
                <a:gd name="connsiteX45" fmla="*/ 738187 w 1500187"/>
                <a:gd name="connsiteY45" fmla="*/ 752475 h 1304925"/>
                <a:gd name="connsiteX46" fmla="*/ 771525 w 1500187"/>
                <a:gd name="connsiteY46" fmla="*/ 628650 h 1304925"/>
                <a:gd name="connsiteX47" fmla="*/ 766762 w 1500187"/>
                <a:gd name="connsiteY47" fmla="*/ 566737 h 1304925"/>
                <a:gd name="connsiteX48" fmla="*/ 747712 w 1500187"/>
                <a:gd name="connsiteY48" fmla="*/ 561975 h 1304925"/>
                <a:gd name="connsiteX49" fmla="*/ 709612 w 1500187"/>
                <a:gd name="connsiteY49" fmla="*/ 566737 h 1304925"/>
                <a:gd name="connsiteX50" fmla="*/ 742950 w 1500187"/>
                <a:gd name="connsiteY50" fmla="*/ 433387 h 1304925"/>
                <a:gd name="connsiteX51" fmla="*/ 814387 w 1500187"/>
                <a:gd name="connsiteY51" fmla="*/ 509587 h 1304925"/>
                <a:gd name="connsiteX52" fmla="*/ 862012 w 1500187"/>
                <a:gd name="connsiteY52" fmla="*/ 552450 h 1304925"/>
                <a:gd name="connsiteX53" fmla="*/ 890587 w 1500187"/>
                <a:gd name="connsiteY53" fmla="*/ 485775 h 1304925"/>
                <a:gd name="connsiteX54" fmla="*/ 1019175 w 1500187"/>
                <a:gd name="connsiteY54" fmla="*/ 538162 h 1304925"/>
                <a:gd name="connsiteX55" fmla="*/ 1085850 w 1500187"/>
                <a:gd name="connsiteY55" fmla="*/ 533400 h 1304925"/>
                <a:gd name="connsiteX56" fmla="*/ 1138237 w 1500187"/>
                <a:gd name="connsiteY56" fmla="*/ 519112 h 1304925"/>
                <a:gd name="connsiteX57" fmla="*/ 1171575 w 1500187"/>
                <a:gd name="connsiteY57" fmla="*/ 566737 h 1304925"/>
                <a:gd name="connsiteX58" fmla="*/ 1266825 w 1500187"/>
                <a:gd name="connsiteY58" fmla="*/ 561975 h 1304925"/>
                <a:gd name="connsiteX59" fmla="*/ 1300162 w 1500187"/>
                <a:gd name="connsiteY59" fmla="*/ 552450 h 1304925"/>
                <a:gd name="connsiteX60" fmla="*/ 1362075 w 1500187"/>
                <a:gd name="connsiteY60" fmla="*/ 485775 h 1304925"/>
                <a:gd name="connsiteX61" fmla="*/ 1362075 w 1500187"/>
                <a:gd name="connsiteY61" fmla="*/ 409575 h 1304925"/>
                <a:gd name="connsiteX62" fmla="*/ 1414462 w 1500187"/>
                <a:gd name="connsiteY62" fmla="*/ 266700 h 1304925"/>
                <a:gd name="connsiteX63" fmla="*/ 1438275 w 1500187"/>
                <a:gd name="connsiteY63" fmla="*/ 161925 h 1304925"/>
                <a:gd name="connsiteX64" fmla="*/ 1500187 w 1500187"/>
                <a:gd name="connsiteY64" fmla="*/ 10477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500187" h="1304925">
                  <a:moveTo>
                    <a:pt x="1500187" y="104775"/>
                  </a:moveTo>
                  <a:lnTo>
                    <a:pt x="1371600" y="76200"/>
                  </a:lnTo>
                  <a:lnTo>
                    <a:pt x="1290637" y="123825"/>
                  </a:lnTo>
                  <a:lnTo>
                    <a:pt x="1223962" y="76200"/>
                  </a:lnTo>
                  <a:lnTo>
                    <a:pt x="1095375" y="104775"/>
                  </a:lnTo>
                  <a:lnTo>
                    <a:pt x="952500" y="242887"/>
                  </a:lnTo>
                  <a:lnTo>
                    <a:pt x="885825" y="247650"/>
                  </a:lnTo>
                  <a:lnTo>
                    <a:pt x="723900" y="314325"/>
                  </a:lnTo>
                  <a:lnTo>
                    <a:pt x="690562" y="152400"/>
                  </a:lnTo>
                  <a:lnTo>
                    <a:pt x="681037" y="19050"/>
                  </a:lnTo>
                  <a:lnTo>
                    <a:pt x="500062" y="0"/>
                  </a:lnTo>
                  <a:lnTo>
                    <a:pt x="342900" y="80962"/>
                  </a:lnTo>
                  <a:lnTo>
                    <a:pt x="257175" y="109537"/>
                  </a:lnTo>
                  <a:lnTo>
                    <a:pt x="200025" y="90487"/>
                  </a:lnTo>
                  <a:lnTo>
                    <a:pt x="180975" y="23812"/>
                  </a:lnTo>
                  <a:lnTo>
                    <a:pt x="152400" y="42862"/>
                  </a:lnTo>
                  <a:lnTo>
                    <a:pt x="147637" y="85725"/>
                  </a:lnTo>
                  <a:lnTo>
                    <a:pt x="190500" y="152400"/>
                  </a:lnTo>
                  <a:lnTo>
                    <a:pt x="233362" y="176212"/>
                  </a:lnTo>
                  <a:lnTo>
                    <a:pt x="223837" y="238125"/>
                  </a:lnTo>
                  <a:lnTo>
                    <a:pt x="180975" y="247650"/>
                  </a:lnTo>
                  <a:lnTo>
                    <a:pt x="190500" y="300037"/>
                  </a:lnTo>
                  <a:lnTo>
                    <a:pt x="100012" y="514350"/>
                  </a:lnTo>
                  <a:lnTo>
                    <a:pt x="38100" y="666750"/>
                  </a:lnTo>
                  <a:lnTo>
                    <a:pt x="76200" y="828675"/>
                  </a:lnTo>
                  <a:lnTo>
                    <a:pt x="114300" y="871537"/>
                  </a:lnTo>
                  <a:lnTo>
                    <a:pt x="185737" y="852487"/>
                  </a:lnTo>
                  <a:lnTo>
                    <a:pt x="200025" y="900112"/>
                  </a:lnTo>
                  <a:lnTo>
                    <a:pt x="76200" y="966787"/>
                  </a:lnTo>
                  <a:lnTo>
                    <a:pt x="0" y="1100137"/>
                  </a:lnTo>
                  <a:lnTo>
                    <a:pt x="123825" y="1128712"/>
                  </a:lnTo>
                  <a:lnTo>
                    <a:pt x="119062" y="1204912"/>
                  </a:lnTo>
                  <a:lnTo>
                    <a:pt x="76200" y="1243012"/>
                  </a:lnTo>
                  <a:lnTo>
                    <a:pt x="85725" y="1290637"/>
                  </a:lnTo>
                  <a:lnTo>
                    <a:pt x="171450" y="1304925"/>
                  </a:lnTo>
                  <a:lnTo>
                    <a:pt x="190500" y="1223962"/>
                  </a:lnTo>
                  <a:lnTo>
                    <a:pt x="228600" y="1243012"/>
                  </a:lnTo>
                  <a:lnTo>
                    <a:pt x="357187" y="1223962"/>
                  </a:lnTo>
                  <a:lnTo>
                    <a:pt x="352425" y="1133475"/>
                  </a:lnTo>
                  <a:lnTo>
                    <a:pt x="523875" y="919162"/>
                  </a:lnTo>
                  <a:lnTo>
                    <a:pt x="528637" y="862012"/>
                  </a:lnTo>
                  <a:lnTo>
                    <a:pt x="590550" y="781050"/>
                  </a:lnTo>
                  <a:lnTo>
                    <a:pt x="619125" y="781050"/>
                  </a:lnTo>
                  <a:lnTo>
                    <a:pt x="614362" y="842962"/>
                  </a:lnTo>
                  <a:lnTo>
                    <a:pt x="666750" y="833437"/>
                  </a:lnTo>
                  <a:lnTo>
                    <a:pt x="738187" y="752475"/>
                  </a:lnTo>
                  <a:lnTo>
                    <a:pt x="771525" y="628650"/>
                  </a:lnTo>
                  <a:lnTo>
                    <a:pt x="766762" y="566737"/>
                  </a:lnTo>
                  <a:lnTo>
                    <a:pt x="747712" y="561975"/>
                  </a:lnTo>
                  <a:lnTo>
                    <a:pt x="709612" y="566737"/>
                  </a:lnTo>
                  <a:lnTo>
                    <a:pt x="742950" y="433387"/>
                  </a:lnTo>
                  <a:lnTo>
                    <a:pt x="814387" y="509587"/>
                  </a:lnTo>
                  <a:lnTo>
                    <a:pt x="862012" y="552450"/>
                  </a:lnTo>
                  <a:lnTo>
                    <a:pt x="890587" y="485775"/>
                  </a:lnTo>
                  <a:lnTo>
                    <a:pt x="1019175" y="538162"/>
                  </a:lnTo>
                  <a:lnTo>
                    <a:pt x="1085850" y="533400"/>
                  </a:lnTo>
                  <a:lnTo>
                    <a:pt x="1138237" y="519112"/>
                  </a:lnTo>
                  <a:lnTo>
                    <a:pt x="1171575" y="566737"/>
                  </a:lnTo>
                  <a:lnTo>
                    <a:pt x="1266825" y="561975"/>
                  </a:lnTo>
                  <a:lnTo>
                    <a:pt x="1300162" y="552450"/>
                  </a:lnTo>
                  <a:lnTo>
                    <a:pt x="1362075" y="485775"/>
                  </a:lnTo>
                  <a:lnTo>
                    <a:pt x="1362075" y="409575"/>
                  </a:lnTo>
                  <a:lnTo>
                    <a:pt x="1414462" y="266700"/>
                  </a:lnTo>
                  <a:lnTo>
                    <a:pt x="1438275" y="161925"/>
                  </a:lnTo>
                  <a:lnTo>
                    <a:pt x="1500187" y="104775"/>
                  </a:lnTo>
                  <a:close/>
                </a:path>
              </a:pathLst>
            </a:custGeom>
            <a:solidFill>
              <a:srgbClr val="E2F0D9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7AADBF2-594D-9A96-EA53-C1612C87C7AE}"/>
                </a:ext>
              </a:extLst>
            </p:cNvPr>
            <p:cNvSpPr/>
            <p:nvPr/>
          </p:nvSpPr>
          <p:spPr>
            <a:xfrm>
              <a:off x="1352633" y="1622555"/>
              <a:ext cx="931061" cy="849798"/>
            </a:xfrm>
            <a:custGeom>
              <a:avLst/>
              <a:gdLst>
                <a:gd name="connsiteX0" fmla="*/ 425450 w 2386330"/>
                <a:gd name="connsiteY0" fmla="*/ 0 h 2178052"/>
                <a:gd name="connsiteX1" fmla="*/ 469900 w 2386330"/>
                <a:gd name="connsiteY1" fmla="*/ 50800 h 2178052"/>
                <a:gd name="connsiteX2" fmla="*/ 584200 w 2386330"/>
                <a:gd name="connsiteY2" fmla="*/ 63500 h 2178052"/>
                <a:gd name="connsiteX3" fmla="*/ 603250 w 2386330"/>
                <a:gd name="connsiteY3" fmla="*/ 133348 h 2178052"/>
                <a:gd name="connsiteX4" fmla="*/ 577850 w 2386330"/>
                <a:gd name="connsiteY4" fmla="*/ 177800 h 2178052"/>
                <a:gd name="connsiteX5" fmla="*/ 603250 w 2386330"/>
                <a:gd name="connsiteY5" fmla="*/ 285748 h 2178052"/>
                <a:gd name="connsiteX6" fmla="*/ 647700 w 2386330"/>
                <a:gd name="connsiteY6" fmla="*/ 342900 h 2178052"/>
                <a:gd name="connsiteX7" fmla="*/ 762000 w 2386330"/>
                <a:gd name="connsiteY7" fmla="*/ 368300 h 2178052"/>
                <a:gd name="connsiteX8" fmla="*/ 850900 w 2386330"/>
                <a:gd name="connsiteY8" fmla="*/ 361948 h 2178052"/>
                <a:gd name="connsiteX9" fmla="*/ 856447 w 2386330"/>
                <a:gd name="connsiteY9" fmla="*/ 295388 h 2178052"/>
                <a:gd name="connsiteX10" fmla="*/ 1037590 w 2386330"/>
                <a:gd name="connsiteY10" fmla="*/ 309880 h 2178052"/>
                <a:gd name="connsiteX11" fmla="*/ 1075690 w 2386330"/>
                <a:gd name="connsiteY11" fmla="*/ 279400 h 2178052"/>
                <a:gd name="connsiteX12" fmla="*/ 1174750 w 2386330"/>
                <a:gd name="connsiteY12" fmla="*/ 256540 h 2178052"/>
                <a:gd name="connsiteX13" fmla="*/ 1304290 w 2386330"/>
                <a:gd name="connsiteY13" fmla="*/ 294640 h 2178052"/>
                <a:gd name="connsiteX14" fmla="*/ 1357630 w 2386330"/>
                <a:gd name="connsiteY14" fmla="*/ 256540 h 2178052"/>
                <a:gd name="connsiteX15" fmla="*/ 1494790 w 2386330"/>
                <a:gd name="connsiteY15" fmla="*/ 279400 h 2178052"/>
                <a:gd name="connsiteX16" fmla="*/ 1570990 w 2386330"/>
                <a:gd name="connsiteY16" fmla="*/ 271780 h 2178052"/>
                <a:gd name="connsiteX17" fmla="*/ 1776730 w 2386330"/>
                <a:gd name="connsiteY17" fmla="*/ 393700 h 2178052"/>
                <a:gd name="connsiteX18" fmla="*/ 1951990 w 2386330"/>
                <a:gd name="connsiteY18" fmla="*/ 462280 h 2178052"/>
                <a:gd name="connsiteX19" fmla="*/ 1997710 w 2386330"/>
                <a:gd name="connsiteY19" fmla="*/ 546100 h 2178052"/>
                <a:gd name="connsiteX20" fmla="*/ 2051050 w 2386330"/>
                <a:gd name="connsiteY20" fmla="*/ 538480 h 2178052"/>
                <a:gd name="connsiteX21" fmla="*/ 2180590 w 2386330"/>
                <a:gd name="connsiteY21" fmla="*/ 401320 h 2178052"/>
                <a:gd name="connsiteX22" fmla="*/ 2317750 w 2386330"/>
                <a:gd name="connsiteY22" fmla="*/ 363220 h 2178052"/>
                <a:gd name="connsiteX23" fmla="*/ 2378710 w 2386330"/>
                <a:gd name="connsiteY23" fmla="*/ 439420 h 2178052"/>
                <a:gd name="connsiteX24" fmla="*/ 2386330 w 2386330"/>
                <a:gd name="connsiteY24" fmla="*/ 622300 h 2178052"/>
                <a:gd name="connsiteX25" fmla="*/ 2340610 w 2386330"/>
                <a:gd name="connsiteY25" fmla="*/ 728980 h 2178052"/>
                <a:gd name="connsiteX26" fmla="*/ 2279650 w 2386330"/>
                <a:gd name="connsiteY26" fmla="*/ 782320 h 2178052"/>
                <a:gd name="connsiteX27" fmla="*/ 2218690 w 2386330"/>
                <a:gd name="connsiteY27" fmla="*/ 782320 h 2178052"/>
                <a:gd name="connsiteX28" fmla="*/ 2218690 w 2386330"/>
                <a:gd name="connsiteY28" fmla="*/ 850900 h 2178052"/>
                <a:gd name="connsiteX29" fmla="*/ 2165350 w 2386330"/>
                <a:gd name="connsiteY29" fmla="*/ 858520 h 2178052"/>
                <a:gd name="connsiteX30" fmla="*/ 2127250 w 2386330"/>
                <a:gd name="connsiteY30" fmla="*/ 927100 h 2178052"/>
                <a:gd name="connsiteX31" fmla="*/ 2051050 w 2386330"/>
                <a:gd name="connsiteY31" fmla="*/ 934720 h 2178052"/>
                <a:gd name="connsiteX32" fmla="*/ 2035810 w 2386330"/>
                <a:gd name="connsiteY32" fmla="*/ 1010920 h 2178052"/>
                <a:gd name="connsiteX33" fmla="*/ 1997710 w 2386330"/>
                <a:gd name="connsiteY33" fmla="*/ 1049020 h 2178052"/>
                <a:gd name="connsiteX34" fmla="*/ 1921510 w 2386330"/>
                <a:gd name="connsiteY34" fmla="*/ 1079500 h 2178052"/>
                <a:gd name="connsiteX35" fmla="*/ 1883410 w 2386330"/>
                <a:gd name="connsiteY35" fmla="*/ 1140460 h 2178052"/>
                <a:gd name="connsiteX36" fmla="*/ 1860550 w 2386330"/>
                <a:gd name="connsiteY36" fmla="*/ 1209040 h 2178052"/>
                <a:gd name="connsiteX37" fmla="*/ 1761490 w 2386330"/>
                <a:gd name="connsiteY37" fmla="*/ 1254760 h 2178052"/>
                <a:gd name="connsiteX38" fmla="*/ 1833188 w 2386330"/>
                <a:gd name="connsiteY38" fmla="*/ 1491364 h 2178052"/>
                <a:gd name="connsiteX39" fmla="*/ 1625600 w 2386330"/>
                <a:gd name="connsiteY39" fmla="*/ 1485900 h 2178052"/>
                <a:gd name="connsiteX40" fmla="*/ 1606550 w 2386330"/>
                <a:gd name="connsiteY40" fmla="*/ 1428748 h 2178052"/>
                <a:gd name="connsiteX41" fmla="*/ 1441450 w 2386330"/>
                <a:gd name="connsiteY41" fmla="*/ 1320800 h 2178052"/>
                <a:gd name="connsiteX42" fmla="*/ 1428750 w 2386330"/>
                <a:gd name="connsiteY42" fmla="*/ 1390652 h 2178052"/>
                <a:gd name="connsiteX43" fmla="*/ 1181100 w 2386330"/>
                <a:gd name="connsiteY43" fmla="*/ 1587500 h 2178052"/>
                <a:gd name="connsiteX44" fmla="*/ 1117600 w 2386330"/>
                <a:gd name="connsiteY44" fmla="*/ 1587500 h 2178052"/>
                <a:gd name="connsiteX45" fmla="*/ 1123950 w 2386330"/>
                <a:gd name="connsiteY45" fmla="*/ 1644652 h 2178052"/>
                <a:gd name="connsiteX46" fmla="*/ 1168400 w 2386330"/>
                <a:gd name="connsiteY46" fmla="*/ 1708148 h 2178052"/>
                <a:gd name="connsiteX47" fmla="*/ 1174750 w 2386330"/>
                <a:gd name="connsiteY47" fmla="*/ 1765300 h 2178052"/>
                <a:gd name="connsiteX48" fmla="*/ 1263650 w 2386330"/>
                <a:gd name="connsiteY48" fmla="*/ 1854200 h 2178052"/>
                <a:gd name="connsiteX49" fmla="*/ 1301750 w 2386330"/>
                <a:gd name="connsiteY49" fmla="*/ 2038348 h 2178052"/>
                <a:gd name="connsiteX50" fmla="*/ 1416050 w 2386330"/>
                <a:gd name="connsiteY50" fmla="*/ 2120900 h 2178052"/>
                <a:gd name="connsiteX51" fmla="*/ 1377950 w 2386330"/>
                <a:gd name="connsiteY51" fmla="*/ 2178052 h 2178052"/>
                <a:gd name="connsiteX52" fmla="*/ 1035050 w 2386330"/>
                <a:gd name="connsiteY52" fmla="*/ 2127252 h 2178052"/>
                <a:gd name="connsiteX53" fmla="*/ 1041400 w 2386330"/>
                <a:gd name="connsiteY53" fmla="*/ 2082800 h 2178052"/>
                <a:gd name="connsiteX54" fmla="*/ 1009650 w 2386330"/>
                <a:gd name="connsiteY54" fmla="*/ 2070100 h 2178052"/>
                <a:gd name="connsiteX55" fmla="*/ 920750 w 2386330"/>
                <a:gd name="connsiteY55" fmla="*/ 2044700 h 2178052"/>
                <a:gd name="connsiteX56" fmla="*/ 806450 w 2386330"/>
                <a:gd name="connsiteY56" fmla="*/ 1949452 h 2178052"/>
                <a:gd name="connsiteX57" fmla="*/ 711200 w 2386330"/>
                <a:gd name="connsiteY57" fmla="*/ 1879600 h 2178052"/>
                <a:gd name="connsiteX58" fmla="*/ 692150 w 2386330"/>
                <a:gd name="connsiteY58" fmla="*/ 1822452 h 2178052"/>
                <a:gd name="connsiteX59" fmla="*/ 539750 w 2386330"/>
                <a:gd name="connsiteY59" fmla="*/ 1727200 h 2178052"/>
                <a:gd name="connsiteX60" fmla="*/ 501650 w 2386330"/>
                <a:gd name="connsiteY60" fmla="*/ 1612900 h 2178052"/>
                <a:gd name="connsiteX61" fmla="*/ 596900 w 2386330"/>
                <a:gd name="connsiteY61" fmla="*/ 1587500 h 2178052"/>
                <a:gd name="connsiteX62" fmla="*/ 546100 w 2386330"/>
                <a:gd name="connsiteY62" fmla="*/ 1409700 h 2178052"/>
                <a:gd name="connsiteX63" fmla="*/ 400050 w 2386330"/>
                <a:gd name="connsiteY63" fmla="*/ 1435100 h 2178052"/>
                <a:gd name="connsiteX64" fmla="*/ 247650 w 2386330"/>
                <a:gd name="connsiteY64" fmla="*/ 1390652 h 2178052"/>
                <a:gd name="connsiteX65" fmla="*/ 152400 w 2386330"/>
                <a:gd name="connsiteY65" fmla="*/ 1339852 h 2178052"/>
                <a:gd name="connsiteX66" fmla="*/ 158750 w 2386330"/>
                <a:gd name="connsiteY66" fmla="*/ 1130300 h 2178052"/>
                <a:gd name="connsiteX67" fmla="*/ 0 w 2386330"/>
                <a:gd name="connsiteY67" fmla="*/ 939800 h 2178052"/>
                <a:gd name="connsiteX68" fmla="*/ 88900 w 2386330"/>
                <a:gd name="connsiteY68" fmla="*/ 774700 h 2178052"/>
                <a:gd name="connsiteX69" fmla="*/ 222250 w 2386330"/>
                <a:gd name="connsiteY69" fmla="*/ 927100 h 2178052"/>
                <a:gd name="connsiteX70" fmla="*/ 254000 w 2386330"/>
                <a:gd name="connsiteY70" fmla="*/ 685800 h 2178052"/>
                <a:gd name="connsiteX71" fmla="*/ 292100 w 2386330"/>
                <a:gd name="connsiteY71" fmla="*/ 666748 h 2178052"/>
                <a:gd name="connsiteX72" fmla="*/ 279400 w 2386330"/>
                <a:gd name="connsiteY72" fmla="*/ 546100 h 2178052"/>
                <a:gd name="connsiteX73" fmla="*/ 228600 w 2386330"/>
                <a:gd name="connsiteY73" fmla="*/ 546100 h 2178052"/>
                <a:gd name="connsiteX74" fmla="*/ 114300 w 2386330"/>
                <a:gd name="connsiteY74" fmla="*/ 381000 h 2178052"/>
                <a:gd name="connsiteX75" fmla="*/ 114300 w 2386330"/>
                <a:gd name="connsiteY75" fmla="*/ 317500 h 2178052"/>
                <a:gd name="connsiteX76" fmla="*/ 133350 w 2386330"/>
                <a:gd name="connsiteY76" fmla="*/ 260348 h 2178052"/>
                <a:gd name="connsiteX77" fmla="*/ 177800 w 2386330"/>
                <a:gd name="connsiteY77" fmla="*/ 298452 h 2178052"/>
                <a:gd name="connsiteX78" fmla="*/ 254000 w 2386330"/>
                <a:gd name="connsiteY78" fmla="*/ 361948 h 2178052"/>
                <a:gd name="connsiteX79" fmla="*/ 247650 w 2386330"/>
                <a:gd name="connsiteY79" fmla="*/ 222252 h 2178052"/>
                <a:gd name="connsiteX80" fmla="*/ 222250 w 2386330"/>
                <a:gd name="connsiteY80" fmla="*/ 120652 h 2178052"/>
                <a:gd name="connsiteX81" fmla="*/ 279400 w 2386330"/>
                <a:gd name="connsiteY81" fmla="*/ 120652 h 2178052"/>
                <a:gd name="connsiteX82" fmla="*/ 273050 w 2386330"/>
                <a:gd name="connsiteY82" fmla="*/ 6348 h 2178052"/>
                <a:gd name="connsiteX83" fmla="*/ 381000 w 2386330"/>
                <a:gd name="connsiteY83" fmla="*/ 19052 h 2178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2386330" h="2178052">
                  <a:moveTo>
                    <a:pt x="425450" y="0"/>
                  </a:moveTo>
                  <a:lnTo>
                    <a:pt x="469900" y="50800"/>
                  </a:lnTo>
                  <a:lnTo>
                    <a:pt x="584200" y="63500"/>
                  </a:lnTo>
                  <a:lnTo>
                    <a:pt x="603250" y="133348"/>
                  </a:lnTo>
                  <a:lnTo>
                    <a:pt x="577850" y="177800"/>
                  </a:lnTo>
                  <a:lnTo>
                    <a:pt x="603250" y="285748"/>
                  </a:lnTo>
                  <a:lnTo>
                    <a:pt x="647700" y="342900"/>
                  </a:lnTo>
                  <a:lnTo>
                    <a:pt x="762000" y="368300"/>
                  </a:lnTo>
                  <a:lnTo>
                    <a:pt x="850900" y="361948"/>
                  </a:lnTo>
                  <a:lnTo>
                    <a:pt x="856447" y="295388"/>
                  </a:lnTo>
                  <a:lnTo>
                    <a:pt x="1037590" y="309880"/>
                  </a:lnTo>
                  <a:lnTo>
                    <a:pt x="1075690" y="279400"/>
                  </a:lnTo>
                  <a:lnTo>
                    <a:pt x="1174750" y="256540"/>
                  </a:lnTo>
                  <a:lnTo>
                    <a:pt x="1304290" y="294640"/>
                  </a:lnTo>
                  <a:lnTo>
                    <a:pt x="1357630" y="256540"/>
                  </a:lnTo>
                  <a:lnTo>
                    <a:pt x="1494790" y="279400"/>
                  </a:lnTo>
                  <a:lnTo>
                    <a:pt x="1570990" y="271780"/>
                  </a:lnTo>
                  <a:lnTo>
                    <a:pt x="1776730" y="393700"/>
                  </a:lnTo>
                  <a:lnTo>
                    <a:pt x="1951990" y="462280"/>
                  </a:lnTo>
                  <a:lnTo>
                    <a:pt x="1997710" y="546100"/>
                  </a:lnTo>
                  <a:lnTo>
                    <a:pt x="2051050" y="538480"/>
                  </a:lnTo>
                  <a:lnTo>
                    <a:pt x="2180590" y="401320"/>
                  </a:lnTo>
                  <a:lnTo>
                    <a:pt x="2317750" y="363220"/>
                  </a:lnTo>
                  <a:lnTo>
                    <a:pt x="2378710" y="439420"/>
                  </a:lnTo>
                  <a:lnTo>
                    <a:pt x="2386330" y="622300"/>
                  </a:lnTo>
                  <a:lnTo>
                    <a:pt x="2340610" y="728980"/>
                  </a:lnTo>
                  <a:lnTo>
                    <a:pt x="2279650" y="782320"/>
                  </a:lnTo>
                  <a:lnTo>
                    <a:pt x="2218690" y="782320"/>
                  </a:lnTo>
                  <a:lnTo>
                    <a:pt x="2218690" y="850900"/>
                  </a:lnTo>
                  <a:lnTo>
                    <a:pt x="2165350" y="858520"/>
                  </a:lnTo>
                  <a:lnTo>
                    <a:pt x="2127250" y="927100"/>
                  </a:lnTo>
                  <a:lnTo>
                    <a:pt x="2051050" y="934720"/>
                  </a:lnTo>
                  <a:lnTo>
                    <a:pt x="2035810" y="1010920"/>
                  </a:lnTo>
                  <a:lnTo>
                    <a:pt x="1997710" y="1049020"/>
                  </a:lnTo>
                  <a:lnTo>
                    <a:pt x="1921510" y="1079500"/>
                  </a:lnTo>
                  <a:lnTo>
                    <a:pt x="1883410" y="1140460"/>
                  </a:lnTo>
                  <a:lnTo>
                    <a:pt x="1860550" y="1209040"/>
                  </a:lnTo>
                  <a:lnTo>
                    <a:pt x="1761490" y="1254760"/>
                  </a:lnTo>
                  <a:lnTo>
                    <a:pt x="1833188" y="1491364"/>
                  </a:lnTo>
                  <a:lnTo>
                    <a:pt x="1625600" y="1485900"/>
                  </a:lnTo>
                  <a:lnTo>
                    <a:pt x="1606550" y="1428748"/>
                  </a:lnTo>
                  <a:lnTo>
                    <a:pt x="1441450" y="1320800"/>
                  </a:lnTo>
                  <a:lnTo>
                    <a:pt x="1428750" y="1390652"/>
                  </a:lnTo>
                  <a:lnTo>
                    <a:pt x="1181100" y="1587500"/>
                  </a:lnTo>
                  <a:lnTo>
                    <a:pt x="1117600" y="1587500"/>
                  </a:lnTo>
                  <a:lnTo>
                    <a:pt x="1123950" y="1644652"/>
                  </a:lnTo>
                  <a:lnTo>
                    <a:pt x="1168400" y="1708148"/>
                  </a:lnTo>
                  <a:lnTo>
                    <a:pt x="1174750" y="1765300"/>
                  </a:lnTo>
                  <a:lnTo>
                    <a:pt x="1263650" y="1854200"/>
                  </a:lnTo>
                  <a:lnTo>
                    <a:pt x="1301750" y="2038348"/>
                  </a:lnTo>
                  <a:lnTo>
                    <a:pt x="1416050" y="2120900"/>
                  </a:lnTo>
                  <a:lnTo>
                    <a:pt x="1377950" y="2178052"/>
                  </a:lnTo>
                  <a:lnTo>
                    <a:pt x="1035050" y="2127252"/>
                  </a:lnTo>
                  <a:lnTo>
                    <a:pt x="1041400" y="2082800"/>
                  </a:lnTo>
                  <a:lnTo>
                    <a:pt x="1009650" y="2070100"/>
                  </a:lnTo>
                  <a:lnTo>
                    <a:pt x="920750" y="2044700"/>
                  </a:lnTo>
                  <a:lnTo>
                    <a:pt x="806450" y="1949452"/>
                  </a:lnTo>
                  <a:lnTo>
                    <a:pt x="711200" y="1879600"/>
                  </a:lnTo>
                  <a:lnTo>
                    <a:pt x="692150" y="1822452"/>
                  </a:lnTo>
                  <a:lnTo>
                    <a:pt x="539750" y="1727200"/>
                  </a:lnTo>
                  <a:lnTo>
                    <a:pt x="501650" y="1612900"/>
                  </a:lnTo>
                  <a:lnTo>
                    <a:pt x="596900" y="1587500"/>
                  </a:lnTo>
                  <a:lnTo>
                    <a:pt x="546100" y="1409700"/>
                  </a:lnTo>
                  <a:lnTo>
                    <a:pt x="400050" y="1435100"/>
                  </a:lnTo>
                  <a:lnTo>
                    <a:pt x="247650" y="1390652"/>
                  </a:lnTo>
                  <a:lnTo>
                    <a:pt x="152400" y="1339852"/>
                  </a:lnTo>
                  <a:lnTo>
                    <a:pt x="158750" y="1130300"/>
                  </a:lnTo>
                  <a:lnTo>
                    <a:pt x="0" y="939800"/>
                  </a:lnTo>
                  <a:lnTo>
                    <a:pt x="88900" y="774700"/>
                  </a:lnTo>
                  <a:lnTo>
                    <a:pt x="222250" y="927100"/>
                  </a:lnTo>
                  <a:lnTo>
                    <a:pt x="254000" y="685800"/>
                  </a:lnTo>
                  <a:lnTo>
                    <a:pt x="292100" y="666748"/>
                  </a:lnTo>
                  <a:lnTo>
                    <a:pt x="279400" y="546100"/>
                  </a:lnTo>
                  <a:lnTo>
                    <a:pt x="228600" y="546100"/>
                  </a:lnTo>
                  <a:lnTo>
                    <a:pt x="114300" y="381000"/>
                  </a:lnTo>
                  <a:lnTo>
                    <a:pt x="114300" y="317500"/>
                  </a:lnTo>
                  <a:lnTo>
                    <a:pt x="133350" y="260348"/>
                  </a:lnTo>
                  <a:lnTo>
                    <a:pt x="177800" y="298452"/>
                  </a:lnTo>
                  <a:lnTo>
                    <a:pt x="254000" y="361948"/>
                  </a:lnTo>
                  <a:lnTo>
                    <a:pt x="247650" y="222252"/>
                  </a:lnTo>
                  <a:lnTo>
                    <a:pt x="222250" y="120652"/>
                  </a:lnTo>
                  <a:lnTo>
                    <a:pt x="279400" y="120652"/>
                  </a:lnTo>
                  <a:lnTo>
                    <a:pt x="273050" y="6348"/>
                  </a:lnTo>
                  <a:lnTo>
                    <a:pt x="381000" y="19052"/>
                  </a:lnTo>
                  <a:close/>
                </a:path>
              </a:pathLst>
            </a:custGeom>
            <a:solidFill>
              <a:srgbClr val="A9D18E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0BBACFC6-92D7-6123-B722-848391FF1148}"/>
                </a:ext>
              </a:extLst>
            </p:cNvPr>
            <p:cNvSpPr/>
            <p:nvPr/>
          </p:nvSpPr>
          <p:spPr>
            <a:xfrm>
              <a:off x="880043" y="1861637"/>
              <a:ext cx="1209659" cy="1146484"/>
            </a:xfrm>
            <a:custGeom>
              <a:avLst/>
              <a:gdLst>
                <a:gd name="connsiteX0" fmla="*/ 933450 w 3100387"/>
                <a:gd name="connsiteY0" fmla="*/ 0 h 2938460"/>
                <a:gd name="connsiteX1" fmla="*/ 933450 w 3100387"/>
                <a:gd name="connsiteY1" fmla="*/ 85724 h 2938460"/>
                <a:gd name="connsiteX2" fmla="*/ 990600 w 3100387"/>
                <a:gd name="connsiteY2" fmla="*/ 104772 h 2938460"/>
                <a:gd name="connsiteX3" fmla="*/ 1038225 w 3100387"/>
                <a:gd name="connsiteY3" fmla="*/ 104772 h 2938460"/>
                <a:gd name="connsiteX4" fmla="*/ 1057275 w 3100387"/>
                <a:gd name="connsiteY4" fmla="*/ 123824 h 2938460"/>
                <a:gd name="connsiteX5" fmla="*/ 1152525 w 3100387"/>
                <a:gd name="connsiteY5" fmla="*/ 57148 h 2938460"/>
                <a:gd name="connsiteX6" fmla="*/ 1228725 w 3100387"/>
                <a:gd name="connsiteY6" fmla="*/ 80964 h 2938460"/>
                <a:gd name="connsiteX7" fmla="*/ 1285875 w 3100387"/>
                <a:gd name="connsiteY7" fmla="*/ 85724 h 2938460"/>
                <a:gd name="connsiteX8" fmla="*/ 1295400 w 3100387"/>
                <a:gd name="connsiteY8" fmla="*/ 161924 h 2938460"/>
                <a:gd name="connsiteX9" fmla="*/ 1299210 w 3100387"/>
                <a:gd name="connsiteY9" fmla="*/ 176076 h 2938460"/>
                <a:gd name="connsiteX10" fmla="*/ 1217930 w 3100387"/>
                <a:gd name="connsiteY10" fmla="*/ 327024 h 2938460"/>
                <a:gd name="connsiteX11" fmla="*/ 1376680 w 3100387"/>
                <a:gd name="connsiteY11" fmla="*/ 517524 h 2938460"/>
                <a:gd name="connsiteX12" fmla="*/ 1370330 w 3100387"/>
                <a:gd name="connsiteY12" fmla="*/ 727076 h 2938460"/>
                <a:gd name="connsiteX13" fmla="*/ 1465580 w 3100387"/>
                <a:gd name="connsiteY13" fmla="*/ 777876 h 2938460"/>
                <a:gd name="connsiteX14" fmla="*/ 1617980 w 3100387"/>
                <a:gd name="connsiteY14" fmla="*/ 822324 h 2938460"/>
                <a:gd name="connsiteX15" fmla="*/ 1764030 w 3100387"/>
                <a:gd name="connsiteY15" fmla="*/ 796924 h 2938460"/>
                <a:gd name="connsiteX16" fmla="*/ 1814830 w 3100387"/>
                <a:gd name="connsiteY16" fmla="*/ 974724 h 2938460"/>
                <a:gd name="connsiteX17" fmla="*/ 1719580 w 3100387"/>
                <a:gd name="connsiteY17" fmla="*/ 1000124 h 2938460"/>
                <a:gd name="connsiteX18" fmla="*/ 1757680 w 3100387"/>
                <a:gd name="connsiteY18" fmla="*/ 1114424 h 2938460"/>
                <a:gd name="connsiteX19" fmla="*/ 1910080 w 3100387"/>
                <a:gd name="connsiteY19" fmla="*/ 1209676 h 2938460"/>
                <a:gd name="connsiteX20" fmla="*/ 1929130 w 3100387"/>
                <a:gd name="connsiteY20" fmla="*/ 1266824 h 2938460"/>
                <a:gd name="connsiteX21" fmla="*/ 2024380 w 3100387"/>
                <a:gd name="connsiteY21" fmla="*/ 1336676 h 2938460"/>
                <a:gd name="connsiteX22" fmla="*/ 2138680 w 3100387"/>
                <a:gd name="connsiteY22" fmla="*/ 1431924 h 2938460"/>
                <a:gd name="connsiteX23" fmla="*/ 2227580 w 3100387"/>
                <a:gd name="connsiteY23" fmla="*/ 1457324 h 2938460"/>
                <a:gd name="connsiteX24" fmla="*/ 2259330 w 3100387"/>
                <a:gd name="connsiteY24" fmla="*/ 1470024 h 2938460"/>
                <a:gd name="connsiteX25" fmla="*/ 2252980 w 3100387"/>
                <a:gd name="connsiteY25" fmla="*/ 1514476 h 2938460"/>
                <a:gd name="connsiteX26" fmla="*/ 2562274 w 3100387"/>
                <a:gd name="connsiteY26" fmla="*/ 1560296 h 2938460"/>
                <a:gd name="connsiteX27" fmla="*/ 2543175 w 3100387"/>
                <a:gd name="connsiteY27" fmla="*/ 1643060 h 2938460"/>
                <a:gd name="connsiteX28" fmla="*/ 2419350 w 3100387"/>
                <a:gd name="connsiteY28" fmla="*/ 1719260 h 2938460"/>
                <a:gd name="connsiteX29" fmla="*/ 2419350 w 3100387"/>
                <a:gd name="connsiteY29" fmla="*/ 1762124 h 2938460"/>
                <a:gd name="connsiteX30" fmla="*/ 2514600 w 3100387"/>
                <a:gd name="connsiteY30" fmla="*/ 1924048 h 2938460"/>
                <a:gd name="connsiteX31" fmla="*/ 2586037 w 3100387"/>
                <a:gd name="connsiteY31" fmla="*/ 1928812 h 2938460"/>
                <a:gd name="connsiteX32" fmla="*/ 2647950 w 3100387"/>
                <a:gd name="connsiteY32" fmla="*/ 1871660 h 2938460"/>
                <a:gd name="connsiteX33" fmla="*/ 2876550 w 3100387"/>
                <a:gd name="connsiteY33" fmla="*/ 1838324 h 2938460"/>
                <a:gd name="connsiteX34" fmla="*/ 2947987 w 3100387"/>
                <a:gd name="connsiteY34" fmla="*/ 1914524 h 2938460"/>
                <a:gd name="connsiteX35" fmla="*/ 3081337 w 3100387"/>
                <a:gd name="connsiteY35" fmla="*/ 2190748 h 2938460"/>
                <a:gd name="connsiteX36" fmla="*/ 3071812 w 3100387"/>
                <a:gd name="connsiteY36" fmla="*/ 2290764 h 2938460"/>
                <a:gd name="connsiteX37" fmla="*/ 3100387 w 3100387"/>
                <a:gd name="connsiteY37" fmla="*/ 2333624 h 2938460"/>
                <a:gd name="connsiteX38" fmla="*/ 2995612 w 3100387"/>
                <a:gd name="connsiteY38" fmla="*/ 2466972 h 2938460"/>
                <a:gd name="connsiteX39" fmla="*/ 3028950 w 3100387"/>
                <a:gd name="connsiteY39" fmla="*/ 2552700 h 2938460"/>
                <a:gd name="connsiteX40" fmla="*/ 2990850 w 3100387"/>
                <a:gd name="connsiteY40" fmla="*/ 2605088 h 2938460"/>
                <a:gd name="connsiteX41" fmla="*/ 2838450 w 3100387"/>
                <a:gd name="connsiteY41" fmla="*/ 2667000 h 2938460"/>
                <a:gd name="connsiteX42" fmla="*/ 2738437 w 3100387"/>
                <a:gd name="connsiteY42" fmla="*/ 2676524 h 2938460"/>
                <a:gd name="connsiteX43" fmla="*/ 2714625 w 3100387"/>
                <a:gd name="connsiteY43" fmla="*/ 2767012 h 2938460"/>
                <a:gd name="connsiteX44" fmla="*/ 2662237 w 3100387"/>
                <a:gd name="connsiteY44" fmla="*/ 2767012 h 2938460"/>
                <a:gd name="connsiteX45" fmla="*/ 2638425 w 3100387"/>
                <a:gd name="connsiteY45" fmla="*/ 2819400 h 2938460"/>
                <a:gd name="connsiteX46" fmla="*/ 2538412 w 3100387"/>
                <a:gd name="connsiteY46" fmla="*/ 2819400 h 2938460"/>
                <a:gd name="connsiteX47" fmla="*/ 2490787 w 3100387"/>
                <a:gd name="connsiteY47" fmla="*/ 2847972 h 2938460"/>
                <a:gd name="connsiteX48" fmla="*/ 2447925 w 3100387"/>
                <a:gd name="connsiteY48" fmla="*/ 2795588 h 2938460"/>
                <a:gd name="connsiteX49" fmla="*/ 2314575 w 3100387"/>
                <a:gd name="connsiteY49" fmla="*/ 2724148 h 2938460"/>
                <a:gd name="connsiteX50" fmla="*/ 2305050 w 3100387"/>
                <a:gd name="connsiteY50" fmla="*/ 2547936 h 2938460"/>
                <a:gd name="connsiteX51" fmla="*/ 2381250 w 3100387"/>
                <a:gd name="connsiteY51" fmla="*/ 2562224 h 2938460"/>
                <a:gd name="connsiteX52" fmla="*/ 2566987 w 3100387"/>
                <a:gd name="connsiteY52" fmla="*/ 2400300 h 2938460"/>
                <a:gd name="connsiteX53" fmla="*/ 2576512 w 3100387"/>
                <a:gd name="connsiteY53" fmla="*/ 2314572 h 2938460"/>
                <a:gd name="connsiteX54" fmla="*/ 2528887 w 3100387"/>
                <a:gd name="connsiteY54" fmla="*/ 2290764 h 2938460"/>
                <a:gd name="connsiteX55" fmla="*/ 2509837 w 3100387"/>
                <a:gd name="connsiteY55" fmla="*/ 2238372 h 2938460"/>
                <a:gd name="connsiteX56" fmla="*/ 2519362 w 3100387"/>
                <a:gd name="connsiteY56" fmla="*/ 2200276 h 2938460"/>
                <a:gd name="connsiteX57" fmla="*/ 2481262 w 3100387"/>
                <a:gd name="connsiteY57" fmla="*/ 2143124 h 2938460"/>
                <a:gd name="connsiteX58" fmla="*/ 2352675 w 3100387"/>
                <a:gd name="connsiteY58" fmla="*/ 2166936 h 2938460"/>
                <a:gd name="connsiteX59" fmla="*/ 2314575 w 3100387"/>
                <a:gd name="connsiteY59" fmla="*/ 2185988 h 2938460"/>
                <a:gd name="connsiteX60" fmla="*/ 2266950 w 3100387"/>
                <a:gd name="connsiteY60" fmla="*/ 2143124 h 2938460"/>
                <a:gd name="connsiteX61" fmla="*/ 2152650 w 3100387"/>
                <a:gd name="connsiteY61" fmla="*/ 2152648 h 2938460"/>
                <a:gd name="connsiteX62" fmla="*/ 2057400 w 3100387"/>
                <a:gd name="connsiteY62" fmla="*/ 2257424 h 2938460"/>
                <a:gd name="connsiteX63" fmla="*/ 1885950 w 3100387"/>
                <a:gd name="connsiteY63" fmla="*/ 2290764 h 2938460"/>
                <a:gd name="connsiteX64" fmla="*/ 1871662 w 3100387"/>
                <a:gd name="connsiteY64" fmla="*/ 2257424 h 2938460"/>
                <a:gd name="connsiteX65" fmla="*/ 1800225 w 3100387"/>
                <a:gd name="connsiteY65" fmla="*/ 2266948 h 2938460"/>
                <a:gd name="connsiteX66" fmla="*/ 1795462 w 3100387"/>
                <a:gd name="connsiteY66" fmla="*/ 2309812 h 2938460"/>
                <a:gd name="connsiteX67" fmla="*/ 1809750 w 3100387"/>
                <a:gd name="connsiteY67" fmla="*/ 2343148 h 2938460"/>
                <a:gd name="connsiteX68" fmla="*/ 1704975 w 3100387"/>
                <a:gd name="connsiteY68" fmla="*/ 2447924 h 2938460"/>
                <a:gd name="connsiteX69" fmla="*/ 1600200 w 3100387"/>
                <a:gd name="connsiteY69" fmla="*/ 2647948 h 2938460"/>
                <a:gd name="connsiteX70" fmla="*/ 1438275 w 3100387"/>
                <a:gd name="connsiteY70" fmla="*/ 2719388 h 2938460"/>
                <a:gd name="connsiteX71" fmla="*/ 1447800 w 3100387"/>
                <a:gd name="connsiteY71" fmla="*/ 2786060 h 2938460"/>
                <a:gd name="connsiteX72" fmla="*/ 1304925 w 3100387"/>
                <a:gd name="connsiteY72" fmla="*/ 2905124 h 2938460"/>
                <a:gd name="connsiteX73" fmla="*/ 1171575 w 3100387"/>
                <a:gd name="connsiteY73" fmla="*/ 2938460 h 2938460"/>
                <a:gd name="connsiteX74" fmla="*/ 1214437 w 3100387"/>
                <a:gd name="connsiteY74" fmla="*/ 2881312 h 2938460"/>
                <a:gd name="connsiteX75" fmla="*/ 1323975 w 3100387"/>
                <a:gd name="connsiteY75" fmla="*/ 2681288 h 2938460"/>
                <a:gd name="connsiteX76" fmla="*/ 1362075 w 3100387"/>
                <a:gd name="connsiteY76" fmla="*/ 2657476 h 2938460"/>
                <a:gd name="connsiteX77" fmla="*/ 1371600 w 3100387"/>
                <a:gd name="connsiteY77" fmla="*/ 2528888 h 2938460"/>
                <a:gd name="connsiteX78" fmla="*/ 1419225 w 3100387"/>
                <a:gd name="connsiteY78" fmla="*/ 2505076 h 2938460"/>
                <a:gd name="connsiteX79" fmla="*/ 1414462 w 3100387"/>
                <a:gd name="connsiteY79" fmla="*/ 2366964 h 2938460"/>
                <a:gd name="connsiteX80" fmla="*/ 1343025 w 3100387"/>
                <a:gd name="connsiteY80" fmla="*/ 2276476 h 2938460"/>
                <a:gd name="connsiteX81" fmla="*/ 1338262 w 3100387"/>
                <a:gd name="connsiteY81" fmla="*/ 2243136 h 2938460"/>
                <a:gd name="connsiteX82" fmla="*/ 1238250 w 3100387"/>
                <a:gd name="connsiteY82" fmla="*/ 2138364 h 2938460"/>
                <a:gd name="connsiteX83" fmla="*/ 1233487 w 3100387"/>
                <a:gd name="connsiteY83" fmla="*/ 2081212 h 2938460"/>
                <a:gd name="connsiteX84" fmla="*/ 1195387 w 3100387"/>
                <a:gd name="connsiteY84" fmla="*/ 2052636 h 2938460"/>
                <a:gd name="connsiteX85" fmla="*/ 1147762 w 3100387"/>
                <a:gd name="connsiteY85" fmla="*/ 2071688 h 2938460"/>
                <a:gd name="connsiteX86" fmla="*/ 1042987 w 3100387"/>
                <a:gd name="connsiteY86" fmla="*/ 2009772 h 2938460"/>
                <a:gd name="connsiteX87" fmla="*/ 981075 w 3100387"/>
                <a:gd name="connsiteY87" fmla="*/ 1914524 h 2938460"/>
                <a:gd name="connsiteX88" fmla="*/ 938212 w 3100387"/>
                <a:gd name="connsiteY88" fmla="*/ 1800224 h 2938460"/>
                <a:gd name="connsiteX89" fmla="*/ 881062 w 3100387"/>
                <a:gd name="connsiteY89" fmla="*/ 1690688 h 2938460"/>
                <a:gd name="connsiteX90" fmla="*/ 790575 w 3100387"/>
                <a:gd name="connsiteY90" fmla="*/ 1562100 h 2938460"/>
                <a:gd name="connsiteX91" fmla="*/ 795337 w 3100387"/>
                <a:gd name="connsiteY91" fmla="*/ 1452564 h 2938460"/>
                <a:gd name="connsiteX92" fmla="*/ 866775 w 3100387"/>
                <a:gd name="connsiteY92" fmla="*/ 1381124 h 2938460"/>
                <a:gd name="connsiteX93" fmla="*/ 838200 w 3100387"/>
                <a:gd name="connsiteY93" fmla="*/ 1281112 h 2938460"/>
                <a:gd name="connsiteX94" fmla="*/ 919162 w 3100387"/>
                <a:gd name="connsiteY94" fmla="*/ 1023936 h 2938460"/>
                <a:gd name="connsiteX95" fmla="*/ 1104900 w 3100387"/>
                <a:gd name="connsiteY95" fmla="*/ 1128712 h 2938460"/>
                <a:gd name="connsiteX96" fmla="*/ 1123950 w 3100387"/>
                <a:gd name="connsiteY96" fmla="*/ 1190624 h 2938460"/>
                <a:gd name="connsiteX97" fmla="*/ 1162050 w 3100387"/>
                <a:gd name="connsiteY97" fmla="*/ 1190624 h 2938460"/>
                <a:gd name="connsiteX98" fmla="*/ 1214437 w 3100387"/>
                <a:gd name="connsiteY98" fmla="*/ 1219200 h 2938460"/>
                <a:gd name="connsiteX99" fmla="*/ 1143000 w 3100387"/>
                <a:gd name="connsiteY99" fmla="*/ 1328736 h 2938460"/>
                <a:gd name="connsiteX100" fmla="*/ 1138237 w 3100387"/>
                <a:gd name="connsiteY100" fmla="*/ 1404936 h 2938460"/>
                <a:gd name="connsiteX101" fmla="*/ 1257300 w 3100387"/>
                <a:gd name="connsiteY101" fmla="*/ 1352548 h 2938460"/>
                <a:gd name="connsiteX102" fmla="*/ 1357312 w 3100387"/>
                <a:gd name="connsiteY102" fmla="*/ 1381124 h 2938460"/>
                <a:gd name="connsiteX103" fmla="*/ 1366837 w 3100387"/>
                <a:gd name="connsiteY103" fmla="*/ 1500188 h 2938460"/>
                <a:gd name="connsiteX104" fmla="*/ 1352550 w 3100387"/>
                <a:gd name="connsiteY104" fmla="*/ 1528764 h 2938460"/>
                <a:gd name="connsiteX105" fmla="*/ 1338262 w 3100387"/>
                <a:gd name="connsiteY105" fmla="*/ 1652588 h 2938460"/>
                <a:gd name="connsiteX106" fmla="*/ 1290637 w 3100387"/>
                <a:gd name="connsiteY106" fmla="*/ 1647824 h 2938460"/>
                <a:gd name="connsiteX107" fmla="*/ 1276350 w 3100387"/>
                <a:gd name="connsiteY107" fmla="*/ 1747836 h 2938460"/>
                <a:gd name="connsiteX108" fmla="*/ 1343025 w 3100387"/>
                <a:gd name="connsiteY108" fmla="*/ 1790700 h 2938460"/>
                <a:gd name="connsiteX109" fmla="*/ 1323975 w 3100387"/>
                <a:gd name="connsiteY109" fmla="*/ 1862136 h 2938460"/>
                <a:gd name="connsiteX110" fmla="*/ 1452562 w 3100387"/>
                <a:gd name="connsiteY110" fmla="*/ 2000248 h 2938460"/>
                <a:gd name="connsiteX111" fmla="*/ 1600200 w 3100387"/>
                <a:gd name="connsiteY111" fmla="*/ 1857372 h 2938460"/>
                <a:gd name="connsiteX112" fmla="*/ 1719262 w 3100387"/>
                <a:gd name="connsiteY112" fmla="*/ 1885948 h 2938460"/>
                <a:gd name="connsiteX113" fmla="*/ 1900237 w 3100387"/>
                <a:gd name="connsiteY113" fmla="*/ 2000248 h 2938460"/>
                <a:gd name="connsiteX114" fmla="*/ 1943100 w 3100387"/>
                <a:gd name="connsiteY114" fmla="*/ 1971676 h 2938460"/>
                <a:gd name="connsiteX115" fmla="*/ 1824037 w 3100387"/>
                <a:gd name="connsiteY115" fmla="*/ 1838324 h 2938460"/>
                <a:gd name="connsiteX116" fmla="*/ 1828800 w 3100387"/>
                <a:gd name="connsiteY116" fmla="*/ 1785936 h 2938460"/>
                <a:gd name="connsiteX117" fmla="*/ 1709737 w 3100387"/>
                <a:gd name="connsiteY117" fmla="*/ 1685924 h 2938460"/>
                <a:gd name="connsiteX118" fmla="*/ 1704975 w 3100387"/>
                <a:gd name="connsiteY118" fmla="*/ 1547812 h 2938460"/>
                <a:gd name="connsiteX119" fmla="*/ 1785937 w 3100387"/>
                <a:gd name="connsiteY119" fmla="*/ 1462088 h 2938460"/>
                <a:gd name="connsiteX120" fmla="*/ 1757362 w 3100387"/>
                <a:gd name="connsiteY120" fmla="*/ 1328736 h 2938460"/>
                <a:gd name="connsiteX121" fmla="*/ 1571625 w 3100387"/>
                <a:gd name="connsiteY121" fmla="*/ 1176336 h 2938460"/>
                <a:gd name="connsiteX122" fmla="*/ 1490662 w 3100387"/>
                <a:gd name="connsiteY122" fmla="*/ 1190624 h 2938460"/>
                <a:gd name="connsiteX123" fmla="*/ 1443037 w 3100387"/>
                <a:gd name="connsiteY123" fmla="*/ 1204912 h 2938460"/>
                <a:gd name="connsiteX124" fmla="*/ 1371600 w 3100387"/>
                <a:gd name="connsiteY124" fmla="*/ 1133476 h 2938460"/>
                <a:gd name="connsiteX125" fmla="*/ 1309687 w 3100387"/>
                <a:gd name="connsiteY125" fmla="*/ 1143000 h 2938460"/>
                <a:gd name="connsiteX126" fmla="*/ 1295400 w 3100387"/>
                <a:gd name="connsiteY126" fmla="*/ 1085848 h 2938460"/>
                <a:gd name="connsiteX127" fmla="*/ 1300162 w 3100387"/>
                <a:gd name="connsiteY127" fmla="*/ 909636 h 2938460"/>
                <a:gd name="connsiteX128" fmla="*/ 1133475 w 3100387"/>
                <a:gd name="connsiteY128" fmla="*/ 900112 h 2938460"/>
                <a:gd name="connsiteX129" fmla="*/ 1104900 w 3100387"/>
                <a:gd name="connsiteY129" fmla="*/ 819148 h 2938460"/>
                <a:gd name="connsiteX130" fmla="*/ 1071562 w 3100387"/>
                <a:gd name="connsiteY130" fmla="*/ 814388 h 2938460"/>
                <a:gd name="connsiteX131" fmla="*/ 1023937 w 3100387"/>
                <a:gd name="connsiteY131" fmla="*/ 885824 h 2938460"/>
                <a:gd name="connsiteX132" fmla="*/ 923925 w 3100387"/>
                <a:gd name="connsiteY132" fmla="*/ 904876 h 2938460"/>
                <a:gd name="connsiteX133" fmla="*/ 866775 w 3100387"/>
                <a:gd name="connsiteY133" fmla="*/ 800100 h 2938460"/>
                <a:gd name="connsiteX134" fmla="*/ 800100 w 3100387"/>
                <a:gd name="connsiteY134" fmla="*/ 800100 h 2938460"/>
                <a:gd name="connsiteX135" fmla="*/ 823912 w 3100387"/>
                <a:gd name="connsiteY135" fmla="*/ 652460 h 2938460"/>
                <a:gd name="connsiteX136" fmla="*/ 747712 w 3100387"/>
                <a:gd name="connsiteY136" fmla="*/ 704848 h 2938460"/>
                <a:gd name="connsiteX137" fmla="*/ 719137 w 3100387"/>
                <a:gd name="connsiteY137" fmla="*/ 657224 h 2938460"/>
                <a:gd name="connsiteX138" fmla="*/ 652462 w 3100387"/>
                <a:gd name="connsiteY138" fmla="*/ 642936 h 2938460"/>
                <a:gd name="connsiteX139" fmla="*/ 642937 w 3100387"/>
                <a:gd name="connsiteY139" fmla="*/ 609600 h 2938460"/>
                <a:gd name="connsiteX140" fmla="*/ 604837 w 3100387"/>
                <a:gd name="connsiteY140" fmla="*/ 600076 h 2938460"/>
                <a:gd name="connsiteX141" fmla="*/ 576262 w 3100387"/>
                <a:gd name="connsiteY141" fmla="*/ 566736 h 2938460"/>
                <a:gd name="connsiteX142" fmla="*/ 600075 w 3100387"/>
                <a:gd name="connsiteY142" fmla="*/ 519112 h 2938460"/>
                <a:gd name="connsiteX143" fmla="*/ 595312 w 3100387"/>
                <a:gd name="connsiteY143" fmla="*/ 471488 h 2938460"/>
                <a:gd name="connsiteX144" fmla="*/ 652462 w 3100387"/>
                <a:gd name="connsiteY144" fmla="*/ 414336 h 2938460"/>
                <a:gd name="connsiteX145" fmla="*/ 671512 w 3100387"/>
                <a:gd name="connsiteY145" fmla="*/ 342900 h 2938460"/>
                <a:gd name="connsiteX146" fmla="*/ 695325 w 3100387"/>
                <a:gd name="connsiteY146" fmla="*/ 285748 h 2938460"/>
                <a:gd name="connsiteX147" fmla="*/ 642937 w 3100387"/>
                <a:gd name="connsiteY147" fmla="*/ 280988 h 2938460"/>
                <a:gd name="connsiteX148" fmla="*/ 614362 w 3100387"/>
                <a:gd name="connsiteY148" fmla="*/ 214312 h 2938460"/>
                <a:gd name="connsiteX149" fmla="*/ 614362 w 3100387"/>
                <a:gd name="connsiteY149" fmla="*/ 123824 h 2938460"/>
                <a:gd name="connsiteX150" fmla="*/ 571500 w 3100387"/>
                <a:gd name="connsiteY150" fmla="*/ 123824 h 2938460"/>
                <a:gd name="connsiteX151" fmla="*/ 523875 w 3100387"/>
                <a:gd name="connsiteY151" fmla="*/ 176212 h 2938460"/>
                <a:gd name="connsiteX152" fmla="*/ 485775 w 3100387"/>
                <a:gd name="connsiteY152" fmla="*/ 195260 h 2938460"/>
                <a:gd name="connsiteX153" fmla="*/ 500062 w 3100387"/>
                <a:gd name="connsiteY153" fmla="*/ 252412 h 2938460"/>
                <a:gd name="connsiteX154" fmla="*/ 438150 w 3100387"/>
                <a:gd name="connsiteY154" fmla="*/ 290512 h 2938460"/>
                <a:gd name="connsiteX155" fmla="*/ 447675 w 3100387"/>
                <a:gd name="connsiteY155" fmla="*/ 357188 h 2938460"/>
                <a:gd name="connsiteX156" fmla="*/ 409575 w 3100387"/>
                <a:gd name="connsiteY156" fmla="*/ 361948 h 2938460"/>
                <a:gd name="connsiteX157" fmla="*/ 419100 w 3100387"/>
                <a:gd name="connsiteY157" fmla="*/ 419100 h 2938460"/>
                <a:gd name="connsiteX158" fmla="*/ 309562 w 3100387"/>
                <a:gd name="connsiteY158" fmla="*/ 609600 h 2938460"/>
                <a:gd name="connsiteX159" fmla="*/ 200025 w 3100387"/>
                <a:gd name="connsiteY159" fmla="*/ 695324 h 2938460"/>
                <a:gd name="connsiteX160" fmla="*/ 104775 w 3100387"/>
                <a:gd name="connsiteY160" fmla="*/ 738188 h 2938460"/>
                <a:gd name="connsiteX161" fmla="*/ 90487 w 3100387"/>
                <a:gd name="connsiteY161" fmla="*/ 676276 h 2938460"/>
                <a:gd name="connsiteX162" fmla="*/ 52387 w 3100387"/>
                <a:gd name="connsiteY162" fmla="*/ 647700 h 2938460"/>
                <a:gd name="connsiteX163" fmla="*/ 0 w 3100387"/>
                <a:gd name="connsiteY163" fmla="*/ 566736 h 2938460"/>
                <a:gd name="connsiteX164" fmla="*/ 80962 w 3100387"/>
                <a:gd name="connsiteY164" fmla="*/ 514348 h 2938460"/>
                <a:gd name="connsiteX165" fmla="*/ 157162 w 3100387"/>
                <a:gd name="connsiteY165" fmla="*/ 542924 h 2938460"/>
                <a:gd name="connsiteX166" fmla="*/ 171450 w 3100387"/>
                <a:gd name="connsiteY166" fmla="*/ 481012 h 2938460"/>
                <a:gd name="connsiteX167" fmla="*/ 138112 w 3100387"/>
                <a:gd name="connsiteY167" fmla="*/ 457200 h 2938460"/>
                <a:gd name="connsiteX168" fmla="*/ 142875 w 3100387"/>
                <a:gd name="connsiteY168" fmla="*/ 376236 h 2938460"/>
                <a:gd name="connsiteX169" fmla="*/ 223837 w 3100387"/>
                <a:gd name="connsiteY169" fmla="*/ 357188 h 2938460"/>
                <a:gd name="connsiteX170" fmla="*/ 209550 w 3100387"/>
                <a:gd name="connsiteY170" fmla="*/ 161924 h 2938460"/>
                <a:gd name="connsiteX171" fmla="*/ 242887 w 3100387"/>
                <a:gd name="connsiteY171" fmla="*/ 128588 h 2938460"/>
                <a:gd name="connsiteX172" fmla="*/ 371475 w 3100387"/>
                <a:gd name="connsiteY172" fmla="*/ 109536 h 2938460"/>
                <a:gd name="connsiteX173" fmla="*/ 442912 w 3100387"/>
                <a:gd name="connsiteY173" fmla="*/ 52388 h 2938460"/>
                <a:gd name="connsiteX174" fmla="*/ 461962 w 3100387"/>
                <a:gd name="connsiteY174" fmla="*/ 38100 h 2938460"/>
                <a:gd name="connsiteX175" fmla="*/ 504825 w 3100387"/>
                <a:gd name="connsiteY175" fmla="*/ 9524 h 2938460"/>
                <a:gd name="connsiteX176" fmla="*/ 600075 w 3100387"/>
                <a:gd name="connsiteY176" fmla="*/ 66676 h 2938460"/>
                <a:gd name="connsiteX177" fmla="*/ 647700 w 3100387"/>
                <a:gd name="connsiteY177" fmla="*/ 23812 h 2938460"/>
                <a:gd name="connsiteX178" fmla="*/ 728662 w 3100387"/>
                <a:gd name="connsiteY178" fmla="*/ 66676 h 2938460"/>
                <a:gd name="connsiteX179" fmla="*/ 790575 w 3100387"/>
                <a:gd name="connsiteY179" fmla="*/ 57148 h 2938460"/>
                <a:gd name="connsiteX180" fmla="*/ 857250 w 3100387"/>
                <a:gd name="connsiteY180" fmla="*/ 66676 h 2938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3100387" h="2938460">
                  <a:moveTo>
                    <a:pt x="933450" y="0"/>
                  </a:moveTo>
                  <a:lnTo>
                    <a:pt x="933450" y="85724"/>
                  </a:lnTo>
                  <a:lnTo>
                    <a:pt x="990600" y="104772"/>
                  </a:lnTo>
                  <a:lnTo>
                    <a:pt x="1038225" y="104772"/>
                  </a:lnTo>
                  <a:lnTo>
                    <a:pt x="1057275" y="123824"/>
                  </a:lnTo>
                  <a:lnTo>
                    <a:pt x="1152525" y="57148"/>
                  </a:lnTo>
                  <a:lnTo>
                    <a:pt x="1228725" y="80964"/>
                  </a:lnTo>
                  <a:lnTo>
                    <a:pt x="1285875" y="85724"/>
                  </a:lnTo>
                  <a:lnTo>
                    <a:pt x="1295400" y="161924"/>
                  </a:lnTo>
                  <a:lnTo>
                    <a:pt x="1299210" y="176076"/>
                  </a:lnTo>
                  <a:lnTo>
                    <a:pt x="1217930" y="327024"/>
                  </a:lnTo>
                  <a:lnTo>
                    <a:pt x="1376680" y="517524"/>
                  </a:lnTo>
                  <a:lnTo>
                    <a:pt x="1370330" y="727076"/>
                  </a:lnTo>
                  <a:lnTo>
                    <a:pt x="1465580" y="777876"/>
                  </a:lnTo>
                  <a:lnTo>
                    <a:pt x="1617980" y="822324"/>
                  </a:lnTo>
                  <a:lnTo>
                    <a:pt x="1764030" y="796924"/>
                  </a:lnTo>
                  <a:lnTo>
                    <a:pt x="1814830" y="974724"/>
                  </a:lnTo>
                  <a:lnTo>
                    <a:pt x="1719580" y="1000124"/>
                  </a:lnTo>
                  <a:lnTo>
                    <a:pt x="1757680" y="1114424"/>
                  </a:lnTo>
                  <a:lnTo>
                    <a:pt x="1910080" y="1209676"/>
                  </a:lnTo>
                  <a:lnTo>
                    <a:pt x="1929130" y="1266824"/>
                  </a:lnTo>
                  <a:lnTo>
                    <a:pt x="2024380" y="1336676"/>
                  </a:lnTo>
                  <a:lnTo>
                    <a:pt x="2138680" y="1431924"/>
                  </a:lnTo>
                  <a:lnTo>
                    <a:pt x="2227580" y="1457324"/>
                  </a:lnTo>
                  <a:lnTo>
                    <a:pt x="2259330" y="1470024"/>
                  </a:lnTo>
                  <a:lnTo>
                    <a:pt x="2252980" y="1514476"/>
                  </a:lnTo>
                  <a:lnTo>
                    <a:pt x="2562274" y="1560296"/>
                  </a:lnTo>
                  <a:lnTo>
                    <a:pt x="2543175" y="1643060"/>
                  </a:lnTo>
                  <a:lnTo>
                    <a:pt x="2419350" y="1719260"/>
                  </a:lnTo>
                  <a:lnTo>
                    <a:pt x="2419350" y="1762124"/>
                  </a:lnTo>
                  <a:lnTo>
                    <a:pt x="2514600" y="1924048"/>
                  </a:lnTo>
                  <a:lnTo>
                    <a:pt x="2586037" y="1928812"/>
                  </a:lnTo>
                  <a:lnTo>
                    <a:pt x="2647950" y="1871660"/>
                  </a:lnTo>
                  <a:lnTo>
                    <a:pt x="2876550" y="1838324"/>
                  </a:lnTo>
                  <a:lnTo>
                    <a:pt x="2947987" y="1914524"/>
                  </a:lnTo>
                  <a:lnTo>
                    <a:pt x="3081337" y="2190748"/>
                  </a:lnTo>
                  <a:lnTo>
                    <a:pt x="3071812" y="2290764"/>
                  </a:lnTo>
                  <a:lnTo>
                    <a:pt x="3100387" y="2333624"/>
                  </a:lnTo>
                  <a:lnTo>
                    <a:pt x="2995612" y="2466972"/>
                  </a:lnTo>
                  <a:lnTo>
                    <a:pt x="3028950" y="2552700"/>
                  </a:lnTo>
                  <a:lnTo>
                    <a:pt x="2990850" y="2605088"/>
                  </a:lnTo>
                  <a:lnTo>
                    <a:pt x="2838450" y="2667000"/>
                  </a:lnTo>
                  <a:lnTo>
                    <a:pt x="2738437" y="2676524"/>
                  </a:lnTo>
                  <a:lnTo>
                    <a:pt x="2714625" y="2767012"/>
                  </a:lnTo>
                  <a:lnTo>
                    <a:pt x="2662237" y="2767012"/>
                  </a:lnTo>
                  <a:lnTo>
                    <a:pt x="2638425" y="2819400"/>
                  </a:lnTo>
                  <a:lnTo>
                    <a:pt x="2538412" y="2819400"/>
                  </a:lnTo>
                  <a:lnTo>
                    <a:pt x="2490787" y="2847972"/>
                  </a:lnTo>
                  <a:lnTo>
                    <a:pt x="2447925" y="2795588"/>
                  </a:lnTo>
                  <a:lnTo>
                    <a:pt x="2314575" y="2724148"/>
                  </a:lnTo>
                  <a:lnTo>
                    <a:pt x="2305050" y="2547936"/>
                  </a:lnTo>
                  <a:lnTo>
                    <a:pt x="2381250" y="2562224"/>
                  </a:lnTo>
                  <a:lnTo>
                    <a:pt x="2566987" y="2400300"/>
                  </a:lnTo>
                  <a:lnTo>
                    <a:pt x="2576512" y="2314572"/>
                  </a:lnTo>
                  <a:lnTo>
                    <a:pt x="2528887" y="2290764"/>
                  </a:lnTo>
                  <a:lnTo>
                    <a:pt x="2509837" y="2238372"/>
                  </a:lnTo>
                  <a:lnTo>
                    <a:pt x="2519362" y="2200276"/>
                  </a:lnTo>
                  <a:lnTo>
                    <a:pt x="2481262" y="2143124"/>
                  </a:lnTo>
                  <a:lnTo>
                    <a:pt x="2352675" y="2166936"/>
                  </a:lnTo>
                  <a:lnTo>
                    <a:pt x="2314575" y="2185988"/>
                  </a:lnTo>
                  <a:lnTo>
                    <a:pt x="2266950" y="2143124"/>
                  </a:lnTo>
                  <a:lnTo>
                    <a:pt x="2152650" y="2152648"/>
                  </a:lnTo>
                  <a:lnTo>
                    <a:pt x="2057400" y="2257424"/>
                  </a:lnTo>
                  <a:lnTo>
                    <a:pt x="1885950" y="2290764"/>
                  </a:lnTo>
                  <a:lnTo>
                    <a:pt x="1871662" y="2257424"/>
                  </a:lnTo>
                  <a:lnTo>
                    <a:pt x="1800225" y="2266948"/>
                  </a:lnTo>
                  <a:lnTo>
                    <a:pt x="1795462" y="2309812"/>
                  </a:lnTo>
                  <a:lnTo>
                    <a:pt x="1809750" y="2343148"/>
                  </a:lnTo>
                  <a:lnTo>
                    <a:pt x="1704975" y="2447924"/>
                  </a:lnTo>
                  <a:lnTo>
                    <a:pt x="1600200" y="2647948"/>
                  </a:lnTo>
                  <a:lnTo>
                    <a:pt x="1438275" y="2719388"/>
                  </a:lnTo>
                  <a:lnTo>
                    <a:pt x="1447800" y="2786060"/>
                  </a:lnTo>
                  <a:lnTo>
                    <a:pt x="1304925" y="2905124"/>
                  </a:lnTo>
                  <a:lnTo>
                    <a:pt x="1171575" y="2938460"/>
                  </a:lnTo>
                  <a:lnTo>
                    <a:pt x="1214437" y="2881312"/>
                  </a:lnTo>
                  <a:lnTo>
                    <a:pt x="1323975" y="2681288"/>
                  </a:lnTo>
                  <a:lnTo>
                    <a:pt x="1362075" y="2657476"/>
                  </a:lnTo>
                  <a:lnTo>
                    <a:pt x="1371600" y="2528888"/>
                  </a:lnTo>
                  <a:lnTo>
                    <a:pt x="1419225" y="2505076"/>
                  </a:lnTo>
                  <a:lnTo>
                    <a:pt x="1414462" y="2366964"/>
                  </a:lnTo>
                  <a:lnTo>
                    <a:pt x="1343025" y="2276476"/>
                  </a:lnTo>
                  <a:lnTo>
                    <a:pt x="1338262" y="2243136"/>
                  </a:lnTo>
                  <a:lnTo>
                    <a:pt x="1238250" y="2138364"/>
                  </a:lnTo>
                  <a:lnTo>
                    <a:pt x="1233487" y="2081212"/>
                  </a:lnTo>
                  <a:lnTo>
                    <a:pt x="1195387" y="2052636"/>
                  </a:lnTo>
                  <a:lnTo>
                    <a:pt x="1147762" y="2071688"/>
                  </a:lnTo>
                  <a:lnTo>
                    <a:pt x="1042987" y="2009772"/>
                  </a:lnTo>
                  <a:lnTo>
                    <a:pt x="981075" y="1914524"/>
                  </a:lnTo>
                  <a:lnTo>
                    <a:pt x="938212" y="1800224"/>
                  </a:lnTo>
                  <a:lnTo>
                    <a:pt x="881062" y="1690688"/>
                  </a:lnTo>
                  <a:lnTo>
                    <a:pt x="790575" y="1562100"/>
                  </a:lnTo>
                  <a:lnTo>
                    <a:pt x="795337" y="1452564"/>
                  </a:lnTo>
                  <a:lnTo>
                    <a:pt x="866775" y="1381124"/>
                  </a:lnTo>
                  <a:lnTo>
                    <a:pt x="838200" y="1281112"/>
                  </a:lnTo>
                  <a:lnTo>
                    <a:pt x="919162" y="1023936"/>
                  </a:lnTo>
                  <a:lnTo>
                    <a:pt x="1104900" y="1128712"/>
                  </a:lnTo>
                  <a:lnTo>
                    <a:pt x="1123950" y="1190624"/>
                  </a:lnTo>
                  <a:lnTo>
                    <a:pt x="1162050" y="1190624"/>
                  </a:lnTo>
                  <a:lnTo>
                    <a:pt x="1214437" y="1219200"/>
                  </a:lnTo>
                  <a:lnTo>
                    <a:pt x="1143000" y="1328736"/>
                  </a:lnTo>
                  <a:lnTo>
                    <a:pt x="1138237" y="1404936"/>
                  </a:lnTo>
                  <a:lnTo>
                    <a:pt x="1257300" y="1352548"/>
                  </a:lnTo>
                  <a:lnTo>
                    <a:pt x="1357312" y="1381124"/>
                  </a:lnTo>
                  <a:lnTo>
                    <a:pt x="1366837" y="1500188"/>
                  </a:lnTo>
                  <a:lnTo>
                    <a:pt x="1352550" y="1528764"/>
                  </a:lnTo>
                  <a:lnTo>
                    <a:pt x="1338262" y="1652588"/>
                  </a:lnTo>
                  <a:lnTo>
                    <a:pt x="1290637" y="1647824"/>
                  </a:lnTo>
                  <a:lnTo>
                    <a:pt x="1276350" y="1747836"/>
                  </a:lnTo>
                  <a:lnTo>
                    <a:pt x="1343025" y="1790700"/>
                  </a:lnTo>
                  <a:lnTo>
                    <a:pt x="1323975" y="1862136"/>
                  </a:lnTo>
                  <a:lnTo>
                    <a:pt x="1452562" y="2000248"/>
                  </a:lnTo>
                  <a:lnTo>
                    <a:pt x="1600200" y="1857372"/>
                  </a:lnTo>
                  <a:lnTo>
                    <a:pt x="1719262" y="1885948"/>
                  </a:lnTo>
                  <a:lnTo>
                    <a:pt x="1900237" y="2000248"/>
                  </a:lnTo>
                  <a:lnTo>
                    <a:pt x="1943100" y="1971676"/>
                  </a:lnTo>
                  <a:lnTo>
                    <a:pt x="1824037" y="1838324"/>
                  </a:lnTo>
                  <a:lnTo>
                    <a:pt x="1828800" y="1785936"/>
                  </a:lnTo>
                  <a:lnTo>
                    <a:pt x="1709737" y="1685924"/>
                  </a:lnTo>
                  <a:lnTo>
                    <a:pt x="1704975" y="1547812"/>
                  </a:lnTo>
                  <a:lnTo>
                    <a:pt x="1785937" y="1462088"/>
                  </a:lnTo>
                  <a:lnTo>
                    <a:pt x="1757362" y="1328736"/>
                  </a:lnTo>
                  <a:lnTo>
                    <a:pt x="1571625" y="1176336"/>
                  </a:lnTo>
                  <a:lnTo>
                    <a:pt x="1490662" y="1190624"/>
                  </a:lnTo>
                  <a:lnTo>
                    <a:pt x="1443037" y="1204912"/>
                  </a:lnTo>
                  <a:lnTo>
                    <a:pt x="1371600" y="1133476"/>
                  </a:lnTo>
                  <a:lnTo>
                    <a:pt x="1309687" y="1143000"/>
                  </a:lnTo>
                  <a:lnTo>
                    <a:pt x="1295400" y="1085848"/>
                  </a:lnTo>
                  <a:lnTo>
                    <a:pt x="1300162" y="909636"/>
                  </a:lnTo>
                  <a:lnTo>
                    <a:pt x="1133475" y="900112"/>
                  </a:lnTo>
                  <a:lnTo>
                    <a:pt x="1104900" y="819148"/>
                  </a:lnTo>
                  <a:lnTo>
                    <a:pt x="1071562" y="814388"/>
                  </a:lnTo>
                  <a:lnTo>
                    <a:pt x="1023937" y="885824"/>
                  </a:lnTo>
                  <a:lnTo>
                    <a:pt x="923925" y="904876"/>
                  </a:lnTo>
                  <a:lnTo>
                    <a:pt x="866775" y="800100"/>
                  </a:lnTo>
                  <a:lnTo>
                    <a:pt x="800100" y="800100"/>
                  </a:lnTo>
                  <a:lnTo>
                    <a:pt x="823912" y="652460"/>
                  </a:lnTo>
                  <a:lnTo>
                    <a:pt x="747712" y="704848"/>
                  </a:lnTo>
                  <a:lnTo>
                    <a:pt x="719137" y="657224"/>
                  </a:lnTo>
                  <a:lnTo>
                    <a:pt x="652462" y="642936"/>
                  </a:lnTo>
                  <a:lnTo>
                    <a:pt x="642937" y="609600"/>
                  </a:lnTo>
                  <a:lnTo>
                    <a:pt x="604837" y="600076"/>
                  </a:lnTo>
                  <a:lnTo>
                    <a:pt x="576262" y="566736"/>
                  </a:lnTo>
                  <a:lnTo>
                    <a:pt x="600075" y="519112"/>
                  </a:lnTo>
                  <a:lnTo>
                    <a:pt x="595312" y="471488"/>
                  </a:lnTo>
                  <a:lnTo>
                    <a:pt x="652462" y="414336"/>
                  </a:lnTo>
                  <a:lnTo>
                    <a:pt x="671512" y="342900"/>
                  </a:lnTo>
                  <a:lnTo>
                    <a:pt x="695325" y="285748"/>
                  </a:lnTo>
                  <a:lnTo>
                    <a:pt x="642937" y="280988"/>
                  </a:lnTo>
                  <a:lnTo>
                    <a:pt x="614362" y="214312"/>
                  </a:lnTo>
                  <a:lnTo>
                    <a:pt x="614362" y="123824"/>
                  </a:lnTo>
                  <a:lnTo>
                    <a:pt x="571500" y="123824"/>
                  </a:lnTo>
                  <a:lnTo>
                    <a:pt x="523875" y="176212"/>
                  </a:lnTo>
                  <a:lnTo>
                    <a:pt x="485775" y="195260"/>
                  </a:lnTo>
                  <a:lnTo>
                    <a:pt x="500062" y="252412"/>
                  </a:lnTo>
                  <a:lnTo>
                    <a:pt x="438150" y="290512"/>
                  </a:lnTo>
                  <a:lnTo>
                    <a:pt x="447675" y="357188"/>
                  </a:lnTo>
                  <a:lnTo>
                    <a:pt x="409575" y="361948"/>
                  </a:lnTo>
                  <a:lnTo>
                    <a:pt x="419100" y="419100"/>
                  </a:lnTo>
                  <a:lnTo>
                    <a:pt x="309562" y="609600"/>
                  </a:lnTo>
                  <a:lnTo>
                    <a:pt x="200025" y="695324"/>
                  </a:lnTo>
                  <a:lnTo>
                    <a:pt x="104775" y="738188"/>
                  </a:lnTo>
                  <a:lnTo>
                    <a:pt x="90487" y="676276"/>
                  </a:lnTo>
                  <a:lnTo>
                    <a:pt x="52387" y="647700"/>
                  </a:lnTo>
                  <a:lnTo>
                    <a:pt x="0" y="566736"/>
                  </a:lnTo>
                  <a:lnTo>
                    <a:pt x="80962" y="514348"/>
                  </a:lnTo>
                  <a:lnTo>
                    <a:pt x="157162" y="542924"/>
                  </a:lnTo>
                  <a:lnTo>
                    <a:pt x="171450" y="481012"/>
                  </a:lnTo>
                  <a:lnTo>
                    <a:pt x="138112" y="457200"/>
                  </a:lnTo>
                  <a:lnTo>
                    <a:pt x="142875" y="376236"/>
                  </a:lnTo>
                  <a:lnTo>
                    <a:pt x="223837" y="357188"/>
                  </a:lnTo>
                  <a:lnTo>
                    <a:pt x="209550" y="161924"/>
                  </a:lnTo>
                  <a:lnTo>
                    <a:pt x="242887" y="128588"/>
                  </a:lnTo>
                  <a:lnTo>
                    <a:pt x="371475" y="109536"/>
                  </a:lnTo>
                  <a:lnTo>
                    <a:pt x="442912" y="52388"/>
                  </a:lnTo>
                  <a:lnTo>
                    <a:pt x="461962" y="38100"/>
                  </a:lnTo>
                  <a:lnTo>
                    <a:pt x="504825" y="9524"/>
                  </a:lnTo>
                  <a:lnTo>
                    <a:pt x="600075" y="66676"/>
                  </a:lnTo>
                  <a:lnTo>
                    <a:pt x="647700" y="23812"/>
                  </a:lnTo>
                  <a:lnTo>
                    <a:pt x="728662" y="66676"/>
                  </a:lnTo>
                  <a:lnTo>
                    <a:pt x="790575" y="57148"/>
                  </a:lnTo>
                  <a:lnTo>
                    <a:pt x="857250" y="666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5F9A4C92-D6DF-90F2-D6B9-9088031145D7}"/>
                </a:ext>
              </a:extLst>
            </p:cNvPr>
            <p:cNvSpPr/>
            <p:nvPr/>
          </p:nvSpPr>
          <p:spPr>
            <a:xfrm>
              <a:off x="1045419" y="1674583"/>
              <a:ext cx="94148" cy="66894"/>
            </a:xfrm>
            <a:custGeom>
              <a:avLst/>
              <a:gdLst>
                <a:gd name="connsiteX0" fmla="*/ 120650 w 241300"/>
                <a:gd name="connsiteY0" fmla="*/ 0 h 171450"/>
                <a:gd name="connsiteX1" fmla="*/ 0 w 241300"/>
                <a:gd name="connsiteY1" fmla="*/ 88900 h 171450"/>
                <a:gd name="connsiteX2" fmla="*/ 146050 w 241300"/>
                <a:gd name="connsiteY2" fmla="*/ 171450 h 171450"/>
                <a:gd name="connsiteX3" fmla="*/ 241300 w 241300"/>
                <a:gd name="connsiteY3" fmla="*/ 76200 h 171450"/>
                <a:gd name="connsiteX4" fmla="*/ 120650 w 241300"/>
                <a:gd name="connsiteY4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171450">
                  <a:moveTo>
                    <a:pt x="120650" y="0"/>
                  </a:moveTo>
                  <a:lnTo>
                    <a:pt x="0" y="88900"/>
                  </a:lnTo>
                  <a:lnTo>
                    <a:pt x="146050" y="171450"/>
                  </a:lnTo>
                  <a:lnTo>
                    <a:pt x="241300" y="76200"/>
                  </a:lnTo>
                  <a:lnTo>
                    <a:pt x="12065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339340B-E938-387D-84A5-18045764332B}"/>
                </a:ext>
              </a:extLst>
            </p:cNvPr>
            <p:cNvSpPr/>
            <p:nvPr/>
          </p:nvSpPr>
          <p:spPr>
            <a:xfrm>
              <a:off x="1293174" y="1736521"/>
              <a:ext cx="89192" cy="84237"/>
            </a:xfrm>
            <a:custGeom>
              <a:avLst/>
              <a:gdLst>
                <a:gd name="connsiteX0" fmla="*/ 101600 w 228600"/>
                <a:gd name="connsiteY0" fmla="*/ 0 h 215900"/>
                <a:gd name="connsiteX1" fmla="*/ 101600 w 228600"/>
                <a:gd name="connsiteY1" fmla="*/ 82550 h 215900"/>
                <a:gd name="connsiteX2" fmla="*/ 31750 w 228600"/>
                <a:gd name="connsiteY2" fmla="*/ 139700 h 215900"/>
                <a:gd name="connsiteX3" fmla="*/ 0 w 228600"/>
                <a:gd name="connsiteY3" fmla="*/ 190500 h 215900"/>
                <a:gd name="connsiteX4" fmla="*/ 69850 w 228600"/>
                <a:gd name="connsiteY4" fmla="*/ 215900 h 215900"/>
                <a:gd name="connsiteX5" fmla="*/ 152400 w 228600"/>
                <a:gd name="connsiteY5" fmla="*/ 171450 h 215900"/>
                <a:gd name="connsiteX6" fmla="*/ 228600 w 228600"/>
                <a:gd name="connsiteY6" fmla="*/ 190500 h 215900"/>
                <a:gd name="connsiteX7" fmla="*/ 184150 w 228600"/>
                <a:gd name="connsiteY7" fmla="*/ 114300 h 215900"/>
                <a:gd name="connsiteX8" fmla="*/ 190500 w 228600"/>
                <a:gd name="connsiteY8" fmla="*/ 38100 h 215900"/>
                <a:gd name="connsiteX9" fmla="*/ 101600 w 228600"/>
                <a:gd name="connsiteY9" fmla="*/ 0 h 215900"/>
                <a:gd name="connsiteX0" fmla="*/ 101600 w 228600"/>
                <a:gd name="connsiteY0" fmla="*/ 0 h 215900"/>
                <a:gd name="connsiteX1" fmla="*/ 107950 w 228600"/>
                <a:gd name="connsiteY1" fmla="*/ 114300 h 215900"/>
                <a:gd name="connsiteX2" fmla="*/ 31750 w 228600"/>
                <a:gd name="connsiteY2" fmla="*/ 139700 h 215900"/>
                <a:gd name="connsiteX3" fmla="*/ 0 w 228600"/>
                <a:gd name="connsiteY3" fmla="*/ 190500 h 215900"/>
                <a:gd name="connsiteX4" fmla="*/ 69850 w 228600"/>
                <a:gd name="connsiteY4" fmla="*/ 215900 h 215900"/>
                <a:gd name="connsiteX5" fmla="*/ 152400 w 228600"/>
                <a:gd name="connsiteY5" fmla="*/ 171450 h 215900"/>
                <a:gd name="connsiteX6" fmla="*/ 228600 w 228600"/>
                <a:gd name="connsiteY6" fmla="*/ 190500 h 215900"/>
                <a:gd name="connsiteX7" fmla="*/ 184150 w 228600"/>
                <a:gd name="connsiteY7" fmla="*/ 114300 h 215900"/>
                <a:gd name="connsiteX8" fmla="*/ 190500 w 228600"/>
                <a:gd name="connsiteY8" fmla="*/ 38100 h 215900"/>
                <a:gd name="connsiteX9" fmla="*/ 101600 w 228600"/>
                <a:gd name="connsiteY9" fmla="*/ 0 h 21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600" h="215900">
                  <a:moveTo>
                    <a:pt x="101600" y="0"/>
                  </a:moveTo>
                  <a:lnTo>
                    <a:pt x="107950" y="114300"/>
                  </a:lnTo>
                  <a:lnTo>
                    <a:pt x="31750" y="139700"/>
                  </a:lnTo>
                  <a:lnTo>
                    <a:pt x="0" y="190500"/>
                  </a:lnTo>
                  <a:lnTo>
                    <a:pt x="69850" y="215900"/>
                  </a:lnTo>
                  <a:lnTo>
                    <a:pt x="152400" y="171450"/>
                  </a:lnTo>
                  <a:lnTo>
                    <a:pt x="228600" y="190500"/>
                  </a:lnTo>
                  <a:lnTo>
                    <a:pt x="184150" y="114300"/>
                  </a:lnTo>
                  <a:lnTo>
                    <a:pt x="190500" y="38100"/>
                  </a:lnTo>
                  <a:lnTo>
                    <a:pt x="10160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787A8E0-DEA5-BA2A-50AB-8E6E6C9D4FA1}"/>
                </a:ext>
              </a:extLst>
            </p:cNvPr>
            <p:cNvSpPr/>
            <p:nvPr/>
          </p:nvSpPr>
          <p:spPr>
            <a:xfrm>
              <a:off x="924018" y="1768730"/>
              <a:ext cx="39641" cy="126353"/>
            </a:xfrm>
            <a:custGeom>
              <a:avLst/>
              <a:gdLst>
                <a:gd name="connsiteX0" fmla="*/ 38100 w 101600"/>
                <a:gd name="connsiteY0" fmla="*/ 19050 h 323850"/>
                <a:gd name="connsiteX1" fmla="*/ 25400 w 101600"/>
                <a:gd name="connsiteY1" fmla="*/ 241300 h 323850"/>
                <a:gd name="connsiteX2" fmla="*/ 0 w 101600"/>
                <a:gd name="connsiteY2" fmla="*/ 292100 h 323850"/>
                <a:gd name="connsiteX3" fmla="*/ 101600 w 101600"/>
                <a:gd name="connsiteY3" fmla="*/ 323850 h 323850"/>
                <a:gd name="connsiteX4" fmla="*/ 82550 w 101600"/>
                <a:gd name="connsiteY4" fmla="*/ 241300 h 323850"/>
                <a:gd name="connsiteX5" fmla="*/ 101600 w 101600"/>
                <a:gd name="connsiteY5" fmla="*/ 196850 h 323850"/>
                <a:gd name="connsiteX6" fmla="*/ 95250 w 101600"/>
                <a:gd name="connsiteY6" fmla="*/ 0 h 323850"/>
                <a:gd name="connsiteX7" fmla="*/ 38100 w 101600"/>
                <a:gd name="connsiteY7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600" h="323850">
                  <a:moveTo>
                    <a:pt x="38100" y="19050"/>
                  </a:moveTo>
                  <a:lnTo>
                    <a:pt x="25400" y="241300"/>
                  </a:lnTo>
                  <a:lnTo>
                    <a:pt x="0" y="292100"/>
                  </a:lnTo>
                  <a:lnTo>
                    <a:pt x="101600" y="323850"/>
                  </a:lnTo>
                  <a:lnTo>
                    <a:pt x="82550" y="241300"/>
                  </a:lnTo>
                  <a:lnTo>
                    <a:pt x="101600" y="196850"/>
                  </a:lnTo>
                  <a:lnTo>
                    <a:pt x="95250" y="0"/>
                  </a:lnTo>
                  <a:lnTo>
                    <a:pt x="38100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4F30037C-53FA-C526-83FB-5E158779E56F}"/>
                </a:ext>
              </a:extLst>
            </p:cNvPr>
            <p:cNvGrpSpPr/>
            <p:nvPr/>
          </p:nvGrpSpPr>
          <p:grpSpPr>
            <a:xfrm>
              <a:off x="1391333" y="1832866"/>
              <a:ext cx="514098" cy="924212"/>
              <a:chOff x="1439234" y="1779820"/>
              <a:chExt cx="514098" cy="924212"/>
            </a:xfrm>
          </p:grpSpPr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05E8B1C3-B879-9DD7-BC69-61DD2A28C2C6}"/>
                  </a:ext>
                </a:extLst>
              </p:cNvPr>
              <p:cNvSpPr/>
              <p:nvPr/>
            </p:nvSpPr>
            <p:spPr>
              <a:xfrm>
                <a:off x="1684028" y="1779820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8A685797-F001-9EF9-934B-AC4D0BB43E38}"/>
                  </a:ext>
                </a:extLst>
              </p:cNvPr>
              <p:cNvSpPr/>
              <p:nvPr/>
            </p:nvSpPr>
            <p:spPr>
              <a:xfrm>
                <a:off x="1439234" y="2457810"/>
                <a:ext cx="423195" cy="24622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長崎</a:t>
                </a:r>
              </a:p>
            </p:txBody>
          </p:sp>
        </p:grp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2106C42C-4D24-1755-A716-0A5B97612F2B}"/>
                </a:ext>
              </a:extLst>
            </p:cNvPr>
            <p:cNvSpPr/>
            <p:nvPr/>
          </p:nvSpPr>
          <p:spPr>
            <a:xfrm>
              <a:off x="2078667" y="2127975"/>
              <a:ext cx="1146526" cy="1423811"/>
            </a:xfrm>
            <a:custGeom>
              <a:avLst/>
              <a:gdLst>
                <a:gd name="connsiteX0" fmla="*/ 815002 w 1146526"/>
                <a:gd name="connsiteY0" fmla="*/ 0 h 1423811"/>
                <a:gd name="connsiteX1" fmla="*/ 876941 w 1146526"/>
                <a:gd name="connsiteY1" fmla="*/ 17344 h 1423811"/>
                <a:gd name="connsiteX2" fmla="*/ 894283 w 1146526"/>
                <a:gd name="connsiteY2" fmla="*/ 42118 h 1423811"/>
                <a:gd name="connsiteX3" fmla="*/ 941357 w 1146526"/>
                <a:gd name="connsiteY3" fmla="*/ 81758 h 1423811"/>
                <a:gd name="connsiteX4" fmla="*/ 956222 w 1146526"/>
                <a:gd name="connsiteY4" fmla="*/ 153608 h 1423811"/>
                <a:gd name="connsiteX5" fmla="*/ 1008251 w 1146526"/>
                <a:gd name="connsiteY5" fmla="*/ 203159 h 1423811"/>
                <a:gd name="connsiteX6" fmla="*/ 1015683 w 1146526"/>
                <a:gd name="connsiteY6" fmla="*/ 252710 h 1423811"/>
                <a:gd name="connsiteX7" fmla="*/ 1035504 w 1146526"/>
                <a:gd name="connsiteY7" fmla="*/ 270052 h 1423811"/>
                <a:gd name="connsiteX8" fmla="*/ 1037981 w 1146526"/>
                <a:gd name="connsiteY8" fmla="*/ 292350 h 1423811"/>
                <a:gd name="connsiteX9" fmla="*/ 1062757 w 1146526"/>
                <a:gd name="connsiteY9" fmla="*/ 314649 h 1423811"/>
                <a:gd name="connsiteX10" fmla="*/ 1040459 w 1146526"/>
                <a:gd name="connsiteY10" fmla="*/ 341901 h 1423811"/>
                <a:gd name="connsiteX11" fmla="*/ 1050369 w 1146526"/>
                <a:gd name="connsiteY11" fmla="*/ 438525 h 1423811"/>
                <a:gd name="connsiteX12" fmla="*/ 1109830 w 1146526"/>
                <a:gd name="connsiteY12" fmla="*/ 478165 h 1423811"/>
                <a:gd name="connsiteX13" fmla="*/ 1144516 w 1146526"/>
                <a:gd name="connsiteY13" fmla="*/ 505419 h 1423811"/>
                <a:gd name="connsiteX14" fmla="*/ 1146526 w 1146526"/>
                <a:gd name="connsiteY14" fmla="*/ 519495 h 1423811"/>
                <a:gd name="connsiteX15" fmla="*/ 1144515 w 1146526"/>
                <a:gd name="connsiteY15" fmla="*/ 519293 h 1423811"/>
                <a:gd name="connsiteX16" fmla="*/ 1079108 w 1146526"/>
                <a:gd name="connsiteY16" fmla="*/ 522266 h 1423811"/>
                <a:gd name="connsiteX17" fmla="*/ 1061270 w 1146526"/>
                <a:gd name="connsiteY17" fmla="*/ 549024 h 1423811"/>
                <a:gd name="connsiteX18" fmla="*/ 1040458 w 1146526"/>
                <a:gd name="connsiteY18" fmla="*/ 575781 h 1423811"/>
                <a:gd name="connsiteX19" fmla="*/ 1040458 w 1146526"/>
                <a:gd name="connsiteY19" fmla="*/ 587674 h 1423811"/>
                <a:gd name="connsiteX20" fmla="*/ 1052350 w 1146526"/>
                <a:gd name="connsiteY20" fmla="*/ 608485 h 1423811"/>
                <a:gd name="connsiteX21" fmla="*/ 1025593 w 1146526"/>
                <a:gd name="connsiteY21" fmla="*/ 650108 h 1423811"/>
                <a:gd name="connsiteX22" fmla="*/ 975051 w 1146526"/>
                <a:gd name="connsiteY22" fmla="*/ 667946 h 1423811"/>
                <a:gd name="connsiteX23" fmla="*/ 966132 w 1146526"/>
                <a:gd name="connsiteY23" fmla="*/ 709569 h 1423811"/>
                <a:gd name="connsiteX24" fmla="*/ 963159 w 1146526"/>
                <a:gd name="connsiteY24" fmla="*/ 733353 h 1423811"/>
                <a:gd name="connsiteX25" fmla="*/ 942347 w 1146526"/>
                <a:gd name="connsiteY25" fmla="*/ 733353 h 1423811"/>
                <a:gd name="connsiteX26" fmla="*/ 909644 w 1146526"/>
                <a:gd name="connsiteY26" fmla="*/ 772003 h 1423811"/>
                <a:gd name="connsiteX27" fmla="*/ 894779 w 1146526"/>
                <a:gd name="connsiteY27" fmla="*/ 801733 h 1423811"/>
                <a:gd name="connsiteX28" fmla="*/ 894779 w 1146526"/>
                <a:gd name="connsiteY28" fmla="*/ 849302 h 1423811"/>
                <a:gd name="connsiteX29" fmla="*/ 870994 w 1146526"/>
                <a:gd name="connsiteY29" fmla="*/ 870114 h 1423811"/>
                <a:gd name="connsiteX30" fmla="*/ 814506 w 1146526"/>
                <a:gd name="connsiteY30" fmla="*/ 858221 h 1423811"/>
                <a:gd name="connsiteX31" fmla="*/ 793695 w 1146526"/>
                <a:gd name="connsiteY31" fmla="*/ 899844 h 1423811"/>
                <a:gd name="connsiteX32" fmla="*/ 772883 w 1146526"/>
                <a:gd name="connsiteY32" fmla="*/ 908763 h 1423811"/>
                <a:gd name="connsiteX33" fmla="*/ 775856 w 1146526"/>
                <a:gd name="connsiteY33" fmla="*/ 947413 h 1423811"/>
                <a:gd name="connsiteX34" fmla="*/ 763964 w 1146526"/>
                <a:gd name="connsiteY34" fmla="*/ 974170 h 1423811"/>
                <a:gd name="connsiteX35" fmla="*/ 772883 w 1146526"/>
                <a:gd name="connsiteY35" fmla="*/ 1036605 h 1423811"/>
                <a:gd name="connsiteX36" fmla="*/ 775856 w 1146526"/>
                <a:gd name="connsiteY36" fmla="*/ 1072281 h 1423811"/>
                <a:gd name="connsiteX37" fmla="*/ 793695 w 1146526"/>
                <a:gd name="connsiteY37" fmla="*/ 1119850 h 1423811"/>
                <a:gd name="connsiteX38" fmla="*/ 820452 w 1146526"/>
                <a:gd name="connsiteY38" fmla="*/ 1122823 h 1423811"/>
                <a:gd name="connsiteX39" fmla="*/ 847210 w 1146526"/>
                <a:gd name="connsiteY39" fmla="*/ 1176338 h 1423811"/>
                <a:gd name="connsiteX40" fmla="*/ 862075 w 1146526"/>
                <a:gd name="connsiteY40" fmla="*/ 1200122 h 1423811"/>
                <a:gd name="connsiteX41" fmla="*/ 876940 w 1146526"/>
                <a:gd name="connsiteY41" fmla="*/ 1220934 h 1423811"/>
                <a:gd name="connsiteX42" fmla="*/ 865048 w 1146526"/>
                <a:gd name="connsiteY42" fmla="*/ 1271476 h 1423811"/>
                <a:gd name="connsiteX43" fmla="*/ 847210 w 1146526"/>
                <a:gd name="connsiteY43" fmla="*/ 1295260 h 1423811"/>
                <a:gd name="connsiteX44" fmla="*/ 817479 w 1146526"/>
                <a:gd name="connsiteY44" fmla="*/ 1292287 h 1423811"/>
                <a:gd name="connsiteX45" fmla="*/ 817479 w 1146526"/>
                <a:gd name="connsiteY45" fmla="*/ 1313098 h 1423811"/>
                <a:gd name="connsiteX46" fmla="*/ 802614 w 1146526"/>
                <a:gd name="connsiteY46" fmla="*/ 1333910 h 1423811"/>
                <a:gd name="connsiteX47" fmla="*/ 823425 w 1146526"/>
                <a:gd name="connsiteY47" fmla="*/ 1351748 h 1423811"/>
                <a:gd name="connsiteX48" fmla="*/ 838290 w 1146526"/>
                <a:gd name="connsiteY48" fmla="*/ 1387425 h 1423811"/>
                <a:gd name="connsiteX49" fmla="*/ 856129 w 1146526"/>
                <a:gd name="connsiteY49" fmla="*/ 1408236 h 1423811"/>
                <a:gd name="connsiteX50" fmla="*/ 861321 w 1146526"/>
                <a:gd name="connsiteY50" fmla="*/ 1423811 h 1423811"/>
                <a:gd name="connsiteX51" fmla="*/ 0 w 1146526"/>
                <a:gd name="connsiteY51" fmla="*/ 1423811 h 1423811"/>
                <a:gd name="connsiteX52" fmla="*/ 2367 w 1146526"/>
                <a:gd name="connsiteY52" fmla="*/ 1407245 h 1423811"/>
                <a:gd name="connsiteX53" fmla="*/ 32097 w 1146526"/>
                <a:gd name="connsiteY53" fmla="*/ 1377515 h 1423811"/>
                <a:gd name="connsiteX54" fmla="*/ 71738 w 1146526"/>
                <a:gd name="connsiteY54" fmla="*/ 1347784 h 1423811"/>
                <a:gd name="connsiteX55" fmla="*/ 81648 w 1146526"/>
                <a:gd name="connsiteY55" fmla="*/ 1305667 h 1423811"/>
                <a:gd name="connsiteX56" fmla="*/ 136154 w 1146526"/>
                <a:gd name="connsiteY56" fmla="*/ 1268503 h 1423811"/>
                <a:gd name="connsiteX57" fmla="*/ 121289 w 1146526"/>
                <a:gd name="connsiteY57" fmla="*/ 1238772 h 1423811"/>
                <a:gd name="connsiteX58" fmla="*/ 160930 w 1146526"/>
                <a:gd name="connsiteY58" fmla="*/ 1181788 h 1423811"/>
                <a:gd name="connsiteX59" fmla="*/ 153497 w 1146526"/>
                <a:gd name="connsiteY59" fmla="*/ 1174356 h 1423811"/>
                <a:gd name="connsiteX60" fmla="*/ 237734 w 1146526"/>
                <a:gd name="connsiteY60" fmla="*/ 1085164 h 1423811"/>
                <a:gd name="connsiteX61" fmla="*/ 232779 w 1146526"/>
                <a:gd name="connsiteY61" fmla="*/ 1030658 h 1423811"/>
                <a:gd name="connsiteX62" fmla="*/ 208003 w 1146526"/>
                <a:gd name="connsiteY62" fmla="*/ 991018 h 1423811"/>
                <a:gd name="connsiteX63" fmla="*/ 227823 w 1146526"/>
                <a:gd name="connsiteY63" fmla="*/ 981108 h 1423811"/>
                <a:gd name="connsiteX64" fmla="*/ 198093 w 1146526"/>
                <a:gd name="connsiteY64" fmla="*/ 931557 h 1423811"/>
                <a:gd name="connsiteX65" fmla="*/ 217913 w 1146526"/>
                <a:gd name="connsiteY65" fmla="*/ 911736 h 1423811"/>
                <a:gd name="connsiteX66" fmla="*/ 346746 w 1146526"/>
                <a:gd name="connsiteY66" fmla="*/ 810158 h 1423811"/>
                <a:gd name="connsiteX67" fmla="*/ 326925 w 1146526"/>
                <a:gd name="connsiteY67" fmla="*/ 797769 h 1423811"/>
                <a:gd name="connsiteX68" fmla="*/ 274897 w 1146526"/>
                <a:gd name="connsiteY68" fmla="*/ 800248 h 1423811"/>
                <a:gd name="connsiteX69" fmla="*/ 210481 w 1146526"/>
                <a:gd name="connsiteY69" fmla="*/ 817590 h 1423811"/>
                <a:gd name="connsiteX70" fmla="*/ 103946 w 1146526"/>
                <a:gd name="connsiteY70" fmla="*/ 842365 h 1423811"/>
                <a:gd name="connsiteX71" fmla="*/ 98991 w 1146526"/>
                <a:gd name="connsiteY71" fmla="*/ 867141 h 1423811"/>
                <a:gd name="connsiteX72" fmla="*/ 89081 w 1146526"/>
                <a:gd name="connsiteY72" fmla="*/ 906781 h 1423811"/>
                <a:gd name="connsiteX73" fmla="*/ 39530 w 1146526"/>
                <a:gd name="connsiteY73" fmla="*/ 914213 h 1423811"/>
                <a:gd name="connsiteX74" fmla="*/ 51918 w 1146526"/>
                <a:gd name="connsiteY74" fmla="*/ 874572 h 1423811"/>
                <a:gd name="connsiteX75" fmla="*/ 29620 w 1146526"/>
                <a:gd name="connsiteY75" fmla="*/ 849799 h 1423811"/>
                <a:gd name="connsiteX76" fmla="*/ 51918 w 1146526"/>
                <a:gd name="connsiteY76" fmla="*/ 832455 h 1423811"/>
                <a:gd name="connsiteX77" fmla="*/ 89081 w 1146526"/>
                <a:gd name="connsiteY77" fmla="*/ 802724 h 1423811"/>
                <a:gd name="connsiteX78" fmla="*/ 138632 w 1146526"/>
                <a:gd name="connsiteY78" fmla="*/ 785381 h 1423811"/>
                <a:gd name="connsiteX79" fmla="*/ 200570 w 1146526"/>
                <a:gd name="connsiteY79" fmla="*/ 750697 h 1423811"/>
                <a:gd name="connsiteX80" fmla="*/ 235256 w 1146526"/>
                <a:gd name="connsiteY80" fmla="*/ 706099 h 1423811"/>
                <a:gd name="connsiteX81" fmla="*/ 274897 w 1146526"/>
                <a:gd name="connsiteY81" fmla="*/ 673892 h 1423811"/>
                <a:gd name="connsiteX82" fmla="*/ 277374 w 1146526"/>
                <a:gd name="connsiteY82" fmla="*/ 602044 h 1423811"/>
                <a:gd name="connsiteX83" fmla="*/ 294717 w 1146526"/>
                <a:gd name="connsiteY83" fmla="*/ 579745 h 1423811"/>
                <a:gd name="connsiteX84" fmla="*/ 227823 w 1146526"/>
                <a:gd name="connsiteY84" fmla="*/ 490554 h 1423811"/>
                <a:gd name="connsiteX85" fmla="*/ 188183 w 1146526"/>
                <a:gd name="connsiteY85" fmla="*/ 490554 h 1423811"/>
                <a:gd name="connsiteX86" fmla="*/ 178273 w 1146526"/>
                <a:gd name="connsiteY86" fmla="*/ 463302 h 1423811"/>
                <a:gd name="connsiteX87" fmla="*/ 178273 w 1146526"/>
                <a:gd name="connsiteY87" fmla="*/ 436048 h 1423811"/>
                <a:gd name="connsiteX88" fmla="*/ 126244 w 1146526"/>
                <a:gd name="connsiteY88" fmla="*/ 408794 h 1423811"/>
                <a:gd name="connsiteX89" fmla="*/ 96514 w 1146526"/>
                <a:gd name="connsiteY89" fmla="*/ 393930 h 1423811"/>
                <a:gd name="connsiteX90" fmla="*/ 71738 w 1146526"/>
                <a:gd name="connsiteY90" fmla="*/ 381542 h 1423811"/>
                <a:gd name="connsiteX91" fmla="*/ 71738 w 1146526"/>
                <a:gd name="connsiteY91" fmla="*/ 302261 h 1423811"/>
                <a:gd name="connsiteX92" fmla="*/ 46300 w 1146526"/>
                <a:gd name="connsiteY92" fmla="*/ 272583 h 1423811"/>
                <a:gd name="connsiteX93" fmla="*/ 145569 w 1146526"/>
                <a:gd name="connsiteY93" fmla="*/ 275503 h 1423811"/>
                <a:gd name="connsiteX94" fmla="*/ 163407 w 1146526"/>
                <a:gd name="connsiteY94" fmla="*/ 257665 h 1423811"/>
                <a:gd name="connsiteX95" fmla="*/ 154488 w 1146526"/>
                <a:gd name="connsiteY95" fmla="*/ 198204 h 1423811"/>
                <a:gd name="connsiteX96" fmla="*/ 240707 w 1146526"/>
                <a:gd name="connsiteY96" fmla="*/ 165500 h 1423811"/>
                <a:gd name="connsiteX97" fmla="*/ 231788 w 1146526"/>
                <a:gd name="connsiteY97" fmla="*/ 141716 h 1423811"/>
                <a:gd name="connsiteX98" fmla="*/ 255572 w 1146526"/>
                <a:gd name="connsiteY98" fmla="*/ 117931 h 1423811"/>
                <a:gd name="connsiteX99" fmla="*/ 344764 w 1146526"/>
                <a:gd name="connsiteY99" fmla="*/ 114958 h 1423811"/>
                <a:gd name="connsiteX100" fmla="*/ 371521 w 1146526"/>
                <a:gd name="connsiteY100" fmla="*/ 46578 h 1423811"/>
                <a:gd name="connsiteX101" fmla="*/ 395306 w 1146526"/>
                <a:gd name="connsiteY101" fmla="*/ 64416 h 1423811"/>
                <a:gd name="connsiteX102" fmla="*/ 433955 w 1146526"/>
                <a:gd name="connsiteY102" fmla="*/ 49551 h 1423811"/>
                <a:gd name="connsiteX103" fmla="*/ 472605 w 1146526"/>
                <a:gd name="connsiteY103" fmla="*/ 97120 h 1423811"/>
                <a:gd name="connsiteX104" fmla="*/ 508282 w 1146526"/>
                <a:gd name="connsiteY104" fmla="*/ 109012 h 1423811"/>
                <a:gd name="connsiteX105" fmla="*/ 564770 w 1146526"/>
                <a:gd name="connsiteY105" fmla="*/ 126850 h 1423811"/>
                <a:gd name="connsiteX106" fmla="*/ 551484 w 1146526"/>
                <a:gd name="connsiteY106" fmla="*/ 122655 h 1423811"/>
                <a:gd name="connsiteX107" fmla="*/ 559815 w 1146526"/>
                <a:gd name="connsiteY107" fmla="*/ 146176 h 1423811"/>
                <a:gd name="connsiteX108" fmla="*/ 614321 w 1146526"/>
                <a:gd name="connsiteY108" fmla="*/ 151130 h 1423811"/>
                <a:gd name="connsiteX109" fmla="*/ 624231 w 1146526"/>
                <a:gd name="connsiteY109" fmla="*/ 180860 h 1423811"/>
                <a:gd name="connsiteX110" fmla="*/ 651484 w 1146526"/>
                <a:gd name="connsiteY110" fmla="*/ 200680 h 1423811"/>
                <a:gd name="connsiteX111" fmla="*/ 676259 w 1146526"/>
                <a:gd name="connsiteY111" fmla="*/ 195727 h 1423811"/>
                <a:gd name="connsiteX112" fmla="*/ 688647 w 1146526"/>
                <a:gd name="connsiteY112" fmla="*/ 203159 h 1423811"/>
                <a:gd name="connsiteX113" fmla="*/ 693602 w 1146526"/>
                <a:gd name="connsiteY113" fmla="*/ 203159 h 1423811"/>
                <a:gd name="connsiteX114" fmla="*/ 708467 w 1146526"/>
                <a:gd name="connsiteY114" fmla="*/ 240321 h 1423811"/>
                <a:gd name="connsiteX115" fmla="*/ 738198 w 1146526"/>
                <a:gd name="connsiteY115" fmla="*/ 240321 h 1423811"/>
                <a:gd name="connsiteX116" fmla="*/ 755541 w 1146526"/>
                <a:gd name="connsiteY116" fmla="*/ 220501 h 1423811"/>
                <a:gd name="connsiteX117" fmla="*/ 772884 w 1146526"/>
                <a:gd name="connsiteY117" fmla="*/ 203159 h 1423811"/>
                <a:gd name="connsiteX118" fmla="*/ 772884 w 1146526"/>
                <a:gd name="connsiteY118" fmla="*/ 193249 h 1423811"/>
                <a:gd name="connsiteX119" fmla="*/ 755541 w 1146526"/>
                <a:gd name="connsiteY119" fmla="*/ 178383 h 1423811"/>
                <a:gd name="connsiteX120" fmla="*/ 770406 w 1146526"/>
                <a:gd name="connsiteY120" fmla="*/ 158563 h 1423811"/>
                <a:gd name="connsiteX121" fmla="*/ 740676 w 1146526"/>
                <a:gd name="connsiteY121" fmla="*/ 106535 h 1423811"/>
                <a:gd name="connsiteX122" fmla="*/ 728288 w 1146526"/>
                <a:gd name="connsiteY122" fmla="*/ 84237 h 1423811"/>
                <a:gd name="connsiteX123" fmla="*/ 725810 w 1146526"/>
                <a:gd name="connsiteY123" fmla="*/ 24776 h 1423811"/>
                <a:gd name="connsiteX124" fmla="*/ 760496 w 1146526"/>
                <a:gd name="connsiteY124" fmla="*/ 24776 h 1423811"/>
                <a:gd name="connsiteX0" fmla="*/ 815002 w 1146526"/>
                <a:gd name="connsiteY0" fmla="*/ 0 h 1520111"/>
                <a:gd name="connsiteX1" fmla="*/ 876941 w 1146526"/>
                <a:gd name="connsiteY1" fmla="*/ 17344 h 1520111"/>
                <a:gd name="connsiteX2" fmla="*/ 894283 w 1146526"/>
                <a:gd name="connsiteY2" fmla="*/ 42118 h 1520111"/>
                <a:gd name="connsiteX3" fmla="*/ 941357 w 1146526"/>
                <a:gd name="connsiteY3" fmla="*/ 81758 h 1520111"/>
                <a:gd name="connsiteX4" fmla="*/ 956222 w 1146526"/>
                <a:gd name="connsiteY4" fmla="*/ 153608 h 1520111"/>
                <a:gd name="connsiteX5" fmla="*/ 1008251 w 1146526"/>
                <a:gd name="connsiteY5" fmla="*/ 203159 h 1520111"/>
                <a:gd name="connsiteX6" fmla="*/ 1015683 w 1146526"/>
                <a:gd name="connsiteY6" fmla="*/ 252710 h 1520111"/>
                <a:gd name="connsiteX7" fmla="*/ 1035504 w 1146526"/>
                <a:gd name="connsiteY7" fmla="*/ 270052 h 1520111"/>
                <a:gd name="connsiteX8" fmla="*/ 1037981 w 1146526"/>
                <a:gd name="connsiteY8" fmla="*/ 292350 h 1520111"/>
                <a:gd name="connsiteX9" fmla="*/ 1062757 w 1146526"/>
                <a:gd name="connsiteY9" fmla="*/ 314649 h 1520111"/>
                <a:gd name="connsiteX10" fmla="*/ 1040459 w 1146526"/>
                <a:gd name="connsiteY10" fmla="*/ 341901 h 1520111"/>
                <a:gd name="connsiteX11" fmla="*/ 1050369 w 1146526"/>
                <a:gd name="connsiteY11" fmla="*/ 438525 h 1520111"/>
                <a:gd name="connsiteX12" fmla="*/ 1109830 w 1146526"/>
                <a:gd name="connsiteY12" fmla="*/ 478165 h 1520111"/>
                <a:gd name="connsiteX13" fmla="*/ 1144516 w 1146526"/>
                <a:gd name="connsiteY13" fmla="*/ 505419 h 1520111"/>
                <a:gd name="connsiteX14" fmla="*/ 1146526 w 1146526"/>
                <a:gd name="connsiteY14" fmla="*/ 519495 h 1520111"/>
                <a:gd name="connsiteX15" fmla="*/ 1144515 w 1146526"/>
                <a:gd name="connsiteY15" fmla="*/ 519293 h 1520111"/>
                <a:gd name="connsiteX16" fmla="*/ 1079108 w 1146526"/>
                <a:gd name="connsiteY16" fmla="*/ 522266 h 1520111"/>
                <a:gd name="connsiteX17" fmla="*/ 1061270 w 1146526"/>
                <a:gd name="connsiteY17" fmla="*/ 549024 h 1520111"/>
                <a:gd name="connsiteX18" fmla="*/ 1040458 w 1146526"/>
                <a:gd name="connsiteY18" fmla="*/ 575781 h 1520111"/>
                <a:gd name="connsiteX19" fmla="*/ 1040458 w 1146526"/>
                <a:gd name="connsiteY19" fmla="*/ 587674 h 1520111"/>
                <a:gd name="connsiteX20" fmla="*/ 1052350 w 1146526"/>
                <a:gd name="connsiteY20" fmla="*/ 608485 h 1520111"/>
                <a:gd name="connsiteX21" fmla="*/ 1025593 w 1146526"/>
                <a:gd name="connsiteY21" fmla="*/ 650108 h 1520111"/>
                <a:gd name="connsiteX22" fmla="*/ 975051 w 1146526"/>
                <a:gd name="connsiteY22" fmla="*/ 667946 h 1520111"/>
                <a:gd name="connsiteX23" fmla="*/ 966132 w 1146526"/>
                <a:gd name="connsiteY23" fmla="*/ 709569 h 1520111"/>
                <a:gd name="connsiteX24" fmla="*/ 963159 w 1146526"/>
                <a:gd name="connsiteY24" fmla="*/ 733353 h 1520111"/>
                <a:gd name="connsiteX25" fmla="*/ 942347 w 1146526"/>
                <a:gd name="connsiteY25" fmla="*/ 733353 h 1520111"/>
                <a:gd name="connsiteX26" fmla="*/ 909644 w 1146526"/>
                <a:gd name="connsiteY26" fmla="*/ 772003 h 1520111"/>
                <a:gd name="connsiteX27" fmla="*/ 894779 w 1146526"/>
                <a:gd name="connsiteY27" fmla="*/ 801733 h 1520111"/>
                <a:gd name="connsiteX28" fmla="*/ 894779 w 1146526"/>
                <a:gd name="connsiteY28" fmla="*/ 849302 h 1520111"/>
                <a:gd name="connsiteX29" fmla="*/ 870994 w 1146526"/>
                <a:gd name="connsiteY29" fmla="*/ 870114 h 1520111"/>
                <a:gd name="connsiteX30" fmla="*/ 814506 w 1146526"/>
                <a:gd name="connsiteY30" fmla="*/ 858221 h 1520111"/>
                <a:gd name="connsiteX31" fmla="*/ 793695 w 1146526"/>
                <a:gd name="connsiteY31" fmla="*/ 899844 h 1520111"/>
                <a:gd name="connsiteX32" fmla="*/ 772883 w 1146526"/>
                <a:gd name="connsiteY32" fmla="*/ 908763 h 1520111"/>
                <a:gd name="connsiteX33" fmla="*/ 775856 w 1146526"/>
                <a:gd name="connsiteY33" fmla="*/ 947413 h 1520111"/>
                <a:gd name="connsiteX34" fmla="*/ 763964 w 1146526"/>
                <a:gd name="connsiteY34" fmla="*/ 974170 h 1520111"/>
                <a:gd name="connsiteX35" fmla="*/ 772883 w 1146526"/>
                <a:gd name="connsiteY35" fmla="*/ 1036605 h 1520111"/>
                <a:gd name="connsiteX36" fmla="*/ 775856 w 1146526"/>
                <a:gd name="connsiteY36" fmla="*/ 1072281 h 1520111"/>
                <a:gd name="connsiteX37" fmla="*/ 793695 w 1146526"/>
                <a:gd name="connsiteY37" fmla="*/ 1119850 h 1520111"/>
                <a:gd name="connsiteX38" fmla="*/ 820452 w 1146526"/>
                <a:gd name="connsiteY38" fmla="*/ 1122823 h 1520111"/>
                <a:gd name="connsiteX39" fmla="*/ 847210 w 1146526"/>
                <a:gd name="connsiteY39" fmla="*/ 1176338 h 1520111"/>
                <a:gd name="connsiteX40" fmla="*/ 862075 w 1146526"/>
                <a:gd name="connsiteY40" fmla="*/ 1200122 h 1520111"/>
                <a:gd name="connsiteX41" fmla="*/ 876940 w 1146526"/>
                <a:gd name="connsiteY41" fmla="*/ 1220934 h 1520111"/>
                <a:gd name="connsiteX42" fmla="*/ 865048 w 1146526"/>
                <a:gd name="connsiteY42" fmla="*/ 1271476 h 1520111"/>
                <a:gd name="connsiteX43" fmla="*/ 847210 w 1146526"/>
                <a:gd name="connsiteY43" fmla="*/ 1295260 h 1520111"/>
                <a:gd name="connsiteX44" fmla="*/ 817479 w 1146526"/>
                <a:gd name="connsiteY44" fmla="*/ 1292287 h 1520111"/>
                <a:gd name="connsiteX45" fmla="*/ 817479 w 1146526"/>
                <a:gd name="connsiteY45" fmla="*/ 1313098 h 1520111"/>
                <a:gd name="connsiteX46" fmla="*/ 802614 w 1146526"/>
                <a:gd name="connsiteY46" fmla="*/ 1333910 h 1520111"/>
                <a:gd name="connsiteX47" fmla="*/ 823425 w 1146526"/>
                <a:gd name="connsiteY47" fmla="*/ 1351748 h 1520111"/>
                <a:gd name="connsiteX48" fmla="*/ 838290 w 1146526"/>
                <a:gd name="connsiteY48" fmla="*/ 1387425 h 1520111"/>
                <a:gd name="connsiteX49" fmla="*/ 856129 w 1146526"/>
                <a:gd name="connsiteY49" fmla="*/ 1408236 h 1520111"/>
                <a:gd name="connsiteX50" fmla="*/ 861321 w 1146526"/>
                <a:gd name="connsiteY50" fmla="*/ 1423811 h 1520111"/>
                <a:gd name="connsiteX51" fmla="*/ 550233 w 1146526"/>
                <a:gd name="connsiteY51" fmla="*/ 1520100 h 1520111"/>
                <a:gd name="connsiteX52" fmla="*/ 0 w 1146526"/>
                <a:gd name="connsiteY52" fmla="*/ 1423811 h 1520111"/>
                <a:gd name="connsiteX53" fmla="*/ 2367 w 1146526"/>
                <a:gd name="connsiteY53" fmla="*/ 1407245 h 1520111"/>
                <a:gd name="connsiteX54" fmla="*/ 32097 w 1146526"/>
                <a:gd name="connsiteY54" fmla="*/ 1377515 h 1520111"/>
                <a:gd name="connsiteX55" fmla="*/ 71738 w 1146526"/>
                <a:gd name="connsiteY55" fmla="*/ 1347784 h 1520111"/>
                <a:gd name="connsiteX56" fmla="*/ 81648 w 1146526"/>
                <a:gd name="connsiteY56" fmla="*/ 1305667 h 1520111"/>
                <a:gd name="connsiteX57" fmla="*/ 136154 w 1146526"/>
                <a:gd name="connsiteY57" fmla="*/ 1268503 h 1520111"/>
                <a:gd name="connsiteX58" fmla="*/ 121289 w 1146526"/>
                <a:gd name="connsiteY58" fmla="*/ 1238772 h 1520111"/>
                <a:gd name="connsiteX59" fmla="*/ 160930 w 1146526"/>
                <a:gd name="connsiteY59" fmla="*/ 1181788 h 1520111"/>
                <a:gd name="connsiteX60" fmla="*/ 153497 w 1146526"/>
                <a:gd name="connsiteY60" fmla="*/ 1174356 h 1520111"/>
                <a:gd name="connsiteX61" fmla="*/ 237734 w 1146526"/>
                <a:gd name="connsiteY61" fmla="*/ 1085164 h 1520111"/>
                <a:gd name="connsiteX62" fmla="*/ 232779 w 1146526"/>
                <a:gd name="connsiteY62" fmla="*/ 1030658 h 1520111"/>
                <a:gd name="connsiteX63" fmla="*/ 208003 w 1146526"/>
                <a:gd name="connsiteY63" fmla="*/ 991018 h 1520111"/>
                <a:gd name="connsiteX64" fmla="*/ 227823 w 1146526"/>
                <a:gd name="connsiteY64" fmla="*/ 981108 h 1520111"/>
                <a:gd name="connsiteX65" fmla="*/ 198093 w 1146526"/>
                <a:gd name="connsiteY65" fmla="*/ 931557 h 1520111"/>
                <a:gd name="connsiteX66" fmla="*/ 217913 w 1146526"/>
                <a:gd name="connsiteY66" fmla="*/ 911736 h 1520111"/>
                <a:gd name="connsiteX67" fmla="*/ 346746 w 1146526"/>
                <a:gd name="connsiteY67" fmla="*/ 810158 h 1520111"/>
                <a:gd name="connsiteX68" fmla="*/ 326925 w 1146526"/>
                <a:gd name="connsiteY68" fmla="*/ 797769 h 1520111"/>
                <a:gd name="connsiteX69" fmla="*/ 274897 w 1146526"/>
                <a:gd name="connsiteY69" fmla="*/ 800248 h 1520111"/>
                <a:gd name="connsiteX70" fmla="*/ 210481 w 1146526"/>
                <a:gd name="connsiteY70" fmla="*/ 817590 h 1520111"/>
                <a:gd name="connsiteX71" fmla="*/ 103946 w 1146526"/>
                <a:gd name="connsiteY71" fmla="*/ 842365 h 1520111"/>
                <a:gd name="connsiteX72" fmla="*/ 98991 w 1146526"/>
                <a:gd name="connsiteY72" fmla="*/ 867141 h 1520111"/>
                <a:gd name="connsiteX73" fmla="*/ 89081 w 1146526"/>
                <a:gd name="connsiteY73" fmla="*/ 906781 h 1520111"/>
                <a:gd name="connsiteX74" fmla="*/ 39530 w 1146526"/>
                <a:gd name="connsiteY74" fmla="*/ 914213 h 1520111"/>
                <a:gd name="connsiteX75" fmla="*/ 51918 w 1146526"/>
                <a:gd name="connsiteY75" fmla="*/ 874572 h 1520111"/>
                <a:gd name="connsiteX76" fmla="*/ 29620 w 1146526"/>
                <a:gd name="connsiteY76" fmla="*/ 849799 h 1520111"/>
                <a:gd name="connsiteX77" fmla="*/ 51918 w 1146526"/>
                <a:gd name="connsiteY77" fmla="*/ 832455 h 1520111"/>
                <a:gd name="connsiteX78" fmla="*/ 89081 w 1146526"/>
                <a:gd name="connsiteY78" fmla="*/ 802724 h 1520111"/>
                <a:gd name="connsiteX79" fmla="*/ 138632 w 1146526"/>
                <a:gd name="connsiteY79" fmla="*/ 785381 h 1520111"/>
                <a:gd name="connsiteX80" fmla="*/ 200570 w 1146526"/>
                <a:gd name="connsiteY80" fmla="*/ 750697 h 1520111"/>
                <a:gd name="connsiteX81" fmla="*/ 235256 w 1146526"/>
                <a:gd name="connsiteY81" fmla="*/ 706099 h 1520111"/>
                <a:gd name="connsiteX82" fmla="*/ 274897 w 1146526"/>
                <a:gd name="connsiteY82" fmla="*/ 673892 h 1520111"/>
                <a:gd name="connsiteX83" fmla="*/ 277374 w 1146526"/>
                <a:gd name="connsiteY83" fmla="*/ 602044 h 1520111"/>
                <a:gd name="connsiteX84" fmla="*/ 294717 w 1146526"/>
                <a:gd name="connsiteY84" fmla="*/ 579745 h 1520111"/>
                <a:gd name="connsiteX85" fmla="*/ 227823 w 1146526"/>
                <a:gd name="connsiteY85" fmla="*/ 490554 h 1520111"/>
                <a:gd name="connsiteX86" fmla="*/ 188183 w 1146526"/>
                <a:gd name="connsiteY86" fmla="*/ 490554 h 1520111"/>
                <a:gd name="connsiteX87" fmla="*/ 178273 w 1146526"/>
                <a:gd name="connsiteY87" fmla="*/ 463302 h 1520111"/>
                <a:gd name="connsiteX88" fmla="*/ 178273 w 1146526"/>
                <a:gd name="connsiteY88" fmla="*/ 436048 h 1520111"/>
                <a:gd name="connsiteX89" fmla="*/ 126244 w 1146526"/>
                <a:gd name="connsiteY89" fmla="*/ 408794 h 1520111"/>
                <a:gd name="connsiteX90" fmla="*/ 96514 w 1146526"/>
                <a:gd name="connsiteY90" fmla="*/ 393930 h 1520111"/>
                <a:gd name="connsiteX91" fmla="*/ 71738 w 1146526"/>
                <a:gd name="connsiteY91" fmla="*/ 381542 h 1520111"/>
                <a:gd name="connsiteX92" fmla="*/ 71738 w 1146526"/>
                <a:gd name="connsiteY92" fmla="*/ 302261 h 1520111"/>
                <a:gd name="connsiteX93" fmla="*/ 46300 w 1146526"/>
                <a:gd name="connsiteY93" fmla="*/ 272583 h 1520111"/>
                <a:gd name="connsiteX94" fmla="*/ 145569 w 1146526"/>
                <a:gd name="connsiteY94" fmla="*/ 275503 h 1520111"/>
                <a:gd name="connsiteX95" fmla="*/ 163407 w 1146526"/>
                <a:gd name="connsiteY95" fmla="*/ 257665 h 1520111"/>
                <a:gd name="connsiteX96" fmla="*/ 154488 w 1146526"/>
                <a:gd name="connsiteY96" fmla="*/ 198204 h 1520111"/>
                <a:gd name="connsiteX97" fmla="*/ 240707 w 1146526"/>
                <a:gd name="connsiteY97" fmla="*/ 165500 h 1520111"/>
                <a:gd name="connsiteX98" fmla="*/ 231788 w 1146526"/>
                <a:gd name="connsiteY98" fmla="*/ 141716 h 1520111"/>
                <a:gd name="connsiteX99" fmla="*/ 255572 w 1146526"/>
                <a:gd name="connsiteY99" fmla="*/ 117931 h 1520111"/>
                <a:gd name="connsiteX100" fmla="*/ 344764 w 1146526"/>
                <a:gd name="connsiteY100" fmla="*/ 114958 h 1520111"/>
                <a:gd name="connsiteX101" fmla="*/ 371521 w 1146526"/>
                <a:gd name="connsiteY101" fmla="*/ 46578 h 1520111"/>
                <a:gd name="connsiteX102" fmla="*/ 395306 w 1146526"/>
                <a:gd name="connsiteY102" fmla="*/ 64416 h 1520111"/>
                <a:gd name="connsiteX103" fmla="*/ 433955 w 1146526"/>
                <a:gd name="connsiteY103" fmla="*/ 49551 h 1520111"/>
                <a:gd name="connsiteX104" fmla="*/ 472605 w 1146526"/>
                <a:gd name="connsiteY104" fmla="*/ 97120 h 1520111"/>
                <a:gd name="connsiteX105" fmla="*/ 508282 w 1146526"/>
                <a:gd name="connsiteY105" fmla="*/ 109012 h 1520111"/>
                <a:gd name="connsiteX106" fmla="*/ 564770 w 1146526"/>
                <a:gd name="connsiteY106" fmla="*/ 126850 h 1520111"/>
                <a:gd name="connsiteX107" fmla="*/ 551484 w 1146526"/>
                <a:gd name="connsiteY107" fmla="*/ 122655 h 1520111"/>
                <a:gd name="connsiteX108" fmla="*/ 559815 w 1146526"/>
                <a:gd name="connsiteY108" fmla="*/ 146176 h 1520111"/>
                <a:gd name="connsiteX109" fmla="*/ 614321 w 1146526"/>
                <a:gd name="connsiteY109" fmla="*/ 151130 h 1520111"/>
                <a:gd name="connsiteX110" fmla="*/ 624231 w 1146526"/>
                <a:gd name="connsiteY110" fmla="*/ 180860 h 1520111"/>
                <a:gd name="connsiteX111" fmla="*/ 651484 w 1146526"/>
                <a:gd name="connsiteY111" fmla="*/ 200680 h 1520111"/>
                <a:gd name="connsiteX112" fmla="*/ 676259 w 1146526"/>
                <a:gd name="connsiteY112" fmla="*/ 195727 h 1520111"/>
                <a:gd name="connsiteX113" fmla="*/ 688647 w 1146526"/>
                <a:gd name="connsiteY113" fmla="*/ 203159 h 1520111"/>
                <a:gd name="connsiteX114" fmla="*/ 693602 w 1146526"/>
                <a:gd name="connsiteY114" fmla="*/ 203159 h 1520111"/>
                <a:gd name="connsiteX115" fmla="*/ 708467 w 1146526"/>
                <a:gd name="connsiteY115" fmla="*/ 240321 h 1520111"/>
                <a:gd name="connsiteX116" fmla="*/ 738198 w 1146526"/>
                <a:gd name="connsiteY116" fmla="*/ 240321 h 1520111"/>
                <a:gd name="connsiteX117" fmla="*/ 755541 w 1146526"/>
                <a:gd name="connsiteY117" fmla="*/ 220501 h 1520111"/>
                <a:gd name="connsiteX118" fmla="*/ 772884 w 1146526"/>
                <a:gd name="connsiteY118" fmla="*/ 203159 h 1520111"/>
                <a:gd name="connsiteX119" fmla="*/ 772884 w 1146526"/>
                <a:gd name="connsiteY119" fmla="*/ 193249 h 1520111"/>
                <a:gd name="connsiteX120" fmla="*/ 755541 w 1146526"/>
                <a:gd name="connsiteY120" fmla="*/ 178383 h 1520111"/>
                <a:gd name="connsiteX121" fmla="*/ 770406 w 1146526"/>
                <a:gd name="connsiteY121" fmla="*/ 158563 h 1520111"/>
                <a:gd name="connsiteX122" fmla="*/ 740676 w 1146526"/>
                <a:gd name="connsiteY122" fmla="*/ 106535 h 1520111"/>
                <a:gd name="connsiteX123" fmla="*/ 728288 w 1146526"/>
                <a:gd name="connsiteY123" fmla="*/ 84237 h 1520111"/>
                <a:gd name="connsiteX124" fmla="*/ 725810 w 1146526"/>
                <a:gd name="connsiteY124" fmla="*/ 24776 h 1520111"/>
                <a:gd name="connsiteX125" fmla="*/ 760496 w 1146526"/>
                <a:gd name="connsiteY125" fmla="*/ 24776 h 1520111"/>
                <a:gd name="connsiteX126" fmla="*/ 815002 w 1146526"/>
                <a:gd name="connsiteY126" fmla="*/ 0 h 1520111"/>
                <a:gd name="connsiteX0" fmla="*/ 550233 w 1146526"/>
                <a:gd name="connsiteY0" fmla="*/ 1520100 h 1611540"/>
                <a:gd name="connsiteX1" fmla="*/ 0 w 1146526"/>
                <a:gd name="connsiteY1" fmla="*/ 1423811 h 1611540"/>
                <a:gd name="connsiteX2" fmla="*/ 2367 w 1146526"/>
                <a:gd name="connsiteY2" fmla="*/ 1407245 h 1611540"/>
                <a:gd name="connsiteX3" fmla="*/ 32097 w 1146526"/>
                <a:gd name="connsiteY3" fmla="*/ 1377515 h 1611540"/>
                <a:gd name="connsiteX4" fmla="*/ 71738 w 1146526"/>
                <a:gd name="connsiteY4" fmla="*/ 1347784 h 1611540"/>
                <a:gd name="connsiteX5" fmla="*/ 81648 w 1146526"/>
                <a:gd name="connsiteY5" fmla="*/ 1305667 h 1611540"/>
                <a:gd name="connsiteX6" fmla="*/ 136154 w 1146526"/>
                <a:gd name="connsiteY6" fmla="*/ 1268503 h 1611540"/>
                <a:gd name="connsiteX7" fmla="*/ 121289 w 1146526"/>
                <a:gd name="connsiteY7" fmla="*/ 1238772 h 1611540"/>
                <a:gd name="connsiteX8" fmla="*/ 160930 w 1146526"/>
                <a:gd name="connsiteY8" fmla="*/ 1181788 h 1611540"/>
                <a:gd name="connsiteX9" fmla="*/ 153497 w 1146526"/>
                <a:gd name="connsiteY9" fmla="*/ 1174356 h 1611540"/>
                <a:gd name="connsiteX10" fmla="*/ 237734 w 1146526"/>
                <a:gd name="connsiteY10" fmla="*/ 1085164 h 1611540"/>
                <a:gd name="connsiteX11" fmla="*/ 232779 w 1146526"/>
                <a:gd name="connsiteY11" fmla="*/ 1030658 h 1611540"/>
                <a:gd name="connsiteX12" fmla="*/ 208003 w 1146526"/>
                <a:gd name="connsiteY12" fmla="*/ 991018 h 1611540"/>
                <a:gd name="connsiteX13" fmla="*/ 227823 w 1146526"/>
                <a:gd name="connsiteY13" fmla="*/ 981108 h 1611540"/>
                <a:gd name="connsiteX14" fmla="*/ 198093 w 1146526"/>
                <a:gd name="connsiteY14" fmla="*/ 931557 h 1611540"/>
                <a:gd name="connsiteX15" fmla="*/ 217913 w 1146526"/>
                <a:gd name="connsiteY15" fmla="*/ 911736 h 1611540"/>
                <a:gd name="connsiteX16" fmla="*/ 346746 w 1146526"/>
                <a:gd name="connsiteY16" fmla="*/ 810158 h 1611540"/>
                <a:gd name="connsiteX17" fmla="*/ 326925 w 1146526"/>
                <a:gd name="connsiteY17" fmla="*/ 797769 h 1611540"/>
                <a:gd name="connsiteX18" fmla="*/ 274897 w 1146526"/>
                <a:gd name="connsiteY18" fmla="*/ 800248 h 1611540"/>
                <a:gd name="connsiteX19" fmla="*/ 210481 w 1146526"/>
                <a:gd name="connsiteY19" fmla="*/ 817590 h 1611540"/>
                <a:gd name="connsiteX20" fmla="*/ 103946 w 1146526"/>
                <a:gd name="connsiteY20" fmla="*/ 842365 h 1611540"/>
                <a:gd name="connsiteX21" fmla="*/ 98991 w 1146526"/>
                <a:gd name="connsiteY21" fmla="*/ 867141 h 1611540"/>
                <a:gd name="connsiteX22" fmla="*/ 89081 w 1146526"/>
                <a:gd name="connsiteY22" fmla="*/ 906781 h 1611540"/>
                <a:gd name="connsiteX23" fmla="*/ 39530 w 1146526"/>
                <a:gd name="connsiteY23" fmla="*/ 914213 h 1611540"/>
                <a:gd name="connsiteX24" fmla="*/ 51918 w 1146526"/>
                <a:gd name="connsiteY24" fmla="*/ 874572 h 1611540"/>
                <a:gd name="connsiteX25" fmla="*/ 29620 w 1146526"/>
                <a:gd name="connsiteY25" fmla="*/ 849799 h 1611540"/>
                <a:gd name="connsiteX26" fmla="*/ 51918 w 1146526"/>
                <a:gd name="connsiteY26" fmla="*/ 832455 h 1611540"/>
                <a:gd name="connsiteX27" fmla="*/ 89081 w 1146526"/>
                <a:gd name="connsiteY27" fmla="*/ 802724 h 1611540"/>
                <a:gd name="connsiteX28" fmla="*/ 138632 w 1146526"/>
                <a:gd name="connsiteY28" fmla="*/ 785381 h 1611540"/>
                <a:gd name="connsiteX29" fmla="*/ 200570 w 1146526"/>
                <a:gd name="connsiteY29" fmla="*/ 750697 h 1611540"/>
                <a:gd name="connsiteX30" fmla="*/ 235256 w 1146526"/>
                <a:gd name="connsiteY30" fmla="*/ 706099 h 1611540"/>
                <a:gd name="connsiteX31" fmla="*/ 274897 w 1146526"/>
                <a:gd name="connsiteY31" fmla="*/ 673892 h 1611540"/>
                <a:gd name="connsiteX32" fmla="*/ 277374 w 1146526"/>
                <a:gd name="connsiteY32" fmla="*/ 602044 h 1611540"/>
                <a:gd name="connsiteX33" fmla="*/ 294717 w 1146526"/>
                <a:gd name="connsiteY33" fmla="*/ 579745 h 1611540"/>
                <a:gd name="connsiteX34" fmla="*/ 227823 w 1146526"/>
                <a:gd name="connsiteY34" fmla="*/ 490554 h 1611540"/>
                <a:gd name="connsiteX35" fmla="*/ 188183 w 1146526"/>
                <a:gd name="connsiteY35" fmla="*/ 490554 h 1611540"/>
                <a:gd name="connsiteX36" fmla="*/ 178273 w 1146526"/>
                <a:gd name="connsiteY36" fmla="*/ 463302 h 1611540"/>
                <a:gd name="connsiteX37" fmla="*/ 178273 w 1146526"/>
                <a:gd name="connsiteY37" fmla="*/ 436048 h 1611540"/>
                <a:gd name="connsiteX38" fmla="*/ 126244 w 1146526"/>
                <a:gd name="connsiteY38" fmla="*/ 408794 h 1611540"/>
                <a:gd name="connsiteX39" fmla="*/ 96514 w 1146526"/>
                <a:gd name="connsiteY39" fmla="*/ 393930 h 1611540"/>
                <a:gd name="connsiteX40" fmla="*/ 71738 w 1146526"/>
                <a:gd name="connsiteY40" fmla="*/ 381542 h 1611540"/>
                <a:gd name="connsiteX41" fmla="*/ 71738 w 1146526"/>
                <a:gd name="connsiteY41" fmla="*/ 302261 h 1611540"/>
                <a:gd name="connsiteX42" fmla="*/ 46300 w 1146526"/>
                <a:gd name="connsiteY42" fmla="*/ 272583 h 1611540"/>
                <a:gd name="connsiteX43" fmla="*/ 145569 w 1146526"/>
                <a:gd name="connsiteY43" fmla="*/ 275503 h 1611540"/>
                <a:gd name="connsiteX44" fmla="*/ 163407 w 1146526"/>
                <a:gd name="connsiteY44" fmla="*/ 257665 h 1611540"/>
                <a:gd name="connsiteX45" fmla="*/ 154488 w 1146526"/>
                <a:gd name="connsiteY45" fmla="*/ 198204 h 1611540"/>
                <a:gd name="connsiteX46" fmla="*/ 240707 w 1146526"/>
                <a:gd name="connsiteY46" fmla="*/ 165500 h 1611540"/>
                <a:gd name="connsiteX47" fmla="*/ 231788 w 1146526"/>
                <a:gd name="connsiteY47" fmla="*/ 141716 h 1611540"/>
                <a:gd name="connsiteX48" fmla="*/ 255572 w 1146526"/>
                <a:gd name="connsiteY48" fmla="*/ 117931 h 1611540"/>
                <a:gd name="connsiteX49" fmla="*/ 344764 w 1146526"/>
                <a:gd name="connsiteY49" fmla="*/ 114958 h 1611540"/>
                <a:gd name="connsiteX50" fmla="*/ 371521 w 1146526"/>
                <a:gd name="connsiteY50" fmla="*/ 46578 h 1611540"/>
                <a:gd name="connsiteX51" fmla="*/ 395306 w 1146526"/>
                <a:gd name="connsiteY51" fmla="*/ 64416 h 1611540"/>
                <a:gd name="connsiteX52" fmla="*/ 433955 w 1146526"/>
                <a:gd name="connsiteY52" fmla="*/ 49551 h 1611540"/>
                <a:gd name="connsiteX53" fmla="*/ 472605 w 1146526"/>
                <a:gd name="connsiteY53" fmla="*/ 97120 h 1611540"/>
                <a:gd name="connsiteX54" fmla="*/ 508282 w 1146526"/>
                <a:gd name="connsiteY54" fmla="*/ 109012 h 1611540"/>
                <a:gd name="connsiteX55" fmla="*/ 564770 w 1146526"/>
                <a:gd name="connsiteY55" fmla="*/ 126850 h 1611540"/>
                <a:gd name="connsiteX56" fmla="*/ 551484 w 1146526"/>
                <a:gd name="connsiteY56" fmla="*/ 122655 h 1611540"/>
                <a:gd name="connsiteX57" fmla="*/ 559815 w 1146526"/>
                <a:gd name="connsiteY57" fmla="*/ 146176 h 1611540"/>
                <a:gd name="connsiteX58" fmla="*/ 614321 w 1146526"/>
                <a:gd name="connsiteY58" fmla="*/ 151130 h 1611540"/>
                <a:gd name="connsiteX59" fmla="*/ 624231 w 1146526"/>
                <a:gd name="connsiteY59" fmla="*/ 180860 h 1611540"/>
                <a:gd name="connsiteX60" fmla="*/ 651484 w 1146526"/>
                <a:gd name="connsiteY60" fmla="*/ 200680 h 1611540"/>
                <a:gd name="connsiteX61" fmla="*/ 676259 w 1146526"/>
                <a:gd name="connsiteY61" fmla="*/ 195727 h 1611540"/>
                <a:gd name="connsiteX62" fmla="*/ 688647 w 1146526"/>
                <a:gd name="connsiteY62" fmla="*/ 203159 h 1611540"/>
                <a:gd name="connsiteX63" fmla="*/ 693602 w 1146526"/>
                <a:gd name="connsiteY63" fmla="*/ 203159 h 1611540"/>
                <a:gd name="connsiteX64" fmla="*/ 708467 w 1146526"/>
                <a:gd name="connsiteY64" fmla="*/ 240321 h 1611540"/>
                <a:gd name="connsiteX65" fmla="*/ 738198 w 1146526"/>
                <a:gd name="connsiteY65" fmla="*/ 240321 h 1611540"/>
                <a:gd name="connsiteX66" fmla="*/ 755541 w 1146526"/>
                <a:gd name="connsiteY66" fmla="*/ 220501 h 1611540"/>
                <a:gd name="connsiteX67" fmla="*/ 772884 w 1146526"/>
                <a:gd name="connsiteY67" fmla="*/ 203159 h 1611540"/>
                <a:gd name="connsiteX68" fmla="*/ 772884 w 1146526"/>
                <a:gd name="connsiteY68" fmla="*/ 193249 h 1611540"/>
                <a:gd name="connsiteX69" fmla="*/ 755541 w 1146526"/>
                <a:gd name="connsiteY69" fmla="*/ 178383 h 1611540"/>
                <a:gd name="connsiteX70" fmla="*/ 770406 w 1146526"/>
                <a:gd name="connsiteY70" fmla="*/ 158563 h 1611540"/>
                <a:gd name="connsiteX71" fmla="*/ 740676 w 1146526"/>
                <a:gd name="connsiteY71" fmla="*/ 106535 h 1611540"/>
                <a:gd name="connsiteX72" fmla="*/ 728288 w 1146526"/>
                <a:gd name="connsiteY72" fmla="*/ 84237 h 1611540"/>
                <a:gd name="connsiteX73" fmla="*/ 725810 w 1146526"/>
                <a:gd name="connsiteY73" fmla="*/ 24776 h 1611540"/>
                <a:gd name="connsiteX74" fmla="*/ 760496 w 1146526"/>
                <a:gd name="connsiteY74" fmla="*/ 24776 h 1611540"/>
                <a:gd name="connsiteX75" fmla="*/ 815002 w 1146526"/>
                <a:gd name="connsiteY75" fmla="*/ 0 h 1611540"/>
                <a:gd name="connsiteX76" fmla="*/ 876941 w 1146526"/>
                <a:gd name="connsiteY76" fmla="*/ 17344 h 1611540"/>
                <a:gd name="connsiteX77" fmla="*/ 894283 w 1146526"/>
                <a:gd name="connsiteY77" fmla="*/ 42118 h 1611540"/>
                <a:gd name="connsiteX78" fmla="*/ 941357 w 1146526"/>
                <a:gd name="connsiteY78" fmla="*/ 81758 h 1611540"/>
                <a:gd name="connsiteX79" fmla="*/ 956222 w 1146526"/>
                <a:gd name="connsiteY79" fmla="*/ 153608 h 1611540"/>
                <a:gd name="connsiteX80" fmla="*/ 1008251 w 1146526"/>
                <a:gd name="connsiteY80" fmla="*/ 203159 h 1611540"/>
                <a:gd name="connsiteX81" fmla="*/ 1015683 w 1146526"/>
                <a:gd name="connsiteY81" fmla="*/ 252710 h 1611540"/>
                <a:gd name="connsiteX82" fmla="*/ 1035504 w 1146526"/>
                <a:gd name="connsiteY82" fmla="*/ 270052 h 1611540"/>
                <a:gd name="connsiteX83" fmla="*/ 1037981 w 1146526"/>
                <a:gd name="connsiteY83" fmla="*/ 292350 h 1611540"/>
                <a:gd name="connsiteX84" fmla="*/ 1062757 w 1146526"/>
                <a:gd name="connsiteY84" fmla="*/ 314649 h 1611540"/>
                <a:gd name="connsiteX85" fmla="*/ 1040459 w 1146526"/>
                <a:gd name="connsiteY85" fmla="*/ 341901 h 1611540"/>
                <a:gd name="connsiteX86" fmla="*/ 1050369 w 1146526"/>
                <a:gd name="connsiteY86" fmla="*/ 438525 h 1611540"/>
                <a:gd name="connsiteX87" fmla="*/ 1109830 w 1146526"/>
                <a:gd name="connsiteY87" fmla="*/ 478165 h 1611540"/>
                <a:gd name="connsiteX88" fmla="*/ 1144516 w 1146526"/>
                <a:gd name="connsiteY88" fmla="*/ 505419 h 1611540"/>
                <a:gd name="connsiteX89" fmla="*/ 1146526 w 1146526"/>
                <a:gd name="connsiteY89" fmla="*/ 519495 h 1611540"/>
                <a:gd name="connsiteX90" fmla="*/ 1144515 w 1146526"/>
                <a:gd name="connsiteY90" fmla="*/ 519293 h 1611540"/>
                <a:gd name="connsiteX91" fmla="*/ 1079108 w 1146526"/>
                <a:gd name="connsiteY91" fmla="*/ 522266 h 1611540"/>
                <a:gd name="connsiteX92" fmla="*/ 1061270 w 1146526"/>
                <a:gd name="connsiteY92" fmla="*/ 549024 h 1611540"/>
                <a:gd name="connsiteX93" fmla="*/ 1040458 w 1146526"/>
                <a:gd name="connsiteY93" fmla="*/ 575781 h 1611540"/>
                <a:gd name="connsiteX94" fmla="*/ 1040458 w 1146526"/>
                <a:gd name="connsiteY94" fmla="*/ 587674 h 1611540"/>
                <a:gd name="connsiteX95" fmla="*/ 1052350 w 1146526"/>
                <a:gd name="connsiteY95" fmla="*/ 608485 h 1611540"/>
                <a:gd name="connsiteX96" fmla="*/ 1025593 w 1146526"/>
                <a:gd name="connsiteY96" fmla="*/ 650108 h 1611540"/>
                <a:gd name="connsiteX97" fmla="*/ 975051 w 1146526"/>
                <a:gd name="connsiteY97" fmla="*/ 667946 h 1611540"/>
                <a:gd name="connsiteX98" fmla="*/ 966132 w 1146526"/>
                <a:gd name="connsiteY98" fmla="*/ 709569 h 1611540"/>
                <a:gd name="connsiteX99" fmla="*/ 963159 w 1146526"/>
                <a:gd name="connsiteY99" fmla="*/ 733353 h 1611540"/>
                <a:gd name="connsiteX100" fmla="*/ 942347 w 1146526"/>
                <a:gd name="connsiteY100" fmla="*/ 733353 h 1611540"/>
                <a:gd name="connsiteX101" fmla="*/ 909644 w 1146526"/>
                <a:gd name="connsiteY101" fmla="*/ 772003 h 1611540"/>
                <a:gd name="connsiteX102" fmla="*/ 894779 w 1146526"/>
                <a:gd name="connsiteY102" fmla="*/ 801733 h 1611540"/>
                <a:gd name="connsiteX103" fmla="*/ 894779 w 1146526"/>
                <a:gd name="connsiteY103" fmla="*/ 849302 h 1611540"/>
                <a:gd name="connsiteX104" fmla="*/ 870994 w 1146526"/>
                <a:gd name="connsiteY104" fmla="*/ 870114 h 1611540"/>
                <a:gd name="connsiteX105" fmla="*/ 814506 w 1146526"/>
                <a:gd name="connsiteY105" fmla="*/ 858221 h 1611540"/>
                <a:gd name="connsiteX106" fmla="*/ 793695 w 1146526"/>
                <a:gd name="connsiteY106" fmla="*/ 899844 h 1611540"/>
                <a:gd name="connsiteX107" fmla="*/ 772883 w 1146526"/>
                <a:gd name="connsiteY107" fmla="*/ 908763 h 1611540"/>
                <a:gd name="connsiteX108" fmla="*/ 775856 w 1146526"/>
                <a:gd name="connsiteY108" fmla="*/ 947413 h 1611540"/>
                <a:gd name="connsiteX109" fmla="*/ 763964 w 1146526"/>
                <a:gd name="connsiteY109" fmla="*/ 974170 h 1611540"/>
                <a:gd name="connsiteX110" fmla="*/ 772883 w 1146526"/>
                <a:gd name="connsiteY110" fmla="*/ 1036605 h 1611540"/>
                <a:gd name="connsiteX111" fmla="*/ 775856 w 1146526"/>
                <a:gd name="connsiteY111" fmla="*/ 1072281 h 1611540"/>
                <a:gd name="connsiteX112" fmla="*/ 793695 w 1146526"/>
                <a:gd name="connsiteY112" fmla="*/ 1119850 h 1611540"/>
                <a:gd name="connsiteX113" fmla="*/ 820452 w 1146526"/>
                <a:gd name="connsiteY113" fmla="*/ 1122823 h 1611540"/>
                <a:gd name="connsiteX114" fmla="*/ 847210 w 1146526"/>
                <a:gd name="connsiteY114" fmla="*/ 1176338 h 1611540"/>
                <a:gd name="connsiteX115" fmla="*/ 862075 w 1146526"/>
                <a:gd name="connsiteY115" fmla="*/ 1200122 h 1611540"/>
                <a:gd name="connsiteX116" fmla="*/ 876940 w 1146526"/>
                <a:gd name="connsiteY116" fmla="*/ 1220934 h 1611540"/>
                <a:gd name="connsiteX117" fmla="*/ 865048 w 1146526"/>
                <a:gd name="connsiteY117" fmla="*/ 1271476 h 1611540"/>
                <a:gd name="connsiteX118" fmla="*/ 847210 w 1146526"/>
                <a:gd name="connsiteY118" fmla="*/ 1295260 h 1611540"/>
                <a:gd name="connsiteX119" fmla="*/ 817479 w 1146526"/>
                <a:gd name="connsiteY119" fmla="*/ 1292287 h 1611540"/>
                <a:gd name="connsiteX120" fmla="*/ 817479 w 1146526"/>
                <a:gd name="connsiteY120" fmla="*/ 1313098 h 1611540"/>
                <a:gd name="connsiteX121" fmla="*/ 802614 w 1146526"/>
                <a:gd name="connsiteY121" fmla="*/ 1333910 h 1611540"/>
                <a:gd name="connsiteX122" fmla="*/ 823425 w 1146526"/>
                <a:gd name="connsiteY122" fmla="*/ 1351748 h 1611540"/>
                <a:gd name="connsiteX123" fmla="*/ 838290 w 1146526"/>
                <a:gd name="connsiteY123" fmla="*/ 1387425 h 1611540"/>
                <a:gd name="connsiteX124" fmla="*/ 856129 w 1146526"/>
                <a:gd name="connsiteY124" fmla="*/ 1408236 h 1611540"/>
                <a:gd name="connsiteX125" fmla="*/ 861321 w 1146526"/>
                <a:gd name="connsiteY125" fmla="*/ 1423811 h 1611540"/>
                <a:gd name="connsiteX126" fmla="*/ 641673 w 1146526"/>
                <a:gd name="connsiteY126" fmla="*/ 1611540 h 1611540"/>
                <a:gd name="connsiteX0" fmla="*/ 0 w 1146526"/>
                <a:gd name="connsiteY0" fmla="*/ 1423811 h 1611540"/>
                <a:gd name="connsiteX1" fmla="*/ 2367 w 1146526"/>
                <a:gd name="connsiteY1" fmla="*/ 1407245 h 1611540"/>
                <a:gd name="connsiteX2" fmla="*/ 32097 w 1146526"/>
                <a:gd name="connsiteY2" fmla="*/ 1377515 h 1611540"/>
                <a:gd name="connsiteX3" fmla="*/ 71738 w 1146526"/>
                <a:gd name="connsiteY3" fmla="*/ 1347784 h 1611540"/>
                <a:gd name="connsiteX4" fmla="*/ 81648 w 1146526"/>
                <a:gd name="connsiteY4" fmla="*/ 1305667 h 1611540"/>
                <a:gd name="connsiteX5" fmla="*/ 136154 w 1146526"/>
                <a:gd name="connsiteY5" fmla="*/ 1268503 h 1611540"/>
                <a:gd name="connsiteX6" fmla="*/ 121289 w 1146526"/>
                <a:gd name="connsiteY6" fmla="*/ 1238772 h 1611540"/>
                <a:gd name="connsiteX7" fmla="*/ 160930 w 1146526"/>
                <a:gd name="connsiteY7" fmla="*/ 1181788 h 1611540"/>
                <a:gd name="connsiteX8" fmla="*/ 153497 w 1146526"/>
                <a:gd name="connsiteY8" fmla="*/ 1174356 h 1611540"/>
                <a:gd name="connsiteX9" fmla="*/ 237734 w 1146526"/>
                <a:gd name="connsiteY9" fmla="*/ 1085164 h 1611540"/>
                <a:gd name="connsiteX10" fmla="*/ 232779 w 1146526"/>
                <a:gd name="connsiteY10" fmla="*/ 1030658 h 1611540"/>
                <a:gd name="connsiteX11" fmla="*/ 208003 w 1146526"/>
                <a:gd name="connsiteY11" fmla="*/ 991018 h 1611540"/>
                <a:gd name="connsiteX12" fmla="*/ 227823 w 1146526"/>
                <a:gd name="connsiteY12" fmla="*/ 981108 h 1611540"/>
                <a:gd name="connsiteX13" fmla="*/ 198093 w 1146526"/>
                <a:gd name="connsiteY13" fmla="*/ 931557 h 1611540"/>
                <a:gd name="connsiteX14" fmla="*/ 217913 w 1146526"/>
                <a:gd name="connsiteY14" fmla="*/ 911736 h 1611540"/>
                <a:gd name="connsiteX15" fmla="*/ 346746 w 1146526"/>
                <a:gd name="connsiteY15" fmla="*/ 810158 h 1611540"/>
                <a:gd name="connsiteX16" fmla="*/ 326925 w 1146526"/>
                <a:gd name="connsiteY16" fmla="*/ 797769 h 1611540"/>
                <a:gd name="connsiteX17" fmla="*/ 274897 w 1146526"/>
                <a:gd name="connsiteY17" fmla="*/ 800248 h 1611540"/>
                <a:gd name="connsiteX18" fmla="*/ 210481 w 1146526"/>
                <a:gd name="connsiteY18" fmla="*/ 817590 h 1611540"/>
                <a:gd name="connsiteX19" fmla="*/ 103946 w 1146526"/>
                <a:gd name="connsiteY19" fmla="*/ 842365 h 1611540"/>
                <a:gd name="connsiteX20" fmla="*/ 98991 w 1146526"/>
                <a:gd name="connsiteY20" fmla="*/ 867141 h 1611540"/>
                <a:gd name="connsiteX21" fmla="*/ 89081 w 1146526"/>
                <a:gd name="connsiteY21" fmla="*/ 906781 h 1611540"/>
                <a:gd name="connsiteX22" fmla="*/ 39530 w 1146526"/>
                <a:gd name="connsiteY22" fmla="*/ 914213 h 1611540"/>
                <a:gd name="connsiteX23" fmla="*/ 51918 w 1146526"/>
                <a:gd name="connsiteY23" fmla="*/ 874572 h 1611540"/>
                <a:gd name="connsiteX24" fmla="*/ 29620 w 1146526"/>
                <a:gd name="connsiteY24" fmla="*/ 849799 h 1611540"/>
                <a:gd name="connsiteX25" fmla="*/ 51918 w 1146526"/>
                <a:gd name="connsiteY25" fmla="*/ 832455 h 1611540"/>
                <a:gd name="connsiteX26" fmla="*/ 89081 w 1146526"/>
                <a:gd name="connsiteY26" fmla="*/ 802724 h 1611540"/>
                <a:gd name="connsiteX27" fmla="*/ 138632 w 1146526"/>
                <a:gd name="connsiteY27" fmla="*/ 785381 h 1611540"/>
                <a:gd name="connsiteX28" fmla="*/ 200570 w 1146526"/>
                <a:gd name="connsiteY28" fmla="*/ 750697 h 1611540"/>
                <a:gd name="connsiteX29" fmla="*/ 235256 w 1146526"/>
                <a:gd name="connsiteY29" fmla="*/ 706099 h 1611540"/>
                <a:gd name="connsiteX30" fmla="*/ 274897 w 1146526"/>
                <a:gd name="connsiteY30" fmla="*/ 673892 h 1611540"/>
                <a:gd name="connsiteX31" fmla="*/ 277374 w 1146526"/>
                <a:gd name="connsiteY31" fmla="*/ 602044 h 1611540"/>
                <a:gd name="connsiteX32" fmla="*/ 294717 w 1146526"/>
                <a:gd name="connsiteY32" fmla="*/ 579745 h 1611540"/>
                <a:gd name="connsiteX33" fmla="*/ 227823 w 1146526"/>
                <a:gd name="connsiteY33" fmla="*/ 490554 h 1611540"/>
                <a:gd name="connsiteX34" fmla="*/ 188183 w 1146526"/>
                <a:gd name="connsiteY34" fmla="*/ 490554 h 1611540"/>
                <a:gd name="connsiteX35" fmla="*/ 178273 w 1146526"/>
                <a:gd name="connsiteY35" fmla="*/ 463302 h 1611540"/>
                <a:gd name="connsiteX36" fmla="*/ 178273 w 1146526"/>
                <a:gd name="connsiteY36" fmla="*/ 436048 h 1611540"/>
                <a:gd name="connsiteX37" fmla="*/ 126244 w 1146526"/>
                <a:gd name="connsiteY37" fmla="*/ 408794 h 1611540"/>
                <a:gd name="connsiteX38" fmla="*/ 96514 w 1146526"/>
                <a:gd name="connsiteY38" fmla="*/ 393930 h 1611540"/>
                <a:gd name="connsiteX39" fmla="*/ 71738 w 1146526"/>
                <a:gd name="connsiteY39" fmla="*/ 381542 h 1611540"/>
                <a:gd name="connsiteX40" fmla="*/ 71738 w 1146526"/>
                <a:gd name="connsiteY40" fmla="*/ 302261 h 1611540"/>
                <a:gd name="connsiteX41" fmla="*/ 46300 w 1146526"/>
                <a:gd name="connsiteY41" fmla="*/ 272583 h 1611540"/>
                <a:gd name="connsiteX42" fmla="*/ 145569 w 1146526"/>
                <a:gd name="connsiteY42" fmla="*/ 275503 h 1611540"/>
                <a:gd name="connsiteX43" fmla="*/ 163407 w 1146526"/>
                <a:gd name="connsiteY43" fmla="*/ 257665 h 1611540"/>
                <a:gd name="connsiteX44" fmla="*/ 154488 w 1146526"/>
                <a:gd name="connsiteY44" fmla="*/ 198204 h 1611540"/>
                <a:gd name="connsiteX45" fmla="*/ 240707 w 1146526"/>
                <a:gd name="connsiteY45" fmla="*/ 165500 h 1611540"/>
                <a:gd name="connsiteX46" fmla="*/ 231788 w 1146526"/>
                <a:gd name="connsiteY46" fmla="*/ 141716 h 1611540"/>
                <a:gd name="connsiteX47" fmla="*/ 255572 w 1146526"/>
                <a:gd name="connsiteY47" fmla="*/ 117931 h 1611540"/>
                <a:gd name="connsiteX48" fmla="*/ 344764 w 1146526"/>
                <a:gd name="connsiteY48" fmla="*/ 114958 h 1611540"/>
                <a:gd name="connsiteX49" fmla="*/ 371521 w 1146526"/>
                <a:gd name="connsiteY49" fmla="*/ 46578 h 1611540"/>
                <a:gd name="connsiteX50" fmla="*/ 395306 w 1146526"/>
                <a:gd name="connsiteY50" fmla="*/ 64416 h 1611540"/>
                <a:gd name="connsiteX51" fmla="*/ 433955 w 1146526"/>
                <a:gd name="connsiteY51" fmla="*/ 49551 h 1611540"/>
                <a:gd name="connsiteX52" fmla="*/ 472605 w 1146526"/>
                <a:gd name="connsiteY52" fmla="*/ 97120 h 1611540"/>
                <a:gd name="connsiteX53" fmla="*/ 508282 w 1146526"/>
                <a:gd name="connsiteY53" fmla="*/ 109012 h 1611540"/>
                <a:gd name="connsiteX54" fmla="*/ 564770 w 1146526"/>
                <a:gd name="connsiteY54" fmla="*/ 126850 h 1611540"/>
                <a:gd name="connsiteX55" fmla="*/ 551484 w 1146526"/>
                <a:gd name="connsiteY55" fmla="*/ 122655 h 1611540"/>
                <a:gd name="connsiteX56" fmla="*/ 559815 w 1146526"/>
                <a:gd name="connsiteY56" fmla="*/ 146176 h 1611540"/>
                <a:gd name="connsiteX57" fmla="*/ 614321 w 1146526"/>
                <a:gd name="connsiteY57" fmla="*/ 151130 h 1611540"/>
                <a:gd name="connsiteX58" fmla="*/ 624231 w 1146526"/>
                <a:gd name="connsiteY58" fmla="*/ 180860 h 1611540"/>
                <a:gd name="connsiteX59" fmla="*/ 651484 w 1146526"/>
                <a:gd name="connsiteY59" fmla="*/ 200680 h 1611540"/>
                <a:gd name="connsiteX60" fmla="*/ 676259 w 1146526"/>
                <a:gd name="connsiteY60" fmla="*/ 195727 h 1611540"/>
                <a:gd name="connsiteX61" fmla="*/ 688647 w 1146526"/>
                <a:gd name="connsiteY61" fmla="*/ 203159 h 1611540"/>
                <a:gd name="connsiteX62" fmla="*/ 693602 w 1146526"/>
                <a:gd name="connsiteY62" fmla="*/ 203159 h 1611540"/>
                <a:gd name="connsiteX63" fmla="*/ 708467 w 1146526"/>
                <a:gd name="connsiteY63" fmla="*/ 240321 h 1611540"/>
                <a:gd name="connsiteX64" fmla="*/ 738198 w 1146526"/>
                <a:gd name="connsiteY64" fmla="*/ 240321 h 1611540"/>
                <a:gd name="connsiteX65" fmla="*/ 755541 w 1146526"/>
                <a:gd name="connsiteY65" fmla="*/ 220501 h 1611540"/>
                <a:gd name="connsiteX66" fmla="*/ 772884 w 1146526"/>
                <a:gd name="connsiteY66" fmla="*/ 203159 h 1611540"/>
                <a:gd name="connsiteX67" fmla="*/ 772884 w 1146526"/>
                <a:gd name="connsiteY67" fmla="*/ 193249 h 1611540"/>
                <a:gd name="connsiteX68" fmla="*/ 755541 w 1146526"/>
                <a:gd name="connsiteY68" fmla="*/ 178383 h 1611540"/>
                <a:gd name="connsiteX69" fmla="*/ 770406 w 1146526"/>
                <a:gd name="connsiteY69" fmla="*/ 158563 h 1611540"/>
                <a:gd name="connsiteX70" fmla="*/ 740676 w 1146526"/>
                <a:gd name="connsiteY70" fmla="*/ 106535 h 1611540"/>
                <a:gd name="connsiteX71" fmla="*/ 728288 w 1146526"/>
                <a:gd name="connsiteY71" fmla="*/ 84237 h 1611540"/>
                <a:gd name="connsiteX72" fmla="*/ 725810 w 1146526"/>
                <a:gd name="connsiteY72" fmla="*/ 24776 h 1611540"/>
                <a:gd name="connsiteX73" fmla="*/ 760496 w 1146526"/>
                <a:gd name="connsiteY73" fmla="*/ 24776 h 1611540"/>
                <a:gd name="connsiteX74" fmla="*/ 815002 w 1146526"/>
                <a:gd name="connsiteY74" fmla="*/ 0 h 1611540"/>
                <a:gd name="connsiteX75" fmla="*/ 876941 w 1146526"/>
                <a:gd name="connsiteY75" fmla="*/ 17344 h 1611540"/>
                <a:gd name="connsiteX76" fmla="*/ 894283 w 1146526"/>
                <a:gd name="connsiteY76" fmla="*/ 42118 h 1611540"/>
                <a:gd name="connsiteX77" fmla="*/ 941357 w 1146526"/>
                <a:gd name="connsiteY77" fmla="*/ 81758 h 1611540"/>
                <a:gd name="connsiteX78" fmla="*/ 956222 w 1146526"/>
                <a:gd name="connsiteY78" fmla="*/ 153608 h 1611540"/>
                <a:gd name="connsiteX79" fmla="*/ 1008251 w 1146526"/>
                <a:gd name="connsiteY79" fmla="*/ 203159 h 1611540"/>
                <a:gd name="connsiteX80" fmla="*/ 1015683 w 1146526"/>
                <a:gd name="connsiteY80" fmla="*/ 252710 h 1611540"/>
                <a:gd name="connsiteX81" fmla="*/ 1035504 w 1146526"/>
                <a:gd name="connsiteY81" fmla="*/ 270052 h 1611540"/>
                <a:gd name="connsiteX82" fmla="*/ 1037981 w 1146526"/>
                <a:gd name="connsiteY82" fmla="*/ 292350 h 1611540"/>
                <a:gd name="connsiteX83" fmla="*/ 1062757 w 1146526"/>
                <a:gd name="connsiteY83" fmla="*/ 314649 h 1611540"/>
                <a:gd name="connsiteX84" fmla="*/ 1040459 w 1146526"/>
                <a:gd name="connsiteY84" fmla="*/ 341901 h 1611540"/>
                <a:gd name="connsiteX85" fmla="*/ 1050369 w 1146526"/>
                <a:gd name="connsiteY85" fmla="*/ 438525 h 1611540"/>
                <a:gd name="connsiteX86" fmla="*/ 1109830 w 1146526"/>
                <a:gd name="connsiteY86" fmla="*/ 478165 h 1611540"/>
                <a:gd name="connsiteX87" fmla="*/ 1144516 w 1146526"/>
                <a:gd name="connsiteY87" fmla="*/ 505419 h 1611540"/>
                <a:gd name="connsiteX88" fmla="*/ 1146526 w 1146526"/>
                <a:gd name="connsiteY88" fmla="*/ 519495 h 1611540"/>
                <a:gd name="connsiteX89" fmla="*/ 1144515 w 1146526"/>
                <a:gd name="connsiteY89" fmla="*/ 519293 h 1611540"/>
                <a:gd name="connsiteX90" fmla="*/ 1079108 w 1146526"/>
                <a:gd name="connsiteY90" fmla="*/ 522266 h 1611540"/>
                <a:gd name="connsiteX91" fmla="*/ 1061270 w 1146526"/>
                <a:gd name="connsiteY91" fmla="*/ 549024 h 1611540"/>
                <a:gd name="connsiteX92" fmla="*/ 1040458 w 1146526"/>
                <a:gd name="connsiteY92" fmla="*/ 575781 h 1611540"/>
                <a:gd name="connsiteX93" fmla="*/ 1040458 w 1146526"/>
                <a:gd name="connsiteY93" fmla="*/ 587674 h 1611540"/>
                <a:gd name="connsiteX94" fmla="*/ 1052350 w 1146526"/>
                <a:gd name="connsiteY94" fmla="*/ 608485 h 1611540"/>
                <a:gd name="connsiteX95" fmla="*/ 1025593 w 1146526"/>
                <a:gd name="connsiteY95" fmla="*/ 650108 h 1611540"/>
                <a:gd name="connsiteX96" fmla="*/ 975051 w 1146526"/>
                <a:gd name="connsiteY96" fmla="*/ 667946 h 1611540"/>
                <a:gd name="connsiteX97" fmla="*/ 966132 w 1146526"/>
                <a:gd name="connsiteY97" fmla="*/ 709569 h 1611540"/>
                <a:gd name="connsiteX98" fmla="*/ 963159 w 1146526"/>
                <a:gd name="connsiteY98" fmla="*/ 733353 h 1611540"/>
                <a:gd name="connsiteX99" fmla="*/ 942347 w 1146526"/>
                <a:gd name="connsiteY99" fmla="*/ 733353 h 1611540"/>
                <a:gd name="connsiteX100" fmla="*/ 909644 w 1146526"/>
                <a:gd name="connsiteY100" fmla="*/ 772003 h 1611540"/>
                <a:gd name="connsiteX101" fmla="*/ 894779 w 1146526"/>
                <a:gd name="connsiteY101" fmla="*/ 801733 h 1611540"/>
                <a:gd name="connsiteX102" fmla="*/ 894779 w 1146526"/>
                <a:gd name="connsiteY102" fmla="*/ 849302 h 1611540"/>
                <a:gd name="connsiteX103" fmla="*/ 870994 w 1146526"/>
                <a:gd name="connsiteY103" fmla="*/ 870114 h 1611540"/>
                <a:gd name="connsiteX104" fmla="*/ 814506 w 1146526"/>
                <a:gd name="connsiteY104" fmla="*/ 858221 h 1611540"/>
                <a:gd name="connsiteX105" fmla="*/ 793695 w 1146526"/>
                <a:gd name="connsiteY105" fmla="*/ 899844 h 1611540"/>
                <a:gd name="connsiteX106" fmla="*/ 772883 w 1146526"/>
                <a:gd name="connsiteY106" fmla="*/ 908763 h 1611540"/>
                <a:gd name="connsiteX107" fmla="*/ 775856 w 1146526"/>
                <a:gd name="connsiteY107" fmla="*/ 947413 h 1611540"/>
                <a:gd name="connsiteX108" fmla="*/ 763964 w 1146526"/>
                <a:gd name="connsiteY108" fmla="*/ 974170 h 1611540"/>
                <a:gd name="connsiteX109" fmla="*/ 772883 w 1146526"/>
                <a:gd name="connsiteY109" fmla="*/ 1036605 h 1611540"/>
                <a:gd name="connsiteX110" fmla="*/ 775856 w 1146526"/>
                <a:gd name="connsiteY110" fmla="*/ 1072281 h 1611540"/>
                <a:gd name="connsiteX111" fmla="*/ 793695 w 1146526"/>
                <a:gd name="connsiteY111" fmla="*/ 1119850 h 1611540"/>
                <a:gd name="connsiteX112" fmla="*/ 820452 w 1146526"/>
                <a:gd name="connsiteY112" fmla="*/ 1122823 h 1611540"/>
                <a:gd name="connsiteX113" fmla="*/ 847210 w 1146526"/>
                <a:gd name="connsiteY113" fmla="*/ 1176338 h 1611540"/>
                <a:gd name="connsiteX114" fmla="*/ 862075 w 1146526"/>
                <a:gd name="connsiteY114" fmla="*/ 1200122 h 1611540"/>
                <a:gd name="connsiteX115" fmla="*/ 876940 w 1146526"/>
                <a:gd name="connsiteY115" fmla="*/ 1220934 h 1611540"/>
                <a:gd name="connsiteX116" fmla="*/ 865048 w 1146526"/>
                <a:gd name="connsiteY116" fmla="*/ 1271476 h 1611540"/>
                <a:gd name="connsiteX117" fmla="*/ 847210 w 1146526"/>
                <a:gd name="connsiteY117" fmla="*/ 1295260 h 1611540"/>
                <a:gd name="connsiteX118" fmla="*/ 817479 w 1146526"/>
                <a:gd name="connsiteY118" fmla="*/ 1292287 h 1611540"/>
                <a:gd name="connsiteX119" fmla="*/ 817479 w 1146526"/>
                <a:gd name="connsiteY119" fmla="*/ 1313098 h 1611540"/>
                <a:gd name="connsiteX120" fmla="*/ 802614 w 1146526"/>
                <a:gd name="connsiteY120" fmla="*/ 1333910 h 1611540"/>
                <a:gd name="connsiteX121" fmla="*/ 823425 w 1146526"/>
                <a:gd name="connsiteY121" fmla="*/ 1351748 h 1611540"/>
                <a:gd name="connsiteX122" fmla="*/ 838290 w 1146526"/>
                <a:gd name="connsiteY122" fmla="*/ 1387425 h 1611540"/>
                <a:gd name="connsiteX123" fmla="*/ 856129 w 1146526"/>
                <a:gd name="connsiteY123" fmla="*/ 1408236 h 1611540"/>
                <a:gd name="connsiteX124" fmla="*/ 861321 w 1146526"/>
                <a:gd name="connsiteY124" fmla="*/ 1423811 h 1611540"/>
                <a:gd name="connsiteX125" fmla="*/ 641673 w 1146526"/>
                <a:gd name="connsiteY125" fmla="*/ 1611540 h 1611540"/>
                <a:gd name="connsiteX0" fmla="*/ 0 w 1146526"/>
                <a:gd name="connsiteY0" fmla="*/ 1423811 h 1423811"/>
                <a:gd name="connsiteX1" fmla="*/ 2367 w 1146526"/>
                <a:gd name="connsiteY1" fmla="*/ 1407245 h 1423811"/>
                <a:gd name="connsiteX2" fmla="*/ 32097 w 1146526"/>
                <a:gd name="connsiteY2" fmla="*/ 1377515 h 1423811"/>
                <a:gd name="connsiteX3" fmla="*/ 71738 w 1146526"/>
                <a:gd name="connsiteY3" fmla="*/ 1347784 h 1423811"/>
                <a:gd name="connsiteX4" fmla="*/ 81648 w 1146526"/>
                <a:gd name="connsiteY4" fmla="*/ 1305667 h 1423811"/>
                <a:gd name="connsiteX5" fmla="*/ 136154 w 1146526"/>
                <a:gd name="connsiteY5" fmla="*/ 1268503 h 1423811"/>
                <a:gd name="connsiteX6" fmla="*/ 121289 w 1146526"/>
                <a:gd name="connsiteY6" fmla="*/ 1238772 h 1423811"/>
                <a:gd name="connsiteX7" fmla="*/ 160930 w 1146526"/>
                <a:gd name="connsiteY7" fmla="*/ 1181788 h 1423811"/>
                <a:gd name="connsiteX8" fmla="*/ 153497 w 1146526"/>
                <a:gd name="connsiteY8" fmla="*/ 1174356 h 1423811"/>
                <a:gd name="connsiteX9" fmla="*/ 237734 w 1146526"/>
                <a:gd name="connsiteY9" fmla="*/ 1085164 h 1423811"/>
                <a:gd name="connsiteX10" fmla="*/ 232779 w 1146526"/>
                <a:gd name="connsiteY10" fmla="*/ 1030658 h 1423811"/>
                <a:gd name="connsiteX11" fmla="*/ 208003 w 1146526"/>
                <a:gd name="connsiteY11" fmla="*/ 991018 h 1423811"/>
                <a:gd name="connsiteX12" fmla="*/ 227823 w 1146526"/>
                <a:gd name="connsiteY12" fmla="*/ 981108 h 1423811"/>
                <a:gd name="connsiteX13" fmla="*/ 198093 w 1146526"/>
                <a:gd name="connsiteY13" fmla="*/ 931557 h 1423811"/>
                <a:gd name="connsiteX14" fmla="*/ 217913 w 1146526"/>
                <a:gd name="connsiteY14" fmla="*/ 911736 h 1423811"/>
                <a:gd name="connsiteX15" fmla="*/ 346746 w 1146526"/>
                <a:gd name="connsiteY15" fmla="*/ 810158 h 1423811"/>
                <a:gd name="connsiteX16" fmla="*/ 326925 w 1146526"/>
                <a:gd name="connsiteY16" fmla="*/ 797769 h 1423811"/>
                <a:gd name="connsiteX17" fmla="*/ 274897 w 1146526"/>
                <a:gd name="connsiteY17" fmla="*/ 800248 h 1423811"/>
                <a:gd name="connsiteX18" fmla="*/ 210481 w 1146526"/>
                <a:gd name="connsiteY18" fmla="*/ 817590 h 1423811"/>
                <a:gd name="connsiteX19" fmla="*/ 103946 w 1146526"/>
                <a:gd name="connsiteY19" fmla="*/ 842365 h 1423811"/>
                <a:gd name="connsiteX20" fmla="*/ 98991 w 1146526"/>
                <a:gd name="connsiteY20" fmla="*/ 867141 h 1423811"/>
                <a:gd name="connsiteX21" fmla="*/ 89081 w 1146526"/>
                <a:gd name="connsiteY21" fmla="*/ 906781 h 1423811"/>
                <a:gd name="connsiteX22" fmla="*/ 39530 w 1146526"/>
                <a:gd name="connsiteY22" fmla="*/ 914213 h 1423811"/>
                <a:gd name="connsiteX23" fmla="*/ 51918 w 1146526"/>
                <a:gd name="connsiteY23" fmla="*/ 874572 h 1423811"/>
                <a:gd name="connsiteX24" fmla="*/ 29620 w 1146526"/>
                <a:gd name="connsiteY24" fmla="*/ 849799 h 1423811"/>
                <a:gd name="connsiteX25" fmla="*/ 51918 w 1146526"/>
                <a:gd name="connsiteY25" fmla="*/ 832455 h 1423811"/>
                <a:gd name="connsiteX26" fmla="*/ 89081 w 1146526"/>
                <a:gd name="connsiteY26" fmla="*/ 802724 h 1423811"/>
                <a:gd name="connsiteX27" fmla="*/ 138632 w 1146526"/>
                <a:gd name="connsiteY27" fmla="*/ 785381 h 1423811"/>
                <a:gd name="connsiteX28" fmla="*/ 200570 w 1146526"/>
                <a:gd name="connsiteY28" fmla="*/ 750697 h 1423811"/>
                <a:gd name="connsiteX29" fmla="*/ 235256 w 1146526"/>
                <a:gd name="connsiteY29" fmla="*/ 706099 h 1423811"/>
                <a:gd name="connsiteX30" fmla="*/ 274897 w 1146526"/>
                <a:gd name="connsiteY30" fmla="*/ 673892 h 1423811"/>
                <a:gd name="connsiteX31" fmla="*/ 277374 w 1146526"/>
                <a:gd name="connsiteY31" fmla="*/ 602044 h 1423811"/>
                <a:gd name="connsiteX32" fmla="*/ 294717 w 1146526"/>
                <a:gd name="connsiteY32" fmla="*/ 579745 h 1423811"/>
                <a:gd name="connsiteX33" fmla="*/ 227823 w 1146526"/>
                <a:gd name="connsiteY33" fmla="*/ 490554 h 1423811"/>
                <a:gd name="connsiteX34" fmla="*/ 188183 w 1146526"/>
                <a:gd name="connsiteY34" fmla="*/ 490554 h 1423811"/>
                <a:gd name="connsiteX35" fmla="*/ 178273 w 1146526"/>
                <a:gd name="connsiteY35" fmla="*/ 463302 h 1423811"/>
                <a:gd name="connsiteX36" fmla="*/ 178273 w 1146526"/>
                <a:gd name="connsiteY36" fmla="*/ 436048 h 1423811"/>
                <a:gd name="connsiteX37" fmla="*/ 126244 w 1146526"/>
                <a:gd name="connsiteY37" fmla="*/ 408794 h 1423811"/>
                <a:gd name="connsiteX38" fmla="*/ 96514 w 1146526"/>
                <a:gd name="connsiteY38" fmla="*/ 393930 h 1423811"/>
                <a:gd name="connsiteX39" fmla="*/ 71738 w 1146526"/>
                <a:gd name="connsiteY39" fmla="*/ 381542 h 1423811"/>
                <a:gd name="connsiteX40" fmla="*/ 71738 w 1146526"/>
                <a:gd name="connsiteY40" fmla="*/ 302261 h 1423811"/>
                <a:gd name="connsiteX41" fmla="*/ 46300 w 1146526"/>
                <a:gd name="connsiteY41" fmla="*/ 272583 h 1423811"/>
                <a:gd name="connsiteX42" fmla="*/ 145569 w 1146526"/>
                <a:gd name="connsiteY42" fmla="*/ 275503 h 1423811"/>
                <a:gd name="connsiteX43" fmla="*/ 163407 w 1146526"/>
                <a:gd name="connsiteY43" fmla="*/ 257665 h 1423811"/>
                <a:gd name="connsiteX44" fmla="*/ 154488 w 1146526"/>
                <a:gd name="connsiteY44" fmla="*/ 198204 h 1423811"/>
                <a:gd name="connsiteX45" fmla="*/ 240707 w 1146526"/>
                <a:gd name="connsiteY45" fmla="*/ 165500 h 1423811"/>
                <a:gd name="connsiteX46" fmla="*/ 231788 w 1146526"/>
                <a:gd name="connsiteY46" fmla="*/ 141716 h 1423811"/>
                <a:gd name="connsiteX47" fmla="*/ 255572 w 1146526"/>
                <a:gd name="connsiteY47" fmla="*/ 117931 h 1423811"/>
                <a:gd name="connsiteX48" fmla="*/ 344764 w 1146526"/>
                <a:gd name="connsiteY48" fmla="*/ 114958 h 1423811"/>
                <a:gd name="connsiteX49" fmla="*/ 371521 w 1146526"/>
                <a:gd name="connsiteY49" fmla="*/ 46578 h 1423811"/>
                <a:gd name="connsiteX50" fmla="*/ 395306 w 1146526"/>
                <a:gd name="connsiteY50" fmla="*/ 64416 h 1423811"/>
                <a:gd name="connsiteX51" fmla="*/ 433955 w 1146526"/>
                <a:gd name="connsiteY51" fmla="*/ 49551 h 1423811"/>
                <a:gd name="connsiteX52" fmla="*/ 472605 w 1146526"/>
                <a:gd name="connsiteY52" fmla="*/ 97120 h 1423811"/>
                <a:gd name="connsiteX53" fmla="*/ 508282 w 1146526"/>
                <a:gd name="connsiteY53" fmla="*/ 109012 h 1423811"/>
                <a:gd name="connsiteX54" fmla="*/ 564770 w 1146526"/>
                <a:gd name="connsiteY54" fmla="*/ 126850 h 1423811"/>
                <a:gd name="connsiteX55" fmla="*/ 551484 w 1146526"/>
                <a:gd name="connsiteY55" fmla="*/ 122655 h 1423811"/>
                <a:gd name="connsiteX56" fmla="*/ 559815 w 1146526"/>
                <a:gd name="connsiteY56" fmla="*/ 146176 h 1423811"/>
                <a:gd name="connsiteX57" fmla="*/ 614321 w 1146526"/>
                <a:gd name="connsiteY57" fmla="*/ 151130 h 1423811"/>
                <a:gd name="connsiteX58" fmla="*/ 624231 w 1146526"/>
                <a:gd name="connsiteY58" fmla="*/ 180860 h 1423811"/>
                <a:gd name="connsiteX59" fmla="*/ 651484 w 1146526"/>
                <a:gd name="connsiteY59" fmla="*/ 200680 h 1423811"/>
                <a:gd name="connsiteX60" fmla="*/ 676259 w 1146526"/>
                <a:gd name="connsiteY60" fmla="*/ 195727 h 1423811"/>
                <a:gd name="connsiteX61" fmla="*/ 688647 w 1146526"/>
                <a:gd name="connsiteY61" fmla="*/ 203159 h 1423811"/>
                <a:gd name="connsiteX62" fmla="*/ 693602 w 1146526"/>
                <a:gd name="connsiteY62" fmla="*/ 203159 h 1423811"/>
                <a:gd name="connsiteX63" fmla="*/ 708467 w 1146526"/>
                <a:gd name="connsiteY63" fmla="*/ 240321 h 1423811"/>
                <a:gd name="connsiteX64" fmla="*/ 738198 w 1146526"/>
                <a:gd name="connsiteY64" fmla="*/ 240321 h 1423811"/>
                <a:gd name="connsiteX65" fmla="*/ 755541 w 1146526"/>
                <a:gd name="connsiteY65" fmla="*/ 220501 h 1423811"/>
                <a:gd name="connsiteX66" fmla="*/ 772884 w 1146526"/>
                <a:gd name="connsiteY66" fmla="*/ 203159 h 1423811"/>
                <a:gd name="connsiteX67" fmla="*/ 772884 w 1146526"/>
                <a:gd name="connsiteY67" fmla="*/ 193249 h 1423811"/>
                <a:gd name="connsiteX68" fmla="*/ 755541 w 1146526"/>
                <a:gd name="connsiteY68" fmla="*/ 178383 h 1423811"/>
                <a:gd name="connsiteX69" fmla="*/ 770406 w 1146526"/>
                <a:gd name="connsiteY69" fmla="*/ 158563 h 1423811"/>
                <a:gd name="connsiteX70" fmla="*/ 740676 w 1146526"/>
                <a:gd name="connsiteY70" fmla="*/ 106535 h 1423811"/>
                <a:gd name="connsiteX71" fmla="*/ 728288 w 1146526"/>
                <a:gd name="connsiteY71" fmla="*/ 84237 h 1423811"/>
                <a:gd name="connsiteX72" fmla="*/ 725810 w 1146526"/>
                <a:gd name="connsiteY72" fmla="*/ 24776 h 1423811"/>
                <a:gd name="connsiteX73" fmla="*/ 760496 w 1146526"/>
                <a:gd name="connsiteY73" fmla="*/ 24776 h 1423811"/>
                <a:gd name="connsiteX74" fmla="*/ 815002 w 1146526"/>
                <a:gd name="connsiteY74" fmla="*/ 0 h 1423811"/>
                <a:gd name="connsiteX75" fmla="*/ 876941 w 1146526"/>
                <a:gd name="connsiteY75" fmla="*/ 17344 h 1423811"/>
                <a:gd name="connsiteX76" fmla="*/ 894283 w 1146526"/>
                <a:gd name="connsiteY76" fmla="*/ 42118 h 1423811"/>
                <a:gd name="connsiteX77" fmla="*/ 941357 w 1146526"/>
                <a:gd name="connsiteY77" fmla="*/ 81758 h 1423811"/>
                <a:gd name="connsiteX78" fmla="*/ 956222 w 1146526"/>
                <a:gd name="connsiteY78" fmla="*/ 153608 h 1423811"/>
                <a:gd name="connsiteX79" fmla="*/ 1008251 w 1146526"/>
                <a:gd name="connsiteY79" fmla="*/ 203159 h 1423811"/>
                <a:gd name="connsiteX80" fmla="*/ 1015683 w 1146526"/>
                <a:gd name="connsiteY80" fmla="*/ 252710 h 1423811"/>
                <a:gd name="connsiteX81" fmla="*/ 1035504 w 1146526"/>
                <a:gd name="connsiteY81" fmla="*/ 270052 h 1423811"/>
                <a:gd name="connsiteX82" fmla="*/ 1037981 w 1146526"/>
                <a:gd name="connsiteY82" fmla="*/ 292350 h 1423811"/>
                <a:gd name="connsiteX83" fmla="*/ 1062757 w 1146526"/>
                <a:gd name="connsiteY83" fmla="*/ 314649 h 1423811"/>
                <a:gd name="connsiteX84" fmla="*/ 1040459 w 1146526"/>
                <a:gd name="connsiteY84" fmla="*/ 341901 h 1423811"/>
                <a:gd name="connsiteX85" fmla="*/ 1050369 w 1146526"/>
                <a:gd name="connsiteY85" fmla="*/ 438525 h 1423811"/>
                <a:gd name="connsiteX86" fmla="*/ 1109830 w 1146526"/>
                <a:gd name="connsiteY86" fmla="*/ 478165 h 1423811"/>
                <a:gd name="connsiteX87" fmla="*/ 1144516 w 1146526"/>
                <a:gd name="connsiteY87" fmla="*/ 505419 h 1423811"/>
                <a:gd name="connsiteX88" fmla="*/ 1146526 w 1146526"/>
                <a:gd name="connsiteY88" fmla="*/ 519495 h 1423811"/>
                <a:gd name="connsiteX89" fmla="*/ 1144515 w 1146526"/>
                <a:gd name="connsiteY89" fmla="*/ 519293 h 1423811"/>
                <a:gd name="connsiteX90" fmla="*/ 1079108 w 1146526"/>
                <a:gd name="connsiteY90" fmla="*/ 522266 h 1423811"/>
                <a:gd name="connsiteX91" fmla="*/ 1061270 w 1146526"/>
                <a:gd name="connsiteY91" fmla="*/ 549024 h 1423811"/>
                <a:gd name="connsiteX92" fmla="*/ 1040458 w 1146526"/>
                <a:gd name="connsiteY92" fmla="*/ 575781 h 1423811"/>
                <a:gd name="connsiteX93" fmla="*/ 1040458 w 1146526"/>
                <a:gd name="connsiteY93" fmla="*/ 587674 h 1423811"/>
                <a:gd name="connsiteX94" fmla="*/ 1052350 w 1146526"/>
                <a:gd name="connsiteY94" fmla="*/ 608485 h 1423811"/>
                <a:gd name="connsiteX95" fmla="*/ 1025593 w 1146526"/>
                <a:gd name="connsiteY95" fmla="*/ 650108 h 1423811"/>
                <a:gd name="connsiteX96" fmla="*/ 975051 w 1146526"/>
                <a:gd name="connsiteY96" fmla="*/ 667946 h 1423811"/>
                <a:gd name="connsiteX97" fmla="*/ 966132 w 1146526"/>
                <a:gd name="connsiteY97" fmla="*/ 709569 h 1423811"/>
                <a:gd name="connsiteX98" fmla="*/ 963159 w 1146526"/>
                <a:gd name="connsiteY98" fmla="*/ 733353 h 1423811"/>
                <a:gd name="connsiteX99" fmla="*/ 942347 w 1146526"/>
                <a:gd name="connsiteY99" fmla="*/ 733353 h 1423811"/>
                <a:gd name="connsiteX100" fmla="*/ 909644 w 1146526"/>
                <a:gd name="connsiteY100" fmla="*/ 772003 h 1423811"/>
                <a:gd name="connsiteX101" fmla="*/ 894779 w 1146526"/>
                <a:gd name="connsiteY101" fmla="*/ 801733 h 1423811"/>
                <a:gd name="connsiteX102" fmla="*/ 894779 w 1146526"/>
                <a:gd name="connsiteY102" fmla="*/ 849302 h 1423811"/>
                <a:gd name="connsiteX103" fmla="*/ 870994 w 1146526"/>
                <a:gd name="connsiteY103" fmla="*/ 870114 h 1423811"/>
                <a:gd name="connsiteX104" fmla="*/ 814506 w 1146526"/>
                <a:gd name="connsiteY104" fmla="*/ 858221 h 1423811"/>
                <a:gd name="connsiteX105" fmla="*/ 793695 w 1146526"/>
                <a:gd name="connsiteY105" fmla="*/ 899844 h 1423811"/>
                <a:gd name="connsiteX106" fmla="*/ 772883 w 1146526"/>
                <a:gd name="connsiteY106" fmla="*/ 908763 h 1423811"/>
                <a:gd name="connsiteX107" fmla="*/ 775856 w 1146526"/>
                <a:gd name="connsiteY107" fmla="*/ 947413 h 1423811"/>
                <a:gd name="connsiteX108" fmla="*/ 763964 w 1146526"/>
                <a:gd name="connsiteY108" fmla="*/ 974170 h 1423811"/>
                <a:gd name="connsiteX109" fmla="*/ 772883 w 1146526"/>
                <a:gd name="connsiteY109" fmla="*/ 1036605 h 1423811"/>
                <a:gd name="connsiteX110" fmla="*/ 775856 w 1146526"/>
                <a:gd name="connsiteY110" fmla="*/ 1072281 h 1423811"/>
                <a:gd name="connsiteX111" fmla="*/ 793695 w 1146526"/>
                <a:gd name="connsiteY111" fmla="*/ 1119850 h 1423811"/>
                <a:gd name="connsiteX112" fmla="*/ 820452 w 1146526"/>
                <a:gd name="connsiteY112" fmla="*/ 1122823 h 1423811"/>
                <a:gd name="connsiteX113" fmla="*/ 847210 w 1146526"/>
                <a:gd name="connsiteY113" fmla="*/ 1176338 h 1423811"/>
                <a:gd name="connsiteX114" fmla="*/ 862075 w 1146526"/>
                <a:gd name="connsiteY114" fmla="*/ 1200122 h 1423811"/>
                <a:gd name="connsiteX115" fmla="*/ 876940 w 1146526"/>
                <a:gd name="connsiteY115" fmla="*/ 1220934 h 1423811"/>
                <a:gd name="connsiteX116" fmla="*/ 865048 w 1146526"/>
                <a:gd name="connsiteY116" fmla="*/ 1271476 h 1423811"/>
                <a:gd name="connsiteX117" fmla="*/ 847210 w 1146526"/>
                <a:gd name="connsiteY117" fmla="*/ 1295260 h 1423811"/>
                <a:gd name="connsiteX118" fmla="*/ 817479 w 1146526"/>
                <a:gd name="connsiteY118" fmla="*/ 1292287 h 1423811"/>
                <a:gd name="connsiteX119" fmla="*/ 817479 w 1146526"/>
                <a:gd name="connsiteY119" fmla="*/ 1313098 h 1423811"/>
                <a:gd name="connsiteX120" fmla="*/ 802614 w 1146526"/>
                <a:gd name="connsiteY120" fmla="*/ 1333910 h 1423811"/>
                <a:gd name="connsiteX121" fmla="*/ 823425 w 1146526"/>
                <a:gd name="connsiteY121" fmla="*/ 1351748 h 1423811"/>
                <a:gd name="connsiteX122" fmla="*/ 838290 w 1146526"/>
                <a:gd name="connsiteY122" fmla="*/ 1387425 h 1423811"/>
                <a:gd name="connsiteX123" fmla="*/ 856129 w 1146526"/>
                <a:gd name="connsiteY123" fmla="*/ 1408236 h 1423811"/>
                <a:gd name="connsiteX124" fmla="*/ 861321 w 1146526"/>
                <a:gd name="connsiteY124" fmla="*/ 1423811 h 142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146526" h="1423811">
                  <a:moveTo>
                    <a:pt x="0" y="1423811"/>
                  </a:moveTo>
                  <a:lnTo>
                    <a:pt x="2367" y="1407245"/>
                  </a:lnTo>
                  <a:lnTo>
                    <a:pt x="32097" y="1377515"/>
                  </a:lnTo>
                  <a:lnTo>
                    <a:pt x="71738" y="1347784"/>
                  </a:lnTo>
                  <a:lnTo>
                    <a:pt x="81648" y="1305667"/>
                  </a:lnTo>
                  <a:lnTo>
                    <a:pt x="136154" y="1268503"/>
                  </a:lnTo>
                  <a:lnTo>
                    <a:pt x="121289" y="1238772"/>
                  </a:lnTo>
                  <a:lnTo>
                    <a:pt x="160930" y="1181788"/>
                  </a:lnTo>
                  <a:lnTo>
                    <a:pt x="153497" y="1174356"/>
                  </a:lnTo>
                  <a:lnTo>
                    <a:pt x="237734" y="1085164"/>
                  </a:lnTo>
                  <a:lnTo>
                    <a:pt x="232779" y="1030658"/>
                  </a:lnTo>
                  <a:lnTo>
                    <a:pt x="208003" y="991018"/>
                  </a:lnTo>
                  <a:lnTo>
                    <a:pt x="227823" y="981108"/>
                  </a:lnTo>
                  <a:lnTo>
                    <a:pt x="198093" y="931557"/>
                  </a:lnTo>
                  <a:lnTo>
                    <a:pt x="217913" y="911736"/>
                  </a:lnTo>
                  <a:lnTo>
                    <a:pt x="346746" y="810158"/>
                  </a:lnTo>
                  <a:lnTo>
                    <a:pt x="326925" y="797769"/>
                  </a:lnTo>
                  <a:lnTo>
                    <a:pt x="274897" y="800248"/>
                  </a:lnTo>
                  <a:lnTo>
                    <a:pt x="210481" y="817590"/>
                  </a:lnTo>
                  <a:lnTo>
                    <a:pt x="103946" y="842365"/>
                  </a:lnTo>
                  <a:lnTo>
                    <a:pt x="98991" y="867141"/>
                  </a:lnTo>
                  <a:lnTo>
                    <a:pt x="89081" y="906781"/>
                  </a:lnTo>
                  <a:lnTo>
                    <a:pt x="39530" y="914213"/>
                  </a:lnTo>
                  <a:lnTo>
                    <a:pt x="51918" y="874572"/>
                  </a:lnTo>
                  <a:lnTo>
                    <a:pt x="29620" y="849799"/>
                  </a:lnTo>
                  <a:lnTo>
                    <a:pt x="51918" y="832455"/>
                  </a:lnTo>
                  <a:lnTo>
                    <a:pt x="89081" y="802724"/>
                  </a:lnTo>
                  <a:lnTo>
                    <a:pt x="138632" y="785381"/>
                  </a:lnTo>
                  <a:lnTo>
                    <a:pt x="200570" y="750697"/>
                  </a:lnTo>
                  <a:lnTo>
                    <a:pt x="235256" y="706099"/>
                  </a:lnTo>
                  <a:lnTo>
                    <a:pt x="274897" y="673892"/>
                  </a:lnTo>
                  <a:cubicBezTo>
                    <a:pt x="275723" y="649943"/>
                    <a:pt x="276548" y="625993"/>
                    <a:pt x="277374" y="602044"/>
                  </a:cubicBezTo>
                  <a:lnTo>
                    <a:pt x="294717" y="579745"/>
                  </a:lnTo>
                  <a:lnTo>
                    <a:pt x="227823" y="490554"/>
                  </a:lnTo>
                  <a:lnTo>
                    <a:pt x="188183" y="490554"/>
                  </a:lnTo>
                  <a:lnTo>
                    <a:pt x="178273" y="463302"/>
                  </a:lnTo>
                  <a:lnTo>
                    <a:pt x="178273" y="436048"/>
                  </a:lnTo>
                  <a:lnTo>
                    <a:pt x="126244" y="408794"/>
                  </a:lnTo>
                  <a:lnTo>
                    <a:pt x="96514" y="393930"/>
                  </a:lnTo>
                  <a:lnTo>
                    <a:pt x="71738" y="381542"/>
                  </a:lnTo>
                  <a:lnTo>
                    <a:pt x="71738" y="302261"/>
                  </a:lnTo>
                  <a:lnTo>
                    <a:pt x="46300" y="272583"/>
                  </a:lnTo>
                  <a:lnTo>
                    <a:pt x="145569" y="275503"/>
                  </a:lnTo>
                  <a:lnTo>
                    <a:pt x="163407" y="257665"/>
                  </a:lnTo>
                  <a:lnTo>
                    <a:pt x="154488" y="198204"/>
                  </a:lnTo>
                  <a:lnTo>
                    <a:pt x="240707" y="165500"/>
                  </a:lnTo>
                  <a:lnTo>
                    <a:pt x="231788" y="141716"/>
                  </a:lnTo>
                  <a:lnTo>
                    <a:pt x="255572" y="117931"/>
                  </a:lnTo>
                  <a:lnTo>
                    <a:pt x="344764" y="114958"/>
                  </a:lnTo>
                  <a:lnTo>
                    <a:pt x="371521" y="46578"/>
                  </a:lnTo>
                  <a:lnTo>
                    <a:pt x="395306" y="64416"/>
                  </a:lnTo>
                  <a:lnTo>
                    <a:pt x="433955" y="49551"/>
                  </a:lnTo>
                  <a:lnTo>
                    <a:pt x="472605" y="97120"/>
                  </a:lnTo>
                  <a:lnTo>
                    <a:pt x="508282" y="109012"/>
                  </a:lnTo>
                  <a:lnTo>
                    <a:pt x="564770" y="126850"/>
                  </a:lnTo>
                  <a:lnTo>
                    <a:pt x="551484" y="122655"/>
                  </a:lnTo>
                  <a:lnTo>
                    <a:pt x="559815" y="146176"/>
                  </a:lnTo>
                  <a:lnTo>
                    <a:pt x="614321" y="151130"/>
                  </a:lnTo>
                  <a:lnTo>
                    <a:pt x="624231" y="180860"/>
                  </a:lnTo>
                  <a:lnTo>
                    <a:pt x="651484" y="200680"/>
                  </a:lnTo>
                  <a:lnTo>
                    <a:pt x="676259" y="195727"/>
                  </a:lnTo>
                  <a:lnTo>
                    <a:pt x="688647" y="203159"/>
                  </a:lnTo>
                  <a:lnTo>
                    <a:pt x="693602" y="203159"/>
                  </a:lnTo>
                  <a:lnTo>
                    <a:pt x="708467" y="240321"/>
                  </a:lnTo>
                  <a:lnTo>
                    <a:pt x="738198" y="240321"/>
                  </a:lnTo>
                  <a:lnTo>
                    <a:pt x="755541" y="220501"/>
                  </a:lnTo>
                  <a:lnTo>
                    <a:pt x="772884" y="203159"/>
                  </a:lnTo>
                  <a:lnTo>
                    <a:pt x="772884" y="193249"/>
                  </a:lnTo>
                  <a:lnTo>
                    <a:pt x="755541" y="178383"/>
                  </a:lnTo>
                  <a:lnTo>
                    <a:pt x="770406" y="158563"/>
                  </a:lnTo>
                  <a:lnTo>
                    <a:pt x="740676" y="106535"/>
                  </a:lnTo>
                  <a:lnTo>
                    <a:pt x="728288" y="84237"/>
                  </a:lnTo>
                  <a:lnTo>
                    <a:pt x="725810" y="24776"/>
                  </a:lnTo>
                  <a:lnTo>
                    <a:pt x="760496" y="24776"/>
                  </a:lnTo>
                  <a:lnTo>
                    <a:pt x="815002" y="0"/>
                  </a:lnTo>
                  <a:lnTo>
                    <a:pt x="876941" y="17344"/>
                  </a:lnTo>
                  <a:lnTo>
                    <a:pt x="894283" y="42118"/>
                  </a:lnTo>
                  <a:lnTo>
                    <a:pt x="941357" y="81758"/>
                  </a:lnTo>
                  <a:lnTo>
                    <a:pt x="956222" y="153608"/>
                  </a:lnTo>
                  <a:lnTo>
                    <a:pt x="1008251" y="203159"/>
                  </a:lnTo>
                  <a:lnTo>
                    <a:pt x="1015683" y="252710"/>
                  </a:lnTo>
                  <a:lnTo>
                    <a:pt x="1035504" y="270052"/>
                  </a:lnTo>
                  <a:lnTo>
                    <a:pt x="1037981" y="292350"/>
                  </a:lnTo>
                  <a:lnTo>
                    <a:pt x="1062757" y="314649"/>
                  </a:lnTo>
                  <a:lnTo>
                    <a:pt x="1040459" y="341901"/>
                  </a:lnTo>
                  <a:lnTo>
                    <a:pt x="1050369" y="438525"/>
                  </a:lnTo>
                  <a:lnTo>
                    <a:pt x="1109830" y="478165"/>
                  </a:lnTo>
                  <a:lnTo>
                    <a:pt x="1144516" y="505419"/>
                  </a:lnTo>
                  <a:lnTo>
                    <a:pt x="1146526" y="519495"/>
                  </a:lnTo>
                  <a:lnTo>
                    <a:pt x="1144515" y="519293"/>
                  </a:lnTo>
                  <a:lnTo>
                    <a:pt x="1079108" y="522266"/>
                  </a:lnTo>
                  <a:lnTo>
                    <a:pt x="1061270" y="549024"/>
                  </a:lnTo>
                  <a:lnTo>
                    <a:pt x="1040458" y="575781"/>
                  </a:lnTo>
                  <a:lnTo>
                    <a:pt x="1040458" y="587674"/>
                  </a:lnTo>
                  <a:lnTo>
                    <a:pt x="1052350" y="608485"/>
                  </a:lnTo>
                  <a:lnTo>
                    <a:pt x="1025593" y="650108"/>
                  </a:lnTo>
                  <a:lnTo>
                    <a:pt x="975051" y="667946"/>
                  </a:lnTo>
                  <a:lnTo>
                    <a:pt x="966132" y="709569"/>
                  </a:lnTo>
                  <a:lnTo>
                    <a:pt x="963159" y="733353"/>
                  </a:lnTo>
                  <a:lnTo>
                    <a:pt x="942347" y="733353"/>
                  </a:lnTo>
                  <a:lnTo>
                    <a:pt x="909644" y="772003"/>
                  </a:lnTo>
                  <a:lnTo>
                    <a:pt x="894779" y="801733"/>
                  </a:lnTo>
                  <a:lnTo>
                    <a:pt x="894779" y="849302"/>
                  </a:lnTo>
                  <a:lnTo>
                    <a:pt x="870994" y="870114"/>
                  </a:lnTo>
                  <a:lnTo>
                    <a:pt x="814506" y="858221"/>
                  </a:lnTo>
                  <a:lnTo>
                    <a:pt x="793695" y="899844"/>
                  </a:lnTo>
                  <a:lnTo>
                    <a:pt x="772883" y="908763"/>
                  </a:lnTo>
                  <a:lnTo>
                    <a:pt x="775856" y="947413"/>
                  </a:lnTo>
                  <a:lnTo>
                    <a:pt x="763964" y="974170"/>
                  </a:lnTo>
                  <a:lnTo>
                    <a:pt x="772883" y="1036605"/>
                  </a:lnTo>
                  <a:lnTo>
                    <a:pt x="775856" y="1072281"/>
                  </a:lnTo>
                  <a:lnTo>
                    <a:pt x="793695" y="1119850"/>
                  </a:lnTo>
                  <a:lnTo>
                    <a:pt x="820452" y="1122823"/>
                  </a:lnTo>
                  <a:lnTo>
                    <a:pt x="847210" y="1176338"/>
                  </a:lnTo>
                  <a:lnTo>
                    <a:pt x="862075" y="1200122"/>
                  </a:lnTo>
                  <a:lnTo>
                    <a:pt x="876940" y="1220934"/>
                  </a:lnTo>
                  <a:lnTo>
                    <a:pt x="865048" y="1271476"/>
                  </a:lnTo>
                  <a:lnTo>
                    <a:pt x="847210" y="1295260"/>
                  </a:lnTo>
                  <a:lnTo>
                    <a:pt x="817479" y="1292287"/>
                  </a:lnTo>
                  <a:lnTo>
                    <a:pt x="817479" y="1313098"/>
                  </a:lnTo>
                  <a:lnTo>
                    <a:pt x="802614" y="1333910"/>
                  </a:lnTo>
                  <a:lnTo>
                    <a:pt x="823425" y="1351748"/>
                  </a:lnTo>
                  <a:lnTo>
                    <a:pt x="838290" y="1387425"/>
                  </a:lnTo>
                  <a:lnTo>
                    <a:pt x="856129" y="1408236"/>
                  </a:lnTo>
                  <a:lnTo>
                    <a:pt x="861321" y="1423811"/>
                  </a:lnTo>
                </a:path>
              </a:pathLst>
            </a:custGeom>
            <a:solidFill>
              <a:srgbClr val="E2F0D9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88E680B-96B9-B3F3-0B61-36B8D676CC5D}"/>
                </a:ext>
              </a:extLst>
            </p:cNvPr>
            <p:cNvSpPr/>
            <p:nvPr/>
          </p:nvSpPr>
          <p:spPr>
            <a:xfrm>
              <a:off x="2676754" y="844550"/>
              <a:ext cx="695095" cy="235920"/>
            </a:xfrm>
            <a:custGeom>
              <a:avLst/>
              <a:gdLst>
                <a:gd name="connsiteX0" fmla="*/ 0 w 695095"/>
                <a:gd name="connsiteY0" fmla="*/ 0 h 235920"/>
                <a:gd name="connsiteX1" fmla="*/ 695095 w 695095"/>
                <a:gd name="connsiteY1" fmla="*/ 0 h 235920"/>
                <a:gd name="connsiteX2" fmla="*/ 695095 w 695095"/>
                <a:gd name="connsiteY2" fmla="*/ 137340 h 235920"/>
                <a:gd name="connsiteX3" fmla="*/ 665346 w 695095"/>
                <a:gd name="connsiteY3" fmla="*/ 155647 h 235920"/>
                <a:gd name="connsiteX4" fmla="*/ 653454 w 695095"/>
                <a:gd name="connsiteY4" fmla="*/ 122944 h 235920"/>
                <a:gd name="connsiteX5" fmla="*/ 638589 w 695095"/>
                <a:gd name="connsiteY5" fmla="*/ 87267 h 235920"/>
                <a:gd name="connsiteX6" fmla="*/ 623724 w 695095"/>
                <a:gd name="connsiteY6" fmla="*/ 87267 h 235920"/>
                <a:gd name="connsiteX7" fmla="*/ 599939 w 695095"/>
                <a:gd name="connsiteY7" fmla="*/ 134836 h 235920"/>
                <a:gd name="connsiteX8" fmla="*/ 573182 w 695095"/>
                <a:gd name="connsiteY8" fmla="*/ 167539 h 235920"/>
                <a:gd name="connsiteX9" fmla="*/ 567236 w 695095"/>
                <a:gd name="connsiteY9" fmla="*/ 182405 h 235920"/>
                <a:gd name="connsiteX10" fmla="*/ 472098 w 695095"/>
                <a:gd name="connsiteY10" fmla="*/ 235920 h 235920"/>
                <a:gd name="connsiteX11" fmla="*/ 412637 w 695095"/>
                <a:gd name="connsiteY11" fmla="*/ 209162 h 235920"/>
                <a:gd name="connsiteX12" fmla="*/ 376960 w 695095"/>
                <a:gd name="connsiteY12" fmla="*/ 227000 h 235920"/>
                <a:gd name="connsiteX13" fmla="*/ 353176 w 695095"/>
                <a:gd name="connsiteY13" fmla="*/ 197270 h 235920"/>
                <a:gd name="connsiteX14" fmla="*/ 362095 w 695095"/>
                <a:gd name="connsiteY14" fmla="*/ 170512 h 235920"/>
                <a:gd name="connsiteX15" fmla="*/ 338311 w 695095"/>
                <a:gd name="connsiteY15" fmla="*/ 140782 h 235920"/>
                <a:gd name="connsiteX16" fmla="*/ 305607 w 695095"/>
                <a:gd name="connsiteY16" fmla="*/ 125917 h 235920"/>
                <a:gd name="connsiteX17" fmla="*/ 275876 w 695095"/>
                <a:gd name="connsiteY17" fmla="*/ 90240 h 235920"/>
                <a:gd name="connsiteX18" fmla="*/ 219388 w 695095"/>
                <a:gd name="connsiteY18" fmla="*/ 81321 h 235920"/>
                <a:gd name="connsiteX19" fmla="*/ 189658 w 695095"/>
                <a:gd name="connsiteY19" fmla="*/ 57536 h 235920"/>
                <a:gd name="connsiteX20" fmla="*/ 162900 w 695095"/>
                <a:gd name="connsiteY20" fmla="*/ 134836 h 235920"/>
                <a:gd name="connsiteX21" fmla="*/ 142089 w 695095"/>
                <a:gd name="connsiteY21" fmla="*/ 164566 h 235920"/>
                <a:gd name="connsiteX22" fmla="*/ 49924 w 695095"/>
                <a:gd name="connsiteY22" fmla="*/ 212135 h 235920"/>
                <a:gd name="connsiteX23" fmla="*/ 41005 w 695095"/>
                <a:gd name="connsiteY23" fmla="*/ 170512 h 235920"/>
                <a:gd name="connsiteX24" fmla="*/ 46951 w 695095"/>
                <a:gd name="connsiteY24" fmla="*/ 45644 h 235920"/>
                <a:gd name="connsiteX25" fmla="*/ 5329 w 695095"/>
                <a:gd name="connsiteY25" fmla="*/ 12941 h 235920"/>
                <a:gd name="connsiteX0" fmla="*/ 695095 w 786535"/>
                <a:gd name="connsiteY0" fmla="*/ 0 h 235920"/>
                <a:gd name="connsiteX1" fmla="*/ 695095 w 786535"/>
                <a:gd name="connsiteY1" fmla="*/ 137340 h 235920"/>
                <a:gd name="connsiteX2" fmla="*/ 665346 w 786535"/>
                <a:gd name="connsiteY2" fmla="*/ 155647 h 235920"/>
                <a:gd name="connsiteX3" fmla="*/ 653454 w 786535"/>
                <a:gd name="connsiteY3" fmla="*/ 122944 h 235920"/>
                <a:gd name="connsiteX4" fmla="*/ 638589 w 786535"/>
                <a:gd name="connsiteY4" fmla="*/ 87267 h 235920"/>
                <a:gd name="connsiteX5" fmla="*/ 623724 w 786535"/>
                <a:gd name="connsiteY5" fmla="*/ 87267 h 235920"/>
                <a:gd name="connsiteX6" fmla="*/ 599939 w 786535"/>
                <a:gd name="connsiteY6" fmla="*/ 134836 h 235920"/>
                <a:gd name="connsiteX7" fmla="*/ 573182 w 786535"/>
                <a:gd name="connsiteY7" fmla="*/ 167539 h 235920"/>
                <a:gd name="connsiteX8" fmla="*/ 567236 w 786535"/>
                <a:gd name="connsiteY8" fmla="*/ 182405 h 235920"/>
                <a:gd name="connsiteX9" fmla="*/ 472098 w 786535"/>
                <a:gd name="connsiteY9" fmla="*/ 235920 h 235920"/>
                <a:gd name="connsiteX10" fmla="*/ 412637 w 786535"/>
                <a:gd name="connsiteY10" fmla="*/ 209162 h 235920"/>
                <a:gd name="connsiteX11" fmla="*/ 376960 w 786535"/>
                <a:gd name="connsiteY11" fmla="*/ 227000 h 235920"/>
                <a:gd name="connsiteX12" fmla="*/ 353176 w 786535"/>
                <a:gd name="connsiteY12" fmla="*/ 197270 h 235920"/>
                <a:gd name="connsiteX13" fmla="*/ 362095 w 786535"/>
                <a:gd name="connsiteY13" fmla="*/ 170512 h 235920"/>
                <a:gd name="connsiteX14" fmla="*/ 338311 w 786535"/>
                <a:gd name="connsiteY14" fmla="*/ 140782 h 235920"/>
                <a:gd name="connsiteX15" fmla="*/ 305607 w 786535"/>
                <a:gd name="connsiteY15" fmla="*/ 125917 h 235920"/>
                <a:gd name="connsiteX16" fmla="*/ 275876 w 786535"/>
                <a:gd name="connsiteY16" fmla="*/ 90240 h 235920"/>
                <a:gd name="connsiteX17" fmla="*/ 219388 w 786535"/>
                <a:gd name="connsiteY17" fmla="*/ 81321 h 235920"/>
                <a:gd name="connsiteX18" fmla="*/ 189658 w 786535"/>
                <a:gd name="connsiteY18" fmla="*/ 57536 h 235920"/>
                <a:gd name="connsiteX19" fmla="*/ 162900 w 786535"/>
                <a:gd name="connsiteY19" fmla="*/ 134836 h 235920"/>
                <a:gd name="connsiteX20" fmla="*/ 142089 w 786535"/>
                <a:gd name="connsiteY20" fmla="*/ 164566 h 235920"/>
                <a:gd name="connsiteX21" fmla="*/ 49924 w 786535"/>
                <a:gd name="connsiteY21" fmla="*/ 212135 h 235920"/>
                <a:gd name="connsiteX22" fmla="*/ 41005 w 786535"/>
                <a:gd name="connsiteY22" fmla="*/ 170512 h 235920"/>
                <a:gd name="connsiteX23" fmla="*/ 46951 w 786535"/>
                <a:gd name="connsiteY23" fmla="*/ 45644 h 235920"/>
                <a:gd name="connsiteX24" fmla="*/ 5329 w 786535"/>
                <a:gd name="connsiteY24" fmla="*/ 12941 h 235920"/>
                <a:gd name="connsiteX25" fmla="*/ 0 w 786535"/>
                <a:gd name="connsiteY25" fmla="*/ 0 h 235920"/>
                <a:gd name="connsiteX26" fmla="*/ 786535 w 786535"/>
                <a:gd name="connsiteY26" fmla="*/ 91440 h 235920"/>
                <a:gd name="connsiteX0" fmla="*/ 695095 w 695095"/>
                <a:gd name="connsiteY0" fmla="*/ 0 h 235920"/>
                <a:gd name="connsiteX1" fmla="*/ 695095 w 695095"/>
                <a:gd name="connsiteY1" fmla="*/ 137340 h 235920"/>
                <a:gd name="connsiteX2" fmla="*/ 665346 w 695095"/>
                <a:gd name="connsiteY2" fmla="*/ 155647 h 235920"/>
                <a:gd name="connsiteX3" fmla="*/ 653454 w 695095"/>
                <a:gd name="connsiteY3" fmla="*/ 122944 h 235920"/>
                <a:gd name="connsiteX4" fmla="*/ 638589 w 695095"/>
                <a:gd name="connsiteY4" fmla="*/ 87267 h 235920"/>
                <a:gd name="connsiteX5" fmla="*/ 623724 w 695095"/>
                <a:gd name="connsiteY5" fmla="*/ 87267 h 235920"/>
                <a:gd name="connsiteX6" fmla="*/ 599939 w 695095"/>
                <a:gd name="connsiteY6" fmla="*/ 134836 h 235920"/>
                <a:gd name="connsiteX7" fmla="*/ 573182 w 695095"/>
                <a:gd name="connsiteY7" fmla="*/ 167539 h 235920"/>
                <a:gd name="connsiteX8" fmla="*/ 567236 w 695095"/>
                <a:gd name="connsiteY8" fmla="*/ 182405 h 235920"/>
                <a:gd name="connsiteX9" fmla="*/ 472098 w 695095"/>
                <a:gd name="connsiteY9" fmla="*/ 235920 h 235920"/>
                <a:gd name="connsiteX10" fmla="*/ 412637 w 695095"/>
                <a:gd name="connsiteY10" fmla="*/ 209162 h 235920"/>
                <a:gd name="connsiteX11" fmla="*/ 376960 w 695095"/>
                <a:gd name="connsiteY11" fmla="*/ 227000 h 235920"/>
                <a:gd name="connsiteX12" fmla="*/ 353176 w 695095"/>
                <a:gd name="connsiteY12" fmla="*/ 197270 h 235920"/>
                <a:gd name="connsiteX13" fmla="*/ 362095 w 695095"/>
                <a:gd name="connsiteY13" fmla="*/ 170512 h 235920"/>
                <a:gd name="connsiteX14" fmla="*/ 338311 w 695095"/>
                <a:gd name="connsiteY14" fmla="*/ 140782 h 235920"/>
                <a:gd name="connsiteX15" fmla="*/ 305607 w 695095"/>
                <a:gd name="connsiteY15" fmla="*/ 125917 h 235920"/>
                <a:gd name="connsiteX16" fmla="*/ 275876 w 695095"/>
                <a:gd name="connsiteY16" fmla="*/ 90240 h 235920"/>
                <a:gd name="connsiteX17" fmla="*/ 219388 w 695095"/>
                <a:gd name="connsiteY17" fmla="*/ 81321 h 235920"/>
                <a:gd name="connsiteX18" fmla="*/ 189658 w 695095"/>
                <a:gd name="connsiteY18" fmla="*/ 57536 h 235920"/>
                <a:gd name="connsiteX19" fmla="*/ 162900 w 695095"/>
                <a:gd name="connsiteY19" fmla="*/ 134836 h 235920"/>
                <a:gd name="connsiteX20" fmla="*/ 142089 w 695095"/>
                <a:gd name="connsiteY20" fmla="*/ 164566 h 235920"/>
                <a:gd name="connsiteX21" fmla="*/ 49924 w 695095"/>
                <a:gd name="connsiteY21" fmla="*/ 212135 h 235920"/>
                <a:gd name="connsiteX22" fmla="*/ 41005 w 695095"/>
                <a:gd name="connsiteY22" fmla="*/ 170512 h 235920"/>
                <a:gd name="connsiteX23" fmla="*/ 46951 w 695095"/>
                <a:gd name="connsiteY23" fmla="*/ 45644 h 235920"/>
                <a:gd name="connsiteX24" fmla="*/ 5329 w 695095"/>
                <a:gd name="connsiteY24" fmla="*/ 12941 h 235920"/>
                <a:gd name="connsiteX25" fmla="*/ 0 w 695095"/>
                <a:gd name="connsiteY25" fmla="*/ 0 h 235920"/>
                <a:gd name="connsiteX0" fmla="*/ 695095 w 695095"/>
                <a:gd name="connsiteY0" fmla="*/ 137340 h 235920"/>
                <a:gd name="connsiteX1" fmla="*/ 665346 w 695095"/>
                <a:gd name="connsiteY1" fmla="*/ 155647 h 235920"/>
                <a:gd name="connsiteX2" fmla="*/ 653454 w 695095"/>
                <a:gd name="connsiteY2" fmla="*/ 122944 h 235920"/>
                <a:gd name="connsiteX3" fmla="*/ 638589 w 695095"/>
                <a:gd name="connsiteY3" fmla="*/ 87267 h 235920"/>
                <a:gd name="connsiteX4" fmla="*/ 623724 w 695095"/>
                <a:gd name="connsiteY4" fmla="*/ 87267 h 235920"/>
                <a:gd name="connsiteX5" fmla="*/ 599939 w 695095"/>
                <a:gd name="connsiteY5" fmla="*/ 134836 h 235920"/>
                <a:gd name="connsiteX6" fmla="*/ 573182 w 695095"/>
                <a:gd name="connsiteY6" fmla="*/ 167539 h 235920"/>
                <a:gd name="connsiteX7" fmla="*/ 567236 w 695095"/>
                <a:gd name="connsiteY7" fmla="*/ 182405 h 235920"/>
                <a:gd name="connsiteX8" fmla="*/ 472098 w 695095"/>
                <a:gd name="connsiteY8" fmla="*/ 235920 h 235920"/>
                <a:gd name="connsiteX9" fmla="*/ 412637 w 695095"/>
                <a:gd name="connsiteY9" fmla="*/ 209162 h 235920"/>
                <a:gd name="connsiteX10" fmla="*/ 376960 w 695095"/>
                <a:gd name="connsiteY10" fmla="*/ 227000 h 235920"/>
                <a:gd name="connsiteX11" fmla="*/ 353176 w 695095"/>
                <a:gd name="connsiteY11" fmla="*/ 197270 h 235920"/>
                <a:gd name="connsiteX12" fmla="*/ 362095 w 695095"/>
                <a:gd name="connsiteY12" fmla="*/ 170512 h 235920"/>
                <a:gd name="connsiteX13" fmla="*/ 338311 w 695095"/>
                <a:gd name="connsiteY13" fmla="*/ 140782 h 235920"/>
                <a:gd name="connsiteX14" fmla="*/ 305607 w 695095"/>
                <a:gd name="connsiteY14" fmla="*/ 125917 h 235920"/>
                <a:gd name="connsiteX15" fmla="*/ 275876 w 695095"/>
                <a:gd name="connsiteY15" fmla="*/ 90240 h 235920"/>
                <a:gd name="connsiteX16" fmla="*/ 219388 w 695095"/>
                <a:gd name="connsiteY16" fmla="*/ 81321 h 235920"/>
                <a:gd name="connsiteX17" fmla="*/ 189658 w 695095"/>
                <a:gd name="connsiteY17" fmla="*/ 57536 h 235920"/>
                <a:gd name="connsiteX18" fmla="*/ 162900 w 695095"/>
                <a:gd name="connsiteY18" fmla="*/ 134836 h 235920"/>
                <a:gd name="connsiteX19" fmla="*/ 142089 w 695095"/>
                <a:gd name="connsiteY19" fmla="*/ 164566 h 235920"/>
                <a:gd name="connsiteX20" fmla="*/ 49924 w 695095"/>
                <a:gd name="connsiteY20" fmla="*/ 212135 h 235920"/>
                <a:gd name="connsiteX21" fmla="*/ 41005 w 695095"/>
                <a:gd name="connsiteY21" fmla="*/ 170512 h 235920"/>
                <a:gd name="connsiteX22" fmla="*/ 46951 w 695095"/>
                <a:gd name="connsiteY22" fmla="*/ 45644 h 235920"/>
                <a:gd name="connsiteX23" fmla="*/ 5329 w 695095"/>
                <a:gd name="connsiteY23" fmla="*/ 12941 h 235920"/>
                <a:gd name="connsiteX24" fmla="*/ 0 w 695095"/>
                <a:gd name="connsiteY24" fmla="*/ 0 h 23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95095" h="235920">
                  <a:moveTo>
                    <a:pt x="695095" y="137340"/>
                  </a:moveTo>
                  <a:lnTo>
                    <a:pt x="665346" y="155647"/>
                  </a:lnTo>
                  <a:lnTo>
                    <a:pt x="653454" y="122944"/>
                  </a:lnTo>
                  <a:lnTo>
                    <a:pt x="638589" y="87267"/>
                  </a:lnTo>
                  <a:lnTo>
                    <a:pt x="623724" y="87267"/>
                  </a:lnTo>
                  <a:lnTo>
                    <a:pt x="599939" y="134836"/>
                  </a:lnTo>
                  <a:lnTo>
                    <a:pt x="573182" y="167539"/>
                  </a:lnTo>
                  <a:lnTo>
                    <a:pt x="567236" y="182405"/>
                  </a:lnTo>
                  <a:lnTo>
                    <a:pt x="472098" y="235920"/>
                  </a:lnTo>
                  <a:lnTo>
                    <a:pt x="412637" y="209162"/>
                  </a:lnTo>
                  <a:lnTo>
                    <a:pt x="376960" y="227000"/>
                  </a:lnTo>
                  <a:lnTo>
                    <a:pt x="353176" y="197270"/>
                  </a:lnTo>
                  <a:lnTo>
                    <a:pt x="362095" y="170512"/>
                  </a:lnTo>
                  <a:lnTo>
                    <a:pt x="338311" y="140782"/>
                  </a:lnTo>
                  <a:lnTo>
                    <a:pt x="305607" y="125917"/>
                  </a:lnTo>
                  <a:lnTo>
                    <a:pt x="275876" y="90240"/>
                  </a:lnTo>
                  <a:lnTo>
                    <a:pt x="219388" y="81321"/>
                  </a:lnTo>
                  <a:lnTo>
                    <a:pt x="189658" y="57536"/>
                  </a:lnTo>
                  <a:lnTo>
                    <a:pt x="162900" y="134836"/>
                  </a:lnTo>
                  <a:lnTo>
                    <a:pt x="142089" y="164566"/>
                  </a:lnTo>
                  <a:lnTo>
                    <a:pt x="49924" y="212135"/>
                  </a:lnTo>
                  <a:lnTo>
                    <a:pt x="41005" y="170512"/>
                  </a:lnTo>
                  <a:lnTo>
                    <a:pt x="46951" y="45644"/>
                  </a:lnTo>
                  <a:lnTo>
                    <a:pt x="5329" y="12941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BB9F7E82-5558-D8F2-2CAD-F56E160EC62D}"/>
              </a:ext>
            </a:extLst>
          </p:cNvPr>
          <p:cNvGrpSpPr/>
          <p:nvPr/>
        </p:nvGrpSpPr>
        <p:grpSpPr>
          <a:xfrm>
            <a:off x="761439" y="3749040"/>
            <a:ext cx="2610869" cy="2707237"/>
            <a:chOff x="761439" y="3749040"/>
            <a:chExt cx="2610869" cy="2707237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0C205C03-A5C0-7A43-2AB9-E57209F29768}"/>
                </a:ext>
              </a:extLst>
            </p:cNvPr>
            <p:cNvGrpSpPr/>
            <p:nvPr/>
          </p:nvGrpSpPr>
          <p:grpSpPr>
            <a:xfrm>
              <a:off x="761439" y="3749040"/>
              <a:ext cx="2610869" cy="2707237"/>
              <a:chOff x="761439" y="3749040"/>
              <a:chExt cx="2610869" cy="2707237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5DA1A9C8-DECF-23A5-B752-04674E113448}"/>
                  </a:ext>
                </a:extLst>
              </p:cNvPr>
              <p:cNvSpPr/>
              <p:nvPr/>
            </p:nvSpPr>
            <p:spPr>
              <a:xfrm>
                <a:off x="2089535" y="3749040"/>
                <a:ext cx="1282314" cy="1636309"/>
              </a:xfrm>
              <a:custGeom>
                <a:avLst/>
                <a:gdLst>
                  <a:gd name="connsiteX0" fmla="*/ 727951 w 1282314"/>
                  <a:gd name="connsiteY0" fmla="*/ 0 h 1636309"/>
                  <a:gd name="connsiteX1" fmla="*/ 1282314 w 1282314"/>
                  <a:gd name="connsiteY1" fmla="*/ 0 h 1636309"/>
                  <a:gd name="connsiteX2" fmla="*/ 1282314 w 1282314"/>
                  <a:gd name="connsiteY2" fmla="*/ 1268103 h 1636309"/>
                  <a:gd name="connsiteX3" fmla="*/ 1268484 w 1282314"/>
                  <a:gd name="connsiteY3" fmla="*/ 1257730 h 1636309"/>
                  <a:gd name="connsiteX4" fmla="*/ 1224235 w 1282314"/>
                  <a:gd name="connsiteY4" fmla="*/ 1370812 h 1636309"/>
                  <a:gd name="connsiteX5" fmla="*/ 1076737 w 1282314"/>
                  <a:gd name="connsiteY5" fmla="*/ 1375729 h 1636309"/>
                  <a:gd name="connsiteX6" fmla="*/ 1037404 w 1282314"/>
                  <a:gd name="connsiteY6" fmla="*/ 1415062 h 1636309"/>
                  <a:gd name="connsiteX7" fmla="*/ 1052154 w 1282314"/>
                  <a:gd name="connsiteY7" fmla="*/ 1454395 h 1636309"/>
                  <a:gd name="connsiteX8" fmla="*/ 909572 w 1282314"/>
                  <a:gd name="connsiteY8" fmla="*/ 1508477 h 1636309"/>
                  <a:gd name="connsiteX9" fmla="*/ 924322 w 1282314"/>
                  <a:gd name="connsiteY9" fmla="*/ 1606809 h 1636309"/>
                  <a:gd name="connsiteX10" fmla="*/ 894822 w 1282314"/>
                  <a:gd name="connsiteY10" fmla="*/ 1636309 h 1636309"/>
                  <a:gd name="connsiteX11" fmla="*/ 727658 w 1282314"/>
                  <a:gd name="connsiteY11" fmla="*/ 1631393 h 1636309"/>
                  <a:gd name="connsiteX12" fmla="*/ 766991 w 1282314"/>
                  <a:gd name="connsiteY12" fmla="*/ 1518311 h 1636309"/>
                  <a:gd name="connsiteX13" fmla="*/ 747324 w 1282314"/>
                  <a:gd name="connsiteY13" fmla="*/ 1469144 h 1636309"/>
                  <a:gd name="connsiteX14" fmla="*/ 693242 w 1282314"/>
                  <a:gd name="connsiteY14" fmla="*/ 1405229 h 1636309"/>
                  <a:gd name="connsiteX15" fmla="*/ 639159 w 1282314"/>
                  <a:gd name="connsiteY15" fmla="*/ 1316730 h 1636309"/>
                  <a:gd name="connsiteX16" fmla="*/ 589993 w 1282314"/>
                  <a:gd name="connsiteY16" fmla="*/ 1154482 h 1636309"/>
                  <a:gd name="connsiteX17" fmla="*/ 653909 w 1282314"/>
                  <a:gd name="connsiteY17" fmla="*/ 1124982 h 1636309"/>
                  <a:gd name="connsiteX18" fmla="*/ 668659 w 1282314"/>
                  <a:gd name="connsiteY18" fmla="*/ 1080733 h 1636309"/>
                  <a:gd name="connsiteX19" fmla="*/ 693242 w 1282314"/>
                  <a:gd name="connsiteY19" fmla="*/ 1041400 h 1636309"/>
                  <a:gd name="connsiteX20" fmla="*/ 742408 w 1282314"/>
                  <a:gd name="connsiteY20" fmla="*/ 1021733 h 1636309"/>
                  <a:gd name="connsiteX21" fmla="*/ 766991 w 1282314"/>
                  <a:gd name="connsiteY21" fmla="*/ 997150 h 1636309"/>
                  <a:gd name="connsiteX22" fmla="*/ 776824 w 1282314"/>
                  <a:gd name="connsiteY22" fmla="*/ 947984 h 1636309"/>
                  <a:gd name="connsiteX23" fmla="*/ 825990 w 1282314"/>
                  <a:gd name="connsiteY23" fmla="*/ 943068 h 1636309"/>
                  <a:gd name="connsiteX24" fmla="*/ 850573 w 1282314"/>
                  <a:gd name="connsiteY24" fmla="*/ 898818 h 1636309"/>
                  <a:gd name="connsiteX25" fmla="*/ 884989 w 1282314"/>
                  <a:gd name="connsiteY25" fmla="*/ 893902 h 1636309"/>
                  <a:gd name="connsiteX26" fmla="*/ 884989 w 1282314"/>
                  <a:gd name="connsiteY26" fmla="*/ 849652 h 1636309"/>
                  <a:gd name="connsiteX27" fmla="*/ 924322 w 1282314"/>
                  <a:gd name="connsiteY27" fmla="*/ 849652 h 1636309"/>
                  <a:gd name="connsiteX28" fmla="*/ 963655 w 1282314"/>
                  <a:gd name="connsiteY28" fmla="*/ 815236 h 1636309"/>
                  <a:gd name="connsiteX29" fmla="*/ 993155 w 1282314"/>
                  <a:gd name="connsiteY29" fmla="*/ 746403 h 1636309"/>
                  <a:gd name="connsiteX30" fmla="*/ 988238 w 1282314"/>
                  <a:gd name="connsiteY30" fmla="*/ 628405 h 1636309"/>
                  <a:gd name="connsiteX31" fmla="*/ 948905 w 1282314"/>
                  <a:gd name="connsiteY31" fmla="*/ 579239 h 1636309"/>
                  <a:gd name="connsiteX32" fmla="*/ 860406 w 1282314"/>
                  <a:gd name="connsiteY32" fmla="*/ 603822 h 1636309"/>
                  <a:gd name="connsiteX33" fmla="*/ 776824 w 1282314"/>
                  <a:gd name="connsiteY33" fmla="*/ 692321 h 1636309"/>
                  <a:gd name="connsiteX34" fmla="*/ 742408 w 1282314"/>
                  <a:gd name="connsiteY34" fmla="*/ 697237 h 1636309"/>
                  <a:gd name="connsiteX35" fmla="*/ 712908 w 1282314"/>
                  <a:gd name="connsiteY35" fmla="*/ 643155 h 1636309"/>
                  <a:gd name="connsiteX36" fmla="*/ 599826 w 1282314"/>
                  <a:gd name="connsiteY36" fmla="*/ 598905 h 1636309"/>
                  <a:gd name="connsiteX37" fmla="*/ 467078 w 1282314"/>
                  <a:gd name="connsiteY37" fmla="*/ 520239 h 1636309"/>
                  <a:gd name="connsiteX38" fmla="*/ 417912 w 1282314"/>
                  <a:gd name="connsiteY38" fmla="*/ 525156 h 1636309"/>
                  <a:gd name="connsiteX39" fmla="*/ 329413 w 1282314"/>
                  <a:gd name="connsiteY39" fmla="*/ 510406 h 1636309"/>
                  <a:gd name="connsiteX40" fmla="*/ 294997 w 1282314"/>
                  <a:gd name="connsiteY40" fmla="*/ 534989 h 1636309"/>
                  <a:gd name="connsiteX41" fmla="*/ 211414 w 1282314"/>
                  <a:gd name="connsiteY41" fmla="*/ 510406 h 1636309"/>
                  <a:gd name="connsiteX42" fmla="*/ 147498 w 1282314"/>
                  <a:gd name="connsiteY42" fmla="*/ 525156 h 1636309"/>
                  <a:gd name="connsiteX43" fmla="*/ 122915 w 1282314"/>
                  <a:gd name="connsiteY43" fmla="*/ 544822 h 1636309"/>
                  <a:gd name="connsiteX44" fmla="*/ 0 w 1282314"/>
                  <a:gd name="connsiteY44" fmla="*/ 534989 h 1636309"/>
                  <a:gd name="connsiteX45" fmla="*/ 19667 w 1282314"/>
                  <a:gd name="connsiteY45" fmla="*/ 485823 h 1636309"/>
                  <a:gd name="connsiteX46" fmla="*/ 73749 w 1282314"/>
                  <a:gd name="connsiteY46" fmla="*/ 451407 h 1636309"/>
                  <a:gd name="connsiteX47" fmla="*/ 147498 w 1282314"/>
                  <a:gd name="connsiteY47" fmla="*/ 451407 h 1636309"/>
                  <a:gd name="connsiteX48" fmla="*/ 176998 w 1282314"/>
                  <a:gd name="connsiteY48" fmla="*/ 426824 h 1636309"/>
                  <a:gd name="connsiteX49" fmla="*/ 221247 w 1282314"/>
                  <a:gd name="connsiteY49" fmla="*/ 402241 h 1636309"/>
                  <a:gd name="connsiteX50" fmla="*/ 240914 w 1282314"/>
                  <a:gd name="connsiteY50" fmla="*/ 343242 h 1636309"/>
                  <a:gd name="connsiteX51" fmla="*/ 196664 w 1282314"/>
                  <a:gd name="connsiteY51" fmla="*/ 338325 h 1636309"/>
                  <a:gd name="connsiteX52" fmla="*/ 186831 w 1282314"/>
                  <a:gd name="connsiteY52" fmla="*/ 313742 h 1636309"/>
                  <a:gd name="connsiteX53" fmla="*/ 162248 w 1282314"/>
                  <a:gd name="connsiteY53" fmla="*/ 289159 h 1636309"/>
                  <a:gd name="connsiteX54" fmla="*/ 122915 w 1282314"/>
                  <a:gd name="connsiteY54" fmla="*/ 298992 h 1636309"/>
                  <a:gd name="connsiteX55" fmla="*/ 108166 w 1282314"/>
                  <a:gd name="connsiteY55" fmla="*/ 269492 h 1636309"/>
                  <a:gd name="connsiteX56" fmla="*/ 152415 w 1282314"/>
                  <a:gd name="connsiteY56" fmla="*/ 235076 h 1636309"/>
                  <a:gd name="connsiteX57" fmla="*/ 216331 w 1282314"/>
                  <a:gd name="connsiteY57" fmla="*/ 230160 h 1636309"/>
                  <a:gd name="connsiteX58" fmla="*/ 235997 w 1282314"/>
                  <a:gd name="connsiteY58" fmla="*/ 171160 h 1636309"/>
                  <a:gd name="connsiteX59" fmla="*/ 290080 w 1282314"/>
                  <a:gd name="connsiteY59" fmla="*/ 131827 h 1636309"/>
                  <a:gd name="connsiteX60" fmla="*/ 329413 w 1282314"/>
                  <a:gd name="connsiteY60" fmla="*/ 72828 h 1636309"/>
                  <a:gd name="connsiteX61" fmla="*/ 383495 w 1282314"/>
                  <a:gd name="connsiteY61" fmla="*/ 102328 h 1636309"/>
                  <a:gd name="connsiteX62" fmla="*/ 373662 w 1282314"/>
                  <a:gd name="connsiteY62" fmla="*/ 176077 h 1636309"/>
                  <a:gd name="connsiteX63" fmla="*/ 432662 w 1282314"/>
                  <a:gd name="connsiteY63" fmla="*/ 195743 h 1636309"/>
                  <a:gd name="connsiteX64" fmla="*/ 422828 w 1282314"/>
                  <a:gd name="connsiteY64" fmla="*/ 264576 h 1636309"/>
                  <a:gd name="connsiteX65" fmla="*/ 506411 w 1282314"/>
                  <a:gd name="connsiteY65" fmla="*/ 289159 h 1636309"/>
                  <a:gd name="connsiteX66" fmla="*/ 535910 w 1282314"/>
                  <a:gd name="connsiteY66" fmla="*/ 244909 h 1636309"/>
                  <a:gd name="connsiteX67" fmla="*/ 619493 w 1282314"/>
                  <a:gd name="connsiteY67" fmla="*/ 235076 h 1636309"/>
                  <a:gd name="connsiteX68" fmla="*/ 678492 w 1282314"/>
                  <a:gd name="connsiteY68" fmla="*/ 239993 h 1636309"/>
                  <a:gd name="connsiteX69" fmla="*/ 678492 w 1282314"/>
                  <a:gd name="connsiteY69" fmla="*/ 200660 h 1636309"/>
                  <a:gd name="connsiteX70" fmla="*/ 707991 w 1282314"/>
                  <a:gd name="connsiteY70" fmla="*/ 180994 h 1636309"/>
                  <a:gd name="connsiteX71" fmla="*/ 703075 w 1282314"/>
                  <a:gd name="connsiteY71" fmla="*/ 131827 h 1636309"/>
                  <a:gd name="connsiteX72" fmla="*/ 732574 w 1282314"/>
                  <a:gd name="connsiteY72" fmla="*/ 92495 h 1636309"/>
                  <a:gd name="connsiteX73" fmla="*/ 717825 w 1282314"/>
                  <a:gd name="connsiteY73" fmla="*/ 53162 h 1636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282314" h="1636309">
                    <a:moveTo>
                      <a:pt x="727951" y="0"/>
                    </a:moveTo>
                    <a:lnTo>
                      <a:pt x="1282314" y="0"/>
                    </a:lnTo>
                    <a:lnTo>
                      <a:pt x="1282314" y="1268103"/>
                    </a:lnTo>
                    <a:lnTo>
                      <a:pt x="1268484" y="1257730"/>
                    </a:lnTo>
                    <a:lnTo>
                      <a:pt x="1224235" y="1370812"/>
                    </a:lnTo>
                    <a:lnTo>
                      <a:pt x="1076737" y="1375729"/>
                    </a:lnTo>
                    <a:lnTo>
                      <a:pt x="1037404" y="1415062"/>
                    </a:lnTo>
                    <a:lnTo>
                      <a:pt x="1052154" y="1454395"/>
                    </a:lnTo>
                    <a:lnTo>
                      <a:pt x="909572" y="1508477"/>
                    </a:lnTo>
                    <a:lnTo>
                      <a:pt x="924322" y="1606809"/>
                    </a:lnTo>
                    <a:lnTo>
                      <a:pt x="894822" y="1636309"/>
                    </a:lnTo>
                    <a:lnTo>
                      <a:pt x="727658" y="1631393"/>
                    </a:lnTo>
                    <a:lnTo>
                      <a:pt x="766991" y="1518311"/>
                    </a:lnTo>
                    <a:lnTo>
                      <a:pt x="747324" y="1469144"/>
                    </a:lnTo>
                    <a:lnTo>
                      <a:pt x="693242" y="1405229"/>
                    </a:lnTo>
                    <a:lnTo>
                      <a:pt x="639159" y="1316730"/>
                    </a:lnTo>
                    <a:lnTo>
                      <a:pt x="589993" y="1154482"/>
                    </a:lnTo>
                    <a:lnTo>
                      <a:pt x="653909" y="1124982"/>
                    </a:lnTo>
                    <a:lnTo>
                      <a:pt x="668659" y="1080733"/>
                    </a:lnTo>
                    <a:lnTo>
                      <a:pt x="693242" y="1041400"/>
                    </a:lnTo>
                    <a:lnTo>
                      <a:pt x="742408" y="1021733"/>
                    </a:lnTo>
                    <a:lnTo>
                      <a:pt x="766991" y="997150"/>
                    </a:lnTo>
                    <a:lnTo>
                      <a:pt x="776824" y="947984"/>
                    </a:lnTo>
                    <a:lnTo>
                      <a:pt x="825990" y="943068"/>
                    </a:lnTo>
                    <a:lnTo>
                      <a:pt x="850573" y="898818"/>
                    </a:lnTo>
                    <a:lnTo>
                      <a:pt x="884989" y="893902"/>
                    </a:lnTo>
                    <a:lnTo>
                      <a:pt x="884989" y="849652"/>
                    </a:lnTo>
                    <a:lnTo>
                      <a:pt x="924322" y="849652"/>
                    </a:lnTo>
                    <a:lnTo>
                      <a:pt x="963655" y="815236"/>
                    </a:lnTo>
                    <a:lnTo>
                      <a:pt x="993155" y="746403"/>
                    </a:lnTo>
                    <a:lnTo>
                      <a:pt x="988238" y="628405"/>
                    </a:lnTo>
                    <a:lnTo>
                      <a:pt x="948905" y="579239"/>
                    </a:lnTo>
                    <a:lnTo>
                      <a:pt x="860406" y="603822"/>
                    </a:lnTo>
                    <a:lnTo>
                      <a:pt x="776824" y="692321"/>
                    </a:lnTo>
                    <a:lnTo>
                      <a:pt x="742408" y="697237"/>
                    </a:lnTo>
                    <a:lnTo>
                      <a:pt x="712908" y="643155"/>
                    </a:lnTo>
                    <a:lnTo>
                      <a:pt x="599826" y="598905"/>
                    </a:lnTo>
                    <a:lnTo>
                      <a:pt x="467078" y="520239"/>
                    </a:lnTo>
                    <a:lnTo>
                      <a:pt x="417912" y="525156"/>
                    </a:lnTo>
                    <a:lnTo>
                      <a:pt x="329413" y="510406"/>
                    </a:lnTo>
                    <a:lnTo>
                      <a:pt x="294997" y="534989"/>
                    </a:lnTo>
                    <a:lnTo>
                      <a:pt x="211414" y="510406"/>
                    </a:lnTo>
                    <a:lnTo>
                      <a:pt x="147498" y="525156"/>
                    </a:lnTo>
                    <a:lnTo>
                      <a:pt x="122915" y="544822"/>
                    </a:lnTo>
                    <a:lnTo>
                      <a:pt x="0" y="534989"/>
                    </a:lnTo>
                    <a:lnTo>
                      <a:pt x="19667" y="485823"/>
                    </a:lnTo>
                    <a:lnTo>
                      <a:pt x="73749" y="451407"/>
                    </a:lnTo>
                    <a:lnTo>
                      <a:pt x="147498" y="451407"/>
                    </a:lnTo>
                    <a:lnTo>
                      <a:pt x="176998" y="426824"/>
                    </a:lnTo>
                    <a:lnTo>
                      <a:pt x="221247" y="402241"/>
                    </a:lnTo>
                    <a:lnTo>
                      <a:pt x="240914" y="343242"/>
                    </a:lnTo>
                    <a:lnTo>
                      <a:pt x="196664" y="338325"/>
                    </a:lnTo>
                    <a:lnTo>
                      <a:pt x="186831" y="313742"/>
                    </a:lnTo>
                    <a:lnTo>
                      <a:pt x="162248" y="289159"/>
                    </a:lnTo>
                    <a:lnTo>
                      <a:pt x="122915" y="298992"/>
                    </a:lnTo>
                    <a:lnTo>
                      <a:pt x="108166" y="269492"/>
                    </a:lnTo>
                    <a:lnTo>
                      <a:pt x="152415" y="235076"/>
                    </a:lnTo>
                    <a:lnTo>
                      <a:pt x="216331" y="230160"/>
                    </a:lnTo>
                    <a:lnTo>
                      <a:pt x="235997" y="171160"/>
                    </a:lnTo>
                    <a:lnTo>
                      <a:pt x="290080" y="131827"/>
                    </a:lnTo>
                    <a:lnTo>
                      <a:pt x="329413" y="72828"/>
                    </a:lnTo>
                    <a:lnTo>
                      <a:pt x="383495" y="102328"/>
                    </a:lnTo>
                    <a:lnTo>
                      <a:pt x="373662" y="176077"/>
                    </a:lnTo>
                    <a:lnTo>
                      <a:pt x="432662" y="195743"/>
                    </a:lnTo>
                    <a:lnTo>
                      <a:pt x="422828" y="264576"/>
                    </a:lnTo>
                    <a:lnTo>
                      <a:pt x="506411" y="289159"/>
                    </a:lnTo>
                    <a:lnTo>
                      <a:pt x="535910" y="244909"/>
                    </a:lnTo>
                    <a:lnTo>
                      <a:pt x="619493" y="235076"/>
                    </a:lnTo>
                    <a:lnTo>
                      <a:pt x="678492" y="239993"/>
                    </a:lnTo>
                    <a:lnTo>
                      <a:pt x="678492" y="200660"/>
                    </a:lnTo>
                    <a:lnTo>
                      <a:pt x="707991" y="180994"/>
                    </a:lnTo>
                    <a:lnTo>
                      <a:pt x="703075" y="131827"/>
                    </a:lnTo>
                    <a:lnTo>
                      <a:pt x="732574" y="92495"/>
                    </a:lnTo>
                    <a:lnTo>
                      <a:pt x="717825" y="53162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8EAD6962-82F4-D3C9-3737-63AB423B40EB}"/>
                  </a:ext>
                </a:extLst>
              </p:cNvPr>
              <p:cNvSpPr/>
              <p:nvPr/>
            </p:nvSpPr>
            <p:spPr>
              <a:xfrm>
                <a:off x="1542973" y="4093921"/>
                <a:ext cx="1539719" cy="1405331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DE4D4897-DA77-E62F-5FA0-8365317EBDE3}"/>
                  </a:ext>
                </a:extLst>
              </p:cNvPr>
              <p:cNvSpPr/>
              <p:nvPr/>
            </p:nvSpPr>
            <p:spPr>
              <a:xfrm>
                <a:off x="761439" y="4489297"/>
                <a:ext cx="2000443" cy="1895968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61AB6B79-5F86-2BEF-824F-9BCA837217BA}"/>
                  </a:ext>
                </a:extLst>
              </p:cNvPr>
              <p:cNvSpPr/>
              <p:nvPr/>
            </p:nvSpPr>
            <p:spPr>
              <a:xfrm>
                <a:off x="1034925" y="4179961"/>
                <a:ext cx="155695" cy="110624"/>
              </a:xfrm>
              <a:custGeom>
                <a:avLst/>
                <a:gdLst>
                  <a:gd name="connsiteX0" fmla="*/ 120650 w 241300"/>
                  <a:gd name="connsiteY0" fmla="*/ 0 h 171450"/>
                  <a:gd name="connsiteX1" fmla="*/ 0 w 241300"/>
                  <a:gd name="connsiteY1" fmla="*/ 88900 h 171450"/>
                  <a:gd name="connsiteX2" fmla="*/ 146050 w 241300"/>
                  <a:gd name="connsiteY2" fmla="*/ 171450 h 171450"/>
                  <a:gd name="connsiteX3" fmla="*/ 241300 w 241300"/>
                  <a:gd name="connsiteY3" fmla="*/ 76200 h 171450"/>
                  <a:gd name="connsiteX4" fmla="*/ 120650 w 241300"/>
                  <a:gd name="connsiteY4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300" h="171450">
                    <a:moveTo>
                      <a:pt x="120650" y="0"/>
                    </a:moveTo>
                    <a:lnTo>
                      <a:pt x="0" y="88900"/>
                    </a:lnTo>
                    <a:lnTo>
                      <a:pt x="146050" y="171450"/>
                    </a:lnTo>
                    <a:lnTo>
                      <a:pt x="241300" y="76200"/>
                    </a:lnTo>
                    <a:lnTo>
                      <a:pt x="120650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D2FF9AAC-93BA-3DA2-1449-F1ED8B0AC08C}"/>
                  </a:ext>
                </a:extLst>
              </p:cNvPr>
              <p:cNvSpPr/>
              <p:nvPr/>
            </p:nvSpPr>
            <p:spPr>
              <a:xfrm>
                <a:off x="1444644" y="4282390"/>
                <a:ext cx="147499" cy="139305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699E4A47-B4C4-57E5-948A-B095A112F7B0}"/>
                  </a:ext>
                </a:extLst>
              </p:cNvPr>
              <p:cNvSpPr/>
              <p:nvPr/>
            </p:nvSpPr>
            <p:spPr>
              <a:xfrm>
                <a:off x="834162" y="4335655"/>
                <a:ext cx="65555" cy="208953"/>
              </a:xfrm>
              <a:custGeom>
                <a:avLst/>
                <a:gdLst>
                  <a:gd name="connsiteX0" fmla="*/ 38100 w 101600"/>
                  <a:gd name="connsiteY0" fmla="*/ 19050 h 323850"/>
                  <a:gd name="connsiteX1" fmla="*/ 25400 w 101600"/>
                  <a:gd name="connsiteY1" fmla="*/ 241300 h 323850"/>
                  <a:gd name="connsiteX2" fmla="*/ 0 w 101600"/>
                  <a:gd name="connsiteY2" fmla="*/ 292100 h 323850"/>
                  <a:gd name="connsiteX3" fmla="*/ 101600 w 101600"/>
                  <a:gd name="connsiteY3" fmla="*/ 323850 h 323850"/>
                  <a:gd name="connsiteX4" fmla="*/ 82550 w 101600"/>
                  <a:gd name="connsiteY4" fmla="*/ 241300 h 323850"/>
                  <a:gd name="connsiteX5" fmla="*/ 101600 w 101600"/>
                  <a:gd name="connsiteY5" fmla="*/ 196850 h 323850"/>
                  <a:gd name="connsiteX6" fmla="*/ 95250 w 101600"/>
                  <a:gd name="connsiteY6" fmla="*/ 0 h 323850"/>
                  <a:gd name="connsiteX7" fmla="*/ 38100 w 101600"/>
                  <a:gd name="connsiteY7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1600" h="323850">
                    <a:moveTo>
                      <a:pt x="38100" y="19050"/>
                    </a:moveTo>
                    <a:lnTo>
                      <a:pt x="25400" y="241300"/>
                    </a:lnTo>
                    <a:lnTo>
                      <a:pt x="0" y="292100"/>
                    </a:lnTo>
                    <a:lnTo>
                      <a:pt x="101600" y="323850"/>
                    </a:lnTo>
                    <a:lnTo>
                      <a:pt x="82550" y="241300"/>
                    </a:lnTo>
                    <a:lnTo>
                      <a:pt x="101600" y="196850"/>
                    </a:lnTo>
                    <a:lnTo>
                      <a:pt x="95250" y="0"/>
                    </a:lnTo>
                    <a:lnTo>
                      <a:pt x="38100" y="1905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87F6D251-86E5-AB16-DFA7-C3E22DB654A1}"/>
                  </a:ext>
                </a:extLst>
              </p:cNvPr>
              <p:cNvSpPr/>
              <p:nvPr/>
            </p:nvSpPr>
            <p:spPr>
              <a:xfrm>
                <a:off x="2792617" y="5006775"/>
                <a:ext cx="579232" cy="1449502"/>
              </a:xfrm>
              <a:custGeom>
                <a:avLst/>
                <a:gdLst>
                  <a:gd name="connsiteX0" fmla="*/ 565410 w 579232"/>
                  <a:gd name="connsiteY0" fmla="*/ 0 h 1449502"/>
                  <a:gd name="connsiteX1" fmla="*/ 579232 w 579232"/>
                  <a:gd name="connsiteY1" fmla="*/ 10367 h 1449502"/>
                  <a:gd name="connsiteX2" fmla="*/ 579232 w 579232"/>
                  <a:gd name="connsiteY2" fmla="*/ 1449502 h 1449502"/>
                  <a:gd name="connsiteX3" fmla="*/ 292616 w 579232"/>
                  <a:gd name="connsiteY3" fmla="*/ 1449502 h 1449502"/>
                  <a:gd name="connsiteX4" fmla="*/ 311384 w 579232"/>
                  <a:gd name="connsiteY4" fmla="*/ 1430733 h 1449502"/>
                  <a:gd name="connsiteX5" fmla="*/ 524439 w 579232"/>
                  <a:gd name="connsiteY5" fmla="*/ 1262751 h 1449502"/>
                  <a:gd name="connsiteX6" fmla="*/ 491660 w 579232"/>
                  <a:gd name="connsiteY6" fmla="*/ 1242263 h 1449502"/>
                  <a:gd name="connsiteX7" fmla="*/ 405620 w 579232"/>
                  <a:gd name="connsiteY7" fmla="*/ 1246362 h 1449502"/>
                  <a:gd name="connsiteX8" fmla="*/ 299094 w 579232"/>
                  <a:gd name="connsiteY8" fmla="*/ 1275041 h 1449502"/>
                  <a:gd name="connsiteX9" fmla="*/ 122914 w 579232"/>
                  <a:gd name="connsiteY9" fmla="*/ 1316012 h 1449502"/>
                  <a:gd name="connsiteX10" fmla="*/ 114720 w 579232"/>
                  <a:gd name="connsiteY10" fmla="*/ 1356985 h 1449502"/>
                  <a:gd name="connsiteX11" fmla="*/ 98332 w 579232"/>
                  <a:gd name="connsiteY11" fmla="*/ 1422538 h 1449502"/>
                  <a:gd name="connsiteX12" fmla="*/ 16388 w 579232"/>
                  <a:gd name="connsiteY12" fmla="*/ 1434829 h 1449502"/>
                  <a:gd name="connsiteX13" fmla="*/ 36874 w 579232"/>
                  <a:gd name="connsiteY13" fmla="*/ 1369274 h 1449502"/>
                  <a:gd name="connsiteX14" fmla="*/ 0 w 579232"/>
                  <a:gd name="connsiteY14" fmla="*/ 1328306 h 1449502"/>
                  <a:gd name="connsiteX15" fmla="*/ 36874 w 579232"/>
                  <a:gd name="connsiteY15" fmla="*/ 1299624 h 1449502"/>
                  <a:gd name="connsiteX16" fmla="*/ 98332 w 579232"/>
                  <a:gd name="connsiteY16" fmla="*/ 1250457 h 1449502"/>
                  <a:gd name="connsiteX17" fmla="*/ 180275 w 579232"/>
                  <a:gd name="connsiteY17" fmla="*/ 1221776 h 1449502"/>
                  <a:gd name="connsiteX18" fmla="*/ 282704 w 579232"/>
                  <a:gd name="connsiteY18" fmla="*/ 1164419 h 1449502"/>
                  <a:gd name="connsiteX19" fmla="*/ 340065 w 579232"/>
                  <a:gd name="connsiteY19" fmla="*/ 1090666 h 1449502"/>
                  <a:gd name="connsiteX20" fmla="*/ 405620 w 579232"/>
                  <a:gd name="connsiteY20" fmla="*/ 1037404 h 1449502"/>
                  <a:gd name="connsiteX21" fmla="*/ 409716 w 579232"/>
                  <a:gd name="connsiteY21" fmla="*/ 918588 h 1449502"/>
                  <a:gd name="connsiteX22" fmla="*/ 438397 w 579232"/>
                  <a:gd name="connsiteY22" fmla="*/ 881711 h 1449502"/>
                  <a:gd name="connsiteX23" fmla="*/ 327773 w 579232"/>
                  <a:gd name="connsiteY23" fmla="*/ 734214 h 1449502"/>
                  <a:gd name="connsiteX24" fmla="*/ 262219 w 579232"/>
                  <a:gd name="connsiteY24" fmla="*/ 734214 h 1449502"/>
                  <a:gd name="connsiteX25" fmla="*/ 245831 w 579232"/>
                  <a:gd name="connsiteY25" fmla="*/ 689147 h 1449502"/>
                  <a:gd name="connsiteX26" fmla="*/ 245831 w 579232"/>
                  <a:gd name="connsiteY26" fmla="*/ 644076 h 1449502"/>
                  <a:gd name="connsiteX27" fmla="*/ 159789 w 579232"/>
                  <a:gd name="connsiteY27" fmla="*/ 599006 h 1449502"/>
                  <a:gd name="connsiteX28" fmla="*/ 110624 w 579232"/>
                  <a:gd name="connsiteY28" fmla="*/ 574425 h 1449502"/>
                  <a:gd name="connsiteX29" fmla="*/ 69651 w 579232"/>
                  <a:gd name="connsiteY29" fmla="*/ 553938 h 1449502"/>
                  <a:gd name="connsiteX30" fmla="*/ 69651 w 579232"/>
                  <a:gd name="connsiteY30" fmla="*/ 422829 h 1449502"/>
                  <a:gd name="connsiteX31" fmla="*/ 27584 w 579232"/>
                  <a:gd name="connsiteY31" fmla="*/ 373750 h 1449502"/>
                  <a:gd name="connsiteX32" fmla="*/ 191747 w 579232"/>
                  <a:gd name="connsiteY32" fmla="*/ 378579 h 1449502"/>
                  <a:gd name="connsiteX33" fmla="*/ 221246 w 579232"/>
                  <a:gd name="connsiteY33" fmla="*/ 349080 h 1449502"/>
                  <a:gd name="connsiteX34" fmla="*/ 206497 w 579232"/>
                  <a:gd name="connsiteY34" fmla="*/ 250748 h 1449502"/>
                  <a:gd name="connsiteX35" fmla="*/ 349079 w 579232"/>
                  <a:gd name="connsiteY35" fmla="*/ 196665 h 1449502"/>
                  <a:gd name="connsiteX36" fmla="*/ 334330 w 579232"/>
                  <a:gd name="connsiteY36" fmla="*/ 157332 h 1449502"/>
                  <a:gd name="connsiteX37" fmla="*/ 373662 w 579232"/>
                  <a:gd name="connsiteY37" fmla="*/ 117999 h 1449502"/>
                  <a:gd name="connsiteX38" fmla="*/ 521161 w 579232"/>
                  <a:gd name="connsiteY38" fmla="*/ 113082 h 144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9232" h="1449502">
                    <a:moveTo>
                      <a:pt x="565410" y="0"/>
                    </a:moveTo>
                    <a:lnTo>
                      <a:pt x="579232" y="10367"/>
                    </a:lnTo>
                    <a:lnTo>
                      <a:pt x="579232" y="1449502"/>
                    </a:lnTo>
                    <a:lnTo>
                      <a:pt x="292616" y="1449502"/>
                    </a:lnTo>
                    <a:lnTo>
                      <a:pt x="311384" y="1430733"/>
                    </a:lnTo>
                    <a:lnTo>
                      <a:pt x="524439" y="1262751"/>
                    </a:lnTo>
                    <a:lnTo>
                      <a:pt x="491660" y="1242263"/>
                    </a:lnTo>
                    <a:lnTo>
                      <a:pt x="405620" y="1246362"/>
                    </a:lnTo>
                    <a:lnTo>
                      <a:pt x="299094" y="1275041"/>
                    </a:lnTo>
                    <a:lnTo>
                      <a:pt x="122914" y="1316012"/>
                    </a:lnTo>
                    <a:lnTo>
                      <a:pt x="114720" y="1356985"/>
                    </a:lnTo>
                    <a:lnTo>
                      <a:pt x="98332" y="1422538"/>
                    </a:lnTo>
                    <a:lnTo>
                      <a:pt x="16388" y="1434829"/>
                    </a:lnTo>
                    <a:lnTo>
                      <a:pt x="36874" y="1369274"/>
                    </a:lnTo>
                    <a:lnTo>
                      <a:pt x="0" y="1328306"/>
                    </a:lnTo>
                    <a:lnTo>
                      <a:pt x="36874" y="1299624"/>
                    </a:lnTo>
                    <a:lnTo>
                      <a:pt x="98332" y="1250457"/>
                    </a:lnTo>
                    <a:lnTo>
                      <a:pt x="180275" y="1221776"/>
                    </a:lnTo>
                    <a:lnTo>
                      <a:pt x="282704" y="1164419"/>
                    </a:lnTo>
                    <a:lnTo>
                      <a:pt x="340065" y="1090666"/>
                    </a:lnTo>
                    <a:lnTo>
                      <a:pt x="405620" y="1037404"/>
                    </a:lnTo>
                    <a:cubicBezTo>
                      <a:pt x="406986" y="997799"/>
                      <a:pt x="408350" y="958193"/>
                      <a:pt x="409716" y="918588"/>
                    </a:cubicBezTo>
                    <a:lnTo>
                      <a:pt x="438397" y="881711"/>
                    </a:lnTo>
                    <a:lnTo>
                      <a:pt x="327773" y="734214"/>
                    </a:lnTo>
                    <a:lnTo>
                      <a:pt x="262219" y="734214"/>
                    </a:lnTo>
                    <a:lnTo>
                      <a:pt x="245831" y="689147"/>
                    </a:lnTo>
                    <a:lnTo>
                      <a:pt x="245831" y="644076"/>
                    </a:lnTo>
                    <a:lnTo>
                      <a:pt x="159789" y="599006"/>
                    </a:lnTo>
                    <a:lnTo>
                      <a:pt x="110624" y="574425"/>
                    </a:lnTo>
                    <a:lnTo>
                      <a:pt x="69651" y="553938"/>
                    </a:lnTo>
                    <a:lnTo>
                      <a:pt x="69651" y="422829"/>
                    </a:lnTo>
                    <a:lnTo>
                      <a:pt x="27584" y="373750"/>
                    </a:lnTo>
                    <a:lnTo>
                      <a:pt x="191747" y="378579"/>
                    </a:lnTo>
                    <a:lnTo>
                      <a:pt x="221246" y="349080"/>
                    </a:lnTo>
                    <a:lnTo>
                      <a:pt x="206497" y="250748"/>
                    </a:lnTo>
                    <a:lnTo>
                      <a:pt x="349079" y="196665"/>
                    </a:lnTo>
                    <a:lnTo>
                      <a:pt x="334330" y="157332"/>
                    </a:lnTo>
                    <a:lnTo>
                      <a:pt x="373662" y="117999"/>
                    </a:lnTo>
                    <a:lnTo>
                      <a:pt x="521161" y="113082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65B30883-E0AC-032F-3E3C-FABC708F3895}"/>
                  </a:ext>
                </a:extLst>
              </p:cNvPr>
              <p:cNvSpPr/>
              <p:nvPr/>
            </p:nvSpPr>
            <p:spPr>
              <a:xfrm>
                <a:off x="2089994" y="3749040"/>
                <a:ext cx="1282314" cy="1636309"/>
              </a:xfrm>
              <a:custGeom>
                <a:avLst/>
                <a:gdLst>
                  <a:gd name="connsiteX0" fmla="*/ 727951 w 1282314"/>
                  <a:gd name="connsiteY0" fmla="*/ 0 h 1636309"/>
                  <a:gd name="connsiteX1" fmla="*/ 1282314 w 1282314"/>
                  <a:gd name="connsiteY1" fmla="*/ 0 h 1636309"/>
                  <a:gd name="connsiteX2" fmla="*/ 1282314 w 1282314"/>
                  <a:gd name="connsiteY2" fmla="*/ 1268103 h 1636309"/>
                  <a:gd name="connsiteX3" fmla="*/ 1268484 w 1282314"/>
                  <a:gd name="connsiteY3" fmla="*/ 1257730 h 1636309"/>
                  <a:gd name="connsiteX4" fmla="*/ 1224235 w 1282314"/>
                  <a:gd name="connsiteY4" fmla="*/ 1370812 h 1636309"/>
                  <a:gd name="connsiteX5" fmla="*/ 1076737 w 1282314"/>
                  <a:gd name="connsiteY5" fmla="*/ 1375729 h 1636309"/>
                  <a:gd name="connsiteX6" fmla="*/ 1037404 w 1282314"/>
                  <a:gd name="connsiteY6" fmla="*/ 1415062 h 1636309"/>
                  <a:gd name="connsiteX7" fmla="*/ 1052154 w 1282314"/>
                  <a:gd name="connsiteY7" fmla="*/ 1454395 h 1636309"/>
                  <a:gd name="connsiteX8" fmla="*/ 909572 w 1282314"/>
                  <a:gd name="connsiteY8" fmla="*/ 1508477 h 1636309"/>
                  <a:gd name="connsiteX9" fmla="*/ 924322 w 1282314"/>
                  <a:gd name="connsiteY9" fmla="*/ 1606809 h 1636309"/>
                  <a:gd name="connsiteX10" fmla="*/ 894822 w 1282314"/>
                  <a:gd name="connsiteY10" fmla="*/ 1636309 h 1636309"/>
                  <a:gd name="connsiteX11" fmla="*/ 727658 w 1282314"/>
                  <a:gd name="connsiteY11" fmla="*/ 1631393 h 1636309"/>
                  <a:gd name="connsiteX12" fmla="*/ 766991 w 1282314"/>
                  <a:gd name="connsiteY12" fmla="*/ 1518311 h 1636309"/>
                  <a:gd name="connsiteX13" fmla="*/ 747324 w 1282314"/>
                  <a:gd name="connsiteY13" fmla="*/ 1469144 h 1636309"/>
                  <a:gd name="connsiteX14" fmla="*/ 693242 w 1282314"/>
                  <a:gd name="connsiteY14" fmla="*/ 1405229 h 1636309"/>
                  <a:gd name="connsiteX15" fmla="*/ 639159 w 1282314"/>
                  <a:gd name="connsiteY15" fmla="*/ 1316730 h 1636309"/>
                  <a:gd name="connsiteX16" fmla="*/ 589993 w 1282314"/>
                  <a:gd name="connsiteY16" fmla="*/ 1154482 h 1636309"/>
                  <a:gd name="connsiteX17" fmla="*/ 653909 w 1282314"/>
                  <a:gd name="connsiteY17" fmla="*/ 1124982 h 1636309"/>
                  <a:gd name="connsiteX18" fmla="*/ 668659 w 1282314"/>
                  <a:gd name="connsiteY18" fmla="*/ 1080733 h 1636309"/>
                  <a:gd name="connsiteX19" fmla="*/ 693242 w 1282314"/>
                  <a:gd name="connsiteY19" fmla="*/ 1041400 h 1636309"/>
                  <a:gd name="connsiteX20" fmla="*/ 742408 w 1282314"/>
                  <a:gd name="connsiteY20" fmla="*/ 1021733 h 1636309"/>
                  <a:gd name="connsiteX21" fmla="*/ 766991 w 1282314"/>
                  <a:gd name="connsiteY21" fmla="*/ 997150 h 1636309"/>
                  <a:gd name="connsiteX22" fmla="*/ 776824 w 1282314"/>
                  <a:gd name="connsiteY22" fmla="*/ 947984 h 1636309"/>
                  <a:gd name="connsiteX23" fmla="*/ 825990 w 1282314"/>
                  <a:gd name="connsiteY23" fmla="*/ 943068 h 1636309"/>
                  <a:gd name="connsiteX24" fmla="*/ 850573 w 1282314"/>
                  <a:gd name="connsiteY24" fmla="*/ 898818 h 1636309"/>
                  <a:gd name="connsiteX25" fmla="*/ 884989 w 1282314"/>
                  <a:gd name="connsiteY25" fmla="*/ 893902 h 1636309"/>
                  <a:gd name="connsiteX26" fmla="*/ 884989 w 1282314"/>
                  <a:gd name="connsiteY26" fmla="*/ 849652 h 1636309"/>
                  <a:gd name="connsiteX27" fmla="*/ 924322 w 1282314"/>
                  <a:gd name="connsiteY27" fmla="*/ 849652 h 1636309"/>
                  <a:gd name="connsiteX28" fmla="*/ 963655 w 1282314"/>
                  <a:gd name="connsiteY28" fmla="*/ 815236 h 1636309"/>
                  <a:gd name="connsiteX29" fmla="*/ 993155 w 1282314"/>
                  <a:gd name="connsiteY29" fmla="*/ 746403 h 1636309"/>
                  <a:gd name="connsiteX30" fmla="*/ 988238 w 1282314"/>
                  <a:gd name="connsiteY30" fmla="*/ 628405 h 1636309"/>
                  <a:gd name="connsiteX31" fmla="*/ 948905 w 1282314"/>
                  <a:gd name="connsiteY31" fmla="*/ 579239 h 1636309"/>
                  <a:gd name="connsiteX32" fmla="*/ 860406 w 1282314"/>
                  <a:gd name="connsiteY32" fmla="*/ 603822 h 1636309"/>
                  <a:gd name="connsiteX33" fmla="*/ 776824 w 1282314"/>
                  <a:gd name="connsiteY33" fmla="*/ 692321 h 1636309"/>
                  <a:gd name="connsiteX34" fmla="*/ 742408 w 1282314"/>
                  <a:gd name="connsiteY34" fmla="*/ 697237 h 1636309"/>
                  <a:gd name="connsiteX35" fmla="*/ 712908 w 1282314"/>
                  <a:gd name="connsiteY35" fmla="*/ 643155 h 1636309"/>
                  <a:gd name="connsiteX36" fmla="*/ 599826 w 1282314"/>
                  <a:gd name="connsiteY36" fmla="*/ 598905 h 1636309"/>
                  <a:gd name="connsiteX37" fmla="*/ 467078 w 1282314"/>
                  <a:gd name="connsiteY37" fmla="*/ 520239 h 1636309"/>
                  <a:gd name="connsiteX38" fmla="*/ 417912 w 1282314"/>
                  <a:gd name="connsiteY38" fmla="*/ 525156 h 1636309"/>
                  <a:gd name="connsiteX39" fmla="*/ 329413 w 1282314"/>
                  <a:gd name="connsiteY39" fmla="*/ 510406 h 1636309"/>
                  <a:gd name="connsiteX40" fmla="*/ 294997 w 1282314"/>
                  <a:gd name="connsiteY40" fmla="*/ 534989 h 1636309"/>
                  <a:gd name="connsiteX41" fmla="*/ 211414 w 1282314"/>
                  <a:gd name="connsiteY41" fmla="*/ 510406 h 1636309"/>
                  <a:gd name="connsiteX42" fmla="*/ 147498 w 1282314"/>
                  <a:gd name="connsiteY42" fmla="*/ 525156 h 1636309"/>
                  <a:gd name="connsiteX43" fmla="*/ 122915 w 1282314"/>
                  <a:gd name="connsiteY43" fmla="*/ 544822 h 1636309"/>
                  <a:gd name="connsiteX44" fmla="*/ 0 w 1282314"/>
                  <a:gd name="connsiteY44" fmla="*/ 534989 h 1636309"/>
                  <a:gd name="connsiteX45" fmla="*/ 19667 w 1282314"/>
                  <a:gd name="connsiteY45" fmla="*/ 485823 h 1636309"/>
                  <a:gd name="connsiteX46" fmla="*/ 73749 w 1282314"/>
                  <a:gd name="connsiteY46" fmla="*/ 451407 h 1636309"/>
                  <a:gd name="connsiteX47" fmla="*/ 147498 w 1282314"/>
                  <a:gd name="connsiteY47" fmla="*/ 451407 h 1636309"/>
                  <a:gd name="connsiteX48" fmla="*/ 176998 w 1282314"/>
                  <a:gd name="connsiteY48" fmla="*/ 426824 h 1636309"/>
                  <a:gd name="connsiteX49" fmla="*/ 221247 w 1282314"/>
                  <a:gd name="connsiteY49" fmla="*/ 402241 h 1636309"/>
                  <a:gd name="connsiteX50" fmla="*/ 240914 w 1282314"/>
                  <a:gd name="connsiteY50" fmla="*/ 343242 h 1636309"/>
                  <a:gd name="connsiteX51" fmla="*/ 196664 w 1282314"/>
                  <a:gd name="connsiteY51" fmla="*/ 338325 h 1636309"/>
                  <a:gd name="connsiteX52" fmla="*/ 186831 w 1282314"/>
                  <a:gd name="connsiteY52" fmla="*/ 313742 h 1636309"/>
                  <a:gd name="connsiteX53" fmla="*/ 162248 w 1282314"/>
                  <a:gd name="connsiteY53" fmla="*/ 289159 h 1636309"/>
                  <a:gd name="connsiteX54" fmla="*/ 122915 w 1282314"/>
                  <a:gd name="connsiteY54" fmla="*/ 298992 h 1636309"/>
                  <a:gd name="connsiteX55" fmla="*/ 108166 w 1282314"/>
                  <a:gd name="connsiteY55" fmla="*/ 269492 h 1636309"/>
                  <a:gd name="connsiteX56" fmla="*/ 152415 w 1282314"/>
                  <a:gd name="connsiteY56" fmla="*/ 235076 h 1636309"/>
                  <a:gd name="connsiteX57" fmla="*/ 216331 w 1282314"/>
                  <a:gd name="connsiteY57" fmla="*/ 230160 h 1636309"/>
                  <a:gd name="connsiteX58" fmla="*/ 235997 w 1282314"/>
                  <a:gd name="connsiteY58" fmla="*/ 171160 h 1636309"/>
                  <a:gd name="connsiteX59" fmla="*/ 290080 w 1282314"/>
                  <a:gd name="connsiteY59" fmla="*/ 131827 h 1636309"/>
                  <a:gd name="connsiteX60" fmla="*/ 329413 w 1282314"/>
                  <a:gd name="connsiteY60" fmla="*/ 72828 h 1636309"/>
                  <a:gd name="connsiteX61" fmla="*/ 383495 w 1282314"/>
                  <a:gd name="connsiteY61" fmla="*/ 102328 h 1636309"/>
                  <a:gd name="connsiteX62" fmla="*/ 373662 w 1282314"/>
                  <a:gd name="connsiteY62" fmla="*/ 176077 h 1636309"/>
                  <a:gd name="connsiteX63" fmla="*/ 432662 w 1282314"/>
                  <a:gd name="connsiteY63" fmla="*/ 195743 h 1636309"/>
                  <a:gd name="connsiteX64" fmla="*/ 422828 w 1282314"/>
                  <a:gd name="connsiteY64" fmla="*/ 264576 h 1636309"/>
                  <a:gd name="connsiteX65" fmla="*/ 506411 w 1282314"/>
                  <a:gd name="connsiteY65" fmla="*/ 289159 h 1636309"/>
                  <a:gd name="connsiteX66" fmla="*/ 535910 w 1282314"/>
                  <a:gd name="connsiteY66" fmla="*/ 244909 h 1636309"/>
                  <a:gd name="connsiteX67" fmla="*/ 619493 w 1282314"/>
                  <a:gd name="connsiteY67" fmla="*/ 235076 h 1636309"/>
                  <a:gd name="connsiteX68" fmla="*/ 678492 w 1282314"/>
                  <a:gd name="connsiteY68" fmla="*/ 239993 h 1636309"/>
                  <a:gd name="connsiteX69" fmla="*/ 678492 w 1282314"/>
                  <a:gd name="connsiteY69" fmla="*/ 200660 h 1636309"/>
                  <a:gd name="connsiteX70" fmla="*/ 707991 w 1282314"/>
                  <a:gd name="connsiteY70" fmla="*/ 180994 h 1636309"/>
                  <a:gd name="connsiteX71" fmla="*/ 703075 w 1282314"/>
                  <a:gd name="connsiteY71" fmla="*/ 131827 h 1636309"/>
                  <a:gd name="connsiteX72" fmla="*/ 732574 w 1282314"/>
                  <a:gd name="connsiteY72" fmla="*/ 92495 h 1636309"/>
                  <a:gd name="connsiteX73" fmla="*/ 717825 w 1282314"/>
                  <a:gd name="connsiteY73" fmla="*/ 53162 h 1636309"/>
                  <a:gd name="connsiteX0" fmla="*/ 1282314 w 1373754"/>
                  <a:gd name="connsiteY0" fmla="*/ 0 h 1636309"/>
                  <a:gd name="connsiteX1" fmla="*/ 1282314 w 1373754"/>
                  <a:gd name="connsiteY1" fmla="*/ 1268103 h 1636309"/>
                  <a:gd name="connsiteX2" fmla="*/ 1268484 w 1373754"/>
                  <a:gd name="connsiteY2" fmla="*/ 1257730 h 1636309"/>
                  <a:gd name="connsiteX3" fmla="*/ 1224235 w 1373754"/>
                  <a:gd name="connsiteY3" fmla="*/ 1370812 h 1636309"/>
                  <a:gd name="connsiteX4" fmla="*/ 1076737 w 1373754"/>
                  <a:gd name="connsiteY4" fmla="*/ 1375729 h 1636309"/>
                  <a:gd name="connsiteX5" fmla="*/ 1037404 w 1373754"/>
                  <a:gd name="connsiteY5" fmla="*/ 1415062 h 1636309"/>
                  <a:gd name="connsiteX6" fmla="*/ 1052154 w 1373754"/>
                  <a:gd name="connsiteY6" fmla="*/ 1454395 h 1636309"/>
                  <a:gd name="connsiteX7" fmla="*/ 909572 w 1373754"/>
                  <a:gd name="connsiteY7" fmla="*/ 1508477 h 1636309"/>
                  <a:gd name="connsiteX8" fmla="*/ 924322 w 1373754"/>
                  <a:gd name="connsiteY8" fmla="*/ 1606809 h 1636309"/>
                  <a:gd name="connsiteX9" fmla="*/ 894822 w 1373754"/>
                  <a:gd name="connsiteY9" fmla="*/ 1636309 h 1636309"/>
                  <a:gd name="connsiteX10" fmla="*/ 727658 w 1373754"/>
                  <a:gd name="connsiteY10" fmla="*/ 1631393 h 1636309"/>
                  <a:gd name="connsiteX11" fmla="*/ 766991 w 1373754"/>
                  <a:gd name="connsiteY11" fmla="*/ 1518311 h 1636309"/>
                  <a:gd name="connsiteX12" fmla="*/ 747324 w 1373754"/>
                  <a:gd name="connsiteY12" fmla="*/ 1469144 h 1636309"/>
                  <a:gd name="connsiteX13" fmla="*/ 693242 w 1373754"/>
                  <a:gd name="connsiteY13" fmla="*/ 1405229 h 1636309"/>
                  <a:gd name="connsiteX14" fmla="*/ 639159 w 1373754"/>
                  <a:gd name="connsiteY14" fmla="*/ 1316730 h 1636309"/>
                  <a:gd name="connsiteX15" fmla="*/ 589993 w 1373754"/>
                  <a:gd name="connsiteY15" fmla="*/ 1154482 h 1636309"/>
                  <a:gd name="connsiteX16" fmla="*/ 653909 w 1373754"/>
                  <a:gd name="connsiteY16" fmla="*/ 1124982 h 1636309"/>
                  <a:gd name="connsiteX17" fmla="*/ 668659 w 1373754"/>
                  <a:gd name="connsiteY17" fmla="*/ 1080733 h 1636309"/>
                  <a:gd name="connsiteX18" fmla="*/ 693242 w 1373754"/>
                  <a:gd name="connsiteY18" fmla="*/ 1041400 h 1636309"/>
                  <a:gd name="connsiteX19" fmla="*/ 742408 w 1373754"/>
                  <a:gd name="connsiteY19" fmla="*/ 1021733 h 1636309"/>
                  <a:gd name="connsiteX20" fmla="*/ 766991 w 1373754"/>
                  <a:gd name="connsiteY20" fmla="*/ 997150 h 1636309"/>
                  <a:gd name="connsiteX21" fmla="*/ 776824 w 1373754"/>
                  <a:gd name="connsiteY21" fmla="*/ 947984 h 1636309"/>
                  <a:gd name="connsiteX22" fmla="*/ 825990 w 1373754"/>
                  <a:gd name="connsiteY22" fmla="*/ 943068 h 1636309"/>
                  <a:gd name="connsiteX23" fmla="*/ 850573 w 1373754"/>
                  <a:gd name="connsiteY23" fmla="*/ 898818 h 1636309"/>
                  <a:gd name="connsiteX24" fmla="*/ 884989 w 1373754"/>
                  <a:gd name="connsiteY24" fmla="*/ 893902 h 1636309"/>
                  <a:gd name="connsiteX25" fmla="*/ 884989 w 1373754"/>
                  <a:gd name="connsiteY25" fmla="*/ 849652 h 1636309"/>
                  <a:gd name="connsiteX26" fmla="*/ 924322 w 1373754"/>
                  <a:gd name="connsiteY26" fmla="*/ 849652 h 1636309"/>
                  <a:gd name="connsiteX27" fmla="*/ 963655 w 1373754"/>
                  <a:gd name="connsiteY27" fmla="*/ 815236 h 1636309"/>
                  <a:gd name="connsiteX28" fmla="*/ 993155 w 1373754"/>
                  <a:gd name="connsiteY28" fmla="*/ 746403 h 1636309"/>
                  <a:gd name="connsiteX29" fmla="*/ 988238 w 1373754"/>
                  <a:gd name="connsiteY29" fmla="*/ 628405 h 1636309"/>
                  <a:gd name="connsiteX30" fmla="*/ 948905 w 1373754"/>
                  <a:gd name="connsiteY30" fmla="*/ 579239 h 1636309"/>
                  <a:gd name="connsiteX31" fmla="*/ 860406 w 1373754"/>
                  <a:gd name="connsiteY31" fmla="*/ 603822 h 1636309"/>
                  <a:gd name="connsiteX32" fmla="*/ 776824 w 1373754"/>
                  <a:gd name="connsiteY32" fmla="*/ 692321 h 1636309"/>
                  <a:gd name="connsiteX33" fmla="*/ 742408 w 1373754"/>
                  <a:gd name="connsiteY33" fmla="*/ 697237 h 1636309"/>
                  <a:gd name="connsiteX34" fmla="*/ 712908 w 1373754"/>
                  <a:gd name="connsiteY34" fmla="*/ 643155 h 1636309"/>
                  <a:gd name="connsiteX35" fmla="*/ 599826 w 1373754"/>
                  <a:gd name="connsiteY35" fmla="*/ 598905 h 1636309"/>
                  <a:gd name="connsiteX36" fmla="*/ 467078 w 1373754"/>
                  <a:gd name="connsiteY36" fmla="*/ 520239 h 1636309"/>
                  <a:gd name="connsiteX37" fmla="*/ 417912 w 1373754"/>
                  <a:gd name="connsiteY37" fmla="*/ 525156 h 1636309"/>
                  <a:gd name="connsiteX38" fmla="*/ 329413 w 1373754"/>
                  <a:gd name="connsiteY38" fmla="*/ 510406 h 1636309"/>
                  <a:gd name="connsiteX39" fmla="*/ 294997 w 1373754"/>
                  <a:gd name="connsiteY39" fmla="*/ 534989 h 1636309"/>
                  <a:gd name="connsiteX40" fmla="*/ 211414 w 1373754"/>
                  <a:gd name="connsiteY40" fmla="*/ 510406 h 1636309"/>
                  <a:gd name="connsiteX41" fmla="*/ 147498 w 1373754"/>
                  <a:gd name="connsiteY41" fmla="*/ 525156 h 1636309"/>
                  <a:gd name="connsiteX42" fmla="*/ 122915 w 1373754"/>
                  <a:gd name="connsiteY42" fmla="*/ 544822 h 1636309"/>
                  <a:gd name="connsiteX43" fmla="*/ 0 w 1373754"/>
                  <a:gd name="connsiteY43" fmla="*/ 534989 h 1636309"/>
                  <a:gd name="connsiteX44" fmla="*/ 19667 w 1373754"/>
                  <a:gd name="connsiteY44" fmla="*/ 485823 h 1636309"/>
                  <a:gd name="connsiteX45" fmla="*/ 73749 w 1373754"/>
                  <a:gd name="connsiteY45" fmla="*/ 451407 h 1636309"/>
                  <a:gd name="connsiteX46" fmla="*/ 147498 w 1373754"/>
                  <a:gd name="connsiteY46" fmla="*/ 451407 h 1636309"/>
                  <a:gd name="connsiteX47" fmla="*/ 176998 w 1373754"/>
                  <a:gd name="connsiteY47" fmla="*/ 426824 h 1636309"/>
                  <a:gd name="connsiteX48" fmla="*/ 221247 w 1373754"/>
                  <a:gd name="connsiteY48" fmla="*/ 402241 h 1636309"/>
                  <a:gd name="connsiteX49" fmla="*/ 240914 w 1373754"/>
                  <a:gd name="connsiteY49" fmla="*/ 343242 h 1636309"/>
                  <a:gd name="connsiteX50" fmla="*/ 196664 w 1373754"/>
                  <a:gd name="connsiteY50" fmla="*/ 338325 h 1636309"/>
                  <a:gd name="connsiteX51" fmla="*/ 186831 w 1373754"/>
                  <a:gd name="connsiteY51" fmla="*/ 313742 h 1636309"/>
                  <a:gd name="connsiteX52" fmla="*/ 162248 w 1373754"/>
                  <a:gd name="connsiteY52" fmla="*/ 289159 h 1636309"/>
                  <a:gd name="connsiteX53" fmla="*/ 122915 w 1373754"/>
                  <a:gd name="connsiteY53" fmla="*/ 298992 h 1636309"/>
                  <a:gd name="connsiteX54" fmla="*/ 108166 w 1373754"/>
                  <a:gd name="connsiteY54" fmla="*/ 269492 h 1636309"/>
                  <a:gd name="connsiteX55" fmla="*/ 152415 w 1373754"/>
                  <a:gd name="connsiteY55" fmla="*/ 235076 h 1636309"/>
                  <a:gd name="connsiteX56" fmla="*/ 216331 w 1373754"/>
                  <a:gd name="connsiteY56" fmla="*/ 230160 h 1636309"/>
                  <a:gd name="connsiteX57" fmla="*/ 235997 w 1373754"/>
                  <a:gd name="connsiteY57" fmla="*/ 171160 h 1636309"/>
                  <a:gd name="connsiteX58" fmla="*/ 290080 w 1373754"/>
                  <a:gd name="connsiteY58" fmla="*/ 131827 h 1636309"/>
                  <a:gd name="connsiteX59" fmla="*/ 329413 w 1373754"/>
                  <a:gd name="connsiteY59" fmla="*/ 72828 h 1636309"/>
                  <a:gd name="connsiteX60" fmla="*/ 383495 w 1373754"/>
                  <a:gd name="connsiteY60" fmla="*/ 102328 h 1636309"/>
                  <a:gd name="connsiteX61" fmla="*/ 373662 w 1373754"/>
                  <a:gd name="connsiteY61" fmla="*/ 176077 h 1636309"/>
                  <a:gd name="connsiteX62" fmla="*/ 432662 w 1373754"/>
                  <a:gd name="connsiteY62" fmla="*/ 195743 h 1636309"/>
                  <a:gd name="connsiteX63" fmla="*/ 422828 w 1373754"/>
                  <a:gd name="connsiteY63" fmla="*/ 264576 h 1636309"/>
                  <a:gd name="connsiteX64" fmla="*/ 506411 w 1373754"/>
                  <a:gd name="connsiteY64" fmla="*/ 289159 h 1636309"/>
                  <a:gd name="connsiteX65" fmla="*/ 535910 w 1373754"/>
                  <a:gd name="connsiteY65" fmla="*/ 244909 h 1636309"/>
                  <a:gd name="connsiteX66" fmla="*/ 619493 w 1373754"/>
                  <a:gd name="connsiteY66" fmla="*/ 235076 h 1636309"/>
                  <a:gd name="connsiteX67" fmla="*/ 678492 w 1373754"/>
                  <a:gd name="connsiteY67" fmla="*/ 239993 h 1636309"/>
                  <a:gd name="connsiteX68" fmla="*/ 678492 w 1373754"/>
                  <a:gd name="connsiteY68" fmla="*/ 200660 h 1636309"/>
                  <a:gd name="connsiteX69" fmla="*/ 707991 w 1373754"/>
                  <a:gd name="connsiteY69" fmla="*/ 180994 h 1636309"/>
                  <a:gd name="connsiteX70" fmla="*/ 703075 w 1373754"/>
                  <a:gd name="connsiteY70" fmla="*/ 131827 h 1636309"/>
                  <a:gd name="connsiteX71" fmla="*/ 732574 w 1373754"/>
                  <a:gd name="connsiteY71" fmla="*/ 92495 h 1636309"/>
                  <a:gd name="connsiteX72" fmla="*/ 717825 w 1373754"/>
                  <a:gd name="connsiteY72" fmla="*/ 53162 h 1636309"/>
                  <a:gd name="connsiteX73" fmla="*/ 727951 w 1373754"/>
                  <a:gd name="connsiteY73" fmla="*/ 0 h 1636309"/>
                  <a:gd name="connsiteX74" fmla="*/ 1373754 w 1373754"/>
                  <a:gd name="connsiteY74" fmla="*/ 91440 h 1636309"/>
                  <a:gd name="connsiteX0" fmla="*/ 1282314 w 1373754"/>
                  <a:gd name="connsiteY0" fmla="*/ 1268103 h 1636309"/>
                  <a:gd name="connsiteX1" fmla="*/ 1268484 w 1373754"/>
                  <a:gd name="connsiteY1" fmla="*/ 1257730 h 1636309"/>
                  <a:gd name="connsiteX2" fmla="*/ 1224235 w 1373754"/>
                  <a:gd name="connsiteY2" fmla="*/ 1370812 h 1636309"/>
                  <a:gd name="connsiteX3" fmla="*/ 1076737 w 1373754"/>
                  <a:gd name="connsiteY3" fmla="*/ 1375729 h 1636309"/>
                  <a:gd name="connsiteX4" fmla="*/ 1037404 w 1373754"/>
                  <a:gd name="connsiteY4" fmla="*/ 1415062 h 1636309"/>
                  <a:gd name="connsiteX5" fmla="*/ 1052154 w 1373754"/>
                  <a:gd name="connsiteY5" fmla="*/ 1454395 h 1636309"/>
                  <a:gd name="connsiteX6" fmla="*/ 909572 w 1373754"/>
                  <a:gd name="connsiteY6" fmla="*/ 1508477 h 1636309"/>
                  <a:gd name="connsiteX7" fmla="*/ 924322 w 1373754"/>
                  <a:gd name="connsiteY7" fmla="*/ 1606809 h 1636309"/>
                  <a:gd name="connsiteX8" fmla="*/ 894822 w 1373754"/>
                  <a:gd name="connsiteY8" fmla="*/ 1636309 h 1636309"/>
                  <a:gd name="connsiteX9" fmla="*/ 727658 w 1373754"/>
                  <a:gd name="connsiteY9" fmla="*/ 1631393 h 1636309"/>
                  <a:gd name="connsiteX10" fmla="*/ 766991 w 1373754"/>
                  <a:gd name="connsiteY10" fmla="*/ 1518311 h 1636309"/>
                  <a:gd name="connsiteX11" fmla="*/ 747324 w 1373754"/>
                  <a:gd name="connsiteY11" fmla="*/ 1469144 h 1636309"/>
                  <a:gd name="connsiteX12" fmla="*/ 693242 w 1373754"/>
                  <a:gd name="connsiteY12" fmla="*/ 1405229 h 1636309"/>
                  <a:gd name="connsiteX13" fmla="*/ 639159 w 1373754"/>
                  <a:gd name="connsiteY13" fmla="*/ 1316730 h 1636309"/>
                  <a:gd name="connsiteX14" fmla="*/ 589993 w 1373754"/>
                  <a:gd name="connsiteY14" fmla="*/ 1154482 h 1636309"/>
                  <a:gd name="connsiteX15" fmla="*/ 653909 w 1373754"/>
                  <a:gd name="connsiteY15" fmla="*/ 1124982 h 1636309"/>
                  <a:gd name="connsiteX16" fmla="*/ 668659 w 1373754"/>
                  <a:gd name="connsiteY16" fmla="*/ 1080733 h 1636309"/>
                  <a:gd name="connsiteX17" fmla="*/ 693242 w 1373754"/>
                  <a:gd name="connsiteY17" fmla="*/ 1041400 h 1636309"/>
                  <a:gd name="connsiteX18" fmla="*/ 742408 w 1373754"/>
                  <a:gd name="connsiteY18" fmla="*/ 1021733 h 1636309"/>
                  <a:gd name="connsiteX19" fmla="*/ 766991 w 1373754"/>
                  <a:gd name="connsiteY19" fmla="*/ 997150 h 1636309"/>
                  <a:gd name="connsiteX20" fmla="*/ 776824 w 1373754"/>
                  <a:gd name="connsiteY20" fmla="*/ 947984 h 1636309"/>
                  <a:gd name="connsiteX21" fmla="*/ 825990 w 1373754"/>
                  <a:gd name="connsiteY21" fmla="*/ 943068 h 1636309"/>
                  <a:gd name="connsiteX22" fmla="*/ 850573 w 1373754"/>
                  <a:gd name="connsiteY22" fmla="*/ 898818 h 1636309"/>
                  <a:gd name="connsiteX23" fmla="*/ 884989 w 1373754"/>
                  <a:gd name="connsiteY23" fmla="*/ 893902 h 1636309"/>
                  <a:gd name="connsiteX24" fmla="*/ 884989 w 1373754"/>
                  <a:gd name="connsiteY24" fmla="*/ 849652 h 1636309"/>
                  <a:gd name="connsiteX25" fmla="*/ 924322 w 1373754"/>
                  <a:gd name="connsiteY25" fmla="*/ 849652 h 1636309"/>
                  <a:gd name="connsiteX26" fmla="*/ 963655 w 1373754"/>
                  <a:gd name="connsiteY26" fmla="*/ 815236 h 1636309"/>
                  <a:gd name="connsiteX27" fmla="*/ 993155 w 1373754"/>
                  <a:gd name="connsiteY27" fmla="*/ 746403 h 1636309"/>
                  <a:gd name="connsiteX28" fmla="*/ 988238 w 1373754"/>
                  <a:gd name="connsiteY28" fmla="*/ 628405 h 1636309"/>
                  <a:gd name="connsiteX29" fmla="*/ 948905 w 1373754"/>
                  <a:gd name="connsiteY29" fmla="*/ 579239 h 1636309"/>
                  <a:gd name="connsiteX30" fmla="*/ 860406 w 1373754"/>
                  <a:gd name="connsiteY30" fmla="*/ 603822 h 1636309"/>
                  <a:gd name="connsiteX31" fmla="*/ 776824 w 1373754"/>
                  <a:gd name="connsiteY31" fmla="*/ 692321 h 1636309"/>
                  <a:gd name="connsiteX32" fmla="*/ 742408 w 1373754"/>
                  <a:gd name="connsiteY32" fmla="*/ 697237 h 1636309"/>
                  <a:gd name="connsiteX33" fmla="*/ 712908 w 1373754"/>
                  <a:gd name="connsiteY33" fmla="*/ 643155 h 1636309"/>
                  <a:gd name="connsiteX34" fmla="*/ 599826 w 1373754"/>
                  <a:gd name="connsiteY34" fmla="*/ 598905 h 1636309"/>
                  <a:gd name="connsiteX35" fmla="*/ 467078 w 1373754"/>
                  <a:gd name="connsiteY35" fmla="*/ 520239 h 1636309"/>
                  <a:gd name="connsiteX36" fmla="*/ 417912 w 1373754"/>
                  <a:gd name="connsiteY36" fmla="*/ 525156 h 1636309"/>
                  <a:gd name="connsiteX37" fmla="*/ 329413 w 1373754"/>
                  <a:gd name="connsiteY37" fmla="*/ 510406 h 1636309"/>
                  <a:gd name="connsiteX38" fmla="*/ 294997 w 1373754"/>
                  <a:gd name="connsiteY38" fmla="*/ 534989 h 1636309"/>
                  <a:gd name="connsiteX39" fmla="*/ 211414 w 1373754"/>
                  <a:gd name="connsiteY39" fmla="*/ 510406 h 1636309"/>
                  <a:gd name="connsiteX40" fmla="*/ 147498 w 1373754"/>
                  <a:gd name="connsiteY40" fmla="*/ 525156 h 1636309"/>
                  <a:gd name="connsiteX41" fmla="*/ 122915 w 1373754"/>
                  <a:gd name="connsiteY41" fmla="*/ 544822 h 1636309"/>
                  <a:gd name="connsiteX42" fmla="*/ 0 w 1373754"/>
                  <a:gd name="connsiteY42" fmla="*/ 534989 h 1636309"/>
                  <a:gd name="connsiteX43" fmla="*/ 19667 w 1373754"/>
                  <a:gd name="connsiteY43" fmla="*/ 485823 h 1636309"/>
                  <a:gd name="connsiteX44" fmla="*/ 73749 w 1373754"/>
                  <a:gd name="connsiteY44" fmla="*/ 451407 h 1636309"/>
                  <a:gd name="connsiteX45" fmla="*/ 147498 w 1373754"/>
                  <a:gd name="connsiteY45" fmla="*/ 451407 h 1636309"/>
                  <a:gd name="connsiteX46" fmla="*/ 176998 w 1373754"/>
                  <a:gd name="connsiteY46" fmla="*/ 426824 h 1636309"/>
                  <a:gd name="connsiteX47" fmla="*/ 221247 w 1373754"/>
                  <a:gd name="connsiteY47" fmla="*/ 402241 h 1636309"/>
                  <a:gd name="connsiteX48" fmla="*/ 240914 w 1373754"/>
                  <a:gd name="connsiteY48" fmla="*/ 343242 h 1636309"/>
                  <a:gd name="connsiteX49" fmla="*/ 196664 w 1373754"/>
                  <a:gd name="connsiteY49" fmla="*/ 338325 h 1636309"/>
                  <a:gd name="connsiteX50" fmla="*/ 186831 w 1373754"/>
                  <a:gd name="connsiteY50" fmla="*/ 313742 h 1636309"/>
                  <a:gd name="connsiteX51" fmla="*/ 162248 w 1373754"/>
                  <a:gd name="connsiteY51" fmla="*/ 289159 h 1636309"/>
                  <a:gd name="connsiteX52" fmla="*/ 122915 w 1373754"/>
                  <a:gd name="connsiteY52" fmla="*/ 298992 h 1636309"/>
                  <a:gd name="connsiteX53" fmla="*/ 108166 w 1373754"/>
                  <a:gd name="connsiteY53" fmla="*/ 269492 h 1636309"/>
                  <a:gd name="connsiteX54" fmla="*/ 152415 w 1373754"/>
                  <a:gd name="connsiteY54" fmla="*/ 235076 h 1636309"/>
                  <a:gd name="connsiteX55" fmla="*/ 216331 w 1373754"/>
                  <a:gd name="connsiteY55" fmla="*/ 230160 h 1636309"/>
                  <a:gd name="connsiteX56" fmla="*/ 235997 w 1373754"/>
                  <a:gd name="connsiteY56" fmla="*/ 171160 h 1636309"/>
                  <a:gd name="connsiteX57" fmla="*/ 290080 w 1373754"/>
                  <a:gd name="connsiteY57" fmla="*/ 131827 h 1636309"/>
                  <a:gd name="connsiteX58" fmla="*/ 329413 w 1373754"/>
                  <a:gd name="connsiteY58" fmla="*/ 72828 h 1636309"/>
                  <a:gd name="connsiteX59" fmla="*/ 383495 w 1373754"/>
                  <a:gd name="connsiteY59" fmla="*/ 102328 h 1636309"/>
                  <a:gd name="connsiteX60" fmla="*/ 373662 w 1373754"/>
                  <a:gd name="connsiteY60" fmla="*/ 176077 h 1636309"/>
                  <a:gd name="connsiteX61" fmla="*/ 432662 w 1373754"/>
                  <a:gd name="connsiteY61" fmla="*/ 195743 h 1636309"/>
                  <a:gd name="connsiteX62" fmla="*/ 422828 w 1373754"/>
                  <a:gd name="connsiteY62" fmla="*/ 264576 h 1636309"/>
                  <a:gd name="connsiteX63" fmla="*/ 506411 w 1373754"/>
                  <a:gd name="connsiteY63" fmla="*/ 289159 h 1636309"/>
                  <a:gd name="connsiteX64" fmla="*/ 535910 w 1373754"/>
                  <a:gd name="connsiteY64" fmla="*/ 244909 h 1636309"/>
                  <a:gd name="connsiteX65" fmla="*/ 619493 w 1373754"/>
                  <a:gd name="connsiteY65" fmla="*/ 235076 h 1636309"/>
                  <a:gd name="connsiteX66" fmla="*/ 678492 w 1373754"/>
                  <a:gd name="connsiteY66" fmla="*/ 239993 h 1636309"/>
                  <a:gd name="connsiteX67" fmla="*/ 678492 w 1373754"/>
                  <a:gd name="connsiteY67" fmla="*/ 200660 h 1636309"/>
                  <a:gd name="connsiteX68" fmla="*/ 707991 w 1373754"/>
                  <a:gd name="connsiteY68" fmla="*/ 180994 h 1636309"/>
                  <a:gd name="connsiteX69" fmla="*/ 703075 w 1373754"/>
                  <a:gd name="connsiteY69" fmla="*/ 131827 h 1636309"/>
                  <a:gd name="connsiteX70" fmla="*/ 732574 w 1373754"/>
                  <a:gd name="connsiteY70" fmla="*/ 92495 h 1636309"/>
                  <a:gd name="connsiteX71" fmla="*/ 717825 w 1373754"/>
                  <a:gd name="connsiteY71" fmla="*/ 53162 h 1636309"/>
                  <a:gd name="connsiteX72" fmla="*/ 727951 w 1373754"/>
                  <a:gd name="connsiteY72" fmla="*/ 0 h 1636309"/>
                  <a:gd name="connsiteX73" fmla="*/ 1373754 w 1373754"/>
                  <a:gd name="connsiteY73" fmla="*/ 91440 h 1636309"/>
                  <a:gd name="connsiteX0" fmla="*/ 1282314 w 1282314"/>
                  <a:gd name="connsiteY0" fmla="*/ 1268103 h 1636309"/>
                  <a:gd name="connsiteX1" fmla="*/ 1268484 w 1282314"/>
                  <a:gd name="connsiteY1" fmla="*/ 1257730 h 1636309"/>
                  <a:gd name="connsiteX2" fmla="*/ 1224235 w 1282314"/>
                  <a:gd name="connsiteY2" fmla="*/ 1370812 h 1636309"/>
                  <a:gd name="connsiteX3" fmla="*/ 1076737 w 1282314"/>
                  <a:gd name="connsiteY3" fmla="*/ 1375729 h 1636309"/>
                  <a:gd name="connsiteX4" fmla="*/ 1037404 w 1282314"/>
                  <a:gd name="connsiteY4" fmla="*/ 1415062 h 1636309"/>
                  <a:gd name="connsiteX5" fmla="*/ 1052154 w 1282314"/>
                  <a:gd name="connsiteY5" fmla="*/ 1454395 h 1636309"/>
                  <a:gd name="connsiteX6" fmla="*/ 909572 w 1282314"/>
                  <a:gd name="connsiteY6" fmla="*/ 1508477 h 1636309"/>
                  <a:gd name="connsiteX7" fmla="*/ 924322 w 1282314"/>
                  <a:gd name="connsiteY7" fmla="*/ 1606809 h 1636309"/>
                  <a:gd name="connsiteX8" fmla="*/ 894822 w 1282314"/>
                  <a:gd name="connsiteY8" fmla="*/ 1636309 h 1636309"/>
                  <a:gd name="connsiteX9" fmla="*/ 727658 w 1282314"/>
                  <a:gd name="connsiteY9" fmla="*/ 1631393 h 1636309"/>
                  <a:gd name="connsiteX10" fmla="*/ 766991 w 1282314"/>
                  <a:gd name="connsiteY10" fmla="*/ 1518311 h 1636309"/>
                  <a:gd name="connsiteX11" fmla="*/ 747324 w 1282314"/>
                  <a:gd name="connsiteY11" fmla="*/ 1469144 h 1636309"/>
                  <a:gd name="connsiteX12" fmla="*/ 693242 w 1282314"/>
                  <a:gd name="connsiteY12" fmla="*/ 1405229 h 1636309"/>
                  <a:gd name="connsiteX13" fmla="*/ 639159 w 1282314"/>
                  <a:gd name="connsiteY13" fmla="*/ 1316730 h 1636309"/>
                  <a:gd name="connsiteX14" fmla="*/ 589993 w 1282314"/>
                  <a:gd name="connsiteY14" fmla="*/ 1154482 h 1636309"/>
                  <a:gd name="connsiteX15" fmla="*/ 653909 w 1282314"/>
                  <a:gd name="connsiteY15" fmla="*/ 1124982 h 1636309"/>
                  <a:gd name="connsiteX16" fmla="*/ 668659 w 1282314"/>
                  <a:gd name="connsiteY16" fmla="*/ 1080733 h 1636309"/>
                  <a:gd name="connsiteX17" fmla="*/ 693242 w 1282314"/>
                  <a:gd name="connsiteY17" fmla="*/ 1041400 h 1636309"/>
                  <a:gd name="connsiteX18" fmla="*/ 742408 w 1282314"/>
                  <a:gd name="connsiteY18" fmla="*/ 1021733 h 1636309"/>
                  <a:gd name="connsiteX19" fmla="*/ 766991 w 1282314"/>
                  <a:gd name="connsiteY19" fmla="*/ 997150 h 1636309"/>
                  <a:gd name="connsiteX20" fmla="*/ 776824 w 1282314"/>
                  <a:gd name="connsiteY20" fmla="*/ 947984 h 1636309"/>
                  <a:gd name="connsiteX21" fmla="*/ 825990 w 1282314"/>
                  <a:gd name="connsiteY21" fmla="*/ 943068 h 1636309"/>
                  <a:gd name="connsiteX22" fmla="*/ 850573 w 1282314"/>
                  <a:gd name="connsiteY22" fmla="*/ 898818 h 1636309"/>
                  <a:gd name="connsiteX23" fmla="*/ 884989 w 1282314"/>
                  <a:gd name="connsiteY23" fmla="*/ 893902 h 1636309"/>
                  <a:gd name="connsiteX24" fmla="*/ 884989 w 1282314"/>
                  <a:gd name="connsiteY24" fmla="*/ 849652 h 1636309"/>
                  <a:gd name="connsiteX25" fmla="*/ 924322 w 1282314"/>
                  <a:gd name="connsiteY25" fmla="*/ 849652 h 1636309"/>
                  <a:gd name="connsiteX26" fmla="*/ 963655 w 1282314"/>
                  <a:gd name="connsiteY26" fmla="*/ 815236 h 1636309"/>
                  <a:gd name="connsiteX27" fmla="*/ 993155 w 1282314"/>
                  <a:gd name="connsiteY27" fmla="*/ 746403 h 1636309"/>
                  <a:gd name="connsiteX28" fmla="*/ 988238 w 1282314"/>
                  <a:gd name="connsiteY28" fmla="*/ 628405 h 1636309"/>
                  <a:gd name="connsiteX29" fmla="*/ 948905 w 1282314"/>
                  <a:gd name="connsiteY29" fmla="*/ 579239 h 1636309"/>
                  <a:gd name="connsiteX30" fmla="*/ 860406 w 1282314"/>
                  <a:gd name="connsiteY30" fmla="*/ 603822 h 1636309"/>
                  <a:gd name="connsiteX31" fmla="*/ 776824 w 1282314"/>
                  <a:gd name="connsiteY31" fmla="*/ 692321 h 1636309"/>
                  <a:gd name="connsiteX32" fmla="*/ 742408 w 1282314"/>
                  <a:gd name="connsiteY32" fmla="*/ 697237 h 1636309"/>
                  <a:gd name="connsiteX33" fmla="*/ 712908 w 1282314"/>
                  <a:gd name="connsiteY33" fmla="*/ 643155 h 1636309"/>
                  <a:gd name="connsiteX34" fmla="*/ 599826 w 1282314"/>
                  <a:gd name="connsiteY34" fmla="*/ 598905 h 1636309"/>
                  <a:gd name="connsiteX35" fmla="*/ 467078 w 1282314"/>
                  <a:gd name="connsiteY35" fmla="*/ 520239 h 1636309"/>
                  <a:gd name="connsiteX36" fmla="*/ 417912 w 1282314"/>
                  <a:gd name="connsiteY36" fmla="*/ 525156 h 1636309"/>
                  <a:gd name="connsiteX37" fmla="*/ 329413 w 1282314"/>
                  <a:gd name="connsiteY37" fmla="*/ 510406 h 1636309"/>
                  <a:gd name="connsiteX38" fmla="*/ 294997 w 1282314"/>
                  <a:gd name="connsiteY38" fmla="*/ 534989 h 1636309"/>
                  <a:gd name="connsiteX39" fmla="*/ 211414 w 1282314"/>
                  <a:gd name="connsiteY39" fmla="*/ 510406 h 1636309"/>
                  <a:gd name="connsiteX40" fmla="*/ 147498 w 1282314"/>
                  <a:gd name="connsiteY40" fmla="*/ 525156 h 1636309"/>
                  <a:gd name="connsiteX41" fmla="*/ 122915 w 1282314"/>
                  <a:gd name="connsiteY41" fmla="*/ 544822 h 1636309"/>
                  <a:gd name="connsiteX42" fmla="*/ 0 w 1282314"/>
                  <a:gd name="connsiteY42" fmla="*/ 534989 h 1636309"/>
                  <a:gd name="connsiteX43" fmla="*/ 19667 w 1282314"/>
                  <a:gd name="connsiteY43" fmla="*/ 485823 h 1636309"/>
                  <a:gd name="connsiteX44" fmla="*/ 73749 w 1282314"/>
                  <a:gd name="connsiteY44" fmla="*/ 451407 h 1636309"/>
                  <a:gd name="connsiteX45" fmla="*/ 147498 w 1282314"/>
                  <a:gd name="connsiteY45" fmla="*/ 451407 h 1636309"/>
                  <a:gd name="connsiteX46" fmla="*/ 176998 w 1282314"/>
                  <a:gd name="connsiteY46" fmla="*/ 426824 h 1636309"/>
                  <a:gd name="connsiteX47" fmla="*/ 221247 w 1282314"/>
                  <a:gd name="connsiteY47" fmla="*/ 402241 h 1636309"/>
                  <a:gd name="connsiteX48" fmla="*/ 240914 w 1282314"/>
                  <a:gd name="connsiteY48" fmla="*/ 343242 h 1636309"/>
                  <a:gd name="connsiteX49" fmla="*/ 196664 w 1282314"/>
                  <a:gd name="connsiteY49" fmla="*/ 338325 h 1636309"/>
                  <a:gd name="connsiteX50" fmla="*/ 186831 w 1282314"/>
                  <a:gd name="connsiteY50" fmla="*/ 313742 h 1636309"/>
                  <a:gd name="connsiteX51" fmla="*/ 162248 w 1282314"/>
                  <a:gd name="connsiteY51" fmla="*/ 289159 h 1636309"/>
                  <a:gd name="connsiteX52" fmla="*/ 122915 w 1282314"/>
                  <a:gd name="connsiteY52" fmla="*/ 298992 h 1636309"/>
                  <a:gd name="connsiteX53" fmla="*/ 108166 w 1282314"/>
                  <a:gd name="connsiteY53" fmla="*/ 269492 h 1636309"/>
                  <a:gd name="connsiteX54" fmla="*/ 152415 w 1282314"/>
                  <a:gd name="connsiteY54" fmla="*/ 235076 h 1636309"/>
                  <a:gd name="connsiteX55" fmla="*/ 216331 w 1282314"/>
                  <a:gd name="connsiteY55" fmla="*/ 230160 h 1636309"/>
                  <a:gd name="connsiteX56" fmla="*/ 235997 w 1282314"/>
                  <a:gd name="connsiteY56" fmla="*/ 171160 h 1636309"/>
                  <a:gd name="connsiteX57" fmla="*/ 290080 w 1282314"/>
                  <a:gd name="connsiteY57" fmla="*/ 131827 h 1636309"/>
                  <a:gd name="connsiteX58" fmla="*/ 329413 w 1282314"/>
                  <a:gd name="connsiteY58" fmla="*/ 72828 h 1636309"/>
                  <a:gd name="connsiteX59" fmla="*/ 383495 w 1282314"/>
                  <a:gd name="connsiteY59" fmla="*/ 102328 h 1636309"/>
                  <a:gd name="connsiteX60" fmla="*/ 373662 w 1282314"/>
                  <a:gd name="connsiteY60" fmla="*/ 176077 h 1636309"/>
                  <a:gd name="connsiteX61" fmla="*/ 432662 w 1282314"/>
                  <a:gd name="connsiteY61" fmla="*/ 195743 h 1636309"/>
                  <a:gd name="connsiteX62" fmla="*/ 422828 w 1282314"/>
                  <a:gd name="connsiteY62" fmla="*/ 264576 h 1636309"/>
                  <a:gd name="connsiteX63" fmla="*/ 506411 w 1282314"/>
                  <a:gd name="connsiteY63" fmla="*/ 289159 h 1636309"/>
                  <a:gd name="connsiteX64" fmla="*/ 535910 w 1282314"/>
                  <a:gd name="connsiteY64" fmla="*/ 244909 h 1636309"/>
                  <a:gd name="connsiteX65" fmla="*/ 619493 w 1282314"/>
                  <a:gd name="connsiteY65" fmla="*/ 235076 h 1636309"/>
                  <a:gd name="connsiteX66" fmla="*/ 678492 w 1282314"/>
                  <a:gd name="connsiteY66" fmla="*/ 239993 h 1636309"/>
                  <a:gd name="connsiteX67" fmla="*/ 678492 w 1282314"/>
                  <a:gd name="connsiteY67" fmla="*/ 200660 h 1636309"/>
                  <a:gd name="connsiteX68" fmla="*/ 707991 w 1282314"/>
                  <a:gd name="connsiteY68" fmla="*/ 180994 h 1636309"/>
                  <a:gd name="connsiteX69" fmla="*/ 703075 w 1282314"/>
                  <a:gd name="connsiteY69" fmla="*/ 131827 h 1636309"/>
                  <a:gd name="connsiteX70" fmla="*/ 732574 w 1282314"/>
                  <a:gd name="connsiteY70" fmla="*/ 92495 h 1636309"/>
                  <a:gd name="connsiteX71" fmla="*/ 717825 w 1282314"/>
                  <a:gd name="connsiteY71" fmla="*/ 53162 h 1636309"/>
                  <a:gd name="connsiteX72" fmla="*/ 727951 w 1282314"/>
                  <a:gd name="connsiteY72" fmla="*/ 0 h 1636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82314" h="1636309">
                    <a:moveTo>
                      <a:pt x="1282314" y="1268103"/>
                    </a:moveTo>
                    <a:lnTo>
                      <a:pt x="1268484" y="1257730"/>
                    </a:lnTo>
                    <a:lnTo>
                      <a:pt x="1224235" y="1370812"/>
                    </a:lnTo>
                    <a:lnTo>
                      <a:pt x="1076737" y="1375729"/>
                    </a:lnTo>
                    <a:lnTo>
                      <a:pt x="1037404" y="1415062"/>
                    </a:lnTo>
                    <a:lnTo>
                      <a:pt x="1052154" y="1454395"/>
                    </a:lnTo>
                    <a:lnTo>
                      <a:pt x="909572" y="1508477"/>
                    </a:lnTo>
                    <a:lnTo>
                      <a:pt x="924322" y="1606809"/>
                    </a:lnTo>
                    <a:lnTo>
                      <a:pt x="894822" y="1636309"/>
                    </a:lnTo>
                    <a:lnTo>
                      <a:pt x="727658" y="1631393"/>
                    </a:lnTo>
                    <a:lnTo>
                      <a:pt x="766991" y="1518311"/>
                    </a:lnTo>
                    <a:lnTo>
                      <a:pt x="747324" y="1469144"/>
                    </a:lnTo>
                    <a:lnTo>
                      <a:pt x="693242" y="1405229"/>
                    </a:lnTo>
                    <a:lnTo>
                      <a:pt x="639159" y="1316730"/>
                    </a:lnTo>
                    <a:lnTo>
                      <a:pt x="589993" y="1154482"/>
                    </a:lnTo>
                    <a:lnTo>
                      <a:pt x="653909" y="1124982"/>
                    </a:lnTo>
                    <a:lnTo>
                      <a:pt x="668659" y="1080733"/>
                    </a:lnTo>
                    <a:lnTo>
                      <a:pt x="693242" y="1041400"/>
                    </a:lnTo>
                    <a:lnTo>
                      <a:pt x="742408" y="1021733"/>
                    </a:lnTo>
                    <a:lnTo>
                      <a:pt x="766991" y="997150"/>
                    </a:lnTo>
                    <a:lnTo>
                      <a:pt x="776824" y="947984"/>
                    </a:lnTo>
                    <a:lnTo>
                      <a:pt x="825990" y="943068"/>
                    </a:lnTo>
                    <a:lnTo>
                      <a:pt x="850573" y="898818"/>
                    </a:lnTo>
                    <a:lnTo>
                      <a:pt x="884989" y="893902"/>
                    </a:lnTo>
                    <a:lnTo>
                      <a:pt x="884989" y="849652"/>
                    </a:lnTo>
                    <a:lnTo>
                      <a:pt x="924322" y="849652"/>
                    </a:lnTo>
                    <a:lnTo>
                      <a:pt x="963655" y="815236"/>
                    </a:lnTo>
                    <a:lnTo>
                      <a:pt x="993155" y="746403"/>
                    </a:lnTo>
                    <a:lnTo>
                      <a:pt x="988238" y="628405"/>
                    </a:lnTo>
                    <a:lnTo>
                      <a:pt x="948905" y="579239"/>
                    </a:lnTo>
                    <a:lnTo>
                      <a:pt x="860406" y="603822"/>
                    </a:lnTo>
                    <a:lnTo>
                      <a:pt x="776824" y="692321"/>
                    </a:lnTo>
                    <a:lnTo>
                      <a:pt x="742408" y="697237"/>
                    </a:lnTo>
                    <a:lnTo>
                      <a:pt x="712908" y="643155"/>
                    </a:lnTo>
                    <a:lnTo>
                      <a:pt x="599826" y="598905"/>
                    </a:lnTo>
                    <a:lnTo>
                      <a:pt x="467078" y="520239"/>
                    </a:lnTo>
                    <a:lnTo>
                      <a:pt x="417912" y="525156"/>
                    </a:lnTo>
                    <a:lnTo>
                      <a:pt x="329413" y="510406"/>
                    </a:lnTo>
                    <a:lnTo>
                      <a:pt x="294997" y="534989"/>
                    </a:lnTo>
                    <a:lnTo>
                      <a:pt x="211414" y="510406"/>
                    </a:lnTo>
                    <a:lnTo>
                      <a:pt x="147498" y="525156"/>
                    </a:lnTo>
                    <a:lnTo>
                      <a:pt x="122915" y="544822"/>
                    </a:lnTo>
                    <a:lnTo>
                      <a:pt x="0" y="534989"/>
                    </a:lnTo>
                    <a:lnTo>
                      <a:pt x="19667" y="485823"/>
                    </a:lnTo>
                    <a:lnTo>
                      <a:pt x="73749" y="451407"/>
                    </a:lnTo>
                    <a:lnTo>
                      <a:pt x="147498" y="451407"/>
                    </a:lnTo>
                    <a:lnTo>
                      <a:pt x="176998" y="426824"/>
                    </a:lnTo>
                    <a:lnTo>
                      <a:pt x="221247" y="402241"/>
                    </a:lnTo>
                    <a:lnTo>
                      <a:pt x="240914" y="343242"/>
                    </a:lnTo>
                    <a:lnTo>
                      <a:pt x="196664" y="338325"/>
                    </a:lnTo>
                    <a:lnTo>
                      <a:pt x="186831" y="313742"/>
                    </a:lnTo>
                    <a:lnTo>
                      <a:pt x="162248" y="289159"/>
                    </a:lnTo>
                    <a:lnTo>
                      <a:pt x="122915" y="298992"/>
                    </a:lnTo>
                    <a:lnTo>
                      <a:pt x="108166" y="269492"/>
                    </a:lnTo>
                    <a:lnTo>
                      <a:pt x="152415" y="235076"/>
                    </a:lnTo>
                    <a:lnTo>
                      <a:pt x="216331" y="230160"/>
                    </a:lnTo>
                    <a:lnTo>
                      <a:pt x="235997" y="171160"/>
                    </a:lnTo>
                    <a:lnTo>
                      <a:pt x="290080" y="131827"/>
                    </a:lnTo>
                    <a:lnTo>
                      <a:pt x="329413" y="72828"/>
                    </a:lnTo>
                    <a:lnTo>
                      <a:pt x="383495" y="102328"/>
                    </a:lnTo>
                    <a:lnTo>
                      <a:pt x="373662" y="176077"/>
                    </a:lnTo>
                    <a:lnTo>
                      <a:pt x="432662" y="195743"/>
                    </a:lnTo>
                    <a:lnTo>
                      <a:pt x="422828" y="264576"/>
                    </a:lnTo>
                    <a:lnTo>
                      <a:pt x="506411" y="289159"/>
                    </a:lnTo>
                    <a:lnTo>
                      <a:pt x="535910" y="244909"/>
                    </a:lnTo>
                    <a:lnTo>
                      <a:pt x="619493" y="235076"/>
                    </a:lnTo>
                    <a:lnTo>
                      <a:pt x="678492" y="239993"/>
                    </a:lnTo>
                    <a:lnTo>
                      <a:pt x="678492" y="200660"/>
                    </a:lnTo>
                    <a:lnTo>
                      <a:pt x="707991" y="180994"/>
                    </a:lnTo>
                    <a:lnTo>
                      <a:pt x="703075" y="131827"/>
                    </a:lnTo>
                    <a:lnTo>
                      <a:pt x="732574" y="92495"/>
                    </a:lnTo>
                    <a:lnTo>
                      <a:pt x="717825" y="53162"/>
                    </a:lnTo>
                    <a:lnTo>
                      <a:pt x="727951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841A1C59-8FD5-FA13-048A-468F3758E6B4}"/>
                  </a:ext>
                </a:extLst>
              </p:cNvPr>
              <p:cNvSpPr/>
              <p:nvPr/>
            </p:nvSpPr>
            <p:spPr>
              <a:xfrm>
                <a:off x="2793076" y="5006775"/>
                <a:ext cx="579232" cy="1449502"/>
              </a:xfrm>
              <a:custGeom>
                <a:avLst/>
                <a:gdLst>
                  <a:gd name="connsiteX0" fmla="*/ 565410 w 579232"/>
                  <a:gd name="connsiteY0" fmla="*/ 0 h 1449502"/>
                  <a:gd name="connsiteX1" fmla="*/ 579232 w 579232"/>
                  <a:gd name="connsiteY1" fmla="*/ 10367 h 1449502"/>
                  <a:gd name="connsiteX2" fmla="*/ 579232 w 579232"/>
                  <a:gd name="connsiteY2" fmla="*/ 1449502 h 1449502"/>
                  <a:gd name="connsiteX3" fmla="*/ 292616 w 579232"/>
                  <a:gd name="connsiteY3" fmla="*/ 1449502 h 1449502"/>
                  <a:gd name="connsiteX4" fmla="*/ 311384 w 579232"/>
                  <a:gd name="connsiteY4" fmla="*/ 1430733 h 1449502"/>
                  <a:gd name="connsiteX5" fmla="*/ 524439 w 579232"/>
                  <a:gd name="connsiteY5" fmla="*/ 1262751 h 1449502"/>
                  <a:gd name="connsiteX6" fmla="*/ 491660 w 579232"/>
                  <a:gd name="connsiteY6" fmla="*/ 1242263 h 1449502"/>
                  <a:gd name="connsiteX7" fmla="*/ 405620 w 579232"/>
                  <a:gd name="connsiteY7" fmla="*/ 1246362 h 1449502"/>
                  <a:gd name="connsiteX8" fmla="*/ 299094 w 579232"/>
                  <a:gd name="connsiteY8" fmla="*/ 1275041 h 1449502"/>
                  <a:gd name="connsiteX9" fmla="*/ 122914 w 579232"/>
                  <a:gd name="connsiteY9" fmla="*/ 1316012 h 1449502"/>
                  <a:gd name="connsiteX10" fmla="*/ 114720 w 579232"/>
                  <a:gd name="connsiteY10" fmla="*/ 1356985 h 1449502"/>
                  <a:gd name="connsiteX11" fmla="*/ 98332 w 579232"/>
                  <a:gd name="connsiteY11" fmla="*/ 1422538 h 1449502"/>
                  <a:gd name="connsiteX12" fmla="*/ 16388 w 579232"/>
                  <a:gd name="connsiteY12" fmla="*/ 1434829 h 1449502"/>
                  <a:gd name="connsiteX13" fmla="*/ 36874 w 579232"/>
                  <a:gd name="connsiteY13" fmla="*/ 1369274 h 1449502"/>
                  <a:gd name="connsiteX14" fmla="*/ 0 w 579232"/>
                  <a:gd name="connsiteY14" fmla="*/ 1328306 h 1449502"/>
                  <a:gd name="connsiteX15" fmla="*/ 36874 w 579232"/>
                  <a:gd name="connsiteY15" fmla="*/ 1299624 h 1449502"/>
                  <a:gd name="connsiteX16" fmla="*/ 98332 w 579232"/>
                  <a:gd name="connsiteY16" fmla="*/ 1250457 h 1449502"/>
                  <a:gd name="connsiteX17" fmla="*/ 180275 w 579232"/>
                  <a:gd name="connsiteY17" fmla="*/ 1221776 h 1449502"/>
                  <a:gd name="connsiteX18" fmla="*/ 282704 w 579232"/>
                  <a:gd name="connsiteY18" fmla="*/ 1164419 h 1449502"/>
                  <a:gd name="connsiteX19" fmla="*/ 340065 w 579232"/>
                  <a:gd name="connsiteY19" fmla="*/ 1090666 h 1449502"/>
                  <a:gd name="connsiteX20" fmla="*/ 405620 w 579232"/>
                  <a:gd name="connsiteY20" fmla="*/ 1037404 h 1449502"/>
                  <a:gd name="connsiteX21" fmla="*/ 409716 w 579232"/>
                  <a:gd name="connsiteY21" fmla="*/ 918588 h 1449502"/>
                  <a:gd name="connsiteX22" fmla="*/ 438397 w 579232"/>
                  <a:gd name="connsiteY22" fmla="*/ 881711 h 1449502"/>
                  <a:gd name="connsiteX23" fmla="*/ 327773 w 579232"/>
                  <a:gd name="connsiteY23" fmla="*/ 734214 h 1449502"/>
                  <a:gd name="connsiteX24" fmla="*/ 262219 w 579232"/>
                  <a:gd name="connsiteY24" fmla="*/ 734214 h 1449502"/>
                  <a:gd name="connsiteX25" fmla="*/ 245831 w 579232"/>
                  <a:gd name="connsiteY25" fmla="*/ 689147 h 1449502"/>
                  <a:gd name="connsiteX26" fmla="*/ 245831 w 579232"/>
                  <a:gd name="connsiteY26" fmla="*/ 644076 h 1449502"/>
                  <a:gd name="connsiteX27" fmla="*/ 159789 w 579232"/>
                  <a:gd name="connsiteY27" fmla="*/ 599006 h 1449502"/>
                  <a:gd name="connsiteX28" fmla="*/ 110624 w 579232"/>
                  <a:gd name="connsiteY28" fmla="*/ 574425 h 1449502"/>
                  <a:gd name="connsiteX29" fmla="*/ 69651 w 579232"/>
                  <a:gd name="connsiteY29" fmla="*/ 553938 h 1449502"/>
                  <a:gd name="connsiteX30" fmla="*/ 69651 w 579232"/>
                  <a:gd name="connsiteY30" fmla="*/ 422829 h 1449502"/>
                  <a:gd name="connsiteX31" fmla="*/ 27584 w 579232"/>
                  <a:gd name="connsiteY31" fmla="*/ 373750 h 1449502"/>
                  <a:gd name="connsiteX32" fmla="*/ 191747 w 579232"/>
                  <a:gd name="connsiteY32" fmla="*/ 378579 h 1449502"/>
                  <a:gd name="connsiteX33" fmla="*/ 221246 w 579232"/>
                  <a:gd name="connsiteY33" fmla="*/ 349080 h 1449502"/>
                  <a:gd name="connsiteX34" fmla="*/ 206497 w 579232"/>
                  <a:gd name="connsiteY34" fmla="*/ 250748 h 1449502"/>
                  <a:gd name="connsiteX35" fmla="*/ 349079 w 579232"/>
                  <a:gd name="connsiteY35" fmla="*/ 196665 h 1449502"/>
                  <a:gd name="connsiteX36" fmla="*/ 334330 w 579232"/>
                  <a:gd name="connsiteY36" fmla="*/ 157332 h 1449502"/>
                  <a:gd name="connsiteX37" fmla="*/ 373662 w 579232"/>
                  <a:gd name="connsiteY37" fmla="*/ 117999 h 1449502"/>
                  <a:gd name="connsiteX38" fmla="*/ 521161 w 579232"/>
                  <a:gd name="connsiteY38" fmla="*/ 113082 h 1449502"/>
                  <a:gd name="connsiteX0" fmla="*/ 565410 w 861172"/>
                  <a:gd name="connsiteY0" fmla="*/ 0 h 1449502"/>
                  <a:gd name="connsiteX1" fmla="*/ 579232 w 861172"/>
                  <a:gd name="connsiteY1" fmla="*/ 10367 h 1449502"/>
                  <a:gd name="connsiteX2" fmla="*/ 861172 w 861172"/>
                  <a:gd name="connsiteY2" fmla="*/ 517725 h 1449502"/>
                  <a:gd name="connsiteX3" fmla="*/ 579232 w 861172"/>
                  <a:gd name="connsiteY3" fmla="*/ 1449502 h 1449502"/>
                  <a:gd name="connsiteX4" fmla="*/ 292616 w 861172"/>
                  <a:gd name="connsiteY4" fmla="*/ 1449502 h 1449502"/>
                  <a:gd name="connsiteX5" fmla="*/ 311384 w 861172"/>
                  <a:gd name="connsiteY5" fmla="*/ 1430733 h 1449502"/>
                  <a:gd name="connsiteX6" fmla="*/ 524439 w 861172"/>
                  <a:gd name="connsiteY6" fmla="*/ 1262751 h 1449502"/>
                  <a:gd name="connsiteX7" fmla="*/ 491660 w 861172"/>
                  <a:gd name="connsiteY7" fmla="*/ 1242263 h 1449502"/>
                  <a:gd name="connsiteX8" fmla="*/ 405620 w 861172"/>
                  <a:gd name="connsiteY8" fmla="*/ 1246362 h 1449502"/>
                  <a:gd name="connsiteX9" fmla="*/ 299094 w 861172"/>
                  <a:gd name="connsiteY9" fmla="*/ 1275041 h 1449502"/>
                  <a:gd name="connsiteX10" fmla="*/ 122914 w 861172"/>
                  <a:gd name="connsiteY10" fmla="*/ 1316012 h 1449502"/>
                  <a:gd name="connsiteX11" fmla="*/ 114720 w 861172"/>
                  <a:gd name="connsiteY11" fmla="*/ 1356985 h 1449502"/>
                  <a:gd name="connsiteX12" fmla="*/ 98332 w 861172"/>
                  <a:gd name="connsiteY12" fmla="*/ 1422538 h 1449502"/>
                  <a:gd name="connsiteX13" fmla="*/ 16388 w 861172"/>
                  <a:gd name="connsiteY13" fmla="*/ 1434829 h 1449502"/>
                  <a:gd name="connsiteX14" fmla="*/ 36874 w 861172"/>
                  <a:gd name="connsiteY14" fmla="*/ 1369274 h 1449502"/>
                  <a:gd name="connsiteX15" fmla="*/ 0 w 861172"/>
                  <a:gd name="connsiteY15" fmla="*/ 1328306 h 1449502"/>
                  <a:gd name="connsiteX16" fmla="*/ 36874 w 861172"/>
                  <a:gd name="connsiteY16" fmla="*/ 1299624 h 1449502"/>
                  <a:gd name="connsiteX17" fmla="*/ 98332 w 861172"/>
                  <a:gd name="connsiteY17" fmla="*/ 1250457 h 1449502"/>
                  <a:gd name="connsiteX18" fmla="*/ 180275 w 861172"/>
                  <a:gd name="connsiteY18" fmla="*/ 1221776 h 1449502"/>
                  <a:gd name="connsiteX19" fmla="*/ 282704 w 861172"/>
                  <a:gd name="connsiteY19" fmla="*/ 1164419 h 1449502"/>
                  <a:gd name="connsiteX20" fmla="*/ 340065 w 861172"/>
                  <a:gd name="connsiteY20" fmla="*/ 1090666 h 1449502"/>
                  <a:gd name="connsiteX21" fmla="*/ 405620 w 861172"/>
                  <a:gd name="connsiteY21" fmla="*/ 1037404 h 1449502"/>
                  <a:gd name="connsiteX22" fmla="*/ 409716 w 861172"/>
                  <a:gd name="connsiteY22" fmla="*/ 918588 h 1449502"/>
                  <a:gd name="connsiteX23" fmla="*/ 438397 w 861172"/>
                  <a:gd name="connsiteY23" fmla="*/ 881711 h 1449502"/>
                  <a:gd name="connsiteX24" fmla="*/ 327773 w 861172"/>
                  <a:gd name="connsiteY24" fmla="*/ 734214 h 1449502"/>
                  <a:gd name="connsiteX25" fmla="*/ 262219 w 861172"/>
                  <a:gd name="connsiteY25" fmla="*/ 734214 h 1449502"/>
                  <a:gd name="connsiteX26" fmla="*/ 245831 w 861172"/>
                  <a:gd name="connsiteY26" fmla="*/ 689147 h 1449502"/>
                  <a:gd name="connsiteX27" fmla="*/ 245831 w 861172"/>
                  <a:gd name="connsiteY27" fmla="*/ 644076 h 1449502"/>
                  <a:gd name="connsiteX28" fmla="*/ 159789 w 861172"/>
                  <a:gd name="connsiteY28" fmla="*/ 599006 h 1449502"/>
                  <a:gd name="connsiteX29" fmla="*/ 110624 w 861172"/>
                  <a:gd name="connsiteY29" fmla="*/ 574425 h 1449502"/>
                  <a:gd name="connsiteX30" fmla="*/ 69651 w 861172"/>
                  <a:gd name="connsiteY30" fmla="*/ 553938 h 1449502"/>
                  <a:gd name="connsiteX31" fmla="*/ 69651 w 861172"/>
                  <a:gd name="connsiteY31" fmla="*/ 422829 h 1449502"/>
                  <a:gd name="connsiteX32" fmla="*/ 27584 w 861172"/>
                  <a:gd name="connsiteY32" fmla="*/ 373750 h 1449502"/>
                  <a:gd name="connsiteX33" fmla="*/ 191747 w 861172"/>
                  <a:gd name="connsiteY33" fmla="*/ 378579 h 1449502"/>
                  <a:gd name="connsiteX34" fmla="*/ 221246 w 861172"/>
                  <a:gd name="connsiteY34" fmla="*/ 349080 h 1449502"/>
                  <a:gd name="connsiteX35" fmla="*/ 206497 w 861172"/>
                  <a:gd name="connsiteY35" fmla="*/ 250748 h 1449502"/>
                  <a:gd name="connsiteX36" fmla="*/ 349079 w 861172"/>
                  <a:gd name="connsiteY36" fmla="*/ 196665 h 1449502"/>
                  <a:gd name="connsiteX37" fmla="*/ 334330 w 861172"/>
                  <a:gd name="connsiteY37" fmla="*/ 157332 h 1449502"/>
                  <a:gd name="connsiteX38" fmla="*/ 373662 w 861172"/>
                  <a:gd name="connsiteY38" fmla="*/ 117999 h 1449502"/>
                  <a:gd name="connsiteX39" fmla="*/ 521161 w 861172"/>
                  <a:gd name="connsiteY39" fmla="*/ 113082 h 1449502"/>
                  <a:gd name="connsiteX40" fmla="*/ 565410 w 861172"/>
                  <a:gd name="connsiteY40" fmla="*/ 0 h 1449502"/>
                  <a:gd name="connsiteX0" fmla="*/ 861172 w 952612"/>
                  <a:gd name="connsiteY0" fmla="*/ 517725 h 1449502"/>
                  <a:gd name="connsiteX1" fmla="*/ 579232 w 952612"/>
                  <a:gd name="connsiteY1" fmla="*/ 1449502 h 1449502"/>
                  <a:gd name="connsiteX2" fmla="*/ 292616 w 952612"/>
                  <a:gd name="connsiteY2" fmla="*/ 1449502 h 1449502"/>
                  <a:gd name="connsiteX3" fmla="*/ 311384 w 952612"/>
                  <a:gd name="connsiteY3" fmla="*/ 1430733 h 1449502"/>
                  <a:gd name="connsiteX4" fmla="*/ 524439 w 952612"/>
                  <a:gd name="connsiteY4" fmla="*/ 1262751 h 1449502"/>
                  <a:gd name="connsiteX5" fmla="*/ 491660 w 952612"/>
                  <a:gd name="connsiteY5" fmla="*/ 1242263 h 1449502"/>
                  <a:gd name="connsiteX6" fmla="*/ 405620 w 952612"/>
                  <a:gd name="connsiteY6" fmla="*/ 1246362 h 1449502"/>
                  <a:gd name="connsiteX7" fmla="*/ 299094 w 952612"/>
                  <a:gd name="connsiteY7" fmla="*/ 1275041 h 1449502"/>
                  <a:gd name="connsiteX8" fmla="*/ 122914 w 952612"/>
                  <a:gd name="connsiteY8" fmla="*/ 1316012 h 1449502"/>
                  <a:gd name="connsiteX9" fmla="*/ 114720 w 952612"/>
                  <a:gd name="connsiteY9" fmla="*/ 1356985 h 1449502"/>
                  <a:gd name="connsiteX10" fmla="*/ 98332 w 952612"/>
                  <a:gd name="connsiteY10" fmla="*/ 1422538 h 1449502"/>
                  <a:gd name="connsiteX11" fmla="*/ 16388 w 952612"/>
                  <a:gd name="connsiteY11" fmla="*/ 1434829 h 1449502"/>
                  <a:gd name="connsiteX12" fmla="*/ 36874 w 952612"/>
                  <a:gd name="connsiteY12" fmla="*/ 1369274 h 1449502"/>
                  <a:gd name="connsiteX13" fmla="*/ 0 w 952612"/>
                  <a:gd name="connsiteY13" fmla="*/ 1328306 h 1449502"/>
                  <a:gd name="connsiteX14" fmla="*/ 36874 w 952612"/>
                  <a:gd name="connsiteY14" fmla="*/ 1299624 h 1449502"/>
                  <a:gd name="connsiteX15" fmla="*/ 98332 w 952612"/>
                  <a:gd name="connsiteY15" fmla="*/ 1250457 h 1449502"/>
                  <a:gd name="connsiteX16" fmla="*/ 180275 w 952612"/>
                  <a:gd name="connsiteY16" fmla="*/ 1221776 h 1449502"/>
                  <a:gd name="connsiteX17" fmla="*/ 282704 w 952612"/>
                  <a:gd name="connsiteY17" fmla="*/ 1164419 h 1449502"/>
                  <a:gd name="connsiteX18" fmla="*/ 340065 w 952612"/>
                  <a:gd name="connsiteY18" fmla="*/ 1090666 h 1449502"/>
                  <a:gd name="connsiteX19" fmla="*/ 405620 w 952612"/>
                  <a:gd name="connsiteY19" fmla="*/ 1037404 h 1449502"/>
                  <a:gd name="connsiteX20" fmla="*/ 409716 w 952612"/>
                  <a:gd name="connsiteY20" fmla="*/ 918588 h 1449502"/>
                  <a:gd name="connsiteX21" fmla="*/ 438397 w 952612"/>
                  <a:gd name="connsiteY21" fmla="*/ 881711 h 1449502"/>
                  <a:gd name="connsiteX22" fmla="*/ 327773 w 952612"/>
                  <a:gd name="connsiteY22" fmla="*/ 734214 h 1449502"/>
                  <a:gd name="connsiteX23" fmla="*/ 262219 w 952612"/>
                  <a:gd name="connsiteY23" fmla="*/ 734214 h 1449502"/>
                  <a:gd name="connsiteX24" fmla="*/ 245831 w 952612"/>
                  <a:gd name="connsiteY24" fmla="*/ 689147 h 1449502"/>
                  <a:gd name="connsiteX25" fmla="*/ 245831 w 952612"/>
                  <a:gd name="connsiteY25" fmla="*/ 644076 h 1449502"/>
                  <a:gd name="connsiteX26" fmla="*/ 159789 w 952612"/>
                  <a:gd name="connsiteY26" fmla="*/ 599006 h 1449502"/>
                  <a:gd name="connsiteX27" fmla="*/ 110624 w 952612"/>
                  <a:gd name="connsiteY27" fmla="*/ 574425 h 1449502"/>
                  <a:gd name="connsiteX28" fmla="*/ 69651 w 952612"/>
                  <a:gd name="connsiteY28" fmla="*/ 553938 h 1449502"/>
                  <a:gd name="connsiteX29" fmla="*/ 69651 w 952612"/>
                  <a:gd name="connsiteY29" fmla="*/ 422829 h 1449502"/>
                  <a:gd name="connsiteX30" fmla="*/ 27584 w 952612"/>
                  <a:gd name="connsiteY30" fmla="*/ 373750 h 1449502"/>
                  <a:gd name="connsiteX31" fmla="*/ 191747 w 952612"/>
                  <a:gd name="connsiteY31" fmla="*/ 378579 h 1449502"/>
                  <a:gd name="connsiteX32" fmla="*/ 221246 w 952612"/>
                  <a:gd name="connsiteY32" fmla="*/ 349080 h 1449502"/>
                  <a:gd name="connsiteX33" fmla="*/ 206497 w 952612"/>
                  <a:gd name="connsiteY33" fmla="*/ 250748 h 1449502"/>
                  <a:gd name="connsiteX34" fmla="*/ 349079 w 952612"/>
                  <a:gd name="connsiteY34" fmla="*/ 196665 h 1449502"/>
                  <a:gd name="connsiteX35" fmla="*/ 334330 w 952612"/>
                  <a:gd name="connsiteY35" fmla="*/ 157332 h 1449502"/>
                  <a:gd name="connsiteX36" fmla="*/ 373662 w 952612"/>
                  <a:gd name="connsiteY36" fmla="*/ 117999 h 1449502"/>
                  <a:gd name="connsiteX37" fmla="*/ 521161 w 952612"/>
                  <a:gd name="connsiteY37" fmla="*/ 113082 h 1449502"/>
                  <a:gd name="connsiteX38" fmla="*/ 565410 w 952612"/>
                  <a:gd name="connsiteY38" fmla="*/ 0 h 1449502"/>
                  <a:gd name="connsiteX39" fmla="*/ 579232 w 952612"/>
                  <a:gd name="connsiteY39" fmla="*/ 10367 h 1449502"/>
                  <a:gd name="connsiteX40" fmla="*/ 952612 w 952612"/>
                  <a:gd name="connsiteY40" fmla="*/ 609165 h 1449502"/>
                  <a:gd name="connsiteX0" fmla="*/ 579232 w 952612"/>
                  <a:gd name="connsiteY0" fmla="*/ 1449502 h 1449502"/>
                  <a:gd name="connsiteX1" fmla="*/ 292616 w 952612"/>
                  <a:gd name="connsiteY1" fmla="*/ 1449502 h 1449502"/>
                  <a:gd name="connsiteX2" fmla="*/ 311384 w 952612"/>
                  <a:gd name="connsiteY2" fmla="*/ 1430733 h 1449502"/>
                  <a:gd name="connsiteX3" fmla="*/ 524439 w 952612"/>
                  <a:gd name="connsiteY3" fmla="*/ 1262751 h 1449502"/>
                  <a:gd name="connsiteX4" fmla="*/ 491660 w 952612"/>
                  <a:gd name="connsiteY4" fmla="*/ 1242263 h 1449502"/>
                  <a:gd name="connsiteX5" fmla="*/ 405620 w 952612"/>
                  <a:gd name="connsiteY5" fmla="*/ 1246362 h 1449502"/>
                  <a:gd name="connsiteX6" fmla="*/ 299094 w 952612"/>
                  <a:gd name="connsiteY6" fmla="*/ 1275041 h 1449502"/>
                  <a:gd name="connsiteX7" fmla="*/ 122914 w 952612"/>
                  <a:gd name="connsiteY7" fmla="*/ 1316012 h 1449502"/>
                  <a:gd name="connsiteX8" fmla="*/ 114720 w 952612"/>
                  <a:gd name="connsiteY8" fmla="*/ 1356985 h 1449502"/>
                  <a:gd name="connsiteX9" fmla="*/ 98332 w 952612"/>
                  <a:gd name="connsiteY9" fmla="*/ 1422538 h 1449502"/>
                  <a:gd name="connsiteX10" fmla="*/ 16388 w 952612"/>
                  <a:gd name="connsiteY10" fmla="*/ 1434829 h 1449502"/>
                  <a:gd name="connsiteX11" fmla="*/ 36874 w 952612"/>
                  <a:gd name="connsiteY11" fmla="*/ 1369274 h 1449502"/>
                  <a:gd name="connsiteX12" fmla="*/ 0 w 952612"/>
                  <a:gd name="connsiteY12" fmla="*/ 1328306 h 1449502"/>
                  <a:gd name="connsiteX13" fmla="*/ 36874 w 952612"/>
                  <a:gd name="connsiteY13" fmla="*/ 1299624 h 1449502"/>
                  <a:gd name="connsiteX14" fmla="*/ 98332 w 952612"/>
                  <a:gd name="connsiteY14" fmla="*/ 1250457 h 1449502"/>
                  <a:gd name="connsiteX15" fmla="*/ 180275 w 952612"/>
                  <a:gd name="connsiteY15" fmla="*/ 1221776 h 1449502"/>
                  <a:gd name="connsiteX16" fmla="*/ 282704 w 952612"/>
                  <a:gd name="connsiteY16" fmla="*/ 1164419 h 1449502"/>
                  <a:gd name="connsiteX17" fmla="*/ 340065 w 952612"/>
                  <a:gd name="connsiteY17" fmla="*/ 1090666 h 1449502"/>
                  <a:gd name="connsiteX18" fmla="*/ 405620 w 952612"/>
                  <a:gd name="connsiteY18" fmla="*/ 1037404 h 1449502"/>
                  <a:gd name="connsiteX19" fmla="*/ 409716 w 952612"/>
                  <a:gd name="connsiteY19" fmla="*/ 918588 h 1449502"/>
                  <a:gd name="connsiteX20" fmla="*/ 438397 w 952612"/>
                  <a:gd name="connsiteY20" fmla="*/ 881711 h 1449502"/>
                  <a:gd name="connsiteX21" fmla="*/ 327773 w 952612"/>
                  <a:gd name="connsiteY21" fmla="*/ 734214 h 1449502"/>
                  <a:gd name="connsiteX22" fmla="*/ 262219 w 952612"/>
                  <a:gd name="connsiteY22" fmla="*/ 734214 h 1449502"/>
                  <a:gd name="connsiteX23" fmla="*/ 245831 w 952612"/>
                  <a:gd name="connsiteY23" fmla="*/ 689147 h 1449502"/>
                  <a:gd name="connsiteX24" fmla="*/ 245831 w 952612"/>
                  <a:gd name="connsiteY24" fmla="*/ 644076 h 1449502"/>
                  <a:gd name="connsiteX25" fmla="*/ 159789 w 952612"/>
                  <a:gd name="connsiteY25" fmla="*/ 599006 h 1449502"/>
                  <a:gd name="connsiteX26" fmla="*/ 110624 w 952612"/>
                  <a:gd name="connsiteY26" fmla="*/ 574425 h 1449502"/>
                  <a:gd name="connsiteX27" fmla="*/ 69651 w 952612"/>
                  <a:gd name="connsiteY27" fmla="*/ 553938 h 1449502"/>
                  <a:gd name="connsiteX28" fmla="*/ 69651 w 952612"/>
                  <a:gd name="connsiteY28" fmla="*/ 422829 h 1449502"/>
                  <a:gd name="connsiteX29" fmla="*/ 27584 w 952612"/>
                  <a:gd name="connsiteY29" fmla="*/ 373750 h 1449502"/>
                  <a:gd name="connsiteX30" fmla="*/ 191747 w 952612"/>
                  <a:gd name="connsiteY30" fmla="*/ 378579 h 1449502"/>
                  <a:gd name="connsiteX31" fmla="*/ 221246 w 952612"/>
                  <a:gd name="connsiteY31" fmla="*/ 349080 h 1449502"/>
                  <a:gd name="connsiteX32" fmla="*/ 206497 w 952612"/>
                  <a:gd name="connsiteY32" fmla="*/ 250748 h 1449502"/>
                  <a:gd name="connsiteX33" fmla="*/ 349079 w 952612"/>
                  <a:gd name="connsiteY33" fmla="*/ 196665 h 1449502"/>
                  <a:gd name="connsiteX34" fmla="*/ 334330 w 952612"/>
                  <a:gd name="connsiteY34" fmla="*/ 157332 h 1449502"/>
                  <a:gd name="connsiteX35" fmla="*/ 373662 w 952612"/>
                  <a:gd name="connsiteY35" fmla="*/ 117999 h 1449502"/>
                  <a:gd name="connsiteX36" fmla="*/ 521161 w 952612"/>
                  <a:gd name="connsiteY36" fmla="*/ 113082 h 1449502"/>
                  <a:gd name="connsiteX37" fmla="*/ 565410 w 952612"/>
                  <a:gd name="connsiteY37" fmla="*/ 0 h 1449502"/>
                  <a:gd name="connsiteX38" fmla="*/ 579232 w 952612"/>
                  <a:gd name="connsiteY38" fmla="*/ 10367 h 1449502"/>
                  <a:gd name="connsiteX39" fmla="*/ 952612 w 952612"/>
                  <a:gd name="connsiteY39" fmla="*/ 609165 h 1449502"/>
                  <a:gd name="connsiteX0" fmla="*/ 579232 w 579232"/>
                  <a:gd name="connsiteY0" fmla="*/ 1449502 h 1449502"/>
                  <a:gd name="connsiteX1" fmla="*/ 292616 w 579232"/>
                  <a:gd name="connsiteY1" fmla="*/ 1449502 h 1449502"/>
                  <a:gd name="connsiteX2" fmla="*/ 311384 w 579232"/>
                  <a:gd name="connsiteY2" fmla="*/ 1430733 h 1449502"/>
                  <a:gd name="connsiteX3" fmla="*/ 524439 w 579232"/>
                  <a:gd name="connsiteY3" fmla="*/ 1262751 h 1449502"/>
                  <a:gd name="connsiteX4" fmla="*/ 491660 w 579232"/>
                  <a:gd name="connsiteY4" fmla="*/ 1242263 h 1449502"/>
                  <a:gd name="connsiteX5" fmla="*/ 405620 w 579232"/>
                  <a:gd name="connsiteY5" fmla="*/ 1246362 h 1449502"/>
                  <a:gd name="connsiteX6" fmla="*/ 299094 w 579232"/>
                  <a:gd name="connsiteY6" fmla="*/ 1275041 h 1449502"/>
                  <a:gd name="connsiteX7" fmla="*/ 122914 w 579232"/>
                  <a:gd name="connsiteY7" fmla="*/ 1316012 h 1449502"/>
                  <a:gd name="connsiteX8" fmla="*/ 114720 w 579232"/>
                  <a:gd name="connsiteY8" fmla="*/ 1356985 h 1449502"/>
                  <a:gd name="connsiteX9" fmla="*/ 98332 w 579232"/>
                  <a:gd name="connsiteY9" fmla="*/ 1422538 h 1449502"/>
                  <a:gd name="connsiteX10" fmla="*/ 16388 w 579232"/>
                  <a:gd name="connsiteY10" fmla="*/ 1434829 h 1449502"/>
                  <a:gd name="connsiteX11" fmla="*/ 36874 w 579232"/>
                  <a:gd name="connsiteY11" fmla="*/ 1369274 h 1449502"/>
                  <a:gd name="connsiteX12" fmla="*/ 0 w 579232"/>
                  <a:gd name="connsiteY12" fmla="*/ 1328306 h 1449502"/>
                  <a:gd name="connsiteX13" fmla="*/ 36874 w 579232"/>
                  <a:gd name="connsiteY13" fmla="*/ 1299624 h 1449502"/>
                  <a:gd name="connsiteX14" fmla="*/ 98332 w 579232"/>
                  <a:gd name="connsiteY14" fmla="*/ 1250457 h 1449502"/>
                  <a:gd name="connsiteX15" fmla="*/ 180275 w 579232"/>
                  <a:gd name="connsiteY15" fmla="*/ 1221776 h 1449502"/>
                  <a:gd name="connsiteX16" fmla="*/ 282704 w 579232"/>
                  <a:gd name="connsiteY16" fmla="*/ 1164419 h 1449502"/>
                  <a:gd name="connsiteX17" fmla="*/ 340065 w 579232"/>
                  <a:gd name="connsiteY17" fmla="*/ 1090666 h 1449502"/>
                  <a:gd name="connsiteX18" fmla="*/ 405620 w 579232"/>
                  <a:gd name="connsiteY18" fmla="*/ 1037404 h 1449502"/>
                  <a:gd name="connsiteX19" fmla="*/ 409716 w 579232"/>
                  <a:gd name="connsiteY19" fmla="*/ 918588 h 1449502"/>
                  <a:gd name="connsiteX20" fmla="*/ 438397 w 579232"/>
                  <a:gd name="connsiteY20" fmla="*/ 881711 h 1449502"/>
                  <a:gd name="connsiteX21" fmla="*/ 327773 w 579232"/>
                  <a:gd name="connsiteY21" fmla="*/ 734214 h 1449502"/>
                  <a:gd name="connsiteX22" fmla="*/ 262219 w 579232"/>
                  <a:gd name="connsiteY22" fmla="*/ 734214 h 1449502"/>
                  <a:gd name="connsiteX23" fmla="*/ 245831 w 579232"/>
                  <a:gd name="connsiteY23" fmla="*/ 689147 h 1449502"/>
                  <a:gd name="connsiteX24" fmla="*/ 245831 w 579232"/>
                  <a:gd name="connsiteY24" fmla="*/ 644076 h 1449502"/>
                  <a:gd name="connsiteX25" fmla="*/ 159789 w 579232"/>
                  <a:gd name="connsiteY25" fmla="*/ 599006 h 1449502"/>
                  <a:gd name="connsiteX26" fmla="*/ 110624 w 579232"/>
                  <a:gd name="connsiteY26" fmla="*/ 574425 h 1449502"/>
                  <a:gd name="connsiteX27" fmla="*/ 69651 w 579232"/>
                  <a:gd name="connsiteY27" fmla="*/ 553938 h 1449502"/>
                  <a:gd name="connsiteX28" fmla="*/ 69651 w 579232"/>
                  <a:gd name="connsiteY28" fmla="*/ 422829 h 1449502"/>
                  <a:gd name="connsiteX29" fmla="*/ 27584 w 579232"/>
                  <a:gd name="connsiteY29" fmla="*/ 373750 h 1449502"/>
                  <a:gd name="connsiteX30" fmla="*/ 191747 w 579232"/>
                  <a:gd name="connsiteY30" fmla="*/ 378579 h 1449502"/>
                  <a:gd name="connsiteX31" fmla="*/ 221246 w 579232"/>
                  <a:gd name="connsiteY31" fmla="*/ 349080 h 1449502"/>
                  <a:gd name="connsiteX32" fmla="*/ 206497 w 579232"/>
                  <a:gd name="connsiteY32" fmla="*/ 250748 h 1449502"/>
                  <a:gd name="connsiteX33" fmla="*/ 349079 w 579232"/>
                  <a:gd name="connsiteY33" fmla="*/ 196665 h 1449502"/>
                  <a:gd name="connsiteX34" fmla="*/ 334330 w 579232"/>
                  <a:gd name="connsiteY34" fmla="*/ 157332 h 1449502"/>
                  <a:gd name="connsiteX35" fmla="*/ 373662 w 579232"/>
                  <a:gd name="connsiteY35" fmla="*/ 117999 h 1449502"/>
                  <a:gd name="connsiteX36" fmla="*/ 521161 w 579232"/>
                  <a:gd name="connsiteY36" fmla="*/ 113082 h 1449502"/>
                  <a:gd name="connsiteX37" fmla="*/ 565410 w 579232"/>
                  <a:gd name="connsiteY37" fmla="*/ 0 h 1449502"/>
                  <a:gd name="connsiteX38" fmla="*/ 579232 w 579232"/>
                  <a:gd name="connsiteY38" fmla="*/ 10367 h 1449502"/>
                  <a:gd name="connsiteX0" fmla="*/ 292616 w 579232"/>
                  <a:gd name="connsiteY0" fmla="*/ 1449502 h 1449502"/>
                  <a:gd name="connsiteX1" fmla="*/ 311384 w 579232"/>
                  <a:gd name="connsiteY1" fmla="*/ 1430733 h 1449502"/>
                  <a:gd name="connsiteX2" fmla="*/ 524439 w 579232"/>
                  <a:gd name="connsiteY2" fmla="*/ 1262751 h 1449502"/>
                  <a:gd name="connsiteX3" fmla="*/ 491660 w 579232"/>
                  <a:gd name="connsiteY3" fmla="*/ 1242263 h 1449502"/>
                  <a:gd name="connsiteX4" fmla="*/ 405620 w 579232"/>
                  <a:gd name="connsiteY4" fmla="*/ 1246362 h 1449502"/>
                  <a:gd name="connsiteX5" fmla="*/ 299094 w 579232"/>
                  <a:gd name="connsiteY5" fmla="*/ 1275041 h 1449502"/>
                  <a:gd name="connsiteX6" fmla="*/ 122914 w 579232"/>
                  <a:gd name="connsiteY6" fmla="*/ 1316012 h 1449502"/>
                  <a:gd name="connsiteX7" fmla="*/ 114720 w 579232"/>
                  <a:gd name="connsiteY7" fmla="*/ 1356985 h 1449502"/>
                  <a:gd name="connsiteX8" fmla="*/ 98332 w 579232"/>
                  <a:gd name="connsiteY8" fmla="*/ 1422538 h 1449502"/>
                  <a:gd name="connsiteX9" fmla="*/ 16388 w 579232"/>
                  <a:gd name="connsiteY9" fmla="*/ 1434829 h 1449502"/>
                  <a:gd name="connsiteX10" fmla="*/ 36874 w 579232"/>
                  <a:gd name="connsiteY10" fmla="*/ 1369274 h 1449502"/>
                  <a:gd name="connsiteX11" fmla="*/ 0 w 579232"/>
                  <a:gd name="connsiteY11" fmla="*/ 1328306 h 1449502"/>
                  <a:gd name="connsiteX12" fmla="*/ 36874 w 579232"/>
                  <a:gd name="connsiteY12" fmla="*/ 1299624 h 1449502"/>
                  <a:gd name="connsiteX13" fmla="*/ 98332 w 579232"/>
                  <a:gd name="connsiteY13" fmla="*/ 1250457 h 1449502"/>
                  <a:gd name="connsiteX14" fmla="*/ 180275 w 579232"/>
                  <a:gd name="connsiteY14" fmla="*/ 1221776 h 1449502"/>
                  <a:gd name="connsiteX15" fmla="*/ 282704 w 579232"/>
                  <a:gd name="connsiteY15" fmla="*/ 1164419 h 1449502"/>
                  <a:gd name="connsiteX16" fmla="*/ 340065 w 579232"/>
                  <a:gd name="connsiteY16" fmla="*/ 1090666 h 1449502"/>
                  <a:gd name="connsiteX17" fmla="*/ 405620 w 579232"/>
                  <a:gd name="connsiteY17" fmla="*/ 1037404 h 1449502"/>
                  <a:gd name="connsiteX18" fmla="*/ 409716 w 579232"/>
                  <a:gd name="connsiteY18" fmla="*/ 918588 h 1449502"/>
                  <a:gd name="connsiteX19" fmla="*/ 438397 w 579232"/>
                  <a:gd name="connsiteY19" fmla="*/ 881711 h 1449502"/>
                  <a:gd name="connsiteX20" fmla="*/ 327773 w 579232"/>
                  <a:gd name="connsiteY20" fmla="*/ 734214 h 1449502"/>
                  <a:gd name="connsiteX21" fmla="*/ 262219 w 579232"/>
                  <a:gd name="connsiteY21" fmla="*/ 734214 h 1449502"/>
                  <a:gd name="connsiteX22" fmla="*/ 245831 w 579232"/>
                  <a:gd name="connsiteY22" fmla="*/ 689147 h 1449502"/>
                  <a:gd name="connsiteX23" fmla="*/ 245831 w 579232"/>
                  <a:gd name="connsiteY23" fmla="*/ 644076 h 1449502"/>
                  <a:gd name="connsiteX24" fmla="*/ 159789 w 579232"/>
                  <a:gd name="connsiteY24" fmla="*/ 599006 h 1449502"/>
                  <a:gd name="connsiteX25" fmla="*/ 110624 w 579232"/>
                  <a:gd name="connsiteY25" fmla="*/ 574425 h 1449502"/>
                  <a:gd name="connsiteX26" fmla="*/ 69651 w 579232"/>
                  <a:gd name="connsiteY26" fmla="*/ 553938 h 1449502"/>
                  <a:gd name="connsiteX27" fmla="*/ 69651 w 579232"/>
                  <a:gd name="connsiteY27" fmla="*/ 422829 h 1449502"/>
                  <a:gd name="connsiteX28" fmla="*/ 27584 w 579232"/>
                  <a:gd name="connsiteY28" fmla="*/ 373750 h 1449502"/>
                  <a:gd name="connsiteX29" fmla="*/ 191747 w 579232"/>
                  <a:gd name="connsiteY29" fmla="*/ 378579 h 1449502"/>
                  <a:gd name="connsiteX30" fmla="*/ 221246 w 579232"/>
                  <a:gd name="connsiteY30" fmla="*/ 349080 h 1449502"/>
                  <a:gd name="connsiteX31" fmla="*/ 206497 w 579232"/>
                  <a:gd name="connsiteY31" fmla="*/ 250748 h 1449502"/>
                  <a:gd name="connsiteX32" fmla="*/ 349079 w 579232"/>
                  <a:gd name="connsiteY32" fmla="*/ 196665 h 1449502"/>
                  <a:gd name="connsiteX33" fmla="*/ 334330 w 579232"/>
                  <a:gd name="connsiteY33" fmla="*/ 157332 h 1449502"/>
                  <a:gd name="connsiteX34" fmla="*/ 373662 w 579232"/>
                  <a:gd name="connsiteY34" fmla="*/ 117999 h 1449502"/>
                  <a:gd name="connsiteX35" fmla="*/ 521161 w 579232"/>
                  <a:gd name="connsiteY35" fmla="*/ 113082 h 1449502"/>
                  <a:gd name="connsiteX36" fmla="*/ 565410 w 579232"/>
                  <a:gd name="connsiteY36" fmla="*/ 0 h 1449502"/>
                  <a:gd name="connsiteX37" fmla="*/ 579232 w 579232"/>
                  <a:gd name="connsiteY37" fmla="*/ 10367 h 144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79232" h="1449502">
                    <a:moveTo>
                      <a:pt x="292616" y="1449502"/>
                    </a:moveTo>
                    <a:lnTo>
                      <a:pt x="311384" y="1430733"/>
                    </a:lnTo>
                    <a:lnTo>
                      <a:pt x="524439" y="1262751"/>
                    </a:lnTo>
                    <a:lnTo>
                      <a:pt x="491660" y="1242263"/>
                    </a:lnTo>
                    <a:lnTo>
                      <a:pt x="405620" y="1246362"/>
                    </a:lnTo>
                    <a:lnTo>
                      <a:pt x="299094" y="1275041"/>
                    </a:lnTo>
                    <a:lnTo>
                      <a:pt x="122914" y="1316012"/>
                    </a:lnTo>
                    <a:lnTo>
                      <a:pt x="114720" y="1356985"/>
                    </a:lnTo>
                    <a:lnTo>
                      <a:pt x="98332" y="1422538"/>
                    </a:lnTo>
                    <a:lnTo>
                      <a:pt x="16388" y="1434829"/>
                    </a:lnTo>
                    <a:lnTo>
                      <a:pt x="36874" y="1369274"/>
                    </a:lnTo>
                    <a:lnTo>
                      <a:pt x="0" y="1328306"/>
                    </a:lnTo>
                    <a:lnTo>
                      <a:pt x="36874" y="1299624"/>
                    </a:lnTo>
                    <a:lnTo>
                      <a:pt x="98332" y="1250457"/>
                    </a:lnTo>
                    <a:lnTo>
                      <a:pt x="180275" y="1221776"/>
                    </a:lnTo>
                    <a:lnTo>
                      <a:pt x="282704" y="1164419"/>
                    </a:lnTo>
                    <a:lnTo>
                      <a:pt x="340065" y="1090666"/>
                    </a:lnTo>
                    <a:lnTo>
                      <a:pt x="405620" y="1037404"/>
                    </a:lnTo>
                    <a:cubicBezTo>
                      <a:pt x="406986" y="997799"/>
                      <a:pt x="408350" y="958193"/>
                      <a:pt x="409716" y="918588"/>
                    </a:cubicBezTo>
                    <a:lnTo>
                      <a:pt x="438397" y="881711"/>
                    </a:lnTo>
                    <a:lnTo>
                      <a:pt x="327773" y="734214"/>
                    </a:lnTo>
                    <a:lnTo>
                      <a:pt x="262219" y="734214"/>
                    </a:lnTo>
                    <a:lnTo>
                      <a:pt x="245831" y="689147"/>
                    </a:lnTo>
                    <a:lnTo>
                      <a:pt x="245831" y="644076"/>
                    </a:lnTo>
                    <a:lnTo>
                      <a:pt x="159789" y="599006"/>
                    </a:lnTo>
                    <a:lnTo>
                      <a:pt x="110624" y="574425"/>
                    </a:lnTo>
                    <a:lnTo>
                      <a:pt x="69651" y="553938"/>
                    </a:lnTo>
                    <a:lnTo>
                      <a:pt x="69651" y="422829"/>
                    </a:lnTo>
                    <a:lnTo>
                      <a:pt x="27584" y="373750"/>
                    </a:lnTo>
                    <a:lnTo>
                      <a:pt x="191747" y="378579"/>
                    </a:lnTo>
                    <a:lnTo>
                      <a:pt x="221246" y="349080"/>
                    </a:lnTo>
                    <a:lnTo>
                      <a:pt x="206497" y="250748"/>
                    </a:lnTo>
                    <a:lnTo>
                      <a:pt x="349079" y="196665"/>
                    </a:lnTo>
                    <a:lnTo>
                      <a:pt x="334330" y="157332"/>
                    </a:lnTo>
                    <a:lnTo>
                      <a:pt x="373662" y="117999"/>
                    </a:lnTo>
                    <a:lnTo>
                      <a:pt x="521161" y="113082"/>
                    </a:lnTo>
                    <a:lnTo>
                      <a:pt x="565410" y="0"/>
                    </a:lnTo>
                    <a:lnTo>
                      <a:pt x="579232" y="10367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74B22B5C-8D19-D375-C578-EF33F910A5E4}"/>
                </a:ext>
              </a:extLst>
            </p:cNvPr>
            <p:cNvGrpSpPr/>
            <p:nvPr/>
          </p:nvGrpSpPr>
          <p:grpSpPr>
            <a:xfrm>
              <a:off x="1694001" y="4631416"/>
              <a:ext cx="648079" cy="1239289"/>
              <a:chOff x="1491862" y="1894529"/>
              <a:chExt cx="391891" cy="749393"/>
            </a:xfrm>
          </p:grpSpPr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20198DC4-0F05-06BE-3C2A-A5372E46A455}"/>
                  </a:ext>
                </a:extLst>
              </p:cNvPr>
              <p:cNvSpPr/>
              <p:nvPr/>
            </p:nvSpPr>
            <p:spPr>
              <a:xfrm>
                <a:off x="1689887" y="1894529"/>
                <a:ext cx="193866" cy="11166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4BF073C3-30FF-46F6-976E-F827CC23998F}"/>
                  </a:ext>
                </a:extLst>
              </p:cNvPr>
              <p:cNvSpPr/>
              <p:nvPr/>
            </p:nvSpPr>
            <p:spPr>
              <a:xfrm>
                <a:off x="1491862" y="2457810"/>
                <a:ext cx="317940" cy="18611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長崎</a:t>
                </a:r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F53D1094-EA99-AE47-DFEA-64B52AC66EE3}"/>
              </a:ext>
            </a:extLst>
          </p:cNvPr>
          <p:cNvGrpSpPr/>
          <p:nvPr/>
        </p:nvGrpSpPr>
        <p:grpSpPr>
          <a:xfrm>
            <a:off x="3806123" y="844550"/>
            <a:ext cx="2491807" cy="2713586"/>
            <a:chOff x="3806123" y="844550"/>
            <a:chExt cx="2491807" cy="2713586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08A154D6-E4DF-A451-00F5-8A291896DAE6}"/>
                </a:ext>
              </a:extLst>
            </p:cNvPr>
            <p:cNvGrpSpPr/>
            <p:nvPr/>
          </p:nvGrpSpPr>
          <p:grpSpPr>
            <a:xfrm>
              <a:off x="3806123" y="844550"/>
              <a:ext cx="2491807" cy="2713586"/>
              <a:chOff x="3806123" y="844550"/>
              <a:chExt cx="2491807" cy="2713586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1B073683-F60C-09D8-C977-BE0616B74ACC}"/>
                  </a:ext>
                </a:extLst>
              </p:cNvPr>
              <p:cNvSpPr/>
              <p:nvPr/>
            </p:nvSpPr>
            <p:spPr>
              <a:xfrm>
                <a:off x="5602835" y="844550"/>
                <a:ext cx="695095" cy="235920"/>
              </a:xfrm>
              <a:custGeom>
                <a:avLst/>
                <a:gdLst>
                  <a:gd name="connsiteX0" fmla="*/ 0 w 695095"/>
                  <a:gd name="connsiteY0" fmla="*/ 0 h 235920"/>
                  <a:gd name="connsiteX1" fmla="*/ 695095 w 695095"/>
                  <a:gd name="connsiteY1" fmla="*/ 0 h 235920"/>
                  <a:gd name="connsiteX2" fmla="*/ 695095 w 695095"/>
                  <a:gd name="connsiteY2" fmla="*/ 137340 h 235920"/>
                  <a:gd name="connsiteX3" fmla="*/ 665346 w 695095"/>
                  <a:gd name="connsiteY3" fmla="*/ 155647 h 235920"/>
                  <a:gd name="connsiteX4" fmla="*/ 653454 w 695095"/>
                  <a:gd name="connsiteY4" fmla="*/ 122944 h 235920"/>
                  <a:gd name="connsiteX5" fmla="*/ 638589 w 695095"/>
                  <a:gd name="connsiteY5" fmla="*/ 87267 h 235920"/>
                  <a:gd name="connsiteX6" fmla="*/ 623724 w 695095"/>
                  <a:gd name="connsiteY6" fmla="*/ 87267 h 235920"/>
                  <a:gd name="connsiteX7" fmla="*/ 599939 w 695095"/>
                  <a:gd name="connsiteY7" fmla="*/ 134836 h 235920"/>
                  <a:gd name="connsiteX8" fmla="*/ 573182 w 695095"/>
                  <a:gd name="connsiteY8" fmla="*/ 167539 h 235920"/>
                  <a:gd name="connsiteX9" fmla="*/ 567236 w 695095"/>
                  <a:gd name="connsiteY9" fmla="*/ 182405 h 235920"/>
                  <a:gd name="connsiteX10" fmla="*/ 472098 w 695095"/>
                  <a:gd name="connsiteY10" fmla="*/ 235920 h 235920"/>
                  <a:gd name="connsiteX11" fmla="*/ 412637 w 695095"/>
                  <a:gd name="connsiteY11" fmla="*/ 209162 h 235920"/>
                  <a:gd name="connsiteX12" fmla="*/ 376960 w 695095"/>
                  <a:gd name="connsiteY12" fmla="*/ 227000 h 235920"/>
                  <a:gd name="connsiteX13" fmla="*/ 353176 w 695095"/>
                  <a:gd name="connsiteY13" fmla="*/ 197270 h 235920"/>
                  <a:gd name="connsiteX14" fmla="*/ 362095 w 695095"/>
                  <a:gd name="connsiteY14" fmla="*/ 170512 h 235920"/>
                  <a:gd name="connsiteX15" fmla="*/ 338311 w 695095"/>
                  <a:gd name="connsiteY15" fmla="*/ 140782 h 235920"/>
                  <a:gd name="connsiteX16" fmla="*/ 305607 w 695095"/>
                  <a:gd name="connsiteY16" fmla="*/ 125917 h 235920"/>
                  <a:gd name="connsiteX17" fmla="*/ 275876 w 695095"/>
                  <a:gd name="connsiteY17" fmla="*/ 90240 h 235920"/>
                  <a:gd name="connsiteX18" fmla="*/ 219388 w 695095"/>
                  <a:gd name="connsiteY18" fmla="*/ 81321 h 235920"/>
                  <a:gd name="connsiteX19" fmla="*/ 189658 w 695095"/>
                  <a:gd name="connsiteY19" fmla="*/ 57536 h 235920"/>
                  <a:gd name="connsiteX20" fmla="*/ 162900 w 695095"/>
                  <a:gd name="connsiteY20" fmla="*/ 134836 h 235920"/>
                  <a:gd name="connsiteX21" fmla="*/ 142089 w 695095"/>
                  <a:gd name="connsiteY21" fmla="*/ 164566 h 235920"/>
                  <a:gd name="connsiteX22" fmla="*/ 49924 w 695095"/>
                  <a:gd name="connsiteY22" fmla="*/ 212135 h 235920"/>
                  <a:gd name="connsiteX23" fmla="*/ 41005 w 695095"/>
                  <a:gd name="connsiteY23" fmla="*/ 170512 h 235920"/>
                  <a:gd name="connsiteX24" fmla="*/ 46951 w 695095"/>
                  <a:gd name="connsiteY24" fmla="*/ 45644 h 235920"/>
                  <a:gd name="connsiteX25" fmla="*/ 5329 w 695095"/>
                  <a:gd name="connsiteY25" fmla="*/ 12941 h 23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695095" h="235920">
                    <a:moveTo>
                      <a:pt x="0" y="0"/>
                    </a:moveTo>
                    <a:lnTo>
                      <a:pt x="695095" y="0"/>
                    </a:lnTo>
                    <a:lnTo>
                      <a:pt x="695095" y="137340"/>
                    </a:lnTo>
                    <a:lnTo>
                      <a:pt x="665346" y="155647"/>
                    </a:lnTo>
                    <a:lnTo>
                      <a:pt x="653454" y="122944"/>
                    </a:lnTo>
                    <a:lnTo>
                      <a:pt x="638589" y="87267"/>
                    </a:lnTo>
                    <a:lnTo>
                      <a:pt x="623724" y="87267"/>
                    </a:lnTo>
                    <a:lnTo>
                      <a:pt x="599939" y="134836"/>
                    </a:lnTo>
                    <a:lnTo>
                      <a:pt x="573182" y="167539"/>
                    </a:lnTo>
                    <a:lnTo>
                      <a:pt x="567236" y="182405"/>
                    </a:lnTo>
                    <a:lnTo>
                      <a:pt x="472098" y="235920"/>
                    </a:lnTo>
                    <a:lnTo>
                      <a:pt x="412637" y="209162"/>
                    </a:lnTo>
                    <a:lnTo>
                      <a:pt x="376960" y="227000"/>
                    </a:lnTo>
                    <a:lnTo>
                      <a:pt x="353176" y="197270"/>
                    </a:lnTo>
                    <a:lnTo>
                      <a:pt x="362095" y="170512"/>
                    </a:lnTo>
                    <a:lnTo>
                      <a:pt x="338311" y="140782"/>
                    </a:lnTo>
                    <a:lnTo>
                      <a:pt x="305607" y="125917"/>
                    </a:lnTo>
                    <a:lnTo>
                      <a:pt x="275876" y="90240"/>
                    </a:lnTo>
                    <a:lnTo>
                      <a:pt x="219388" y="81321"/>
                    </a:lnTo>
                    <a:lnTo>
                      <a:pt x="189658" y="57536"/>
                    </a:lnTo>
                    <a:lnTo>
                      <a:pt x="162900" y="134836"/>
                    </a:lnTo>
                    <a:lnTo>
                      <a:pt x="142089" y="164566"/>
                    </a:lnTo>
                    <a:lnTo>
                      <a:pt x="49924" y="212135"/>
                    </a:lnTo>
                    <a:lnTo>
                      <a:pt x="41005" y="170512"/>
                    </a:lnTo>
                    <a:lnTo>
                      <a:pt x="46951" y="45644"/>
                    </a:lnTo>
                    <a:lnTo>
                      <a:pt x="5329" y="12941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D21BBD09-4401-D806-B2EF-3998A6849D4C}"/>
                  </a:ext>
                </a:extLst>
              </p:cNvPr>
              <p:cNvSpPr/>
              <p:nvPr/>
            </p:nvSpPr>
            <p:spPr>
              <a:xfrm>
                <a:off x="4609217" y="1026953"/>
                <a:ext cx="1379495" cy="1376523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2F3F477B-50F5-0C11-3016-5256D363AEF5}"/>
                  </a:ext>
                </a:extLst>
              </p:cNvPr>
              <p:cNvSpPr/>
              <p:nvPr/>
            </p:nvSpPr>
            <p:spPr>
              <a:xfrm>
                <a:off x="5768709" y="2643544"/>
                <a:ext cx="529220" cy="908242"/>
              </a:xfrm>
              <a:custGeom>
                <a:avLst/>
                <a:gdLst>
                  <a:gd name="connsiteX0" fmla="*/ 529220 w 529220"/>
                  <a:gd name="connsiteY0" fmla="*/ 0 h 908242"/>
                  <a:gd name="connsiteX1" fmla="*/ 529220 w 529220"/>
                  <a:gd name="connsiteY1" fmla="*/ 908242 h 908242"/>
                  <a:gd name="connsiteX2" fmla="*/ 97357 w 529220"/>
                  <a:gd name="connsiteY2" fmla="*/ 908242 h 908242"/>
                  <a:gd name="connsiteX3" fmla="*/ 92165 w 529220"/>
                  <a:gd name="connsiteY3" fmla="*/ 892666 h 908242"/>
                  <a:gd name="connsiteX4" fmla="*/ 74326 w 529220"/>
                  <a:gd name="connsiteY4" fmla="*/ 871854 h 908242"/>
                  <a:gd name="connsiteX5" fmla="*/ 59461 w 529220"/>
                  <a:gd name="connsiteY5" fmla="*/ 836178 h 908242"/>
                  <a:gd name="connsiteX6" fmla="*/ 38650 w 529220"/>
                  <a:gd name="connsiteY6" fmla="*/ 818340 h 908242"/>
                  <a:gd name="connsiteX7" fmla="*/ 53515 w 529220"/>
                  <a:gd name="connsiteY7" fmla="*/ 797528 h 908242"/>
                  <a:gd name="connsiteX8" fmla="*/ 53515 w 529220"/>
                  <a:gd name="connsiteY8" fmla="*/ 776717 h 908242"/>
                  <a:gd name="connsiteX9" fmla="*/ 83246 w 529220"/>
                  <a:gd name="connsiteY9" fmla="*/ 779690 h 908242"/>
                  <a:gd name="connsiteX10" fmla="*/ 101084 w 529220"/>
                  <a:gd name="connsiteY10" fmla="*/ 755905 h 908242"/>
                  <a:gd name="connsiteX11" fmla="*/ 112976 w 529220"/>
                  <a:gd name="connsiteY11" fmla="*/ 705364 h 908242"/>
                  <a:gd name="connsiteX12" fmla="*/ 98111 w 529220"/>
                  <a:gd name="connsiteY12" fmla="*/ 684552 h 908242"/>
                  <a:gd name="connsiteX13" fmla="*/ 83246 w 529220"/>
                  <a:gd name="connsiteY13" fmla="*/ 660768 h 908242"/>
                  <a:gd name="connsiteX14" fmla="*/ 56488 w 529220"/>
                  <a:gd name="connsiteY14" fmla="*/ 607253 h 908242"/>
                  <a:gd name="connsiteX15" fmla="*/ 29731 w 529220"/>
                  <a:gd name="connsiteY15" fmla="*/ 604280 h 908242"/>
                  <a:gd name="connsiteX16" fmla="*/ 11892 w 529220"/>
                  <a:gd name="connsiteY16" fmla="*/ 556711 h 908242"/>
                  <a:gd name="connsiteX17" fmla="*/ 8919 w 529220"/>
                  <a:gd name="connsiteY17" fmla="*/ 521034 h 908242"/>
                  <a:gd name="connsiteX18" fmla="*/ 0 w 529220"/>
                  <a:gd name="connsiteY18" fmla="*/ 458600 h 908242"/>
                  <a:gd name="connsiteX19" fmla="*/ 11892 w 529220"/>
                  <a:gd name="connsiteY19" fmla="*/ 431843 h 908242"/>
                  <a:gd name="connsiteX20" fmla="*/ 8919 w 529220"/>
                  <a:gd name="connsiteY20" fmla="*/ 393193 h 908242"/>
                  <a:gd name="connsiteX21" fmla="*/ 29731 w 529220"/>
                  <a:gd name="connsiteY21" fmla="*/ 384274 h 908242"/>
                  <a:gd name="connsiteX22" fmla="*/ 50542 w 529220"/>
                  <a:gd name="connsiteY22" fmla="*/ 342651 h 908242"/>
                  <a:gd name="connsiteX23" fmla="*/ 107030 w 529220"/>
                  <a:gd name="connsiteY23" fmla="*/ 354543 h 908242"/>
                  <a:gd name="connsiteX24" fmla="*/ 130814 w 529220"/>
                  <a:gd name="connsiteY24" fmla="*/ 333732 h 908242"/>
                  <a:gd name="connsiteX25" fmla="*/ 130814 w 529220"/>
                  <a:gd name="connsiteY25" fmla="*/ 286163 h 908242"/>
                  <a:gd name="connsiteX26" fmla="*/ 145680 w 529220"/>
                  <a:gd name="connsiteY26" fmla="*/ 256433 h 908242"/>
                  <a:gd name="connsiteX27" fmla="*/ 178383 w 529220"/>
                  <a:gd name="connsiteY27" fmla="*/ 217783 h 908242"/>
                  <a:gd name="connsiteX28" fmla="*/ 199195 w 529220"/>
                  <a:gd name="connsiteY28" fmla="*/ 217783 h 908242"/>
                  <a:gd name="connsiteX29" fmla="*/ 202168 w 529220"/>
                  <a:gd name="connsiteY29" fmla="*/ 193999 h 908242"/>
                  <a:gd name="connsiteX30" fmla="*/ 211087 w 529220"/>
                  <a:gd name="connsiteY30" fmla="*/ 152376 h 908242"/>
                  <a:gd name="connsiteX31" fmla="*/ 261629 w 529220"/>
                  <a:gd name="connsiteY31" fmla="*/ 134538 h 908242"/>
                  <a:gd name="connsiteX32" fmla="*/ 288386 w 529220"/>
                  <a:gd name="connsiteY32" fmla="*/ 92915 h 908242"/>
                  <a:gd name="connsiteX33" fmla="*/ 276494 w 529220"/>
                  <a:gd name="connsiteY33" fmla="*/ 72104 h 908242"/>
                  <a:gd name="connsiteX34" fmla="*/ 276494 w 529220"/>
                  <a:gd name="connsiteY34" fmla="*/ 60211 h 908242"/>
                  <a:gd name="connsiteX35" fmla="*/ 297305 w 529220"/>
                  <a:gd name="connsiteY35" fmla="*/ 33454 h 908242"/>
                  <a:gd name="connsiteX36" fmla="*/ 315143 w 529220"/>
                  <a:gd name="connsiteY36" fmla="*/ 6696 h 908242"/>
                  <a:gd name="connsiteX37" fmla="*/ 380551 w 529220"/>
                  <a:gd name="connsiteY37" fmla="*/ 3723 h 908242"/>
                  <a:gd name="connsiteX38" fmla="*/ 410281 w 529220"/>
                  <a:gd name="connsiteY38" fmla="*/ 6696 h 908242"/>
                  <a:gd name="connsiteX39" fmla="*/ 413254 w 529220"/>
                  <a:gd name="connsiteY39" fmla="*/ 33454 h 908242"/>
                  <a:gd name="connsiteX40" fmla="*/ 445958 w 529220"/>
                  <a:gd name="connsiteY40" fmla="*/ 33454 h 908242"/>
                  <a:gd name="connsiteX41" fmla="*/ 493526 w 529220"/>
                  <a:gd name="connsiteY41" fmla="*/ 33454 h 908242"/>
                  <a:gd name="connsiteX42" fmla="*/ 508392 w 529220"/>
                  <a:gd name="connsiteY42" fmla="*/ 21562 h 908242"/>
                  <a:gd name="connsiteX43" fmla="*/ 520284 w 529220"/>
                  <a:gd name="connsiteY43" fmla="*/ 3723 h 908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29220" h="908242">
                    <a:moveTo>
                      <a:pt x="529220" y="0"/>
                    </a:moveTo>
                    <a:lnTo>
                      <a:pt x="529220" y="908242"/>
                    </a:lnTo>
                    <a:lnTo>
                      <a:pt x="97357" y="908242"/>
                    </a:lnTo>
                    <a:lnTo>
                      <a:pt x="92165" y="892666"/>
                    </a:lnTo>
                    <a:lnTo>
                      <a:pt x="74326" y="871854"/>
                    </a:lnTo>
                    <a:lnTo>
                      <a:pt x="59461" y="836178"/>
                    </a:lnTo>
                    <a:lnTo>
                      <a:pt x="38650" y="818340"/>
                    </a:lnTo>
                    <a:lnTo>
                      <a:pt x="53515" y="797528"/>
                    </a:lnTo>
                    <a:lnTo>
                      <a:pt x="53515" y="776717"/>
                    </a:lnTo>
                    <a:lnTo>
                      <a:pt x="83246" y="779690"/>
                    </a:lnTo>
                    <a:lnTo>
                      <a:pt x="101084" y="755905"/>
                    </a:lnTo>
                    <a:lnTo>
                      <a:pt x="112976" y="705364"/>
                    </a:lnTo>
                    <a:lnTo>
                      <a:pt x="98111" y="684552"/>
                    </a:lnTo>
                    <a:lnTo>
                      <a:pt x="83246" y="660768"/>
                    </a:lnTo>
                    <a:lnTo>
                      <a:pt x="56488" y="607253"/>
                    </a:lnTo>
                    <a:lnTo>
                      <a:pt x="29731" y="604280"/>
                    </a:lnTo>
                    <a:lnTo>
                      <a:pt x="11892" y="556711"/>
                    </a:lnTo>
                    <a:lnTo>
                      <a:pt x="8919" y="521034"/>
                    </a:lnTo>
                    <a:lnTo>
                      <a:pt x="0" y="458600"/>
                    </a:lnTo>
                    <a:lnTo>
                      <a:pt x="11892" y="431843"/>
                    </a:lnTo>
                    <a:lnTo>
                      <a:pt x="8919" y="393193"/>
                    </a:lnTo>
                    <a:lnTo>
                      <a:pt x="29731" y="384274"/>
                    </a:lnTo>
                    <a:lnTo>
                      <a:pt x="50542" y="342651"/>
                    </a:lnTo>
                    <a:lnTo>
                      <a:pt x="107030" y="354543"/>
                    </a:lnTo>
                    <a:lnTo>
                      <a:pt x="130814" y="333732"/>
                    </a:lnTo>
                    <a:lnTo>
                      <a:pt x="130814" y="286163"/>
                    </a:lnTo>
                    <a:lnTo>
                      <a:pt x="145680" y="256433"/>
                    </a:lnTo>
                    <a:lnTo>
                      <a:pt x="178383" y="217783"/>
                    </a:lnTo>
                    <a:lnTo>
                      <a:pt x="199195" y="217783"/>
                    </a:lnTo>
                    <a:lnTo>
                      <a:pt x="202168" y="193999"/>
                    </a:lnTo>
                    <a:lnTo>
                      <a:pt x="211087" y="152376"/>
                    </a:lnTo>
                    <a:lnTo>
                      <a:pt x="261629" y="134538"/>
                    </a:lnTo>
                    <a:lnTo>
                      <a:pt x="288386" y="92915"/>
                    </a:lnTo>
                    <a:lnTo>
                      <a:pt x="276494" y="72104"/>
                    </a:lnTo>
                    <a:lnTo>
                      <a:pt x="276494" y="60211"/>
                    </a:lnTo>
                    <a:lnTo>
                      <a:pt x="297305" y="33454"/>
                    </a:lnTo>
                    <a:lnTo>
                      <a:pt x="315143" y="6696"/>
                    </a:lnTo>
                    <a:lnTo>
                      <a:pt x="380551" y="3723"/>
                    </a:lnTo>
                    <a:lnTo>
                      <a:pt x="410281" y="6696"/>
                    </a:lnTo>
                    <a:lnTo>
                      <a:pt x="413254" y="33454"/>
                    </a:lnTo>
                    <a:lnTo>
                      <a:pt x="445958" y="33454"/>
                    </a:lnTo>
                    <a:lnTo>
                      <a:pt x="493526" y="33454"/>
                    </a:lnTo>
                    <a:lnTo>
                      <a:pt x="508392" y="21562"/>
                    </a:lnTo>
                    <a:lnTo>
                      <a:pt x="520284" y="3723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D59A551F-BAB9-1422-3AFD-9C8C4A2BF3C8}"/>
                  </a:ext>
                </a:extLst>
              </p:cNvPr>
              <p:cNvSpPr/>
              <p:nvPr/>
            </p:nvSpPr>
            <p:spPr>
              <a:xfrm>
                <a:off x="5551677" y="1525930"/>
                <a:ext cx="746253" cy="1151067"/>
              </a:xfrm>
              <a:custGeom>
                <a:avLst/>
                <a:gdLst>
                  <a:gd name="connsiteX0" fmla="*/ 443976 w 746253"/>
                  <a:gd name="connsiteY0" fmla="*/ 0 h 1151067"/>
                  <a:gd name="connsiteX1" fmla="*/ 503437 w 746253"/>
                  <a:gd name="connsiteY1" fmla="*/ 9910 h 1151067"/>
                  <a:gd name="connsiteX2" fmla="*/ 530690 w 746253"/>
                  <a:gd name="connsiteY2" fmla="*/ 47074 h 1151067"/>
                  <a:gd name="connsiteX3" fmla="*/ 711550 w 746253"/>
                  <a:gd name="connsiteY3" fmla="*/ 56984 h 1151067"/>
                  <a:gd name="connsiteX4" fmla="*/ 721461 w 746253"/>
                  <a:gd name="connsiteY4" fmla="*/ 17343 h 1151067"/>
                  <a:gd name="connsiteX5" fmla="*/ 746253 w 746253"/>
                  <a:gd name="connsiteY5" fmla="*/ 4946 h 1151067"/>
                  <a:gd name="connsiteX6" fmla="*/ 746253 w 746253"/>
                  <a:gd name="connsiteY6" fmla="*/ 1117613 h 1151067"/>
                  <a:gd name="connsiteX7" fmla="*/ 737317 w 746253"/>
                  <a:gd name="connsiteY7" fmla="*/ 1121336 h 1151067"/>
                  <a:gd name="connsiteX8" fmla="*/ 725425 w 746253"/>
                  <a:gd name="connsiteY8" fmla="*/ 1139175 h 1151067"/>
                  <a:gd name="connsiteX9" fmla="*/ 710559 w 746253"/>
                  <a:gd name="connsiteY9" fmla="*/ 1151067 h 1151067"/>
                  <a:gd name="connsiteX10" fmla="*/ 662991 w 746253"/>
                  <a:gd name="connsiteY10" fmla="*/ 1151067 h 1151067"/>
                  <a:gd name="connsiteX11" fmla="*/ 630287 w 746253"/>
                  <a:gd name="connsiteY11" fmla="*/ 1151067 h 1151067"/>
                  <a:gd name="connsiteX12" fmla="*/ 627314 w 746253"/>
                  <a:gd name="connsiteY12" fmla="*/ 1124309 h 1151067"/>
                  <a:gd name="connsiteX13" fmla="*/ 599594 w 746253"/>
                  <a:gd name="connsiteY13" fmla="*/ 1121538 h 1151067"/>
                  <a:gd name="connsiteX14" fmla="*/ 597583 w 746253"/>
                  <a:gd name="connsiteY14" fmla="*/ 1107462 h 1151067"/>
                  <a:gd name="connsiteX15" fmla="*/ 562898 w 746253"/>
                  <a:gd name="connsiteY15" fmla="*/ 1080208 h 1151067"/>
                  <a:gd name="connsiteX16" fmla="*/ 503437 w 746253"/>
                  <a:gd name="connsiteY16" fmla="*/ 1040568 h 1151067"/>
                  <a:gd name="connsiteX17" fmla="*/ 493527 w 746253"/>
                  <a:gd name="connsiteY17" fmla="*/ 943944 h 1151067"/>
                  <a:gd name="connsiteX18" fmla="*/ 515824 w 746253"/>
                  <a:gd name="connsiteY18" fmla="*/ 916692 h 1151067"/>
                  <a:gd name="connsiteX19" fmla="*/ 491049 w 746253"/>
                  <a:gd name="connsiteY19" fmla="*/ 894393 h 1151067"/>
                  <a:gd name="connsiteX20" fmla="*/ 488572 w 746253"/>
                  <a:gd name="connsiteY20" fmla="*/ 872095 h 1151067"/>
                  <a:gd name="connsiteX21" fmla="*/ 468751 w 746253"/>
                  <a:gd name="connsiteY21" fmla="*/ 854753 h 1151067"/>
                  <a:gd name="connsiteX22" fmla="*/ 461319 w 746253"/>
                  <a:gd name="connsiteY22" fmla="*/ 805202 h 1151067"/>
                  <a:gd name="connsiteX23" fmla="*/ 409290 w 746253"/>
                  <a:gd name="connsiteY23" fmla="*/ 755651 h 1151067"/>
                  <a:gd name="connsiteX24" fmla="*/ 394425 w 746253"/>
                  <a:gd name="connsiteY24" fmla="*/ 683802 h 1151067"/>
                  <a:gd name="connsiteX25" fmla="*/ 347352 w 746253"/>
                  <a:gd name="connsiteY25" fmla="*/ 644161 h 1151067"/>
                  <a:gd name="connsiteX26" fmla="*/ 330009 w 746253"/>
                  <a:gd name="connsiteY26" fmla="*/ 619387 h 1151067"/>
                  <a:gd name="connsiteX27" fmla="*/ 268070 w 746253"/>
                  <a:gd name="connsiteY27" fmla="*/ 602043 h 1151067"/>
                  <a:gd name="connsiteX28" fmla="*/ 213564 w 746253"/>
                  <a:gd name="connsiteY28" fmla="*/ 626819 h 1151067"/>
                  <a:gd name="connsiteX29" fmla="*/ 178879 w 746253"/>
                  <a:gd name="connsiteY29" fmla="*/ 626819 h 1151067"/>
                  <a:gd name="connsiteX30" fmla="*/ 181356 w 746253"/>
                  <a:gd name="connsiteY30" fmla="*/ 686280 h 1151067"/>
                  <a:gd name="connsiteX31" fmla="*/ 193744 w 746253"/>
                  <a:gd name="connsiteY31" fmla="*/ 708578 h 1151067"/>
                  <a:gd name="connsiteX32" fmla="*/ 223474 w 746253"/>
                  <a:gd name="connsiteY32" fmla="*/ 760606 h 1151067"/>
                  <a:gd name="connsiteX33" fmla="*/ 208609 w 746253"/>
                  <a:gd name="connsiteY33" fmla="*/ 780426 h 1151067"/>
                  <a:gd name="connsiteX34" fmla="*/ 225952 w 746253"/>
                  <a:gd name="connsiteY34" fmla="*/ 795292 h 1151067"/>
                  <a:gd name="connsiteX35" fmla="*/ 225952 w 746253"/>
                  <a:gd name="connsiteY35" fmla="*/ 805202 h 1151067"/>
                  <a:gd name="connsiteX36" fmla="*/ 208609 w 746253"/>
                  <a:gd name="connsiteY36" fmla="*/ 822544 h 1151067"/>
                  <a:gd name="connsiteX37" fmla="*/ 191266 w 746253"/>
                  <a:gd name="connsiteY37" fmla="*/ 842364 h 1151067"/>
                  <a:gd name="connsiteX38" fmla="*/ 161536 w 746253"/>
                  <a:gd name="connsiteY38" fmla="*/ 842364 h 1151067"/>
                  <a:gd name="connsiteX39" fmla="*/ 146671 w 746253"/>
                  <a:gd name="connsiteY39" fmla="*/ 805202 h 1151067"/>
                  <a:gd name="connsiteX40" fmla="*/ 141716 w 746253"/>
                  <a:gd name="connsiteY40" fmla="*/ 805202 h 1151067"/>
                  <a:gd name="connsiteX41" fmla="*/ 129328 w 746253"/>
                  <a:gd name="connsiteY41" fmla="*/ 797770 h 1151067"/>
                  <a:gd name="connsiteX42" fmla="*/ 104552 w 746253"/>
                  <a:gd name="connsiteY42" fmla="*/ 802724 h 1151067"/>
                  <a:gd name="connsiteX43" fmla="*/ 77299 w 746253"/>
                  <a:gd name="connsiteY43" fmla="*/ 782903 h 1151067"/>
                  <a:gd name="connsiteX44" fmla="*/ 67389 w 746253"/>
                  <a:gd name="connsiteY44" fmla="*/ 753173 h 1151067"/>
                  <a:gd name="connsiteX45" fmla="*/ 12883 w 746253"/>
                  <a:gd name="connsiteY45" fmla="*/ 748219 h 1151067"/>
                  <a:gd name="connsiteX46" fmla="*/ 4553 w 746253"/>
                  <a:gd name="connsiteY46" fmla="*/ 724699 h 1151067"/>
                  <a:gd name="connsiteX47" fmla="*/ 17838 w 746253"/>
                  <a:gd name="connsiteY47" fmla="*/ 728894 h 1151067"/>
                  <a:gd name="connsiteX48" fmla="*/ 44596 w 746253"/>
                  <a:gd name="connsiteY48" fmla="*/ 705109 h 1151067"/>
                  <a:gd name="connsiteX49" fmla="*/ 56488 w 746253"/>
                  <a:gd name="connsiteY49" fmla="*/ 615918 h 1151067"/>
                  <a:gd name="connsiteX50" fmla="*/ 14865 w 746253"/>
                  <a:gd name="connsiteY50" fmla="*/ 568349 h 1151067"/>
                  <a:gd name="connsiteX51" fmla="*/ 23785 w 746253"/>
                  <a:gd name="connsiteY51" fmla="*/ 541591 h 1151067"/>
                  <a:gd name="connsiteX52" fmla="*/ 0 w 746253"/>
                  <a:gd name="connsiteY52" fmla="*/ 532672 h 1151067"/>
                  <a:gd name="connsiteX53" fmla="*/ 0 w 746253"/>
                  <a:gd name="connsiteY53" fmla="*/ 508888 h 1151067"/>
                  <a:gd name="connsiteX54" fmla="*/ 41623 w 746253"/>
                  <a:gd name="connsiteY54" fmla="*/ 508888 h 1151067"/>
                  <a:gd name="connsiteX55" fmla="*/ 32704 w 746253"/>
                  <a:gd name="connsiteY55" fmla="*/ 476184 h 1151067"/>
                  <a:gd name="connsiteX56" fmla="*/ 38650 w 746253"/>
                  <a:gd name="connsiteY56" fmla="*/ 464292 h 1151067"/>
                  <a:gd name="connsiteX57" fmla="*/ 26758 w 746253"/>
                  <a:gd name="connsiteY57" fmla="*/ 398885 h 1151067"/>
                  <a:gd name="connsiteX58" fmla="*/ 11892 w 746253"/>
                  <a:gd name="connsiteY58" fmla="*/ 386993 h 1151067"/>
                  <a:gd name="connsiteX59" fmla="*/ 41623 w 746253"/>
                  <a:gd name="connsiteY59" fmla="*/ 357262 h 1151067"/>
                  <a:gd name="connsiteX60" fmla="*/ 47569 w 746253"/>
                  <a:gd name="connsiteY60" fmla="*/ 339424 h 1151067"/>
                  <a:gd name="connsiteX61" fmla="*/ 71353 w 746253"/>
                  <a:gd name="connsiteY61" fmla="*/ 336451 h 1151067"/>
                  <a:gd name="connsiteX62" fmla="*/ 71353 w 746253"/>
                  <a:gd name="connsiteY62" fmla="*/ 276990 h 1151067"/>
                  <a:gd name="connsiteX63" fmla="*/ 95138 w 746253"/>
                  <a:gd name="connsiteY63" fmla="*/ 238340 h 1151067"/>
                  <a:gd name="connsiteX64" fmla="*/ 112976 w 746253"/>
                  <a:gd name="connsiteY64" fmla="*/ 226448 h 1151067"/>
                  <a:gd name="connsiteX65" fmla="*/ 139734 w 746253"/>
                  <a:gd name="connsiteY65" fmla="*/ 178879 h 1151067"/>
                  <a:gd name="connsiteX66" fmla="*/ 202168 w 746253"/>
                  <a:gd name="connsiteY66" fmla="*/ 158068 h 1151067"/>
                  <a:gd name="connsiteX67" fmla="*/ 234871 w 746253"/>
                  <a:gd name="connsiteY67" fmla="*/ 140229 h 1151067"/>
                  <a:gd name="connsiteX68" fmla="*/ 267575 w 746253"/>
                  <a:gd name="connsiteY68" fmla="*/ 164014 h 1151067"/>
                  <a:gd name="connsiteX69" fmla="*/ 315144 w 746253"/>
                  <a:gd name="connsiteY69" fmla="*/ 149149 h 1151067"/>
                  <a:gd name="connsiteX70" fmla="*/ 332982 w 746253"/>
                  <a:gd name="connsiteY70" fmla="*/ 166987 h 1151067"/>
                  <a:gd name="connsiteX71" fmla="*/ 377578 w 746253"/>
                  <a:gd name="connsiteY71" fmla="*/ 161041 h 1151067"/>
                  <a:gd name="connsiteX72" fmla="*/ 413254 w 746253"/>
                  <a:gd name="connsiteY72" fmla="*/ 140229 h 1151067"/>
                  <a:gd name="connsiteX73" fmla="*/ 410281 w 746253"/>
                  <a:gd name="connsiteY73" fmla="*/ 116445 h 1151067"/>
                  <a:gd name="connsiteX74" fmla="*/ 428119 w 746253"/>
                  <a:gd name="connsiteY74" fmla="*/ 101580 h 1151067"/>
                  <a:gd name="connsiteX75" fmla="*/ 428119 w 746253"/>
                  <a:gd name="connsiteY75" fmla="*/ 74822 h 1151067"/>
                  <a:gd name="connsiteX76" fmla="*/ 413254 w 746253"/>
                  <a:gd name="connsiteY76" fmla="*/ 39146 h 1151067"/>
                  <a:gd name="connsiteX77" fmla="*/ 433029 w 746253"/>
                  <a:gd name="connsiteY77" fmla="*/ 2069 h 1151067"/>
                  <a:gd name="connsiteX0" fmla="*/ 443976 w 1008191"/>
                  <a:gd name="connsiteY0" fmla="*/ 0 h 1151067"/>
                  <a:gd name="connsiteX1" fmla="*/ 503437 w 1008191"/>
                  <a:gd name="connsiteY1" fmla="*/ 9910 h 1151067"/>
                  <a:gd name="connsiteX2" fmla="*/ 530690 w 1008191"/>
                  <a:gd name="connsiteY2" fmla="*/ 47074 h 1151067"/>
                  <a:gd name="connsiteX3" fmla="*/ 711550 w 1008191"/>
                  <a:gd name="connsiteY3" fmla="*/ 56984 h 1151067"/>
                  <a:gd name="connsiteX4" fmla="*/ 721461 w 1008191"/>
                  <a:gd name="connsiteY4" fmla="*/ 17343 h 1151067"/>
                  <a:gd name="connsiteX5" fmla="*/ 746253 w 1008191"/>
                  <a:gd name="connsiteY5" fmla="*/ 4946 h 1151067"/>
                  <a:gd name="connsiteX6" fmla="*/ 1008191 w 1008191"/>
                  <a:gd name="connsiteY6" fmla="*/ 621958 h 1151067"/>
                  <a:gd name="connsiteX7" fmla="*/ 746253 w 1008191"/>
                  <a:gd name="connsiteY7" fmla="*/ 1117613 h 1151067"/>
                  <a:gd name="connsiteX8" fmla="*/ 737317 w 1008191"/>
                  <a:gd name="connsiteY8" fmla="*/ 1121336 h 1151067"/>
                  <a:gd name="connsiteX9" fmla="*/ 725425 w 1008191"/>
                  <a:gd name="connsiteY9" fmla="*/ 1139175 h 1151067"/>
                  <a:gd name="connsiteX10" fmla="*/ 710559 w 1008191"/>
                  <a:gd name="connsiteY10" fmla="*/ 1151067 h 1151067"/>
                  <a:gd name="connsiteX11" fmla="*/ 662991 w 1008191"/>
                  <a:gd name="connsiteY11" fmla="*/ 1151067 h 1151067"/>
                  <a:gd name="connsiteX12" fmla="*/ 630287 w 1008191"/>
                  <a:gd name="connsiteY12" fmla="*/ 1151067 h 1151067"/>
                  <a:gd name="connsiteX13" fmla="*/ 627314 w 1008191"/>
                  <a:gd name="connsiteY13" fmla="*/ 1124309 h 1151067"/>
                  <a:gd name="connsiteX14" fmla="*/ 599594 w 1008191"/>
                  <a:gd name="connsiteY14" fmla="*/ 1121538 h 1151067"/>
                  <a:gd name="connsiteX15" fmla="*/ 597583 w 1008191"/>
                  <a:gd name="connsiteY15" fmla="*/ 1107462 h 1151067"/>
                  <a:gd name="connsiteX16" fmla="*/ 562898 w 1008191"/>
                  <a:gd name="connsiteY16" fmla="*/ 1080208 h 1151067"/>
                  <a:gd name="connsiteX17" fmla="*/ 503437 w 1008191"/>
                  <a:gd name="connsiteY17" fmla="*/ 1040568 h 1151067"/>
                  <a:gd name="connsiteX18" fmla="*/ 493527 w 1008191"/>
                  <a:gd name="connsiteY18" fmla="*/ 943944 h 1151067"/>
                  <a:gd name="connsiteX19" fmla="*/ 515824 w 1008191"/>
                  <a:gd name="connsiteY19" fmla="*/ 916692 h 1151067"/>
                  <a:gd name="connsiteX20" fmla="*/ 491049 w 1008191"/>
                  <a:gd name="connsiteY20" fmla="*/ 894393 h 1151067"/>
                  <a:gd name="connsiteX21" fmla="*/ 488572 w 1008191"/>
                  <a:gd name="connsiteY21" fmla="*/ 872095 h 1151067"/>
                  <a:gd name="connsiteX22" fmla="*/ 468751 w 1008191"/>
                  <a:gd name="connsiteY22" fmla="*/ 854753 h 1151067"/>
                  <a:gd name="connsiteX23" fmla="*/ 461319 w 1008191"/>
                  <a:gd name="connsiteY23" fmla="*/ 805202 h 1151067"/>
                  <a:gd name="connsiteX24" fmla="*/ 409290 w 1008191"/>
                  <a:gd name="connsiteY24" fmla="*/ 755651 h 1151067"/>
                  <a:gd name="connsiteX25" fmla="*/ 394425 w 1008191"/>
                  <a:gd name="connsiteY25" fmla="*/ 683802 h 1151067"/>
                  <a:gd name="connsiteX26" fmla="*/ 347352 w 1008191"/>
                  <a:gd name="connsiteY26" fmla="*/ 644161 h 1151067"/>
                  <a:gd name="connsiteX27" fmla="*/ 330009 w 1008191"/>
                  <a:gd name="connsiteY27" fmla="*/ 619387 h 1151067"/>
                  <a:gd name="connsiteX28" fmla="*/ 268070 w 1008191"/>
                  <a:gd name="connsiteY28" fmla="*/ 602043 h 1151067"/>
                  <a:gd name="connsiteX29" fmla="*/ 213564 w 1008191"/>
                  <a:gd name="connsiteY29" fmla="*/ 626819 h 1151067"/>
                  <a:gd name="connsiteX30" fmla="*/ 178879 w 1008191"/>
                  <a:gd name="connsiteY30" fmla="*/ 626819 h 1151067"/>
                  <a:gd name="connsiteX31" fmla="*/ 181356 w 1008191"/>
                  <a:gd name="connsiteY31" fmla="*/ 686280 h 1151067"/>
                  <a:gd name="connsiteX32" fmla="*/ 193744 w 1008191"/>
                  <a:gd name="connsiteY32" fmla="*/ 708578 h 1151067"/>
                  <a:gd name="connsiteX33" fmla="*/ 223474 w 1008191"/>
                  <a:gd name="connsiteY33" fmla="*/ 760606 h 1151067"/>
                  <a:gd name="connsiteX34" fmla="*/ 208609 w 1008191"/>
                  <a:gd name="connsiteY34" fmla="*/ 780426 h 1151067"/>
                  <a:gd name="connsiteX35" fmla="*/ 225952 w 1008191"/>
                  <a:gd name="connsiteY35" fmla="*/ 795292 h 1151067"/>
                  <a:gd name="connsiteX36" fmla="*/ 225952 w 1008191"/>
                  <a:gd name="connsiteY36" fmla="*/ 805202 h 1151067"/>
                  <a:gd name="connsiteX37" fmla="*/ 208609 w 1008191"/>
                  <a:gd name="connsiteY37" fmla="*/ 822544 h 1151067"/>
                  <a:gd name="connsiteX38" fmla="*/ 191266 w 1008191"/>
                  <a:gd name="connsiteY38" fmla="*/ 842364 h 1151067"/>
                  <a:gd name="connsiteX39" fmla="*/ 161536 w 1008191"/>
                  <a:gd name="connsiteY39" fmla="*/ 842364 h 1151067"/>
                  <a:gd name="connsiteX40" fmla="*/ 146671 w 1008191"/>
                  <a:gd name="connsiteY40" fmla="*/ 805202 h 1151067"/>
                  <a:gd name="connsiteX41" fmla="*/ 141716 w 1008191"/>
                  <a:gd name="connsiteY41" fmla="*/ 805202 h 1151067"/>
                  <a:gd name="connsiteX42" fmla="*/ 129328 w 1008191"/>
                  <a:gd name="connsiteY42" fmla="*/ 797770 h 1151067"/>
                  <a:gd name="connsiteX43" fmla="*/ 104552 w 1008191"/>
                  <a:gd name="connsiteY43" fmla="*/ 802724 h 1151067"/>
                  <a:gd name="connsiteX44" fmla="*/ 77299 w 1008191"/>
                  <a:gd name="connsiteY44" fmla="*/ 782903 h 1151067"/>
                  <a:gd name="connsiteX45" fmla="*/ 67389 w 1008191"/>
                  <a:gd name="connsiteY45" fmla="*/ 753173 h 1151067"/>
                  <a:gd name="connsiteX46" fmla="*/ 12883 w 1008191"/>
                  <a:gd name="connsiteY46" fmla="*/ 748219 h 1151067"/>
                  <a:gd name="connsiteX47" fmla="*/ 4553 w 1008191"/>
                  <a:gd name="connsiteY47" fmla="*/ 724699 h 1151067"/>
                  <a:gd name="connsiteX48" fmla="*/ 17838 w 1008191"/>
                  <a:gd name="connsiteY48" fmla="*/ 728894 h 1151067"/>
                  <a:gd name="connsiteX49" fmla="*/ 44596 w 1008191"/>
                  <a:gd name="connsiteY49" fmla="*/ 705109 h 1151067"/>
                  <a:gd name="connsiteX50" fmla="*/ 56488 w 1008191"/>
                  <a:gd name="connsiteY50" fmla="*/ 615918 h 1151067"/>
                  <a:gd name="connsiteX51" fmla="*/ 14865 w 1008191"/>
                  <a:gd name="connsiteY51" fmla="*/ 568349 h 1151067"/>
                  <a:gd name="connsiteX52" fmla="*/ 23785 w 1008191"/>
                  <a:gd name="connsiteY52" fmla="*/ 541591 h 1151067"/>
                  <a:gd name="connsiteX53" fmla="*/ 0 w 1008191"/>
                  <a:gd name="connsiteY53" fmla="*/ 532672 h 1151067"/>
                  <a:gd name="connsiteX54" fmla="*/ 0 w 1008191"/>
                  <a:gd name="connsiteY54" fmla="*/ 508888 h 1151067"/>
                  <a:gd name="connsiteX55" fmla="*/ 41623 w 1008191"/>
                  <a:gd name="connsiteY55" fmla="*/ 508888 h 1151067"/>
                  <a:gd name="connsiteX56" fmla="*/ 32704 w 1008191"/>
                  <a:gd name="connsiteY56" fmla="*/ 476184 h 1151067"/>
                  <a:gd name="connsiteX57" fmla="*/ 38650 w 1008191"/>
                  <a:gd name="connsiteY57" fmla="*/ 464292 h 1151067"/>
                  <a:gd name="connsiteX58" fmla="*/ 26758 w 1008191"/>
                  <a:gd name="connsiteY58" fmla="*/ 398885 h 1151067"/>
                  <a:gd name="connsiteX59" fmla="*/ 11892 w 1008191"/>
                  <a:gd name="connsiteY59" fmla="*/ 386993 h 1151067"/>
                  <a:gd name="connsiteX60" fmla="*/ 41623 w 1008191"/>
                  <a:gd name="connsiteY60" fmla="*/ 357262 h 1151067"/>
                  <a:gd name="connsiteX61" fmla="*/ 47569 w 1008191"/>
                  <a:gd name="connsiteY61" fmla="*/ 339424 h 1151067"/>
                  <a:gd name="connsiteX62" fmla="*/ 71353 w 1008191"/>
                  <a:gd name="connsiteY62" fmla="*/ 336451 h 1151067"/>
                  <a:gd name="connsiteX63" fmla="*/ 71353 w 1008191"/>
                  <a:gd name="connsiteY63" fmla="*/ 276990 h 1151067"/>
                  <a:gd name="connsiteX64" fmla="*/ 95138 w 1008191"/>
                  <a:gd name="connsiteY64" fmla="*/ 238340 h 1151067"/>
                  <a:gd name="connsiteX65" fmla="*/ 112976 w 1008191"/>
                  <a:gd name="connsiteY65" fmla="*/ 226448 h 1151067"/>
                  <a:gd name="connsiteX66" fmla="*/ 139734 w 1008191"/>
                  <a:gd name="connsiteY66" fmla="*/ 178879 h 1151067"/>
                  <a:gd name="connsiteX67" fmla="*/ 202168 w 1008191"/>
                  <a:gd name="connsiteY67" fmla="*/ 158068 h 1151067"/>
                  <a:gd name="connsiteX68" fmla="*/ 234871 w 1008191"/>
                  <a:gd name="connsiteY68" fmla="*/ 140229 h 1151067"/>
                  <a:gd name="connsiteX69" fmla="*/ 267575 w 1008191"/>
                  <a:gd name="connsiteY69" fmla="*/ 164014 h 1151067"/>
                  <a:gd name="connsiteX70" fmla="*/ 315144 w 1008191"/>
                  <a:gd name="connsiteY70" fmla="*/ 149149 h 1151067"/>
                  <a:gd name="connsiteX71" fmla="*/ 332982 w 1008191"/>
                  <a:gd name="connsiteY71" fmla="*/ 166987 h 1151067"/>
                  <a:gd name="connsiteX72" fmla="*/ 377578 w 1008191"/>
                  <a:gd name="connsiteY72" fmla="*/ 161041 h 1151067"/>
                  <a:gd name="connsiteX73" fmla="*/ 413254 w 1008191"/>
                  <a:gd name="connsiteY73" fmla="*/ 140229 h 1151067"/>
                  <a:gd name="connsiteX74" fmla="*/ 410281 w 1008191"/>
                  <a:gd name="connsiteY74" fmla="*/ 116445 h 1151067"/>
                  <a:gd name="connsiteX75" fmla="*/ 428119 w 1008191"/>
                  <a:gd name="connsiteY75" fmla="*/ 101580 h 1151067"/>
                  <a:gd name="connsiteX76" fmla="*/ 428119 w 1008191"/>
                  <a:gd name="connsiteY76" fmla="*/ 74822 h 1151067"/>
                  <a:gd name="connsiteX77" fmla="*/ 413254 w 1008191"/>
                  <a:gd name="connsiteY77" fmla="*/ 39146 h 1151067"/>
                  <a:gd name="connsiteX78" fmla="*/ 433029 w 1008191"/>
                  <a:gd name="connsiteY78" fmla="*/ 2069 h 1151067"/>
                  <a:gd name="connsiteX79" fmla="*/ 443976 w 1008191"/>
                  <a:gd name="connsiteY79" fmla="*/ 0 h 1151067"/>
                  <a:gd name="connsiteX0" fmla="*/ 1008191 w 1099631"/>
                  <a:gd name="connsiteY0" fmla="*/ 621958 h 1151067"/>
                  <a:gd name="connsiteX1" fmla="*/ 746253 w 1099631"/>
                  <a:gd name="connsiteY1" fmla="*/ 1117613 h 1151067"/>
                  <a:gd name="connsiteX2" fmla="*/ 737317 w 1099631"/>
                  <a:gd name="connsiteY2" fmla="*/ 1121336 h 1151067"/>
                  <a:gd name="connsiteX3" fmla="*/ 725425 w 1099631"/>
                  <a:gd name="connsiteY3" fmla="*/ 1139175 h 1151067"/>
                  <a:gd name="connsiteX4" fmla="*/ 710559 w 1099631"/>
                  <a:gd name="connsiteY4" fmla="*/ 1151067 h 1151067"/>
                  <a:gd name="connsiteX5" fmla="*/ 662991 w 1099631"/>
                  <a:gd name="connsiteY5" fmla="*/ 1151067 h 1151067"/>
                  <a:gd name="connsiteX6" fmla="*/ 630287 w 1099631"/>
                  <a:gd name="connsiteY6" fmla="*/ 1151067 h 1151067"/>
                  <a:gd name="connsiteX7" fmla="*/ 627314 w 1099631"/>
                  <a:gd name="connsiteY7" fmla="*/ 1124309 h 1151067"/>
                  <a:gd name="connsiteX8" fmla="*/ 599594 w 1099631"/>
                  <a:gd name="connsiteY8" fmla="*/ 1121538 h 1151067"/>
                  <a:gd name="connsiteX9" fmla="*/ 597583 w 1099631"/>
                  <a:gd name="connsiteY9" fmla="*/ 1107462 h 1151067"/>
                  <a:gd name="connsiteX10" fmla="*/ 562898 w 1099631"/>
                  <a:gd name="connsiteY10" fmla="*/ 1080208 h 1151067"/>
                  <a:gd name="connsiteX11" fmla="*/ 503437 w 1099631"/>
                  <a:gd name="connsiteY11" fmla="*/ 1040568 h 1151067"/>
                  <a:gd name="connsiteX12" fmla="*/ 493527 w 1099631"/>
                  <a:gd name="connsiteY12" fmla="*/ 943944 h 1151067"/>
                  <a:gd name="connsiteX13" fmla="*/ 515824 w 1099631"/>
                  <a:gd name="connsiteY13" fmla="*/ 916692 h 1151067"/>
                  <a:gd name="connsiteX14" fmla="*/ 491049 w 1099631"/>
                  <a:gd name="connsiteY14" fmla="*/ 894393 h 1151067"/>
                  <a:gd name="connsiteX15" fmla="*/ 488572 w 1099631"/>
                  <a:gd name="connsiteY15" fmla="*/ 872095 h 1151067"/>
                  <a:gd name="connsiteX16" fmla="*/ 468751 w 1099631"/>
                  <a:gd name="connsiteY16" fmla="*/ 854753 h 1151067"/>
                  <a:gd name="connsiteX17" fmla="*/ 461319 w 1099631"/>
                  <a:gd name="connsiteY17" fmla="*/ 805202 h 1151067"/>
                  <a:gd name="connsiteX18" fmla="*/ 409290 w 1099631"/>
                  <a:gd name="connsiteY18" fmla="*/ 755651 h 1151067"/>
                  <a:gd name="connsiteX19" fmla="*/ 394425 w 1099631"/>
                  <a:gd name="connsiteY19" fmla="*/ 683802 h 1151067"/>
                  <a:gd name="connsiteX20" fmla="*/ 347352 w 1099631"/>
                  <a:gd name="connsiteY20" fmla="*/ 644161 h 1151067"/>
                  <a:gd name="connsiteX21" fmla="*/ 330009 w 1099631"/>
                  <a:gd name="connsiteY21" fmla="*/ 619387 h 1151067"/>
                  <a:gd name="connsiteX22" fmla="*/ 268070 w 1099631"/>
                  <a:gd name="connsiteY22" fmla="*/ 602043 h 1151067"/>
                  <a:gd name="connsiteX23" fmla="*/ 213564 w 1099631"/>
                  <a:gd name="connsiteY23" fmla="*/ 626819 h 1151067"/>
                  <a:gd name="connsiteX24" fmla="*/ 178879 w 1099631"/>
                  <a:gd name="connsiteY24" fmla="*/ 626819 h 1151067"/>
                  <a:gd name="connsiteX25" fmla="*/ 181356 w 1099631"/>
                  <a:gd name="connsiteY25" fmla="*/ 686280 h 1151067"/>
                  <a:gd name="connsiteX26" fmla="*/ 193744 w 1099631"/>
                  <a:gd name="connsiteY26" fmla="*/ 708578 h 1151067"/>
                  <a:gd name="connsiteX27" fmla="*/ 223474 w 1099631"/>
                  <a:gd name="connsiteY27" fmla="*/ 760606 h 1151067"/>
                  <a:gd name="connsiteX28" fmla="*/ 208609 w 1099631"/>
                  <a:gd name="connsiteY28" fmla="*/ 780426 h 1151067"/>
                  <a:gd name="connsiteX29" fmla="*/ 225952 w 1099631"/>
                  <a:gd name="connsiteY29" fmla="*/ 795292 h 1151067"/>
                  <a:gd name="connsiteX30" fmla="*/ 225952 w 1099631"/>
                  <a:gd name="connsiteY30" fmla="*/ 805202 h 1151067"/>
                  <a:gd name="connsiteX31" fmla="*/ 208609 w 1099631"/>
                  <a:gd name="connsiteY31" fmla="*/ 822544 h 1151067"/>
                  <a:gd name="connsiteX32" fmla="*/ 191266 w 1099631"/>
                  <a:gd name="connsiteY32" fmla="*/ 842364 h 1151067"/>
                  <a:gd name="connsiteX33" fmla="*/ 161536 w 1099631"/>
                  <a:gd name="connsiteY33" fmla="*/ 842364 h 1151067"/>
                  <a:gd name="connsiteX34" fmla="*/ 146671 w 1099631"/>
                  <a:gd name="connsiteY34" fmla="*/ 805202 h 1151067"/>
                  <a:gd name="connsiteX35" fmla="*/ 141716 w 1099631"/>
                  <a:gd name="connsiteY35" fmla="*/ 805202 h 1151067"/>
                  <a:gd name="connsiteX36" fmla="*/ 129328 w 1099631"/>
                  <a:gd name="connsiteY36" fmla="*/ 797770 h 1151067"/>
                  <a:gd name="connsiteX37" fmla="*/ 104552 w 1099631"/>
                  <a:gd name="connsiteY37" fmla="*/ 802724 h 1151067"/>
                  <a:gd name="connsiteX38" fmla="*/ 77299 w 1099631"/>
                  <a:gd name="connsiteY38" fmla="*/ 782903 h 1151067"/>
                  <a:gd name="connsiteX39" fmla="*/ 67389 w 1099631"/>
                  <a:gd name="connsiteY39" fmla="*/ 753173 h 1151067"/>
                  <a:gd name="connsiteX40" fmla="*/ 12883 w 1099631"/>
                  <a:gd name="connsiteY40" fmla="*/ 748219 h 1151067"/>
                  <a:gd name="connsiteX41" fmla="*/ 4553 w 1099631"/>
                  <a:gd name="connsiteY41" fmla="*/ 724699 h 1151067"/>
                  <a:gd name="connsiteX42" fmla="*/ 17838 w 1099631"/>
                  <a:gd name="connsiteY42" fmla="*/ 728894 h 1151067"/>
                  <a:gd name="connsiteX43" fmla="*/ 44596 w 1099631"/>
                  <a:gd name="connsiteY43" fmla="*/ 705109 h 1151067"/>
                  <a:gd name="connsiteX44" fmla="*/ 56488 w 1099631"/>
                  <a:gd name="connsiteY44" fmla="*/ 615918 h 1151067"/>
                  <a:gd name="connsiteX45" fmla="*/ 14865 w 1099631"/>
                  <a:gd name="connsiteY45" fmla="*/ 568349 h 1151067"/>
                  <a:gd name="connsiteX46" fmla="*/ 23785 w 1099631"/>
                  <a:gd name="connsiteY46" fmla="*/ 541591 h 1151067"/>
                  <a:gd name="connsiteX47" fmla="*/ 0 w 1099631"/>
                  <a:gd name="connsiteY47" fmla="*/ 532672 h 1151067"/>
                  <a:gd name="connsiteX48" fmla="*/ 0 w 1099631"/>
                  <a:gd name="connsiteY48" fmla="*/ 508888 h 1151067"/>
                  <a:gd name="connsiteX49" fmla="*/ 41623 w 1099631"/>
                  <a:gd name="connsiteY49" fmla="*/ 508888 h 1151067"/>
                  <a:gd name="connsiteX50" fmla="*/ 32704 w 1099631"/>
                  <a:gd name="connsiteY50" fmla="*/ 476184 h 1151067"/>
                  <a:gd name="connsiteX51" fmla="*/ 38650 w 1099631"/>
                  <a:gd name="connsiteY51" fmla="*/ 464292 h 1151067"/>
                  <a:gd name="connsiteX52" fmla="*/ 26758 w 1099631"/>
                  <a:gd name="connsiteY52" fmla="*/ 398885 h 1151067"/>
                  <a:gd name="connsiteX53" fmla="*/ 11892 w 1099631"/>
                  <a:gd name="connsiteY53" fmla="*/ 386993 h 1151067"/>
                  <a:gd name="connsiteX54" fmla="*/ 41623 w 1099631"/>
                  <a:gd name="connsiteY54" fmla="*/ 357262 h 1151067"/>
                  <a:gd name="connsiteX55" fmla="*/ 47569 w 1099631"/>
                  <a:gd name="connsiteY55" fmla="*/ 339424 h 1151067"/>
                  <a:gd name="connsiteX56" fmla="*/ 71353 w 1099631"/>
                  <a:gd name="connsiteY56" fmla="*/ 336451 h 1151067"/>
                  <a:gd name="connsiteX57" fmla="*/ 71353 w 1099631"/>
                  <a:gd name="connsiteY57" fmla="*/ 276990 h 1151067"/>
                  <a:gd name="connsiteX58" fmla="*/ 95138 w 1099631"/>
                  <a:gd name="connsiteY58" fmla="*/ 238340 h 1151067"/>
                  <a:gd name="connsiteX59" fmla="*/ 112976 w 1099631"/>
                  <a:gd name="connsiteY59" fmla="*/ 226448 h 1151067"/>
                  <a:gd name="connsiteX60" fmla="*/ 139734 w 1099631"/>
                  <a:gd name="connsiteY60" fmla="*/ 178879 h 1151067"/>
                  <a:gd name="connsiteX61" fmla="*/ 202168 w 1099631"/>
                  <a:gd name="connsiteY61" fmla="*/ 158068 h 1151067"/>
                  <a:gd name="connsiteX62" fmla="*/ 234871 w 1099631"/>
                  <a:gd name="connsiteY62" fmla="*/ 140229 h 1151067"/>
                  <a:gd name="connsiteX63" fmla="*/ 267575 w 1099631"/>
                  <a:gd name="connsiteY63" fmla="*/ 164014 h 1151067"/>
                  <a:gd name="connsiteX64" fmla="*/ 315144 w 1099631"/>
                  <a:gd name="connsiteY64" fmla="*/ 149149 h 1151067"/>
                  <a:gd name="connsiteX65" fmla="*/ 332982 w 1099631"/>
                  <a:gd name="connsiteY65" fmla="*/ 166987 h 1151067"/>
                  <a:gd name="connsiteX66" fmla="*/ 377578 w 1099631"/>
                  <a:gd name="connsiteY66" fmla="*/ 161041 h 1151067"/>
                  <a:gd name="connsiteX67" fmla="*/ 413254 w 1099631"/>
                  <a:gd name="connsiteY67" fmla="*/ 140229 h 1151067"/>
                  <a:gd name="connsiteX68" fmla="*/ 410281 w 1099631"/>
                  <a:gd name="connsiteY68" fmla="*/ 116445 h 1151067"/>
                  <a:gd name="connsiteX69" fmla="*/ 428119 w 1099631"/>
                  <a:gd name="connsiteY69" fmla="*/ 101580 h 1151067"/>
                  <a:gd name="connsiteX70" fmla="*/ 428119 w 1099631"/>
                  <a:gd name="connsiteY70" fmla="*/ 74822 h 1151067"/>
                  <a:gd name="connsiteX71" fmla="*/ 413254 w 1099631"/>
                  <a:gd name="connsiteY71" fmla="*/ 39146 h 1151067"/>
                  <a:gd name="connsiteX72" fmla="*/ 433029 w 1099631"/>
                  <a:gd name="connsiteY72" fmla="*/ 2069 h 1151067"/>
                  <a:gd name="connsiteX73" fmla="*/ 443976 w 1099631"/>
                  <a:gd name="connsiteY73" fmla="*/ 0 h 1151067"/>
                  <a:gd name="connsiteX74" fmla="*/ 503437 w 1099631"/>
                  <a:gd name="connsiteY74" fmla="*/ 9910 h 1151067"/>
                  <a:gd name="connsiteX75" fmla="*/ 530690 w 1099631"/>
                  <a:gd name="connsiteY75" fmla="*/ 47074 h 1151067"/>
                  <a:gd name="connsiteX76" fmla="*/ 711550 w 1099631"/>
                  <a:gd name="connsiteY76" fmla="*/ 56984 h 1151067"/>
                  <a:gd name="connsiteX77" fmla="*/ 721461 w 1099631"/>
                  <a:gd name="connsiteY77" fmla="*/ 17343 h 1151067"/>
                  <a:gd name="connsiteX78" fmla="*/ 746253 w 1099631"/>
                  <a:gd name="connsiteY78" fmla="*/ 4946 h 1151067"/>
                  <a:gd name="connsiteX79" fmla="*/ 1099631 w 1099631"/>
                  <a:gd name="connsiteY79" fmla="*/ 713398 h 1151067"/>
                  <a:gd name="connsiteX0" fmla="*/ 746253 w 1099631"/>
                  <a:gd name="connsiteY0" fmla="*/ 1117613 h 1151067"/>
                  <a:gd name="connsiteX1" fmla="*/ 737317 w 1099631"/>
                  <a:gd name="connsiteY1" fmla="*/ 1121336 h 1151067"/>
                  <a:gd name="connsiteX2" fmla="*/ 725425 w 1099631"/>
                  <a:gd name="connsiteY2" fmla="*/ 1139175 h 1151067"/>
                  <a:gd name="connsiteX3" fmla="*/ 710559 w 1099631"/>
                  <a:gd name="connsiteY3" fmla="*/ 1151067 h 1151067"/>
                  <a:gd name="connsiteX4" fmla="*/ 662991 w 1099631"/>
                  <a:gd name="connsiteY4" fmla="*/ 1151067 h 1151067"/>
                  <a:gd name="connsiteX5" fmla="*/ 630287 w 1099631"/>
                  <a:gd name="connsiteY5" fmla="*/ 1151067 h 1151067"/>
                  <a:gd name="connsiteX6" fmla="*/ 627314 w 1099631"/>
                  <a:gd name="connsiteY6" fmla="*/ 1124309 h 1151067"/>
                  <a:gd name="connsiteX7" fmla="*/ 599594 w 1099631"/>
                  <a:gd name="connsiteY7" fmla="*/ 1121538 h 1151067"/>
                  <a:gd name="connsiteX8" fmla="*/ 597583 w 1099631"/>
                  <a:gd name="connsiteY8" fmla="*/ 1107462 h 1151067"/>
                  <a:gd name="connsiteX9" fmla="*/ 562898 w 1099631"/>
                  <a:gd name="connsiteY9" fmla="*/ 1080208 h 1151067"/>
                  <a:gd name="connsiteX10" fmla="*/ 503437 w 1099631"/>
                  <a:gd name="connsiteY10" fmla="*/ 1040568 h 1151067"/>
                  <a:gd name="connsiteX11" fmla="*/ 493527 w 1099631"/>
                  <a:gd name="connsiteY11" fmla="*/ 943944 h 1151067"/>
                  <a:gd name="connsiteX12" fmla="*/ 515824 w 1099631"/>
                  <a:gd name="connsiteY12" fmla="*/ 916692 h 1151067"/>
                  <a:gd name="connsiteX13" fmla="*/ 491049 w 1099631"/>
                  <a:gd name="connsiteY13" fmla="*/ 894393 h 1151067"/>
                  <a:gd name="connsiteX14" fmla="*/ 488572 w 1099631"/>
                  <a:gd name="connsiteY14" fmla="*/ 872095 h 1151067"/>
                  <a:gd name="connsiteX15" fmla="*/ 468751 w 1099631"/>
                  <a:gd name="connsiteY15" fmla="*/ 854753 h 1151067"/>
                  <a:gd name="connsiteX16" fmla="*/ 461319 w 1099631"/>
                  <a:gd name="connsiteY16" fmla="*/ 805202 h 1151067"/>
                  <a:gd name="connsiteX17" fmla="*/ 409290 w 1099631"/>
                  <a:gd name="connsiteY17" fmla="*/ 755651 h 1151067"/>
                  <a:gd name="connsiteX18" fmla="*/ 394425 w 1099631"/>
                  <a:gd name="connsiteY18" fmla="*/ 683802 h 1151067"/>
                  <a:gd name="connsiteX19" fmla="*/ 347352 w 1099631"/>
                  <a:gd name="connsiteY19" fmla="*/ 644161 h 1151067"/>
                  <a:gd name="connsiteX20" fmla="*/ 330009 w 1099631"/>
                  <a:gd name="connsiteY20" fmla="*/ 619387 h 1151067"/>
                  <a:gd name="connsiteX21" fmla="*/ 268070 w 1099631"/>
                  <a:gd name="connsiteY21" fmla="*/ 602043 h 1151067"/>
                  <a:gd name="connsiteX22" fmla="*/ 213564 w 1099631"/>
                  <a:gd name="connsiteY22" fmla="*/ 626819 h 1151067"/>
                  <a:gd name="connsiteX23" fmla="*/ 178879 w 1099631"/>
                  <a:gd name="connsiteY23" fmla="*/ 626819 h 1151067"/>
                  <a:gd name="connsiteX24" fmla="*/ 181356 w 1099631"/>
                  <a:gd name="connsiteY24" fmla="*/ 686280 h 1151067"/>
                  <a:gd name="connsiteX25" fmla="*/ 193744 w 1099631"/>
                  <a:gd name="connsiteY25" fmla="*/ 708578 h 1151067"/>
                  <a:gd name="connsiteX26" fmla="*/ 223474 w 1099631"/>
                  <a:gd name="connsiteY26" fmla="*/ 760606 h 1151067"/>
                  <a:gd name="connsiteX27" fmla="*/ 208609 w 1099631"/>
                  <a:gd name="connsiteY27" fmla="*/ 780426 h 1151067"/>
                  <a:gd name="connsiteX28" fmla="*/ 225952 w 1099631"/>
                  <a:gd name="connsiteY28" fmla="*/ 795292 h 1151067"/>
                  <a:gd name="connsiteX29" fmla="*/ 225952 w 1099631"/>
                  <a:gd name="connsiteY29" fmla="*/ 805202 h 1151067"/>
                  <a:gd name="connsiteX30" fmla="*/ 208609 w 1099631"/>
                  <a:gd name="connsiteY30" fmla="*/ 822544 h 1151067"/>
                  <a:gd name="connsiteX31" fmla="*/ 191266 w 1099631"/>
                  <a:gd name="connsiteY31" fmla="*/ 842364 h 1151067"/>
                  <a:gd name="connsiteX32" fmla="*/ 161536 w 1099631"/>
                  <a:gd name="connsiteY32" fmla="*/ 842364 h 1151067"/>
                  <a:gd name="connsiteX33" fmla="*/ 146671 w 1099631"/>
                  <a:gd name="connsiteY33" fmla="*/ 805202 h 1151067"/>
                  <a:gd name="connsiteX34" fmla="*/ 141716 w 1099631"/>
                  <a:gd name="connsiteY34" fmla="*/ 805202 h 1151067"/>
                  <a:gd name="connsiteX35" fmla="*/ 129328 w 1099631"/>
                  <a:gd name="connsiteY35" fmla="*/ 797770 h 1151067"/>
                  <a:gd name="connsiteX36" fmla="*/ 104552 w 1099631"/>
                  <a:gd name="connsiteY36" fmla="*/ 802724 h 1151067"/>
                  <a:gd name="connsiteX37" fmla="*/ 77299 w 1099631"/>
                  <a:gd name="connsiteY37" fmla="*/ 782903 h 1151067"/>
                  <a:gd name="connsiteX38" fmla="*/ 67389 w 1099631"/>
                  <a:gd name="connsiteY38" fmla="*/ 753173 h 1151067"/>
                  <a:gd name="connsiteX39" fmla="*/ 12883 w 1099631"/>
                  <a:gd name="connsiteY39" fmla="*/ 748219 h 1151067"/>
                  <a:gd name="connsiteX40" fmla="*/ 4553 w 1099631"/>
                  <a:gd name="connsiteY40" fmla="*/ 724699 h 1151067"/>
                  <a:gd name="connsiteX41" fmla="*/ 17838 w 1099631"/>
                  <a:gd name="connsiteY41" fmla="*/ 728894 h 1151067"/>
                  <a:gd name="connsiteX42" fmla="*/ 44596 w 1099631"/>
                  <a:gd name="connsiteY42" fmla="*/ 705109 h 1151067"/>
                  <a:gd name="connsiteX43" fmla="*/ 56488 w 1099631"/>
                  <a:gd name="connsiteY43" fmla="*/ 615918 h 1151067"/>
                  <a:gd name="connsiteX44" fmla="*/ 14865 w 1099631"/>
                  <a:gd name="connsiteY44" fmla="*/ 568349 h 1151067"/>
                  <a:gd name="connsiteX45" fmla="*/ 23785 w 1099631"/>
                  <a:gd name="connsiteY45" fmla="*/ 541591 h 1151067"/>
                  <a:gd name="connsiteX46" fmla="*/ 0 w 1099631"/>
                  <a:gd name="connsiteY46" fmla="*/ 532672 h 1151067"/>
                  <a:gd name="connsiteX47" fmla="*/ 0 w 1099631"/>
                  <a:gd name="connsiteY47" fmla="*/ 508888 h 1151067"/>
                  <a:gd name="connsiteX48" fmla="*/ 41623 w 1099631"/>
                  <a:gd name="connsiteY48" fmla="*/ 508888 h 1151067"/>
                  <a:gd name="connsiteX49" fmla="*/ 32704 w 1099631"/>
                  <a:gd name="connsiteY49" fmla="*/ 476184 h 1151067"/>
                  <a:gd name="connsiteX50" fmla="*/ 38650 w 1099631"/>
                  <a:gd name="connsiteY50" fmla="*/ 464292 h 1151067"/>
                  <a:gd name="connsiteX51" fmla="*/ 26758 w 1099631"/>
                  <a:gd name="connsiteY51" fmla="*/ 398885 h 1151067"/>
                  <a:gd name="connsiteX52" fmla="*/ 11892 w 1099631"/>
                  <a:gd name="connsiteY52" fmla="*/ 386993 h 1151067"/>
                  <a:gd name="connsiteX53" fmla="*/ 41623 w 1099631"/>
                  <a:gd name="connsiteY53" fmla="*/ 357262 h 1151067"/>
                  <a:gd name="connsiteX54" fmla="*/ 47569 w 1099631"/>
                  <a:gd name="connsiteY54" fmla="*/ 339424 h 1151067"/>
                  <a:gd name="connsiteX55" fmla="*/ 71353 w 1099631"/>
                  <a:gd name="connsiteY55" fmla="*/ 336451 h 1151067"/>
                  <a:gd name="connsiteX56" fmla="*/ 71353 w 1099631"/>
                  <a:gd name="connsiteY56" fmla="*/ 276990 h 1151067"/>
                  <a:gd name="connsiteX57" fmla="*/ 95138 w 1099631"/>
                  <a:gd name="connsiteY57" fmla="*/ 238340 h 1151067"/>
                  <a:gd name="connsiteX58" fmla="*/ 112976 w 1099631"/>
                  <a:gd name="connsiteY58" fmla="*/ 226448 h 1151067"/>
                  <a:gd name="connsiteX59" fmla="*/ 139734 w 1099631"/>
                  <a:gd name="connsiteY59" fmla="*/ 178879 h 1151067"/>
                  <a:gd name="connsiteX60" fmla="*/ 202168 w 1099631"/>
                  <a:gd name="connsiteY60" fmla="*/ 158068 h 1151067"/>
                  <a:gd name="connsiteX61" fmla="*/ 234871 w 1099631"/>
                  <a:gd name="connsiteY61" fmla="*/ 140229 h 1151067"/>
                  <a:gd name="connsiteX62" fmla="*/ 267575 w 1099631"/>
                  <a:gd name="connsiteY62" fmla="*/ 164014 h 1151067"/>
                  <a:gd name="connsiteX63" fmla="*/ 315144 w 1099631"/>
                  <a:gd name="connsiteY63" fmla="*/ 149149 h 1151067"/>
                  <a:gd name="connsiteX64" fmla="*/ 332982 w 1099631"/>
                  <a:gd name="connsiteY64" fmla="*/ 166987 h 1151067"/>
                  <a:gd name="connsiteX65" fmla="*/ 377578 w 1099631"/>
                  <a:gd name="connsiteY65" fmla="*/ 161041 h 1151067"/>
                  <a:gd name="connsiteX66" fmla="*/ 413254 w 1099631"/>
                  <a:gd name="connsiteY66" fmla="*/ 140229 h 1151067"/>
                  <a:gd name="connsiteX67" fmla="*/ 410281 w 1099631"/>
                  <a:gd name="connsiteY67" fmla="*/ 116445 h 1151067"/>
                  <a:gd name="connsiteX68" fmla="*/ 428119 w 1099631"/>
                  <a:gd name="connsiteY68" fmla="*/ 101580 h 1151067"/>
                  <a:gd name="connsiteX69" fmla="*/ 428119 w 1099631"/>
                  <a:gd name="connsiteY69" fmla="*/ 74822 h 1151067"/>
                  <a:gd name="connsiteX70" fmla="*/ 413254 w 1099631"/>
                  <a:gd name="connsiteY70" fmla="*/ 39146 h 1151067"/>
                  <a:gd name="connsiteX71" fmla="*/ 433029 w 1099631"/>
                  <a:gd name="connsiteY71" fmla="*/ 2069 h 1151067"/>
                  <a:gd name="connsiteX72" fmla="*/ 443976 w 1099631"/>
                  <a:gd name="connsiteY72" fmla="*/ 0 h 1151067"/>
                  <a:gd name="connsiteX73" fmla="*/ 503437 w 1099631"/>
                  <a:gd name="connsiteY73" fmla="*/ 9910 h 1151067"/>
                  <a:gd name="connsiteX74" fmla="*/ 530690 w 1099631"/>
                  <a:gd name="connsiteY74" fmla="*/ 47074 h 1151067"/>
                  <a:gd name="connsiteX75" fmla="*/ 711550 w 1099631"/>
                  <a:gd name="connsiteY75" fmla="*/ 56984 h 1151067"/>
                  <a:gd name="connsiteX76" fmla="*/ 721461 w 1099631"/>
                  <a:gd name="connsiteY76" fmla="*/ 17343 h 1151067"/>
                  <a:gd name="connsiteX77" fmla="*/ 746253 w 1099631"/>
                  <a:gd name="connsiteY77" fmla="*/ 4946 h 1151067"/>
                  <a:gd name="connsiteX78" fmla="*/ 1099631 w 1099631"/>
                  <a:gd name="connsiteY78" fmla="*/ 713398 h 1151067"/>
                  <a:gd name="connsiteX0" fmla="*/ 746253 w 746253"/>
                  <a:gd name="connsiteY0" fmla="*/ 1117613 h 1151067"/>
                  <a:gd name="connsiteX1" fmla="*/ 737317 w 746253"/>
                  <a:gd name="connsiteY1" fmla="*/ 1121336 h 1151067"/>
                  <a:gd name="connsiteX2" fmla="*/ 725425 w 746253"/>
                  <a:gd name="connsiteY2" fmla="*/ 1139175 h 1151067"/>
                  <a:gd name="connsiteX3" fmla="*/ 710559 w 746253"/>
                  <a:gd name="connsiteY3" fmla="*/ 1151067 h 1151067"/>
                  <a:gd name="connsiteX4" fmla="*/ 662991 w 746253"/>
                  <a:gd name="connsiteY4" fmla="*/ 1151067 h 1151067"/>
                  <a:gd name="connsiteX5" fmla="*/ 630287 w 746253"/>
                  <a:gd name="connsiteY5" fmla="*/ 1151067 h 1151067"/>
                  <a:gd name="connsiteX6" fmla="*/ 627314 w 746253"/>
                  <a:gd name="connsiteY6" fmla="*/ 1124309 h 1151067"/>
                  <a:gd name="connsiteX7" fmla="*/ 599594 w 746253"/>
                  <a:gd name="connsiteY7" fmla="*/ 1121538 h 1151067"/>
                  <a:gd name="connsiteX8" fmla="*/ 597583 w 746253"/>
                  <a:gd name="connsiteY8" fmla="*/ 1107462 h 1151067"/>
                  <a:gd name="connsiteX9" fmla="*/ 562898 w 746253"/>
                  <a:gd name="connsiteY9" fmla="*/ 1080208 h 1151067"/>
                  <a:gd name="connsiteX10" fmla="*/ 503437 w 746253"/>
                  <a:gd name="connsiteY10" fmla="*/ 1040568 h 1151067"/>
                  <a:gd name="connsiteX11" fmla="*/ 493527 w 746253"/>
                  <a:gd name="connsiteY11" fmla="*/ 943944 h 1151067"/>
                  <a:gd name="connsiteX12" fmla="*/ 515824 w 746253"/>
                  <a:gd name="connsiteY12" fmla="*/ 916692 h 1151067"/>
                  <a:gd name="connsiteX13" fmla="*/ 491049 w 746253"/>
                  <a:gd name="connsiteY13" fmla="*/ 894393 h 1151067"/>
                  <a:gd name="connsiteX14" fmla="*/ 488572 w 746253"/>
                  <a:gd name="connsiteY14" fmla="*/ 872095 h 1151067"/>
                  <a:gd name="connsiteX15" fmla="*/ 468751 w 746253"/>
                  <a:gd name="connsiteY15" fmla="*/ 854753 h 1151067"/>
                  <a:gd name="connsiteX16" fmla="*/ 461319 w 746253"/>
                  <a:gd name="connsiteY16" fmla="*/ 805202 h 1151067"/>
                  <a:gd name="connsiteX17" fmla="*/ 409290 w 746253"/>
                  <a:gd name="connsiteY17" fmla="*/ 755651 h 1151067"/>
                  <a:gd name="connsiteX18" fmla="*/ 394425 w 746253"/>
                  <a:gd name="connsiteY18" fmla="*/ 683802 h 1151067"/>
                  <a:gd name="connsiteX19" fmla="*/ 347352 w 746253"/>
                  <a:gd name="connsiteY19" fmla="*/ 644161 h 1151067"/>
                  <a:gd name="connsiteX20" fmla="*/ 330009 w 746253"/>
                  <a:gd name="connsiteY20" fmla="*/ 619387 h 1151067"/>
                  <a:gd name="connsiteX21" fmla="*/ 268070 w 746253"/>
                  <a:gd name="connsiteY21" fmla="*/ 602043 h 1151067"/>
                  <a:gd name="connsiteX22" fmla="*/ 213564 w 746253"/>
                  <a:gd name="connsiteY22" fmla="*/ 626819 h 1151067"/>
                  <a:gd name="connsiteX23" fmla="*/ 178879 w 746253"/>
                  <a:gd name="connsiteY23" fmla="*/ 626819 h 1151067"/>
                  <a:gd name="connsiteX24" fmla="*/ 181356 w 746253"/>
                  <a:gd name="connsiteY24" fmla="*/ 686280 h 1151067"/>
                  <a:gd name="connsiteX25" fmla="*/ 193744 w 746253"/>
                  <a:gd name="connsiteY25" fmla="*/ 708578 h 1151067"/>
                  <a:gd name="connsiteX26" fmla="*/ 223474 w 746253"/>
                  <a:gd name="connsiteY26" fmla="*/ 760606 h 1151067"/>
                  <a:gd name="connsiteX27" fmla="*/ 208609 w 746253"/>
                  <a:gd name="connsiteY27" fmla="*/ 780426 h 1151067"/>
                  <a:gd name="connsiteX28" fmla="*/ 225952 w 746253"/>
                  <a:gd name="connsiteY28" fmla="*/ 795292 h 1151067"/>
                  <a:gd name="connsiteX29" fmla="*/ 225952 w 746253"/>
                  <a:gd name="connsiteY29" fmla="*/ 805202 h 1151067"/>
                  <a:gd name="connsiteX30" fmla="*/ 208609 w 746253"/>
                  <a:gd name="connsiteY30" fmla="*/ 822544 h 1151067"/>
                  <a:gd name="connsiteX31" fmla="*/ 191266 w 746253"/>
                  <a:gd name="connsiteY31" fmla="*/ 842364 h 1151067"/>
                  <a:gd name="connsiteX32" fmla="*/ 161536 w 746253"/>
                  <a:gd name="connsiteY32" fmla="*/ 842364 h 1151067"/>
                  <a:gd name="connsiteX33" fmla="*/ 146671 w 746253"/>
                  <a:gd name="connsiteY33" fmla="*/ 805202 h 1151067"/>
                  <a:gd name="connsiteX34" fmla="*/ 141716 w 746253"/>
                  <a:gd name="connsiteY34" fmla="*/ 805202 h 1151067"/>
                  <a:gd name="connsiteX35" fmla="*/ 129328 w 746253"/>
                  <a:gd name="connsiteY35" fmla="*/ 797770 h 1151067"/>
                  <a:gd name="connsiteX36" fmla="*/ 104552 w 746253"/>
                  <a:gd name="connsiteY36" fmla="*/ 802724 h 1151067"/>
                  <a:gd name="connsiteX37" fmla="*/ 77299 w 746253"/>
                  <a:gd name="connsiteY37" fmla="*/ 782903 h 1151067"/>
                  <a:gd name="connsiteX38" fmla="*/ 67389 w 746253"/>
                  <a:gd name="connsiteY38" fmla="*/ 753173 h 1151067"/>
                  <a:gd name="connsiteX39" fmla="*/ 12883 w 746253"/>
                  <a:gd name="connsiteY39" fmla="*/ 748219 h 1151067"/>
                  <a:gd name="connsiteX40" fmla="*/ 4553 w 746253"/>
                  <a:gd name="connsiteY40" fmla="*/ 724699 h 1151067"/>
                  <a:gd name="connsiteX41" fmla="*/ 17838 w 746253"/>
                  <a:gd name="connsiteY41" fmla="*/ 728894 h 1151067"/>
                  <a:gd name="connsiteX42" fmla="*/ 44596 w 746253"/>
                  <a:gd name="connsiteY42" fmla="*/ 705109 h 1151067"/>
                  <a:gd name="connsiteX43" fmla="*/ 56488 w 746253"/>
                  <a:gd name="connsiteY43" fmla="*/ 615918 h 1151067"/>
                  <a:gd name="connsiteX44" fmla="*/ 14865 w 746253"/>
                  <a:gd name="connsiteY44" fmla="*/ 568349 h 1151067"/>
                  <a:gd name="connsiteX45" fmla="*/ 23785 w 746253"/>
                  <a:gd name="connsiteY45" fmla="*/ 541591 h 1151067"/>
                  <a:gd name="connsiteX46" fmla="*/ 0 w 746253"/>
                  <a:gd name="connsiteY46" fmla="*/ 532672 h 1151067"/>
                  <a:gd name="connsiteX47" fmla="*/ 0 w 746253"/>
                  <a:gd name="connsiteY47" fmla="*/ 508888 h 1151067"/>
                  <a:gd name="connsiteX48" fmla="*/ 41623 w 746253"/>
                  <a:gd name="connsiteY48" fmla="*/ 508888 h 1151067"/>
                  <a:gd name="connsiteX49" fmla="*/ 32704 w 746253"/>
                  <a:gd name="connsiteY49" fmla="*/ 476184 h 1151067"/>
                  <a:gd name="connsiteX50" fmla="*/ 38650 w 746253"/>
                  <a:gd name="connsiteY50" fmla="*/ 464292 h 1151067"/>
                  <a:gd name="connsiteX51" fmla="*/ 26758 w 746253"/>
                  <a:gd name="connsiteY51" fmla="*/ 398885 h 1151067"/>
                  <a:gd name="connsiteX52" fmla="*/ 11892 w 746253"/>
                  <a:gd name="connsiteY52" fmla="*/ 386993 h 1151067"/>
                  <a:gd name="connsiteX53" fmla="*/ 41623 w 746253"/>
                  <a:gd name="connsiteY53" fmla="*/ 357262 h 1151067"/>
                  <a:gd name="connsiteX54" fmla="*/ 47569 w 746253"/>
                  <a:gd name="connsiteY54" fmla="*/ 339424 h 1151067"/>
                  <a:gd name="connsiteX55" fmla="*/ 71353 w 746253"/>
                  <a:gd name="connsiteY55" fmla="*/ 336451 h 1151067"/>
                  <a:gd name="connsiteX56" fmla="*/ 71353 w 746253"/>
                  <a:gd name="connsiteY56" fmla="*/ 276990 h 1151067"/>
                  <a:gd name="connsiteX57" fmla="*/ 95138 w 746253"/>
                  <a:gd name="connsiteY57" fmla="*/ 238340 h 1151067"/>
                  <a:gd name="connsiteX58" fmla="*/ 112976 w 746253"/>
                  <a:gd name="connsiteY58" fmla="*/ 226448 h 1151067"/>
                  <a:gd name="connsiteX59" fmla="*/ 139734 w 746253"/>
                  <a:gd name="connsiteY59" fmla="*/ 178879 h 1151067"/>
                  <a:gd name="connsiteX60" fmla="*/ 202168 w 746253"/>
                  <a:gd name="connsiteY60" fmla="*/ 158068 h 1151067"/>
                  <a:gd name="connsiteX61" fmla="*/ 234871 w 746253"/>
                  <a:gd name="connsiteY61" fmla="*/ 140229 h 1151067"/>
                  <a:gd name="connsiteX62" fmla="*/ 267575 w 746253"/>
                  <a:gd name="connsiteY62" fmla="*/ 164014 h 1151067"/>
                  <a:gd name="connsiteX63" fmla="*/ 315144 w 746253"/>
                  <a:gd name="connsiteY63" fmla="*/ 149149 h 1151067"/>
                  <a:gd name="connsiteX64" fmla="*/ 332982 w 746253"/>
                  <a:gd name="connsiteY64" fmla="*/ 166987 h 1151067"/>
                  <a:gd name="connsiteX65" fmla="*/ 377578 w 746253"/>
                  <a:gd name="connsiteY65" fmla="*/ 161041 h 1151067"/>
                  <a:gd name="connsiteX66" fmla="*/ 413254 w 746253"/>
                  <a:gd name="connsiteY66" fmla="*/ 140229 h 1151067"/>
                  <a:gd name="connsiteX67" fmla="*/ 410281 w 746253"/>
                  <a:gd name="connsiteY67" fmla="*/ 116445 h 1151067"/>
                  <a:gd name="connsiteX68" fmla="*/ 428119 w 746253"/>
                  <a:gd name="connsiteY68" fmla="*/ 101580 h 1151067"/>
                  <a:gd name="connsiteX69" fmla="*/ 428119 w 746253"/>
                  <a:gd name="connsiteY69" fmla="*/ 74822 h 1151067"/>
                  <a:gd name="connsiteX70" fmla="*/ 413254 w 746253"/>
                  <a:gd name="connsiteY70" fmla="*/ 39146 h 1151067"/>
                  <a:gd name="connsiteX71" fmla="*/ 433029 w 746253"/>
                  <a:gd name="connsiteY71" fmla="*/ 2069 h 1151067"/>
                  <a:gd name="connsiteX72" fmla="*/ 443976 w 746253"/>
                  <a:gd name="connsiteY72" fmla="*/ 0 h 1151067"/>
                  <a:gd name="connsiteX73" fmla="*/ 503437 w 746253"/>
                  <a:gd name="connsiteY73" fmla="*/ 9910 h 1151067"/>
                  <a:gd name="connsiteX74" fmla="*/ 530690 w 746253"/>
                  <a:gd name="connsiteY74" fmla="*/ 47074 h 1151067"/>
                  <a:gd name="connsiteX75" fmla="*/ 711550 w 746253"/>
                  <a:gd name="connsiteY75" fmla="*/ 56984 h 1151067"/>
                  <a:gd name="connsiteX76" fmla="*/ 721461 w 746253"/>
                  <a:gd name="connsiteY76" fmla="*/ 17343 h 1151067"/>
                  <a:gd name="connsiteX77" fmla="*/ 746253 w 746253"/>
                  <a:gd name="connsiteY77" fmla="*/ 4946 h 1151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746253" h="1151067">
                    <a:moveTo>
                      <a:pt x="746253" y="1117613"/>
                    </a:moveTo>
                    <a:lnTo>
                      <a:pt x="737317" y="1121336"/>
                    </a:lnTo>
                    <a:lnTo>
                      <a:pt x="725425" y="1139175"/>
                    </a:lnTo>
                    <a:lnTo>
                      <a:pt x="710559" y="1151067"/>
                    </a:lnTo>
                    <a:lnTo>
                      <a:pt x="662991" y="1151067"/>
                    </a:lnTo>
                    <a:lnTo>
                      <a:pt x="630287" y="1151067"/>
                    </a:lnTo>
                    <a:lnTo>
                      <a:pt x="627314" y="1124309"/>
                    </a:lnTo>
                    <a:lnTo>
                      <a:pt x="599594" y="1121538"/>
                    </a:lnTo>
                    <a:lnTo>
                      <a:pt x="597583" y="1107462"/>
                    </a:lnTo>
                    <a:lnTo>
                      <a:pt x="562898" y="1080208"/>
                    </a:lnTo>
                    <a:lnTo>
                      <a:pt x="503437" y="1040568"/>
                    </a:lnTo>
                    <a:lnTo>
                      <a:pt x="493527" y="943944"/>
                    </a:lnTo>
                    <a:lnTo>
                      <a:pt x="515824" y="916692"/>
                    </a:lnTo>
                    <a:lnTo>
                      <a:pt x="491049" y="894393"/>
                    </a:lnTo>
                    <a:lnTo>
                      <a:pt x="488572" y="872095"/>
                    </a:lnTo>
                    <a:lnTo>
                      <a:pt x="468751" y="854753"/>
                    </a:lnTo>
                    <a:lnTo>
                      <a:pt x="461319" y="805202"/>
                    </a:lnTo>
                    <a:lnTo>
                      <a:pt x="409290" y="755651"/>
                    </a:lnTo>
                    <a:lnTo>
                      <a:pt x="394425" y="683802"/>
                    </a:lnTo>
                    <a:lnTo>
                      <a:pt x="347352" y="644161"/>
                    </a:lnTo>
                    <a:lnTo>
                      <a:pt x="330009" y="619387"/>
                    </a:lnTo>
                    <a:lnTo>
                      <a:pt x="268070" y="602043"/>
                    </a:lnTo>
                    <a:lnTo>
                      <a:pt x="213564" y="626819"/>
                    </a:lnTo>
                    <a:lnTo>
                      <a:pt x="178879" y="626819"/>
                    </a:lnTo>
                    <a:cubicBezTo>
                      <a:pt x="179705" y="646639"/>
                      <a:pt x="180530" y="666460"/>
                      <a:pt x="181356" y="686280"/>
                    </a:cubicBezTo>
                    <a:lnTo>
                      <a:pt x="193744" y="708578"/>
                    </a:lnTo>
                    <a:lnTo>
                      <a:pt x="223474" y="760606"/>
                    </a:lnTo>
                    <a:lnTo>
                      <a:pt x="208609" y="780426"/>
                    </a:lnTo>
                    <a:lnTo>
                      <a:pt x="225952" y="795292"/>
                    </a:lnTo>
                    <a:lnTo>
                      <a:pt x="225952" y="805202"/>
                    </a:lnTo>
                    <a:lnTo>
                      <a:pt x="208609" y="822544"/>
                    </a:lnTo>
                    <a:lnTo>
                      <a:pt x="191266" y="842364"/>
                    </a:lnTo>
                    <a:lnTo>
                      <a:pt x="161536" y="842364"/>
                    </a:lnTo>
                    <a:lnTo>
                      <a:pt x="146671" y="805202"/>
                    </a:lnTo>
                    <a:lnTo>
                      <a:pt x="141716" y="805202"/>
                    </a:lnTo>
                    <a:lnTo>
                      <a:pt x="129328" y="797770"/>
                    </a:lnTo>
                    <a:lnTo>
                      <a:pt x="104552" y="802724"/>
                    </a:lnTo>
                    <a:lnTo>
                      <a:pt x="77299" y="782903"/>
                    </a:lnTo>
                    <a:lnTo>
                      <a:pt x="67389" y="753173"/>
                    </a:lnTo>
                    <a:lnTo>
                      <a:pt x="12883" y="748219"/>
                    </a:lnTo>
                    <a:lnTo>
                      <a:pt x="4553" y="724699"/>
                    </a:lnTo>
                    <a:lnTo>
                      <a:pt x="17838" y="728894"/>
                    </a:lnTo>
                    <a:lnTo>
                      <a:pt x="44596" y="705109"/>
                    </a:lnTo>
                    <a:lnTo>
                      <a:pt x="56488" y="615918"/>
                    </a:lnTo>
                    <a:lnTo>
                      <a:pt x="14865" y="568349"/>
                    </a:lnTo>
                    <a:lnTo>
                      <a:pt x="23785" y="541591"/>
                    </a:lnTo>
                    <a:lnTo>
                      <a:pt x="0" y="532672"/>
                    </a:lnTo>
                    <a:lnTo>
                      <a:pt x="0" y="508888"/>
                    </a:lnTo>
                    <a:lnTo>
                      <a:pt x="41623" y="508888"/>
                    </a:lnTo>
                    <a:lnTo>
                      <a:pt x="32704" y="476184"/>
                    </a:lnTo>
                    <a:lnTo>
                      <a:pt x="38650" y="464292"/>
                    </a:lnTo>
                    <a:lnTo>
                      <a:pt x="26758" y="398885"/>
                    </a:lnTo>
                    <a:lnTo>
                      <a:pt x="11892" y="386993"/>
                    </a:lnTo>
                    <a:lnTo>
                      <a:pt x="41623" y="357262"/>
                    </a:lnTo>
                    <a:lnTo>
                      <a:pt x="47569" y="339424"/>
                    </a:lnTo>
                    <a:lnTo>
                      <a:pt x="71353" y="336451"/>
                    </a:lnTo>
                    <a:lnTo>
                      <a:pt x="71353" y="276990"/>
                    </a:lnTo>
                    <a:lnTo>
                      <a:pt x="95138" y="238340"/>
                    </a:lnTo>
                    <a:lnTo>
                      <a:pt x="112976" y="226448"/>
                    </a:lnTo>
                    <a:lnTo>
                      <a:pt x="139734" y="178879"/>
                    </a:lnTo>
                    <a:lnTo>
                      <a:pt x="202168" y="158068"/>
                    </a:lnTo>
                    <a:lnTo>
                      <a:pt x="234871" y="140229"/>
                    </a:lnTo>
                    <a:lnTo>
                      <a:pt x="267575" y="164014"/>
                    </a:lnTo>
                    <a:lnTo>
                      <a:pt x="315144" y="149149"/>
                    </a:lnTo>
                    <a:lnTo>
                      <a:pt x="332982" y="166987"/>
                    </a:lnTo>
                    <a:lnTo>
                      <a:pt x="377578" y="161041"/>
                    </a:lnTo>
                    <a:lnTo>
                      <a:pt x="413254" y="140229"/>
                    </a:lnTo>
                    <a:lnTo>
                      <a:pt x="410281" y="116445"/>
                    </a:lnTo>
                    <a:lnTo>
                      <a:pt x="428119" y="101580"/>
                    </a:lnTo>
                    <a:lnTo>
                      <a:pt x="428119" y="74822"/>
                    </a:lnTo>
                    <a:lnTo>
                      <a:pt x="413254" y="39146"/>
                    </a:lnTo>
                    <a:lnTo>
                      <a:pt x="433029" y="2069"/>
                    </a:lnTo>
                    <a:lnTo>
                      <a:pt x="443976" y="0"/>
                    </a:lnTo>
                    <a:lnTo>
                      <a:pt x="503437" y="9910"/>
                    </a:lnTo>
                    <a:lnTo>
                      <a:pt x="530690" y="47074"/>
                    </a:lnTo>
                    <a:lnTo>
                      <a:pt x="711550" y="56984"/>
                    </a:lnTo>
                    <a:lnTo>
                      <a:pt x="721461" y="17343"/>
                    </a:lnTo>
                    <a:lnTo>
                      <a:pt x="746253" y="4946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9867E08B-24F5-7688-8930-B158B40D7812}"/>
                  </a:ext>
                </a:extLst>
              </p:cNvPr>
              <p:cNvSpPr/>
              <p:nvPr/>
            </p:nvSpPr>
            <p:spPr>
              <a:xfrm>
                <a:off x="4812624" y="3386566"/>
                <a:ext cx="66894" cy="71850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208ED4F-0731-1769-0BC8-2DBF91179DA9}"/>
                  </a:ext>
                </a:extLst>
              </p:cNvPr>
              <p:cNvSpPr/>
              <p:nvPr/>
            </p:nvSpPr>
            <p:spPr>
              <a:xfrm>
                <a:off x="4680529" y="3493101"/>
                <a:ext cx="109800" cy="58685"/>
              </a:xfrm>
              <a:custGeom>
                <a:avLst/>
                <a:gdLst>
                  <a:gd name="connsiteX0" fmla="*/ 77592 w 109800"/>
                  <a:gd name="connsiteY0" fmla="*/ 0 h 58685"/>
                  <a:gd name="connsiteX1" fmla="*/ 106084 w 109800"/>
                  <a:gd name="connsiteY1" fmla="*/ 38402 h 58685"/>
                  <a:gd name="connsiteX2" fmla="*/ 109800 w 109800"/>
                  <a:gd name="connsiteY2" fmla="*/ 56984 h 58685"/>
                  <a:gd name="connsiteX3" fmla="*/ 108666 w 109800"/>
                  <a:gd name="connsiteY3" fmla="*/ 58685 h 58685"/>
                  <a:gd name="connsiteX4" fmla="*/ 0 w 109800"/>
                  <a:gd name="connsiteY4" fmla="*/ 58685 h 58685"/>
                  <a:gd name="connsiteX5" fmla="*/ 14414 w 109800"/>
                  <a:gd name="connsiteY5" fmla="*/ 40880 h 58685"/>
                  <a:gd name="connsiteX6" fmla="*/ 9459 w 109800"/>
                  <a:gd name="connsiteY6" fmla="*/ 29731 h 58685"/>
                  <a:gd name="connsiteX7" fmla="*/ 32996 w 109800"/>
                  <a:gd name="connsiteY7" fmla="*/ 30969 h 58685"/>
                  <a:gd name="connsiteX8" fmla="*/ 60249 w 109800"/>
                  <a:gd name="connsiteY8" fmla="*/ 38402 h 58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9800" h="58685">
                    <a:moveTo>
                      <a:pt x="77592" y="0"/>
                    </a:moveTo>
                    <a:lnTo>
                      <a:pt x="106084" y="38402"/>
                    </a:lnTo>
                    <a:lnTo>
                      <a:pt x="109800" y="56984"/>
                    </a:lnTo>
                    <a:lnTo>
                      <a:pt x="108666" y="58685"/>
                    </a:lnTo>
                    <a:lnTo>
                      <a:pt x="0" y="58685"/>
                    </a:lnTo>
                    <a:lnTo>
                      <a:pt x="14414" y="40880"/>
                    </a:lnTo>
                    <a:lnTo>
                      <a:pt x="9459" y="29731"/>
                    </a:lnTo>
                    <a:lnTo>
                      <a:pt x="32996" y="30969"/>
                    </a:lnTo>
                    <a:lnTo>
                      <a:pt x="60249" y="38402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1A7207CA-59A4-283E-7111-AAEB891D455C}"/>
                  </a:ext>
                </a:extLst>
              </p:cNvPr>
              <p:cNvSpPr/>
              <p:nvPr/>
            </p:nvSpPr>
            <p:spPr>
              <a:xfrm>
                <a:off x="4523370" y="3049002"/>
                <a:ext cx="585318" cy="509134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1C3C5C2D-A772-3382-6D0F-A05676ABE630}"/>
                  </a:ext>
                </a:extLst>
              </p:cNvPr>
              <p:cNvSpPr/>
              <p:nvPr/>
            </p:nvSpPr>
            <p:spPr>
              <a:xfrm>
                <a:off x="4278713" y="1622555"/>
                <a:ext cx="931061" cy="849798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11E0FC3C-899A-6BC8-0A87-1D2C4DA5EA32}"/>
                  </a:ext>
                </a:extLst>
              </p:cNvPr>
              <p:cNvSpPr/>
              <p:nvPr/>
            </p:nvSpPr>
            <p:spPr>
              <a:xfrm>
                <a:off x="3806123" y="1861637"/>
                <a:ext cx="1209659" cy="1146484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0987A32D-0E3C-2230-0360-2E3CA91DBB62}"/>
                  </a:ext>
                </a:extLst>
              </p:cNvPr>
              <p:cNvSpPr/>
              <p:nvPr/>
            </p:nvSpPr>
            <p:spPr>
              <a:xfrm>
                <a:off x="3971499" y="1674583"/>
                <a:ext cx="94148" cy="66894"/>
              </a:xfrm>
              <a:custGeom>
                <a:avLst/>
                <a:gdLst>
                  <a:gd name="connsiteX0" fmla="*/ 120650 w 241300"/>
                  <a:gd name="connsiteY0" fmla="*/ 0 h 171450"/>
                  <a:gd name="connsiteX1" fmla="*/ 0 w 241300"/>
                  <a:gd name="connsiteY1" fmla="*/ 88900 h 171450"/>
                  <a:gd name="connsiteX2" fmla="*/ 146050 w 241300"/>
                  <a:gd name="connsiteY2" fmla="*/ 171450 h 171450"/>
                  <a:gd name="connsiteX3" fmla="*/ 241300 w 241300"/>
                  <a:gd name="connsiteY3" fmla="*/ 76200 h 171450"/>
                  <a:gd name="connsiteX4" fmla="*/ 120650 w 241300"/>
                  <a:gd name="connsiteY4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300" h="171450">
                    <a:moveTo>
                      <a:pt x="120650" y="0"/>
                    </a:moveTo>
                    <a:lnTo>
                      <a:pt x="0" y="88900"/>
                    </a:lnTo>
                    <a:lnTo>
                      <a:pt x="146050" y="171450"/>
                    </a:lnTo>
                    <a:lnTo>
                      <a:pt x="241300" y="76200"/>
                    </a:lnTo>
                    <a:lnTo>
                      <a:pt x="12065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DF541D36-FAF6-7B6D-BF53-B962060B96B7}"/>
                  </a:ext>
                </a:extLst>
              </p:cNvPr>
              <p:cNvSpPr/>
              <p:nvPr/>
            </p:nvSpPr>
            <p:spPr>
              <a:xfrm>
                <a:off x="4219254" y="1736521"/>
                <a:ext cx="89192" cy="84237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D36131A-3BE3-CA8A-62DF-0CABFE6A0BAC}"/>
                  </a:ext>
                </a:extLst>
              </p:cNvPr>
              <p:cNvSpPr/>
              <p:nvPr/>
            </p:nvSpPr>
            <p:spPr>
              <a:xfrm>
                <a:off x="3850098" y="1768730"/>
                <a:ext cx="39641" cy="126353"/>
              </a:xfrm>
              <a:custGeom>
                <a:avLst/>
                <a:gdLst>
                  <a:gd name="connsiteX0" fmla="*/ 38100 w 101600"/>
                  <a:gd name="connsiteY0" fmla="*/ 19050 h 323850"/>
                  <a:gd name="connsiteX1" fmla="*/ 25400 w 101600"/>
                  <a:gd name="connsiteY1" fmla="*/ 241300 h 323850"/>
                  <a:gd name="connsiteX2" fmla="*/ 0 w 101600"/>
                  <a:gd name="connsiteY2" fmla="*/ 292100 h 323850"/>
                  <a:gd name="connsiteX3" fmla="*/ 101600 w 101600"/>
                  <a:gd name="connsiteY3" fmla="*/ 323850 h 323850"/>
                  <a:gd name="connsiteX4" fmla="*/ 82550 w 101600"/>
                  <a:gd name="connsiteY4" fmla="*/ 241300 h 323850"/>
                  <a:gd name="connsiteX5" fmla="*/ 101600 w 101600"/>
                  <a:gd name="connsiteY5" fmla="*/ 196850 h 323850"/>
                  <a:gd name="connsiteX6" fmla="*/ 95250 w 101600"/>
                  <a:gd name="connsiteY6" fmla="*/ 0 h 323850"/>
                  <a:gd name="connsiteX7" fmla="*/ 38100 w 101600"/>
                  <a:gd name="connsiteY7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1600" h="323850">
                    <a:moveTo>
                      <a:pt x="38100" y="19050"/>
                    </a:moveTo>
                    <a:lnTo>
                      <a:pt x="25400" y="241300"/>
                    </a:lnTo>
                    <a:lnTo>
                      <a:pt x="0" y="292100"/>
                    </a:lnTo>
                    <a:lnTo>
                      <a:pt x="101600" y="323850"/>
                    </a:lnTo>
                    <a:lnTo>
                      <a:pt x="82550" y="241300"/>
                    </a:lnTo>
                    <a:lnTo>
                      <a:pt x="101600" y="196850"/>
                    </a:lnTo>
                    <a:lnTo>
                      <a:pt x="95250" y="0"/>
                    </a:lnTo>
                    <a:lnTo>
                      <a:pt x="38100" y="1905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5E269EFC-8CB1-E237-5B2A-C73ADAF8C1C9}"/>
                  </a:ext>
                </a:extLst>
              </p:cNvPr>
              <p:cNvSpPr/>
              <p:nvPr/>
            </p:nvSpPr>
            <p:spPr>
              <a:xfrm>
                <a:off x="5004747" y="2127975"/>
                <a:ext cx="1146526" cy="1423811"/>
              </a:xfrm>
              <a:custGeom>
                <a:avLst/>
                <a:gdLst>
                  <a:gd name="connsiteX0" fmla="*/ 815002 w 1146526"/>
                  <a:gd name="connsiteY0" fmla="*/ 0 h 1423811"/>
                  <a:gd name="connsiteX1" fmla="*/ 876941 w 1146526"/>
                  <a:gd name="connsiteY1" fmla="*/ 17344 h 1423811"/>
                  <a:gd name="connsiteX2" fmla="*/ 894283 w 1146526"/>
                  <a:gd name="connsiteY2" fmla="*/ 42118 h 1423811"/>
                  <a:gd name="connsiteX3" fmla="*/ 941357 w 1146526"/>
                  <a:gd name="connsiteY3" fmla="*/ 81758 h 1423811"/>
                  <a:gd name="connsiteX4" fmla="*/ 956222 w 1146526"/>
                  <a:gd name="connsiteY4" fmla="*/ 153608 h 1423811"/>
                  <a:gd name="connsiteX5" fmla="*/ 1008251 w 1146526"/>
                  <a:gd name="connsiteY5" fmla="*/ 203159 h 1423811"/>
                  <a:gd name="connsiteX6" fmla="*/ 1015683 w 1146526"/>
                  <a:gd name="connsiteY6" fmla="*/ 252710 h 1423811"/>
                  <a:gd name="connsiteX7" fmla="*/ 1035504 w 1146526"/>
                  <a:gd name="connsiteY7" fmla="*/ 270052 h 1423811"/>
                  <a:gd name="connsiteX8" fmla="*/ 1037981 w 1146526"/>
                  <a:gd name="connsiteY8" fmla="*/ 292350 h 1423811"/>
                  <a:gd name="connsiteX9" fmla="*/ 1062757 w 1146526"/>
                  <a:gd name="connsiteY9" fmla="*/ 314649 h 1423811"/>
                  <a:gd name="connsiteX10" fmla="*/ 1040459 w 1146526"/>
                  <a:gd name="connsiteY10" fmla="*/ 341901 h 1423811"/>
                  <a:gd name="connsiteX11" fmla="*/ 1050369 w 1146526"/>
                  <a:gd name="connsiteY11" fmla="*/ 438525 h 1423811"/>
                  <a:gd name="connsiteX12" fmla="*/ 1109830 w 1146526"/>
                  <a:gd name="connsiteY12" fmla="*/ 478165 h 1423811"/>
                  <a:gd name="connsiteX13" fmla="*/ 1144516 w 1146526"/>
                  <a:gd name="connsiteY13" fmla="*/ 505419 h 1423811"/>
                  <a:gd name="connsiteX14" fmla="*/ 1146526 w 1146526"/>
                  <a:gd name="connsiteY14" fmla="*/ 519495 h 1423811"/>
                  <a:gd name="connsiteX15" fmla="*/ 1144515 w 1146526"/>
                  <a:gd name="connsiteY15" fmla="*/ 519293 h 1423811"/>
                  <a:gd name="connsiteX16" fmla="*/ 1079108 w 1146526"/>
                  <a:gd name="connsiteY16" fmla="*/ 522266 h 1423811"/>
                  <a:gd name="connsiteX17" fmla="*/ 1061270 w 1146526"/>
                  <a:gd name="connsiteY17" fmla="*/ 549024 h 1423811"/>
                  <a:gd name="connsiteX18" fmla="*/ 1040458 w 1146526"/>
                  <a:gd name="connsiteY18" fmla="*/ 575781 h 1423811"/>
                  <a:gd name="connsiteX19" fmla="*/ 1040458 w 1146526"/>
                  <a:gd name="connsiteY19" fmla="*/ 587674 h 1423811"/>
                  <a:gd name="connsiteX20" fmla="*/ 1052350 w 1146526"/>
                  <a:gd name="connsiteY20" fmla="*/ 608485 h 1423811"/>
                  <a:gd name="connsiteX21" fmla="*/ 1025593 w 1146526"/>
                  <a:gd name="connsiteY21" fmla="*/ 650108 h 1423811"/>
                  <a:gd name="connsiteX22" fmla="*/ 975051 w 1146526"/>
                  <a:gd name="connsiteY22" fmla="*/ 667946 h 1423811"/>
                  <a:gd name="connsiteX23" fmla="*/ 966132 w 1146526"/>
                  <a:gd name="connsiteY23" fmla="*/ 709569 h 1423811"/>
                  <a:gd name="connsiteX24" fmla="*/ 963159 w 1146526"/>
                  <a:gd name="connsiteY24" fmla="*/ 733353 h 1423811"/>
                  <a:gd name="connsiteX25" fmla="*/ 942347 w 1146526"/>
                  <a:gd name="connsiteY25" fmla="*/ 733353 h 1423811"/>
                  <a:gd name="connsiteX26" fmla="*/ 909644 w 1146526"/>
                  <a:gd name="connsiteY26" fmla="*/ 772003 h 1423811"/>
                  <a:gd name="connsiteX27" fmla="*/ 894779 w 1146526"/>
                  <a:gd name="connsiteY27" fmla="*/ 801733 h 1423811"/>
                  <a:gd name="connsiteX28" fmla="*/ 894779 w 1146526"/>
                  <a:gd name="connsiteY28" fmla="*/ 849302 h 1423811"/>
                  <a:gd name="connsiteX29" fmla="*/ 870994 w 1146526"/>
                  <a:gd name="connsiteY29" fmla="*/ 870114 h 1423811"/>
                  <a:gd name="connsiteX30" fmla="*/ 814506 w 1146526"/>
                  <a:gd name="connsiteY30" fmla="*/ 858221 h 1423811"/>
                  <a:gd name="connsiteX31" fmla="*/ 793695 w 1146526"/>
                  <a:gd name="connsiteY31" fmla="*/ 899844 h 1423811"/>
                  <a:gd name="connsiteX32" fmla="*/ 772883 w 1146526"/>
                  <a:gd name="connsiteY32" fmla="*/ 908763 h 1423811"/>
                  <a:gd name="connsiteX33" fmla="*/ 775856 w 1146526"/>
                  <a:gd name="connsiteY33" fmla="*/ 947413 h 1423811"/>
                  <a:gd name="connsiteX34" fmla="*/ 763964 w 1146526"/>
                  <a:gd name="connsiteY34" fmla="*/ 974170 h 1423811"/>
                  <a:gd name="connsiteX35" fmla="*/ 772883 w 1146526"/>
                  <a:gd name="connsiteY35" fmla="*/ 1036605 h 1423811"/>
                  <a:gd name="connsiteX36" fmla="*/ 775856 w 1146526"/>
                  <a:gd name="connsiteY36" fmla="*/ 1072281 h 1423811"/>
                  <a:gd name="connsiteX37" fmla="*/ 793695 w 1146526"/>
                  <a:gd name="connsiteY37" fmla="*/ 1119850 h 1423811"/>
                  <a:gd name="connsiteX38" fmla="*/ 820452 w 1146526"/>
                  <a:gd name="connsiteY38" fmla="*/ 1122823 h 1423811"/>
                  <a:gd name="connsiteX39" fmla="*/ 847210 w 1146526"/>
                  <a:gd name="connsiteY39" fmla="*/ 1176338 h 1423811"/>
                  <a:gd name="connsiteX40" fmla="*/ 862075 w 1146526"/>
                  <a:gd name="connsiteY40" fmla="*/ 1200122 h 1423811"/>
                  <a:gd name="connsiteX41" fmla="*/ 876940 w 1146526"/>
                  <a:gd name="connsiteY41" fmla="*/ 1220934 h 1423811"/>
                  <a:gd name="connsiteX42" fmla="*/ 865048 w 1146526"/>
                  <a:gd name="connsiteY42" fmla="*/ 1271476 h 1423811"/>
                  <a:gd name="connsiteX43" fmla="*/ 847210 w 1146526"/>
                  <a:gd name="connsiteY43" fmla="*/ 1295260 h 1423811"/>
                  <a:gd name="connsiteX44" fmla="*/ 817479 w 1146526"/>
                  <a:gd name="connsiteY44" fmla="*/ 1292287 h 1423811"/>
                  <a:gd name="connsiteX45" fmla="*/ 817479 w 1146526"/>
                  <a:gd name="connsiteY45" fmla="*/ 1313098 h 1423811"/>
                  <a:gd name="connsiteX46" fmla="*/ 802614 w 1146526"/>
                  <a:gd name="connsiteY46" fmla="*/ 1333910 h 1423811"/>
                  <a:gd name="connsiteX47" fmla="*/ 823425 w 1146526"/>
                  <a:gd name="connsiteY47" fmla="*/ 1351748 h 1423811"/>
                  <a:gd name="connsiteX48" fmla="*/ 838290 w 1146526"/>
                  <a:gd name="connsiteY48" fmla="*/ 1387425 h 1423811"/>
                  <a:gd name="connsiteX49" fmla="*/ 856129 w 1146526"/>
                  <a:gd name="connsiteY49" fmla="*/ 1408236 h 1423811"/>
                  <a:gd name="connsiteX50" fmla="*/ 861321 w 1146526"/>
                  <a:gd name="connsiteY50" fmla="*/ 1423811 h 1423811"/>
                  <a:gd name="connsiteX51" fmla="*/ 0 w 1146526"/>
                  <a:gd name="connsiteY51" fmla="*/ 1423811 h 1423811"/>
                  <a:gd name="connsiteX52" fmla="*/ 2367 w 1146526"/>
                  <a:gd name="connsiteY52" fmla="*/ 1407245 h 1423811"/>
                  <a:gd name="connsiteX53" fmla="*/ 32097 w 1146526"/>
                  <a:gd name="connsiteY53" fmla="*/ 1377515 h 1423811"/>
                  <a:gd name="connsiteX54" fmla="*/ 71738 w 1146526"/>
                  <a:gd name="connsiteY54" fmla="*/ 1347784 h 1423811"/>
                  <a:gd name="connsiteX55" fmla="*/ 81648 w 1146526"/>
                  <a:gd name="connsiteY55" fmla="*/ 1305667 h 1423811"/>
                  <a:gd name="connsiteX56" fmla="*/ 136154 w 1146526"/>
                  <a:gd name="connsiteY56" fmla="*/ 1268503 h 1423811"/>
                  <a:gd name="connsiteX57" fmla="*/ 121289 w 1146526"/>
                  <a:gd name="connsiteY57" fmla="*/ 1238772 h 1423811"/>
                  <a:gd name="connsiteX58" fmla="*/ 160930 w 1146526"/>
                  <a:gd name="connsiteY58" fmla="*/ 1181788 h 1423811"/>
                  <a:gd name="connsiteX59" fmla="*/ 153497 w 1146526"/>
                  <a:gd name="connsiteY59" fmla="*/ 1174356 h 1423811"/>
                  <a:gd name="connsiteX60" fmla="*/ 237734 w 1146526"/>
                  <a:gd name="connsiteY60" fmla="*/ 1085164 h 1423811"/>
                  <a:gd name="connsiteX61" fmla="*/ 232779 w 1146526"/>
                  <a:gd name="connsiteY61" fmla="*/ 1030658 h 1423811"/>
                  <a:gd name="connsiteX62" fmla="*/ 208003 w 1146526"/>
                  <a:gd name="connsiteY62" fmla="*/ 991018 h 1423811"/>
                  <a:gd name="connsiteX63" fmla="*/ 227823 w 1146526"/>
                  <a:gd name="connsiteY63" fmla="*/ 981108 h 1423811"/>
                  <a:gd name="connsiteX64" fmla="*/ 198093 w 1146526"/>
                  <a:gd name="connsiteY64" fmla="*/ 931557 h 1423811"/>
                  <a:gd name="connsiteX65" fmla="*/ 217913 w 1146526"/>
                  <a:gd name="connsiteY65" fmla="*/ 911736 h 1423811"/>
                  <a:gd name="connsiteX66" fmla="*/ 346746 w 1146526"/>
                  <a:gd name="connsiteY66" fmla="*/ 810158 h 1423811"/>
                  <a:gd name="connsiteX67" fmla="*/ 326925 w 1146526"/>
                  <a:gd name="connsiteY67" fmla="*/ 797769 h 1423811"/>
                  <a:gd name="connsiteX68" fmla="*/ 274897 w 1146526"/>
                  <a:gd name="connsiteY68" fmla="*/ 800248 h 1423811"/>
                  <a:gd name="connsiteX69" fmla="*/ 210481 w 1146526"/>
                  <a:gd name="connsiteY69" fmla="*/ 817590 h 1423811"/>
                  <a:gd name="connsiteX70" fmla="*/ 103946 w 1146526"/>
                  <a:gd name="connsiteY70" fmla="*/ 842365 h 1423811"/>
                  <a:gd name="connsiteX71" fmla="*/ 98991 w 1146526"/>
                  <a:gd name="connsiteY71" fmla="*/ 867141 h 1423811"/>
                  <a:gd name="connsiteX72" fmla="*/ 89081 w 1146526"/>
                  <a:gd name="connsiteY72" fmla="*/ 906781 h 1423811"/>
                  <a:gd name="connsiteX73" fmla="*/ 39530 w 1146526"/>
                  <a:gd name="connsiteY73" fmla="*/ 914213 h 1423811"/>
                  <a:gd name="connsiteX74" fmla="*/ 51918 w 1146526"/>
                  <a:gd name="connsiteY74" fmla="*/ 874572 h 1423811"/>
                  <a:gd name="connsiteX75" fmla="*/ 29620 w 1146526"/>
                  <a:gd name="connsiteY75" fmla="*/ 849799 h 1423811"/>
                  <a:gd name="connsiteX76" fmla="*/ 51918 w 1146526"/>
                  <a:gd name="connsiteY76" fmla="*/ 832455 h 1423811"/>
                  <a:gd name="connsiteX77" fmla="*/ 89081 w 1146526"/>
                  <a:gd name="connsiteY77" fmla="*/ 802724 h 1423811"/>
                  <a:gd name="connsiteX78" fmla="*/ 138632 w 1146526"/>
                  <a:gd name="connsiteY78" fmla="*/ 785381 h 1423811"/>
                  <a:gd name="connsiteX79" fmla="*/ 200570 w 1146526"/>
                  <a:gd name="connsiteY79" fmla="*/ 750697 h 1423811"/>
                  <a:gd name="connsiteX80" fmla="*/ 235256 w 1146526"/>
                  <a:gd name="connsiteY80" fmla="*/ 706099 h 1423811"/>
                  <a:gd name="connsiteX81" fmla="*/ 274897 w 1146526"/>
                  <a:gd name="connsiteY81" fmla="*/ 673892 h 1423811"/>
                  <a:gd name="connsiteX82" fmla="*/ 277374 w 1146526"/>
                  <a:gd name="connsiteY82" fmla="*/ 602044 h 1423811"/>
                  <a:gd name="connsiteX83" fmla="*/ 294717 w 1146526"/>
                  <a:gd name="connsiteY83" fmla="*/ 579745 h 1423811"/>
                  <a:gd name="connsiteX84" fmla="*/ 227823 w 1146526"/>
                  <a:gd name="connsiteY84" fmla="*/ 490554 h 1423811"/>
                  <a:gd name="connsiteX85" fmla="*/ 188183 w 1146526"/>
                  <a:gd name="connsiteY85" fmla="*/ 490554 h 1423811"/>
                  <a:gd name="connsiteX86" fmla="*/ 178273 w 1146526"/>
                  <a:gd name="connsiteY86" fmla="*/ 463302 h 1423811"/>
                  <a:gd name="connsiteX87" fmla="*/ 178273 w 1146526"/>
                  <a:gd name="connsiteY87" fmla="*/ 436048 h 1423811"/>
                  <a:gd name="connsiteX88" fmla="*/ 126244 w 1146526"/>
                  <a:gd name="connsiteY88" fmla="*/ 408794 h 1423811"/>
                  <a:gd name="connsiteX89" fmla="*/ 96514 w 1146526"/>
                  <a:gd name="connsiteY89" fmla="*/ 393930 h 1423811"/>
                  <a:gd name="connsiteX90" fmla="*/ 71738 w 1146526"/>
                  <a:gd name="connsiteY90" fmla="*/ 381542 h 1423811"/>
                  <a:gd name="connsiteX91" fmla="*/ 71738 w 1146526"/>
                  <a:gd name="connsiteY91" fmla="*/ 302261 h 1423811"/>
                  <a:gd name="connsiteX92" fmla="*/ 46300 w 1146526"/>
                  <a:gd name="connsiteY92" fmla="*/ 272583 h 1423811"/>
                  <a:gd name="connsiteX93" fmla="*/ 145569 w 1146526"/>
                  <a:gd name="connsiteY93" fmla="*/ 275503 h 1423811"/>
                  <a:gd name="connsiteX94" fmla="*/ 163407 w 1146526"/>
                  <a:gd name="connsiteY94" fmla="*/ 257665 h 1423811"/>
                  <a:gd name="connsiteX95" fmla="*/ 154488 w 1146526"/>
                  <a:gd name="connsiteY95" fmla="*/ 198204 h 1423811"/>
                  <a:gd name="connsiteX96" fmla="*/ 240707 w 1146526"/>
                  <a:gd name="connsiteY96" fmla="*/ 165500 h 1423811"/>
                  <a:gd name="connsiteX97" fmla="*/ 231788 w 1146526"/>
                  <a:gd name="connsiteY97" fmla="*/ 141716 h 1423811"/>
                  <a:gd name="connsiteX98" fmla="*/ 255572 w 1146526"/>
                  <a:gd name="connsiteY98" fmla="*/ 117931 h 1423811"/>
                  <a:gd name="connsiteX99" fmla="*/ 344764 w 1146526"/>
                  <a:gd name="connsiteY99" fmla="*/ 114958 h 1423811"/>
                  <a:gd name="connsiteX100" fmla="*/ 371521 w 1146526"/>
                  <a:gd name="connsiteY100" fmla="*/ 46578 h 1423811"/>
                  <a:gd name="connsiteX101" fmla="*/ 395306 w 1146526"/>
                  <a:gd name="connsiteY101" fmla="*/ 64416 h 1423811"/>
                  <a:gd name="connsiteX102" fmla="*/ 433955 w 1146526"/>
                  <a:gd name="connsiteY102" fmla="*/ 49551 h 1423811"/>
                  <a:gd name="connsiteX103" fmla="*/ 472605 w 1146526"/>
                  <a:gd name="connsiteY103" fmla="*/ 97120 h 1423811"/>
                  <a:gd name="connsiteX104" fmla="*/ 508282 w 1146526"/>
                  <a:gd name="connsiteY104" fmla="*/ 109012 h 1423811"/>
                  <a:gd name="connsiteX105" fmla="*/ 564770 w 1146526"/>
                  <a:gd name="connsiteY105" fmla="*/ 126850 h 1423811"/>
                  <a:gd name="connsiteX106" fmla="*/ 551484 w 1146526"/>
                  <a:gd name="connsiteY106" fmla="*/ 122655 h 1423811"/>
                  <a:gd name="connsiteX107" fmla="*/ 559815 w 1146526"/>
                  <a:gd name="connsiteY107" fmla="*/ 146176 h 1423811"/>
                  <a:gd name="connsiteX108" fmla="*/ 614321 w 1146526"/>
                  <a:gd name="connsiteY108" fmla="*/ 151130 h 1423811"/>
                  <a:gd name="connsiteX109" fmla="*/ 624231 w 1146526"/>
                  <a:gd name="connsiteY109" fmla="*/ 180860 h 1423811"/>
                  <a:gd name="connsiteX110" fmla="*/ 651484 w 1146526"/>
                  <a:gd name="connsiteY110" fmla="*/ 200680 h 1423811"/>
                  <a:gd name="connsiteX111" fmla="*/ 676259 w 1146526"/>
                  <a:gd name="connsiteY111" fmla="*/ 195727 h 1423811"/>
                  <a:gd name="connsiteX112" fmla="*/ 688647 w 1146526"/>
                  <a:gd name="connsiteY112" fmla="*/ 203159 h 1423811"/>
                  <a:gd name="connsiteX113" fmla="*/ 693602 w 1146526"/>
                  <a:gd name="connsiteY113" fmla="*/ 203159 h 1423811"/>
                  <a:gd name="connsiteX114" fmla="*/ 708467 w 1146526"/>
                  <a:gd name="connsiteY114" fmla="*/ 240321 h 1423811"/>
                  <a:gd name="connsiteX115" fmla="*/ 738198 w 1146526"/>
                  <a:gd name="connsiteY115" fmla="*/ 240321 h 1423811"/>
                  <a:gd name="connsiteX116" fmla="*/ 755541 w 1146526"/>
                  <a:gd name="connsiteY116" fmla="*/ 220501 h 1423811"/>
                  <a:gd name="connsiteX117" fmla="*/ 772884 w 1146526"/>
                  <a:gd name="connsiteY117" fmla="*/ 203159 h 1423811"/>
                  <a:gd name="connsiteX118" fmla="*/ 772884 w 1146526"/>
                  <a:gd name="connsiteY118" fmla="*/ 193249 h 1423811"/>
                  <a:gd name="connsiteX119" fmla="*/ 755541 w 1146526"/>
                  <a:gd name="connsiteY119" fmla="*/ 178383 h 1423811"/>
                  <a:gd name="connsiteX120" fmla="*/ 770406 w 1146526"/>
                  <a:gd name="connsiteY120" fmla="*/ 158563 h 1423811"/>
                  <a:gd name="connsiteX121" fmla="*/ 740676 w 1146526"/>
                  <a:gd name="connsiteY121" fmla="*/ 106535 h 1423811"/>
                  <a:gd name="connsiteX122" fmla="*/ 728288 w 1146526"/>
                  <a:gd name="connsiteY122" fmla="*/ 84237 h 1423811"/>
                  <a:gd name="connsiteX123" fmla="*/ 725810 w 1146526"/>
                  <a:gd name="connsiteY123" fmla="*/ 24776 h 1423811"/>
                  <a:gd name="connsiteX124" fmla="*/ 760496 w 1146526"/>
                  <a:gd name="connsiteY124" fmla="*/ 24776 h 1423811"/>
                  <a:gd name="connsiteX0" fmla="*/ 815002 w 1146526"/>
                  <a:gd name="connsiteY0" fmla="*/ 0 h 1520111"/>
                  <a:gd name="connsiteX1" fmla="*/ 876941 w 1146526"/>
                  <a:gd name="connsiteY1" fmla="*/ 17344 h 1520111"/>
                  <a:gd name="connsiteX2" fmla="*/ 894283 w 1146526"/>
                  <a:gd name="connsiteY2" fmla="*/ 42118 h 1520111"/>
                  <a:gd name="connsiteX3" fmla="*/ 941357 w 1146526"/>
                  <a:gd name="connsiteY3" fmla="*/ 81758 h 1520111"/>
                  <a:gd name="connsiteX4" fmla="*/ 956222 w 1146526"/>
                  <a:gd name="connsiteY4" fmla="*/ 153608 h 1520111"/>
                  <a:gd name="connsiteX5" fmla="*/ 1008251 w 1146526"/>
                  <a:gd name="connsiteY5" fmla="*/ 203159 h 1520111"/>
                  <a:gd name="connsiteX6" fmla="*/ 1015683 w 1146526"/>
                  <a:gd name="connsiteY6" fmla="*/ 252710 h 1520111"/>
                  <a:gd name="connsiteX7" fmla="*/ 1035504 w 1146526"/>
                  <a:gd name="connsiteY7" fmla="*/ 270052 h 1520111"/>
                  <a:gd name="connsiteX8" fmla="*/ 1037981 w 1146526"/>
                  <a:gd name="connsiteY8" fmla="*/ 292350 h 1520111"/>
                  <a:gd name="connsiteX9" fmla="*/ 1062757 w 1146526"/>
                  <a:gd name="connsiteY9" fmla="*/ 314649 h 1520111"/>
                  <a:gd name="connsiteX10" fmla="*/ 1040459 w 1146526"/>
                  <a:gd name="connsiteY10" fmla="*/ 341901 h 1520111"/>
                  <a:gd name="connsiteX11" fmla="*/ 1050369 w 1146526"/>
                  <a:gd name="connsiteY11" fmla="*/ 438525 h 1520111"/>
                  <a:gd name="connsiteX12" fmla="*/ 1109830 w 1146526"/>
                  <a:gd name="connsiteY12" fmla="*/ 478165 h 1520111"/>
                  <a:gd name="connsiteX13" fmla="*/ 1144516 w 1146526"/>
                  <a:gd name="connsiteY13" fmla="*/ 505419 h 1520111"/>
                  <a:gd name="connsiteX14" fmla="*/ 1146526 w 1146526"/>
                  <a:gd name="connsiteY14" fmla="*/ 519495 h 1520111"/>
                  <a:gd name="connsiteX15" fmla="*/ 1144515 w 1146526"/>
                  <a:gd name="connsiteY15" fmla="*/ 519293 h 1520111"/>
                  <a:gd name="connsiteX16" fmla="*/ 1079108 w 1146526"/>
                  <a:gd name="connsiteY16" fmla="*/ 522266 h 1520111"/>
                  <a:gd name="connsiteX17" fmla="*/ 1061270 w 1146526"/>
                  <a:gd name="connsiteY17" fmla="*/ 549024 h 1520111"/>
                  <a:gd name="connsiteX18" fmla="*/ 1040458 w 1146526"/>
                  <a:gd name="connsiteY18" fmla="*/ 575781 h 1520111"/>
                  <a:gd name="connsiteX19" fmla="*/ 1040458 w 1146526"/>
                  <a:gd name="connsiteY19" fmla="*/ 587674 h 1520111"/>
                  <a:gd name="connsiteX20" fmla="*/ 1052350 w 1146526"/>
                  <a:gd name="connsiteY20" fmla="*/ 608485 h 1520111"/>
                  <a:gd name="connsiteX21" fmla="*/ 1025593 w 1146526"/>
                  <a:gd name="connsiteY21" fmla="*/ 650108 h 1520111"/>
                  <a:gd name="connsiteX22" fmla="*/ 975051 w 1146526"/>
                  <a:gd name="connsiteY22" fmla="*/ 667946 h 1520111"/>
                  <a:gd name="connsiteX23" fmla="*/ 966132 w 1146526"/>
                  <a:gd name="connsiteY23" fmla="*/ 709569 h 1520111"/>
                  <a:gd name="connsiteX24" fmla="*/ 963159 w 1146526"/>
                  <a:gd name="connsiteY24" fmla="*/ 733353 h 1520111"/>
                  <a:gd name="connsiteX25" fmla="*/ 942347 w 1146526"/>
                  <a:gd name="connsiteY25" fmla="*/ 733353 h 1520111"/>
                  <a:gd name="connsiteX26" fmla="*/ 909644 w 1146526"/>
                  <a:gd name="connsiteY26" fmla="*/ 772003 h 1520111"/>
                  <a:gd name="connsiteX27" fmla="*/ 894779 w 1146526"/>
                  <a:gd name="connsiteY27" fmla="*/ 801733 h 1520111"/>
                  <a:gd name="connsiteX28" fmla="*/ 894779 w 1146526"/>
                  <a:gd name="connsiteY28" fmla="*/ 849302 h 1520111"/>
                  <a:gd name="connsiteX29" fmla="*/ 870994 w 1146526"/>
                  <a:gd name="connsiteY29" fmla="*/ 870114 h 1520111"/>
                  <a:gd name="connsiteX30" fmla="*/ 814506 w 1146526"/>
                  <a:gd name="connsiteY30" fmla="*/ 858221 h 1520111"/>
                  <a:gd name="connsiteX31" fmla="*/ 793695 w 1146526"/>
                  <a:gd name="connsiteY31" fmla="*/ 899844 h 1520111"/>
                  <a:gd name="connsiteX32" fmla="*/ 772883 w 1146526"/>
                  <a:gd name="connsiteY32" fmla="*/ 908763 h 1520111"/>
                  <a:gd name="connsiteX33" fmla="*/ 775856 w 1146526"/>
                  <a:gd name="connsiteY33" fmla="*/ 947413 h 1520111"/>
                  <a:gd name="connsiteX34" fmla="*/ 763964 w 1146526"/>
                  <a:gd name="connsiteY34" fmla="*/ 974170 h 1520111"/>
                  <a:gd name="connsiteX35" fmla="*/ 772883 w 1146526"/>
                  <a:gd name="connsiteY35" fmla="*/ 1036605 h 1520111"/>
                  <a:gd name="connsiteX36" fmla="*/ 775856 w 1146526"/>
                  <a:gd name="connsiteY36" fmla="*/ 1072281 h 1520111"/>
                  <a:gd name="connsiteX37" fmla="*/ 793695 w 1146526"/>
                  <a:gd name="connsiteY37" fmla="*/ 1119850 h 1520111"/>
                  <a:gd name="connsiteX38" fmla="*/ 820452 w 1146526"/>
                  <a:gd name="connsiteY38" fmla="*/ 1122823 h 1520111"/>
                  <a:gd name="connsiteX39" fmla="*/ 847210 w 1146526"/>
                  <a:gd name="connsiteY39" fmla="*/ 1176338 h 1520111"/>
                  <a:gd name="connsiteX40" fmla="*/ 862075 w 1146526"/>
                  <a:gd name="connsiteY40" fmla="*/ 1200122 h 1520111"/>
                  <a:gd name="connsiteX41" fmla="*/ 876940 w 1146526"/>
                  <a:gd name="connsiteY41" fmla="*/ 1220934 h 1520111"/>
                  <a:gd name="connsiteX42" fmla="*/ 865048 w 1146526"/>
                  <a:gd name="connsiteY42" fmla="*/ 1271476 h 1520111"/>
                  <a:gd name="connsiteX43" fmla="*/ 847210 w 1146526"/>
                  <a:gd name="connsiteY43" fmla="*/ 1295260 h 1520111"/>
                  <a:gd name="connsiteX44" fmla="*/ 817479 w 1146526"/>
                  <a:gd name="connsiteY44" fmla="*/ 1292287 h 1520111"/>
                  <a:gd name="connsiteX45" fmla="*/ 817479 w 1146526"/>
                  <a:gd name="connsiteY45" fmla="*/ 1313098 h 1520111"/>
                  <a:gd name="connsiteX46" fmla="*/ 802614 w 1146526"/>
                  <a:gd name="connsiteY46" fmla="*/ 1333910 h 1520111"/>
                  <a:gd name="connsiteX47" fmla="*/ 823425 w 1146526"/>
                  <a:gd name="connsiteY47" fmla="*/ 1351748 h 1520111"/>
                  <a:gd name="connsiteX48" fmla="*/ 838290 w 1146526"/>
                  <a:gd name="connsiteY48" fmla="*/ 1387425 h 1520111"/>
                  <a:gd name="connsiteX49" fmla="*/ 856129 w 1146526"/>
                  <a:gd name="connsiteY49" fmla="*/ 1408236 h 1520111"/>
                  <a:gd name="connsiteX50" fmla="*/ 861321 w 1146526"/>
                  <a:gd name="connsiteY50" fmla="*/ 1423811 h 1520111"/>
                  <a:gd name="connsiteX51" fmla="*/ 550233 w 1146526"/>
                  <a:gd name="connsiteY51" fmla="*/ 1520100 h 1520111"/>
                  <a:gd name="connsiteX52" fmla="*/ 0 w 1146526"/>
                  <a:gd name="connsiteY52" fmla="*/ 1423811 h 1520111"/>
                  <a:gd name="connsiteX53" fmla="*/ 2367 w 1146526"/>
                  <a:gd name="connsiteY53" fmla="*/ 1407245 h 1520111"/>
                  <a:gd name="connsiteX54" fmla="*/ 32097 w 1146526"/>
                  <a:gd name="connsiteY54" fmla="*/ 1377515 h 1520111"/>
                  <a:gd name="connsiteX55" fmla="*/ 71738 w 1146526"/>
                  <a:gd name="connsiteY55" fmla="*/ 1347784 h 1520111"/>
                  <a:gd name="connsiteX56" fmla="*/ 81648 w 1146526"/>
                  <a:gd name="connsiteY56" fmla="*/ 1305667 h 1520111"/>
                  <a:gd name="connsiteX57" fmla="*/ 136154 w 1146526"/>
                  <a:gd name="connsiteY57" fmla="*/ 1268503 h 1520111"/>
                  <a:gd name="connsiteX58" fmla="*/ 121289 w 1146526"/>
                  <a:gd name="connsiteY58" fmla="*/ 1238772 h 1520111"/>
                  <a:gd name="connsiteX59" fmla="*/ 160930 w 1146526"/>
                  <a:gd name="connsiteY59" fmla="*/ 1181788 h 1520111"/>
                  <a:gd name="connsiteX60" fmla="*/ 153497 w 1146526"/>
                  <a:gd name="connsiteY60" fmla="*/ 1174356 h 1520111"/>
                  <a:gd name="connsiteX61" fmla="*/ 237734 w 1146526"/>
                  <a:gd name="connsiteY61" fmla="*/ 1085164 h 1520111"/>
                  <a:gd name="connsiteX62" fmla="*/ 232779 w 1146526"/>
                  <a:gd name="connsiteY62" fmla="*/ 1030658 h 1520111"/>
                  <a:gd name="connsiteX63" fmla="*/ 208003 w 1146526"/>
                  <a:gd name="connsiteY63" fmla="*/ 991018 h 1520111"/>
                  <a:gd name="connsiteX64" fmla="*/ 227823 w 1146526"/>
                  <a:gd name="connsiteY64" fmla="*/ 981108 h 1520111"/>
                  <a:gd name="connsiteX65" fmla="*/ 198093 w 1146526"/>
                  <a:gd name="connsiteY65" fmla="*/ 931557 h 1520111"/>
                  <a:gd name="connsiteX66" fmla="*/ 217913 w 1146526"/>
                  <a:gd name="connsiteY66" fmla="*/ 911736 h 1520111"/>
                  <a:gd name="connsiteX67" fmla="*/ 346746 w 1146526"/>
                  <a:gd name="connsiteY67" fmla="*/ 810158 h 1520111"/>
                  <a:gd name="connsiteX68" fmla="*/ 326925 w 1146526"/>
                  <a:gd name="connsiteY68" fmla="*/ 797769 h 1520111"/>
                  <a:gd name="connsiteX69" fmla="*/ 274897 w 1146526"/>
                  <a:gd name="connsiteY69" fmla="*/ 800248 h 1520111"/>
                  <a:gd name="connsiteX70" fmla="*/ 210481 w 1146526"/>
                  <a:gd name="connsiteY70" fmla="*/ 817590 h 1520111"/>
                  <a:gd name="connsiteX71" fmla="*/ 103946 w 1146526"/>
                  <a:gd name="connsiteY71" fmla="*/ 842365 h 1520111"/>
                  <a:gd name="connsiteX72" fmla="*/ 98991 w 1146526"/>
                  <a:gd name="connsiteY72" fmla="*/ 867141 h 1520111"/>
                  <a:gd name="connsiteX73" fmla="*/ 89081 w 1146526"/>
                  <a:gd name="connsiteY73" fmla="*/ 906781 h 1520111"/>
                  <a:gd name="connsiteX74" fmla="*/ 39530 w 1146526"/>
                  <a:gd name="connsiteY74" fmla="*/ 914213 h 1520111"/>
                  <a:gd name="connsiteX75" fmla="*/ 51918 w 1146526"/>
                  <a:gd name="connsiteY75" fmla="*/ 874572 h 1520111"/>
                  <a:gd name="connsiteX76" fmla="*/ 29620 w 1146526"/>
                  <a:gd name="connsiteY76" fmla="*/ 849799 h 1520111"/>
                  <a:gd name="connsiteX77" fmla="*/ 51918 w 1146526"/>
                  <a:gd name="connsiteY77" fmla="*/ 832455 h 1520111"/>
                  <a:gd name="connsiteX78" fmla="*/ 89081 w 1146526"/>
                  <a:gd name="connsiteY78" fmla="*/ 802724 h 1520111"/>
                  <a:gd name="connsiteX79" fmla="*/ 138632 w 1146526"/>
                  <a:gd name="connsiteY79" fmla="*/ 785381 h 1520111"/>
                  <a:gd name="connsiteX80" fmla="*/ 200570 w 1146526"/>
                  <a:gd name="connsiteY80" fmla="*/ 750697 h 1520111"/>
                  <a:gd name="connsiteX81" fmla="*/ 235256 w 1146526"/>
                  <a:gd name="connsiteY81" fmla="*/ 706099 h 1520111"/>
                  <a:gd name="connsiteX82" fmla="*/ 274897 w 1146526"/>
                  <a:gd name="connsiteY82" fmla="*/ 673892 h 1520111"/>
                  <a:gd name="connsiteX83" fmla="*/ 277374 w 1146526"/>
                  <a:gd name="connsiteY83" fmla="*/ 602044 h 1520111"/>
                  <a:gd name="connsiteX84" fmla="*/ 294717 w 1146526"/>
                  <a:gd name="connsiteY84" fmla="*/ 579745 h 1520111"/>
                  <a:gd name="connsiteX85" fmla="*/ 227823 w 1146526"/>
                  <a:gd name="connsiteY85" fmla="*/ 490554 h 1520111"/>
                  <a:gd name="connsiteX86" fmla="*/ 188183 w 1146526"/>
                  <a:gd name="connsiteY86" fmla="*/ 490554 h 1520111"/>
                  <a:gd name="connsiteX87" fmla="*/ 178273 w 1146526"/>
                  <a:gd name="connsiteY87" fmla="*/ 463302 h 1520111"/>
                  <a:gd name="connsiteX88" fmla="*/ 178273 w 1146526"/>
                  <a:gd name="connsiteY88" fmla="*/ 436048 h 1520111"/>
                  <a:gd name="connsiteX89" fmla="*/ 126244 w 1146526"/>
                  <a:gd name="connsiteY89" fmla="*/ 408794 h 1520111"/>
                  <a:gd name="connsiteX90" fmla="*/ 96514 w 1146526"/>
                  <a:gd name="connsiteY90" fmla="*/ 393930 h 1520111"/>
                  <a:gd name="connsiteX91" fmla="*/ 71738 w 1146526"/>
                  <a:gd name="connsiteY91" fmla="*/ 381542 h 1520111"/>
                  <a:gd name="connsiteX92" fmla="*/ 71738 w 1146526"/>
                  <a:gd name="connsiteY92" fmla="*/ 302261 h 1520111"/>
                  <a:gd name="connsiteX93" fmla="*/ 46300 w 1146526"/>
                  <a:gd name="connsiteY93" fmla="*/ 272583 h 1520111"/>
                  <a:gd name="connsiteX94" fmla="*/ 145569 w 1146526"/>
                  <a:gd name="connsiteY94" fmla="*/ 275503 h 1520111"/>
                  <a:gd name="connsiteX95" fmla="*/ 163407 w 1146526"/>
                  <a:gd name="connsiteY95" fmla="*/ 257665 h 1520111"/>
                  <a:gd name="connsiteX96" fmla="*/ 154488 w 1146526"/>
                  <a:gd name="connsiteY96" fmla="*/ 198204 h 1520111"/>
                  <a:gd name="connsiteX97" fmla="*/ 240707 w 1146526"/>
                  <a:gd name="connsiteY97" fmla="*/ 165500 h 1520111"/>
                  <a:gd name="connsiteX98" fmla="*/ 231788 w 1146526"/>
                  <a:gd name="connsiteY98" fmla="*/ 141716 h 1520111"/>
                  <a:gd name="connsiteX99" fmla="*/ 255572 w 1146526"/>
                  <a:gd name="connsiteY99" fmla="*/ 117931 h 1520111"/>
                  <a:gd name="connsiteX100" fmla="*/ 344764 w 1146526"/>
                  <a:gd name="connsiteY100" fmla="*/ 114958 h 1520111"/>
                  <a:gd name="connsiteX101" fmla="*/ 371521 w 1146526"/>
                  <a:gd name="connsiteY101" fmla="*/ 46578 h 1520111"/>
                  <a:gd name="connsiteX102" fmla="*/ 395306 w 1146526"/>
                  <a:gd name="connsiteY102" fmla="*/ 64416 h 1520111"/>
                  <a:gd name="connsiteX103" fmla="*/ 433955 w 1146526"/>
                  <a:gd name="connsiteY103" fmla="*/ 49551 h 1520111"/>
                  <a:gd name="connsiteX104" fmla="*/ 472605 w 1146526"/>
                  <a:gd name="connsiteY104" fmla="*/ 97120 h 1520111"/>
                  <a:gd name="connsiteX105" fmla="*/ 508282 w 1146526"/>
                  <a:gd name="connsiteY105" fmla="*/ 109012 h 1520111"/>
                  <a:gd name="connsiteX106" fmla="*/ 564770 w 1146526"/>
                  <a:gd name="connsiteY106" fmla="*/ 126850 h 1520111"/>
                  <a:gd name="connsiteX107" fmla="*/ 551484 w 1146526"/>
                  <a:gd name="connsiteY107" fmla="*/ 122655 h 1520111"/>
                  <a:gd name="connsiteX108" fmla="*/ 559815 w 1146526"/>
                  <a:gd name="connsiteY108" fmla="*/ 146176 h 1520111"/>
                  <a:gd name="connsiteX109" fmla="*/ 614321 w 1146526"/>
                  <a:gd name="connsiteY109" fmla="*/ 151130 h 1520111"/>
                  <a:gd name="connsiteX110" fmla="*/ 624231 w 1146526"/>
                  <a:gd name="connsiteY110" fmla="*/ 180860 h 1520111"/>
                  <a:gd name="connsiteX111" fmla="*/ 651484 w 1146526"/>
                  <a:gd name="connsiteY111" fmla="*/ 200680 h 1520111"/>
                  <a:gd name="connsiteX112" fmla="*/ 676259 w 1146526"/>
                  <a:gd name="connsiteY112" fmla="*/ 195727 h 1520111"/>
                  <a:gd name="connsiteX113" fmla="*/ 688647 w 1146526"/>
                  <a:gd name="connsiteY113" fmla="*/ 203159 h 1520111"/>
                  <a:gd name="connsiteX114" fmla="*/ 693602 w 1146526"/>
                  <a:gd name="connsiteY114" fmla="*/ 203159 h 1520111"/>
                  <a:gd name="connsiteX115" fmla="*/ 708467 w 1146526"/>
                  <a:gd name="connsiteY115" fmla="*/ 240321 h 1520111"/>
                  <a:gd name="connsiteX116" fmla="*/ 738198 w 1146526"/>
                  <a:gd name="connsiteY116" fmla="*/ 240321 h 1520111"/>
                  <a:gd name="connsiteX117" fmla="*/ 755541 w 1146526"/>
                  <a:gd name="connsiteY117" fmla="*/ 220501 h 1520111"/>
                  <a:gd name="connsiteX118" fmla="*/ 772884 w 1146526"/>
                  <a:gd name="connsiteY118" fmla="*/ 203159 h 1520111"/>
                  <a:gd name="connsiteX119" fmla="*/ 772884 w 1146526"/>
                  <a:gd name="connsiteY119" fmla="*/ 193249 h 1520111"/>
                  <a:gd name="connsiteX120" fmla="*/ 755541 w 1146526"/>
                  <a:gd name="connsiteY120" fmla="*/ 178383 h 1520111"/>
                  <a:gd name="connsiteX121" fmla="*/ 770406 w 1146526"/>
                  <a:gd name="connsiteY121" fmla="*/ 158563 h 1520111"/>
                  <a:gd name="connsiteX122" fmla="*/ 740676 w 1146526"/>
                  <a:gd name="connsiteY122" fmla="*/ 106535 h 1520111"/>
                  <a:gd name="connsiteX123" fmla="*/ 728288 w 1146526"/>
                  <a:gd name="connsiteY123" fmla="*/ 84237 h 1520111"/>
                  <a:gd name="connsiteX124" fmla="*/ 725810 w 1146526"/>
                  <a:gd name="connsiteY124" fmla="*/ 24776 h 1520111"/>
                  <a:gd name="connsiteX125" fmla="*/ 760496 w 1146526"/>
                  <a:gd name="connsiteY125" fmla="*/ 24776 h 1520111"/>
                  <a:gd name="connsiteX126" fmla="*/ 815002 w 1146526"/>
                  <a:gd name="connsiteY126" fmla="*/ 0 h 1520111"/>
                  <a:gd name="connsiteX0" fmla="*/ 550233 w 1146526"/>
                  <a:gd name="connsiteY0" fmla="*/ 1520100 h 1611540"/>
                  <a:gd name="connsiteX1" fmla="*/ 0 w 1146526"/>
                  <a:gd name="connsiteY1" fmla="*/ 1423811 h 1611540"/>
                  <a:gd name="connsiteX2" fmla="*/ 2367 w 1146526"/>
                  <a:gd name="connsiteY2" fmla="*/ 1407245 h 1611540"/>
                  <a:gd name="connsiteX3" fmla="*/ 32097 w 1146526"/>
                  <a:gd name="connsiteY3" fmla="*/ 1377515 h 1611540"/>
                  <a:gd name="connsiteX4" fmla="*/ 71738 w 1146526"/>
                  <a:gd name="connsiteY4" fmla="*/ 1347784 h 1611540"/>
                  <a:gd name="connsiteX5" fmla="*/ 81648 w 1146526"/>
                  <a:gd name="connsiteY5" fmla="*/ 1305667 h 1611540"/>
                  <a:gd name="connsiteX6" fmla="*/ 136154 w 1146526"/>
                  <a:gd name="connsiteY6" fmla="*/ 1268503 h 1611540"/>
                  <a:gd name="connsiteX7" fmla="*/ 121289 w 1146526"/>
                  <a:gd name="connsiteY7" fmla="*/ 1238772 h 1611540"/>
                  <a:gd name="connsiteX8" fmla="*/ 160930 w 1146526"/>
                  <a:gd name="connsiteY8" fmla="*/ 1181788 h 1611540"/>
                  <a:gd name="connsiteX9" fmla="*/ 153497 w 1146526"/>
                  <a:gd name="connsiteY9" fmla="*/ 1174356 h 1611540"/>
                  <a:gd name="connsiteX10" fmla="*/ 237734 w 1146526"/>
                  <a:gd name="connsiteY10" fmla="*/ 1085164 h 1611540"/>
                  <a:gd name="connsiteX11" fmla="*/ 232779 w 1146526"/>
                  <a:gd name="connsiteY11" fmla="*/ 1030658 h 1611540"/>
                  <a:gd name="connsiteX12" fmla="*/ 208003 w 1146526"/>
                  <a:gd name="connsiteY12" fmla="*/ 991018 h 1611540"/>
                  <a:gd name="connsiteX13" fmla="*/ 227823 w 1146526"/>
                  <a:gd name="connsiteY13" fmla="*/ 981108 h 1611540"/>
                  <a:gd name="connsiteX14" fmla="*/ 198093 w 1146526"/>
                  <a:gd name="connsiteY14" fmla="*/ 931557 h 1611540"/>
                  <a:gd name="connsiteX15" fmla="*/ 217913 w 1146526"/>
                  <a:gd name="connsiteY15" fmla="*/ 911736 h 1611540"/>
                  <a:gd name="connsiteX16" fmla="*/ 346746 w 1146526"/>
                  <a:gd name="connsiteY16" fmla="*/ 810158 h 1611540"/>
                  <a:gd name="connsiteX17" fmla="*/ 326925 w 1146526"/>
                  <a:gd name="connsiteY17" fmla="*/ 797769 h 1611540"/>
                  <a:gd name="connsiteX18" fmla="*/ 274897 w 1146526"/>
                  <a:gd name="connsiteY18" fmla="*/ 800248 h 1611540"/>
                  <a:gd name="connsiteX19" fmla="*/ 210481 w 1146526"/>
                  <a:gd name="connsiteY19" fmla="*/ 817590 h 1611540"/>
                  <a:gd name="connsiteX20" fmla="*/ 103946 w 1146526"/>
                  <a:gd name="connsiteY20" fmla="*/ 842365 h 1611540"/>
                  <a:gd name="connsiteX21" fmla="*/ 98991 w 1146526"/>
                  <a:gd name="connsiteY21" fmla="*/ 867141 h 1611540"/>
                  <a:gd name="connsiteX22" fmla="*/ 89081 w 1146526"/>
                  <a:gd name="connsiteY22" fmla="*/ 906781 h 1611540"/>
                  <a:gd name="connsiteX23" fmla="*/ 39530 w 1146526"/>
                  <a:gd name="connsiteY23" fmla="*/ 914213 h 1611540"/>
                  <a:gd name="connsiteX24" fmla="*/ 51918 w 1146526"/>
                  <a:gd name="connsiteY24" fmla="*/ 874572 h 1611540"/>
                  <a:gd name="connsiteX25" fmla="*/ 29620 w 1146526"/>
                  <a:gd name="connsiteY25" fmla="*/ 849799 h 1611540"/>
                  <a:gd name="connsiteX26" fmla="*/ 51918 w 1146526"/>
                  <a:gd name="connsiteY26" fmla="*/ 832455 h 1611540"/>
                  <a:gd name="connsiteX27" fmla="*/ 89081 w 1146526"/>
                  <a:gd name="connsiteY27" fmla="*/ 802724 h 1611540"/>
                  <a:gd name="connsiteX28" fmla="*/ 138632 w 1146526"/>
                  <a:gd name="connsiteY28" fmla="*/ 785381 h 1611540"/>
                  <a:gd name="connsiteX29" fmla="*/ 200570 w 1146526"/>
                  <a:gd name="connsiteY29" fmla="*/ 750697 h 1611540"/>
                  <a:gd name="connsiteX30" fmla="*/ 235256 w 1146526"/>
                  <a:gd name="connsiteY30" fmla="*/ 706099 h 1611540"/>
                  <a:gd name="connsiteX31" fmla="*/ 274897 w 1146526"/>
                  <a:gd name="connsiteY31" fmla="*/ 673892 h 1611540"/>
                  <a:gd name="connsiteX32" fmla="*/ 277374 w 1146526"/>
                  <a:gd name="connsiteY32" fmla="*/ 602044 h 1611540"/>
                  <a:gd name="connsiteX33" fmla="*/ 294717 w 1146526"/>
                  <a:gd name="connsiteY33" fmla="*/ 579745 h 1611540"/>
                  <a:gd name="connsiteX34" fmla="*/ 227823 w 1146526"/>
                  <a:gd name="connsiteY34" fmla="*/ 490554 h 1611540"/>
                  <a:gd name="connsiteX35" fmla="*/ 188183 w 1146526"/>
                  <a:gd name="connsiteY35" fmla="*/ 490554 h 1611540"/>
                  <a:gd name="connsiteX36" fmla="*/ 178273 w 1146526"/>
                  <a:gd name="connsiteY36" fmla="*/ 463302 h 1611540"/>
                  <a:gd name="connsiteX37" fmla="*/ 178273 w 1146526"/>
                  <a:gd name="connsiteY37" fmla="*/ 436048 h 1611540"/>
                  <a:gd name="connsiteX38" fmla="*/ 126244 w 1146526"/>
                  <a:gd name="connsiteY38" fmla="*/ 408794 h 1611540"/>
                  <a:gd name="connsiteX39" fmla="*/ 96514 w 1146526"/>
                  <a:gd name="connsiteY39" fmla="*/ 393930 h 1611540"/>
                  <a:gd name="connsiteX40" fmla="*/ 71738 w 1146526"/>
                  <a:gd name="connsiteY40" fmla="*/ 381542 h 1611540"/>
                  <a:gd name="connsiteX41" fmla="*/ 71738 w 1146526"/>
                  <a:gd name="connsiteY41" fmla="*/ 302261 h 1611540"/>
                  <a:gd name="connsiteX42" fmla="*/ 46300 w 1146526"/>
                  <a:gd name="connsiteY42" fmla="*/ 272583 h 1611540"/>
                  <a:gd name="connsiteX43" fmla="*/ 145569 w 1146526"/>
                  <a:gd name="connsiteY43" fmla="*/ 275503 h 1611540"/>
                  <a:gd name="connsiteX44" fmla="*/ 163407 w 1146526"/>
                  <a:gd name="connsiteY44" fmla="*/ 257665 h 1611540"/>
                  <a:gd name="connsiteX45" fmla="*/ 154488 w 1146526"/>
                  <a:gd name="connsiteY45" fmla="*/ 198204 h 1611540"/>
                  <a:gd name="connsiteX46" fmla="*/ 240707 w 1146526"/>
                  <a:gd name="connsiteY46" fmla="*/ 165500 h 1611540"/>
                  <a:gd name="connsiteX47" fmla="*/ 231788 w 1146526"/>
                  <a:gd name="connsiteY47" fmla="*/ 141716 h 1611540"/>
                  <a:gd name="connsiteX48" fmla="*/ 255572 w 1146526"/>
                  <a:gd name="connsiteY48" fmla="*/ 117931 h 1611540"/>
                  <a:gd name="connsiteX49" fmla="*/ 344764 w 1146526"/>
                  <a:gd name="connsiteY49" fmla="*/ 114958 h 1611540"/>
                  <a:gd name="connsiteX50" fmla="*/ 371521 w 1146526"/>
                  <a:gd name="connsiteY50" fmla="*/ 46578 h 1611540"/>
                  <a:gd name="connsiteX51" fmla="*/ 395306 w 1146526"/>
                  <a:gd name="connsiteY51" fmla="*/ 64416 h 1611540"/>
                  <a:gd name="connsiteX52" fmla="*/ 433955 w 1146526"/>
                  <a:gd name="connsiteY52" fmla="*/ 49551 h 1611540"/>
                  <a:gd name="connsiteX53" fmla="*/ 472605 w 1146526"/>
                  <a:gd name="connsiteY53" fmla="*/ 97120 h 1611540"/>
                  <a:gd name="connsiteX54" fmla="*/ 508282 w 1146526"/>
                  <a:gd name="connsiteY54" fmla="*/ 109012 h 1611540"/>
                  <a:gd name="connsiteX55" fmla="*/ 564770 w 1146526"/>
                  <a:gd name="connsiteY55" fmla="*/ 126850 h 1611540"/>
                  <a:gd name="connsiteX56" fmla="*/ 551484 w 1146526"/>
                  <a:gd name="connsiteY56" fmla="*/ 122655 h 1611540"/>
                  <a:gd name="connsiteX57" fmla="*/ 559815 w 1146526"/>
                  <a:gd name="connsiteY57" fmla="*/ 146176 h 1611540"/>
                  <a:gd name="connsiteX58" fmla="*/ 614321 w 1146526"/>
                  <a:gd name="connsiteY58" fmla="*/ 151130 h 1611540"/>
                  <a:gd name="connsiteX59" fmla="*/ 624231 w 1146526"/>
                  <a:gd name="connsiteY59" fmla="*/ 180860 h 1611540"/>
                  <a:gd name="connsiteX60" fmla="*/ 651484 w 1146526"/>
                  <a:gd name="connsiteY60" fmla="*/ 200680 h 1611540"/>
                  <a:gd name="connsiteX61" fmla="*/ 676259 w 1146526"/>
                  <a:gd name="connsiteY61" fmla="*/ 195727 h 1611540"/>
                  <a:gd name="connsiteX62" fmla="*/ 688647 w 1146526"/>
                  <a:gd name="connsiteY62" fmla="*/ 203159 h 1611540"/>
                  <a:gd name="connsiteX63" fmla="*/ 693602 w 1146526"/>
                  <a:gd name="connsiteY63" fmla="*/ 203159 h 1611540"/>
                  <a:gd name="connsiteX64" fmla="*/ 708467 w 1146526"/>
                  <a:gd name="connsiteY64" fmla="*/ 240321 h 1611540"/>
                  <a:gd name="connsiteX65" fmla="*/ 738198 w 1146526"/>
                  <a:gd name="connsiteY65" fmla="*/ 240321 h 1611540"/>
                  <a:gd name="connsiteX66" fmla="*/ 755541 w 1146526"/>
                  <a:gd name="connsiteY66" fmla="*/ 220501 h 1611540"/>
                  <a:gd name="connsiteX67" fmla="*/ 772884 w 1146526"/>
                  <a:gd name="connsiteY67" fmla="*/ 203159 h 1611540"/>
                  <a:gd name="connsiteX68" fmla="*/ 772884 w 1146526"/>
                  <a:gd name="connsiteY68" fmla="*/ 193249 h 1611540"/>
                  <a:gd name="connsiteX69" fmla="*/ 755541 w 1146526"/>
                  <a:gd name="connsiteY69" fmla="*/ 178383 h 1611540"/>
                  <a:gd name="connsiteX70" fmla="*/ 770406 w 1146526"/>
                  <a:gd name="connsiteY70" fmla="*/ 158563 h 1611540"/>
                  <a:gd name="connsiteX71" fmla="*/ 740676 w 1146526"/>
                  <a:gd name="connsiteY71" fmla="*/ 106535 h 1611540"/>
                  <a:gd name="connsiteX72" fmla="*/ 728288 w 1146526"/>
                  <a:gd name="connsiteY72" fmla="*/ 84237 h 1611540"/>
                  <a:gd name="connsiteX73" fmla="*/ 725810 w 1146526"/>
                  <a:gd name="connsiteY73" fmla="*/ 24776 h 1611540"/>
                  <a:gd name="connsiteX74" fmla="*/ 760496 w 1146526"/>
                  <a:gd name="connsiteY74" fmla="*/ 24776 h 1611540"/>
                  <a:gd name="connsiteX75" fmla="*/ 815002 w 1146526"/>
                  <a:gd name="connsiteY75" fmla="*/ 0 h 1611540"/>
                  <a:gd name="connsiteX76" fmla="*/ 876941 w 1146526"/>
                  <a:gd name="connsiteY76" fmla="*/ 17344 h 1611540"/>
                  <a:gd name="connsiteX77" fmla="*/ 894283 w 1146526"/>
                  <a:gd name="connsiteY77" fmla="*/ 42118 h 1611540"/>
                  <a:gd name="connsiteX78" fmla="*/ 941357 w 1146526"/>
                  <a:gd name="connsiteY78" fmla="*/ 81758 h 1611540"/>
                  <a:gd name="connsiteX79" fmla="*/ 956222 w 1146526"/>
                  <a:gd name="connsiteY79" fmla="*/ 153608 h 1611540"/>
                  <a:gd name="connsiteX80" fmla="*/ 1008251 w 1146526"/>
                  <a:gd name="connsiteY80" fmla="*/ 203159 h 1611540"/>
                  <a:gd name="connsiteX81" fmla="*/ 1015683 w 1146526"/>
                  <a:gd name="connsiteY81" fmla="*/ 252710 h 1611540"/>
                  <a:gd name="connsiteX82" fmla="*/ 1035504 w 1146526"/>
                  <a:gd name="connsiteY82" fmla="*/ 270052 h 1611540"/>
                  <a:gd name="connsiteX83" fmla="*/ 1037981 w 1146526"/>
                  <a:gd name="connsiteY83" fmla="*/ 292350 h 1611540"/>
                  <a:gd name="connsiteX84" fmla="*/ 1062757 w 1146526"/>
                  <a:gd name="connsiteY84" fmla="*/ 314649 h 1611540"/>
                  <a:gd name="connsiteX85" fmla="*/ 1040459 w 1146526"/>
                  <a:gd name="connsiteY85" fmla="*/ 341901 h 1611540"/>
                  <a:gd name="connsiteX86" fmla="*/ 1050369 w 1146526"/>
                  <a:gd name="connsiteY86" fmla="*/ 438525 h 1611540"/>
                  <a:gd name="connsiteX87" fmla="*/ 1109830 w 1146526"/>
                  <a:gd name="connsiteY87" fmla="*/ 478165 h 1611540"/>
                  <a:gd name="connsiteX88" fmla="*/ 1144516 w 1146526"/>
                  <a:gd name="connsiteY88" fmla="*/ 505419 h 1611540"/>
                  <a:gd name="connsiteX89" fmla="*/ 1146526 w 1146526"/>
                  <a:gd name="connsiteY89" fmla="*/ 519495 h 1611540"/>
                  <a:gd name="connsiteX90" fmla="*/ 1144515 w 1146526"/>
                  <a:gd name="connsiteY90" fmla="*/ 519293 h 1611540"/>
                  <a:gd name="connsiteX91" fmla="*/ 1079108 w 1146526"/>
                  <a:gd name="connsiteY91" fmla="*/ 522266 h 1611540"/>
                  <a:gd name="connsiteX92" fmla="*/ 1061270 w 1146526"/>
                  <a:gd name="connsiteY92" fmla="*/ 549024 h 1611540"/>
                  <a:gd name="connsiteX93" fmla="*/ 1040458 w 1146526"/>
                  <a:gd name="connsiteY93" fmla="*/ 575781 h 1611540"/>
                  <a:gd name="connsiteX94" fmla="*/ 1040458 w 1146526"/>
                  <a:gd name="connsiteY94" fmla="*/ 587674 h 1611540"/>
                  <a:gd name="connsiteX95" fmla="*/ 1052350 w 1146526"/>
                  <a:gd name="connsiteY95" fmla="*/ 608485 h 1611540"/>
                  <a:gd name="connsiteX96" fmla="*/ 1025593 w 1146526"/>
                  <a:gd name="connsiteY96" fmla="*/ 650108 h 1611540"/>
                  <a:gd name="connsiteX97" fmla="*/ 975051 w 1146526"/>
                  <a:gd name="connsiteY97" fmla="*/ 667946 h 1611540"/>
                  <a:gd name="connsiteX98" fmla="*/ 966132 w 1146526"/>
                  <a:gd name="connsiteY98" fmla="*/ 709569 h 1611540"/>
                  <a:gd name="connsiteX99" fmla="*/ 963159 w 1146526"/>
                  <a:gd name="connsiteY99" fmla="*/ 733353 h 1611540"/>
                  <a:gd name="connsiteX100" fmla="*/ 942347 w 1146526"/>
                  <a:gd name="connsiteY100" fmla="*/ 733353 h 1611540"/>
                  <a:gd name="connsiteX101" fmla="*/ 909644 w 1146526"/>
                  <a:gd name="connsiteY101" fmla="*/ 772003 h 1611540"/>
                  <a:gd name="connsiteX102" fmla="*/ 894779 w 1146526"/>
                  <a:gd name="connsiteY102" fmla="*/ 801733 h 1611540"/>
                  <a:gd name="connsiteX103" fmla="*/ 894779 w 1146526"/>
                  <a:gd name="connsiteY103" fmla="*/ 849302 h 1611540"/>
                  <a:gd name="connsiteX104" fmla="*/ 870994 w 1146526"/>
                  <a:gd name="connsiteY104" fmla="*/ 870114 h 1611540"/>
                  <a:gd name="connsiteX105" fmla="*/ 814506 w 1146526"/>
                  <a:gd name="connsiteY105" fmla="*/ 858221 h 1611540"/>
                  <a:gd name="connsiteX106" fmla="*/ 793695 w 1146526"/>
                  <a:gd name="connsiteY106" fmla="*/ 899844 h 1611540"/>
                  <a:gd name="connsiteX107" fmla="*/ 772883 w 1146526"/>
                  <a:gd name="connsiteY107" fmla="*/ 908763 h 1611540"/>
                  <a:gd name="connsiteX108" fmla="*/ 775856 w 1146526"/>
                  <a:gd name="connsiteY108" fmla="*/ 947413 h 1611540"/>
                  <a:gd name="connsiteX109" fmla="*/ 763964 w 1146526"/>
                  <a:gd name="connsiteY109" fmla="*/ 974170 h 1611540"/>
                  <a:gd name="connsiteX110" fmla="*/ 772883 w 1146526"/>
                  <a:gd name="connsiteY110" fmla="*/ 1036605 h 1611540"/>
                  <a:gd name="connsiteX111" fmla="*/ 775856 w 1146526"/>
                  <a:gd name="connsiteY111" fmla="*/ 1072281 h 1611540"/>
                  <a:gd name="connsiteX112" fmla="*/ 793695 w 1146526"/>
                  <a:gd name="connsiteY112" fmla="*/ 1119850 h 1611540"/>
                  <a:gd name="connsiteX113" fmla="*/ 820452 w 1146526"/>
                  <a:gd name="connsiteY113" fmla="*/ 1122823 h 1611540"/>
                  <a:gd name="connsiteX114" fmla="*/ 847210 w 1146526"/>
                  <a:gd name="connsiteY114" fmla="*/ 1176338 h 1611540"/>
                  <a:gd name="connsiteX115" fmla="*/ 862075 w 1146526"/>
                  <a:gd name="connsiteY115" fmla="*/ 1200122 h 1611540"/>
                  <a:gd name="connsiteX116" fmla="*/ 876940 w 1146526"/>
                  <a:gd name="connsiteY116" fmla="*/ 1220934 h 1611540"/>
                  <a:gd name="connsiteX117" fmla="*/ 865048 w 1146526"/>
                  <a:gd name="connsiteY117" fmla="*/ 1271476 h 1611540"/>
                  <a:gd name="connsiteX118" fmla="*/ 847210 w 1146526"/>
                  <a:gd name="connsiteY118" fmla="*/ 1295260 h 1611540"/>
                  <a:gd name="connsiteX119" fmla="*/ 817479 w 1146526"/>
                  <a:gd name="connsiteY119" fmla="*/ 1292287 h 1611540"/>
                  <a:gd name="connsiteX120" fmla="*/ 817479 w 1146526"/>
                  <a:gd name="connsiteY120" fmla="*/ 1313098 h 1611540"/>
                  <a:gd name="connsiteX121" fmla="*/ 802614 w 1146526"/>
                  <a:gd name="connsiteY121" fmla="*/ 1333910 h 1611540"/>
                  <a:gd name="connsiteX122" fmla="*/ 823425 w 1146526"/>
                  <a:gd name="connsiteY122" fmla="*/ 1351748 h 1611540"/>
                  <a:gd name="connsiteX123" fmla="*/ 838290 w 1146526"/>
                  <a:gd name="connsiteY123" fmla="*/ 1387425 h 1611540"/>
                  <a:gd name="connsiteX124" fmla="*/ 856129 w 1146526"/>
                  <a:gd name="connsiteY124" fmla="*/ 1408236 h 1611540"/>
                  <a:gd name="connsiteX125" fmla="*/ 861321 w 1146526"/>
                  <a:gd name="connsiteY125" fmla="*/ 1423811 h 1611540"/>
                  <a:gd name="connsiteX126" fmla="*/ 641673 w 1146526"/>
                  <a:gd name="connsiteY126" fmla="*/ 1611540 h 1611540"/>
                  <a:gd name="connsiteX0" fmla="*/ 0 w 1146526"/>
                  <a:gd name="connsiteY0" fmla="*/ 1423811 h 1611540"/>
                  <a:gd name="connsiteX1" fmla="*/ 2367 w 1146526"/>
                  <a:gd name="connsiteY1" fmla="*/ 1407245 h 1611540"/>
                  <a:gd name="connsiteX2" fmla="*/ 32097 w 1146526"/>
                  <a:gd name="connsiteY2" fmla="*/ 1377515 h 1611540"/>
                  <a:gd name="connsiteX3" fmla="*/ 71738 w 1146526"/>
                  <a:gd name="connsiteY3" fmla="*/ 1347784 h 1611540"/>
                  <a:gd name="connsiteX4" fmla="*/ 81648 w 1146526"/>
                  <a:gd name="connsiteY4" fmla="*/ 1305667 h 1611540"/>
                  <a:gd name="connsiteX5" fmla="*/ 136154 w 1146526"/>
                  <a:gd name="connsiteY5" fmla="*/ 1268503 h 1611540"/>
                  <a:gd name="connsiteX6" fmla="*/ 121289 w 1146526"/>
                  <a:gd name="connsiteY6" fmla="*/ 1238772 h 1611540"/>
                  <a:gd name="connsiteX7" fmla="*/ 160930 w 1146526"/>
                  <a:gd name="connsiteY7" fmla="*/ 1181788 h 1611540"/>
                  <a:gd name="connsiteX8" fmla="*/ 153497 w 1146526"/>
                  <a:gd name="connsiteY8" fmla="*/ 1174356 h 1611540"/>
                  <a:gd name="connsiteX9" fmla="*/ 237734 w 1146526"/>
                  <a:gd name="connsiteY9" fmla="*/ 1085164 h 1611540"/>
                  <a:gd name="connsiteX10" fmla="*/ 232779 w 1146526"/>
                  <a:gd name="connsiteY10" fmla="*/ 1030658 h 1611540"/>
                  <a:gd name="connsiteX11" fmla="*/ 208003 w 1146526"/>
                  <a:gd name="connsiteY11" fmla="*/ 991018 h 1611540"/>
                  <a:gd name="connsiteX12" fmla="*/ 227823 w 1146526"/>
                  <a:gd name="connsiteY12" fmla="*/ 981108 h 1611540"/>
                  <a:gd name="connsiteX13" fmla="*/ 198093 w 1146526"/>
                  <a:gd name="connsiteY13" fmla="*/ 931557 h 1611540"/>
                  <a:gd name="connsiteX14" fmla="*/ 217913 w 1146526"/>
                  <a:gd name="connsiteY14" fmla="*/ 911736 h 1611540"/>
                  <a:gd name="connsiteX15" fmla="*/ 346746 w 1146526"/>
                  <a:gd name="connsiteY15" fmla="*/ 810158 h 1611540"/>
                  <a:gd name="connsiteX16" fmla="*/ 326925 w 1146526"/>
                  <a:gd name="connsiteY16" fmla="*/ 797769 h 1611540"/>
                  <a:gd name="connsiteX17" fmla="*/ 274897 w 1146526"/>
                  <a:gd name="connsiteY17" fmla="*/ 800248 h 1611540"/>
                  <a:gd name="connsiteX18" fmla="*/ 210481 w 1146526"/>
                  <a:gd name="connsiteY18" fmla="*/ 817590 h 1611540"/>
                  <a:gd name="connsiteX19" fmla="*/ 103946 w 1146526"/>
                  <a:gd name="connsiteY19" fmla="*/ 842365 h 1611540"/>
                  <a:gd name="connsiteX20" fmla="*/ 98991 w 1146526"/>
                  <a:gd name="connsiteY20" fmla="*/ 867141 h 1611540"/>
                  <a:gd name="connsiteX21" fmla="*/ 89081 w 1146526"/>
                  <a:gd name="connsiteY21" fmla="*/ 906781 h 1611540"/>
                  <a:gd name="connsiteX22" fmla="*/ 39530 w 1146526"/>
                  <a:gd name="connsiteY22" fmla="*/ 914213 h 1611540"/>
                  <a:gd name="connsiteX23" fmla="*/ 51918 w 1146526"/>
                  <a:gd name="connsiteY23" fmla="*/ 874572 h 1611540"/>
                  <a:gd name="connsiteX24" fmla="*/ 29620 w 1146526"/>
                  <a:gd name="connsiteY24" fmla="*/ 849799 h 1611540"/>
                  <a:gd name="connsiteX25" fmla="*/ 51918 w 1146526"/>
                  <a:gd name="connsiteY25" fmla="*/ 832455 h 1611540"/>
                  <a:gd name="connsiteX26" fmla="*/ 89081 w 1146526"/>
                  <a:gd name="connsiteY26" fmla="*/ 802724 h 1611540"/>
                  <a:gd name="connsiteX27" fmla="*/ 138632 w 1146526"/>
                  <a:gd name="connsiteY27" fmla="*/ 785381 h 1611540"/>
                  <a:gd name="connsiteX28" fmla="*/ 200570 w 1146526"/>
                  <a:gd name="connsiteY28" fmla="*/ 750697 h 1611540"/>
                  <a:gd name="connsiteX29" fmla="*/ 235256 w 1146526"/>
                  <a:gd name="connsiteY29" fmla="*/ 706099 h 1611540"/>
                  <a:gd name="connsiteX30" fmla="*/ 274897 w 1146526"/>
                  <a:gd name="connsiteY30" fmla="*/ 673892 h 1611540"/>
                  <a:gd name="connsiteX31" fmla="*/ 277374 w 1146526"/>
                  <a:gd name="connsiteY31" fmla="*/ 602044 h 1611540"/>
                  <a:gd name="connsiteX32" fmla="*/ 294717 w 1146526"/>
                  <a:gd name="connsiteY32" fmla="*/ 579745 h 1611540"/>
                  <a:gd name="connsiteX33" fmla="*/ 227823 w 1146526"/>
                  <a:gd name="connsiteY33" fmla="*/ 490554 h 1611540"/>
                  <a:gd name="connsiteX34" fmla="*/ 188183 w 1146526"/>
                  <a:gd name="connsiteY34" fmla="*/ 490554 h 1611540"/>
                  <a:gd name="connsiteX35" fmla="*/ 178273 w 1146526"/>
                  <a:gd name="connsiteY35" fmla="*/ 463302 h 1611540"/>
                  <a:gd name="connsiteX36" fmla="*/ 178273 w 1146526"/>
                  <a:gd name="connsiteY36" fmla="*/ 436048 h 1611540"/>
                  <a:gd name="connsiteX37" fmla="*/ 126244 w 1146526"/>
                  <a:gd name="connsiteY37" fmla="*/ 408794 h 1611540"/>
                  <a:gd name="connsiteX38" fmla="*/ 96514 w 1146526"/>
                  <a:gd name="connsiteY38" fmla="*/ 393930 h 1611540"/>
                  <a:gd name="connsiteX39" fmla="*/ 71738 w 1146526"/>
                  <a:gd name="connsiteY39" fmla="*/ 381542 h 1611540"/>
                  <a:gd name="connsiteX40" fmla="*/ 71738 w 1146526"/>
                  <a:gd name="connsiteY40" fmla="*/ 302261 h 1611540"/>
                  <a:gd name="connsiteX41" fmla="*/ 46300 w 1146526"/>
                  <a:gd name="connsiteY41" fmla="*/ 272583 h 1611540"/>
                  <a:gd name="connsiteX42" fmla="*/ 145569 w 1146526"/>
                  <a:gd name="connsiteY42" fmla="*/ 275503 h 1611540"/>
                  <a:gd name="connsiteX43" fmla="*/ 163407 w 1146526"/>
                  <a:gd name="connsiteY43" fmla="*/ 257665 h 1611540"/>
                  <a:gd name="connsiteX44" fmla="*/ 154488 w 1146526"/>
                  <a:gd name="connsiteY44" fmla="*/ 198204 h 1611540"/>
                  <a:gd name="connsiteX45" fmla="*/ 240707 w 1146526"/>
                  <a:gd name="connsiteY45" fmla="*/ 165500 h 1611540"/>
                  <a:gd name="connsiteX46" fmla="*/ 231788 w 1146526"/>
                  <a:gd name="connsiteY46" fmla="*/ 141716 h 1611540"/>
                  <a:gd name="connsiteX47" fmla="*/ 255572 w 1146526"/>
                  <a:gd name="connsiteY47" fmla="*/ 117931 h 1611540"/>
                  <a:gd name="connsiteX48" fmla="*/ 344764 w 1146526"/>
                  <a:gd name="connsiteY48" fmla="*/ 114958 h 1611540"/>
                  <a:gd name="connsiteX49" fmla="*/ 371521 w 1146526"/>
                  <a:gd name="connsiteY49" fmla="*/ 46578 h 1611540"/>
                  <a:gd name="connsiteX50" fmla="*/ 395306 w 1146526"/>
                  <a:gd name="connsiteY50" fmla="*/ 64416 h 1611540"/>
                  <a:gd name="connsiteX51" fmla="*/ 433955 w 1146526"/>
                  <a:gd name="connsiteY51" fmla="*/ 49551 h 1611540"/>
                  <a:gd name="connsiteX52" fmla="*/ 472605 w 1146526"/>
                  <a:gd name="connsiteY52" fmla="*/ 97120 h 1611540"/>
                  <a:gd name="connsiteX53" fmla="*/ 508282 w 1146526"/>
                  <a:gd name="connsiteY53" fmla="*/ 109012 h 1611540"/>
                  <a:gd name="connsiteX54" fmla="*/ 564770 w 1146526"/>
                  <a:gd name="connsiteY54" fmla="*/ 126850 h 1611540"/>
                  <a:gd name="connsiteX55" fmla="*/ 551484 w 1146526"/>
                  <a:gd name="connsiteY55" fmla="*/ 122655 h 1611540"/>
                  <a:gd name="connsiteX56" fmla="*/ 559815 w 1146526"/>
                  <a:gd name="connsiteY56" fmla="*/ 146176 h 1611540"/>
                  <a:gd name="connsiteX57" fmla="*/ 614321 w 1146526"/>
                  <a:gd name="connsiteY57" fmla="*/ 151130 h 1611540"/>
                  <a:gd name="connsiteX58" fmla="*/ 624231 w 1146526"/>
                  <a:gd name="connsiteY58" fmla="*/ 180860 h 1611540"/>
                  <a:gd name="connsiteX59" fmla="*/ 651484 w 1146526"/>
                  <a:gd name="connsiteY59" fmla="*/ 200680 h 1611540"/>
                  <a:gd name="connsiteX60" fmla="*/ 676259 w 1146526"/>
                  <a:gd name="connsiteY60" fmla="*/ 195727 h 1611540"/>
                  <a:gd name="connsiteX61" fmla="*/ 688647 w 1146526"/>
                  <a:gd name="connsiteY61" fmla="*/ 203159 h 1611540"/>
                  <a:gd name="connsiteX62" fmla="*/ 693602 w 1146526"/>
                  <a:gd name="connsiteY62" fmla="*/ 203159 h 1611540"/>
                  <a:gd name="connsiteX63" fmla="*/ 708467 w 1146526"/>
                  <a:gd name="connsiteY63" fmla="*/ 240321 h 1611540"/>
                  <a:gd name="connsiteX64" fmla="*/ 738198 w 1146526"/>
                  <a:gd name="connsiteY64" fmla="*/ 240321 h 1611540"/>
                  <a:gd name="connsiteX65" fmla="*/ 755541 w 1146526"/>
                  <a:gd name="connsiteY65" fmla="*/ 220501 h 1611540"/>
                  <a:gd name="connsiteX66" fmla="*/ 772884 w 1146526"/>
                  <a:gd name="connsiteY66" fmla="*/ 203159 h 1611540"/>
                  <a:gd name="connsiteX67" fmla="*/ 772884 w 1146526"/>
                  <a:gd name="connsiteY67" fmla="*/ 193249 h 1611540"/>
                  <a:gd name="connsiteX68" fmla="*/ 755541 w 1146526"/>
                  <a:gd name="connsiteY68" fmla="*/ 178383 h 1611540"/>
                  <a:gd name="connsiteX69" fmla="*/ 770406 w 1146526"/>
                  <a:gd name="connsiteY69" fmla="*/ 158563 h 1611540"/>
                  <a:gd name="connsiteX70" fmla="*/ 740676 w 1146526"/>
                  <a:gd name="connsiteY70" fmla="*/ 106535 h 1611540"/>
                  <a:gd name="connsiteX71" fmla="*/ 728288 w 1146526"/>
                  <a:gd name="connsiteY71" fmla="*/ 84237 h 1611540"/>
                  <a:gd name="connsiteX72" fmla="*/ 725810 w 1146526"/>
                  <a:gd name="connsiteY72" fmla="*/ 24776 h 1611540"/>
                  <a:gd name="connsiteX73" fmla="*/ 760496 w 1146526"/>
                  <a:gd name="connsiteY73" fmla="*/ 24776 h 1611540"/>
                  <a:gd name="connsiteX74" fmla="*/ 815002 w 1146526"/>
                  <a:gd name="connsiteY74" fmla="*/ 0 h 1611540"/>
                  <a:gd name="connsiteX75" fmla="*/ 876941 w 1146526"/>
                  <a:gd name="connsiteY75" fmla="*/ 17344 h 1611540"/>
                  <a:gd name="connsiteX76" fmla="*/ 894283 w 1146526"/>
                  <a:gd name="connsiteY76" fmla="*/ 42118 h 1611540"/>
                  <a:gd name="connsiteX77" fmla="*/ 941357 w 1146526"/>
                  <a:gd name="connsiteY77" fmla="*/ 81758 h 1611540"/>
                  <a:gd name="connsiteX78" fmla="*/ 956222 w 1146526"/>
                  <a:gd name="connsiteY78" fmla="*/ 153608 h 1611540"/>
                  <a:gd name="connsiteX79" fmla="*/ 1008251 w 1146526"/>
                  <a:gd name="connsiteY79" fmla="*/ 203159 h 1611540"/>
                  <a:gd name="connsiteX80" fmla="*/ 1015683 w 1146526"/>
                  <a:gd name="connsiteY80" fmla="*/ 252710 h 1611540"/>
                  <a:gd name="connsiteX81" fmla="*/ 1035504 w 1146526"/>
                  <a:gd name="connsiteY81" fmla="*/ 270052 h 1611540"/>
                  <a:gd name="connsiteX82" fmla="*/ 1037981 w 1146526"/>
                  <a:gd name="connsiteY82" fmla="*/ 292350 h 1611540"/>
                  <a:gd name="connsiteX83" fmla="*/ 1062757 w 1146526"/>
                  <a:gd name="connsiteY83" fmla="*/ 314649 h 1611540"/>
                  <a:gd name="connsiteX84" fmla="*/ 1040459 w 1146526"/>
                  <a:gd name="connsiteY84" fmla="*/ 341901 h 1611540"/>
                  <a:gd name="connsiteX85" fmla="*/ 1050369 w 1146526"/>
                  <a:gd name="connsiteY85" fmla="*/ 438525 h 1611540"/>
                  <a:gd name="connsiteX86" fmla="*/ 1109830 w 1146526"/>
                  <a:gd name="connsiteY86" fmla="*/ 478165 h 1611540"/>
                  <a:gd name="connsiteX87" fmla="*/ 1144516 w 1146526"/>
                  <a:gd name="connsiteY87" fmla="*/ 505419 h 1611540"/>
                  <a:gd name="connsiteX88" fmla="*/ 1146526 w 1146526"/>
                  <a:gd name="connsiteY88" fmla="*/ 519495 h 1611540"/>
                  <a:gd name="connsiteX89" fmla="*/ 1144515 w 1146526"/>
                  <a:gd name="connsiteY89" fmla="*/ 519293 h 1611540"/>
                  <a:gd name="connsiteX90" fmla="*/ 1079108 w 1146526"/>
                  <a:gd name="connsiteY90" fmla="*/ 522266 h 1611540"/>
                  <a:gd name="connsiteX91" fmla="*/ 1061270 w 1146526"/>
                  <a:gd name="connsiteY91" fmla="*/ 549024 h 1611540"/>
                  <a:gd name="connsiteX92" fmla="*/ 1040458 w 1146526"/>
                  <a:gd name="connsiteY92" fmla="*/ 575781 h 1611540"/>
                  <a:gd name="connsiteX93" fmla="*/ 1040458 w 1146526"/>
                  <a:gd name="connsiteY93" fmla="*/ 587674 h 1611540"/>
                  <a:gd name="connsiteX94" fmla="*/ 1052350 w 1146526"/>
                  <a:gd name="connsiteY94" fmla="*/ 608485 h 1611540"/>
                  <a:gd name="connsiteX95" fmla="*/ 1025593 w 1146526"/>
                  <a:gd name="connsiteY95" fmla="*/ 650108 h 1611540"/>
                  <a:gd name="connsiteX96" fmla="*/ 975051 w 1146526"/>
                  <a:gd name="connsiteY96" fmla="*/ 667946 h 1611540"/>
                  <a:gd name="connsiteX97" fmla="*/ 966132 w 1146526"/>
                  <a:gd name="connsiteY97" fmla="*/ 709569 h 1611540"/>
                  <a:gd name="connsiteX98" fmla="*/ 963159 w 1146526"/>
                  <a:gd name="connsiteY98" fmla="*/ 733353 h 1611540"/>
                  <a:gd name="connsiteX99" fmla="*/ 942347 w 1146526"/>
                  <a:gd name="connsiteY99" fmla="*/ 733353 h 1611540"/>
                  <a:gd name="connsiteX100" fmla="*/ 909644 w 1146526"/>
                  <a:gd name="connsiteY100" fmla="*/ 772003 h 1611540"/>
                  <a:gd name="connsiteX101" fmla="*/ 894779 w 1146526"/>
                  <a:gd name="connsiteY101" fmla="*/ 801733 h 1611540"/>
                  <a:gd name="connsiteX102" fmla="*/ 894779 w 1146526"/>
                  <a:gd name="connsiteY102" fmla="*/ 849302 h 1611540"/>
                  <a:gd name="connsiteX103" fmla="*/ 870994 w 1146526"/>
                  <a:gd name="connsiteY103" fmla="*/ 870114 h 1611540"/>
                  <a:gd name="connsiteX104" fmla="*/ 814506 w 1146526"/>
                  <a:gd name="connsiteY104" fmla="*/ 858221 h 1611540"/>
                  <a:gd name="connsiteX105" fmla="*/ 793695 w 1146526"/>
                  <a:gd name="connsiteY105" fmla="*/ 899844 h 1611540"/>
                  <a:gd name="connsiteX106" fmla="*/ 772883 w 1146526"/>
                  <a:gd name="connsiteY106" fmla="*/ 908763 h 1611540"/>
                  <a:gd name="connsiteX107" fmla="*/ 775856 w 1146526"/>
                  <a:gd name="connsiteY107" fmla="*/ 947413 h 1611540"/>
                  <a:gd name="connsiteX108" fmla="*/ 763964 w 1146526"/>
                  <a:gd name="connsiteY108" fmla="*/ 974170 h 1611540"/>
                  <a:gd name="connsiteX109" fmla="*/ 772883 w 1146526"/>
                  <a:gd name="connsiteY109" fmla="*/ 1036605 h 1611540"/>
                  <a:gd name="connsiteX110" fmla="*/ 775856 w 1146526"/>
                  <a:gd name="connsiteY110" fmla="*/ 1072281 h 1611540"/>
                  <a:gd name="connsiteX111" fmla="*/ 793695 w 1146526"/>
                  <a:gd name="connsiteY111" fmla="*/ 1119850 h 1611540"/>
                  <a:gd name="connsiteX112" fmla="*/ 820452 w 1146526"/>
                  <a:gd name="connsiteY112" fmla="*/ 1122823 h 1611540"/>
                  <a:gd name="connsiteX113" fmla="*/ 847210 w 1146526"/>
                  <a:gd name="connsiteY113" fmla="*/ 1176338 h 1611540"/>
                  <a:gd name="connsiteX114" fmla="*/ 862075 w 1146526"/>
                  <a:gd name="connsiteY114" fmla="*/ 1200122 h 1611540"/>
                  <a:gd name="connsiteX115" fmla="*/ 876940 w 1146526"/>
                  <a:gd name="connsiteY115" fmla="*/ 1220934 h 1611540"/>
                  <a:gd name="connsiteX116" fmla="*/ 865048 w 1146526"/>
                  <a:gd name="connsiteY116" fmla="*/ 1271476 h 1611540"/>
                  <a:gd name="connsiteX117" fmla="*/ 847210 w 1146526"/>
                  <a:gd name="connsiteY117" fmla="*/ 1295260 h 1611540"/>
                  <a:gd name="connsiteX118" fmla="*/ 817479 w 1146526"/>
                  <a:gd name="connsiteY118" fmla="*/ 1292287 h 1611540"/>
                  <a:gd name="connsiteX119" fmla="*/ 817479 w 1146526"/>
                  <a:gd name="connsiteY119" fmla="*/ 1313098 h 1611540"/>
                  <a:gd name="connsiteX120" fmla="*/ 802614 w 1146526"/>
                  <a:gd name="connsiteY120" fmla="*/ 1333910 h 1611540"/>
                  <a:gd name="connsiteX121" fmla="*/ 823425 w 1146526"/>
                  <a:gd name="connsiteY121" fmla="*/ 1351748 h 1611540"/>
                  <a:gd name="connsiteX122" fmla="*/ 838290 w 1146526"/>
                  <a:gd name="connsiteY122" fmla="*/ 1387425 h 1611540"/>
                  <a:gd name="connsiteX123" fmla="*/ 856129 w 1146526"/>
                  <a:gd name="connsiteY123" fmla="*/ 1408236 h 1611540"/>
                  <a:gd name="connsiteX124" fmla="*/ 861321 w 1146526"/>
                  <a:gd name="connsiteY124" fmla="*/ 1423811 h 1611540"/>
                  <a:gd name="connsiteX125" fmla="*/ 641673 w 1146526"/>
                  <a:gd name="connsiteY125" fmla="*/ 1611540 h 1611540"/>
                  <a:gd name="connsiteX0" fmla="*/ 0 w 1146526"/>
                  <a:gd name="connsiteY0" fmla="*/ 1423811 h 1423811"/>
                  <a:gd name="connsiteX1" fmla="*/ 2367 w 1146526"/>
                  <a:gd name="connsiteY1" fmla="*/ 1407245 h 1423811"/>
                  <a:gd name="connsiteX2" fmla="*/ 32097 w 1146526"/>
                  <a:gd name="connsiteY2" fmla="*/ 1377515 h 1423811"/>
                  <a:gd name="connsiteX3" fmla="*/ 71738 w 1146526"/>
                  <a:gd name="connsiteY3" fmla="*/ 1347784 h 1423811"/>
                  <a:gd name="connsiteX4" fmla="*/ 81648 w 1146526"/>
                  <a:gd name="connsiteY4" fmla="*/ 1305667 h 1423811"/>
                  <a:gd name="connsiteX5" fmla="*/ 136154 w 1146526"/>
                  <a:gd name="connsiteY5" fmla="*/ 1268503 h 1423811"/>
                  <a:gd name="connsiteX6" fmla="*/ 121289 w 1146526"/>
                  <a:gd name="connsiteY6" fmla="*/ 1238772 h 1423811"/>
                  <a:gd name="connsiteX7" fmla="*/ 160930 w 1146526"/>
                  <a:gd name="connsiteY7" fmla="*/ 1181788 h 1423811"/>
                  <a:gd name="connsiteX8" fmla="*/ 153497 w 1146526"/>
                  <a:gd name="connsiteY8" fmla="*/ 1174356 h 1423811"/>
                  <a:gd name="connsiteX9" fmla="*/ 237734 w 1146526"/>
                  <a:gd name="connsiteY9" fmla="*/ 1085164 h 1423811"/>
                  <a:gd name="connsiteX10" fmla="*/ 232779 w 1146526"/>
                  <a:gd name="connsiteY10" fmla="*/ 1030658 h 1423811"/>
                  <a:gd name="connsiteX11" fmla="*/ 208003 w 1146526"/>
                  <a:gd name="connsiteY11" fmla="*/ 991018 h 1423811"/>
                  <a:gd name="connsiteX12" fmla="*/ 227823 w 1146526"/>
                  <a:gd name="connsiteY12" fmla="*/ 981108 h 1423811"/>
                  <a:gd name="connsiteX13" fmla="*/ 198093 w 1146526"/>
                  <a:gd name="connsiteY13" fmla="*/ 931557 h 1423811"/>
                  <a:gd name="connsiteX14" fmla="*/ 217913 w 1146526"/>
                  <a:gd name="connsiteY14" fmla="*/ 911736 h 1423811"/>
                  <a:gd name="connsiteX15" fmla="*/ 346746 w 1146526"/>
                  <a:gd name="connsiteY15" fmla="*/ 810158 h 1423811"/>
                  <a:gd name="connsiteX16" fmla="*/ 326925 w 1146526"/>
                  <a:gd name="connsiteY16" fmla="*/ 797769 h 1423811"/>
                  <a:gd name="connsiteX17" fmla="*/ 274897 w 1146526"/>
                  <a:gd name="connsiteY17" fmla="*/ 800248 h 1423811"/>
                  <a:gd name="connsiteX18" fmla="*/ 210481 w 1146526"/>
                  <a:gd name="connsiteY18" fmla="*/ 817590 h 1423811"/>
                  <a:gd name="connsiteX19" fmla="*/ 103946 w 1146526"/>
                  <a:gd name="connsiteY19" fmla="*/ 842365 h 1423811"/>
                  <a:gd name="connsiteX20" fmla="*/ 98991 w 1146526"/>
                  <a:gd name="connsiteY20" fmla="*/ 867141 h 1423811"/>
                  <a:gd name="connsiteX21" fmla="*/ 89081 w 1146526"/>
                  <a:gd name="connsiteY21" fmla="*/ 906781 h 1423811"/>
                  <a:gd name="connsiteX22" fmla="*/ 39530 w 1146526"/>
                  <a:gd name="connsiteY22" fmla="*/ 914213 h 1423811"/>
                  <a:gd name="connsiteX23" fmla="*/ 51918 w 1146526"/>
                  <a:gd name="connsiteY23" fmla="*/ 874572 h 1423811"/>
                  <a:gd name="connsiteX24" fmla="*/ 29620 w 1146526"/>
                  <a:gd name="connsiteY24" fmla="*/ 849799 h 1423811"/>
                  <a:gd name="connsiteX25" fmla="*/ 51918 w 1146526"/>
                  <a:gd name="connsiteY25" fmla="*/ 832455 h 1423811"/>
                  <a:gd name="connsiteX26" fmla="*/ 89081 w 1146526"/>
                  <a:gd name="connsiteY26" fmla="*/ 802724 h 1423811"/>
                  <a:gd name="connsiteX27" fmla="*/ 138632 w 1146526"/>
                  <a:gd name="connsiteY27" fmla="*/ 785381 h 1423811"/>
                  <a:gd name="connsiteX28" fmla="*/ 200570 w 1146526"/>
                  <a:gd name="connsiteY28" fmla="*/ 750697 h 1423811"/>
                  <a:gd name="connsiteX29" fmla="*/ 235256 w 1146526"/>
                  <a:gd name="connsiteY29" fmla="*/ 706099 h 1423811"/>
                  <a:gd name="connsiteX30" fmla="*/ 274897 w 1146526"/>
                  <a:gd name="connsiteY30" fmla="*/ 673892 h 1423811"/>
                  <a:gd name="connsiteX31" fmla="*/ 277374 w 1146526"/>
                  <a:gd name="connsiteY31" fmla="*/ 602044 h 1423811"/>
                  <a:gd name="connsiteX32" fmla="*/ 294717 w 1146526"/>
                  <a:gd name="connsiteY32" fmla="*/ 579745 h 1423811"/>
                  <a:gd name="connsiteX33" fmla="*/ 227823 w 1146526"/>
                  <a:gd name="connsiteY33" fmla="*/ 490554 h 1423811"/>
                  <a:gd name="connsiteX34" fmla="*/ 188183 w 1146526"/>
                  <a:gd name="connsiteY34" fmla="*/ 490554 h 1423811"/>
                  <a:gd name="connsiteX35" fmla="*/ 178273 w 1146526"/>
                  <a:gd name="connsiteY35" fmla="*/ 463302 h 1423811"/>
                  <a:gd name="connsiteX36" fmla="*/ 178273 w 1146526"/>
                  <a:gd name="connsiteY36" fmla="*/ 436048 h 1423811"/>
                  <a:gd name="connsiteX37" fmla="*/ 126244 w 1146526"/>
                  <a:gd name="connsiteY37" fmla="*/ 408794 h 1423811"/>
                  <a:gd name="connsiteX38" fmla="*/ 96514 w 1146526"/>
                  <a:gd name="connsiteY38" fmla="*/ 393930 h 1423811"/>
                  <a:gd name="connsiteX39" fmla="*/ 71738 w 1146526"/>
                  <a:gd name="connsiteY39" fmla="*/ 381542 h 1423811"/>
                  <a:gd name="connsiteX40" fmla="*/ 71738 w 1146526"/>
                  <a:gd name="connsiteY40" fmla="*/ 302261 h 1423811"/>
                  <a:gd name="connsiteX41" fmla="*/ 46300 w 1146526"/>
                  <a:gd name="connsiteY41" fmla="*/ 272583 h 1423811"/>
                  <a:gd name="connsiteX42" fmla="*/ 145569 w 1146526"/>
                  <a:gd name="connsiteY42" fmla="*/ 275503 h 1423811"/>
                  <a:gd name="connsiteX43" fmla="*/ 163407 w 1146526"/>
                  <a:gd name="connsiteY43" fmla="*/ 257665 h 1423811"/>
                  <a:gd name="connsiteX44" fmla="*/ 154488 w 1146526"/>
                  <a:gd name="connsiteY44" fmla="*/ 198204 h 1423811"/>
                  <a:gd name="connsiteX45" fmla="*/ 240707 w 1146526"/>
                  <a:gd name="connsiteY45" fmla="*/ 165500 h 1423811"/>
                  <a:gd name="connsiteX46" fmla="*/ 231788 w 1146526"/>
                  <a:gd name="connsiteY46" fmla="*/ 141716 h 1423811"/>
                  <a:gd name="connsiteX47" fmla="*/ 255572 w 1146526"/>
                  <a:gd name="connsiteY47" fmla="*/ 117931 h 1423811"/>
                  <a:gd name="connsiteX48" fmla="*/ 344764 w 1146526"/>
                  <a:gd name="connsiteY48" fmla="*/ 114958 h 1423811"/>
                  <a:gd name="connsiteX49" fmla="*/ 371521 w 1146526"/>
                  <a:gd name="connsiteY49" fmla="*/ 46578 h 1423811"/>
                  <a:gd name="connsiteX50" fmla="*/ 395306 w 1146526"/>
                  <a:gd name="connsiteY50" fmla="*/ 64416 h 1423811"/>
                  <a:gd name="connsiteX51" fmla="*/ 433955 w 1146526"/>
                  <a:gd name="connsiteY51" fmla="*/ 49551 h 1423811"/>
                  <a:gd name="connsiteX52" fmla="*/ 472605 w 1146526"/>
                  <a:gd name="connsiteY52" fmla="*/ 97120 h 1423811"/>
                  <a:gd name="connsiteX53" fmla="*/ 508282 w 1146526"/>
                  <a:gd name="connsiteY53" fmla="*/ 109012 h 1423811"/>
                  <a:gd name="connsiteX54" fmla="*/ 564770 w 1146526"/>
                  <a:gd name="connsiteY54" fmla="*/ 126850 h 1423811"/>
                  <a:gd name="connsiteX55" fmla="*/ 551484 w 1146526"/>
                  <a:gd name="connsiteY55" fmla="*/ 122655 h 1423811"/>
                  <a:gd name="connsiteX56" fmla="*/ 559815 w 1146526"/>
                  <a:gd name="connsiteY56" fmla="*/ 146176 h 1423811"/>
                  <a:gd name="connsiteX57" fmla="*/ 614321 w 1146526"/>
                  <a:gd name="connsiteY57" fmla="*/ 151130 h 1423811"/>
                  <a:gd name="connsiteX58" fmla="*/ 624231 w 1146526"/>
                  <a:gd name="connsiteY58" fmla="*/ 180860 h 1423811"/>
                  <a:gd name="connsiteX59" fmla="*/ 651484 w 1146526"/>
                  <a:gd name="connsiteY59" fmla="*/ 200680 h 1423811"/>
                  <a:gd name="connsiteX60" fmla="*/ 676259 w 1146526"/>
                  <a:gd name="connsiteY60" fmla="*/ 195727 h 1423811"/>
                  <a:gd name="connsiteX61" fmla="*/ 688647 w 1146526"/>
                  <a:gd name="connsiteY61" fmla="*/ 203159 h 1423811"/>
                  <a:gd name="connsiteX62" fmla="*/ 693602 w 1146526"/>
                  <a:gd name="connsiteY62" fmla="*/ 203159 h 1423811"/>
                  <a:gd name="connsiteX63" fmla="*/ 708467 w 1146526"/>
                  <a:gd name="connsiteY63" fmla="*/ 240321 h 1423811"/>
                  <a:gd name="connsiteX64" fmla="*/ 738198 w 1146526"/>
                  <a:gd name="connsiteY64" fmla="*/ 240321 h 1423811"/>
                  <a:gd name="connsiteX65" fmla="*/ 755541 w 1146526"/>
                  <a:gd name="connsiteY65" fmla="*/ 220501 h 1423811"/>
                  <a:gd name="connsiteX66" fmla="*/ 772884 w 1146526"/>
                  <a:gd name="connsiteY66" fmla="*/ 203159 h 1423811"/>
                  <a:gd name="connsiteX67" fmla="*/ 772884 w 1146526"/>
                  <a:gd name="connsiteY67" fmla="*/ 193249 h 1423811"/>
                  <a:gd name="connsiteX68" fmla="*/ 755541 w 1146526"/>
                  <a:gd name="connsiteY68" fmla="*/ 178383 h 1423811"/>
                  <a:gd name="connsiteX69" fmla="*/ 770406 w 1146526"/>
                  <a:gd name="connsiteY69" fmla="*/ 158563 h 1423811"/>
                  <a:gd name="connsiteX70" fmla="*/ 740676 w 1146526"/>
                  <a:gd name="connsiteY70" fmla="*/ 106535 h 1423811"/>
                  <a:gd name="connsiteX71" fmla="*/ 728288 w 1146526"/>
                  <a:gd name="connsiteY71" fmla="*/ 84237 h 1423811"/>
                  <a:gd name="connsiteX72" fmla="*/ 725810 w 1146526"/>
                  <a:gd name="connsiteY72" fmla="*/ 24776 h 1423811"/>
                  <a:gd name="connsiteX73" fmla="*/ 760496 w 1146526"/>
                  <a:gd name="connsiteY73" fmla="*/ 24776 h 1423811"/>
                  <a:gd name="connsiteX74" fmla="*/ 815002 w 1146526"/>
                  <a:gd name="connsiteY74" fmla="*/ 0 h 1423811"/>
                  <a:gd name="connsiteX75" fmla="*/ 876941 w 1146526"/>
                  <a:gd name="connsiteY75" fmla="*/ 17344 h 1423811"/>
                  <a:gd name="connsiteX76" fmla="*/ 894283 w 1146526"/>
                  <a:gd name="connsiteY76" fmla="*/ 42118 h 1423811"/>
                  <a:gd name="connsiteX77" fmla="*/ 941357 w 1146526"/>
                  <a:gd name="connsiteY77" fmla="*/ 81758 h 1423811"/>
                  <a:gd name="connsiteX78" fmla="*/ 956222 w 1146526"/>
                  <a:gd name="connsiteY78" fmla="*/ 153608 h 1423811"/>
                  <a:gd name="connsiteX79" fmla="*/ 1008251 w 1146526"/>
                  <a:gd name="connsiteY79" fmla="*/ 203159 h 1423811"/>
                  <a:gd name="connsiteX80" fmla="*/ 1015683 w 1146526"/>
                  <a:gd name="connsiteY80" fmla="*/ 252710 h 1423811"/>
                  <a:gd name="connsiteX81" fmla="*/ 1035504 w 1146526"/>
                  <a:gd name="connsiteY81" fmla="*/ 270052 h 1423811"/>
                  <a:gd name="connsiteX82" fmla="*/ 1037981 w 1146526"/>
                  <a:gd name="connsiteY82" fmla="*/ 292350 h 1423811"/>
                  <a:gd name="connsiteX83" fmla="*/ 1062757 w 1146526"/>
                  <a:gd name="connsiteY83" fmla="*/ 314649 h 1423811"/>
                  <a:gd name="connsiteX84" fmla="*/ 1040459 w 1146526"/>
                  <a:gd name="connsiteY84" fmla="*/ 341901 h 1423811"/>
                  <a:gd name="connsiteX85" fmla="*/ 1050369 w 1146526"/>
                  <a:gd name="connsiteY85" fmla="*/ 438525 h 1423811"/>
                  <a:gd name="connsiteX86" fmla="*/ 1109830 w 1146526"/>
                  <a:gd name="connsiteY86" fmla="*/ 478165 h 1423811"/>
                  <a:gd name="connsiteX87" fmla="*/ 1144516 w 1146526"/>
                  <a:gd name="connsiteY87" fmla="*/ 505419 h 1423811"/>
                  <a:gd name="connsiteX88" fmla="*/ 1146526 w 1146526"/>
                  <a:gd name="connsiteY88" fmla="*/ 519495 h 1423811"/>
                  <a:gd name="connsiteX89" fmla="*/ 1144515 w 1146526"/>
                  <a:gd name="connsiteY89" fmla="*/ 519293 h 1423811"/>
                  <a:gd name="connsiteX90" fmla="*/ 1079108 w 1146526"/>
                  <a:gd name="connsiteY90" fmla="*/ 522266 h 1423811"/>
                  <a:gd name="connsiteX91" fmla="*/ 1061270 w 1146526"/>
                  <a:gd name="connsiteY91" fmla="*/ 549024 h 1423811"/>
                  <a:gd name="connsiteX92" fmla="*/ 1040458 w 1146526"/>
                  <a:gd name="connsiteY92" fmla="*/ 575781 h 1423811"/>
                  <a:gd name="connsiteX93" fmla="*/ 1040458 w 1146526"/>
                  <a:gd name="connsiteY93" fmla="*/ 587674 h 1423811"/>
                  <a:gd name="connsiteX94" fmla="*/ 1052350 w 1146526"/>
                  <a:gd name="connsiteY94" fmla="*/ 608485 h 1423811"/>
                  <a:gd name="connsiteX95" fmla="*/ 1025593 w 1146526"/>
                  <a:gd name="connsiteY95" fmla="*/ 650108 h 1423811"/>
                  <a:gd name="connsiteX96" fmla="*/ 975051 w 1146526"/>
                  <a:gd name="connsiteY96" fmla="*/ 667946 h 1423811"/>
                  <a:gd name="connsiteX97" fmla="*/ 966132 w 1146526"/>
                  <a:gd name="connsiteY97" fmla="*/ 709569 h 1423811"/>
                  <a:gd name="connsiteX98" fmla="*/ 963159 w 1146526"/>
                  <a:gd name="connsiteY98" fmla="*/ 733353 h 1423811"/>
                  <a:gd name="connsiteX99" fmla="*/ 942347 w 1146526"/>
                  <a:gd name="connsiteY99" fmla="*/ 733353 h 1423811"/>
                  <a:gd name="connsiteX100" fmla="*/ 909644 w 1146526"/>
                  <a:gd name="connsiteY100" fmla="*/ 772003 h 1423811"/>
                  <a:gd name="connsiteX101" fmla="*/ 894779 w 1146526"/>
                  <a:gd name="connsiteY101" fmla="*/ 801733 h 1423811"/>
                  <a:gd name="connsiteX102" fmla="*/ 894779 w 1146526"/>
                  <a:gd name="connsiteY102" fmla="*/ 849302 h 1423811"/>
                  <a:gd name="connsiteX103" fmla="*/ 870994 w 1146526"/>
                  <a:gd name="connsiteY103" fmla="*/ 870114 h 1423811"/>
                  <a:gd name="connsiteX104" fmla="*/ 814506 w 1146526"/>
                  <a:gd name="connsiteY104" fmla="*/ 858221 h 1423811"/>
                  <a:gd name="connsiteX105" fmla="*/ 793695 w 1146526"/>
                  <a:gd name="connsiteY105" fmla="*/ 899844 h 1423811"/>
                  <a:gd name="connsiteX106" fmla="*/ 772883 w 1146526"/>
                  <a:gd name="connsiteY106" fmla="*/ 908763 h 1423811"/>
                  <a:gd name="connsiteX107" fmla="*/ 775856 w 1146526"/>
                  <a:gd name="connsiteY107" fmla="*/ 947413 h 1423811"/>
                  <a:gd name="connsiteX108" fmla="*/ 763964 w 1146526"/>
                  <a:gd name="connsiteY108" fmla="*/ 974170 h 1423811"/>
                  <a:gd name="connsiteX109" fmla="*/ 772883 w 1146526"/>
                  <a:gd name="connsiteY109" fmla="*/ 1036605 h 1423811"/>
                  <a:gd name="connsiteX110" fmla="*/ 775856 w 1146526"/>
                  <a:gd name="connsiteY110" fmla="*/ 1072281 h 1423811"/>
                  <a:gd name="connsiteX111" fmla="*/ 793695 w 1146526"/>
                  <a:gd name="connsiteY111" fmla="*/ 1119850 h 1423811"/>
                  <a:gd name="connsiteX112" fmla="*/ 820452 w 1146526"/>
                  <a:gd name="connsiteY112" fmla="*/ 1122823 h 1423811"/>
                  <a:gd name="connsiteX113" fmla="*/ 847210 w 1146526"/>
                  <a:gd name="connsiteY113" fmla="*/ 1176338 h 1423811"/>
                  <a:gd name="connsiteX114" fmla="*/ 862075 w 1146526"/>
                  <a:gd name="connsiteY114" fmla="*/ 1200122 h 1423811"/>
                  <a:gd name="connsiteX115" fmla="*/ 876940 w 1146526"/>
                  <a:gd name="connsiteY115" fmla="*/ 1220934 h 1423811"/>
                  <a:gd name="connsiteX116" fmla="*/ 865048 w 1146526"/>
                  <a:gd name="connsiteY116" fmla="*/ 1271476 h 1423811"/>
                  <a:gd name="connsiteX117" fmla="*/ 847210 w 1146526"/>
                  <a:gd name="connsiteY117" fmla="*/ 1295260 h 1423811"/>
                  <a:gd name="connsiteX118" fmla="*/ 817479 w 1146526"/>
                  <a:gd name="connsiteY118" fmla="*/ 1292287 h 1423811"/>
                  <a:gd name="connsiteX119" fmla="*/ 817479 w 1146526"/>
                  <a:gd name="connsiteY119" fmla="*/ 1313098 h 1423811"/>
                  <a:gd name="connsiteX120" fmla="*/ 802614 w 1146526"/>
                  <a:gd name="connsiteY120" fmla="*/ 1333910 h 1423811"/>
                  <a:gd name="connsiteX121" fmla="*/ 823425 w 1146526"/>
                  <a:gd name="connsiteY121" fmla="*/ 1351748 h 1423811"/>
                  <a:gd name="connsiteX122" fmla="*/ 838290 w 1146526"/>
                  <a:gd name="connsiteY122" fmla="*/ 1387425 h 1423811"/>
                  <a:gd name="connsiteX123" fmla="*/ 856129 w 1146526"/>
                  <a:gd name="connsiteY123" fmla="*/ 1408236 h 1423811"/>
                  <a:gd name="connsiteX124" fmla="*/ 861321 w 1146526"/>
                  <a:gd name="connsiteY124" fmla="*/ 1423811 h 1423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146526" h="1423811">
                    <a:moveTo>
                      <a:pt x="0" y="1423811"/>
                    </a:moveTo>
                    <a:lnTo>
                      <a:pt x="2367" y="1407245"/>
                    </a:lnTo>
                    <a:lnTo>
                      <a:pt x="32097" y="1377515"/>
                    </a:lnTo>
                    <a:lnTo>
                      <a:pt x="71738" y="1347784"/>
                    </a:lnTo>
                    <a:lnTo>
                      <a:pt x="81648" y="1305667"/>
                    </a:lnTo>
                    <a:lnTo>
                      <a:pt x="136154" y="1268503"/>
                    </a:lnTo>
                    <a:lnTo>
                      <a:pt x="121289" y="1238772"/>
                    </a:lnTo>
                    <a:lnTo>
                      <a:pt x="160930" y="1181788"/>
                    </a:lnTo>
                    <a:lnTo>
                      <a:pt x="153497" y="1174356"/>
                    </a:lnTo>
                    <a:lnTo>
                      <a:pt x="237734" y="1085164"/>
                    </a:lnTo>
                    <a:lnTo>
                      <a:pt x="232779" y="1030658"/>
                    </a:lnTo>
                    <a:lnTo>
                      <a:pt x="208003" y="991018"/>
                    </a:lnTo>
                    <a:lnTo>
                      <a:pt x="227823" y="981108"/>
                    </a:lnTo>
                    <a:lnTo>
                      <a:pt x="198093" y="931557"/>
                    </a:lnTo>
                    <a:lnTo>
                      <a:pt x="217913" y="911736"/>
                    </a:lnTo>
                    <a:lnTo>
                      <a:pt x="346746" y="810158"/>
                    </a:lnTo>
                    <a:lnTo>
                      <a:pt x="326925" y="797769"/>
                    </a:lnTo>
                    <a:lnTo>
                      <a:pt x="274897" y="800248"/>
                    </a:lnTo>
                    <a:lnTo>
                      <a:pt x="210481" y="817590"/>
                    </a:lnTo>
                    <a:lnTo>
                      <a:pt x="103946" y="842365"/>
                    </a:lnTo>
                    <a:lnTo>
                      <a:pt x="98991" y="867141"/>
                    </a:lnTo>
                    <a:lnTo>
                      <a:pt x="89081" y="906781"/>
                    </a:lnTo>
                    <a:lnTo>
                      <a:pt x="39530" y="914213"/>
                    </a:lnTo>
                    <a:lnTo>
                      <a:pt x="51918" y="874572"/>
                    </a:lnTo>
                    <a:lnTo>
                      <a:pt x="29620" y="849799"/>
                    </a:lnTo>
                    <a:lnTo>
                      <a:pt x="51918" y="832455"/>
                    </a:lnTo>
                    <a:lnTo>
                      <a:pt x="89081" y="802724"/>
                    </a:lnTo>
                    <a:lnTo>
                      <a:pt x="138632" y="785381"/>
                    </a:lnTo>
                    <a:lnTo>
                      <a:pt x="200570" y="750697"/>
                    </a:lnTo>
                    <a:lnTo>
                      <a:pt x="235256" y="706099"/>
                    </a:lnTo>
                    <a:lnTo>
                      <a:pt x="274897" y="673892"/>
                    </a:lnTo>
                    <a:cubicBezTo>
                      <a:pt x="275723" y="649943"/>
                      <a:pt x="276548" y="625993"/>
                      <a:pt x="277374" y="602044"/>
                    </a:cubicBezTo>
                    <a:lnTo>
                      <a:pt x="294717" y="579745"/>
                    </a:lnTo>
                    <a:lnTo>
                      <a:pt x="227823" y="490554"/>
                    </a:lnTo>
                    <a:lnTo>
                      <a:pt x="188183" y="490554"/>
                    </a:lnTo>
                    <a:lnTo>
                      <a:pt x="178273" y="463302"/>
                    </a:lnTo>
                    <a:lnTo>
                      <a:pt x="178273" y="436048"/>
                    </a:lnTo>
                    <a:lnTo>
                      <a:pt x="126244" y="408794"/>
                    </a:lnTo>
                    <a:lnTo>
                      <a:pt x="96514" y="393930"/>
                    </a:lnTo>
                    <a:lnTo>
                      <a:pt x="71738" y="381542"/>
                    </a:lnTo>
                    <a:lnTo>
                      <a:pt x="71738" y="302261"/>
                    </a:lnTo>
                    <a:lnTo>
                      <a:pt x="46300" y="272583"/>
                    </a:lnTo>
                    <a:lnTo>
                      <a:pt x="145569" y="275503"/>
                    </a:lnTo>
                    <a:lnTo>
                      <a:pt x="163407" y="257665"/>
                    </a:lnTo>
                    <a:lnTo>
                      <a:pt x="154488" y="198204"/>
                    </a:lnTo>
                    <a:lnTo>
                      <a:pt x="240707" y="165500"/>
                    </a:lnTo>
                    <a:lnTo>
                      <a:pt x="231788" y="141716"/>
                    </a:lnTo>
                    <a:lnTo>
                      <a:pt x="255572" y="117931"/>
                    </a:lnTo>
                    <a:lnTo>
                      <a:pt x="344764" y="114958"/>
                    </a:lnTo>
                    <a:lnTo>
                      <a:pt x="371521" y="46578"/>
                    </a:lnTo>
                    <a:lnTo>
                      <a:pt x="395306" y="64416"/>
                    </a:lnTo>
                    <a:lnTo>
                      <a:pt x="433955" y="49551"/>
                    </a:lnTo>
                    <a:lnTo>
                      <a:pt x="472605" y="97120"/>
                    </a:lnTo>
                    <a:lnTo>
                      <a:pt x="508282" y="109012"/>
                    </a:lnTo>
                    <a:lnTo>
                      <a:pt x="564770" y="126850"/>
                    </a:lnTo>
                    <a:lnTo>
                      <a:pt x="551484" y="122655"/>
                    </a:lnTo>
                    <a:lnTo>
                      <a:pt x="559815" y="146176"/>
                    </a:lnTo>
                    <a:lnTo>
                      <a:pt x="614321" y="151130"/>
                    </a:lnTo>
                    <a:lnTo>
                      <a:pt x="624231" y="180860"/>
                    </a:lnTo>
                    <a:lnTo>
                      <a:pt x="651484" y="200680"/>
                    </a:lnTo>
                    <a:lnTo>
                      <a:pt x="676259" y="195727"/>
                    </a:lnTo>
                    <a:lnTo>
                      <a:pt x="688647" y="203159"/>
                    </a:lnTo>
                    <a:lnTo>
                      <a:pt x="693602" y="203159"/>
                    </a:lnTo>
                    <a:lnTo>
                      <a:pt x="708467" y="240321"/>
                    </a:lnTo>
                    <a:lnTo>
                      <a:pt x="738198" y="240321"/>
                    </a:lnTo>
                    <a:lnTo>
                      <a:pt x="755541" y="220501"/>
                    </a:lnTo>
                    <a:lnTo>
                      <a:pt x="772884" y="203159"/>
                    </a:lnTo>
                    <a:lnTo>
                      <a:pt x="772884" y="193249"/>
                    </a:lnTo>
                    <a:lnTo>
                      <a:pt x="755541" y="178383"/>
                    </a:lnTo>
                    <a:lnTo>
                      <a:pt x="770406" y="158563"/>
                    </a:lnTo>
                    <a:lnTo>
                      <a:pt x="740676" y="106535"/>
                    </a:lnTo>
                    <a:lnTo>
                      <a:pt x="728288" y="84237"/>
                    </a:lnTo>
                    <a:lnTo>
                      <a:pt x="725810" y="24776"/>
                    </a:lnTo>
                    <a:lnTo>
                      <a:pt x="760496" y="24776"/>
                    </a:lnTo>
                    <a:lnTo>
                      <a:pt x="815002" y="0"/>
                    </a:lnTo>
                    <a:lnTo>
                      <a:pt x="876941" y="17344"/>
                    </a:lnTo>
                    <a:lnTo>
                      <a:pt x="894283" y="42118"/>
                    </a:lnTo>
                    <a:lnTo>
                      <a:pt x="941357" y="81758"/>
                    </a:lnTo>
                    <a:lnTo>
                      <a:pt x="956222" y="153608"/>
                    </a:lnTo>
                    <a:lnTo>
                      <a:pt x="1008251" y="203159"/>
                    </a:lnTo>
                    <a:lnTo>
                      <a:pt x="1015683" y="252710"/>
                    </a:lnTo>
                    <a:lnTo>
                      <a:pt x="1035504" y="270052"/>
                    </a:lnTo>
                    <a:lnTo>
                      <a:pt x="1037981" y="292350"/>
                    </a:lnTo>
                    <a:lnTo>
                      <a:pt x="1062757" y="314649"/>
                    </a:lnTo>
                    <a:lnTo>
                      <a:pt x="1040459" y="341901"/>
                    </a:lnTo>
                    <a:lnTo>
                      <a:pt x="1050369" y="438525"/>
                    </a:lnTo>
                    <a:lnTo>
                      <a:pt x="1109830" y="478165"/>
                    </a:lnTo>
                    <a:lnTo>
                      <a:pt x="1144516" y="505419"/>
                    </a:lnTo>
                    <a:lnTo>
                      <a:pt x="1146526" y="519495"/>
                    </a:lnTo>
                    <a:lnTo>
                      <a:pt x="1144515" y="519293"/>
                    </a:lnTo>
                    <a:lnTo>
                      <a:pt x="1079108" y="522266"/>
                    </a:lnTo>
                    <a:lnTo>
                      <a:pt x="1061270" y="549024"/>
                    </a:lnTo>
                    <a:lnTo>
                      <a:pt x="1040458" y="575781"/>
                    </a:lnTo>
                    <a:lnTo>
                      <a:pt x="1040458" y="587674"/>
                    </a:lnTo>
                    <a:lnTo>
                      <a:pt x="1052350" y="608485"/>
                    </a:lnTo>
                    <a:lnTo>
                      <a:pt x="1025593" y="650108"/>
                    </a:lnTo>
                    <a:lnTo>
                      <a:pt x="975051" y="667946"/>
                    </a:lnTo>
                    <a:lnTo>
                      <a:pt x="966132" y="709569"/>
                    </a:lnTo>
                    <a:lnTo>
                      <a:pt x="963159" y="733353"/>
                    </a:lnTo>
                    <a:lnTo>
                      <a:pt x="942347" y="733353"/>
                    </a:lnTo>
                    <a:lnTo>
                      <a:pt x="909644" y="772003"/>
                    </a:lnTo>
                    <a:lnTo>
                      <a:pt x="894779" y="801733"/>
                    </a:lnTo>
                    <a:lnTo>
                      <a:pt x="894779" y="849302"/>
                    </a:lnTo>
                    <a:lnTo>
                      <a:pt x="870994" y="870114"/>
                    </a:lnTo>
                    <a:lnTo>
                      <a:pt x="814506" y="858221"/>
                    </a:lnTo>
                    <a:lnTo>
                      <a:pt x="793695" y="899844"/>
                    </a:lnTo>
                    <a:lnTo>
                      <a:pt x="772883" y="908763"/>
                    </a:lnTo>
                    <a:lnTo>
                      <a:pt x="775856" y="947413"/>
                    </a:lnTo>
                    <a:lnTo>
                      <a:pt x="763964" y="974170"/>
                    </a:lnTo>
                    <a:lnTo>
                      <a:pt x="772883" y="1036605"/>
                    </a:lnTo>
                    <a:lnTo>
                      <a:pt x="775856" y="1072281"/>
                    </a:lnTo>
                    <a:lnTo>
                      <a:pt x="793695" y="1119850"/>
                    </a:lnTo>
                    <a:lnTo>
                      <a:pt x="820452" y="1122823"/>
                    </a:lnTo>
                    <a:lnTo>
                      <a:pt x="847210" y="1176338"/>
                    </a:lnTo>
                    <a:lnTo>
                      <a:pt x="862075" y="1200122"/>
                    </a:lnTo>
                    <a:lnTo>
                      <a:pt x="876940" y="1220934"/>
                    </a:lnTo>
                    <a:lnTo>
                      <a:pt x="865048" y="1271476"/>
                    </a:lnTo>
                    <a:lnTo>
                      <a:pt x="847210" y="1295260"/>
                    </a:lnTo>
                    <a:lnTo>
                      <a:pt x="817479" y="1292287"/>
                    </a:lnTo>
                    <a:lnTo>
                      <a:pt x="817479" y="1313098"/>
                    </a:lnTo>
                    <a:lnTo>
                      <a:pt x="802614" y="1333910"/>
                    </a:lnTo>
                    <a:lnTo>
                      <a:pt x="823425" y="1351748"/>
                    </a:lnTo>
                    <a:lnTo>
                      <a:pt x="838290" y="1387425"/>
                    </a:lnTo>
                    <a:lnTo>
                      <a:pt x="856129" y="1408236"/>
                    </a:lnTo>
                    <a:lnTo>
                      <a:pt x="861321" y="1423811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F5C7C8C2-44B2-C53F-8562-9E32B7CCF9E2}"/>
                  </a:ext>
                </a:extLst>
              </p:cNvPr>
              <p:cNvSpPr/>
              <p:nvPr/>
            </p:nvSpPr>
            <p:spPr>
              <a:xfrm>
                <a:off x="5602834" y="844550"/>
                <a:ext cx="695095" cy="235920"/>
              </a:xfrm>
              <a:custGeom>
                <a:avLst/>
                <a:gdLst>
                  <a:gd name="connsiteX0" fmla="*/ 0 w 695095"/>
                  <a:gd name="connsiteY0" fmla="*/ 0 h 235920"/>
                  <a:gd name="connsiteX1" fmla="*/ 695095 w 695095"/>
                  <a:gd name="connsiteY1" fmla="*/ 0 h 235920"/>
                  <a:gd name="connsiteX2" fmla="*/ 695095 w 695095"/>
                  <a:gd name="connsiteY2" fmla="*/ 137340 h 235920"/>
                  <a:gd name="connsiteX3" fmla="*/ 665346 w 695095"/>
                  <a:gd name="connsiteY3" fmla="*/ 155647 h 235920"/>
                  <a:gd name="connsiteX4" fmla="*/ 653454 w 695095"/>
                  <a:gd name="connsiteY4" fmla="*/ 122944 h 235920"/>
                  <a:gd name="connsiteX5" fmla="*/ 638589 w 695095"/>
                  <a:gd name="connsiteY5" fmla="*/ 87267 h 235920"/>
                  <a:gd name="connsiteX6" fmla="*/ 623724 w 695095"/>
                  <a:gd name="connsiteY6" fmla="*/ 87267 h 235920"/>
                  <a:gd name="connsiteX7" fmla="*/ 599939 w 695095"/>
                  <a:gd name="connsiteY7" fmla="*/ 134836 h 235920"/>
                  <a:gd name="connsiteX8" fmla="*/ 573182 w 695095"/>
                  <a:gd name="connsiteY8" fmla="*/ 167539 h 235920"/>
                  <a:gd name="connsiteX9" fmla="*/ 567236 w 695095"/>
                  <a:gd name="connsiteY9" fmla="*/ 182405 h 235920"/>
                  <a:gd name="connsiteX10" fmla="*/ 472098 w 695095"/>
                  <a:gd name="connsiteY10" fmla="*/ 235920 h 235920"/>
                  <a:gd name="connsiteX11" fmla="*/ 412637 w 695095"/>
                  <a:gd name="connsiteY11" fmla="*/ 209162 h 235920"/>
                  <a:gd name="connsiteX12" fmla="*/ 376960 w 695095"/>
                  <a:gd name="connsiteY12" fmla="*/ 227000 h 235920"/>
                  <a:gd name="connsiteX13" fmla="*/ 353176 w 695095"/>
                  <a:gd name="connsiteY13" fmla="*/ 197270 h 235920"/>
                  <a:gd name="connsiteX14" fmla="*/ 362095 w 695095"/>
                  <a:gd name="connsiteY14" fmla="*/ 170512 h 235920"/>
                  <a:gd name="connsiteX15" fmla="*/ 338311 w 695095"/>
                  <a:gd name="connsiteY15" fmla="*/ 140782 h 235920"/>
                  <a:gd name="connsiteX16" fmla="*/ 305607 w 695095"/>
                  <a:gd name="connsiteY16" fmla="*/ 125917 h 235920"/>
                  <a:gd name="connsiteX17" fmla="*/ 275876 w 695095"/>
                  <a:gd name="connsiteY17" fmla="*/ 90240 h 235920"/>
                  <a:gd name="connsiteX18" fmla="*/ 219388 w 695095"/>
                  <a:gd name="connsiteY18" fmla="*/ 81321 h 235920"/>
                  <a:gd name="connsiteX19" fmla="*/ 189658 w 695095"/>
                  <a:gd name="connsiteY19" fmla="*/ 57536 h 235920"/>
                  <a:gd name="connsiteX20" fmla="*/ 162900 w 695095"/>
                  <a:gd name="connsiteY20" fmla="*/ 134836 h 235920"/>
                  <a:gd name="connsiteX21" fmla="*/ 142089 w 695095"/>
                  <a:gd name="connsiteY21" fmla="*/ 164566 h 235920"/>
                  <a:gd name="connsiteX22" fmla="*/ 49924 w 695095"/>
                  <a:gd name="connsiteY22" fmla="*/ 212135 h 235920"/>
                  <a:gd name="connsiteX23" fmla="*/ 41005 w 695095"/>
                  <a:gd name="connsiteY23" fmla="*/ 170512 h 235920"/>
                  <a:gd name="connsiteX24" fmla="*/ 46951 w 695095"/>
                  <a:gd name="connsiteY24" fmla="*/ 45644 h 235920"/>
                  <a:gd name="connsiteX25" fmla="*/ 5329 w 695095"/>
                  <a:gd name="connsiteY25" fmla="*/ 12941 h 235920"/>
                  <a:gd name="connsiteX0" fmla="*/ 695095 w 786535"/>
                  <a:gd name="connsiteY0" fmla="*/ 0 h 235920"/>
                  <a:gd name="connsiteX1" fmla="*/ 695095 w 786535"/>
                  <a:gd name="connsiteY1" fmla="*/ 137340 h 235920"/>
                  <a:gd name="connsiteX2" fmla="*/ 665346 w 786535"/>
                  <a:gd name="connsiteY2" fmla="*/ 155647 h 235920"/>
                  <a:gd name="connsiteX3" fmla="*/ 653454 w 786535"/>
                  <a:gd name="connsiteY3" fmla="*/ 122944 h 235920"/>
                  <a:gd name="connsiteX4" fmla="*/ 638589 w 786535"/>
                  <a:gd name="connsiteY4" fmla="*/ 87267 h 235920"/>
                  <a:gd name="connsiteX5" fmla="*/ 623724 w 786535"/>
                  <a:gd name="connsiteY5" fmla="*/ 87267 h 235920"/>
                  <a:gd name="connsiteX6" fmla="*/ 599939 w 786535"/>
                  <a:gd name="connsiteY6" fmla="*/ 134836 h 235920"/>
                  <a:gd name="connsiteX7" fmla="*/ 573182 w 786535"/>
                  <a:gd name="connsiteY7" fmla="*/ 167539 h 235920"/>
                  <a:gd name="connsiteX8" fmla="*/ 567236 w 786535"/>
                  <a:gd name="connsiteY8" fmla="*/ 182405 h 235920"/>
                  <a:gd name="connsiteX9" fmla="*/ 472098 w 786535"/>
                  <a:gd name="connsiteY9" fmla="*/ 235920 h 235920"/>
                  <a:gd name="connsiteX10" fmla="*/ 412637 w 786535"/>
                  <a:gd name="connsiteY10" fmla="*/ 209162 h 235920"/>
                  <a:gd name="connsiteX11" fmla="*/ 376960 w 786535"/>
                  <a:gd name="connsiteY11" fmla="*/ 227000 h 235920"/>
                  <a:gd name="connsiteX12" fmla="*/ 353176 w 786535"/>
                  <a:gd name="connsiteY12" fmla="*/ 197270 h 235920"/>
                  <a:gd name="connsiteX13" fmla="*/ 362095 w 786535"/>
                  <a:gd name="connsiteY13" fmla="*/ 170512 h 235920"/>
                  <a:gd name="connsiteX14" fmla="*/ 338311 w 786535"/>
                  <a:gd name="connsiteY14" fmla="*/ 140782 h 235920"/>
                  <a:gd name="connsiteX15" fmla="*/ 305607 w 786535"/>
                  <a:gd name="connsiteY15" fmla="*/ 125917 h 235920"/>
                  <a:gd name="connsiteX16" fmla="*/ 275876 w 786535"/>
                  <a:gd name="connsiteY16" fmla="*/ 90240 h 235920"/>
                  <a:gd name="connsiteX17" fmla="*/ 219388 w 786535"/>
                  <a:gd name="connsiteY17" fmla="*/ 81321 h 235920"/>
                  <a:gd name="connsiteX18" fmla="*/ 189658 w 786535"/>
                  <a:gd name="connsiteY18" fmla="*/ 57536 h 235920"/>
                  <a:gd name="connsiteX19" fmla="*/ 162900 w 786535"/>
                  <a:gd name="connsiteY19" fmla="*/ 134836 h 235920"/>
                  <a:gd name="connsiteX20" fmla="*/ 142089 w 786535"/>
                  <a:gd name="connsiteY20" fmla="*/ 164566 h 235920"/>
                  <a:gd name="connsiteX21" fmla="*/ 49924 w 786535"/>
                  <a:gd name="connsiteY21" fmla="*/ 212135 h 235920"/>
                  <a:gd name="connsiteX22" fmla="*/ 41005 w 786535"/>
                  <a:gd name="connsiteY22" fmla="*/ 170512 h 235920"/>
                  <a:gd name="connsiteX23" fmla="*/ 46951 w 786535"/>
                  <a:gd name="connsiteY23" fmla="*/ 45644 h 235920"/>
                  <a:gd name="connsiteX24" fmla="*/ 5329 w 786535"/>
                  <a:gd name="connsiteY24" fmla="*/ 12941 h 235920"/>
                  <a:gd name="connsiteX25" fmla="*/ 0 w 786535"/>
                  <a:gd name="connsiteY25" fmla="*/ 0 h 235920"/>
                  <a:gd name="connsiteX26" fmla="*/ 786535 w 786535"/>
                  <a:gd name="connsiteY26" fmla="*/ 91440 h 235920"/>
                  <a:gd name="connsiteX0" fmla="*/ 695095 w 695095"/>
                  <a:gd name="connsiteY0" fmla="*/ 0 h 235920"/>
                  <a:gd name="connsiteX1" fmla="*/ 695095 w 695095"/>
                  <a:gd name="connsiteY1" fmla="*/ 137340 h 235920"/>
                  <a:gd name="connsiteX2" fmla="*/ 665346 w 695095"/>
                  <a:gd name="connsiteY2" fmla="*/ 155647 h 235920"/>
                  <a:gd name="connsiteX3" fmla="*/ 653454 w 695095"/>
                  <a:gd name="connsiteY3" fmla="*/ 122944 h 235920"/>
                  <a:gd name="connsiteX4" fmla="*/ 638589 w 695095"/>
                  <a:gd name="connsiteY4" fmla="*/ 87267 h 235920"/>
                  <a:gd name="connsiteX5" fmla="*/ 623724 w 695095"/>
                  <a:gd name="connsiteY5" fmla="*/ 87267 h 235920"/>
                  <a:gd name="connsiteX6" fmla="*/ 599939 w 695095"/>
                  <a:gd name="connsiteY6" fmla="*/ 134836 h 235920"/>
                  <a:gd name="connsiteX7" fmla="*/ 573182 w 695095"/>
                  <a:gd name="connsiteY7" fmla="*/ 167539 h 235920"/>
                  <a:gd name="connsiteX8" fmla="*/ 567236 w 695095"/>
                  <a:gd name="connsiteY8" fmla="*/ 182405 h 235920"/>
                  <a:gd name="connsiteX9" fmla="*/ 472098 w 695095"/>
                  <a:gd name="connsiteY9" fmla="*/ 235920 h 235920"/>
                  <a:gd name="connsiteX10" fmla="*/ 412637 w 695095"/>
                  <a:gd name="connsiteY10" fmla="*/ 209162 h 235920"/>
                  <a:gd name="connsiteX11" fmla="*/ 376960 w 695095"/>
                  <a:gd name="connsiteY11" fmla="*/ 227000 h 235920"/>
                  <a:gd name="connsiteX12" fmla="*/ 353176 w 695095"/>
                  <a:gd name="connsiteY12" fmla="*/ 197270 h 235920"/>
                  <a:gd name="connsiteX13" fmla="*/ 362095 w 695095"/>
                  <a:gd name="connsiteY13" fmla="*/ 170512 h 235920"/>
                  <a:gd name="connsiteX14" fmla="*/ 338311 w 695095"/>
                  <a:gd name="connsiteY14" fmla="*/ 140782 h 235920"/>
                  <a:gd name="connsiteX15" fmla="*/ 305607 w 695095"/>
                  <a:gd name="connsiteY15" fmla="*/ 125917 h 235920"/>
                  <a:gd name="connsiteX16" fmla="*/ 275876 w 695095"/>
                  <a:gd name="connsiteY16" fmla="*/ 90240 h 235920"/>
                  <a:gd name="connsiteX17" fmla="*/ 219388 w 695095"/>
                  <a:gd name="connsiteY17" fmla="*/ 81321 h 235920"/>
                  <a:gd name="connsiteX18" fmla="*/ 189658 w 695095"/>
                  <a:gd name="connsiteY18" fmla="*/ 57536 h 235920"/>
                  <a:gd name="connsiteX19" fmla="*/ 162900 w 695095"/>
                  <a:gd name="connsiteY19" fmla="*/ 134836 h 235920"/>
                  <a:gd name="connsiteX20" fmla="*/ 142089 w 695095"/>
                  <a:gd name="connsiteY20" fmla="*/ 164566 h 235920"/>
                  <a:gd name="connsiteX21" fmla="*/ 49924 w 695095"/>
                  <a:gd name="connsiteY21" fmla="*/ 212135 h 235920"/>
                  <a:gd name="connsiteX22" fmla="*/ 41005 w 695095"/>
                  <a:gd name="connsiteY22" fmla="*/ 170512 h 235920"/>
                  <a:gd name="connsiteX23" fmla="*/ 46951 w 695095"/>
                  <a:gd name="connsiteY23" fmla="*/ 45644 h 235920"/>
                  <a:gd name="connsiteX24" fmla="*/ 5329 w 695095"/>
                  <a:gd name="connsiteY24" fmla="*/ 12941 h 235920"/>
                  <a:gd name="connsiteX25" fmla="*/ 0 w 695095"/>
                  <a:gd name="connsiteY25" fmla="*/ 0 h 235920"/>
                  <a:gd name="connsiteX0" fmla="*/ 695095 w 695095"/>
                  <a:gd name="connsiteY0" fmla="*/ 137340 h 235920"/>
                  <a:gd name="connsiteX1" fmla="*/ 665346 w 695095"/>
                  <a:gd name="connsiteY1" fmla="*/ 155647 h 235920"/>
                  <a:gd name="connsiteX2" fmla="*/ 653454 w 695095"/>
                  <a:gd name="connsiteY2" fmla="*/ 122944 h 235920"/>
                  <a:gd name="connsiteX3" fmla="*/ 638589 w 695095"/>
                  <a:gd name="connsiteY3" fmla="*/ 87267 h 235920"/>
                  <a:gd name="connsiteX4" fmla="*/ 623724 w 695095"/>
                  <a:gd name="connsiteY4" fmla="*/ 87267 h 235920"/>
                  <a:gd name="connsiteX5" fmla="*/ 599939 w 695095"/>
                  <a:gd name="connsiteY5" fmla="*/ 134836 h 235920"/>
                  <a:gd name="connsiteX6" fmla="*/ 573182 w 695095"/>
                  <a:gd name="connsiteY6" fmla="*/ 167539 h 235920"/>
                  <a:gd name="connsiteX7" fmla="*/ 567236 w 695095"/>
                  <a:gd name="connsiteY7" fmla="*/ 182405 h 235920"/>
                  <a:gd name="connsiteX8" fmla="*/ 472098 w 695095"/>
                  <a:gd name="connsiteY8" fmla="*/ 235920 h 235920"/>
                  <a:gd name="connsiteX9" fmla="*/ 412637 w 695095"/>
                  <a:gd name="connsiteY9" fmla="*/ 209162 h 235920"/>
                  <a:gd name="connsiteX10" fmla="*/ 376960 w 695095"/>
                  <a:gd name="connsiteY10" fmla="*/ 227000 h 235920"/>
                  <a:gd name="connsiteX11" fmla="*/ 353176 w 695095"/>
                  <a:gd name="connsiteY11" fmla="*/ 197270 h 235920"/>
                  <a:gd name="connsiteX12" fmla="*/ 362095 w 695095"/>
                  <a:gd name="connsiteY12" fmla="*/ 170512 h 235920"/>
                  <a:gd name="connsiteX13" fmla="*/ 338311 w 695095"/>
                  <a:gd name="connsiteY13" fmla="*/ 140782 h 235920"/>
                  <a:gd name="connsiteX14" fmla="*/ 305607 w 695095"/>
                  <a:gd name="connsiteY14" fmla="*/ 125917 h 235920"/>
                  <a:gd name="connsiteX15" fmla="*/ 275876 w 695095"/>
                  <a:gd name="connsiteY15" fmla="*/ 90240 h 235920"/>
                  <a:gd name="connsiteX16" fmla="*/ 219388 w 695095"/>
                  <a:gd name="connsiteY16" fmla="*/ 81321 h 235920"/>
                  <a:gd name="connsiteX17" fmla="*/ 189658 w 695095"/>
                  <a:gd name="connsiteY17" fmla="*/ 57536 h 235920"/>
                  <a:gd name="connsiteX18" fmla="*/ 162900 w 695095"/>
                  <a:gd name="connsiteY18" fmla="*/ 134836 h 235920"/>
                  <a:gd name="connsiteX19" fmla="*/ 142089 w 695095"/>
                  <a:gd name="connsiteY19" fmla="*/ 164566 h 235920"/>
                  <a:gd name="connsiteX20" fmla="*/ 49924 w 695095"/>
                  <a:gd name="connsiteY20" fmla="*/ 212135 h 235920"/>
                  <a:gd name="connsiteX21" fmla="*/ 41005 w 695095"/>
                  <a:gd name="connsiteY21" fmla="*/ 170512 h 235920"/>
                  <a:gd name="connsiteX22" fmla="*/ 46951 w 695095"/>
                  <a:gd name="connsiteY22" fmla="*/ 45644 h 235920"/>
                  <a:gd name="connsiteX23" fmla="*/ 5329 w 695095"/>
                  <a:gd name="connsiteY23" fmla="*/ 12941 h 235920"/>
                  <a:gd name="connsiteX24" fmla="*/ 0 w 695095"/>
                  <a:gd name="connsiteY24" fmla="*/ 0 h 23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95095" h="235920">
                    <a:moveTo>
                      <a:pt x="695095" y="137340"/>
                    </a:moveTo>
                    <a:lnTo>
                      <a:pt x="665346" y="155647"/>
                    </a:lnTo>
                    <a:lnTo>
                      <a:pt x="653454" y="122944"/>
                    </a:lnTo>
                    <a:lnTo>
                      <a:pt x="638589" y="87267"/>
                    </a:lnTo>
                    <a:lnTo>
                      <a:pt x="623724" y="87267"/>
                    </a:lnTo>
                    <a:lnTo>
                      <a:pt x="599939" y="134836"/>
                    </a:lnTo>
                    <a:lnTo>
                      <a:pt x="573182" y="167539"/>
                    </a:lnTo>
                    <a:lnTo>
                      <a:pt x="567236" y="182405"/>
                    </a:lnTo>
                    <a:lnTo>
                      <a:pt x="472098" y="235920"/>
                    </a:lnTo>
                    <a:lnTo>
                      <a:pt x="412637" y="209162"/>
                    </a:lnTo>
                    <a:lnTo>
                      <a:pt x="376960" y="227000"/>
                    </a:lnTo>
                    <a:lnTo>
                      <a:pt x="353176" y="197270"/>
                    </a:lnTo>
                    <a:lnTo>
                      <a:pt x="362095" y="170512"/>
                    </a:lnTo>
                    <a:lnTo>
                      <a:pt x="338311" y="140782"/>
                    </a:lnTo>
                    <a:lnTo>
                      <a:pt x="305607" y="125917"/>
                    </a:lnTo>
                    <a:lnTo>
                      <a:pt x="275876" y="90240"/>
                    </a:lnTo>
                    <a:lnTo>
                      <a:pt x="219388" y="81321"/>
                    </a:lnTo>
                    <a:lnTo>
                      <a:pt x="189658" y="57536"/>
                    </a:lnTo>
                    <a:lnTo>
                      <a:pt x="162900" y="134836"/>
                    </a:lnTo>
                    <a:lnTo>
                      <a:pt x="142089" y="164566"/>
                    </a:lnTo>
                    <a:lnTo>
                      <a:pt x="49924" y="212135"/>
                    </a:lnTo>
                    <a:lnTo>
                      <a:pt x="41005" y="170512"/>
                    </a:lnTo>
                    <a:lnTo>
                      <a:pt x="46951" y="45644"/>
                    </a:lnTo>
                    <a:lnTo>
                      <a:pt x="5329" y="1294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9DC0F7D5-F141-626F-0FE4-EFF4ED95D3C6}"/>
                </a:ext>
              </a:extLst>
            </p:cNvPr>
            <p:cNvGrpSpPr/>
            <p:nvPr/>
          </p:nvGrpSpPr>
          <p:grpSpPr>
            <a:xfrm>
              <a:off x="4317413" y="1832866"/>
              <a:ext cx="514098" cy="924212"/>
              <a:chOff x="1439234" y="1779820"/>
              <a:chExt cx="514098" cy="924212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03E04341-FBFA-A168-23A3-21FDD479F4EA}"/>
                  </a:ext>
                </a:extLst>
              </p:cNvPr>
              <p:cNvSpPr/>
              <p:nvPr/>
            </p:nvSpPr>
            <p:spPr>
              <a:xfrm>
                <a:off x="1684028" y="1779820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0DF2A829-4AF0-4C05-803B-DCB5DF7552EF}"/>
                  </a:ext>
                </a:extLst>
              </p:cNvPr>
              <p:cNvSpPr/>
              <p:nvPr/>
            </p:nvSpPr>
            <p:spPr>
              <a:xfrm>
                <a:off x="1439234" y="2457810"/>
                <a:ext cx="423195" cy="24622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長崎</a:t>
                </a:r>
              </a:p>
            </p:txBody>
          </p:sp>
        </p:grp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ADD11D75-65B9-4445-E8D2-F789B508C10A}"/>
              </a:ext>
            </a:extLst>
          </p:cNvPr>
          <p:cNvGrpSpPr/>
          <p:nvPr/>
        </p:nvGrpSpPr>
        <p:grpSpPr>
          <a:xfrm>
            <a:off x="3725619" y="3749040"/>
            <a:ext cx="2610869" cy="2707237"/>
            <a:chOff x="3725619" y="3749040"/>
            <a:chExt cx="2610869" cy="2707237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88FDE9B3-4ABC-3A7F-E810-FAA245A456BE}"/>
                </a:ext>
              </a:extLst>
            </p:cNvPr>
            <p:cNvGrpSpPr/>
            <p:nvPr/>
          </p:nvGrpSpPr>
          <p:grpSpPr>
            <a:xfrm>
              <a:off x="3725619" y="3749040"/>
              <a:ext cx="2610869" cy="2707237"/>
              <a:chOff x="761439" y="3749040"/>
              <a:chExt cx="2610869" cy="2707237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3DBD15FE-F798-C295-1BF1-C2E0BE9662EE}"/>
                  </a:ext>
                </a:extLst>
              </p:cNvPr>
              <p:cNvSpPr/>
              <p:nvPr/>
            </p:nvSpPr>
            <p:spPr>
              <a:xfrm>
                <a:off x="2089535" y="3749040"/>
                <a:ext cx="1282314" cy="1636309"/>
              </a:xfrm>
              <a:custGeom>
                <a:avLst/>
                <a:gdLst>
                  <a:gd name="connsiteX0" fmla="*/ 727951 w 1282314"/>
                  <a:gd name="connsiteY0" fmla="*/ 0 h 1636309"/>
                  <a:gd name="connsiteX1" fmla="*/ 1282314 w 1282314"/>
                  <a:gd name="connsiteY1" fmla="*/ 0 h 1636309"/>
                  <a:gd name="connsiteX2" fmla="*/ 1282314 w 1282314"/>
                  <a:gd name="connsiteY2" fmla="*/ 1268103 h 1636309"/>
                  <a:gd name="connsiteX3" fmla="*/ 1268484 w 1282314"/>
                  <a:gd name="connsiteY3" fmla="*/ 1257730 h 1636309"/>
                  <a:gd name="connsiteX4" fmla="*/ 1224235 w 1282314"/>
                  <a:gd name="connsiteY4" fmla="*/ 1370812 h 1636309"/>
                  <a:gd name="connsiteX5" fmla="*/ 1076737 w 1282314"/>
                  <a:gd name="connsiteY5" fmla="*/ 1375729 h 1636309"/>
                  <a:gd name="connsiteX6" fmla="*/ 1037404 w 1282314"/>
                  <a:gd name="connsiteY6" fmla="*/ 1415062 h 1636309"/>
                  <a:gd name="connsiteX7" fmla="*/ 1052154 w 1282314"/>
                  <a:gd name="connsiteY7" fmla="*/ 1454395 h 1636309"/>
                  <a:gd name="connsiteX8" fmla="*/ 909572 w 1282314"/>
                  <a:gd name="connsiteY8" fmla="*/ 1508477 h 1636309"/>
                  <a:gd name="connsiteX9" fmla="*/ 924322 w 1282314"/>
                  <a:gd name="connsiteY9" fmla="*/ 1606809 h 1636309"/>
                  <a:gd name="connsiteX10" fmla="*/ 894822 w 1282314"/>
                  <a:gd name="connsiteY10" fmla="*/ 1636309 h 1636309"/>
                  <a:gd name="connsiteX11" fmla="*/ 727658 w 1282314"/>
                  <a:gd name="connsiteY11" fmla="*/ 1631393 h 1636309"/>
                  <a:gd name="connsiteX12" fmla="*/ 766991 w 1282314"/>
                  <a:gd name="connsiteY12" fmla="*/ 1518311 h 1636309"/>
                  <a:gd name="connsiteX13" fmla="*/ 747324 w 1282314"/>
                  <a:gd name="connsiteY13" fmla="*/ 1469144 h 1636309"/>
                  <a:gd name="connsiteX14" fmla="*/ 693242 w 1282314"/>
                  <a:gd name="connsiteY14" fmla="*/ 1405229 h 1636309"/>
                  <a:gd name="connsiteX15" fmla="*/ 639159 w 1282314"/>
                  <a:gd name="connsiteY15" fmla="*/ 1316730 h 1636309"/>
                  <a:gd name="connsiteX16" fmla="*/ 589993 w 1282314"/>
                  <a:gd name="connsiteY16" fmla="*/ 1154482 h 1636309"/>
                  <a:gd name="connsiteX17" fmla="*/ 653909 w 1282314"/>
                  <a:gd name="connsiteY17" fmla="*/ 1124982 h 1636309"/>
                  <a:gd name="connsiteX18" fmla="*/ 668659 w 1282314"/>
                  <a:gd name="connsiteY18" fmla="*/ 1080733 h 1636309"/>
                  <a:gd name="connsiteX19" fmla="*/ 693242 w 1282314"/>
                  <a:gd name="connsiteY19" fmla="*/ 1041400 h 1636309"/>
                  <a:gd name="connsiteX20" fmla="*/ 742408 w 1282314"/>
                  <a:gd name="connsiteY20" fmla="*/ 1021733 h 1636309"/>
                  <a:gd name="connsiteX21" fmla="*/ 766991 w 1282314"/>
                  <a:gd name="connsiteY21" fmla="*/ 997150 h 1636309"/>
                  <a:gd name="connsiteX22" fmla="*/ 776824 w 1282314"/>
                  <a:gd name="connsiteY22" fmla="*/ 947984 h 1636309"/>
                  <a:gd name="connsiteX23" fmla="*/ 825990 w 1282314"/>
                  <a:gd name="connsiteY23" fmla="*/ 943068 h 1636309"/>
                  <a:gd name="connsiteX24" fmla="*/ 850573 w 1282314"/>
                  <a:gd name="connsiteY24" fmla="*/ 898818 h 1636309"/>
                  <a:gd name="connsiteX25" fmla="*/ 884989 w 1282314"/>
                  <a:gd name="connsiteY25" fmla="*/ 893902 h 1636309"/>
                  <a:gd name="connsiteX26" fmla="*/ 884989 w 1282314"/>
                  <a:gd name="connsiteY26" fmla="*/ 849652 h 1636309"/>
                  <a:gd name="connsiteX27" fmla="*/ 924322 w 1282314"/>
                  <a:gd name="connsiteY27" fmla="*/ 849652 h 1636309"/>
                  <a:gd name="connsiteX28" fmla="*/ 963655 w 1282314"/>
                  <a:gd name="connsiteY28" fmla="*/ 815236 h 1636309"/>
                  <a:gd name="connsiteX29" fmla="*/ 993155 w 1282314"/>
                  <a:gd name="connsiteY29" fmla="*/ 746403 h 1636309"/>
                  <a:gd name="connsiteX30" fmla="*/ 988238 w 1282314"/>
                  <a:gd name="connsiteY30" fmla="*/ 628405 h 1636309"/>
                  <a:gd name="connsiteX31" fmla="*/ 948905 w 1282314"/>
                  <a:gd name="connsiteY31" fmla="*/ 579239 h 1636309"/>
                  <a:gd name="connsiteX32" fmla="*/ 860406 w 1282314"/>
                  <a:gd name="connsiteY32" fmla="*/ 603822 h 1636309"/>
                  <a:gd name="connsiteX33" fmla="*/ 776824 w 1282314"/>
                  <a:gd name="connsiteY33" fmla="*/ 692321 h 1636309"/>
                  <a:gd name="connsiteX34" fmla="*/ 742408 w 1282314"/>
                  <a:gd name="connsiteY34" fmla="*/ 697237 h 1636309"/>
                  <a:gd name="connsiteX35" fmla="*/ 712908 w 1282314"/>
                  <a:gd name="connsiteY35" fmla="*/ 643155 h 1636309"/>
                  <a:gd name="connsiteX36" fmla="*/ 599826 w 1282314"/>
                  <a:gd name="connsiteY36" fmla="*/ 598905 h 1636309"/>
                  <a:gd name="connsiteX37" fmla="*/ 467078 w 1282314"/>
                  <a:gd name="connsiteY37" fmla="*/ 520239 h 1636309"/>
                  <a:gd name="connsiteX38" fmla="*/ 417912 w 1282314"/>
                  <a:gd name="connsiteY38" fmla="*/ 525156 h 1636309"/>
                  <a:gd name="connsiteX39" fmla="*/ 329413 w 1282314"/>
                  <a:gd name="connsiteY39" fmla="*/ 510406 h 1636309"/>
                  <a:gd name="connsiteX40" fmla="*/ 294997 w 1282314"/>
                  <a:gd name="connsiteY40" fmla="*/ 534989 h 1636309"/>
                  <a:gd name="connsiteX41" fmla="*/ 211414 w 1282314"/>
                  <a:gd name="connsiteY41" fmla="*/ 510406 h 1636309"/>
                  <a:gd name="connsiteX42" fmla="*/ 147498 w 1282314"/>
                  <a:gd name="connsiteY42" fmla="*/ 525156 h 1636309"/>
                  <a:gd name="connsiteX43" fmla="*/ 122915 w 1282314"/>
                  <a:gd name="connsiteY43" fmla="*/ 544822 h 1636309"/>
                  <a:gd name="connsiteX44" fmla="*/ 0 w 1282314"/>
                  <a:gd name="connsiteY44" fmla="*/ 534989 h 1636309"/>
                  <a:gd name="connsiteX45" fmla="*/ 19667 w 1282314"/>
                  <a:gd name="connsiteY45" fmla="*/ 485823 h 1636309"/>
                  <a:gd name="connsiteX46" fmla="*/ 73749 w 1282314"/>
                  <a:gd name="connsiteY46" fmla="*/ 451407 h 1636309"/>
                  <a:gd name="connsiteX47" fmla="*/ 147498 w 1282314"/>
                  <a:gd name="connsiteY47" fmla="*/ 451407 h 1636309"/>
                  <a:gd name="connsiteX48" fmla="*/ 176998 w 1282314"/>
                  <a:gd name="connsiteY48" fmla="*/ 426824 h 1636309"/>
                  <a:gd name="connsiteX49" fmla="*/ 221247 w 1282314"/>
                  <a:gd name="connsiteY49" fmla="*/ 402241 h 1636309"/>
                  <a:gd name="connsiteX50" fmla="*/ 240914 w 1282314"/>
                  <a:gd name="connsiteY50" fmla="*/ 343242 h 1636309"/>
                  <a:gd name="connsiteX51" fmla="*/ 196664 w 1282314"/>
                  <a:gd name="connsiteY51" fmla="*/ 338325 h 1636309"/>
                  <a:gd name="connsiteX52" fmla="*/ 186831 w 1282314"/>
                  <a:gd name="connsiteY52" fmla="*/ 313742 h 1636309"/>
                  <a:gd name="connsiteX53" fmla="*/ 162248 w 1282314"/>
                  <a:gd name="connsiteY53" fmla="*/ 289159 h 1636309"/>
                  <a:gd name="connsiteX54" fmla="*/ 122915 w 1282314"/>
                  <a:gd name="connsiteY54" fmla="*/ 298992 h 1636309"/>
                  <a:gd name="connsiteX55" fmla="*/ 108166 w 1282314"/>
                  <a:gd name="connsiteY55" fmla="*/ 269492 h 1636309"/>
                  <a:gd name="connsiteX56" fmla="*/ 152415 w 1282314"/>
                  <a:gd name="connsiteY56" fmla="*/ 235076 h 1636309"/>
                  <a:gd name="connsiteX57" fmla="*/ 216331 w 1282314"/>
                  <a:gd name="connsiteY57" fmla="*/ 230160 h 1636309"/>
                  <a:gd name="connsiteX58" fmla="*/ 235997 w 1282314"/>
                  <a:gd name="connsiteY58" fmla="*/ 171160 h 1636309"/>
                  <a:gd name="connsiteX59" fmla="*/ 290080 w 1282314"/>
                  <a:gd name="connsiteY59" fmla="*/ 131827 h 1636309"/>
                  <a:gd name="connsiteX60" fmla="*/ 329413 w 1282314"/>
                  <a:gd name="connsiteY60" fmla="*/ 72828 h 1636309"/>
                  <a:gd name="connsiteX61" fmla="*/ 383495 w 1282314"/>
                  <a:gd name="connsiteY61" fmla="*/ 102328 h 1636309"/>
                  <a:gd name="connsiteX62" fmla="*/ 373662 w 1282314"/>
                  <a:gd name="connsiteY62" fmla="*/ 176077 h 1636309"/>
                  <a:gd name="connsiteX63" fmla="*/ 432662 w 1282314"/>
                  <a:gd name="connsiteY63" fmla="*/ 195743 h 1636309"/>
                  <a:gd name="connsiteX64" fmla="*/ 422828 w 1282314"/>
                  <a:gd name="connsiteY64" fmla="*/ 264576 h 1636309"/>
                  <a:gd name="connsiteX65" fmla="*/ 506411 w 1282314"/>
                  <a:gd name="connsiteY65" fmla="*/ 289159 h 1636309"/>
                  <a:gd name="connsiteX66" fmla="*/ 535910 w 1282314"/>
                  <a:gd name="connsiteY66" fmla="*/ 244909 h 1636309"/>
                  <a:gd name="connsiteX67" fmla="*/ 619493 w 1282314"/>
                  <a:gd name="connsiteY67" fmla="*/ 235076 h 1636309"/>
                  <a:gd name="connsiteX68" fmla="*/ 678492 w 1282314"/>
                  <a:gd name="connsiteY68" fmla="*/ 239993 h 1636309"/>
                  <a:gd name="connsiteX69" fmla="*/ 678492 w 1282314"/>
                  <a:gd name="connsiteY69" fmla="*/ 200660 h 1636309"/>
                  <a:gd name="connsiteX70" fmla="*/ 707991 w 1282314"/>
                  <a:gd name="connsiteY70" fmla="*/ 180994 h 1636309"/>
                  <a:gd name="connsiteX71" fmla="*/ 703075 w 1282314"/>
                  <a:gd name="connsiteY71" fmla="*/ 131827 h 1636309"/>
                  <a:gd name="connsiteX72" fmla="*/ 732574 w 1282314"/>
                  <a:gd name="connsiteY72" fmla="*/ 92495 h 1636309"/>
                  <a:gd name="connsiteX73" fmla="*/ 717825 w 1282314"/>
                  <a:gd name="connsiteY73" fmla="*/ 53162 h 1636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282314" h="1636309">
                    <a:moveTo>
                      <a:pt x="727951" y="0"/>
                    </a:moveTo>
                    <a:lnTo>
                      <a:pt x="1282314" y="0"/>
                    </a:lnTo>
                    <a:lnTo>
                      <a:pt x="1282314" y="1268103"/>
                    </a:lnTo>
                    <a:lnTo>
                      <a:pt x="1268484" y="1257730"/>
                    </a:lnTo>
                    <a:lnTo>
                      <a:pt x="1224235" y="1370812"/>
                    </a:lnTo>
                    <a:lnTo>
                      <a:pt x="1076737" y="1375729"/>
                    </a:lnTo>
                    <a:lnTo>
                      <a:pt x="1037404" y="1415062"/>
                    </a:lnTo>
                    <a:lnTo>
                      <a:pt x="1052154" y="1454395"/>
                    </a:lnTo>
                    <a:lnTo>
                      <a:pt x="909572" y="1508477"/>
                    </a:lnTo>
                    <a:lnTo>
                      <a:pt x="924322" y="1606809"/>
                    </a:lnTo>
                    <a:lnTo>
                      <a:pt x="894822" y="1636309"/>
                    </a:lnTo>
                    <a:lnTo>
                      <a:pt x="727658" y="1631393"/>
                    </a:lnTo>
                    <a:lnTo>
                      <a:pt x="766991" y="1518311"/>
                    </a:lnTo>
                    <a:lnTo>
                      <a:pt x="747324" y="1469144"/>
                    </a:lnTo>
                    <a:lnTo>
                      <a:pt x="693242" y="1405229"/>
                    </a:lnTo>
                    <a:lnTo>
                      <a:pt x="639159" y="1316730"/>
                    </a:lnTo>
                    <a:lnTo>
                      <a:pt x="589993" y="1154482"/>
                    </a:lnTo>
                    <a:lnTo>
                      <a:pt x="653909" y="1124982"/>
                    </a:lnTo>
                    <a:lnTo>
                      <a:pt x="668659" y="1080733"/>
                    </a:lnTo>
                    <a:lnTo>
                      <a:pt x="693242" y="1041400"/>
                    </a:lnTo>
                    <a:lnTo>
                      <a:pt x="742408" y="1021733"/>
                    </a:lnTo>
                    <a:lnTo>
                      <a:pt x="766991" y="997150"/>
                    </a:lnTo>
                    <a:lnTo>
                      <a:pt x="776824" y="947984"/>
                    </a:lnTo>
                    <a:lnTo>
                      <a:pt x="825990" y="943068"/>
                    </a:lnTo>
                    <a:lnTo>
                      <a:pt x="850573" y="898818"/>
                    </a:lnTo>
                    <a:lnTo>
                      <a:pt x="884989" y="893902"/>
                    </a:lnTo>
                    <a:lnTo>
                      <a:pt x="884989" y="849652"/>
                    </a:lnTo>
                    <a:lnTo>
                      <a:pt x="924322" y="849652"/>
                    </a:lnTo>
                    <a:lnTo>
                      <a:pt x="963655" y="815236"/>
                    </a:lnTo>
                    <a:lnTo>
                      <a:pt x="993155" y="746403"/>
                    </a:lnTo>
                    <a:lnTo>
                      <a:pt x="988238" y="628405"/>
                    </a:lnTo>
                    <a:lnTo>
                      <a:pt x="948905" y="579239"/>
                    </a:lnTo>
                    <a:lnTo>
                      <a:pt x="860406" y="603822"/>
                    </a:lnTo>
                    <a:lnTo>
                      <a:pt x="776824" y="692321"/>
                    </a:lnTo>
                    <a:lnTo>
                      <a:pt x="742408" y="697237"/>
                    </a:lnTo>
                    <a:lnTo>
                      <a:pt x="712908" y="643155"/>
                    </a:lnTo>
                    <a:lnTo>
                      <a:pt x="599826" y="598905"/>
                    </a:lnTo>
                    <a:lnTo>
                      <a:pt x="467078" y="520239"/>
                    </a:lnTo>
                    <a:lnTo>
                      <a:pt x="417912" y="525156"/>
                    </a:lnTo>
                    <a:lnTo>
                      <a:pt x="329413" y="510406"/>
                    </a:lnTo>
                    <a:lnTo>
                      <a:pt x="294997" y="534989"/>
                    </a:lnTo>
                    <a:lnTo>
                      <a:pt x="211414" y="510406"/>
                    </a:lnTo>
                    <a:lnTo>
                      <a:pt x="147498" y="525156"/>
                    </a:lnTo>
                    <a:lnTo>
                      <a:pt x="122915" y="544822"/>
                    </a:lnTo>
                    <a:lnTo>
                      <a:pt x="0" y="534989"/>
                    </a:lnTo>
                    <a:lnTo>
                      <a:pt x="19667" y="485823"/>
                    </a:lnTo>
                    <a:lnTo>
                      <a:pt x="73749" y="451407"/>
                    </a:lnTo>
                    <a:lnTo>
                      <a:pt x="147498" y="451407"/>
                    </a:lnTo>
                    <a:lnTo>
                      <a:pt x="176998" y="426824"/>
                    </a:lnTo>
                    <a:lnTo>
                      <a:pt x="221247" y="402241"/>
                    </a:lnTo>
                    <a:lnTo>
                      <a:pt x="240914" y="343242"/>
                    </a:lnTo>
                    <a:lnTo>
                      <a:pt x="196664" y="338325"/>
                    </a:lnTo>
                    <a:lnTo>
                      <a:pt x="186831" y="313742"/>
                    </a:lnTo>
                    <a:lnTo>
                      <a:pt x="162248" y="289159"/>
                    </a:lnTo>
                    <a:lnTo>
                      <a:pt x="122915" y="298992"/>
                    </a:lnTo>
                    <a:lnTo>
                      <a:pt x="108166" y="269492"/>
                    </a:lnTo>
                    <a:lnTo>
                      <a:pt x="152415" y="235076"/>
                    </a:lnTo>
                    <a:lnTo>
                      <a:pt x="216331" y="230160"/>
                    </a:lnTo>
                    <a:lnTo>
                      <a:pt x="235997" y="171160"/>
                    </a:lnTo>
                    <a:lnTo>
                      <a:pt x="290080" y="131827"/>
                    </a:lnTo>
                    <a:lnTo>
                      <a:pt x="329413" y="72828"/>
                    </a:lnTo>
                    <a:lnTo>
                      <a:pt x="383495" y="102328"/>
                    </a:lnTo>
                    <a:lnTo>
                      <a:pt x="373662" y="176077"/>
                    </a:lnTo>
                    <a:lnTo>
                      <a:pt x="432662" y="195743"/>
                    </a:lnTo>
                    <a:lnTo>
                      <a:pt x="422828" y="264576"/>
                    </a:lnTo>
                    <a:lnTo>
                      <a:pt x="506411" y="289159"/>
                    </a:lnTo>
                    <a:lnTo>
                      <a:pt x="535910" y="244909"/>
                    </a:lnTo>
                    <a:lnTo>
                      <a:pt x="619493" y="235076"/>
                    </a:lnTo>
                    <a:lnTo>
                      <a:pt x="678492" y="239993"/>
                    </a:lnTo>
                    <a:lnTo>
                      <a:pt x="678492" y="200660"/>
                    </a:lnTo>
                    <a:lnTo>
                      <a:pt x="707991" y="180994"/>
                    </a:lnTo>
                    <a:lnTo>
                      <a:pt x="703075" y="131827"/>
                    </a:lnTo>
                    <a:lnTo>
                      <a:pt x="732574" y="92495"/>
                    </a:lnTo>
                    <a:lnTo>
                      <a:pt x="717825" y="53162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69D57F5D-A5A8-C918-A864-27D362C941FA}"/>
                  </a:ext>
                </a:extLst>
              </p:cNvPr>
              <p:cNvSpPr/>
              <p:nvPr/>
            </p:nvSpPr>
            <p:spPr>
              <a:xfrm>
                <a:off x="1542973" y="4093921"/>
                <a:ext cx="1539719" cy="1405331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E5FA13AC-A20C-734B-33AA-380206608FAC}"/>
                  </a:ext>
                </a:extLst>
              </p:cNvPr>
              <p:cNvSpPr/>
              <p:nvPr/>
            </p:nvSpPr>
            <p:spPr>
              <a:xfrm>
                <a:off x="761439" y="4489297"/>
                <a:ext cx="2000443" cy="1895968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D19A53A6-8F43-28CA-F051-83508566E118}"/>
                  </a:ext>
                </a:extLst>
              </p:cNvPr>
              <p:cNvSpPr/>
              <p:nvPr/>
            </p:nvSpPr>
            <p:spPr>
              <a:xfrm>
                <a:off x="1034925" y="4179961"/>
                <a:ext cx="155695" cy="110624"/>
              </a:xfrm>
              <a:custGeom>
                <a:avLst/>
                <a:gdLst>
                  <a:gd name="connsiteX0" fmla="*/ 120650 w 241300"/>
                  <a:gd name="connsiteY0" fmla="*/ 0 h 171450"/>
                  <a:gd name="connsiteX1" fmla="*/ 0 w 241300"/>
                  <a:gd name="connsiteY1" fmla="*/ 88900 h 171450"/>
                  <a:gd name="connsiteX2" fmla="*/ 146050 w 241300"/>
                  <a:gd name="connsiteY2" fmla="*/ 171450 h 171450"/>
                  <a:gd name="connsiteX3" fmla="*/ 241300 w 241300"/>
                  <a:gd name="connsiteY3" fmla="*/ 76200 h 171450"/>
                  <a:gd name="connsiteX4" fmla="*/ 120650 w 241300"/>
                  <a:gd name="connsiteY4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300" h="171450">
                    <a:moveTo>
                      <a:pt x="120650" y="0"/>
                    </a:moveTo>
                    <a:lnTo>
                      <a:pt x="0" y="88900"/>
                    </a:lnTo>
                    <a:lnTo>
                      <a:pt x="146050" y="171450"/>
                    </a:lnTo>
                    <a:lnTo>
                      <a:pt x="241300" y="76200"/>
                    </a:lnTo>
                    <a:lnTo>
                      <a:pt x="12065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1257E4B4-20FD-D758-67B2-E285354DCD7F}"/>
                  </a:ext>
                </a:extLst>
              </p:cNvPr>
              <p:cNvSpPr/>
              <p:nvPr/>
            </p:nvSpPr>
            <p:spPr>
              <a:xfrm>
                <a:off x="1444644" y="4282390"/>
                <a:ext cx="147499" cy="139305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DC166FD3-18DD-5B9A-924C-9977E4625B58}"/>
                  </a:ext>
                </a:extLst>
              </p:cNvPr>
              <p:cNvSpPr/>
              <p:nvPr/>
            </p:nvSpPr>
            <p:spPr>
              <a:xfrm>
                <a:off x="834162" y="4335655"/>
                <a:ext cx="65555" cy="208953"/>
              </a:xfrm>
              <a:custGeom>
                <a:avLst/>
                <a:gdLst>
                  <a:gd name="connsiteX0" fmla="*/ 38100 w 101600"/>
                  <a:gd name="connsiteY0" fmla="*/ 19050 h 323850"/>
                  <a:gd name="connsiteX1" fmla="*/ 25400 w 101600"/>
                  <a:gd name="connsiteY1" fmla="*/ 241300 h 323850"/>
                  <a:gd name="connsiteX2" fmla="*/ 0 w 101600"/>
                  <a:gd name="connsiteY2" fmla="*/ 292100 h 323850"/>
                  <a:gd name="connsiteX3" fmla="*/ 101600 w 101600"/>
                  <a:gd name="connsiteY3" fmla="*/ 323850 h 323850"/>
                  <a:gd name="connsiteX4" fmla="*/ 82550 w 101600"/>
                  <a:gd name="connsiteY4" fmla="*/ 241300 h 323850"/>
                  <a:gd name="connsiteX5" fmla="*/ 101600 w 101600"/>
                  <a:gd name="connsiteY5" fmla="*/ 196850 h 323850"/>
                  <a:gd name="connsiteX6" fmla="*/ 95250 w 101600"/>
                  <a:gd name="connsiteY6" fmla="*/ 0 h 323850"/>
                  <a:gd name="connsiteX7" fmla="*/ 38100 w 101600"/>
                  <a:gd name="connsiteY7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1600" h="323850">
                    <a:moveTo>
                      <a:pt x="38100" y="19050"/>
                    </a:moveTo>
                    <a:lnTo>
                      <a:pt x="25400" y="241300"/>
                    </a:lnTo>
                    <a:lnTo>
                      <a:pt x="0" y="292100"/>
                    </a:lnTo>
                    <a:lnTo>
                      <a:pt x="101600" y="323850"/>
                    </a:lnTo>
                    <a:lnTo>
                      <a:pt x="82550" y="241300"/>
                    </a:lnTo>
                    <a:lnTo>
                      <a:pt x="101600" y="196850"/>
                    </a:lnTo>
                    <a:lnTo>
                      <a:pt x="95250" y="0"/>
                    </a:lnTo>
                    <a:lnTo>
                      <a:pt x="38100" y="1905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4FFE7B48-43D3-EA16-27FF-2FC3E89DA802}"/>
                  </a:ext>
                </a:extLst>
              </p:cNvPr>
              <p:cNvSpPr/>
              <p:nvPr/>
            </p:nvSpPr>
            <p:spPr>
              <a:xfrm>
                <a:off x="2792617" y="5006775"/>
                <a:ext cx="579232" cy="1449502"/>
              </a:xfrm>
              <a:custGeom>
                <a:avLst/>
                <a:gdLst>
                  <a:gd name="connsiteX0" fmla="*/ 565410 w 579232"/>
                  <a:gd name="connsiteY0" fmla="*/ 0 h 1449502"/>
                  <a:gd name="connsiteX1" fmla="*/ 579232 w 579232"/>
                  <a:gd name="connsiteY1" fmla="*/ 10367 h 1449502"/>
                  <a:gd name="connsiteX2" fmla="*/ 579232 w 579232"/>
                  <a:gd name="connsiteY2" fmla="*/ 1449502 h 1449502"/>
                  <a:gd name="connsiteX3" fmla="*/ 292616 w 579232"/>
                  <a:gd name="connsiteY3" fmla="*/ 1449502 h 1449502"/>
                  <a:gd name="connsiteX4" fmla="*/ 311384 w 579232"/>
                  <a:gd name="connsiteY4" fmla="*/ 1430733 h 1449502"/>
                  <a:gd name="connsiteX5" fmla="*/ 524439 w 579232"/>
                  <a:gd name="connsiteY5" fmla="*/ 1262751 h 1449502"/>
                  <a:gd name="connsiteX6" fmla="*/ 491660 w 579232"/>
                  <a:gd name="connsiteY6" fmla="*/ 1242263 h 1449502"/>
                  <a:gd name="connsiteX7" fmla="*/ 405620 w 579232"/>
                  <a:gd name="connsiteY7" fmla="*/ 1246362 h 1449502"/>
                  <a:gd name="connsiteX8" fmla="*/ 299094 w 579232"/>
                  <a:gd name="connsiteY8" fmla="*/ 1275041 h 1449502"/>
                  <a:gd name="connsiteX9" fmla="*/ 122914 w 579232"/>
                  <a:gd name="connsiteY9" fmla="*/ 1316012 h 1449502"/>
                  <a:gd name="connsiteX10" fmla="*/ 114720 w 579232"/>
                  <a:gd name="connsiteY10" fmla="*/ 1356985 h 1449502"/>
                  <a:gd name="connsiteX11" fmla="*/ 98332 w 579232"/>
                  <a:gd name="connsiteY11" fmla="*/ 1422538 h 1449502"/>
                  <a:gd name="connsiteX12" fmla="*/ 16388 w 579232"/>
                  <a:gd name="connsiteY12" fmla="*/ 1434829 h 1449502"/>
                  <a:gd name="connsiteX13" fmla="*/ 36874 w 579232"/>
                  <a:gd name="connsiteY13" fmla="*/ 1369274 h 1449502"/>
                  <a:gd name="connsiteX14" fmla="*/ 0 w 579232"/>
                  <a:gd name="connsiteY14" fmla="*/ 1328306 h 1449502"/>
                  <a:gd name="connsiteX15" fmla="*/ 36874 w 579232"/>
                  <a:gd name="connsiteY15" fmla="*/ 1299624 h 1449502"/>
                  <a:gd name="connsiteX16" fmla="*/ 98332 w 579232"/>
                  <a:gd name="connsiteY16" fmla="*/ 1250457 h 1449502"/>
                  <a:gd name="connsiteX17" fmla="*/ 180275 w 579232"/>
                  <a:gd name="connsiteY17" fmla="*/ 1221776 h 1449502"/>
                  <a:gd name="connsiteX18" fmla="*/ 282704 w 579232"/>
                  <a:gd name="connsiteY18" fmla="*/ 1164419 h 1449502"/>
                  <a:gd name="connsiteX19" fmla="*/ 340065 w 579232"/>
                  <a:gd name="connsiteY19" fmla="*/ 1090666 h 1449502"/>
                  <a:gd name="connsiteX20" fmla="*/ 405620 w 579232"/>
                  <a:gd name="connsiteY20" fmla="*/ 1037404 h 1449502"/>
                  <a:gd name="connsiteX21" fmla="*/ 409716 w 579232"/>
                  <a:gd name="connsiteY21" fmla="*/ 918588 h 1449502"/>
                  <a:gd name="connsiteX22" fmla="*/ 438397 w 579232"/>
                  <a:gd name="connsiteY22" fmla="*/ 881711 h 1449502"/>
                  <a:gd name="connsiteX23" fmla="*/ 327773 w 579232"/>
                  <a:gd name="connsiteY23" fmla="*/ 734214 h 1449502"/>
                  <a:gd name="connsiteX24" fmla="*/ 262219 w 579232"/>
                  <a:gd name="connsiteY24" fmla="*/ 734214 h 1449502"/>
                  <a:gd name="connsiteX25" fmla="*/ 245831 w 579232"/>
                  <a:gd name="connsiteY25" fmla="*/ 689147 h 1449502"/>
                  <a:gd name="connsiteX26" fmla="*/ 245831 w 579232"/>
                  <a:gd name="connsiteY26" fmla="*/ 644076 h 1449502"/>
                  <a:gd name="connsiteX27" fmla="*/ 159789 w 579232"/>
                  <a:gd name="connsiteY27" fmla="*/ 599006 h 1449502"/>
                  <a:gd name="connsiteX28" fmla="*/ 110624 w 579232"/>
                  <a:gd name="connsiteY28" fmla="*/ 574425 h 1449502"/>
                  <a:gd name="connsiteX29" fmla="*/ 69651 w 579232"/>
                  <a:gd name="connsiteY29" fmla="*/ 553938 h 1449502"/>
                  <a:gd name="connsiteX30" fmla="*/ 69651 w 579232"/>
                  <a:gd name="connsiteY30" fmla="*/ 422829 h 1449502"/>
                  <a:gd name="connsiteX31" fmla="*/ 27584 w 579232"/>
                  <a:gd name="connsiteY31" fmla="*/ 373750 h 1449502"/>
                  <a:gd name="connsiteX32" fmla="*/ 191747 w 579232"/>
                  <a:gd name="connsiteY32" fmla="*/ 378579 h 1449502"/>
                  <a:gd name="connsiteX33" fmla="*/ 221246 w 579232"/>
                  <a:gd name="connsiteY33" fmla="*/ 349080 h 1449502"/>
                  <a:gd name="connsiteX34" fmla="*/ 206497 w 579232"/>
                  <a:gd name="connsiteY34" fmla="*/ 250748 h 1449502"/>
                  <a:gd name="connsiteX35" fmla="*/ 349079 w 579232"/>
                  <a:gd name="connsiteY35" fmla="*/ 196665 h 1449502"/>
                  <a:gd name="connsiteX36" fmla="*/ 334330 w 579232"/>
                  <a:gd name="connsiteY36" fmla="*/ 157332 h 1449502"/>
                  <a:gd name="connsiteX37" fmla="*/ 373662 w 579232"/>
                  <a:gd name="connsiteY37" fmla="*/ 117999 h 1449502"/>
                  <a:gd name="connsiteX38" fmla="*/ 521161 w 579232"/>
                  <a:gd name="connsiteY38" fmla="*/ 113082 h 144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9232" h="1449502">
                    <a:moveTo>
                      <a:pt x="565410" y="0"/>
                    </a:moveTo>
                    <a:lnTo>
                      <a:pt x="579232" y="10367"/>
                    </a:lnTo>
                    <a:lnTo>
                      <a:pt x="579232" y="1449502"/>
                    </a:lnTo>
                    <a:lnTo>
                      <a:pt x="292616" y="1449502"/>
                    </a:lnTo>
                    <a:lnTo>
                      <a:pt x="311384" y="1430733"/>
                    </a:lnTo>
                    <a:lnTo>
                      <a:pt x="524439" y="1262751"/>
                    </a:lnTo>
                    <a:lnTo>
                      <a:pt x="491660" y="1242263"/>
                    </a:lnTo>
                    <a:lnTo>
                      <a:pt x="405620" y="1246362"/>
                    </a:lnTo>
                    <a:lnTo>
                      <a:pt x="299094" y="1275041"/>
                    </a:lnTo>
                    <a:lnTo>
                      <a:pt x="122914" y="1316012"/>
                    </a:lnTo>
                    <a:lnTo>
                      <a:pt x="114720" y="1356985"/>
                    </a:lnTo>
                    <a:lnTo>
                      <a:pt x="98332" y="1422538"/>
                    </a:lnTo>
                    <a:lnTo>
                      <a:pt x="16388" y="1434829"/>
                    </a:lnTo>
                    <a:lnTo>
                      <a:pt x="36874" y="1369274"/>
                    </a:lnTo>
                    <a:lnTo>
                      <a:pt x="0" y="1328306"/>
                    </a:lnTo>
                    <a:lnTo>
                      <a:pt x="36874" y="1299624"/>
                    </a:lnTo>
                    <a:lnTo>
                      <a:pt x="98332" y="1250457"/>
                    </a:lnTo>
                    <a:lnTo>
                      <a:pt x="180275" y="1221776"/>
                    </a:lnTo>
                    <a:lnTo>
                      <a:pt x="282704" y="1164419"/>
                    </a:lnTo>
                    <a:lnTo>
                      <a:pt x="340065" y="1090666"/>
                    </a:lnTo>
                    <a:lnTo>
                      <a:pt x="405620" y="1037404"/>
                    </a:lnTo>
                    <a:cubicBezTo>
                      <a:pt x="406986" y="997799"/>
                      <a:pt x="408350" y="958193"/>
                      <a:pt x="409716" y="918588"/>
                    </a:cubicBezTo>
                    <a:lnTo>
                      <a:pt x="438397" y="881711"/>
                    </a:lnTo>
                    <a:lnTo>
                      <a:pt x="327773" y="734214"/>
                    </a:lnTo>
                    <a:lnTo>
                      <a:pt x="262219" y="734214"/>
                    </a:lnTo>
                    <a:lnTo>
                      <a:pt x="245831" y="689147"/>
                    </a:lnTo>
                    <a:lnTo>
                      <a:pt x="245831" y="644076"/>
                    </a:lnTo>
                    <a:lnTo>
                      <a:pt x="159789" y="599006"/>
                    </a:lnTo>
                    <a:lnTo>
                      <a:pt x="110624" y="574425"/>
                    </a:lnTo>
                    <a:lnTo>
                      <a:pt x="69651" y="553938"/>
                    </a:lnTo>
                    <a:lnTo>
                      <a:pt x="69651" y="422829"/>
                    </a:lnTo>
                    <a:lnTo>
                      <a:pt x="27584" y="373750"/>
                    </a:lnTo>
                    <a:lnTo>
                      <a:pt x="191747" y="378579"/>
                    </a:lnTo>
                    <a:lnTo>
                      <a:pt x="221246" y="349080"/>
                    </a:lnTo>
                    <a:lnTo>
                      <a:pt x="206497" y="250748"/>
                    </a:lnTo>
                    <a:lnTo>
                      <a:pt x="349079" y="196665"/>
                    </a:lnTo>
                    <a:lnTo>
                      <a:pt x="334330" y="157332"/>
                    </a:lnTo>
                    <a:lnTo>
                      <a:pt x="373662" y="117999"/>
                    </a:lnTo>
                    <a:lnTo>
                      <a:pt x="521161" y="113082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3C0BF12A-7EFF-1F71-0ACA-DCC3B1AFFBC2}"/>
                  </a:ext>
                </a:extLst>
              </p:cNvPr>
              <p:cNvSpPr/>
              <p:nvPr/>
            </p:nvSpPr>
            <p:spPr>
              <a:xfrm>
                <a:off x="2089994" y="3749040"/>
                <a:ext cx="1282314" cy="1636309"/>
              </a:xfrm>
              <a:custGeom>
                <a:avLst/>
                <a:gdLst>
                  <a:gd name="connsiteX0" fmla="*/ 727951 w 1282314"/>
                  <a:gd name="connsiteY0" fmla="*/ 0 h 1636309"/>
                  <a:gd name="connsiteX1" fmla="*/ 1282314 w 1282314"/>
                  <a:gd name="connsiteY1" fmla="*/ 0 h 1636309"/>
                  <a:gd name="connsiteX2" fmla="*/ 1282314 w 1282314"/>
                  <a:gd name="connsiteY2" fmla="*/ 1268103 h 1636309"/>
                  <a:gd name="connsiteX3" fmla="*/ 1268484 w 1282314"/>
                  <a:gd name="connsiteY3" fmla="*/ 1257730 h 1636309"/>
                  <a:gd name="connsiteX4" fmla="*/ 1224235 w 1282314"/>
                  <a:gd name="connsiteY4" fmla="*/ 1370812 h 1636309"/>
                  <a:gd name="connsiteX5" fmla="*/ 1076737 w 1282314"/>
                  <a:gd name="connsiteY5" fmla="*/ 1375729 h 1636309"/>
                  <a:gd name="connsiteX6" fmla="*/ 1037404 w 1282314"/>
                  <a:gd name="connsiteY6" fmla="*/ 1415062 h 1636309"/>
                  <a:gd name="connsiteX7" fmla="*/ 1052154 w 1282314"/>
                  <a:gd name="connsiteY7" fmla="*/ 1454395 h 1636309"/>
                  <a:gd name="connsiteX8" fmla="*/ 909572 w 1282314"/>
                  <a:gd name="connsiteY8" fmla="*/ 1508477 h 1636309"/>
                  <a:gd name="connsiteX9" fmla="*/ 924322 w 1282314"/>
                  <a:gd name="connsiteY9" fmla="*/ 1606809 h 1636309"/>
                  <a:gd name="connsiteX10" fmla="*/ 894822 w 1282314"/>
                  <a:gd name="connsiteY10" fmla="*/ 1636309 h 1636309"/>
                  <a:gd name="connsiteX11" fmla="*/ 727658 w 1282314"/>
                  <a:gd name="connsiteY11" fmla="*/ 1631393 h 1636309"/>
                  <a:gd name="connsiteX12" fmla="*/ 766991 w 1282314"/>
                  <a:gd name="connsiteY12" fmla="*/ 1518311 h 1636309"/>
                  <a:gd name="connsiteX13" fmla="*/ 747324 w 1282314"/>
                  <a:gd name="connsiteY13" fmla="*/ 1469144 h 1636309"/>
                  <a:gd name="connsiteX14" fmla="*/ 693242 w 1282314"/>
                  <a:gd name="connsiteY14" fmla="*/ 1405229 h 1636309"/>
                  <a:gd name="connsiteX15" fmla="*/ 639159 w 1282314"/>
                  <a:gd name="connsiteY15" fmla="*/ 1316730 h 1636309"/>
                  <a:gd name="connsiteX16" fmla="*/ 589993 w 1282314"/>
                  <a:gd name="connsiteY16" fmla="*/ 1154482 h 1636309"/>
                  <a:gd name="connsiteX17" fmla="*/ 653909 w 1282314"/>
                  <a:gd name="connsiteY17" fmla="*/ 1124982 h 1636309"/>
                  <a:gd name="connsiteX18" fmla="*/ 668659 w 1282314"/>
                  <a:gd name="connsiteY18" fmla="*/ 1080733 h 1636309"/>
                  <a:gd name="connsiteX19" fmla="*/ 693242 w 1282314"/>
                  <a:gd name="connsiteY19" fmla="*/ 1041400 h 1636309"/>
                  <a:gd name="connsiteX20" fmla="*/ 742408 w 1282314"/>
                  <a:gd name="connsiteY20" fmla="*/ 1021733 h 1636309"/>
                  <a:gd name="connsiteX21" fmla="*/ 766991 w 1282314"/>
                  <a:gd name="connsiteY21" fmla="*/ 997150 h 1636309"/>
                  <a:gd name="connsiteX22" fmla="*/ 776824 w 1282314"/>
                  <a:gd name="connsiteY22" fmla="*/ 947984 h 1636309"/>
                  <a:gd name="connsiteX23" fmla="*/ 825990 w 1282314"/>
                  <a:gd name="connsiteY23" fmla="*/ 943068 h 1636309"/>
                  <a:gd name="connsiteX24" fmla="*/ 850573 w 1282314"/>
                  <a:gd name="connsiteY24" fmla="*/ 898818 h 1636309"/>
                  <a:gd name="connsiteX25" fmla="*/ 884989 w 1282314"/>
                  <a:gd name="connsiteY25" fmla="*/ 893902 h 1636309"/>
                  <a:gd name="connsiteX26" fmla="*/ 884989 w 1282314"/>
                  <a:gd name="connsiteY26" fmla="*/ 849652 h 1636309"/>
                  <a:gd name="connsiteX27" fmla="*/ 924322 w 1282314"/>
                  <a:gd name="connsiteY27" fmla="*/ 849652 h 1636309"/>
                  <a:gd name="connsiteX28" fmla="*/ 963655 w 1282314"/>
                  <a:gd name="connsiteY28" fmla="*/ 815236 h 1636309"/>
                  <a:gd name="connsiteX29" fmla="*/ 993155 w 1282314"/>
                  <a:gd name="connsiteY29" fmla="*/ 746403 h 1636309"/>
                  <a:gd name="connsiteX30" fmla="*/ 988238 w 1282314"/>
                  <a:gd name="connsiteY30" fmla="*/ 628405 h 1636309"/>
                  <a:gd name="connsiteX31" fmla="*/ 948905 w 1282314"/>
                  <a:gd name="connsiteY31" fmla="*/ 579239 h 1636309"/>
                  <a:gd name="connsiteX32" fmla="*/ 860406 w 1282314"/>
                  <a:gd name="connsiteY32" fmla="*/ 603822 h 1636309"/>
                  <a:gd name="connsiteX33" fmla="*/ 776824 w 1282314"/>
                  <a:gd name="connsiteY33" fmla="*/ 692321 h 1636309"/>
                  <a:gd name="connsiteX34" fmla="*/ 742408 w 1282314"/>
                  <a:gd name="connsiteY34" fmla="*/ 697237 h 1636309"/>
                  <a:gd name="connsiteX35" fmla="*/ 712908 w 1282314"/>
                  <a:gd name="connsiteY35" fmla="*/ 643155 h 1636309"/>
                  <a:gd name="connsiteX36" fmla="*/ 599826 w 1282314"/>
                  <a:gd name="connsiteY36" fmla="*/ 598905 h 1636309"/>
                  <a:gd name="connsiteX37" fmla="*/ 467078 w 1282314"/>
                  <a:gd name="connsiteY37" fmla="*/ 520239 h 1636309"/>
                  <a:gd name="connsiteX38" fmla="*/ 417912 w 1282314"/>
                  <a:gd name="connsiteY38" fmla="*/ 525156 h 1636309"/>
                  <a:gd name="connsiteX39" fmla="*/ 329413 w 1282314"/>
                  <a:gd name="connsiteY39" fmla="*/ 510406 h 1636309"/>
                  <a:gd name="connsiteX40" fmla="*/ 294997 w 1282314"/>
                  <a:gd name="connsiteY40" fmla="*/ 534989 h 1636309"/>
                  <a:gd name="connsiteX41" fmla="*/ 211414 w 1282314"/>
                  <a:gd name="connsiteY41" fmla="*/ 510406 h 1636309"/>
                  <a:gd name="connsiteX42" fmla="*/ 147498 w 1282314"/>
                  <a:gd name="connsiteY42" fmla="*/ 525156 h 1636309"/>
                  <a:gd name="connsiteX43" fmla="*/ 122915 w 1282314"/>
                  <a:gd name="connsiteY43" fmla="*/ 544822 h 1636309"/>
                  <a:gd name="connsiteX44" fmla="*/ 0 w 1282314"/>
                  <a:gd name="connsiteY44" fmla="*/ 534989 h 1636309"/>
                  <a:gd name="connsiteX45" fmla="*/ 19667 w 1282314"/>
                  <a:gd name="connsiteY45" fmla="*/ 485823 h 1636309"/>
                  <a:gd name="connsiteX46" fmla="*/ 73749 w 1282314"/>
                  <a:gd name="connsiteY46" fmla="*/ 451407 h 1636309"/>
                  <a:gd name="connsiteX47" fmla="*/ 147498 w 1282314"/>
                  <a:gd name="connsiteY47" fmla="*/ 451407 h 1636309"/>
                  <a:gd name="connsiteX48" fmla="*/ 176998 w 1282314"/>
                  <a:gd name="connsiteY48" fmla="*/ 426824 h 1636309"/>
                  <a:gd name="connsiteX49" fmla="*/ 221247 w 1282314"/>
                  <a:gd name="connsiteY49" fmla="*/ 402241 h 1636309"/>
                  <a:gd name="connsiteX50" fmla="*/ 240914 w 1282314"/>
                  <a:gd name="connsiteY50" fmla="*/ 343242 h 1636309"/>
                  <a:gd name="connsiteX51" fmla="*/ 196664 w 1282314"/>
                  <a:gd name="connsiteY51" fmla="*/ 338325 h 1636309"/>
                  <a:gd name="connsiteX52" fmla="*/ 186831 w 1282314"/>
                  <a:gd name="connsiteY52" fmla="*/ 313742 h 1636309"/>
                  <a:gd name="connsiteX53" fmla="*/ 162248 w 1282314"/>
                  <a:gd name="connsiteY53" fmla="*/ 289159 h 1636309"/>
                  <a:gd name="connsiteX54" fmla="*/ 122915 w 1282314"/>
                  <a:gd name="connsiteY54" fmla="*/ 298992 h 1636309"/>
                  <a:gd name="connsiteX55" fmla="*/ 108166 w 1282314"/>
                  <a:gd name="connsiteY55" fmla="*/ 269492 h 1636309"/>
                  <a:gd name="connsiteX56" fmla="*/ 152415 w 1282314"/>
                  <a:gd name="connsiteY56" fmla="*/ 235076 h 1636309"/>
                  <a:gd name="connsiteX57" fmla="*/ 216331 w 1282314"/>
                  <a:gd name="connsiteY57" fmla="*/ 230160 h 1636309"/>
                  <a:gd name="connsiteX58" fmla="*/ 235997 w 1282314"/>
                  <a:gd name="connsiteY58" fmla="*/ 171160 h 1636309"/>
                  <a:gd name="connsiteX59" fmla="*/ 290080 w 1282314"/>
                  <a:gd name="connsiteY59" fmla="*/ 131827 h 1636309"/>
                  <a:gd name="connsiteX60" fmla="*/ 329413 w 1282314"/>
                  <a:gd name="connsiteY60" fmla="*/ 72828 h 1636309"/>
                  <a:gd name="connsiteX61" fmla="*/ 383495 w 1282314"/>
                  <a:gd name="connsiteY61" fmla="*/ 102328 h 1636309"/>
                  <a:gd name="connsiteX62" fmla="*/ 373662 w 1282314"/>
                  <a:gd name="connsiteY62" fmla="*/ 176077 h 1636309"/>
                  <a:gd name="connsiteX63" fmla="*/ 432662 w 1282314"/>
                  <a:gd name="connsiteY63" fmla="*/ 195743 h 1636309"/>
                  <a:gd name="connsiteX64" fmla="*/ 422828 w 1282314"/>
                  <a:gd name="connsiteY64" fmla="*/ 264576 h 1636309"/>
                  <a:gd name="connsiteX65" fmla="*/ 506411 w 1282314"/>
                  <a:gd name="connsiteY65" fmla="*/ 289159 h 1636309"/>
                  <a:gd name="connsiteX66" fmla="*/ 535910 w 1282314"/>
                  <a:gd name="connsiteY66" fmla="*/ 244909 h 1636309"/>
                  <a:gd name="connsiteX67" fmla="*/ 619493 w 1282314"/>
                  <a:gd name="connsiteY67" fmla="*/ 235076 h 1636309"/>
                  <a:gd name="connsiteX68" fmla="*/ 678492 w 1282314"/>
                  <a:gd name="connsiteY68" fmla="*/ 239993 h 1636309"/>
                  <a:gd name="connsiteX69" fmla="*/ 678492 w 1282314"/>
                  <a:gd name="connsiteY69" fmla="*/ 200660 h 1636309"/>
                  <a:gd name="connsiteX70" fmla="*/ 707991 w 1282314"/>
                  <a:gd name="connsiteY70" fmla="*/ 180994 h 1636309"/>
                  <a:gd name="connsiteX71" fmla="*/ 703075 w 1282314"/>
                  <a:gd name="connsiteY71" fmla="*/ 131827 h 1636309"/>
                  <a:gd name="connsiteX72" fmla="*/ 732574 w 1282314"/>
                  <a:gd name="connsiteY72" fmla="*/ 92495 h 1636309"/>
                  <a:gd name="connsiteX73" fmla="*/ 717825 w 1282314"/>
                  <a:gd name="connsiteY73" fmla="*/ 53162 h 1636309"/>
                  <a:gd name="connsiteX0" fmla="*/ 1282314 w 1373754"/>
                  <a:gd name="connsiteY0" fmla="*/ 0 h 1636309"/>
                  <a:gd name="connsiteX1" fmla="*/ 1282314 w 1373754"/>
                  <a:gd name="connsiteY1" fmla="*/ 1268103 h 1636309"/>
                  <a:gd name="connsiteX2" fmla="*/ 1268484 w 1373754"/>
                  <a:gd name="connsiteY2" fmla="*/ 1257730 h 1636309"/>
                  <a:gd name="connsiteX3" fmla="*/ 1224235 w 1373754"/>
                  <a:gd name="connsiteY3" fmla="*/ 1370812 h 1636309"/>
                  <a:gd name="connsiteX4" fmla="*/ 1076737 w 1373754"/>
                  <a:gd name="connsiteY4" fmla="*/ 1375729 h 1636309"/>
                  <a:gd name="connsiteX5" fmla="*/ 1037404 w 1373754"/>
                  <a:gd name="connsiteY5" fmla="*/ 1415062 h 1636309"/>
                  <a:gd name="connsiteX6" fmla="*/ 1052154 w 1373754"/>
                  <a:gd name="connsiteY6" fmla="*/ 1454395 h 1636309"/>
                  <a:gd name="connsiteX7" fmla="*/ 909572 w 1373754"/>
                  <a:gd name="connsiteY7" fmla="*/ 1508477 h 1636309"/>
                  <a:gd name="connsiteX8" fmla="*/ 924322 w 1373754"/>
                  <a:gd name="connsiteY8" fmla="*/ 1606809 h 1636309"/>
                  <a:gd name="connsiteX9" fmla="*/ 894822 w 1373754"/>
                  <a:gd name="connsiteY9" fmla="*/ 1636309 h 1636309"/>
                  <a:gd name="connsiteX10" fmla="*/ 727658 w 1373754"/>
                  <a:gd name="connsiteY10" fmla="*/ 1631393 h 1636309"/>
                  <a:gd name="connsiteX11" fmla="*/ 766991 w 1373754"/>
                  <a:gd name="connsiteY11" fmla="*/ 1518311 h 1636309"/>
                  <a:gd name="connsiteX12" fmla="*/ 747324 w 1373754"/>
                  <a:gd name="connsiteY12" fmla="*/ 1469144 h 1636309"/>
                  <a:gd name="connsiteX13" fmla="*/ 693242 w 1373754"/>
                  <a:gd name="connsiteY13" fmla="*/ 1405229 h 1636309"/>
                  <a:gd name="connsiteX14" fmla="*/ 639159 w 1373754"/>
                  <a:gd name="connsiteY14" fmla="*/ 1316730 h 1636309"/>
                  <a:gd name="connsiteX15" fmla="*/ 589993 w 1373754"/>
                  <a:gd name="connsiteY15" fmla="*/ 1154482 h 1636309"/>
                  <a:gd name="connsiteX16" fmla="*/ 653909 w 1373754"/>
                  <a:gd name="connsiteY16" fmla="*/ 1124982 h 1636309"/>
                  <a:gd name="connsiteX17" fmla="*/ 668659 w 1373754"/>
                  <a:gd name="connsiteY17" fmla="*/ 1080733 h 1636309"/>
                  <a:gd name="connsiteX18" fmla="*/ 693242 w 1373754"/>
                  <a:gd name="connsiteY18" fmla="*/ 1041400 h 1636309"/>
                  <a:gd name="connsiteX19" fmla="*/ 742408 w 1373754"/>
                  <a:gd name="connsiteY19" fmla="*/ 1021733 h 1636309"/>
                  <a:gd name="connsiteX20" fmla="*/ 766991 w 1373754"/>
                  <a:gd name="connsiteY20" fmla="*/ 997150 h 1636309"/>
                  <a:gd name="connsiteX21" fmla="*/ 776824 w 1373754"/>
                  <a:gd name="connsiteY21" fmla="*/ 947984 h 1636309"/>
                  <a:gd name="connsiteX22" fmla="*/ 825990 w 1373754"/>
                  <a:gd name="connsiteY22" fmla="*/ 943068 h 1636309"/>
                  <a:gd name="connsiteX23" fmla="*/ 850573 w 1373754"/>
                  <a:gd name="connsiteY23" fmla="*/ 898818 h 1636309"/>
                  <a:gd name="connsiteX24" fmla="*/ 884989 w 1373754"/>
                  <a:gd name="connsiteY24" fmla="*/ 893902 h 1636309"/>
                  <a:gd name="connsiteX25" fmla="*/ 884989 w 1373754"/>
                  <a:gd name="connsiteY25" fmla="*/ 849652 h 1636309"/>
                  <a:gd name="connsiteX26" fmla="*/ 924322 w 1373754"/>
                  <a:gd name="connsiteY26" fmla="*/ 849652 h 1636309"/>
                  <a:gd name="connsiteX27" fmla="*/ 963655 w 1373754"/>
                  <a:gd name="connsiteY27" fmla="*/ 815236 h 1636309"/>
                  <a:gd name="connsiteX28" fmla="*/ 993155 w 1373754"/>
                  <a:gd name="connsiteY28" fmla="*/ 746403 h 1636309"/>
                  <a:gd name="connsiteX29" fmla="*/ 988238 w 1373754"/>
                  <a:gd name="connsiteY29" fmla="*/ 628405 h 1636309"/>
                  <a:gd name="connsiteX30" fmla="*/ 948905 w 1373754"/>
                  <a:gd name="connsiteY30" fmla="*/ 579239 h 1636309"/>
                  <a:gd name="connsiteX31" fmla="*/ 860406 w 1373754"/>
                  <a:gd name="connsiteY31" fmla="*/ 603822 h 1636309"/>
                  <a:gd name="connsiteX32" fmla="*/ 776824 w 1373754"/>
                  <a:gd name="connsiteY32" fmla="*/ 692321 h 1636309"/>
                  <a:gd name="connsiteX33" fmla="*/ 742408 w 1373754"/>
                  <a:gd name="connsiteY33" fmla="*/ 697237 h 1636309"/>
                  <a:gd name="connsiteX34" fmla="*/ 712908 w 1373754"/>
                  <a:gd name="connsiteY34" fmla="*/ 643155 h 1636309"/>
                  <a:gd name="connsiteX35" fmla="*/ 599826 w 1373754"/>
                  <a:gd name="connsiteY35" fmla="*/ 598905 h 1636309"/>
                  <a:gd name="connsiteX36" fmla="*/ 467078 w 1373754"/>
                  <a:gd name="connsiteY36" fmla="*/ 520239 h 1636309"/>
                  <a:gd name="connsiteX37" fmla="*/ 417912 w 1373754"/>
                  <a:gd name="connsiteY37" fmla="*/ 525156 h 1636309"/>
                  <a:gd name="connsiteX38" fmla="*/ 329413 w 1373754"/>
                  <a:gd name="connsiteY38" fmla="*/ 510406 h 1636309"/>
                  <a:gd name="connsiteX39" fmla="*/ 294997 w 1373754"/>
                  <a:gd name="connsiteY39" fmla="*/ 534989 h 1636309"/>
                  <a:gd name="connsiteX40" fmla="*/ 211414 w 1373754"/>
                  <a:gd name="connsiteY40" fmla="*/ 510406 h 1636309"/>
                  <a:gd name="connsiteX41" fmla="*/ 147498 w 1373754"/>
                  <a:gd name="connsiteY41" fmla="*/ 525156 h 1636309"/>
                  <a:gd name="connsiteX42" fmla="*/ 122915 w 1373754"/>
                  <a:gd name="connsiteY42" fmla="*/ 544822 h 1636309"/>
                  <a:gd name="connsiteX43" fmla="*/ 0 w 1373754"/>
                  <a:gd name="connsiteY43" fmla="*/ 534989 h 1636309"/>
                  <a:gd name="connsiteX44" fmla="*/ 19667 w 1373754"/>
                  <a:gd name="connsiteY44" fmla="*/ 485823 h 1636309"/>
                  <a:gd name="connsiteX45" fmla="*/ 73749 w 1373754"/>
                  <a:gd name="connsiteY45" fmla="*/ 451407 h 1636309"/>
                  <a:gd name="connsiteX46" fmla="*/ 147498 w 1373754"/>
                  <a:gd name="connsiteY46" fmla="*/ 451407 h 1636309"/>
                  <a:gd name="connsiteX47" fmla="*/ 176998 w 1373754"/>
                  <a:gd name="connsiteY47" fmla="*/ 426824 h 1636309"/>
                  <a:gd name="connsiteX48" fmla="*/ 221247 w 1373754"/>
                  <a:gd name="connsiteY48" fmla="*/ 402241 h 1636309"/>
                  <a:gd name="connsiteX49" fmla="*/ 240914 w 1373754"/>
                  <a:gd name="connsiteY49" fmla="*/ 343242 h 1636309"/>
                  <a:gd name="connsiteX50" fmla="*/ 196664 w 1373754"/>
                  <a:gd name="connsiteY50" fmla="*/ 338325 h 1636309"/>
                  <a:gd name="connsiteX51" fmla="*/ 186831 w 1373754"/>
                  <a:gd name="connsiteY51" fmla="*/ 313742 h 1636309"/>
                  <a:gd name="connsiteX52" fmla="*/ 162248 w 1373754"/>
                  <a:gd name="connsiteY52" fmla="*/ 289159 h 1636309"/>
                  <a:gd name="connsiteX53" fmla="*/ 122915 w 1373754"/>
                  <a:gd name="connsiteY53" fmla="*/ 298992 h 1636309"/>
                  <a:gd name="connsiteX54" fmla="*/ 108166 w 1373754"/>
                  <a:gd name="connsiteY54" fmla="*/ 269492 h 1636309"/>
                  <a:gd name="connsiteX55" fmla="*/ 152415 w 1373754"/>
                  <a:gd name="connsiteY55" fmla="*/ 235076 h 1636309"/>
                  <a:gd name="connsiteX56" fmla="*/ 216331 w 1373754"/>
                  <a:gd name="connsiteY56" fmla="*/ 230160 h 1636309"/>
                  <a:gd name="connsiteX57" fmla="*/ 235997 w 1373754"/>
                  <a:gd name="connsiteY57" fmla="*/ 171160 h 1636309"/>
                  <a:gd name="connsiteX58" fmla="*/ 290080 w 1373754"/>
                  <a:gd name="connsiteY58" fmla="*/ 131827 h 1636309"/>
                  <a:gd name="connsiteX59" fmla="*/ 329413 w 1373754"/>
                  <a:gd name="connsiteY59" fmla="*/ 72828 h 1636309"/>
                  <a:gd name="connsiteX60" fmla="*/ 383495 w 1373754"/>
                  <a:gd name="connsiteY60" fmla="*/ 102328 h 1636309"/>
                  <a:gd name="connsiteX61" fmla="*/ 373662 w 1373754"/>
                  <a:gd name="connsiteY61" fmla="*/ 176077 h 1636309"/>
                  <a:gd name="connsiteX62" fmla="*/ 432662 w 1373754"/>
                  <a:gd name="connsiteY62" fmla="*/ 195743 h 1636309"/>
                  <a:gd name="connsiteX63" fmla="*/ 422828 w 1373754"/>
                  <a:gd name="connsiteY63" fmla="*/ 264576 h 1636309"/>
                  <a:gd name="connsiteX64" fmla="*/ 506411 w 1373754"/>
                  <a:gd name="connsiteY64" fmla="*/ 289159 h 1636309"/>
                  <a:gd name="connsiteX65" fmla="*/ 535910 w 1373754"/>
                  <a:gd name="connsiteY65" fmla="*/ 244909 h 1636309"/>
                  <a:gd name="connsiteX66" fmla="*/ 619493 w 1373754"/>
                  <a:gd name="connsiteY66" fmla="*/ 235076 h 1636309"/>
                  <a:gd name="connsiteX67" fmla="*/ 678492 w 1373754"/>
                  <a:gd name="connsiteY67" fmla="*/ 239993 h 1636309"/>
                  <a:gd name="connsiteX68" fmla="*/ 678492 w 1373754"/>
                  <a:gd name="connsiteY68" fmla="*/ 200660 h 1636309"/>
                  <a:gd name="connsiteX69" fmla="*/ 707991 w 1373754"/>
                  <a:gd name="connsiteY69" fmla="*/ 180994 h 1636309"/>
                  <a:gd name="connsiteX70" fmla="*/ 703075 w 1373754"/>
                  <a:gd name="connsiteY70" fmla="*/ 131827 h 1636309"/>
                  <a:gd name="connsiteX71" fmla="*/ 732574 w 1373754"/>
                  <a:gd name="connsiteY71" fmla="*/ 92495 h 1636309"/>
                  <a:gd name="connsiteX72" fmla="*/ 717825 w 1373754"/>
                  <a:gd name="connsiteY72" fmla="*/ 53162 h 1636309"/>
                  <a:gd name="connsiteX73" fmla="*/ 727951 w 1373754"/>
                  <a:gd name="connsiteY73" fmla="*/ 0 h 1636309"/>
                  <a:gd name="connsiteX74" fmla="*/ 1373754 w 1373754"/>
                  <a:gd name="connsiteY74" fmla="*/ 91440 h 1636309"/>
                  <a:gd name="connsiteX0" fmla="*/ 1282314 w 1373754"/>
                  <a:gd name="connsiteY0" fmla="*/ 1268103 h 1636309"/>
                  <a:gd name="connsiteX1" fmla="*/ 1268484 w 1373754"/>
                  <a:gd name="connsiteY1" fmla="*/ 1257730 h 1636309"/>
                  <a:gd name="connsiteX2" fmla="*/ 1224235 w 1373754"/>
                  <a:gd name="connsiteY2" fmla="*/ 1370812 h 1636309"/>
                  <a:gd name="connsiteX3" fmla="*/ 1076737 w 1373754"/>
                  <a:gd name="connsiteY3" fmla="*/ 1375729 h 1636309"/>
                  <a:gd name="connsiteX4" fmla="*/ 1037404 w 1373754"/>
                  <a:gd name="connsiteY4" fmla="*/ 1415062 h 1636309"/>
                  <a:gd name="connsiteX5" fmla="*/ 1052154 w 1373754"/>
                  <a:gd name="connsiteY5" fmla="*/ 1454395 h 1636309"/>
                  <a:gd name="connsiteX6" fmla="*/ 909572 w 1373754"/>
                  <a:gd name="connsiteY6" fmla="*/ 1508477 h 1636309"/>
                  <a:gd name="connsiteX7" fmla="*/ 924322 w 1373754"/>
                  <a:gd name="connsiteY7" fmla="*/ 1606809 h 1636309"/>
                  <a:gd name="connsiteX8" fmla="*/ 894822 w 1373754"/>
                  <a:gd name="connsiteY8" fmla="*/ 1636309 h 1636309"/>
                  <a:gd name="connsiteX9" fmla="*/ 727658 w 1373754"/>
                  <a:gd name="connsiteY9" fmla="*/ 1631393 h 1636309"/>
                  <a:gd name="connsiteX10" fmla="*/ 766991 w 1373754"/>
                  <a:gd name="connsiteY10" fmla="*/ 1518311 h 1636309"/>
                  <a:gd name="connsiteX11" fmla="*/ 747324 w 1373754"/>
                  <a:gd name="connsiteY11" fmla="*/ 1469144 h 1636309"/>
                  <a:gd name="connsiteX12" fmla="*/ 693242 w 1373754"/>
                  <a:gd name="connsiteY12" fmla="*/ 1405229 h 1636309"/>
                  <a:gd name="connsiteX13" fmla="*/ 639159 w 1373754"/>
                  <a:gd name="connsiteY13" fmla="*/ 1316730 h 1636309"/>
                  <a:gd name="connsiteX14" fmla="*/ 589993 w 1373754"/>
                  <a:gd name="connsiteY14" fmla="*/ 1154482 h 1636309"/>
                  <a:gd name="connsiteX15" fmla="*/ 653909 w 1373754"/>
                  <a:gd name="connsiteY15" fmla="*/ 1124982 h 1636309"/>
                  <a:gd name="connsiteX16" fmla="*/ 668659 w 1373754"/>
                  <a:gd name="connsiteY16" fmla="*/ 1080733 h 1636309"/>
                  <a:gd name="connsiteX17" fmla="*/ 693242 w 1373754"/>
                  <a:gd name="connsiteY17" fmla="*/ 1041400 h 1636309"/>
                  <a:gd name="connsiteX18" fmla="*/ 742408 w 1373754"/>
                  <a:gd name="connsiteY18" fmla="*/ 1021733 h 1636309"/>
                  <a:gd name="connsiteX19" fmla="*/ 766991 w 1373754"/>
                  <a:gd name="connsiteY19" fmla="*/ 997150 h 1636309"/>
                  <a:gd name="connsiteX20" fmla="*/ 776824 w 1373754"/>
                  <a:gd name="connsiteY20" fmla="*/ 947984 h 1636309"/>
                  <a:gd name="connsiteX21" fmla="*/ 825990 w 1373754"/>
                  <a:gd name="connsiteY21" fmla="*/ 943068 h 1636309"/>
                  <a:gd name="connsiteX22" fmla="*/ 850573 w 1373754"/>
                  <a:gd name="connsiteY22" fmla="*/ 898818 h 1636309"/>
                  <a:gd name="connsiteX23" fmla="*/ 884989 w 1373754"/>
                  <a:gd name="connsiteY23" fmla="*/ 893902 h 1636309"/>
                  <a:gd name="connsiteX24" fmla="*/ 884989 w 1373754"/>
                  <a:gd name="connsiteY24" fmla="*/ 849652 h 1636309"/>
                  <a:gd name="connsiteX25" fmla="*/ 924322 w 1373754"/>
                  <a:gd name="connsiteY25" fmla="*/ 849652 h 1636309"/>
                  <a:gd name="connsiteX26" fmla="*/ 963655 w 1373754"/>
                  <a:gd name="connsiteY26" fmla="*/ 815236 h 1636309"/>
                  <a:gd name="connsiteX27" fmla="*/ 993155 w 1373754"/>
                  <a:gd name="connsiteY27" fmla="*/ 746403 h 1636309"/>
                  <a:gd name="connsiteX28" fmla="*/ 988238 w 1373754"/>
                  <a:gd name="connsiteY28" fmla="*/ 628405 h 1636309"/>
                  <a:gd name="connsiteX29" fmla="*/ 948905 w 1373754"/>
                  <a:gd name="connsiteY29" fmla="*/ 579239 h 1636309"/>
                  <a:gd name="connsiteX30" fmla="*/ 860406 w 1373754"/>
                  <a:gd name="connsiteY30" fmla="*/ 603822 h 1636309"/>
                  <a:gd name="connsiteX31" fmla="*/ 776824 w 1373754"/>
                  <a:gd name="connsiteY31" fmla="*/ 692321 h 1636309"/>
                  <a:gd name="connsiteX32" fmla="*/ 742408 w 1373754"/>
                  <a:gd name="connsiteY32" fmla="*/ 697237 h 1636309"/>
                  <a:gd name="connsiteX33" fmla="*/ 712908 w 1373754"/>
                  <a:gd name="connsiteY33" fmla="*/ 643155 h 1636309"/>
                  <a:gd name="connsiteX34" fmla="*/ 599826 w 1373754"/>
                  <a:gd name="connsiteY34" fmla="*/ 598905 h 1636309"/>
                  <a:gd name="connsiteX35" fmla="*/ 467078 w 1373754"/>
                  <a:gd name="connsiteY35" fmla="*/ 520239 h 1636309"/>
                  <a:gd name="connsiteX36" fmla="*/ 417912 w 1373754"/>
                  <a:gd name="connsiteY36" fmla="*/ 525156 h 1636309"/>
                  <a:gd name="connsiteX37" fmla="*/ 329413 w 1373754"/>
                  <a:gd name="connsiteY37" fmla="*/ 510406 h 1636309"/>
                  <a:gd name="connsiteX38" fmla="*/ 294997 w 1373754"/>
                  <a:gd name="connsiteY38" fmla="*/ 534989 h 1636309"/>
                  <a:gd name="connsiteX39" fmla="*/ 211414 w 1373754"/>
                  <a:gd name="connsiteY39" fmla="*/ 510406 h 1636309"/>
                  <a:gd name="connsiteX40" fmla="*/ 147498 w 1373754"/>
                  <a:gd name="connsiteY40" fmla="*/ 525156 h 1636309"/>
                  <a:gd name="connsiteX41" fmla="*/ 122915 w 1373754"/>
                  <a:gd name="connsiteY41" fmla="*/ 544822 h 1636309"/>
                  <a:gd name="connsiteX42" fmla="*/ 0 w 1373754"/>
                  <a:gd name="connsiteY42" fmla="*/ 534989 h 1636309"/>
                  <a:gd name="connsiteX43" fmla="*/ 19667 w 1373754"/>
                  <a:gd name="connsiteY43" fmla="*/ 485823 h 1636309"/>
                  <a:gd name="connsiteX44" fmla="*/ 73749 w 1373754"/>
                  <a:gd name="connsiteY44" fmla="*/ 451407 h 1636309"/>
                  <a:gd name="connsiteX45" fmla="*/ 147498 w 1373754"/>
                  <a:gd name="connsiteY45" fmla="*/ 451407 h 1636309"/>
                  <a:gd name="connsiteX46" fmla="*/ 176998 w 1373754"/>
                  <a:gd name="connsiteY46" fmla="*/ 426824 h 1636309"/>
                  <a:gd name="connsiteX47" fmla="*/ 221247 w 1373754"/>
                  <a:gd name="connsiteY47" fmla="*/ 402241 h 1636309"/>
                  <a:gd name="connsiteX48" fmla="*/ 240914 w 1373754"/>
                  <a:gd name="connsiteY48" fmla="*/ 343242 h 1636309"/>
                  <a:gd name="connsiteX49" fmla="*/ 196664 w 1373754"/>
                  <a:gd name="connsiteY49" fmla="*/ 338325 h 1636309"/>
                  <a:gd name="connsiteX50" fmla="*/ 186831 w 1373754"/>
                  <a:gd name="connsiteY50" fmla="*/ 313742 h 1636309"/>
                  <a:gd name="connsiteX51" fmla="*/ 162248 w 1373754"/>
                  <a:gd name="connsiteY51" fmla="*/ 289159 h 1636309"/>
                  <a:gd name="connsiteX52" fmla="*/ 122915 w 1373754"/>
                  <a:gd name="connsiteY52" fmla="*/ 298992 h 1636309"/>
                  <a:gd name="connsiteX53" fmla="*/ 108166 w 1373754"/>
                  <a:gd name="connsiteY53" fmla="*/ 269492 h 1636309"/>
                  <a:gd name="connsiteX54" fmla="*/ 152415 w 1373754"/>
                  <a:gd name="connsiteY54" fmla="*/ 235076 h 1636309"/>
                  <a:gd name="connsiteX55" fmla="*/ 216331 w 1373754"/>
                  <a:gd name="connsiteY55" fmla="*/ 230160 h 1636309"/>
                  <a:gd name="connsiteX56" fmla="*/ 235997 w 1373754"/>
                  <a:gd name="connsiteY56" fmla="*/ 171160 h 1636309"/>
                  <a:gd name="connsiteX57" fmla="*/ 290080 w 1373754"/>
                  <a:gd name="connsiteY57" fmla="*/ 131827 h 1636309"/>
                  <a:gd name="connsiteX58" fmla="*/ 329413 w 1373754"/>
                  <a:gd name="connsiteY58" fmla="*/ 72828 h 1636309"/>
                  <a:gd name="connsiteX59" fmla="*/ 383495 w 1373754"/>
                  <a:gd name="connsiteY59" fmla="*/ 102328 h 1636309"/>
                  <a:gd name="connsiteX60" fmla="*/ 373662 w 1373754"/>
                  <a:gd name="connsiteY60" fmla="*/ 176077 h 1636309"/>
                  <a:gd name="connsiteX61" fmla="*/ 432662 w 1373754"/>
                  <a:gd name="connsiteY61" fmla="*/ 195743 h 1636309"/>
                  <a:gd name="connsiteX62" fmla="*/ 422828 w 1373754"/>
                  <a:gd name="connsiteY62" fmla="*/ 264576 h 1636309"/>
                  <a:gd name="connsiteX63" fmla="*/ 506411 w 1373754"/>
                  <a:gd name="connsiteY63" fmla="*/ 289159 h 1636309"/>
                  <a:gd name="connsiteX64" fmla="*/ 535910 w 1373754"/>
                  <a:gd name="connsiteY64" fmla="*/ 244909 h 1636309"/>
                  <a:gd name="connsiteX65" fmla="*/ 619493 w 1373754"/>
                  <a:gd name="connsiteY65" fmla="*/ 235076 h 1636309"/>
                  <a:gd name="connsiteX66" fmla="*/ 678492 w 1373754"/>
                  <a:gd name="connsiteY66" fmla="*/ 239993 h 1636309"/>
                  <a:gd name="connsiteX67" fmla="*/ 678492 w 1373754"/>
                  <a:gd name="connsiteY67" fmla="*/ 200660 h 1636309"/>
                  <a:gd name="connsiteX68" fmla="*/ 707991 w 1373754"/>
                  <a:gd name="connsiteY68" fmla="*/ 180994 h 1636309"/>
                  <a:gd name="connsiteX69" fmla="*/ 703075 w 1373754"/>
                  <a:gd name="connsiteY69" fmla="*/ 131827 h 1636309"/>
                  <a:gd name="connsiteX70" fmla="*/ 732574 w 1373754"/>
                  <a:gd name="connsiteY70" fmla="*/ 92495 h 1636309"/>
                  <a:gd name="connsiteX71" fmla="*/ 717825 w 1373754"/>
                  <a:gd name="connsiteY71" fmla="*/ 53162 h 1636309"/>
                  <a:gd name="connsiteX72" fmla="*/ 727951 w 1373754"/>
                  <a:gd name="connsiteY72" fmla="*/ 0 h 1636309"/>
                  <a:gd name="connsiteX73" fmla="*/ 1373754 w 1373754"/>
                  <a:gd name="connsiteY73" fmla="*/ 91440 h 1636309"/>
                  <a:gd name="connsiteX0" fmla="*/ 1282314 w 1282314"/>
                  <a:gd name="connsiteY0" fmla="*/ 1268103 h 1636309"/>
                  <a:gd name="connsiteX1" fmla="*/ 1268484 w 1282314"/>
                  <a:gd name="connsiteY1" fmla="*/ 1257730 h 1636309"/>
                  <a:gd name="connsiteX2" fmla="*/ 1224235 w 1282314"/>
                  <a:gd name="connsiteY2" fmla="*/ 1370812 h 1636309"/>
                  <a:gd name="connsiteX3" fmla="*/ 1076737 w 1282314"/>
                  <a:gd name="connsiteY3" fmla="*/ 1375729 h 1636309"/>
                  <a:gd name="connsiteX4" fmla="*/ 1037404 w 1282314"/>
                  <a:gd name="connsiteY4" fmla="*/ 1415062 h 1636309"/>
                  <a:gd name="connsiteX5" fmla="*/ 1052154 w 1282314"/>
                  <a:gd name="connsiteY5" fmla="*/ 1454395 h 1636309"/>
                  <a:gd name="connsiteX6" fmla="*/ 909572 w 1282314"/>
                  <a:gd name="connsiteY6" fmla="*/ 1508477 h 1636309"/>
                  <a:gd name="connsiteX7" fmla="*/ 924322 w 1282314"/>
                  <a:gd name="connsiteY7" fmla="*/ 1606809 h 1636309"/>
                  <a:gd name="connsiteX8" fmla="*/ 894822 w 1282314"/>
                  <a:gd name="connsiteY8" fmla="*/ 1636309 h 1636309"/>
                  <a:gd name="connsiteX9" fmla="*/ 727658 w 1282314"/>
                  <a:gd name="connsiteY9" fmla="*/ 1631393 h 1636309"/>
                  <a:gd name="connsiteX10" fmla="*/ 766991 w 1282314"/>
                  <a:gd name="connsiteY10" fmla="*/ 1518311 h 1636309"/>
                  <a:gd name="connsiteX11" fmla="*/ 747324 w 1282314"/>
                  <a:gd name="connsiteY11" fmla="*/ 1469144 h 1636309"/>
                  <a:gd name="connsiteX12" fmla="*/ 693242 w 1282314"/>
                  <a:gd name="connsiteY12" fmla="*/ 1405229 h 1636309"/>
                  <a:gd name="connsiteX13" fmla="*/ 639159 w 1282314"/>
                  <a:gd name="connsiteY13" fmla="*/ 1316730 h 1636309"/>
                  <a:gd name="connsiteX14" fmla="*/ 589993 w 1282314"/>
                  <a:gd name="connsiteY14" fmla="*/ 1154482 h 1636309"/>
                  <a:gd name="connsiteX15" fmla="*/ 653909 w 1282314"/>
                  <a:gd name="connsiteY15" fmla="*/ 1124982 h 1636309"/>
                  <a:gd name="connsiteX16" fmla="*/ 668659 w 1282314"/>
                  <a:gd name="connsiteY16" fmla="*/ 1080733 h 1636309"/>
                  <a:gd name="connsiteX17" fmla="*/ 693242 w 1282314"/>
                  <a:gd name="connsiteY17" fmla="*/ 1041400 h 1636309"/>
                  <a:gd name="connsiteX18" fmla="*/ 742408 w 1282314"/>
                  <a:gd name="connsiteY18" fmla="*/ 1021733 h 1636309"/>
                  <a:gd name="connsiteX19" fmla="*/ 766991 w 1282314"/>
                  <a:gd name="connsiteY19" fmla="*/ 997150 h 1636309"/>
                  <a:gd name="connsiteX20" fmla="*/ 776824 w 1282314"/>
                  <a:gd name="connsiteY20" fmla="*/ 947984 h 1636309"/>
                  <a:gd name="connsiteX21" fmla="*/ 825990 w 1282314"/>
                  <a:gd name="connsiteY21" fmla="*/ 943068 h 1636309"/>
                  <a:gd name="connsiteX22" fmla="*/ 850573 w 1282314"/>
                  <a:gd name="connsiteY22" fmla="*/ 898818 h 1636309"/>
                  <a:gd name="connsiteX23" fmla="*/ 884989 w 1282314"/>
                  <a:gd name="connsiteY23" fmla="*/ 893902 h 1636309"/>
                  <a:gd name="connsiteX24" fmla="*/ 884989 w 1282314"/>
                  <a:gd name="connsiteY24" fmla="*/ 849652 h 1636309"/>
                  <a:gd name="connsiteX25" fmla="*/ 924322 w 1282314"/>
                  <a:gd name="connsiteY25" fmla="*/ 849652 h 1636309"/>
                  <a:gd name="connsiteX26" fmla="*/ 963655 w 1282314"/>
                  <a:gd name="connsiteY26" fmla="*/ 815236 h 1636309"/>
                  <a:gd name="connsiteX27" fmla="*/ 993155 w 1282314"/>
                  <a:gd name="connsiteY27" fmla="*/ 746403 h 1636309"/>
                  <a:gd name="connsiteX28" fmla="*/ 988238 w 1282314"/>
                  <a:gd name="connsiteY28" fmla="*/ 628405 h 1636309"/>
                  <a:gd name="connsiteX29" fmla="*/ 948905 w 1282314"/>
                  <a:gd name="connsiteY29" fmla="*/ 579239 h 1636309"/>
                  <a:gd name="connsiteX30" fmla="*/ 860406 w 1282314"/>
                  <a:gd name="connsiteY30" fmla="*/ 603822 h 1636309"/>
                  <a:gd name="connsiteX31" fmla="*/ 776824 w 1282314"/>
                  <a:gd name="connsiteY31" fmla="*/ 692321 h 1636309"/>
                  <a:gd name="connsiteX32" fmla="*/ 742408 w 1282314"/>
                  <a:gd name="connsiteY32" fmla="*/ 697237 h 1636309"/>
                  <a:gd name="connsiteX33" fmla="*/ 712908 w 1282314"/>
                  <a:gd name="connsiteY33" fmla="*/ 643155 h 1636309"/>
                  <a:gd name="connsiteX34" fmla="*/ 599826 w 1282314"/>
                  <a:gd name="connsiteY34" fmla="*/ 598905 h 1636309"/>
                  <a:gd name="connsiteX35" fmla="*/ 467078 w 1282314"/>
                  <a:gd name="connsiteY35" fmla="*/ 520239 h 1636309"/>
                  <a:gd name="connsiteX36" fmla="*/ 417912 w 1282314"/>
                  <a:gd name="connsiteY36" fmla="*/ 525156 h 1636309"/>
                  <a:gd name="connsiteX37" fmla="*/ 329413 w 1282314"/>
                  <a:gd name="connsiteY37" fmla="*/ 510406 h 1636309"/>
                  <a:gd name="connsiteX38" fmla="*/ 294997 w 1282314"/>
                  <a:gd name="connsiteY38" fmla="*/ 534989 h 1636309"/>
                  <a:gd name="connsiteX39" fmla="*/ 211414 w 1282314"/>
                  <a:gd name="connsiteY39" fmla="*/ 510406 h 1636309"/>
                  <a:gd name="connsiteX40" fmla="*/ 147498 w 1282314"/>
                  <a:gd name="connsiteY40" fmla="*/ 525156 h 1636309"/>
                  <a:gd name="connsiteX41" fmla="*/ 122915 w 1282314"/>
                  <a:gd name="connsiteY41" fmla="*/ 544822 h 1636309"/>
                  <a:gd name="connsiteX42" fmla="*/ 0 w 1282314"/>
                  <a:gd name="connsiteY42" fmla="*/ 534989 h 1636309"/>
                  <a:gd name="connsiteX43" fmla="*/ 19667 w 1282314"/>
                  <a:gd name="connsiteY43" fmla="*/ 485823 h 1636309"/>
                  <a:gd name="connsiteX44" fmla="*/ 73749 w 1282314"/>
                  <a:gd name="connsiteY44" fmla="*/ 451407 h 1636309"/>
                  <a:gd name="connsiteX45" fmla="*/ 147498 w 1282314"/>
                  <a:gd name="connsiteY45" fmla="*/ 451407 h 1636309"/>
                  <a:gd name="connsiteX46" fmla="*/ 176998 w 1282314"/>
                  <a:gd name="connsiteY46" fmla="*/ 426824 h 1636309"/>
                  <a:gd name="connsiteX47" fmla="*/ 221247 w 1282314"/>
                  <a:gd name="connsiteY47" fmla="*/ 402241 h 1636309"/>
                  <a:gd name="connsiteX48" fmla="*/ 240914 w 1282314"/>
                  <a:gd name="connsiteY48" fmla="*/ 343242 h 1636309"/>
                  <a:gd name="connsiteX49" fmla="*/ 196664 w 1282314"/>
                  <a:gd name="connsiteY49" fmla="*/ 338325 h 1636309"/>
                  <a:gd name="connsiteX50" fmla="*/ 186831 w 1282314"/>
                  <a:gd name="connsiteY50" fmla="*/ 313742 h 1636309"/>
                  <a:gd name="connsiteX51" fmla="*/ 162248 w 1282314"/>
                  <a:gd name="connsiteY51" fmla="*/ 289159 h 1636309"/>
                  <a:gd name="connsiteX52" fmla="*/ 122915 w 1282314"/>
                  <a:gd name="connsiteY52" fmla="*/ 298992 h 1636309"/>
                  <a:gd name="connsiteX53" fmla="*/ 108166 w 1282314"/>
                  <a:gd name="connsiteY53" fmla="*/ 269492 h 1636309"/>
                  <a:gd name="connsiteX54" fmla="*/ 152415 w 1282314"/>
                  <a:gd name="connsiteY54" fmla="*/ 235076 h 1636309"/>
                  <a:gd name="connsiteX55" fmla="*/ 216331 w 1282314"/>
                  <a:gd name="connsiteY55" fmla="*/ 230160 h 1636309"/>
                  <a:gd name="connsiteX56" fmla="*/ 235997 w 1282314"/>
                  <a:gd name="connsiteY56" fmla="*/ 171160 h 1636309"/>
                  <a:gd name="connsiteX57" fmla="*/ 290080 w 1282314"/>
                  <a:gd name="connsiteY57" fmla="*/ 131827 h 1636309"/>
                  <a:gd name="connsiteX58" fmla="*/ 329413 w 1282314"/>
                  <a:gd name="connsiteY58" fmla="*/ 72828 h 1636309"/>
                  <a:gd name="connsiteX59" fmla="*/ 383495 w 1282314"/>
                  <a:gd name="connsiteY59" fmla="*/ 102328 h 1636309"/>
                  <a:gd name="connsiteX60" fmla="*/ 373662 w 1282314"/>
                  <a:gd name="connsiteY60" fmla="*/ 176077 h 1636309"/>
                  <a:gd name="connsiteX61" fmla="*/ 432662 w 1282314"/>
                  <a:gd name="connsiteY61" fmla="*/ 195743 h 1636309"/>
                  <a:gd name="connsiteX62" fmla="*/ 422828 w 1282314"/>
                  <a:gd name="connsiteY62" fmla="*/ 264576 h 1636309"/>
                  <a:gd name="connsiteX63" fmla="*/ 506411 w 1282314"/>
                  <a:gd name="connsiteY63" fmla="*/ 289159 h 1636309"/>
                  <a:gd name="connsiteX64" fmla="*/ 535910 w 1282314"/>
                  <a:gd name="connsiteY64" fmla="*/ 244909 h 1636309"/>
                  <a:gd name="connsiteX65" fmla="*/ 619493 w 1282314"/>
                  <a:gd name="connsiteY65" fmla="*/ 235076 h 1636309"/>
                  <a:gd name="connsiteX66" fmla="*/ 678492 w 1282314"/>
                  <a:gd name="connsiteY66" fmla="*/ 239993 h 1636309"/>
                  <a:gd name="connsiteX67" fmla="*/ 678492 w 1282314"/>
                  <a:gd name="connsiteY67" fmla="*/ 200660 h 1636309"/>
                  <a:gd name="connsiteX68" fmla="*/ 707991 w 1282314"/>
                  <a:gd name="connsiteY68" fmla="*/ 180994 h 1636309"/>
                  <a:gd name="connsiteX69" fmla="*/ 703075 w 1282314"/>
                  <a:gd name="connsiteY69" fmla="*/ 131827 h 1636309"/>
                  <a:gd name="connsiteX70" fmla="*/ 732574 w 1282314"/>
                  <a:gd name="connsiteY70" fmla="*/ 92495 h 1636309"/>
                  <a:gd name="connsiteX71" fmla="*/ 717825 w 1282314"/>
                  <a:gd name="connsiteY71" fmla="*/ 53162 h 1636309"/>
                  <a:gd name="connsiteX72" fmla="*/ 727951 w 1282314"/>
                  <a:gd name="connsiteY72" fmla="*/ 0 h 1636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82314" h="1636309">
                    <a:moveTo>
                      <a:pt x="1282314" y="1268103"/>
                    </a:moveTo>
                    <a:lnTo>
                      <a:pt x="1268484" y="1257730"/>
                    </a:lnTo>
                    <a:lnTo>
                      <a:pt x="1224235" y="1370812"/>
                    </a:lnTo>
                    <a:lnTo>
                      <a:pt x="1076737" y="1375729"/>
                    </a:lnTo>
                    <a:lnTo>
                      <a:pt x="1037404" y="1415062"/>
                    </a:lnTo>
                    <a:lnTo>
                      <a:pt x="1052154" y="1454395"/>
                    </a:lnTo>
                    <a:lnTo>
                      <a:pt x="909572" y="1508477"/>
                    </a:lnTo>
                    <a:lnTo>
                      <a:pt x="924322" y="1606809"/>
                    </a:lnTo>
                    <a:lnTo>
                      <a:pt x="894822" y="1636309"/>
                    </a:lnTo>
                    <a:lnTo>
                      <a:pt x="727658" y="1631393"/>
                    </a:lnTo>
                    <a:lnTo>
                      <a:pt x="766991" y="1518311"/>
                    </a:lnTo>
                    <a:lnTo>
                      <a:pt x="747324" y="1469144"/>
                    </a:lnTo>
                    <a:lnTo>
                      <a:pt x="693242" y="1405229"/>
                    </a:lnTo>
                    <a:lnTo>
                      <a:pt x="639159" y="1316730"/>
                    </a:lnTo>
                    <a:lnTo>
                      <a:pt x="589993" y="1154482"/>
                    </a:lnTo>
                    <a:lnTo>
                      <a:pt x="653909" y="1124982"/>
                    </a:lnTo>
                    <a:lnTo>
                      <a:pt x="668659" y="1080733"/>
                    </a:lnTo>
                    <a:lnTo>
                      <a:pt x="693242" y="1041400"/>
                    </a:lnTo>
                    <a:lnTo>
                      <a:pt x="742408" y="1021733"/>
                    </a:lnTo>
                    <a:lnTo>
                      <a:pt x="766991" y="997150"/>
                    </a:lnTo>
                    <a:lnTo>
                      <a:pt x="776824" y="947984"/>
                    </a:lnTo>
                    <a:lnTo>
                      <a:pt x="825990" y="943068"/>
                    </a:lnTo>
                    <a:lnTo>
                      <a:pt x="850573" y="898818"/>
                    </a:lnTo>
                    <a:lnTo>
                      <a:pt x="884989" y="893902"/>
                    </a:lnTo>
                    <a:lnTo>
                      <a:pt x="884989" y="849652"/>
                    </a:lnTo>
                    <a:lnTo>
                      <a:pt x="924322" y="849652"/>
                    </a:lnTo>
                    <a:lnTo>
                      <a:pt x="963655" y="815236"/>
                    </a:lnTo>
                    <a:lnTo>
                      <a:pt x="993155" y="746403"/>
                    </a:lnTo>
                    <a:lnTo>
                      <a:pt x="988238" y="628405"/>
                    </a:lnTo>
                    <a:lnTo>
                      <a:pt x="948905" y="579239"/>
                    </a:lnTo>
                    <a:lnTo>
                      <a:pt x="860406" y="603822"/>
                    </a:lnTo>
                    <a:lnTo>
                      <a:pt x="776824" y="692321"/>
                    </a:lnTo>
                    <a:lnTo>
                      <a:pt x="742408" y="697237"/>
                    </a:lnTo>
                    <a:lnTo>
                      <a:pt x="712908" y="643155"/>
                    </a:lnTo>
                    <a:lnTo>
                      <a:pt x="599826" y="598905"/>
                    </a:lnTo>
                    <a:lnTo>
                      <a:pt x="467078" y="520239"/>
                    </a:lnTo>
                    <a:lnTo>
                      <a:pt x="417912" y="525156"/>
                    </a:lnTo>
                    <a:lnTo>
                      <a:pt x="329413" y="510406"/>
                    </a:lnTo>
                    <a:lnTo>
                      <a:pt x="294997" y="534989"/>
                    </a:lnTo>
                    <a:lnTo>
                      <a:pt x="211414" y="510406"/>
                    </a:lnTo>
                    <a:lnTo>
                      <a:pt x="147498" y="525156"/>
                    </a:lnTo>
                    <a:lnTo>
                      <a:pt x="122915" y="544822"/>
                    </a:lnTo>
                    <a:lnTo>
                      <a:pt x="0" y="534989"/>
                    </a:lnTo>
                    <a:lnTo>
                      <a:pt x="19667" y="485823"/>
                    </a:lnTo>
                    <a:lnTo>
                      <a:pt x="73749" y="451407"/>
                    </a:lnTo>
                    <a:lnTo>
                      <a:pt x="147498" y="451407"/>
                    </a:lnTo>
                    <a:lnTo>
                      <a:pt x="176998" y="426824"/>
                    </a:lnTo>
                    <a:lnTo>
                      <a:pt x="221247" y="402241"/>
                    </a:lnTo>
                    <a:lnTo>
                      <a:pt x="240914" y="343242"/>
                    </a:lnTo>
                    <a:lnTo>
                      <a:pt x="196664" y="338325"/>
                    </a:lnTo>
                    <a:lnTo>
                      <a:pt x="186831" y="313742"/>
                    </a:lnTo>
                    <a:lnTo>
                      <a:pt x="162248" y="289159"/>
                    </a:lnTo>
                    <a:lnTo>
                      <a:pt x="122915" y="298992"/>
                    </a:lnTo>
                    <a:lnTo>
                      <a:pt x="108166" y="269492"/>
                    </a:lnTo>
                    <a:lnTo>
                      <a:pt x="152415" y="235076"/>
                    </a:lnTo>
                    <a:lnTo>
                      <a:pt x="216331" y="230160"/>
                    </a:lnTo>
                    <a:lnTo>
                      <a:pt x="235997" y="171160"/>
                    </a:lnTo>
                    <a:lnTo>
                      <a:pt x="290080" y="131827"/>
                    </a:lnTo>
                    <a:lnTo>
                      <a:pt x="329413" y="72828"/>
                    </a:lnTo>
                    <a:lnTo>
                      <a:pt x="383495" y="102328"/>
                    </a:lnTo>
                    <a:lnTo>
                      <a:pt x="373662" y="176077"/>
                    </a:lnTo>
                    <a:lnTo>
                      <a:pt x="432662" y="195743"/>
                    </a:lnTo>
                    <a:lnTo>
                      <a:pt x="422828" y="264576"/>
                    </a:lnTo>
                    <a:lnTo>
                      <a:pt x="506411" y="289159"/>
                    </a:lnTo>
                    <a:lnTo>
                      <a:pt x="535910" y="244909"/>
                    </a:lnTo>
                    <a:lnTo>
                      <a:pt x="619493" y="235076"/>
                    </a:lnTo>
                    <a:lnTo>
                      <a:pt x="678492" y="239993"/>
                    </a:lnTo>
                    <a:lnTo>
                      <a:pt x="678492" y="200660"/>
                    </a:lnTo>
                    <a:lnTo>
                      <a:pt x="707991" y="180994"/>
                    </a:lnTo>
                    <a:lnTo>
                      <a:pt x="703075" y="131827"/>
                    </a:lnTo>
                    <a:lnTo>
                      <a:pt x="732574" y="92495"/>
                    </a:lnTo>
                    <a:lnTo>
                      <a:pt x="717825" y="53162"/>
                    </a:lnTo>
                    <a:lnTo>
                      <a:pt x="727951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9F03165B-5C70-A30E-96FA-A3824E8A58B8}"/>
                  </a:ext>
                </a:extLst>
              </p:cNvPr>
              <p:cNvSpPr/>
              <p:nvPr/>
            </p:nvSpPr>
            <p:spPr>
              <a:xfrm>
                <a:off x="2793076" y="5006775"/>
                <a:ext cx="579232" cy="1449502"/>
              </a:xfrm>
              <a:custGeom>
                <a:avLst/>
                <a:gdLst>
                  <a:gd name="connsiteX0" fmla="*/ 565410 w 579232"/>
                  <a:gd name="connsiteY0" fmla="*/ 0 h 1449502"/>
                  <a:gd name="connsiteX1" fmla="*/ 579232 w 579232"/>
                  <a:gd name="connsiteY1" fmla="*/ 10367 h 1449502"/>
                  <a:gd name="connsiteX2" fmla="*/ 579232 w 579232"/>
                  <a:gd name="connsiteY2" fmla="*/ 1449502 h 1449502"/>
                  <a:gd name="connsiteX3" fmla="*/ 292616 w 579232"/>
                  <a:gd name="connsiteY3" fmla="*/ 1449502 h 1449502"/>
                  <a:gd name="connsiteX4" fmla="*/ 311384 w 579232"/>
                  <a:gd name="connsiteY4" fmla="*/ 1430733 h 1449502"/>
                  <a:gd name="connsiteX5" fmla="*/ 524439 w 579232"/>
                  <a:gd name="connsiteY5" fmla="*/ 1262751 h 1449502"/>
                  <a:gd name="connsiteX6" fmla="*/ 491660 w 579232"/>
                  <a:gd name="connsiteY6" fmla="*/ 1242263 h 1449502"/>
                  <a:gd name="connsiteX7" fmla="*/ 405620 w 579232"/>
                  <a:gd name="connsiteY7" fmla="*/ 1246362 h 1449502"/>
                  <a:gd name="connsiteX8" fmla="*/ 299094 w 579232"/>
                  <a:gd name="connsiteY8" fmla="*/ 1275041 h 1449502"/>
                  <a:gd name="connsiteX9" fmla="*/ 122914 w 579232"/>
                  <a:gd name="connsiteY9" fmla="*/ 1316012 h 1449502"/>
                  <a:gd name="connsiteX10" fmla="*/ 114720 w 579232"/>
                  <a:gd name="connsiteY10" fmla="*/ 1356985 h 1449502"/>
                  <a:gd name="connsiteX11" fmla="*/ 98332 w 579232"/>
                  <a:gd name="connsiteY11" fmla="*/ 1422538 h 1449502"/>
                  <a:gd name="connsiteX12" fmla="*/ 16388 w 579232"/>
                  <a:gd name="connsiteY12" fmla="*/ 1434829 h 1449502"/>
                  <a:gd name="connsiteX13" fmla="*/ 36874 w 579232"/>
                  <a:gd name="connsiteY13" fmla="*/ 1369274 h 1449502"/>
                  <a:gd name="connsiteX14" fmla="*/ 0 w 579232"/>
                  <a:gd name="connsiteY14" fmla="*/ 1328306 h 1449502"/>
                  <a:gd name="connsiteX15" fmla="*/ 36874 w 579232"/>
                  <a:gd name="connsiteY15" fmla="*/ 1299624 h 1449502"/>
                  <a:gd name="connsiteX16" fmla="*/ 98332 w 579232"/>
                  <a:gd name="connsiteY16" fmla="*/ 1250457 h 1449502"/>
                  <a:gd name="connsiteX17" fmla="*/ 180275 w 579232"/>
                  <a:gd name="connsiteY17" fmla="*/ 1221776 h 1449502"/>
                  <a:gd name="connsiteX18" fmla="*/ 282704 w 579232"/>
                  <a:gd name="connsiteY18" fmla="*/ 1164419 h 1449502"/>
                  <a:gd name="connsiteX19" fmla="*/ 340065 w 579232"/>
                  <a:gd name="connsiteY19" fmla="*/ 1090666 h 1449502"/>
                  <a:gd name="connsiteX20" fmla="*/ 405620 w 579232"/>
                  <a:gd name="connsiteY20" fmla="*/ 1037404 h 1449502"/>
                  <a:gd name="connsiteX21" fmla="*/ 409716 w 579232"/>
                  <a:gd name="connsiteY21" fmla="*/ 918588 h 1449502"/>
                  <a:gd name="connsiteX22" fmla="*/ 438397 w 579232"/>
                  <a:gd name="connsiteY22" fmla="*/ 881711 h 1449502"/>
                  <a:gd name="connsiteX23" fmla="*/ 327773 w 579232"/>
                  <a:gd name="connsiteY23" fmla="*/ 734214 h 1449502"/>
                  <a:gd name="connsiteX24" fmla="*/ 262219 w 579232"/>
                  <a:gd name="connsiteY24" fmla="*/ 734214 h 1449502"/>
                  <a:gd name="connsiteX25" fmla="*/ 245831 w 579232"/>
                  <a:gd name="connsiteY25" fmla="*/ 689147 h 1449502"/>
                  <a:gd name="connsiteX26" fmla="*/ 245831 w 579232"/>
                  <a:gd name="connsiteY26" fmla="*/ 644076 h 1449502"/>
                  <a:gd name="connsiteX27" fmla="*/ 159789 w 579232"/>
                  <a:gd name="connsiteY27" fmla="*/ 599006 h 1449502"/>
                  <a:gd name="connsiteX28" fmla="*/ 110624 w 579232"/>
                  <a:gd name="connsiteY28" fmla="*/ 574425 h 1449502"/>
                  <a:gd name="connsiteX29" fmla="*/ 69651 w 579232"/>
                  <a:gd name="connsiteY29" fmla="*/ 553938 h 1449502"/>
                  <a:gd name="connsiteX30" fmla="*/ 69651 w 579232"/>
                  <a:gd name="connsiteY30" fmla="*/ 422829 h 1449502"/>
                  <a:gd name="connsiteX31" fmla="*/ 27584 w 579232"/>
                  <a:gd name="connsiteY31" fmla="*/ 373750 h 1449502"/>
                  <a:gd name="connsiteX32" fmla="*/ 191747 w 579232"/>
                  <a:gd name="connsiteY32" fmla="*/ 378579 h 1449502"/>
                  <a:gd name="connsiteX33" fmla="*/ 221246 w 579232"/>
                  <a:gd name="connsiteY33" fmla="*/ 349080 h 1449502"/>
                  <a:gd name="connsiteX34" fmla="*/ 206497 w 579232"/>
                  <a:gd name="connsiteY34" fmla="*/ 250748 h 1449502"/>
                  <a:gd name="connsiteX35" fmla="*/ 349079 w 579232"/>
                  <a:gd name="connsiteY35" fmla="*/ 196665 h 1449502"/>
                  <a:gd name="connsiteX36" fmla="*/ 334330 w 579232"/>
                  <a:gd name="connsiteY36" fmla="*/ 157332 h 1449502"/>
                  <a:gd name="connsiteX37" fmla="*/ 373662 w 579232"/>
                  <a:gd name="connsiteY37" fmla="*/ 117999 h 1449502"/>
                  <a:gd name="connsiteX38" fmla="*/ 521161 w 579232"/>
                  <a:gd name="connsiteY38" fmla="*/ 113082 h 1449502"/>
                  <a:gd name="connsiteX0" fmla="*/ 565410 w 861172"/>
                  <a:gd name="connsiteY0" fmla="*/ 0 h 1449502"/>
                  <a:gd name="connsiteX1" fmla="*/ 579232 w 861172"/>
                  <a:gd name="connsiteY1" fmla="*/ 10367 h 1449502"/>
                  <a:gd name="connsiteX2" fmla="*/ 861172 w 861172"/>
                  <a:gd name="connsiteY2" fmla="*/ 517725 h 1449502"/>
                  <a:gd name="connsiteX3" fmla="*/ 579232 w 861172"/>
                  <a:gd name="connsiteY3" fmla="*/ 1449502 h 1449502"/>
                  <a:gd name="connsiteX4" fmla="*/ 292616 w 861172"/>
                  <a:gd name="connsiteY4" fmla="*/ 1449502 h 1449502"/>
                  <a:gd name="connsiteX5" fmla="*/ 311384 w 861172"/>
                  <a:gd name="connsiteY5" fmla="*/ 1430733 h 1449502"/>
                  <a:gd name="connsiteX6" fmla="*/ 524439 w 861172"/>
                  <a:gd name="connsiteY6" fmla="*/ 1262751 h 1449502"/>
                  <a:gd name="connsiteX7" fmla="*/ 491660 w 861172"/>
                  <a:gd name="connsiteY7" fmla="*/ 1242263 h 1449502"/>
                  <a:gd name="connsiteX8" fmla="*/ 405620 w 861172"/>
                  <a:gd name="connsiteY8" fmla="*/ 1246362 h 1449502"/>
                  <a:gd name="connsiteX9" fmla="*/ 299094 w 861172"/>
                  <a:gd name="connsiteY9" fmla="*/ 1275041 h 1449502"/>
                  <a:gd name="connsiteX10" fmla="*/ 122914 w 861172"/>
                  <a:gd name="connsiteY10" fmla="*/ 1316012 h 1449502"/>
                  <a:gd name="connsiteX11" fmla="*/ 114720 w 861172"/>
                  <a:gd name="connsiteY11" fmla="*/ 1356985 h 1449502"/>
                  <a:gd name="connsiteX12" fmla="*/ 98332 w 861172"/>
                  <a:gd name="connsiteY12" fmla="*/ 1422538 h 1449502"/>
                  <a:gd name="connsiteX13" fmla="*/ 16388 w 861172"/>
                  <a:gd name="connsiteY13" fmla="*/ 1434829 h 1449502"/>
                  <a:gd name="connsiteX14" fmla="*/ 36874 w 861172"/>
                  <a:gd name="connsiteY14" fmla="*/ 1369274 h 1449502"/>
                  <a:gd name="connsiteX15" fmla="*/ 0 w 861172"/>
                  <a:gd name="connsiteY15" fmla="*/ 1328306 h 1449502"/>
                  <a:gd name="connsiteX16" fmla="*/ 36874 w 861172"/>
                  <a:gd name="connsiteY16" fmla="*/ 1299624 h 1449502"/>
                  <a:gd name="connsiteX17" fmla="*/ 98332 w 861172"/>
                  <a:gd name="connsiteY17" fmla="*/ 1250457 h 1449502"/>
                  <a:gd name="connsiteX18" fmla="*/ 180275 w 861172"/>
                  <a:gd name="connsiteY18" fmla="*/ 1221776 h 1449502"/>
                  <a:gd name="connsiteX19" fmla="*/ 282704 w 861172"/>
                  <a:gd name="connsiteY19" fmla="*/ 1164419 h 1449502"/>
                  <a:gd name="connsiteX20" fmla="*/ 340065 w 861172"/>
                  <a:gd name="connsiteY20" fmla="*/ 1090666 h 1449502"/>
                  <a:gd name="connsiteX21" fmla="*/ 405620 w 861172"/>
                  <a:gd name="connsiteY21" fmla="*/ 1037404 h 1449502"/>
                  <a:gd name="connsiteX22" fmla="*/ 409716 w 861172"/>
                  <a:gd name="connsiteY22" fmla="*/ 918588 h 1449502"/>
                  <a:gd name="connsiteX23" fmla="*/ 438397 w 861172"/>
                  <a:gd name="connsiteY23" fmla="*/ 881711 h 1449502"/>
                  <a:gd name="connsiteX24" fmla="*/ 327773 w 861172"/>
                  <a:gd name="connsiteY24" fmla="*/ 734214 h 1449502"/>
                  <a:gd name="connsiteX25" fmla="*/ 262219 w 861172"/>
                  <a:gd name="connsiteY25" fmla="*/ 734214 h 1449502"/>
                  <a:gd name="connsiteX26" fmla="*/ 245831 w 861172"/>
                  <a:gd name="connsiteY26" fmla="*/ 689147 h 1449502"/>
                  <a:gd name="connsiteX27" fmla="*/ 245831 w 861172"/>
                  <a:gd name="connsiteY27" fmla="*/ 644076 h 1449502"/>
                  <a:gd name="connsiteX28" fmla="*/ 159789 w 861172"/>
                  <a:gd name="connsiteY28" fmla="*/ 599006 h 1449502"/>
                  <a:gd name="connsiteX29" fmla="*/ 110624 w 861172"/>
                  <a:gd name="connsiteY29" fmla="*/ 574425 h 1449502"/>
                  <a:gd name="connsiteX30" fmla="*/ 69651 w 861172"/>
                  <a:gd name="connsiteY30" fmla="*/ 553938 h 1449502"/>
                  <a:gd name="connsiteX31" fmla="*/ 69651 w 861172"/>
                  <a:gd name="connsiteY31" fmla="*/ 422829 h 1449502"/>
                  <a:gd name="connsiteX32" fmla="*/ 27584 w 861172"/>
                  <a:gd name="connsiteY32" fmla="*/ 373750 h 1449502"/>
                  <a:gd name="connsiteX33" fmla="*/ 191747 w 861172"/>
                  <a:gd name="connsiteY33" fmla="*/ 378579 h 1449502"/>
                  <a:gd name="connsiteX34" fmla="*/ 221246 w 861172"/>
                  <a:gd name="connsiteY34" fmla="*/ 349080 h 1449502"/>
                  <a:gd name="connsiteX35" fmla="*/ 206497 w 861172"/>
                  <a:gd name="connsiteY35" fmla="*/ 250748 h 1449502"/>
                  <a:gd name="connsiteX36" fmla="*/ 349079 w 861172"/>
                  <a:gd name="connsiteY36" fmla="*/ 196665 h 1449502"/>
                  <a:gd name="connsiteX37" fmla="*/ 334330 w 861172"/>
                  <a:gd name="connsiteY37" fmla="*/ 157332 h 1449502"/>
                  <a:gd name="connsiteX38" fmla="*/ 373662 w 861172"/>
                  <a:gd name="connsiteY38" fmla="*/ 117999 h 1449502"/>
                  <a:gd name="connsiteX39" fmla="*/ 521161 w 861172"/>
                  <a:gd name="connsiteY39" fmla="*/ 113082 h 1449502"/>
                  <a:gd name="connsiteX40" fmla="*/ 565410 w 861172"/>
                  <a:gd name="connsiteY40" fmla="*/ 0 h 1449502"/>
                  <a:gd name="connsiteX0" fmla="*/ 861172 w 952612"/>
                  <a:gd name="connsiteY0" fmla="*/ 517725 h 1449502"/>
                  <a:gd name="connsiteX1" fmla="*/ 579232 w 952612"/>
                  <a:gd name="connsiteY1" fmla="*/ 1449502 h 1449502"/>
                  <a:gd name="connsiteX2" fmla="*/ 292616 w 952612"/>
                  <a:gd name="connsiteY2" fmla="*/ 1449502 h 1449502"/>
                  <a:gd name="connsiteX3" fmla="*/ 311384 w 952612"/>
                  <a:gd name="connsiteY3" fmla="*/ 1430733 h 1449502"/>
                  <a:gd name="connsiteX4" fmla="*/ 524439 w 952612"/>
                  <a:gd name="connsiteY4" fmla="*/ 1262751 h 1449502"/>
                  <a:gd name="connsiteX5" fmla="*/ 491660 w 952612"/>
                  <a:gd name="connsiteY5" fmla="*/ 1242263 h 1449502"/>
                  <a:gd name="connsiteX6" fmla="*/ 405620 w 952612"/>
                  <a:gd name="connsiteY6" fmla="*/ 1246362 h 1449502"/>
                  <a:gd name="connsiteX7" fmla="*/ 299094 w 952612"/>
                  <a:gd name="connsiteY7" fmla="*/ 1275041 h 1449502"/>
                  <a:gd name="connsiteX8" fmla="*/ 122914 w 952612"/>
                  <a:gd name="connsiteY8" fmla="*/ 1316012 h 1449502"/>
                  <a:gd name="connsiteX9" fmla="*/ 114720 w 952612"/>
                  <a:gd name="connsiteY9" fmla="*/ 1356985 h 1449502"/>
                  <a:gd name="connsiteX10" fmla="*/ 98332 w 952612"/>
                  <a:gd name="connsiteY10" fmla="*/ 1422538 h 1449502"/>
                  <a:gd name="connsiteX11" fmla="*/ 16388 w 952612"/>
                  <a:gd name="connsiteY11" fmla="*/ 1434829 h 1449502"/>
                  <a:gd name="connsiteX12" fmla="*/ 36874 w 952612"/>
                  <a:gd name="connsiteY12" fmla="*/ 1369274 h 1449502"/>
                  <a:gd name="connsiteX13" fmla="*/ 0 w 952612"/>
                  <a:gd name="connsiteY13" fmla="*/ 1328306 h 1449502"/>
                  <a:gd name="connsiteX14" fmla="*/ 36874 w 952612"/>
                  <a:gd name="connsiteY14" fmla="*/ 1299624 h 1449502"/>
                  <a:gd name="connsiteX15" fmla="*/ 98332 w 952612"/>
                  <a:gd name="connsiteY15" fmla="*/ 1250457 h 1449502"/>
                  <a:gd name="connsiteX16" fmla="*/ 180275 w 952612"/>
                  <a:gd name="connsiteY16" fmla="*/ 1221776 h 1449502"/>
                  <a:gd name="connsiteX17" fmla="*/ 282704 w 952612"/>
                  <a:gd name="connsiteY17" fmla="*/ 1164419 h 1449502"/>
                  <a:gd name="connsiteX18" fmla="*/ 340065 w 952612"/>
                  <a:gd name="connsiteY18" fmla="*/ 1090666 h 1449502"/>
                  <a:gd name="connsiteX19" fmla="*/ 405620 w 952612"/>
                  <a:gd name="connsiteY19" fmla="*/ 1037404 h 1449502"/>
                  <a:gd name="connsiteX20" fmla="*/ 409716 w 952612"/>
                  <a:gd name="connsiteY20" fmla="*/ 918588 h 1449502"/>
                  <a:gd name="connsiteX21" fmla="*/ 438397 w 952612"/>
                  <a:gd name="connsiteY21" fmla="*/ 881711 h 1449502"/>
                  <a:gd name="connsiteX22" fmla="*/ 327773 w 952612"/>
                  <a:gd name="connsiteY22" fmla="*/ 734214 h 1449502"/>
                  <a:gd name="connsiteX23" fmla="*/ 262219 w 952612"/>
                  <a:gd name="connsiteY23" fmla="*/ 734214 h 1449502"/>
                  <a:gd name="connsiteX24" fmla="*/ 245831 w 952612"/>
                  <a:gd name="connsiteY24" fmla="*/ 689147 h 1449502"/>
                  <a:gd name="connsiteX25" fmla="*/ 245831 w 952612"/>
                  <a:gd name="connsiteY25" fmla="*/ 644076 h 1449502"/>
                  <a:gd name="connsiteX26" fmla="*/ 159789 w 952612"/>
                  <a:gd name="connsiteY26" fmla="*/ 599006 h 1449502"/>
                  <a:gd name="connsiteX27" fmla="*/ 110624 w 952612"/>
                  <a:gd name="connsiteY27" fmla="*/ 574425 h 1449502"/>
                  <a:gd name="connsiteX28" fmla="*/ 69651 w 952612"/>
                  <a:gd name="connsiteY28" fmla="*/ 553938 h 1449502"/>
                  <a:gd name="connsiteX29" fmla="*/ 69651 w 952612"/>
                  <a:gd name="connsiteY29" fmla="*/ 422829 h 1449502"/>
                  <a:gd name="connsiteX30" fmla="*/ 27584 w 952612"/>
                  <a:gd name="connsiteY30" fmla="*/ 373750 h 1449502"/>
                  <a:gd name="connsiteX31" fmla="*/ 191747 w 952612"/>
                  <a:gd name="connsiteY31" fmla="*/ 378579 h 1449502"/>
                  <a:gd name="connsiteX32" fmla="*/ 221246 w 952612"/>
                  <a:gd name="connsiteY32" fmla="*/ 349080 h 1449502"/>
                  <a:gd name="connsiteX33" fmla="*/ 206497 w 952612"/>
                  <a:gd name="connsiteY33" fmla="*/ 250748 h 1449502"/>
                  <a:gd name="connsiteX34" fmla="*/ 349079 w 952612"/>
                  <a:gd name="connsiteY34" fmla="*/ 196665 h 1449502"/>
                  <a:gd name="connsiteX35" fmla="*/ 334330 w 952612"/>
                  <a:gd name="connsiteY35" fmla="*/ 157332 h 1449502"/>
                  <a:gd name="connsiteX36" fmla="*/ 373662 w 952612"/>
                  <a:gd name="connsiteY36" fmla="*/ 117999 h 1449502"/>
                  <a:gd name="connsiteX37" fmla="*/ 521161 w 952612"/>
                  <a:gd name="connsiteY37" fmla="*/ 113082 h 1449502"/>
                  <a:gd name="connsiteX38" fmla="*/ 565410 w 952612"/>
                  <a:gd name="connsiteY38" fmla="*/ 0 h 1449502"/>
                  <a:gd name="connsiteX39" fmla="*/ 579232 w 952612"/>
                  <a:gd name="connsiteY39" fmla="*/ 10367 h 1449502"/>
                  <a:gd name="connsiteX40" fmla="*/ 952612 w 952612"/>
                  <a:gd name="connsiteY40" fmla="*/ 609165 h 1449502"/>
                  <a:gd name="connsiteX0" fmla="*/ 579232 w 952612"/>
                  <a:gd name="connsiteY0" fmla="*/ 1449502 h 1449502"/>
                  <a:gd name="connsiteX1" fmla="*/ 292616 w 952612"/>
                  <a:gd name="connsiteY1" fmla="*/ 1449502 h 1449502"/>
                  <a:gd name="connsiteX2" fmla="*/ 311384 w 952612"/>
                  <a:gd name="connsiteY2" fmla="*/ 1430733 h 1449502"/>
                  <a:gd name="connsiteX3" fmla="*/ 524439 w 952612"/>
                  <a:gd name="connsiteY3" fmla="*/ 1262751 h 1449502"/>
                  <a:gd name="connsiteX4" fmla="*/ 491660 w 952612"/>
                  <a:gd name="connsiteY4" fmla="*/ 1242263 h 1449502"/>
                  <a:gd name="connsiteX5" fmla="*/ 405620 w 952612"/>
                  <a:gd name="connsiteY5" fmla="*/ 1246362 h 1449502"/>
                  <a:gd name="connsiteX6" fmla="*/ 299094 w 952612"/>
                  <a:gd name="connsiteY6" fmla="*/ 1275041 h 1449502"/>
                  <a:gd name="connsiteX7" fmla="*/ 122914 w 952612"/>
                  <a:gd name="connsiteY7" fmla="*/ 1316012 h 1449502"/>
                  <a:gd name="connsiteX8" fmla="*/ 114720 w 952612"/>
                  <a:gd name="connsiteY8" fmla="*/ 1356985 h 1449502"/>
                  <a:gd name="connsiteX9" fmla="*/ 98332 w 952612"/>
                  <a:gd name="connsiteY9" fmla="*/ 1422538 h 1449502"/>
                  <a:gd name="connsiteX10" fmla="*/ 16388 w 952612"/>
                  <a:gd name="connsiteY10" fmla="*/ 1434829 h 1449502"/>
                  <a:gd name="connsiteX11" fmla="*/ 36874 w 952612"/>
                  <a:gd name="connsiteY11" fmla="*/ 1369274 h 1449502"/>
                  <a:gd name="connsiteX12" fmla="*/ 0 w 952612"/>
                  <a:gd name="connsiteY12" fmla="*/ 1328306 h 1449502"/>
                  <a:gd name="connsiteX13" fmla="*/ 36874 w 952612"/>
                  <a:gd name="connsiteY13" fmla="*/ 1299624 h 1449502"/>
                  <a:gd name="connsiteX14" fmla="*/ 98332 w 952612"/>
                  <a:gd name="connsiteY14" fmla="*/ 1250457 h 1449502"/>
                  <a:gd name="connsiteX15" fmla="*/ 180275 w 952612"/>
                  <a:gd name="connsiteY15" fmla="*/ 1221776 h 1449502"/>
                  <a:gd name="connsiteX16" fmla="*/ 282704 w 952612"/>
                  <a:gd name="connsiteY16" fmla="*/ 1164419 h 1449502"/>
                  <a:gd name="connsiteX17" fmla="*/ 340065 w 952612"/>
                  <a:gd name="connsiteY17" fmla="*/ 1090666 h 1449502"/>
                  <a:gd name="connsiteX18" fmla="*/ 405620 w 952612"/>
                  <a:gd name="connsiteY18" fmla="*/ 1037404 h 1449502"/>
                  <a:gd name="connsiteX19" fmla="*/ 409716 w 952612"/>
                  <a:gd name="connsiteY19" fmla="*/ 918588 h 1449502"/>
                  <a:gd name="connsiteX20" fmla="*/ 438397 w 952612"/>
                  <a:gd name="connsiteY20" fmla="*/ 881711 h 1449502"/>
                  <a:gd name="connsiteX21" fmla="*/ 327773 w 952612"/>
                  <a:gd name="connsiteY21" fmla="*/ 734214 h 1449502"/>
                  <a:gd name="connsiteX22" fmla="*/ 262219 w 952612"/>
                  <a:gd name="connsiteY22" fmla="*/ 734214 h 1449502"/>
                  <a:gd name="connsiteX23" fmla="*/ 245831 w 952612"/>
                  <a:gd name="connsiteY23" fmla="*/ 689147 h 1449502"/>
                  <a:gd name="connsiteX24" fmla="*/ 245831 w 952612"/>
                  <a:gd name="connsiteY24" fmla="*/ 644076 h 1449502"/>
                  <a:gd name="connsiteX25" fmla="*/ 159789 w 952612"/>
                  <a:gd name="connsiteY25" fmla="*/ 599006 h 1449502"/>
                  <a:gd name="connsiteX26" fmla="*/ 110624 w 952612"/>
                  <a:gd name="connsiteY26" fmla="*/ 574425 h 1449502"/>
                  <a:gd name="connsiteX27" fmla="*/ 69651 w 952612"/>
                  <a:gd name="connsiteY27" fmla="*/ 553938 h 1449502"/>
                  <a:gd name="connsiteX28" fmla="*/ 69651 w 952612"/>
                  <a:gd name="connsiteY28" fmla="*/ 422829 h 1449502"/>
                  <a:gd name="connsiteX29" fmla="*/ 27584 w 952612"/>
                  <a:gd name="connsiteY29" fmla="*/ 373750 h 1449502"/>
                  <a:gd name="connsiteX30" fmla="*/ 191747 w 952612"/>
                  <a:gd name="connsiteY30" fmla="*/ 378579 h 1449502"/>
                  <a:gd name="connsiteX31" fmla="*/ 221246 w 952612"/>
                  <a:gd name="connsiteY31" fmla="*/ 349080 h 1449502"/>
                  <a:gd name="connsiteX32" fmla="*/ 206497 w 952612"/>
                  <a:gd name="connsiteY32" fmla="*/ 250748 h 1449502"/>
                  <a:gd name="connsiteX33" fmla="*/ 349079 w 952612"/>
                  <a:gd name="connsiteY33" fmla="*/ 196665 h 1449502"/>
                  <a:gd name="connsiteX34" fmla="*/ 334330 w 952612"/>
                  <a:gd name="connsiteY34" fmla="*/ 157332 h 1449502"/>
                  <a:gd name="connsiteX35" fmla="*/ 373662 w 952612"/>
                  <a:gd name="connsiteY35" fmla="*/ 117999 h 1449502"/>
                  <a:gd name="connsiteX36" fmla="*/ 521161 w 952612"/>
                  <a:gd name="connsiteY36" fmla="*/ 113082 h 1449502"/>
                  <a:gd name="connsiteX37" fmla="*/ 565410 w 952612"/>
                  <a:gd name="connsiteY37" fmla="*/ 0 h 1449502"/>
                  <a:gd name="connsiteX38" fmla="*/ 579232 w 952612"/>
                  <a:gd name="connsiteY38" fmla="*/ 10367 h 1449502"/>
                  <a:gd name="connsiteX39" fmla="*/ 952612 w 952612"/>
                  <a:gd name="connsiteY39" fmla="*/ 609165 h 1449502"/>
                  <a:gd name="connsiteX0" fmla="*/ 579232 w 579232"/>
                  <a:gd name="connsiteY0" fmla="*/ 1449502 h 1449502"/>
                  <a:gd name="connsiteX1" fmla="*/ 292616 w 579232"/>
                  <a:gd name="connsiteY1" fmla="*/ 1449502 h 1449502"/>
                  <a:gd name="connsiteX2" fmla="*/ 311384 w 579232"/>
                  <a:gd name="connsiteY2" fmla="*/ 1430733 h 1449502"/>
                  <a:gd name="connsiteX3" fmla="*/ 524439 w 579232"/>
                  <a:gd name="connsiteY3" fmla="*/ 1262751 h 1449502"/>
                  <a:gd name="connsiteX4" fmla="*/ 491660 w 579232"/>
                  <a:gd name="connsiteY4" fmla="*/ 1242263 h 1449502"/>
                  <a:gd name="connsiteX5" fmla="*/ 405620 w 579232"/>
                  <a:gd name="connsiteY5" fmla="*/ 1246362 h 1449502"/>
                  <a:gd name="connsiteX6" fmla="*/ 299094 w 579232"/>
                  <a:gd name="connsiteY6" fmla="*/ 1275041 h 1449502"/>
                  <a:gd name="connsiteX7" fmla="*/ 122914 w 579232"/>
                  <a:gd name="connsiteY7" fmla="*/ 1316012 h 1449502"/>
                  <a:gd name="connsiteX8" fmla="*/ 114720 w 579232"/>
                  <a:gd name="connsiteY8" fmla="*/ 1356985 h 1449502"/>
                  <a:gd name="connsiteX9" fmla="*/ 98332 w 579232"/>
                  <a:gd name="connsiteY9" fmla="*/ 1422538 h 1449502"/>
                  <a:gd name="connsiteX10" fmla="*/ 16388 w 579232"/>
                  <a:gd name="connsiteY10" fmla="*/ 1434829 h 1449502"/>
                  <a:gd name="connsiteX11" fmla="*/ 36874 w 579232"/>
                  <a:gd name="connsiteY11" fmla="*/ 1369274 h 1449502"/>
                  <a:gd name="connsiteX12" fmla="*/ 0 w 579232"/>
                  <a:gd name="connsiteY12" fmla="*/ 1328306 h 1449502"/>
                  <a:gd name="connsiteX13" fmla="*/ 36874 w 579232"/>
                  <a:gd name="connsiteY13" fmla="*/ 1299624 h 1449502"/>
                  <a:gd name="connsiteX14" fmla="*/ 98332 w 579232"/>
                  <a:gd name="connsiteY14" fmla="*/ 1250457 h 1449502"/>
                  <a:gd name="connsiteX15" fmla="*/ 180275 w 579232"/>
                  <a:gd name="connsiteY15" fmla="*/ 1221776 h 1449502"/>
                  <a:gd name="connsiteX16" fmla="*/ 282704 w 579232"/>
                  <a:gd name="connsiteY16" fmla="*/ 1164419 h 1449502"/>
                  <a:gd name="connsiteX17" fmla="*/ 340065 w 579232"/>
                  <a:gd name="connsiteY17" fmla="*/ 1090666 h 1449502"/>
                  <a:gd name="connsiteX18" fmla="*/ 405620 w 579232"/>
                  <a:gd name="connsiteY18" fmla="*/ 1037404 h 1449502"/>
                  <a:gd name="connsiteX19" fmla="*/ 409716 w 579232"/>
                  <a:gd name="connsiteY19" fmla="*/ 918588 h 1449502"/>
                  <a:gd name="connsiteX20" fmla="*/ 438397 w 579232"/>
                  <a:gd name="connsiteY20" fmla="*/ 881711 h 1449502"/>
                  <a:gd name="connsiteX21" fmla="*/ 327773 w 579232"/>
                  <a:gd name="connsiteY21" fmla="*/ 734214 h 1449502"/>
                  <a:gd name="connsiteX22" fmla="*/ 262219 w 579232"/>
                  <a:gd name="connsiteY22" fmla="*/ 734214 h 1449502"/>
                  <a:gd name="connsiteX23" fmla="*/ 245831 w 579232"/>
                  <a:gd name="connsiteY23" fmla="*/ 689147 h 1449502"/>
                  <a:gd name="connsiteX24" fmla="*/ 245831 w 579232"/>
                  <a:gd name="connsiteY24" fmla="*/ 644076 h 1449502"/>
                  <a:gd name="connsiteX25" fmla="*/ 159789 w 579232"/>
                  <a:gd name="connsiteY25" fmla="*/ 599006 h 1449502"/>
                  <a:gd name="connsiteX26" fmla="*/ 110624 w 579232"/>
                  <a:gd name="connsiteY26" fmla="*/ 574425 h 1449502"/>
                  <a:gd name="connsiteX27" fmla="*/ 69651 w 579232"/>
                  <a:gd name="connsiteY27" fmla="*/ 553938 h 1449502"/>
                  <a:gd name="connsiteX28" fmla="*/ 69651 w 579232"/>
                  <a:gd name="connsiteY28" fmla="*/ 422829 h 1449502"/>
                  <a:gd name="connsiteX29" fmla="*/ 27584 w 579232"/>
                  <a:gd name="connsiteY29" fmla="*/ 373750 h 1449502"/>
                  <a:gd name="connsiteX30" fmla="*/ 191747 w 579232"/>
                  <a:gd name="connsiteY30" fmla="*/ 378579 h 1449502"/>
                  <a:gd name="connsiteX31" fmla="*/ 221246 w 579232"/>
                  <a:gd name="connsiteY31" fmla="*/ 349080 h 1449502"/>
                  <a:gd name="connsiteX32" fmla="*/ 206497 w 579232"/>
                  <a:gd name="connsiteY32" fmla="*/ 250748 h 1449502"/>
                  <a:gd name="connsiteX33" fmla="*/ 349079 w 579232"/>
                  <a:gd name="connsiteY33" fmla="*/ 196665 h 1449502"/>
                  <a:gd name="connsiteX34" fmla="*/ 334330 w 579232"/>
                  <a:gd name="connsiteY34" fmla="*/ 157332 h 1449502"/>
                  <a:gd name="connsiteX35" fmla="*/ 373662 w 579232"/>
                  <a:gd name="connsiteY35" fmla="*/ 117999 h 1449502"/>
                  <a:gd name="connsiteX36" fmla="*/ 521161 w 579232"/>
                  <a:gd name="connsiteY36" fmla="*/ 113082 h 1449502"/>
                  <a:gd name="connsiteX37" fmla="*/ 565410 w 579232"/>
                  <a:gd name="connsiteY37" fmla="*/ 0 h 1449502"/>
                  <a:gd name="connsiteX38" fmla="*/ 579232 w 579232"/>
                  <a:gd name="connsiteY38" fmla="*/ 10367 h 1449502"/>
                  <a:gd name="connsiteX0" fmla="*/ 292616 w 579232"/>
                  <a:gd name="connsiteY0" fmla="*/ 1449502 h 1449502"/>
                  <a:gd name="connsiteX1" fmla="*/ 311384 w 579232"/>
                  <a:gd name="connsiteY1" fmla="*/ 1430733 h 1449502"/>
                  <a:gd name="connsiteX2" fmla="*/ 524439 w 579232"/>
                  <a:gd name="connsiteY2" fmla="*/ 1262751 h 1449502"/>
                  <a:gd name="connsiteX3" fmla="*/ 491660 w 579232"/>
                  <a:gd name="connsiteY3" fmla="*/ 1242263 h 1449502"/>
                  <a:gd name="connsiteX4" fmla="*/ 405620 w 579232"/>
                  <a:gd name="connsiteY4" fmla="*/ 1246362 h 1449502"/>
                  <a:gd name="connsiteX5" fmla="*/ 299094 w 579232"/>
                  <a:gd name="connsiteY5" fmla="*/ 1275041 h 1449502"/>
                  <a:gd name="connsiteX6" fmla="*/ 122914 w 579232"/>
                  <a:gd name="connsiteY6" fmla="*/ 1316012 h 1449502"/>
                  <a:gd name="connsiteX7" fmla="*/ 114720 w 579232"/>
                  <a:gd name="connsiteY7" fmla="*/ 1356985 h 1449502"/>
                  <a:gd name="connsiteX8" fmla="*/ 98332 w 579232"/>
                  <a:gd name="connsiteY8" fmla="*/ 1422538 h 1449502"/>
                  <a:gd name="connsiteX9" fmla="*/ 16388 w 579232"/>
                  <a:gd name="connsiteY9" fmla="*/ 1434829 h 1449502"/>
                  <a:gd name="connsiteX10" fmla="*/ 36874 w 579232"/>
                  <a:gd name="connsiteY10" fmla="*/ 1369274 h 1449502"/>
                  <a:gd name="connsiteX11" fmla="*/ 0 w 579232"/>
                  <a:gd name="connsiteY11" fmla="*/ 1328306 h 1449502"/>
                  <a:gd name="connsiteX12" fmla="*/ 36874 w 579232"/>
                  <a:gd name="connsiteY12" fmla="*/ 1299624 h 1449502"/>
                  <a:gd name="connsiteX13" fmla="*/ 98332 w 579232"/>
                  <a:gd name="connsiteY13" fmla="*/ 1250457 h 1449502"/>
                  <a:gd name="connsiteX14" fmla="*/ 180275 w 579232"/>
                  <a:gd name="connsiteY14" fmla="*/ 1221776 h 1449502"/>
                  <a:gd name="connsiteX15" fmla="*/ 282704 w 579232"/>
                  <a:gd name="connsiteY15" fmla="*/ 1164419 h 1449502"/>
                  <a:gd name="connsiteX16" fmla="*/ 340065 w 579232"/>
                  <a:gd name="connsiteY16" fmla="*/ 1090666 h 1449502"/>
                  <a:gd name="connsiteX17" fmla="*/ 405620 w 579232"/>
                  <a:gd name="connsiteY17" fmla="*/ 1037404 h 1449502"/>
                  <a:gd name="connsiteX18" fmla="*/ 409716 w 579232"/>
                  <a:gd name="connsiteY18" fmla="*/ 918588 h 1449502"/>
                  <a:gd name="connsiteX19" fmla="*/ 438397 w 579232"/>
                  <a:gd name="connsiteY19" fmla="*/ 881711 h 1449502"/>
                  <a:gd name="connsiteX20" fmla="*/ 327773 w 579232"/>
                  <a:gd name="connsiteY20" fmla="*/ 734214 h 1449502"/>
                  <a:gd name="connsiteX21" fmla="*/ 262219 w 579232"/>
                  <a:gd name="connsiteY21" fmla="*/ 734214 h 1449502"/>
                  <a:gd name="connsiteX22" fmla="*/ 245831 w 579232"/>
                  <a:gd name="connsiteY22" fmla="*/ 689147 h 1449502"/>
                  <a:gd name="connsiteX23" fmla="*/ 245831 w 579232"/>
                  <a:gd name="connsiteY23" fmla="*/ 644076 h 1449502"/>
                  <a:gd name="connsiteX24" fmla="*/ 159789 w 579232"/>
                  <a:gd name="connsiteY24" fmla="*/ 599006 h 1449502"/>
                  <a:gd name="connsiteX25" fmla="*/ 110624 w 579232"/>
                  <a:gd name="connsiteY25" fmla="*/ 574425 h 1449502"/>
                  <a:gd name="connsiteX26" fmla="*/ 69651 w 579232"/>
                  <a:gd name="connsiteY26" fmla="*/ 553938 h 1449502"/>
                  <a:gd name="connsiteX27" fmla="*/ 69651 w 579232"/>
                  <a:gd name="connsiteY27" fmla="*/ 422829 h 1449502"/>
                  <a:gd name="connsiteX28" fmla="*/ 27584 w 579232"/>
                  <a:gd name="connsiteY28" fmla="*/ 373750 h 1449502"/>
                  <a:gd name="connsiteX29" fmla="*/ 191747 w 579232"/>
                  <a:gd name="connsiteY29" fmla="*/ 378579 h 1449502"/>
                  <a:gd name="connsiteX30" fmla="*/ 221246 w 579232"/>
                  <a:gd name="connsiteY30" fmla="*/ 349080 h 1449502"/>
                  <a:gd name="connsiteX31" fmla="*/ 206497 w 579232"/>
                  <a:gd name="connsiteY31" fmla="*/ 250748 h 1449502"/>
                  <a:gd name="connsiteX32" fmla="*/ 349079 w 579232"/>
                  <a:gd name="connsiteY32" fmla="*/ 196665 h 1449502"/>
                  <a:gd name="connsiteX33" fmla="*/ 334330 w 579232"/>
                  <a:gd name="connsiteY33" fmla="*/ 157332 h 1449502"/>
                  <a:gd name="connsiteX34" fmla="*/ 373662 w 579232"/>
                  <a:gd name="connsiteY34" fmla="*/ 117999 h 1449502"/>
                  <a:gd name="connsiteX35" fmla="*/ 521161 w 579232"/>
                  <a:gd name="connsiteY35" fmla="*/ 113082 h 1449502"/>
                  <a:gd name="connsiteX36" fmla="*/ 565410 w 579232"/>
                  <a:gd name="connsiteY36" fmla="*/ 0 h 1449502"/>
                  <a:gd name="connsiteX37" fmla="*/ 579232 w 579232"/>
                  <a:gd name="connsiteY37" fmla="*/ 10367 h 144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79232" h="1449502">
                    <a:moveTo>
                      <a:pt x="292616" y="1449502"/>
                    </a:moveTo>
                    <a:lnTo>
                      <a:pt x="311384" y="1430733"/>
                    </a:lnTo>
                    <a:lnTo>
                      <a:pt x="524439" y="1262751"/>
                    </a:lnTo>
                    <a:lnTo>
                      <a:pt x="491660" y="1242263"/>
                    </a:lnTo>
                    <a:lnTo>
                      <a:pt x="405620" y="1246362"/>
                    </a:lnTo>
                    <a:lnTo>
                      <a:pt x="299094" y="1275041"/>
                    </a:lnTo>
                    <a:lnTo>
                      <a:pt x="122914" y="1316012"/>
                    </a:lnTo>
                    <a:lnTo>
                      <a:pt x="114720" y="1356985"/>
                    </a:lnTo>
                    <a:lnTo>
                      <a:pt x="98332" y="1422538"/>
                    </a:lnTo>
                    <a:lnTo>
                      <a:pt x="16388" y="1434829"/>
                    </a:lnTo>
                    <a:lnTo>
                      <a:pt x="36874" y="1369274"/>
                    </a:lnTo>
                    <a:lnTo>
                      <a:pt x="0" y="1328306"/>
                    </a:lnTo>
                    <a:lnTo>
                      <a:pt x="36874" y="1299624"/>
                    </a:lnTo>
                    <a:lnTo>
                      <a:pt x="98332" y="1250457"/>
                    </a:lnTo>
                    <a:lnTo>
                      <a:pt x="180275" y="1221776"/>
                    </a:lnTo>
                    <a:lnTo>
                      <a:pt x="282704" y="1164419"/>
                    </a:lnTo>
                    <a:lnTo>
                      <a:pt x="340065" y="1090666"/>
                    </a:lnTo>
                    <a:lnTo>
                      <a:pt x="405620" y="1037404"/>
                    </a:lnTo>
                    <a:cubicBezTo>
                      <a:pt x="406986" y="997799"/>
                      <a:pt x="408350" y="958193"/>
                      <a:pt x="409716" y="918588"/>
                    </a:cubicBezTo>
                    <a:lnTo>
                      <a:pt x="438397" y="881711"/>
                    </a:lnTo>
                    <a:lnTo>
                      <a:pt x="327773" y="734214"/>
                    </a:lnTo>
                    <a:lnTo>
                      <a:pt x="262219" y="734214"/>
                    </a:lnTo>
                    <a:lnTo>
                      <a:pt x="245831" y="689147"/>
                    </a:lnTo>
                    <a:lnTo>
                      <a:pt x="245831" y="644076"/>
                    </a:lnTo>
                    <a:lnTo>
                      <a:pt x="159789" y="599006"/>
                    </a:lnTo>
                    <a:lnTo>
                      <a:pt x="110624" y="574425"/>
                    </a:lnTo>
                    <a:lnTo>
                      <a:pt x="69651" y="553938"/>
                    </a:lnTo>
                    <a:lnTo>
                      <a:pt x="69651" y="422829"/>
                    </a:lnTo>
                    <a:lnTo>
                      <a:pt x="27584" y="373750"/>
                    </a:lnTo>
                    <a:lnTo>
                      <a:pt x="191747" y="378579"/>
                    </a:lnTo>
                    <a:lnTo>
                      <a:pt x="221246" y="349080"/>
                    </a:lnTo>
                    <a:lnTo>
                      <a:pt x="206497" y="250748"/>
                    </a:lnTo>
                    <a:lnTo>
                      <a:pt x="349079" y="196665"/>
                    </a:lnTo>
                    <a:lnTo>
                      <a:pt x="334330" y="157332"/>
                    </a:lnTo>
                    <a:lnTo>
                      <a:pt x="373662" y="117999"/>
                    </a:lnTo>
                    <a:lnTo>
                      <a:pt x="521161" y="113082"/>
                    </a:lnTo>
                    <a:lnTo>
                      <a:pt x="565410" y="0"/>
                    </a:lnTo>
                    <a:lnTo>
                      <a:pt x="579232" y="10367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3F7B99E4-A334-1B80-A272-17A181B8B92A}"/>
                </a:ext>
              </a:extLst>
            </p:cNvPr>
            <p:cNvGrpSpPr/>
            <p:nvPr/>
          </p:nvGrpSpPr>
          <p:grpSpPr>
            <a:xfrm>
              <a:off x="4658181" y="4631416"/>
              <a:ext cx="648079" cy="1239289"/>
              <a:chOff x="1491862" y="1894529"/>
              <a:chExt cx="391891" cy="749393"/>
            </a:xfrm>
          </p:grpSpPr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80B56648-8C54-86AF-0DE8-DC55D812A1C4}"/>
                  </a:ext>
                </a:extLst>
              </p:cNvPr>
              <p:cNvSpPr/>
              <p:nvPr/>
            </p:nvSpPr>
            <p:spPr>
              <a:xfrm>
                <a:off x="1689887" y="1894529"/>
                <a:ext cx="193866" cy="11166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5C0C4364-CF72-11E2-4E56-F380FF548BD6}"/>
                  </a:ext>
                </a:extLst>
              </p:cNvPr>
              <p:cNvSpPr/>
              <p:nvPr/>
            </p:nvSpPr>
            <p:spPr>
              <a:xfrm>
                <a:off x="1491862" y="2457810"/>
                <a:ext cx="317940" cy="18611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長崎</a:t>
                </a:r>
              </a:p>
            </p:txBody>
          </p:sp>
        </p:grp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19EDF0A1-EA8B-FC43-B71B-1F325B7E284D}"/>
              </a:ext>
            </a:extLst>
          </p:cNvPr>
          <p:cNvGrpSpPr/>
          <p:nvPr/>
        </p:nvGrpSpPr>
        <p:grpSpPr>
          <a:xfrm>
            <a:off x="6674559" y="3749040"/>
            <a:ext cx="2610869" cy="2707237"/>
            <a:chOff x="6674559" y="3749040"/>
            <a:chExt cx="2610869" cy="2707237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3A2AC074-34DC-E3E0-B628-BC6E01EFF10C}"/>
                </a:ext>
              </a:extLst>
            </p:cNvPr>
            <p:cNvGrpSpPr/>
            <p:nvPr/>
          </p:nvGrpSpPr>
          <p:grpSpPr>
            <a:xfrm>
              <a:off x="6674559" y="3749040"/>
              <a:ext cx="2610869" cy="2707237"/>
              <a:chOff x="761439" y="3749040"/>
              <a:chExt cx="2610869" cy="2707237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7A9F6196-569E-E8F3-6683-FD3C8D0146C2}"/>
                  </a:ext>
                </a:extLst>
              </p:cNvPr>
              <p:cNvSpPr/>
              <p:nvPr/>
            </p:nvSpPr>
            <p:spPr>
              <a:xfrm>
                <a:off x="2089535" y="3749040"/>
                <a:ext cx="1282314" cy="1636309"/>
              </a:xfrm>
              <a:custGeom>
                <a:avLst/>
                <a:gdLst>
                  <a:gd name="connsiteX0" fmla="*/ 727951 w 1282314"/>
                  <a:gd name="connsiteY0" fmla="*/ 0 h 1636309"/>
                  <a:gd name="connsiteX1" fmla="*/ 1282314 w 1282314"/>
                  <a:gd name="connsiteY1" fmla="*/ 0 h 1636309"/>
                  <a:gd name="connsiteX2" fmla="*/ 1282314 w 1282314"/>
                  <a:gd name="connsiteY2" fmla="*/ 1268103 h 1636309"/>
                  <a:gd name="connsiteX3" fmla="*/ 1268484 w 1282314"/>
                  <a:gd name="connsiteY3" fmla="*/ 1257730 h 1636309"/>
                  <a:gd name="connsiteX4" fmla="*/ 1224235 w 1282314"/>
                  <a:gd name="connsiteY4" fmla="*/ 1370812 h 1636309"/>
                  <a:gd name="connsiteX5" fmla="*/ 1076737 w 1282314"/>
                  <a:gd name="connsiteY5" fmla="*/ 1375729 h 1636309"/>
                  <a:gd name="connsiteX6" fmla="*/ 1037404 w 1282314"/>
                  <a:gd name="connsiteY6" fmla="*/ 1415062 h 1636309"/>
                  <a:gd name="connsiteX7" fmla="*/ 1052154 w 1282314"/>
                  <a:gd name="connsiteY7" fmla="*/ 1454395 h 1636309"/>
                  <a:gd name="connsiteX8" fmla="*/ 909572 w 1282314"/>
                  <a:gd name="connsiteY8" fmla="*/ 1508477 h 1636309"/>
                  <a:gd name="connsiteX9" fmla="*/ 924322 w 1282314"/>
                  <a:gd name="connsiteY9" fmla="*/ 1606809 h 1636309"/>
                  <a:gd name="connsiteX10" fmla="*/ 894822 w 1282314"/>
                  <a:gd name="connsiteY10" fmla="*/ 1636309 h 1636309"/>
                  <a:gd name="connsiteX11" fmla="*/ 727658 w 1282314"/>
                  <a:gd name="connsiteY11" fmla="*/ 1631393 h 1636309"/>
                  <a:gd name="connsiteX12" fmla="*/ 766991 w 1282314"/>
                  <a:gd name="connsiteY12" fmla="*/ 1518311 h 1636309"/>
                  <a:gd name="connsiteX13" fmla="*/ 747324 w 1282314"/>
                  <a:gd name="connsiteY13" fmla="*/ 1469144 h 1636309"/>
                  <a:gd name="connsiteX14" fmla="*/ 693242 w 1282314"/>
                  <a:gd name="connsiteY14" fmla="*/ 1405229 h 1636309"/>
                  <a:gd name="connsiteX15" fmla="*/ 639159 w 1282314"/>
                  <a:gd name="connsiteY15" fmla="*/ 1316730 h 1636309"/>
                  <a:gd name="connsiteX16" fmla="*/ 589993 w 1282314"/>
                  <a:gd name="connsiteY16" fmla="*/ 1154482 h 1636309"/>
                  <a:gd name="connsiteX17" fmla="*/ 653909 w 1282314"/>
                  <a:gd name="connsiteY17" fmla="*/ 1124982 h 1636309"/>
                  <a:gd name="connsiteX18" fmla="*/ 668659 w 1282314"/>
                  <a:gd name="connsiteY18" fmla="*/ 1080733 h 1636309"/>
                  <a:gd name="connsiteX19" fmla="*/ 693242 w 1282314"/>
                  <a:gd name="connsiteY19" fmla="*/ 1041400 h 1636309"/>
                  <a:gd name="connsiteX20" fmla="*/ 742408 w 1282314"/>
                  <a:gd name="connsiteY20" fmla="*/ 1021733 h 1636309"/>
                  <a:gd name="connsiteX21" fmla="*/ 766991 w 1282314"/>
                  <a:gd name="connsiteY21" fmla="*/ 997150 h 1636309"/>
                  <a:gd name="connsiteX22" fmla="*/ 776824 w 1282314"/>
                  <a:gd name="connsiteY22" fmla="*/ 947984 h 1636309"/>
                  <a:gd name="connsiteX23" fmla="*/ 825990 w 1282314"/>
                  <a:gd name="connsiteY23" fmla="*/ 943068 h 1636309"/>
                  <a:gd name="connsiteX24" fmla="*/ 850573 w 1282314"/>
                  <a:gd name="connsiteY24" fmla="*/ 898818 h 1636309"/>
                  <a:gd name="connsiteX25" fmla="*/ 884989 w 1282314"/>
                  <a:gd name="connsiteY25" fmla="*/ 893902 h 1636309"/>
                  <a:gd name="connsiteX26" fmla="*/ 884989 w 1282314"/>
                  <a:gd name="connsiteY26" fmla="*/ 849652 h 1636309"/>
                  <a:gd name="connsiteX27" fmla="*/ 924322 w 1282314"/>
                  <a:gd name="connsiteY27" fmla="*/ 849652 h 1636309"/>
                  <a:gd name="connsiteX28" fmla="*/ 963655 w 1282314"/>
                  <a:gd name="connsiteY28" fmla="*/ 815236 h 1636309"/>
                  <a:gd name="connsiteX29" fmla="*/ 993155 w 1282314"/>
                  <a:gd name="connsiteY29" fmla="*/ 746403 h 1636309"/>
                  <a:gd name="connsiteX30" fmla="*/ 988238 w 1282314"/>
                  <a:gd name="connsiteY30" fmla="*/ 628405 h 1636309"/>
                  <a:gd name="connsiteX31" fmla="*/ 948905 w 1282314"/>
                  <a:gd name="connsiteY31" fmla="*/ 579239 h 1636309"/>
                  <a:gd name="connsiteX32" fmla="*/ 860406 w 1282314"/>
                  <a:gd name="connsiteY32" fmla="*/ 603822 h 1636309"/>
                  <a:gd name="connsiteX33" fmla="*/ 776824 w 1282314"/>
                  <a:gd name="connsiteY33" fmla="*/ 692321 h 1636309"/>
                  <a:gd name="connsiteX34" fmla="*/ 742408 w 1282314"/>
                  <a:gd name="connsiteY34" fmla="*/ 697237 h 1636309"/>
                  <a:gd name="connsiteX35" fmla="*/ 712908 w 1282314"/>
                  <a:gd name="connsiteY35" fmla="*/ 643155 h 1636309"/>
                  <a:gd name="connsiteX36" fmla="*/ 599826 w 1282314"/>
                  <a:gd name="connsiteY36" fmla="*/ 598905 h 1636309"/>
                  <a:gd name="connsiteX37" fmla="*/ 467078 w 1282314"/>
                  <a:gd name="connsiteY37" fmla="*/ 520239 h 1636309"/>
                  <a:gd name="connsiteX38" fmla="*/ 417912 w 1282314"/>
                  <a:gd name="connsiteY38" fmla="*/ 525156 h 1636309"/>
                  <a:gd name="connsiteX39" fmla="*/ 329413 w 1282314"/>
                  <a:gd name="connsiteY39" fmla="*/ 510406 h 1636309"/>
                  <a:gd name="connsiteX40" fmla="*/ 294997 w 1282314"/>
                  <a:gd name="connsiteY40" fmla="*/ 534989 h 1636309"/>
                  <a:gd name="connsiteX41" fmla="*/ 211414 w 1282314"/>
                  <a:gd name="connsiteY41" fmla="*/ 510406 h 1636309"/>
                  <a:gd name="connsiteX42" fmla="*/ 147498 w 1282314"/>
                  <a:gd name="connsiteY42" fmla="*/ 525156 h 1636309"/>
                  <a:gd name="connsiteX43" fmla="*/ 122915 w 1282314"/>
                  <a:gd name="connsiteY43" fmla="*/ 544822 h 1636309"/>
                  <a:gd name="connsiteX44" fmla="*/ 0 w 1282314"/>
                  <a:gd name="connsiteY44" fmla="*/ 534989 h 1636309"/>
                  <a:gd name="connsiteX45" fmla="*/ 19667 w 1282314"/>
                  <a:gd name="connsiteY45" fmla="*/ 485823 h 1636309"/>
                  <a:gd name="connsiteX46" fmla="*/ 73749 w 1282314"/>
                  <a:gd name="connsiteY46" fmla="*/ 451407 h 1636309"/>
                  <a:gd name="connsiteX47" fmla="*/ 147498 w 1282314"/>
                  <a:gd name="connsiteY47" fmla="*/ 451407 h 1636309"/>
                  <a:gd name="connsiteX48" fmla="*/ 176998 w 1282314"/>
                  <a:gd name="connsiteY48" fmla="*/ 426824 h 1636309"/>
                  <a:gd name="connsiteX49" fmla="*/ 221247 w 1282314"/>
                  <a:gd name="connsiteY49" fmla="*/ 402241 h 1636309"/>
                  <a:gd name="connsiteX50" fmla="*/ 240914 w 1282314"/>
                  <a:gd name="connsiteY50" fmla="*/ 343242 h 1636309"/>
                  <a:gd name="connsiteX51" fmla="*/ 196664 w 1282314"/>
                  <a:gd name="connsiteY51" fmla="*/ 338325 h 1636309"/>
                  <a:gd name="connsiteX52" fmla="*/ 186831 w 1282314"/>
                  <a:gd name="connsiteY52" fmla="*/ 313742 h 1636309"/>
                  <a:gd name="connsiteX53" fmla="*/ 162248 w 1282314"/>
                  <a:gd name="connsiteY53" fmla="*/ 289159 h 1636309"/>
                  <a:gd name="connsiteX54" fmla="*/ 122915 w 1282314"/>
                  <a:gd name="connsiteY54" fmla="*/ 298992 h 1636309"/>
                  <a:gd name="connsiteX55" fmla="*/ 108166 w 1282314"/>
                  <a:gd name="connsiteY55" fmla="*/ 269492 h 1636309"/>
                  <a:gd name="connsiteX56" fmla="*/ 152415 w 1282314"/>
                  <a:gd name="connsiteY56" fmla="*/ 235076 h 1636309"/>
                  <a:gd name="connsiteX57" fmla="*/ 216331 w 1282314"/>
                  <a:gd name="connsiteY57" fmla="*/ 230160 h 1636309"/>
                  <a:gd name="connsiteX58" fmla="*/ 235997 w 1282314"/>
                  <a:gd name="connsiteY58" fmla="*/ 171160 h 1636309"/>
                  <a:gd name="connsiteX59" fmla="*/ 290080 w 1282314"/>
                  <a:gd name="connsiteY59" fmla="*/ 131827 h 1636309"/>
                  <a:gd name="connsiteX60" fmla="*/ 329413 w 1282314"/>
                  <a:gd name="connsiteY60" fmla="*/ 72828 h 1636309"/>
                  <a:gd name="connsiteX61" fmla="*/ 383495 w 1282314"/>
                  <a:gd name="connsiteY61" fmla="*/ 102328 h 1636309"/>
                  <a:gd name="connsiteX62" fmla="*/ 373662 w 1282314"/>
                  <a:gd name="connsiteY62" fmla="*/ 176077 h 1636309"/>
                  <a:gd name="connsiteX63" fmla="*/ 432662 w 1282314"/>
                  <a:gd name="connsiteY63" fmla="*/ 195743 h 1636309"/>
                  <a:gd name="connsiteX64" fmla="*/ 422828 w 1282314"/>
                  <a:gd name="connsiteY64" fmla="*/ 264576 h 1636309"/>
                  <a:gd name="connsiteX65" fmla="*/ 506411 w 1282314"/>
                  <a:gd name="connsiteY65" fmla="*/ 289159 h 1636309"/>
                  <a:gd name="connsiteX66" fmla="*/ 535910 w 1282314"/>
                  <a:gd name="connsiteY66" fmla="*/ 244909 h 1636309"/>
                  <a:gd name="connsiteX67" fmla="*/ 619493 w 1282314"/>
                  <a:gd name="connsiteY67" fmla="*/ 235076 h 1636309"/>
                  <a:gd name="connsiteX68" fmla="*/ 678492 w 1282314"/>
                  <a:gd name="connsiteY68" fmla="*/ 239993 h 1636309"/>
                  <a:gd name="connsiteX69" fmla="*/ 678492 w 1282314"/>
                  <a:gd name="connsiteY69" fmla="*/ 200660 h 1636309"/>
                  <a:gd name="connsiteX70" fmla="*/ 707991 w 1282314"/>
                  <a:gd name="connsiteY70" fmla="*/ 180994 h 1636309"/>
                  <a:gd name="connsiteX71" fmla="*/ 703075 w 1282314"/>
                  <a:gd name="connsiteY71" fmla="*/ 131827 h 1636309"/>
                  <a:gd name="connsiteX72" fmla="*/ 732574 w 1282314"/>
                  <a:gd name="connsiteY72" fmla="*/ 92495 h 1636309"/>
                  <a:gd name="connsiteX73" fmla="*/ 717825 w 1282314"/>
                  <a:gd name="connsiteY73" fmla="*/ 53162 h 1636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282314" h="1636309">
                    <a:moveTo>
                      <a:pt x="727951" y="0"/>
                    </a:moveTo>
                    <a:lnTo>
                      <a:pt x="1282314" y="0"/>
                    </a:lnTo>
                    <a:lnTo>
                      <a:pt x="1282314" y="1268103"/>
                    </a:lnTo>
                    <a:lnTo>
                      <a:pt x="1268484" y="1257730"/>
                    </a:lnTo>
                    <a:lnTo>
                      <a:pt x="1224235" y="1370812"/>
                    </a:lnTo>
                    <a:lnTo>
                      <a:pt x="1076737" y="1375729"/>
                    </a:lnTo>
                    <a:lnTo>
                      <a:pt x="1037404" y="1415062"/>
                    </a:lnTo>
                    <a:lnTo>
                      <a:pt x="1052154" y="1454395"/>
                    </a:lnTo>
                    <a:lnTo>
                      <a:pt x="909572" y="1508477"/>
                    </a:lnTo>
                    <a:lnTo>
                      <a:pt x="924322" y="1606809"/>
                    </a:lnTo>
                    <a:lnTo>
                      <a:pt x="894822" y="1636309"/>
                    </a:lnTo>
                    <a:lnTo>
                      <a:pt x="727658" y="1631393"/>
                    </a:lnTo>
                    <a:lnTo>
                      <a:pt x="766991" y="1518311"/>
                    </a:lnTo>
                    <a:lnTo>
                      <a:pt x="747324" y="1469144"/>
                    </a:lnTo>
                    <a:lnTo>
                      <a:pt x="693242" y="1405229"/>
                    </a:lnTo>
                    <a:lnTo>
                      <a:pt x="639159" y="1316730"/>
                    </a:lnTo>
                    <a:lnTo>
                      <a:pt x="589993" y="1154482"/>
                    </a:lnTo>
                    <a:lnTo>
                      <a:pt x="653909" y="1124982"/>
                    </a:lnTo>
                    <a:lnTo>
                      <a:pt x="668659" y="1080733"/>
                    </a:lnTo>
                    <a:lnTo>
                      <a:pt x="693242" y="1041400"/>
                    </a:lnTo>
                    <a:lnTo>
                      <a:pt x="742408" y="1021733"/>
                    </a:lnTo>
                    <a:lnTo>
                      <a:pt x="766991" y="997150"/>
                    </a:lnTo>
                    <a:lnTo>
                      <a:pt x="776824" y="947984"/>
                    </a:lnTo>
                    <a:lnTo>
                      <a:pt x="825990" y="943068"/>
                    </a:lnTo>
                    <a:lnTo>
                      <a:pt x="850573" y="898818"/>
                    </a:lnTo>
                    <a:lnTo>
                      <a:pt x="884989" y="893902"/>
                    </a:lnTo>
                    <a:lnTo>
                      <a:pt x="884989" y="849652"/>
                    </a:lnTo>
                    <a:lnTo>
                      <a:pt x="924322" y="849652"/>
                    </a:lnTo>
                    <a:lnTo>
                      <a:pt x="963655" y="815236"/>
                    </a:lnTo>
                    <a:lnTo>
                      <a:pt x="993155" y="746403"/>
                    </a:lnTo>
                    <a:lnTo>
                      <a:pt x="988238" y="628405"/>
                    </a:lnTo>
                    <a:lnTo>
                      <a:pt x="948905" y="579239"/>
                    </a:lnTo>
                    <a:lnTo>
                      <a:pt x="860406" y="603822"/>
                    </a:lnTo>
                    <a:lnTo>
                      <a:pt x="776824" y="692321"/>
                    </a:lnTo>
                    <a:lnTo>
                      <a:pt x="742408" y="697237"/>
                    </a:lnTo>
                    <a:lnTo>
                      <a:pt x="712908" y="643155"/>
                    </a:lnTo>
                    <a:lnTo>
                      <a:pt x="599826" y="598905"/>
                    </a:lnTo>
                    <a:lnTo>
                      <a:pt x="467078" y="520239"/>
                    </a:lnTo>
                    <a:lnTo>
                      <a:pt x="417912" y="525156"/>
                    </a:lnTo>
                    <a:lnTo>
                      <a:pt x="329413" y="510406"/>
                    </a:lnTo>
                    <a:lnTo>
                      <a:pt x="294997" y="534989"/>
                    </a:lnTo>
                    <a:lnTo>
                      <a:pt x="211414" y="510406"/>
                    </a:lnTo>
                    <a:lnTo>
                      <a:pt x="147498" y="525156"/>
                    </a:lnTo>
                    <a:lnTo>
                      <a:pt x="122915" y="544822"/>
                    </a:lnTo>
                    <a:lnTo>
                      <a:pt x="0" y="534989"/>
                    </a:lnTo>
                    <a:lnTo>
                      <a:pt x="19667" y="485823"/>
                    </a:lnTo>
                    <a:lnTo>
                      <a:pt x="73749" y="451407"/>
                    </a:lnTo>
                    <a:lnTo>
                      <a:pt x="147498" y="451407"/>
                    </a:lnTo>
                    <a:lnTo>
                      <a:pt x="176998" y="426824"/>
                    </a:lnTo>
                    <a:lnTo>
                      <a:pt x="221247" y="402241"/>
                    </a:lnTo>
                    <a:lnTo>
                      <a:pt x="240914" y="343242"/>
                    </a:lnTo>
                    <a:lnTo>
                      <a:pt x="196664" y="338325"/>
                    </a:lnTo>
                    <a:lnTo>
                      <a:pt x="186831" y="313742"/>
                    </a:lnTo>
                    <a:lnTo>
                      <a:pt x="162248" y="289159"/>
                    </a:lnTo>
                    <a:lnTo>
                      <a:pt x="122915" y="298992"/>
                    </a:lnTo>
                    <a:lnTo>
                      <a:pt x="108166" y="269492"/>
                    </a:lnTo>
                    <a:lnTo>
                      <a:pt x="152415" y="235076"/>
                    </a:lnTo>
                    <a:lnTo>
                      <a:pt x="216331" y="230160"/>
                    </a:lnTo>
                    <a:lnTo>
                      <a:pt x="235997" y="171160"/>
                    </a:lnTo>
                    <a:lnTo>
                      <a:pt x="290080" y="131827"/>
                    </a:lnTo>
                    <a:lnTo>
                      <a:pt x="329413" y="72828"/>
                    </a:lnTo>
                    <a:lnTo>
                      <a:pt x="383495" y="102328"/>
                    </a:lnTo>
                    <a:lnTo>
                      <a:pt x="373662" y="176077"/>
                    </a:lnTo>
                    <a:lnTo>
                      <a:pt x="432662" y="195743"/>
                    </a:lnTo>
                    <a:lnTo>
                      <a:pt x="422828" y="264576"/>
                    </a:lnTo>
                    <a:lnTo>
                      <a:pt x="506411" y="289159"/>
                    </a:lnTo>
                    <a:lnTo>
                      <a:pt x="535910" y="244909"/>
                    </a:lnTo>
                    <a:lnTo>
                      <a:pt x="619493" y="235076"/>
                    </a:lnTo>
                    <a:lnTo>
                      <a:pt x="678492" y="239993"/>
                    </a:lnTo>
                    <a:lnTo>
                      <a:pt x="678492" y="200660"/>
                    </a:lnTo>
                    <a:lnTo>
                      <a:pt x="707991" y="180994"/>
                    </a:lnTo>
                    <a:lnTo>
                      <a:pt x="703075" y="131827"/>
                    </a:lnTo>
                    <a:lnTo>
                      <a:pt x="732574" y="92495"/>
                    </a:lnTo>
                    <a:lnTo>
                      <a:pt x="717825" y="5316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DB2CF41F-EE6E-48A8-79AF-AFBABDEBE664}"/>
                  </a:ext>
                </a:extLst>
              </p:cNvPr>
              <p:cNvSpPr/>
              <p:nvPr/>
            </p:nvSpPr>
            <p:spPr>
              <a:xfrm>
                <a:off x="1542973" y="4093921"/>
                <a:ext cx="1539719" cy="1405331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125EB53D-D2C0-B490-B14A-2AABFCE96F0B}"/>
                  </a:ext>
                </a:extLst>
              </p:cNvPr>
              <p:cNvSpPr/>
              <p:nvPr/>
            </p:nvSpPr>
            <p:spPr>
              <a:xfrm>
                <a:off x="761439" y="4489297"/>
                <a:ext cx="2000443" cy="1895968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325CE788-0B36-4C72-055D-77A3280C2129}"/>
                  </a:ext>
                </a:extLst>
              </p:cNvPr>
              <p:cNvSpPr/>
              <p:nvPr/>
            </p:nvSpPr>
            <p:spPr>
              <a:xfrm>
                <a:off x="1034925" y="4179961"/>
                <a:ext cx="155695" cy="110624"/>
              </a:xfrm>
              <a:custGeom>
                <a:avLst/>
                <a:gdLst>
                  <a:gd name="connsiteX0" fmla="*/ 120650 w 241300"/>
                  <a:gd name="connsiteY0" fmla="*/ 0 h 171450"/>
                  <a:gd name="connsiteX1" fmla="*/ 0 w 241300"/>
                  <a:gd name="connsiteY1" fmla="*/ 88900 h 171450"/>
                  <a:gd name="connsiteX2" fmla="*/ 146050 w 241300"/>
                  <a:gd name="connsiteY2" fmla="*/ 171450 h 171450"/>
                  <a:gd name="connsiteX3" fmla="*/ 241300 w 241300"/>
                  <a:gd name="connsiteY3" fmla="*/ 76200 h 171450"/>
                  <a:gd name="connsiteX4" fmla="*/ 120650 w 241300"/>
                  <a:gd name="connsiteY4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300" h="171450">
                    <a:moveTo>
                      <a:pt x="120650" y="0"/>
                    </a:moveTo>
                    <a:lnTo>
                      <a:pt x="0" y="88900"/>
                    </a:lnTo>
                    <a:lnTo>
                      <a:pt x="146050" y="171450"/>
                    </a:lnTo>
                    <a:lnTo>
                      <a:pt x="241300" y="76200"/>
                    </a:lnTo>
                    <a:lnTo>
                      <a:pt x="12065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A222EC33-A54E-A9E5-454D-ABF244051CD3}"/>
                  </a:ext>
                </a:extLst>
              </p:cNvPr>
              <p:cNvSpPr/>
              <p:nvPr/>
            </p:nvSpPr>
            <p:spPr>
              <a:xfrm>
                <a:off x="1444644" y="4282390"/>
                <a:ext cx="147499" cy="139305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0E314EC0-B389-A349-8DD1-EF15B2B2209A}"/>
                  </a:ext>
                </a:extLst>
              </p:cNvPr>
              <p:cNvSpPr/>
              <p:nvPr/>
            </p:nvSpPr>
            <p:spPr>
              <a:xfrm>
                <a:off x="834162" y="4335655"/>
                <a:ext cx="65555" cy="208953"/>
              </a:xfrm>
              <a:custGeom>
                <a:avLst/>
                <a:gdLst>
                  <a:gd name="connsiteX0" fmla="*/ 38100 w 101600"/>
                  <a:gd name="connsiteY0" fmla="*/ 19050 h 323850"/>
                  <a:gd name="connsiteX1" fmla="*/ 25400 w 101600"/>
                  <a:gd name="connsiteY1" fmla="*/ 241300 h 323850"/>
                  <a:gd name="connsiteX2" fmla="*/ 0 w 101600"/>
                  <a:gd name="connsiteY2" fmla="*/ 292100 h 323850"/>
                  <a:gd name="connsiteX3" fmla="*/ 101600 w 101600"/>
                  <a:gd name="connsiteY3" fmla="*/ 323850 h 323850"/>
                  <a:gd name="connsiteX4" fmla="*/ 82550 w 101600"/>
                  <a:gd name="connsiteY4" fmla="*/ 241300 h 323850"/>
                  <a:gd name="connsiteX5" fmla="*/ 101600 w 101600"/>
                  <a:gd name="connsiteY5" fmla="*/ 196850 h 323850"/>
                  <a:gd name="connsiteX6" fmla="*/ 95250 w 101600"/>
                  <a:gd name="connsiteY6" fmla="*/ 0 h 323850"/>
                  <a:gd name="connsiteX7" fmla="*/ 38100 w 101600"/>
                  <a:gd name="connsiteY7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1600" h="323850">
                    <a:moveTo>
                      <a:pt x="38100" y="19050"/>
                    </a:moveTo>
                    <a:lnTo>
                      <a:pt x="25400" y="241300"/>
                    </a:lnTo>
                    <a:lnTo>
                      <a:pt x="0" y="292100"/>
                    </a:lnTo>
                    <a:lnTo>
                      <a:pt x="101600" y="323850"/>
                    </a:lnTo>
                    <a:lnTo>
                      <a:pt x="82550" y="241300"/>
                    </a:lnTo>
                    <a:lnTo>
                      <a:pt x="101600" y="196850"/>
                    </a:lnTo>
                    <a:lnTo>
                      <a:pt x="95250" y="0"/>
                    </a:lnTo>
                    <a:lnTo>
                      <a:pt x="38100" y="1905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96A6C64E-7551-547A-C64F-C855F204B694}"/>
                  </a:ext>
                </a:extLst>
              </p:cNvPr>
              <p:cNvSpPr/>
              <p:nvPr/>
            </p:nvSpPr>
            <p:spPr>
              <a:xfrm>
                <a:off x="2792617" y="5006775"/>
                <a:ext cx="579232" cy="1449502"/>
              </a:xfrm>
              <a:custGeom>
                <a:avLst/>
                <a:gdLst>
                  <a:gd name="connsiteX0" fmla="*/ 565410 w 579232"/>
                  <a:gd name="connsiteY0" fmla="*/ 0 h 1449502"/>
                  <a:gd name="connsiteX1" fmla="*/ 579232 w 579232"/>
                  <a:gd name="connsiteY1" fmla="*/ 10367 h 1449502"/>
                  <a:gd name="connsiteX2" fmla="*/ 579232 w 579232"/>
                  <a:gd name="connsiteY2" fmla="*/ 1449502 h 1449502"/>
                  <a:gd name="connsiteX3" fmla="*/ 292616 w 579232"/>
                  <a:gd name="connsiteY3" fmla="*/ 1449502 h 1449502"/>
                  <a:gd name="connsiteX4" fmla="*/ 311384 w 579232"/>
                  <a:gd name="connsiteY4" fmla="*/ 1430733 h 1449502"/>
                  <a:gd name="connsiteX5" fmla="*/ 524439 w 579232"/>
                  <a:gd name="connsiteY5" fmla="*/ 1262751 h 1449502"/>
                  <a:gd name="connsiteX6" fmla="*/ 491660 w 579232"/>
                  <a:gd name="connsiteY6" fmla="*/ 1242263 h 1449502"/>
                  <a:gd name="connsiteX7" fmla="*/ 405620 w 579232"/>
                  <a:gd name="connsiteY7" fmla="*/ 1246362 h 1449502"/>
                  <a:gd name="connsiteX8" fmla="*/ 299094 w 579232"/>
                  <a:gd name="connsiteY8" fmla="*/ 1275041 h 1449502"/>
                  <a:gd name="connsiteX9" fmla="*/ 122914 w 579232"/>
                  <a:gd name="connsiteY9" fmla="*/ 1316012 h 1449502"/>
                  <a:gd name="connsiteX10" fmla="*/ 114720 w 579232"/>
                  <a:gd name="connsiteY10" fmla="*/ 1356985 h 1449502"/>
                  <a:gd name="connsiteX11" fmla="*/ 98332 w 579232"/>
                  <a:gd name="connsiteY11" fmla="*/ 1422538 h 1449502"/>
                  <a:gd name="connsiteX12" fmla="*/ 16388 w 579232"/>
                  <a:gd name="connsiteY12" fmla="*/ 1434829 h 1449502"/>
                  <a:gd name="connsiteX13" fmla="*/ 36874 w 579232"/>
                  <a:gd name="connsiteY13" fmla="*/ 1369274 h 1449502"/>
                  <a:gd name="connsiteX14" fmla="*/ 0 w 579232"/>
                  <a:gd name="connsiteY14" fmla="*/ 1328306 h 1449502"/>
                  <a:gd name="connsiteX15" fmla="*/ 36874 w 579232"/>
                  <a:gd name="connsiteY15" fmla="*/ 1299624 h 1449502"/>
                  <a:gd name="connsiteX16" fmla="*/ 98332 w 579232"/>
                  <a:gd name="connsiteY16" fmla="*/ 1250457 h 1449502"/>
                  <a:gd name="connsiteX17" fmla="*/ 180275 w 579232"/>
                  <a:gd name="connsiteY17" fmla="*/ 1221776 h 1449502"/>
                  <a:gd name="connsiteX18" fmla="*/ 282704 w 579232"/>
                  <a:gd name="connsiteY18" fmla="*/ 1164419 h 1449502"/>
                  <a:gd name="connsiteX19" fmla="*/ 340065 w 579232"/>
                  <a:gd name="connsiteY19" fmla="*/ 1090666 h 1449502"/>
                  <a:gd name="connsiteX20" fmla="*/ 405620 w 579232"/>
                  <a:gd name="connsiteY20" fmla="*/ 1037404 h 1449502"/>
                  <a:gd name="connsiteX21" fmla="*/ 409716 w 579232"/>
                  <a:gd name="connsiteY21" fmla="*/ 918588 h 1449502"/>
                  <a:gd name="connsiteX22" fmla="*/ 438397 w 579232"/>
                  <a:gd name="connsiteY22" fmla="*/ 881711 h 1449502"/>
                  <a:gd name="connsiteX23" fmla="*/ 327773 w 579232"/>
                  <a:gd name="connsiteY23" fmla="*/ 734214 h 1449502"/>
                  <a:gd name="connsiteX24" fmla="*/ 262219 w 579232"/>
                  <a:gd name="connsiteY24" fmla="*/ 734214 h 1449502"/>
                  <a:gd name="connsiteX25" fmla="*/ 245831 w 579232"/>
                  <a:gd name="connsiteY25" fmla="*/ 689147 h 1449502"/>
                  <a:gd name="connsiteX26" fmla="*/ 245831 w 579232"/>
                  <a:gd name="connsiteY26" fmla="*/ 644076 h 1449502"/>
                  <a:gd name="connsiteX27" fmla="*/ 159789 w 579232"/>
                  <a:gd name="connsiteY27" fmla="*/ 599006 h 1449502"/>
                  <a:gd name="connsiteX28" fmla="*/ 110624 w 579232"/>
                  <a:gd name="connsiteY28" fmla="*/ 574425 h 1449502"/>
                  <a:gd name="connsiteX29" fmla="*/ 69651 w 579232"/>
                  <a:gd name="connsiteY29" fmla="*/ 553938 h 1449502"/>
                  <a:gd name="connsiteX30" fmla="*/ 69651 w 579232"/>
                  <a:gd name="connsiteY30" fmla="*/ 422829 h 1449502"/>
                  <a:gd name="connsiteX31" fmla="*/ 27584 w 579232"/>
                  <a:gd name="connsiteY31" fmla="*/ 373750 h 1449502"/>
                  <a:gd name="connsiteX32" fmla="*/ 191747 w 579232"/>
                  <a:gd name="connsiteY32" fmla="*/ 378579 h 1449502"/>
                  <a:gd name="connsiteX33" fmla="*/ 221246 w 579232"/>
                  <a:gd name="connsiteY33" fmla="*/ 349080 h 1449502"/>
                  <a:gd name="connsiteX34" fmla="*/ 206497 w 579232"/>
                  <a:gd name="connsiteY34" fmla="*/ 250748 h 1449502"/>
                  <a:gd name="connsiteX35" fmla="*/ 349079 w 579232"/>
                  <a:gd name="connsiteY35" fmla="*/ 196665 h 1449502"/>
                  <a:gd name="connsiteX36" fmla="*/ 334330 w 579232"/>
                  <a:gd name="connsiteY36" fmla="*/ 157332 h 1449502"/>
                  <a:gd name="connsiteX37" fmla="*/ 373662 w 579232"/>
                  <a:gd name="connsiteY37" fmla="*/ 117999 h 1449502"/>
                  <a:gd name="connsiteX38" fmla="*/ 521161 w 579232"/>
                  <a:gd name="connsiteY38" fmla="*/ 113082 h 144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9232" h="1449502">
                    <a:moveTo>
                      <a:pt x="565410" y="0"/>
                    </a:moveTo>
                    <a:lnTo>
                      <a:pt x="579232" y="10367"/>
                    </a:lnTo>
                    <a:lnTo>
                      <a:pt x="579232" y="1449502"/>
                    </a:lnTo>
                    <a:lnTo>
                      <a:pt x="292616" y="1449502"/>
                    </a:lnTo>
                    <a:lnTo>
                      <a:pt x="311384" y="1430733"/>
                    </a:lnTo>
                    <a:lnTo>
                      <a:pt x="524439" y="1262751"/>
                    </a:lnTo>
                    <a:lnTo>
                      <a:pt x="491660" y="1242263"/>
                    </a:lnTo>
                    <a:lnTo>
                      <a:pt x="405620" y="1246362"/>
                    </a:lnTo>
                    <a:lnTo>
                      <a:pt x="299094" y="1275041"/>
                    </a:lnTo>
                    <a:lnTo>
                      <a:pt x="122914" y="1316012"/>
                    </a:lnTo>
                    <a:lnTo>
                      <a:pt x="114720" y="1356985"/>
                    </a:lnTo>
                    <a:lnTo>
                      <a:pt x="98332" y="1422538"/>
                    </a:lnTo>
                    <a:lnTo>
                      <a:pt x="16388" y="1434829"/>
                    </a:lnTo>
                    <a:lnTo>
                      <a:pt x="36874" y="1369274"/>
                    </a:lnTo>
                    <a:lnTo>
                      <a:pt x="0" y="1328306"/>
                    </a:lnTo>
                    <a:lnTo>
                      <a:pt x="36874" y="1299624"/>
                    </a:lnTo>
                    <a:lnTo>
                      <a:pt x="98332" y="1250457"/>
                    </a:lnTo>
                    <a:lnTo>
                      <a:pt x="180275" y="1221776"/>
                    </a:lnTo>
                    <a:lnTo>
                      <a:pt x="282704" y="1164419"/>
                    </a:lnTo>
                    <a:lnTo>
                      <a:pt x="340065" y="1090666"/>
                    </a:lnTo>
                    <a:lnTo>
                      <a:pt x="405620" y="1037404"/>
                    </a:lnTo>
                    <a:cubicBezTo>
                      <a:pt x="406986" y="997799"/>
                      <a:pt x="408350" y="958193"/>
                      <a:pt x="409716" y="918588"/>
                    </a:cubicBezTo>
                    <a:lnTo>
                      <a:pt x="438397" y="881711"/>
                    </a:lnTo>
                    <a:lnTo>
                      <a:pt x="327773" y="734214"/>
                    </a:lnTo>
                    <a:lnTo>
                      <a:pt x="262219" y="734214"/>
                    </a:lnTo>
                    <a:lnTo>
                      <a:pt x="245831" y="689147"/>
                    </a:lnTo>
                    <a:lnTo>
                      <a:pt x="245831" y="644076"/>
                    </a:lnTo>
                    <a:lnTo>
                      <a:pt x="159789" y="599006"/>
                    </a:lnTo>
                    <a:lnTo>
                      <a:pt x="110624" y="574425"/>
                    </a:lnTo>
                    <a:lnTo>
                      <a:pt x="69651" y="553938"/>
                    </a:lnTo>
                    <a:lnTo>
                      <a:pt x="69651" y="422829"/>
                    </a:lnTo>
                    <a:lnTo>
                      <a:pt x="27584" y="373750"/>
                    </a:lnTo>
                    <a:lnTo>
                      <a:pt x="191747" y="378579"/>
                    </a:lnTo>
                    <a:lnTo>
                      <a:pt x="221246" y="349080"/>
                    </a:lnTo>
                    <a:lnTo>
                      <a:pt x="206497" y="250748"/>
                    </a:lnTo>
                    <a:lnTo>
                      <a:pt x="349079" y="196665"/>
                    </a:lnTo>
                    <a:lnTo>
                      <a:pt x="334330" y="157332"/>
                    </a:lnTo>
                    <a:lnTo>
                      <a:pt x="373662" y="117999"/>
                    </a:lnTo>
                    <a:lnTo>
                      <a:pt x="521161" y="11308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E4B6FBE7-2DBB-2BE9-9523-D09A2D743AE7}"/>
                  </a:ext>
                </a:extLst>
              </p:cNvPr>
              <p:cNvSpPr/>
              <p:nvPr/>
            </p:nvSpPr>
            <p:spPr>
              <a:xfrm>
                <a:off x="2089994" y="3749040"/>
                <a:ext cx="1282314" cy="1636309"/>
              </a:xfrm>
              <a:custGeom>
                <a:avLst/>
                <a:gdLst>
                  <a:gd name="connsiteX0" fmla="*/ 727951 w 1282314"/>
                  <a:gd name="connsiteY0" fmla="*/ 0 h 1636309"/>
                  <a:gd name="connsiteX1" fmla="*/ 1282314 w 1282314"/>
                  <a:gd name="connsiteY1" fmla="*/ 0 h 1636309"/>
                  <a:gd name="connsiteX2" fmla="*/ 1282314 w 1282314"/>
                  <a:gd name="connsiteY2" fmla="*/ 1268103 h 1636309"/>
                  <a:gd name="connsiteX3" fmla="*/ 1268484 w 1282314"/>
                  <a:gd name="connsiteY3" fmla="*/ 1257730 h 1636309"/>
                  <a:gd name="connsiteX4" fmla="*/ 1224235 w 1282314"/>
                  <a:gd name="connsiteY4" fmla="*/ 1370812 h 1636309"/>
                  <a:gd name="connsiteX5" fmla="*/ 1076737 w 1282314"/>
                  <a:gd name="connsiteY5" fmla="*/ 1375729 h 1636309"/>
                  <a:gd name="connsiteX6" fmla="*/ 1037404 w 1282314"/>
                  <a:gd name="connsiteY6" fmla="*/ 1415062 h 1636309"/>
                  <a:gd name="connsiteX7" fmla="*/ 1052154 w 1282314"/>
                  <a:gd name="connsiteY7" fmla="*/ 1454395 h 1636309"/>
                  <a:gd name="connsiteX8" fmla="*/ 909572 w 1282314"/>
                  <a:gd name="connsiteY8" fmla="*/ 1508477 h 1636309"/>
                  <a:gd name="connsiteX9" fmla="*/ 924322 w 1282314"/>
                  <a:gd name="connsiteY9" fmla="*/ 1606809 h 1636309"/>
                  <a:gd name="connsiteX10" fmla="*/ 894822 w 1282314"/>
                  <a:gd name="connsiteY10" fmla="*/ 1636309 h 1636309"/>
                  <a:gd name="connsiteX11" fmla="*/ 727658 w 1282314"/>
                  <a:gd name="connsiteY11" fmla="*/ 1631393 h 1636309"/>
                  <a:gd name="connsiteX12" fmla="*/ 766991 w 1282314"/>
                  <a:gd name="connsiteY12" fmla="*/ 1518311 h 1636309"/>
                  <a:gd name="connsiteX13" fmla="*/ 747324 w 1282314"/>
                  <a:gd name="connsiteY13" fmla="*/ 1469144 h 1636309"/>
                  <a:gd name="connsiteX14" fmla="*/ 693242 w 1282314"/>
                  <a:gd name="connsiteY14" fmla="*/ 1405229 h 1636309"/>
                  <a:gd name="connsiteX15" fmla="*/ 639159 w 1282314"/>
                  <a:gd name="connsiteY15" fmla="*/ 1316730 h 1636309"/>
                  <a:gd name="connsiteX16" fmla="*/ 589993 w 1282314"/>
                  <a:gd name="connsiteY16" fmla="*/ 1154482 h 1636309"/>
                  <a:gd name="connsiteX17" fmla="*/ 653909 w 1282314"/>
                  <a:gd name="connsiteY17" fmla="*/ 1124982 h 1636309"/>
                  <a:gd name="connsiteX18" fmla="*/ 668659 w 1282314"/>
                  <a:gd name="connsiteY18" fmla="*/ 1080733 h 1636309"/>
                  <a:gd name="connsiteX19" fmla="*/ 693242 w 1282314"/>
                  <a:gd name="connsiteY19" fmla="*/ 1041400 h 1636309"/>
                  <a:gd name="connsiteX20" fmla="*/ 742408 w 1282314"/>
                  <a:gd name="connsiteY20" fmla="*/ 1021733 h 1636309"/>
                  <a:gd name="connsiteX21" fmla="*/ 766991 w 1282314"/>
                  <a:gd name="connsiteY21" fmla="*/ 997150 h 1636309"/>
                  <a:gd name="connsiteX22" fmla="*/ 776824 w 1282314"/>
                  <a:gd name="connsiteY22" fmla="*/ 947984 h 1636309"/>
                  <a:gd name="connsiteX23" fmla="*/ 825990 w 1282314"/>
                  <a:gd name="connsiteY23" fmla="*/ 943068 h 1636309"/>
                  <a:gd name="connsiteX24" fmla="*/ 850573 w 1282314"/>
                  <a:gd name="connsiteY24" fmla="*/ 898818 h 1636309"/>
                  <a:gd name="connsiteX25" fmla="*/ 884989 w 1282314"/>
                  <a:gd name="connsiteY25" fmla="*/ 893902 h 1636309"/>
                  <a:gd name="connsiteX26" fmla="*/ 884989 w 1282314"/>
                  <a:gd name="connsiteY26" fmla="*/ 849652 h 1636309"/>
                  <a:gd name="connsiteX27" fmla="*/ 924322 w 1282314"/>
                  <a:gd name="connsiteY27" fmla="*/ 849652 h 1636309"/>
                  <a:gd name="connsiteX28" fmla="*/ 963655 w 1282314"/>
                  <a:gd name="connsiteY28" fmla="*/ 815236 h 1636309"/>
                  <a:gd name="connsiteX29" fmla="*/ 993155 w 1282314"/>
                  <a:gd name="connsiteY29" fmla="*/ 746403 h 1636309"/>
                  <a:gd name="connsiteX30" fmla="*/ 988238 w 1282314"/>
                  <a:gd name="connsiteY30" fmla="*/ 628405 h 1636309"/>
                  <a:gd name="connsiteX31" fmla="*/ 948905 w 1282314"/>
                  <a:gd name="connsiteY31" fmla="*/ 579239 h 1636309"/>
                  <a:gd name="connsiteX32" fmla="*/ 860406 w 1282314"/>
                  <a:gd name="connsiteY32" fmla="*/ 603822 h 1636309"/>
                  <a:gd name="connsiteX33" fmla="*/ 776824 w 1282314"/>
                  <a:gd name="connsiteY33" fmla="*/ 692321 h 1636309"/>
                  <a:gd name="connsiteX34" fmla="*/ 742408 w 1282314"/>
                  <a:gd name="connsiteY34" fmla="*/ 697237 h 1636309"/>
                  <a:gd name="connsiteX35" fmla="*/ 712908 w 1282314"/>
                  <a:gd name="connsiteY35" fmla="*/ 643155 h 1636309"/>
                  <a:gd name="connsiteX36" fmla="*/ 599826 w 1282314"/>
                  <a:gd name="connsiteY36" fmla="*/ 598905 h 1636309"/>
                  <a:gd name="connsiteX37" fmla="*/ 467078 w 1282314"/>
                  <a:gd name="connsiteY37" fmla="*/ 520239 h 1636309"/>
                  <a:gd name="connsiteX38" fmla="*/ 417912 w 1282314"/>
                  <a:gd name="connsiteY38" fmla="*/ 525156 h 1636309"/>
                  <a:gd name="connsiteX39" fmla="*/ 329413 w 1282314"/>
                  <a:gd name="connsiteY39" fmla="*/ 510406 h 1636309"/>
                  <a:gd name="connsiteX40" fmla="*/ 294997 w 1282314"/>
                  <a:gd name="connsiteY40" fmla="*/ 534989 h 1636309"/>
                  <a:gd name="connsiteX41" fmla="*/ 211414 w 1282314"/>
                  <a:gd name="connsiteY41" fmla="*/ 510406 h 1636309"/>
                  <a:gd name="connsiteX42" fmla="*/ 147498 w 1282314"/>
                  <a:gd name="connsiteY42" fmla="*/ 525156 h 1636309"/>
                  <a:gd name="connsiteX43" fmla="*/ 122915 w 1282314"/>
                  <a:gd name="connsiteY43" fmla="*/ 544822 h 1636309"/>
                  <a:gd name="connsiteX44" fmla="*/ 0 w 1282314"/>
                  <a:gd name="connsiteY44" fmla="*/ 534989 h 1636309"/>
                  <a:gd name="connsiteX45" fmla="*/ 19667 w 1282314"/>
                  <a:gd name="connsiteY45" fmla="*/ 485823 h 1636309"/>
                  <a:gd name="connsiteX46" fmla="*/ 73749 w 1282314"/>
                  <a:gd name="connsiteY46" fmla="*/ 451407 h 1636309"/>
                  <a:gd name="connsiteX47" fmla="*/ 147498 w 1282314"/>
                  <a:gd name="connsiteY47" fmla="*/ 451407 h 1636309"/>
                  <a:gd name="connsiteX48" fmla="*/ 176998 w 1282314"/>
                  <a:gd name="connsiteY48" fmla="*/ 426824 h 1636309"/>
                  <a:gd name="connsiteX49" fmla="*/ 221247 w 1282314"/>
                  <a:gd name="connsiteY49" fmla="*/ 402241 h 1636309"/>
                  <a:gd name="connsiteX50" fmla="*/ 240914 w 1282314"/>
                  <a:gd name="connsiteY50" fmla="*/ 343242 h 1636309"/>
                  <a:gd name="connsiteX51" fmla="*/ 196664 w 1282314"/>
                  <a:gd name="connsiteY51" fmla="*/ 338325 h 1636309"/>
                  <a:gd name="connsiteX52" fmla="*/ 186831 w 1282314"/>
                  <a:gd name="connsiteY52" fmla="*/ 313742 h 1636309"/>
                  <a:gd name="connsiteX53" fmla="*/ 162248 w 1282314"/>
                  <a:gd name="connsiteY53" fmla="*/ 289159 h 1636309"/>
                  <a:gd name="connsiteX54" fmla="*/ 122915 w 1282314"/>
                  <a:gd name="connsiteY54" fmla="*/ 298992 h 1636309"/>
                  <a:gd name="connsiteX55" fmla="*/ 108166 w 1282314"/>
                  <a:gd name="connsiteY55" fmla="*/ 269492 h 1636309"/>
                  <a:gd name="connsiteX56" fmla="*/ 152415 w 1282314"/>
                  <a:gd name="connsiteY56" fmla="*/ 235076 h 1636309"/>
                  <a:gd name="connsiteX57" fmla="*/ 216331 w 1282314"/>
                  <a:gd name="connsiteY57" fmla="*/ 230160 h 1636309"/>
                  <a:gd name="connsiteX58" fmla="*/ 235997 w 1282314"/>
                  <a:gd name="connsiteY58" fmla="*/ 171160 h 1636309"/>
                  <a:gd name="connsiteX59" fmla="*/ 290080 w 1282314"/>
                  <a:gd name="connsiteY59" fmla="*/ 131827 h 1636309"/>
                  <a:gd name="connsiteX60" fmla="*/ 329413 w 1282314"/>
                  <a:gd name="connsiteY60" fmla="*/ 72828 h 1636309"/>
                  <a:gd name="connsiteX61" fmla="*/ 383495 w 1282314"/>
                  <a:gd name="connsiteY61" fmla="*/ 102328 h 1636309"/>
                  <a:gd name="connsiteX62" fmla="*/ 373662 w 1282314"/>
                  <a:gd name="connsiteY62" fmla="*/ 176077 h 1636309"/>
                  <a:gd name="connsiteX63" fmla="*/ 432662 w 1282314"/>
                  <a:gd name="connsiteY63" fmla="*/ 195743 h 1636309"/>
                  <a:gd name="connsiteX64" fmla="*/ 422828 w 1282314"/>
                  <a:gd name="connsiteY64" fmla="*/ 264576 h 1636309"/>
                  <a:gd name="connsiteX65" fmla="*/ 506411 w 1282314"/>
                  <a:gd name="connsiteY65" fmla="*/ 289159 h 1636309"/>
                  <a:gd name="connsiteX66" fmla="*/ 535910 w 1282314"/>
                  <a:gd name="connsiteY66" fmla="*/ 244909 h 1636309"/>
                  <a:gd name="connsiteX67" fmla="*/ 619493 w 1282314"/>
                  <a:gd name="connsiteY67" fmla="*/ 235076 h 1636309"/>
                  <a:gd name="connsiteX68" fmla="*/ 678492 w 1282314"/>
                  <a:gd name="connsiteY68" fmla="*/ 239993 h 1636309"/>
                  <a:gd name="connsiteX69" fmla="*/ 678492 w 1282314"/>
                  <a:gd name="connsiteY69" fmla="*/ 200660 h 1636309"/>
                  <a:gd name="connsiteX70" fmla="*/ 707991 w 1282314"/>
                  <a:gd name="connsiteY70" fmla="*/ 180994 h 1636309"/>
                  <a:gd name="connsiteX71" fmla="*/ 703075 w 1282314"/>
                  <a:gd name="connsiteY71" fmla="*/ 131827 h 1636309"/>
                  <a:gd name="connsiteX72" fmla="*/ 732574 w 1282314"/>
                  <a:gd name="connsiteY72" fmla="*/ 92495 h 1636309"/>
                  <a:gd name="connsiteX73" fmla="*/ 717825 w 1282314"/>
                  <a:gd name="connsiteY73" fmla="*/ 53162 h 1636309"/>
                  <a:gd name="connsiteX0" fmla="*/ 1282314 w 1373754"/>
                  <a:gd name="connsiteY0" fmla="*/ 0 h 1636309"/>
                  <a:gd name="connsiteX1" fmla="*/ 1282314 w 1373754"/>
                  <a:gd name="connsiteY1" fmla="*/ 1268103 h 1636309"/>
                  <a:gd name="connsiteX2" fmla="*/ 1268484 w 1373754"/>
                  <a:gd name="connsiteY2" fmla="*/ 1257730 h 1636309"/>
                  <a:gd name="connsiteX3" fmla="*/ 1224235 w 1373754"/>
                  <a:gd name="connsiteY3" fmla="*/ 1370812 h 1636309"/>
                  <a:gd name="connsiteX4" fmla="*/ 1076737 w 1373754"/>
                  <a:gd name="connsiteY4" fmla="*/ 1375729 h 1636309"/>
                  <a:gd name="connsiteX5" fmla="*/ 1037404 w 1373754"/>
                  <a:gd name="connsiteY5" fmla="*/ 1415062 h 1636309"/>
                  <a:gd name="connsiteX6" fmla="*/ 1052154 w 1373754"/>
                  <a:gd name="connsiteY6" fmla="*/ 1454395 h 1636309"/>
                  <a:gd name="connsiteX7" fmla="*/ 909572 w 1373754"/>
                  <a:gd name="connsiteY7" fmla="*/ 1508477 h 1636309"/>
                  <a:gd name="connsiteX8" fmla="*/ 924322 w 1373754"/>
                  <a:gd name="connsiteY8" fmla="*/ 1606809 h 1636309"/>
                  <a:gd name="connsiteX9" fmla="*/ 894822 w 1373754"/>
                  <a:gd name="connsiteY9" fmla="*/ 1636309 h 1636309"/>
                  <a:gd name="connsiteX10" fmla="*/ 727658 w 1373754"/>
                  <a:gd name="connsiteY10" fmla="*/ 1631393 h 1636309"/>
                  <a:gd name="connsiteX11" fmla="*/ 766991 w 1373754"/>
                  <a:gd name="connsiteY11" fmla="*/ 1518311 h 1636309"/>
                  <a:gd name="connsiteX12" fmla="*/ 747324 w 1373754"/>
                  <a:gd name="connsiteY12" fmla="*/ 1469144 h 1636309"/>
                  <a:gd name="connsiteX13" fmla="*/ 693242 w 1373754"/>
                  <a:gd name="connsiteY13" fmla="*/ 1405229 h 1636309"/>
                  <a:gd name="connsiteX14" fmla="*/ 639159 w 1373754"/>
                  <a:gd name="connsiteY14" fmla="*/ 1316730 h 1636309"/>
                  <a:gd name="connsiteX15" fmla="*/ 589993 w 1373754"/>
                  <a:gd name="connsiteY15" fmla="*/ 1154482 h 1636309"/>
                  <a:gd name="connsiteX16" fmla="*/ 653909 w 1373754"/>
                  <a:gd name="connsiteY16" fmla="*/ 1124982 h 1636309"/>
                  <a:gd name="connsiteX17" fmla="*/ 668659 w 1373754"/>
                  <a:gd name="connsiteY17" fmla="*/ 1080733 h 1636309"/>
                  <a:gd name="connsiteX18" fmla="*/ 693242 w 1373754"/>
                  <a:gd name="connsiteY18" fmla="*/ 1041400 h 1636309"/>
                  <a:gd name="connsiteX19" fmla="*/ 742408 w 1373754"/>
                  <a:gd name="connsiteY19" fmla="*/ 1021733 h 1636309"/>
                  <a:gd name="connsiteX20" fmla="*/ 766991 w 1373754"/>
                  <a:gd name="connsiteY20" fmla="*/ 997150 h 1636309"/>
                  <a:gd name="connsiteX21" fmla="*/ 776824 w 1373754"/>
                  <a:gd name="connsiteY21" fmla="*/ 947984 h 1636309"/>
                  <a:gd name="connsiteX22" fmla="*/ 825990 w 1373754"/>
                  <a:gd name="connsiteY22" fmla="*/ 943068 h 1636309"/>
                  <a:gd name="connsiteX23" fmla="*/ 850573 w 1373754"/>
                  <a:gd name="connsiteY23" fmla="*/ 898818 h 1636309"/>
                  <a:gd name="connsiteX24" fmla="*/ 884989 w 1373754"/>
                  <a:gd name="connsiteY24" fmla="*/ 893902 h 1636309"/>
                  <a:gd name="connsiteX25" fmla="*/ 884989 w 1373754"/>
                  <a:gd name="connsiteY25" fmla="*/ 849652 h 1636309"/>
                  <a:gd name="connsiteX26" fmla="*/ 924322 w 1373754"/>
                  <a:gd name="connsiteY26" fmla="*/ 849652 h 1636309"/>
                  <a:gd name="connsiteX27" fmla="*/ 963655 w 1373754"/>
                  <a:gd name="connsiteY27" fmla="*/ 815236 h 1636309"/>
                  <a:gd name="connsiteX28" fmla="*/ 993155 w 1373754"/>
                  <a:gd name="connsiteY28" fmla="*/ 746403 h 1636309"/>
                  <a:gd name="connsiteX29" fmla="*/ 988238 w 1373754"/>
                  <a:gd name="connsiteY29" fmla="*/ 628405 h 1636309"/>
                  <a:gd name="connsiteX30" fmla="*/ 948905 w 1373754"/>
                  <a:gd name="connsiteY30" fmla="*/ 579239 h 1636309"/>
                  <a:gd name="connsiteX31" fmla="*/ 860406 w 1373754"/>
                  <a:gd name="connsiteY31" fmla="*/ 603822 h 1636309"/>
                  <a:gd name="connsiteX32" fmla="*/ 776824 w 1373754"/>
                  <a:gd name="connsiteY32" fmla="*/ 692321 h 1636309"/>
                  <a:gd name="connsiteX33" fmla="*/ 742408 w 1373754"/>
                  <a:gd name="connsiteY33" fmla="*/ 697237 h 1636309"/>
                  <a:gd name="connsiteX34" fmla="*/ 712908 w 1373754"/>
                  <a:gd name="connsiteY34" fmla="*/ 643155 h 1636309"/>
                  <a:gd name="connsiteX35" fmla="*/ 599826 w 1373754"/>
                  <a:gd name="connsiteY35" fmla="*/ 598905 h 1636309"/>
                  <a:gd name="connsiteX36" fmla="*/ 467078 w 1373754"/>
                  <a:gd name="connsiteY36" fmla="*/ 520239 h 1636309"/>
                  <a:gd name="connsiteX37" fmla="*/ 417912 w 1373754"/>
                  <a:gd name="connsiteY37" fmla="*/ 525156 h 1636309"/>
                  <a:gd name="connsiteX38" fmla="*/ 329413 w 1373754"/>
                  <a:gd name="connsiteY38" fmla="*/ 510406 h 1636309"/>
                  <a:gd name="connsiteX39" fmla="*/ 294997 w 1373754"/>
                  <a:gd name="connsiteY39" fmla="*/ 534989 h 1636309"/>
                  <a:gd name="connsiteX40" fmla="*/ 211414 w 1373754"/>
                  <a:gd name="connsiteY40" fmla="*/ 510406 h 1636309"/>
                  <a:gd name="connsiteX41" fmla="*/ 147498 w 1373754"/>
                  <a:gd name="connsiteY41" fmla="*/ 525156 h 1636309"/>
                  <a:gd name="connsiteX42" fmla="*/ 122915 w 1373754"/>
                  <a:gd name="connsiteY42" fmla="*/ 544822 h 1636309"/>
                  <a:gd name="connsiteX43" fmla="*/ 0 w 1373754"/>
                  <a:gd name="connsiteY43" fmla="*/ 534989 h 1636309"/>
                  <a:gd name="connsiteX44" fmla="*/ 19667 w 1373754"/>
                  <a:gd name="connsiteY44" fmla="*/ 485823 h 1636309"/>
                  <a:gd name="connsiteX45" fmla="*/ 73749 w 1373754"/>
                  <a:gd name="connsiteY45" fmla="*/ 451407 h 1636309"/>
                  <a:gd name="connsiteX46" fmla="*/ 147498 w 1373754"/>
                  <a:gd name="connsiteY46" fmla="*/ 451407 h 1636309"/>
                  <a:gd name="connsiteX47" fmla="*/ 176998 w 1373754"/>
                  <a:gd name="connsiteY47" fmla="*/ 426824 h 1636309"/>
                  <a:gd name="connsiteX48" fmla="*/ 221247 w 1373754"/>
                  <a:gd name="connsiteY48" fmla="*/ 402241 h 1636309"/>
                  <a:gd name="connsiteX49" fmla="*/ 240914 w 1373754"/>
                  <a:gd name="connsiteY49" fmla="*/ 343242 h 1636309"/>
                  <a:gd name="connsiteX50" fmla="*/ 196664 w 1373754"/>
                  <a:gd name="connsiteY50" fmla="*/ 338325 h 1636309"/>
                  <a:gd name="connsiteX51" fmla="*/ 186831 w 1373754"/>
                  <a:gd name="connsiteY51" fmla="*/ 313742 h 1636309"/>
                  <a:gd name="connsiteX52" fmla="*/ 162248 w 1373754"/>
                  <a:gd name="connsiteY52" fmla="*/ 289159 h 1636309"/>
                  <a:gd name="connsiteX53" fmla="*/ 122915 w 1373754"/>
                  <a:gd name="connsiteY53" fmla="*/ 298992 h 1636309"/>
                  <a:gd name="connsiteX54" fmla="*/ 108166 w 1373754"/>
                  <a:gd name="connsiteY54" fmla="*/ 269492 h 1636309"/>
                  <a:gd name="connsiteX55" fmla="*/ 152415 w 1373754"/>
                  <a:gd name="connsiteY55" fmla="*/ 235076 h 1636309"/>
                  <a:gd name="connsiteX56" fmla="*/ 216331 w 1373754"/>
                  <a:gd name="connsiteY56" fmla="*/ 230160 h 1636309"/>
                  <a:gd name="connsiteX57" fmla="*/ 235997 w 1373754"/>
                  <a:gd name="connsiteY57" fmla="*/ 171160 h 1636309"/>
                  <a:gd name="connsiteX58" fmla="*/ 290080 w 1373754"/>
                  <a:gd name="connsiteY58" fmla="*/ 131827 h 1636309"/>
                  <a:gd name="connsiteX59" fmla="*/ 329413 w 1373754"/>
                  <a:gd name="connsiteY59" fmla="*/ 72828 h 1636309"/>
                  <a:gd name="connsiteX60" fmla="*/ 383495 w 1373754"/>
                  <a:gd name="connsiteY60" fmla="*/ 102328 h 1636309"/>
                  <a:gd name="connsiteX61" fmla="*/ 373662 w 1373754"/>
                  <a:gd name="connsiteY61" fmla="*/ 176077 h 1636309"/>
                  <a:gd name="connsiteX62" fmla="*/ 432662 w 1373754"/>
                  <a:gd name="connsiteY62" fmla="*/ 195743 h 1636309"/>
                  <a:gd name="connsiteX63" fmla="*/ 422828 w 1373754"/>
                  <a:gd name="connsiteY63" fmla="*/ 264576 h 1636309"/>
                  <a:gd name="connsiteX64" fmla="*/ 506411 w 1373754"/>
                  <a:gd name="connsiteY64" fmla="*/ 289159 h 1636309"/>
                  <a:gd name="connsiteX65" fmla="*/ 535910 w 1373754"/>
                  <a:gd name="connsiteY65" fmla="*/ 244909 h 1636309"/>
                  <a:gd name="connsiteX66" fmla="*/ 619493 w 1373754"/>
                  <a:gd name="connsiteY66" fmla="*/ 235076 h 1636309"/>
                  <a:gd name="connsiteX67" fmla="*/ 678492 w 1373754"/>
                  <a:gd name="connsiteY67" fmla="*/ 239993 h 1636309"/>
                  <a:gd name="connsiteX68" fmla="*/ 678492 w 1373754"/>
                  <a:gd name="connsiteY68" fmla="*/ 200660 h 1636309"/>
                  <a:gd name="connsiteX69" fmla="*/ 707991 w 1373754"/>
                  <a:gd name="connsiteY69" fmla="*/ 180994 h 1636309"/>
                  <a:gd name="connsiteX70" fmla="*/ 703075 w 1373754"/>
                  <a:gd name="connsiteY70" fmla="*/ 131827 h 1636309"/>
                  <a:gd name="connsiteX71" fmla="*/ 732574 w 1373754"/>
                  <a:gd name="connsiteY71" fmla="*/ 92495 h 1636309"/>
                  <a:gd name="connsiteX72" fmla="*/ 717825 w 1373754"/>
                  <a:gd name="connsiteY72" fmla="*/ 53162 h 1636309"/>
                  <a:gd name="connsiteX73" fmla="*/ 727951 w 1373754"/>
                  <a:gd name="connsiteY73" fmla="*/ 0 h 1636309"/>
                  <a:gd name="connsiteX74" fmla="*/ 1373754 w 1373754"/>
                  <a:gd name="connsiteY74" fmla="*/ 91440 h 1636309"/>
                  <a:gd name="connsiteX0" fmla="*/ 1282314 w 1373754"/>
                  <a:gd name="connsiteY0" fmla="*/ 1268103 h 1636309"/>
                  <a:gd name="connsiteX1" fmla="*/ 1268484 w 1373754"/>
                  <a:gd name="connsiteY1" fmla="*/ 1257730 h 1636309"/>
                  <a:gd name="connsiteX2" fmla="*/ 1224235 w 1373754"/>
                  <a:gd name="connsiteY2" fmla="*/ 1370812 h 1636309"/>
                  <a:gd name="connsiteX3" fmla="*/ 1076737 w 1373754"/>
                  <a:gd name="connsiteY3" fmla="*/ 1375729 h 1636309"/>
                  <a:gd name="connsiteX4" fmla="*/ 1037404 w 1373754"/>
                  <a:gd name="connsiteY4" fmla="*/ 1415062 h 1636309"/>
                  <a:gd name="connsiteX5" fmla="*/ 1052154 w 1373754"/>
                  <a:gd name="connsiteY5" fmla="*/ 1454395 h 1636309"/>
                  <a:gd name="connsiteX6" fmla="*/ 909572 w 1373754"/>
                  <a:gd name="connsiteY6" fmla="*/ 1508477 h 1636309"/>
                  <a:gd name="connsiteX7" fmla="*/ 924322 w 1373754"/>
                  <a:gd name="connsiteY7" fmla="*/ 1606809 h 1636309"/>
                  <a:gd name="connsiteX8" fmla="*/ 894822 w 1373754"/>
                  <a:gd name="connsiteY8" fmla="*/ 1636309 h 1636309"/>
                  <a:gd name="connsiteX9" fmla="*/ 727658 w 1373754"/>
                  <a:gd name="connsiteY9" fmla="*/ 1631393 h 1636309"/>
                  <a:gd name="connsiteX10" fmla="*/ 766991 w 1373754"/>
                  <a:gd name="connsiteY10" fmla="*/ 1518311 h 1636309"/>
                  <a:gd name="connsiteX11" fmla="*/ 747324 w 1373754"/>
                  <a:gd name="connsiteY11" fmla="*/ 1469144 h 1636309"/>
                  <a:gd name="connsiteX12" fmla="*/ 693242 w 1373754"/>
                  <a:gd name="connsiteY12" fmla="*/ 1405229 h 1636309"/>
                  <a:gd name="connsiteX13" fmla="*/ 639159 w 1373754"/>
                  <a:gd name="connsiteY13" fmla="*/ 1316730 h 1636309"/>
                  <a:gd name="connsiteX14" fmla="*/ 589993 w 1373754"/>
                  <a:gd name="connsiteY14" fmla="*/ 1154482 h 1636309"/>
                  <a:gd name="connsiteX15" fmla="*/ 653909 w 1373754"/>
                  <a:gd name="connsiteY15" fmla="*/ 1124982 h 1636309"/>
                  <a:gd name="connsiteX16" fmla="*/ 668659 w 1373754"/>
                  <a:gd name="connsiteY16" fmla="*/ 1080733 h 1636309"/>
                  <a:gd name="connsiteX17" fmla="*/ 693242 w 1373754"/>
                  <a:gd name="connsiteY17" fmla="*/ 1041400 h 1636309"/>
                  <a:gd name="connsiteX18" fmla="*/ 742408 w 1373754"/>
                  <a:gd name="connsiteY18" fmla="*/ 1021733 h 1636309"/>
                  <a:gd name="connsiteX19" fmla="*/ 766991 w 1373754"/>
                  <a:gd name="connsiteY19" fmla="*/ 997150 h 1636309"/>
                  <a:gd name="connsiteX20" fmla="*/ 776824 w 1373754"/>
                  <a:gd name="connsiteY20" fmla="*/ 947984 h 1636309"/>
                  <a:gd name="connsiteX21" fmla="*/ 825990 w 1373754"/>
                  <a:gd name="connsiteY21" fmla="*/ 943068 h 1636309"/>
                  <a:gd name="connsiteX22" fmla="*/ 850573 w 1373754"/>
                  <a:gd name="connsiteY22" fmla="*/ 898818 h 1636309"/>
                  <a:gd name="connsiteX23" fmla="*/ 884989 w 1373754"/>
                  <a:gd name="connsiteY23" fmla="*/ 893902 h 1636309"/>
                  <a:gd name="connsiteX24" fmla="*/ 884989 w 1373754"/>
                  <a:gd name="connsiteY24" fmla="*/ 849652 h 1636309"/>
                  <a:gd name="connsiteX25" fmla="*/ 924322 w 1373754"/>
                  <a:gd name="connsiteY25" fmla="*/ 849652 h 1636309"/>
                  <a:gd name="connsiteX26" fmla="*/ 963655 w 1373754"/>
                  <a:gd name="connsiteY26" fmla="*/ 815236 h 1636309"/>
                  <a:gd name="connsiteX27" fmla="*/ 993155 w 1373754"/>
                  <a:gd name="connsiteY27" fmla="*/ 746403 h 1636309"/>
                  <a:gd name="connsiteX28" fmla="*/ 988238 w 1373754"/>
                  <a:gd name="connsiteY28" fmla="*/ 628405 h 1636309"/>
                  <a:gd name="connsiteX29" fmla="*/ 948905 w 1373754"/>
                  <a:gd name="connsiteY29" fmla="*/ 579239 h 1636309"/>
                  <a:gd name="connsiteX30" fmla="*/ 860406 w 1373754"/>
                  <a:gd name="connsiteY30" fmla="*/ 603822 h 1636309"/>
                  <a:gd name="connsiteX31" fmla="*/ 776824 w 1373754"/>
                  <a:gd name="connsiteY31" fmla="*/ 692321 h 1636309"/>
                  <a:gd name="connsiteX32" fmla="*/ 742408 w 1373754"/>
                  <a:gd name="connsiteY32" fmla="*/ 697237 h 1636309"/>
                  <a:gd name="connsiteX33" fmla="*/ 712908 w 1373754"/>
                  <a:gd name="connsiteY33" fmla="*/ 643155 h 1636309"/>
                  <a:gd name="connsiteX34" fmla="*/ 599826 w 1373754"/>
                  <a:gd name="connsiteY34" fmla="*/ 598905 h 1636309"/>
                  <a:gd name="connsiteX35" fmla="*/ 467078 w 1373754"/>
                  <a:gd name="connsiteY35" fmla="*/ 520239 h 1636309"/>
                  <a:gd name="connsiteX36" fmla="*/ 417912 w 1373754"/>
                  <a:gd name="connsiteY36" fmla="*/ 525156 h 1636309"/>
                  <a:gd name="connsiteX37" fmla="*/ 329413 w 1373754"/>
                  <a:gd name="connsiteY37" fmla="*/ 510406 h 1636309"/>
                  <a:gd name="connsiteX38" fmla="*/ 294997 w 1373754"/>
                  <a:gd name="connsiteY38" fmla="*/ 534989 h 1636309"/>
                  <a:gd name="connsiteX39" fmla="*/ 211414 w 1373754"/>
                  <a:gd name="connsiteY39" fmla="*/ 510406 h 1636309"/>
                  <a:gd name="connsiteX40" fmla="*/ 147498 w 1373754"/>
                  <a:gd name="connsiteY40" fmla="*/ 525156 h 1636309"/>
                  <a:gd name="connsiteX41" fmla="*/ 122915 w 1373754"/>
                  <a:gd name="connsiteY41" fmla="*/ 544822 h 1636309"/>
                  <a:gd name="connsiteX42" fmla="*/ 0 w 1373754"/>
                  <a:gd name="connsiteY42" fmla="*/ 534989 h 1636309"/>
                  <a:gd name="connsiteX43" fmla="*/ 19667 w 1373754"/>
                  <a:gd name="connsiteY43" fmla="*/ 485823 h 1636309"/>
                  <a:gd name="connsiteX44" fmla="*/ 73749 w 1373754"/>
                  <a:gd name="connsiteY44" fmla="*/ 451407 h 1636309"/>
                  <a:gd name="connsiteX45" fmla="*/ 147498 w 1373754"/>
                  <a:gd name="connsiteY45" fmla="*/ 451407 h 1636309"/>
                  <a:gd name="connsiteX46" fmla="*/ 176998 w 1373754"/>
                  <a:gd name="connsiteY46" fmla="*/ 426824 h 1636309"/>
                  <a:gd name="connsiteX47" fmla="*/ 221247 w 1373754"/>
                  <a:gd name="connsiteY47" fmla="*/ 402241 h 1636309"/>
                  <a:gd name="connsiteX48" fmla="*/ 240914 w 1373754"/>
                  <a:gd name="connsiteY48" fmla="*/ 343242 h 1636309"/>
                  <a:gd name="connsiteX49" fmla="*/ 196664 w 1373754"/>
                  <a:gd name="connsiteY49" fmla="*/ 338325 h 1636309"/>
                  <a:gd name="connsiteX50" fmla="*/ 186831 w 1373754"/>
                  <a:gd name="connsiteY50" fmla="*/ 313742 h 1636309"/>
                  <a:gd name="connsiteX51" fmla="*/ 162248 w 1373754"/>
                  <a:gd name="connsiteY51" fmla="*/ 289159 h 1636309"/>
                  <a:gd name="connsiteX52" fmla="*/ 122915 w 1373754"/>
                  <a:gd name="connsiteY52" fmla="*/ 298992 h 1636309"/>
                  <a:gd name="connsiteX53" fmla="*/ 108166 w 1373754"/>
                  <a:gd name="connsiteY53" fmla="*/ 269492 h 1636309"/>
                  <a:gd name="connsiteX54" fmla="*/ 152415 w 1373754"/>
                  <a:gd name="connsiteY54" fmla="*/ 235076 h 1636309"/>
                  <a:gd name="connsiteX55" fmla="*/ 216331 w 1373754"/>
                  <a:gd name="connsiteY55" fmla="*/ 230160 h 1636309"/>
                  <a:gd name="connsiteX56" fmla="*/ 235997 w 1373754"/>
                  <a:gd name="connsiteY56" fmla="*/ 171160 h 1636309"/>
                  <a:gd name="connsiteX57" fmla="*/ 290080 w 1373754"/>
                  <a:gd name="connsiteY57" fmla="*/ 131827 h 1636309"/>
                  <a:gd name="connsiteX58" fmla="*/ 329413 w 1373754"/>
                  <a:gd name="connsiteY58" fmla="*/ 72828 h 1636309"/>
                  <a:gd name="connsiteX59" fmla="*/ 383495 w 1373754"/>
                  <a:gd name="connsiteY59" fmla="*/ 102328 h 1636309"/>
                  <a:gd name="connsiteX60" fmla="*/ 373662 w 1373754"/>
                  <a:gd name="connsiteY60" fmla="*/ 176077 h 1636309"/>
                  <a:gd name="connsiteX61" fmla="*/ 432662 w 1373754"/>
                  <a:gd name="connsiteY61" fmla="*/ 195743 h 1636309"/>
                  <a:gd name="connsiteX62" fmla="*/ 422828 w 1373754"/>
                  <a:gd name="connsiteY62" fmla="*/ 264576 h 1636309"/>
                  <a:gd name="connsiteX63" fmla="*/ 506411 w 1373754"/>
                  <a:gd name="connsiteY63" fmla="*/ 289159 h 1636309"/>
                  <a:gd name="connsiteX64" fmla="*/ 535910 w 1373754"/>
                  <a:gd name="connsiteY64" fmla="*/ 244909 h 1636309"/>
                  <a:gd name="connsiteX65" fmla="*/ 619493 w 1373754"/>
                  <a:gd name="connsiteY65" fmla="*/ 235076 h 1636309"/>
                  <a:gd name="connsiteX66" fmla="*/ 678492 w 1373754"/>
                  <a:gd name="connsiteY66" fmla="*/ 239993 h 1636309"/>
                  <a:gd name="connsiteX67" fmla="*/ 678492 w 1373754"/>
                  <a:gd name="connsiteY67" fmla="*/ 200660 h 1636309"/>
                  <a:gd name="connsiteX68" fmla="*/ 707991 w 1373754"/>
                  <a:gd name="connsiteY68" fmla="*/ 180994 h 1636309"/>
                  <a:gd name="connsiteX69" fmla="*/ 703075 w 1373754"/>
                  <a:gd name="connsiteY69" fmla="*/ 131827 h 1636309"/>
                  <a:gd name="connsiteX70" fmla="*/ 732574 w 1373754"/>
                  <a:gd name="connsiteY70" fmla="*/ 92495 h 1636309"/>
                  <a:gd name="connsiteX71" fmla="*/ 717825 w 1373754"/>
                  <a:gd name="connsiteY71" fmla="*/ 53162 h 1636309"/>
                  <a:gd name="connsiteX72" fmla="*/ 727951 w 1373754"/>
                  <a:gd name="connsiteY72" fmla="*/ 0 h 1636309"/>
                  <a:gd name="connsiteX73" fmla="*/ 1373754 w 1373754"/>
                  <a:gd name="connsiteY73" fmla="*/ 91440 h 1636309"/>
                  <a:gd name="connsiteX0" fmla="*/ 1282314 w 1282314"/>
                  <a:gd name="connsiteY0" fmla="*/ 1268103 h 1636309"/>
                  <a:gd name="connsiteX1" fmla="*/ 1268484 w 1282314"/>
                  <a:gd name="connsiteY1" fmla="*/ 1257730 h 1636309"/>
                  <a:gd name="connsiteX2" fmla="*/ 1224235 w 1282314"/>
                  <a:gd name="connsiteY2" fmla="*/ 1370812 h 1636309"/>
                  <a:gd name="connsiteX3" fmla="*/ 1076737 w 1282314"/>
                  <a:gd name="connsiteY3" fmla="*/ 1375729 h 1636309"/>
                  <a:gd name="connsiteX4" fmla="*/ 1037404 w 1282314"/>
                  <a:gd name="connsiteY4" fmla="*/ 1415062 h 1636309"/>
                  <a:gd name="connsiteX5" fmla="*/ 1052154 w 1282314"/>
                  <a:gd name="connsiteY5" fmla="*/ 1454395 h 1636309"/>
                  <a:gd name="connsiteX6" fmla="*/ 909572 w 1282314"/>
                  <a:gd name="connsiteY6" fmla="*/ 1508477 h 1636309"/>
                  <a:gd name="connsiteX7" fmla="*/ 924322 w 1282314"/>
                  <a:gd name="connsiteY7" fmla="*/ 1606809 h 1636309"/>
                  <a:gd name="connsiteX8" fmla="*/ 894822 w 1282314"/>
                  <a:gd name="connsiteY8" fmla="*/ 1636309 h 1636309"/>
                  <a:gd name="connsiteX9" fmla="*/ 727658 w 1282314"/>
                  <a:gd name="connsiteY9" fmla="*/ 1631393 h 1636309"/>
                  <a:gd name="connsiteX10" fmla="*/ 766991 w 1282314"/>
                  <a:gd name="connsiteY10" fmla="*/ 1518311 h 1636309"/>
                  <a:gd name="connsiteX11" fmla="*/ 747324 w 1282314"/>
                  <a:gd name="connsiteY11" fmla="*/ 1469144 h 1636309"/>
                  <a:gd name="connsiteX12" fmla="*/ 693242 w 1282314"/>
                  <a:gd name="connsiteY12" fmla="*/ 1405229 h 1636309"/>
                  <a:gd name="connsiteX13" fmla="*/ 639159 w 1282314"/>
                  <a:gd name="connsiteY13" fmla="*/ 1316730 h 1636309"/>
                  <a:gd name="connsiteX14" fmla="*/ 589993 w 1282314"/>
                  <a:gd name="connsiteY14" fmla="*/ 1154482 h 1636309"/>
                  <a:gd name="connsiteX15" fmla="*/ 653909 w 1282314"/>
                  <a:gd name="connsiteY15" fmla="*/ 1124982 h 1636309"/>
                  <a:gd name="connsiteX16" fmla="*/ 668659 w 1282314"/>
                  <a:gd name="connsiteY16" fmla="*/ 1080733 h 1636309"/>
                  <a:gd name="connsiteX17" fmla="*/ 693242 w 1282314"/>
                  <a:gd name="connsiteY17" fmla="*/ 1041400 h 1636309"/>
                  <a:gd name="connsiteX18" fmla="*/ 742408 w 1282314"/>
                  <a:gd name="connsiteY18" fmla="*/ 1021733 h 1636309"/>
                  <a:gd name="connsiteX19" fmla="*/ 766991 w 1282314"/>
                  <a:gd name="connsiteY19" fmla="*/ 997150 h 1636309"/>
                  <a:gd name="connsiteX20" fmla="*/ 776824 w 1282314"/>
                  <a:gd name="connsiteY20" fmla="*/ 947984 h 1636309"/>
                  <a:gd name="connsiteX21" fmla="*/ 825990 w 1282314"/>
                  <a:gd name="connsiteY21" fmla="*/ 943068 h 1636309"/>
                  <a:gd name="connsiteX22" fmla="*/ 850573 w 1282314"/>
                  <a:gd name="connsiteY22" fmla="*/ 898818 h 1636309"/>
                  <a:gd name="connsiteX23" fmla="*/ 884989 w 1282314"/>
                  <a:gd name="connsiteY23" fmla="*/ 893902 h 1636309"/>
                  <a:gd name="connsiteX24" fmla="*/ 884989 w 1282314"/>
                  <a:gd name="connsiteY24" fmla="*/ 849652 h 1636309"/>
                  <a:gd name="connsiteX25" fmla="*/ 924322 w 1282314"/>
                  <a:gd name="connsiteY25" fmla="*/ 849652 h 1636309"/>
                  <a:gd name="connsiteX26" fmla="*/ 963655 w 1282314"/>
                  <a:gd name="connsiteY26" fmla="*/ 815236 h 1636309"/>
                  <a:gd name="connsiteX27" fmla="*/ 993155 w 1282314"/>
                  <a:gd name="connsiteY27" fmla="*/ 746403 h 1636309"/>
                  <a:gd name="connsiteX28" fmla="*/ 988238 w 1282314"/>
                  <a:gd name="connsiteY28" fmla="*/ 628405 h 1636309"/>
                  <a:gd name="connsiteX29" fmla="*/ 948905 w 1282314"/>
                  <a:gd name="connsiteY29" fmla="*/ 579239 h 1636309"/>
                  <a:gd name="connsiteX30" fmla="*/ 860406 w 1282314"/>
                  <a:gd name="connsiteY30" fmla="*/ 603822 h 1636309"/>
                  <a:gd name="connsiteX31" fmla="*/ 776824 w 1282314"/>
                  <a:gd name="connsiteY31" fmla="*/ 692321 h 1636309"/>
                  <a:gd name="connsiteX32" fmla="*/ 742408 w 1282314"/>
                  <a:gd name="connsiteY32" fmla="*/ 697237 h 1636309"/>
                  <a:gd name="connsiteX33" fmla="*/ 712908 w 1282314"/>
                  <a:gd name="connsiteY33" fmla="*/ 643155 h 1636309"/>
                  <a:gd name="connsiteX34" fmla="*/ 599826 w 1282314"/>
                  <a:gd name="connsiteY34" fmla="*/ 598905 h 1636309"/>
                  <a:gd name="connsiteX35" fmla="*/ 467078 w 1282314"/>
                  <a:gd name="connsiteY35" fmla="*/ 520239 h 1636309"/>
                  <a:gd name="connsiteX36" fmla="*/ 417912 w 1282314"/>
                  <a:gd name="connsiteY36" fmla="*/ 525156 h 1636309"/>
                  <a:gd name="connsiteX37" fmla="*/ 329413 w 1282314"/>
                  <a:gd name="connsiteY37" fmla="*/ 510406 h 1636309"/>
                  <a:gd name="connsiteX38" fmla="*/ 294997 w 1282314"/>
                  <a:gd name="connsiteY38" fmla="*/ 534989 h 1636309"/>
                  <a:gd name="connsiteX39" fmla="*/ 211414 w 1282314"/>
                  <a:gd name="connsiteY39" fmla="*/ 510406 h 1636309"/>
                  <a:gd name="connsiteX40" fmla="*/ 147498 w 1282314"/>
                  <a:gd name="connsiteY40" fmla="*/ 525156 h 1636309"/>
                  <a:gd name="connsiteX41" fmla="*/ 122915 w 1282314"/>
                  <a:gd name="connsiteY41" fmla="*/ 544822 h 1636309"/>
                  <a:gd name="connsiteX42" fmla="*/ 0 w 1282314"/>
                  <a:gd name="connsiteY42" fmla="*/ 534989 h 1636309"/>
                  <a:gd name="connsiteX43" fmla="*/ 19667 w 1282314"/>
                  <a:gd name="connsiteY43" fmla="*/ 485823 h 1636309"/>
                  <a:gd name="connsiteX44" fmla="*/ 73749 w 1282314"/>
                  <a:gd name="connsiteY44" fmla="*/ 451407 h 1636309"/>
                  <a:gd name="connsiteX45" fmla="*/ 147498 w 1282314"/>
                  <a:gd name="connsiteY45" fmla="*/ 451407 h 1636309"/>
                  <a:gd name="connsiteX46" fmla="*/ 176998 w 1282314"/>
                  <a:gd name="connsiteY46" fmla="*/ 426824 h 1636309"/>
                  <a:gd name="connsiteX47" fmla="*/ 221247 w 1282314"/>
                  <a:gd name="connsiteY47" fmla="*/ 402241 h 1636309"/>
                  <a:gd name="connsiteX48" fmla="*/ 240914 w 1282314"/>
                  <a:gd name="connsiteY48" fmla="*/ 343242 h 1636309"/>
                  <a:gd name="connsiteX49" fmla="*/ 196664 w 1282314"/>
                  <a:gd name="connsiteY49" fmla="*/ 338325 h 1636309"/>
                  <a:gd name="connsiteX50" fmla="*/ 186831 w 1282314"/>
                  <a:gd name="connsiteY50" fmla="*/ 313742 h 1636309"/>
                  <a:gd name="connsiteX51" fmla="*/ 162248 w 1282314"/>
                  <a:gd name="connsiteY51" fmla="*/ 289159 h 1636309"/>
                  <a:gd name="connsiteX52" fmla="*/ 122915 w 1282314"/>
                  <a:gd name="connsiteY52" fmla="*/ 298992 h 1636309"/>
                  <a:gd name="connsiteX53" fmla="*/ 108166 w 1282314"/>
                  <a:gd name="connsiteY53" fmla="*/ 269492 h 1636309"/>
                  <a:gd name="connsiteX54" fmla="*/ 152415 w 1282314"/>
                  <a:gd name="connsiteY54" fmla="*/ 235076 h 1636309"/>
                  <a:gd name="connsiteX55" fmla="*/ 216331 w 1282314"/>
                  <a:gd name="connsiteY55" fmla="*/ 230160 h 1636309"/>
                  <a:gd name="connsiteX56" fmla="*/ 235997 w 1282314"/>
                  <a:gd name="connsiteY56" fmla="*/ 171160 h 1636309"/>
                  <a:gd name="connsiteX57" fmla="*/ 290080 w 1282314"/>
                  <a:gd name="connsiteY57" fmla="*/ 131827 h 1636309"/>
                  <a:gd name="connsiteX58" fmla="*/ 329413 w 1282314"/>
                  <a:gd name="connsiteY58" fmla="*/ 72828 h 1636309"/>
                  <a:gd name="connsiteX59" fmla="*/ 383495 w 1282314"/>
                  <a:gd name="connsiteY59" fmla="*/ 102328 h 1636309"/>
                  <a:gd name="connsiteX60" fmla="*/ 373662 w 1282314"/>
                  <a:gd name="connsiteY60" fmla="*/ 176077 h 1636309"/>
                  <a:gd name="connsiteX61" fmla="*/ 432662 w 1282314"/>
                  <a:gd name="connsiteY61" fmla="*/ 195743 h 1636309"/>
                  <a:gd name="connsiteX62" fmla="*/ 422828 w 1282314"/>
                  <a:gd name="connsiteY62" fmla="*/ 264576 h 1636309"/>
                  <a:gd name="connsiteX63" fmla="*/ 506411 w 1282314"/>
                  <a:gd name="connsiteY63" fmla="*/ 289159 h 1636309"/>
                  <a:gd name="connsiteX64" fmla="*/ 535910 w 1282314"/>
                  <a:gd name="connsiteY64" fmla="*/ 244909 h 1636309"/>
                  <a:gd name="connsiteX65" fmla="*/ 619493 w 1282314"/>
                  <a:gd name="connsiteY65" fmla="*/ 235076 h 1636309"/>
                  <a:gd name="connsiteX66" fmla="*/ 678492 w 1282314"/>
                  <a:gd name="connsiteY66" fmla="*/ 239993 h 1636309"/>
                  <a:gd name="connsiteX67" fmla="*/ 678492 w 1282314"/>
                  <a:gd name="connsiteY67" fmla="*/ 200660 h 1636309"/>
                  <a:gd name="connsiteX68" fmla="*/ 707991 w 1282314"/>
                  <a:gd name="connsiteY68" fmla="*/ 180994 h 1636309"/>
                  <a:gd name="connsiteX69" fmla="*/ 703075 w 1282314"/>
                  <a:gd name="connsiteY69" fmla="*/ 131827 h 1636309"/>
                  <a:gd name="connsiteX70" fmla="*/ 732574 w 1282314"/>
                  <a:gd name="connsiteY70" fmla="*/ 92495 h 1636309"/>
                  <a:gd name="connsiteX71" fmla="*/ 717825 w 1282314"/>
                  <a:gd name="connsiteY71" fmla="*/ 53162 h 1636309"/>
                  <a:gd name="connsiteX72" fmla="*/ 727951 w 1282314"/>
                  <a:gd name="connsiteY72" fmla="*/ 0 h 1636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82314" h="1636309">
                    <a:moveTo>
                      <a:pt x="1282314" y="1268103"/>
                    </a:moveTo>
                    <a:lnTo>
                      <a:pt x="1268484" y="1257730"/>
                    </a:lnTo>
                    <a:lnTo>
                      <a:pt x="1224235" y="1370812"/>
                    </a:lnTo>
                    <a:lnTo>
                      <a:pt x="1076737" y="1375729"/>
                    </a:lnTo>
                    <a:lnTo>
                      <a:pt x="1037404" y="1415062"/>
                    </a:lnTo>
                    <a:lnTo>
                      <a:pt x="1052154" y="1454395"/>
                    </a:lnTo>
                    <a:lnTo>
                      <a:pt x="909572" y="1508477"/>
                    </a:lnTo>
                    <a:lnTo>
                      <a:pt x="924322" y="1606809"/>
                    </a:lnTo>
                    <a:lnTo>
                      <a:pt x="894822" y="1636309"/>
                    </a:lnTo>
                    <a:lnTo>
                      <a:pt x="727658" y="1631393"/>
                    </a:lnTo>
                    <a:lnTo>
                      <a:pt x="766991" y="1518311"/>
                    </a:lnTo>
                    <a:lnTo>
                      <a:pt x="747324" y="1469144"/>
                    </a:lnTo>
                    <a:lnTo>
                      <a:pt x="693242" y="1405229"/>
                    </a:lnTo>
                    <a:lnTo>
                      <a:pt x="639159" y="1316730"/>
                    </a:lnTo>
                    <a:lnTo>
                      <a:pt x="589993" y="1154482"/>
                    </a:lnTo>
                    <a:lnTo>
                      <a:pt x="653909" y="1124982"/>
                    </a:lnTo>
                    <a:lnTo>
                      <a:pt x="668659" y="1080733"/>
                    </a:lnTo>
                    <a:lnTo>
                      <a:pt x="693242" y="1041400"/>
                    </a:lnTo>
                    <a:lnTo>
                      <a:pt x="742408" y="1021733"/>
                    </a:lnTo>
                    <a:lnTo>
                      <a:pt x="766991" y="997150"/>
                    </a:lnTo>
                    <a:lnTo>
                      <a:pt x="776824" y="947984"/>
                    </a:lnTo>
                    <a:lnTo>
                      <a:pt x="825990" y="943068"/>
                    </a:lnTo>
                    <a:lnTo>
                      <a:pt x="850573" y="898818"/>
                    </a:lnTo>
                    <a:lnTo>
                      <a:pt x="884989" y="893902"/>
                    </a:lnTo>
                    <a:lnTo>
                      <a:pt x="884989" y="849652"/>
                    </a:lnTo>
                    <a:lnTo>
                      <a:pt x="924322" y="849652"/>
                    </a:lnTo>
                    <a:lnTo>
                      <a:pt x="963655" y="815236"/>
                    </a:lnTo>
                    <a:lnTo>
                      <a:pt x="993155" y="746403"/>
                    </a:lnTo>
                    <a:lnTo>
                      <a:pt x="988238" y="628405"/>
                    </a:lnTo>
                    <a:lnTo>
                      <a:pt x="948905" y="579239"/>
                    </a:lnTo>
                    <a:lnTo>
                      <a:pt x="860406" y="603822"/>
                    </a:lnTo>
                    <a:lnTo>
                      <a:pt x="776824" y="692321"/>
                    </a:lnTo>
                    <a:lnTo>
                      <a:pt x="742408" y="697237"/>
                    </a:lnTo>
                    <a:lnTo>
                      <a:pt x="712908" y="643155"/>
                    </a:lnTo>
                    <a:lnTo>
                      <a:pt x="599826" y="598905"/>
                    </a:lnTo>
                    <a:lnTo>
                      <a:pt x="467078" y="520239"/>
                    </a:lnTo>
                    <a:lnTo>
                      <a:pt x="417912" y="525156"/>
                    </a:lnTo>
                    <a:lnTo>
                      <a:pt x="329413" y="510406"/>
                    </a:lnTo>
                    <a:lnTo>
                      <a:pt x="294997" y="534989"/>
                    </a:lnTo>
                    <a:lnTo>
                      <a:pt x="211414" y="510406"/>
                    </a:lnTo>
                    <a:lnTo>
                      <a:pt x="147498" y="525156"/>
                    </a:lnTo>
                    <a:lnTo>
                      <a:pt x="122915" y="544822"/>
                    </a:lnTo>
                    <a:lnTo>
                      <a:pt x="0" y="534989"/>
                    </a:lnTo>
                    <a:lnTo>
                      <a:pt x="19667" y="485823"/>
                    </a:lnTo>
                    <a:lnTo>
                      <a:pt x="73749" y="451407"/>
                    </a:lnTo>
                    <a:lnTo>
                      <a:pt x="147498" y="451407"/>
                    </a:lnTo>
                    <a:lnTo>
                      <a:pt x="176998" y="426824"/>
                    </a:lnTo>
                    <a:lnTo>
                      <a:pt x="221247" y="402241"/>
                    </a:lnTo>
                    <a:lnTo>
                      <a:pt x="240914" y="343242"/>
                    </a:lnTo>
                    <a:lnTo>
                      <a:pt x="196664" y="338325"/>
                    </a:lnTo>
                    <a:lnTo>
                      <a:pt x="186831" y="313742"/>
                    </a:lnTo>
                    <a:lnTo>
                      <a:pt x="162248" y="289159"/>
                    </a:lnTo>
                    <a:lnTo>
                      <a:pt x="122915" y="298992"/>
                    </a:lnTo>
                    <a:lnTo>
                      <a:pt x="108166" y="269492"/>
                    </a:lnTo>
                    <a:lnTo>
                      <a:pt x="152415" y="235076"/>
                    </a:lnTo>
                    <a:lnTo>
                      <a:pt x="216331" y="230160"/>
                    </a:lnTo>
                    <a:lnTo>
                      <a:pt x="235997" y="171160"/>
                    </a:lnTo>
                    <a:lnTo>
                      <a:pt x="290080" y="131827"/>
                    </a:lnTo>
                    <a:lnTo>
                      <a:pt x="329413" y="72828"/>
                    </a:lnTo>
                    <a:lnTo>
                      <a:pt x="383495" y="102328"/>
                    </a:lnTo>
                    <a:lnTo>
                      <a:pt x="373662" y="176077"/>
                    </a:lnTo>
                    <a:lnTo>
                      <a:pt x="432662" y="195743"/>
                    </a:lnTo>
                    <a:lnTo>
                      <a:pt x="422828" y="264576"/>
                    </a:lnTo>
                    <a:lnTo>
                      <a:pt x="506411" y="289159"/>
                    </a:lnTo>
                    <a:lnTo>
                      <a:pt x="535910" y="244909"/>
                    </a:lnTo>
                    <a:lnTo>
                      <a:pt x="619493" y="235076"/>
                    </a:lnTo>
                    <a:lnTo>
                      <a:pt x="678492" y="239993"/>
                    </a:lnTo>
                    <a:lnTo>
                      <a:pt x="678492" y="200660"/>
                    </a:lnTo>
                    <a:lnTo>
                      <a:pt x="707991" y="180994"/>
                    </a:lnTo>
                    <a:lnTo>
                      <a:pt x="703075" y="131827"/>
                    </a:lnTo>
                    <a:lnTo>
                      <a:pt x="732574" y="92495"/>
                    </a:lnTo>
                    <a:lnTo>
                      <a:pt x="717825" y="53162"/>
                    </a:lnTo>
                    <a:lnTo>
                      <a:pt x="727951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AA9A8DA1-5D0E-F13C-9E17-B05132BA8688}"/>
                  </a:ext>
                </a:extLst>
              </p:cNvPr>
              <p:cNvSpPr/>
              <p:nvPr/>
            </p:nvSpPr>
            <p:spPr>
              <a:xfrm>
                <a:off x="2793076" y="5006775"/>
                <a:ext cx="579232" cy="1449502"/>
              </a:xfrm>
              <a:custGeom>
                <a:avLst/>
                <a:gdLst>
                  <a:gd name="connsiteX0" fmla="*/ 565410 w 579232"/>
                  <a:gd name="connsiteY0" fmla="*/ 0 h 1449502"/>
                  <a:gd name="connsiteX1" fmla="*/ 579232 w 579232"/>
                  <a:gd name="connsiteY1" fmla="*/ 10367 h 1449502"/>
                  <a:gd name="connsiteX2" fmla="*/ 579232 w 579232"/>
                  <a:gd name="connsiteY2" fmla="*/ 1449502 h 1449502"/>
                  <a:gd name="connsiteX3" fmla="*/ 292616 w 579232"/>
                  <a:gd name="connsiteY3" fmla="*/ 1449502 h 1449502"/>
                  <a:gd name="connsiteX4" fmla="*/ 311384 w 579232"/>
                  <a:gd name="connsiteY4" fmla="*/ 1430733 h 1449502"/>
                  <a:gd name="connsiteX5" fmla="*/ 524439 w 579232"/>
                  <a:gd name="connsiteY5" fmla="*/ 1262751 h 1449502"/>
                  <a:gd name="connsiteX6" fmla="*/ 491660 w 579232"/>
                  <a:gd name="connsiteY6" fmla="*/ 1242263 h 1449502"/>
                  <a:gd name="connsiteX7" fmla="*/ 405620 w 579232"/>
                  <a:gd name="connsiteY7" fmla="*/ 1246362 h 1449502"/>
                  <a:gd name="connsiteX8" fmla="*/ 299094 w 579232"/>
                  <a:gd name="connsiteY8" fmla="*/ 1275041 h 1449502"/>
                  <a:gd name="connsiteX9" fmla="*/ 122914 w 579232"/>
                  <a:gd name="connsiteY9" fmla="*/ 1316012 h 1449502"/>
                  <a:gd name="connsiteX10" fmla="*/ 114720 w 579232"/>
                  <a:gd name="connsiteY10" fmla="*/ 1356985 h 1449502"/>
                  <a:gd name="connsiteX11" fmla="*/ 98332 w 579232"/>
                  <a:gd name="connsiteY11" fmla="*/ 1422538 h 1449502"/>
                  <a:gd name="connsiteX12" fmla="*/ 16388 w 579232"/>
                  <a:gd name="connsiteY12" fmla="*/ 1434829 h 1449502"/>
                  <a:gd name="connsiteX13" fmla="*/ 36874 w 579232"/>
                  <a:gd name="connsiteY13" fmla="*/ 1369274 h 1449502"/>
                  <a:gd name="connsiteX14" fmla="*/ 0 w 579232"/>
                  <a:gd name="connsiteY14" fmla="*/ 1328306 h 1449502"/>
                  <a:gd name="connsiteX15" fmla="*/ 36874 w 579232"/>
                  <a:gd name="connsiteY15" fmla="*/ 1299624 h 1449502"/>
                  <a:gd name="connsiteX16" fmla="*/ 98332 w 579232"/>
                  <a:gd name="connsiteY16" fmla="*/ 1250457 h 1449502"/>
                  <a:gd name="connsiteX17" fmla="*/ 180275 w 579232"/>
                  <a:gd name="connsiteY17" fmla="*/ 1221776 h 1449502"/>
                  <a:gd name="connsiteX18" fmla="*/ 282704 w 579232"/>
                  <a:gd name="connsiteY18" fmla="*/ 1164419 h 1449502"/>
                  <a:gd name="connsiteX19" fmla="*/ 340065 w 579232"/>
                  <a:gd name="connsiteY19" fmla="*/ 1090666 h 1449502"/>
                  <a:gd name="connsiteX20" fmla="*/ 405620 w 579232"/>
                  <a:gd name="connsiteY20" fmla="*/ 1037404 h 1449502"/>
                  <a:gd name="connsiteX21" fmla="*/ 409716 w 579232"/>
                  <a:gd name="connsiteY21" fmla="*/ 918588 h 1449502"/>
                  <a:gd name="connsiteX22" fmla="*/ 438397 w 579232"/>
                  <a:gd name="connsiteY22" fmla="*/ 881711 h 1449502"/>
                  <a:gd name="connsiteX23" fmla="*/ 327773 w 579232"/>
                  <a:gd name="connsiteY23" fmla="*/ 734214 h 1449502"/>
                  <a:gd name="connsiteX24" fmla="*/ 262219 w 579232"/>
                  <a:gd name="connsiteY24" fmla="*/ 734214 h 1449502"/>
                  <a:gd name="connsiteX25" fmla="*/ 245831 w 579232"/>
                  <a:gd name="connsiteY25" fmla="*/ 689147 h 1449502"/>
                  <a:gd name="connsiteX26" fmla="*/ 245831 w 579232"/>
                  <a:gd name="connsiteY26" fmla="*/ 644076 h 1449502"/>
                  <a:gd name="connsiteX27" fmla="*/ 159789 w 579232"/>
                  <a:gd name="connsiteY27" fmla="*/ 599006 h 1449502"/>
                  <a:gd name="connsiteX28" fmla="*/ 110624 w 579232"/>
                  <a:gd name="connsiteY28" fmla="*/ 574425 h 1449502"/>
                  <a:gd name="connsiteX29" fmla="*/ 69651 w 579232"/>
                  <a:gd name="connsiteY29" fmla="*/ 553938 h 1449502"/>
                  <a:gd name="connsiteX30" fmla="*/ 69651 w 579232"/>
                  <a:gd name="connsiteY30" fmla="*/ 422829 h 1449502"/>
                  <a:gd name="connsiteX31" fmla="*/ 27584 w 579232"/>
                  <a:gd name="connsiteY31" fmla="*/ 373750 h 1449502"/>
                  <a:gd name="connsiteX32" fmla="*/ 191747 w 579232"/>
                  <a:gd name="connsiteY32" fmla="*/ 378579 h 1449502"/>
                  <a:gd name="connsiteX33" fmla="*/ 221246 w 579232"/>
                  <a:gd name="connsiteY33" fmla="*/ 349080 h 1449502"/>
                  <a:gd name="connsiteX34" fmla="*/ 206497 w 579232"/>
                  <a:gd name="connsiteY34" fmla="*/ 250748 h 1449502"/>
                  <a:gd name="connsiteX35" fmla="*/ 349079 w 579232"/>
                  <a:gd name="connsiteY35" fmla="*/ 196665 h 1449502"/>
                  <a:gd name="connsiteX36" fmla="*/ 334330 w 579232"/>
                  <a:gd name="connsiteY36" fmla="*/ 157332 h 1449502"/>
                  <a:gd name="connsiteX37" fmla="*/ 373662 w 579232"/>
                  <a:gd name="connsiteY37" fmla="*/ 117999 h 1449502"/>
                  <a:gd name="connsiteX38" fmla="*/ 521161 w 579232"/>
                  <a:gd name="connsiteY38" fmla="*/ 113082 h 1449502"/>
                  <a:gd name="connsiteX0" fmla="*/ 565410 w 861172"/>
                  <a:gd name="connsiteY0" fmla="*/ 0 h 1449502"/>
                  <a:gd name="connsiteX1" fmla="*/ 579232 w 861172"/>
                  <a:gd name="connsiteY1" fmla="*/ 10367 h 1449502"/>
                  <a:gd name="connsiteX2" fmla="*/ 861172 w 861172"/>
                  <a:gd name="connsiteY2" fmla="*/ 517725 h 1449502"/>
                  <a:gd name="connsiteX3" fmla="*/ 579232 w 861172"/>
                  <a:gd name="connsiteY3" fmla="*/ 1449502 h 1449502"/>
                  <a:gd name="connsiteX4" fmla="*/ 292616 w 861172"/>
                  <a:gd name="connsiteY4" fmla="*/ 1449502 h 1449502"/>
                  <a:gd name="connsiteX5" fmla="*/ 311384 w 861172"/>
                  <a:gd name="connsiteY5" fmla="*/ 1430733 h 1449502"/>
                  <a:gd name="connsiteX6" fmla="*/ 524439 w 861172"/>
                  <a:gd name="connsiteY6" fmla="*/ 1262751 h 1449502"/>
                  <a:gd name="connsiteX7" fmla="*/ 491660 w 861172"/>
                  <a:gd name="connsiteY7" fmla="*/ 1242263 h 1449502"/>
                  <a:gd name="connsiteX8" fmla="*/ 405620 w 861172"/>
                  <a:gd name="connsiteY8" fmla="*/ 1246362 h 1449502"/>
                  <a:gd name="connsiteX9" fmla="*/ 299094 w 861172"/>
                  <a:gd name="connsiteY9" fmla="*/ 1275041 h 1449502"/>
                  <a:gd name="connsiteX10" fmla="*/ 122914 w 861172"/>
                  <a:gd name="connsiteY10" fmla="*/ 1316012 h 1449502"/>
                  <a:gd name="connsiteX11" fmla="*/ 114720 w 861172"/>
                  <a:gd name="connsiteY11" fmla="*/ 1356985 h 1449502"/>
                  <a:gd name="connsiteX12" fmla="*/ 98332 w 861172"/>
                  <a:gd name="connsiteY12" fmla="*/ 1422538 h 1449502"/>
                  <a:gd name="connsiteX13" fmla="*/ 16388 w 861172"/>
                  <a:gd name="connsiteY13" fmla="*/ 1434829 h 1449502"/>
                  <a:gd name="connsiteX14" fmla="*/ 36874 w 861172"/>
                  <a:gd name="connsiteY14" fmla="*/ 1369274 h 1449502"/>
                  <a:gd name="connsiteX15" fmla="*/ 0 w 861172"/>
                  <a:gd name="connsiteY15" fmla="*/ 1328306 h 1449502"/>
                  <a:gd name="connsiteX16" fmla="*/ 36874 w 861172"/>
                  <a:gd name="connsiteY16" fmla="*/ 1299624 h 1449502"/>
                  <a:gd name="connsiteX17" fmla="*/ 98332 w 861172"/>
                  <a:gd name="connsiteY17" fmla="*/ 1250457 h 1449502"/>
                  <a:gd name="connsiteX18" fmla="*/ 180275 w 861172"/>
                  <a:gd name="connsiteY18" fmla="*/ 1221776 h 1449502"/>
                  <a:gd name="connsiteX19" fmla="*/ 282704 w 861172"/>
                  <a:gd name="connsiteY19" fmla="*/ 1164419 h 1449502"/>
                  <a:gd name="connsiteX20" fmla="*/ 340065 w 861172"/>
                  <a:gd name="connsiteY20" fmla="*/ 1090666 h 1449502"/>
                  <a:gd name="connsiteX21" fmla="*/ 405620 w 861172"/>
                  <a:gd name="connsiteY21" fmla="*/ 1037404 h 1449502"/>
                  <a:gd name="connsiteX22" fmla="*/ 409716 w 861172"/>
                  <a:gd name="connsiteY22" fmla="*/ 918588 h 1449502"/>
                  <a:gd name="connsiteX23" fmla="*/ 438397 w 861172"/>
                  <a:gd name="connsiteY23" fmla="*/ 881711 h 1449502"/>
                  <a:gd name="connsiteX24" fmla="*/ 327773 w 861172"/>
                  <a:gd name="connsiteY24" fmla="*/ 734214 h 1449502"/>
                  <a:gd name="connsiteX25" fmla="*/ 262219 w 861172"/>
                  <a:gd name="connsiteY25" fmla="*/ 734214 h 1449502"/>
                  <a:gd name="connsiteX26" fmla="*/ 245831 w 861172"/>
                  <a:gd name="connsiteY26" fmla="*/ 689147 h 1449502"/>
                  <a:gd name="connsiteX27" fmla="*/ 245831 w 861172"/>
                  <a:gd name="connsiteY27" fmla="*/ 644076 h 1449502"/>
                  <a:gd name="connsiteX28" fmla="*/ 159789 w 861172"/>
                  <a:gd name="connsiteY28" fmla="*/ 599006 h 1449502"/>
                  <a:gd name="connsiteX29" fmla="*/ 110624 w 861172"/>
                  <a:gd name="connsiteY29" fmla="*/ 574425 h 1449502"/>
                  <a:gd name="connsiteX30" fmla="*/ 69651 w 861172"/>
                  <a:gd name="connsiteY30" fmla="*/ 553938 h 1449502"/>
                  <a:gd name="connsiteX31" fmla="*/ 69651 w 861172"/>
                  <a:gd name="connsiteY31" fmla="*/ 422829 h 1449502"/>
                  <a:gd name="connsiteX32" fmla="*/ 27584 w 861172"/>
                  <a:gd name="connsiteY32" fmla="*/ 373750 h 1449502"/>
                  <a:gd name="connsiteX33" fmla="*/ 191747 w 861172"/>
                  <a:gd name="connsiteY33" fmla="*/ 378579 h 1449502"/>
                  <a:gd name="connsiteX34" fmla="*/ 221246 w 861172"/>
                  <a:gd name="connsiteY34" fmla="*/ 349080 h 1449502"/>
                  <a:gd name="connsiteX35" fmla="*/ 206497 w 861172"/>
                  <a:gd name="connsiteY35" fmla="*/ 250748 h 1449502"/>
                  <a:gd name="connsiteX36" fmla="*/ 349079 w 861172"/>
                  <a:gd name="connsiteY36" fmla="*/ 196665 h 1449502"/>
                  <a:gd name="connsiteX37" fmla="*/ 334330 w 861172"/>
                  <a:gd name="connsiteY37" fmla="*/ 157332 h 1449502"/>
                  <a:gd name="connsiteX38" fmla="*/ 373662 w 861172"/>
                  <a:gd name="connsiteY38" fmla="*/ 117999 h 1449502"/>
                  <a:gd name="connsiteX39" fmla="*/ 521161 w 861172"/>
                  <a:gd name="connsiteY39" fmla="*/ 113082 h 1449502"/>
                  <a:gd name="connsiteX40" fmla="*/ 565410 w 861172"/>
                  <a:gd name="connsiteY40" fmla="*/ 0 h 1449502"/>
                  <a:gd name="connsiteX0" fmla="*/ 861172 w 952612"/>
                  <a:gd name="connsiteY0" fmla="*/ 517725 h 1449502"/>
                  <a:gd name="connsiteX1" fmla="*/ 579232 w 952612"/>
                  <a:gd name="connsiteY1" fmla="*/ 1449502 h 1449502"/>
                  <a:gd name="connsiteX2" fmla="*/ 292616 w 952612"/>
                  <a:gd name="connsiteY2" fmla="*/ 1449502 h 1449502"/>
                  <a:gd name="connsiteX3" fmla="*/ 311384 w 952612"/>
                  <a:gd name="connsiteY3" fmla="*/ 1430733 h 1449502"/>
                  <a:gd name="connsiteX4" fmla="*/ 524439 w 952612"/>
                  <a:gd name="connsiteY4" fmla="*/ 1262751 h 1449502"/>
                  <a:gd name="connsiteX5" fmla="*/ 491660 w 952612"/>
                  <a:gd name="connsiteY5" fmla="*/ 1242263 h 1449502"/>
                  <a:gd name="connsiteX6" fmla="*/ 405620 w 952612"/>
                  <a:gd name="connsiteY6" fmla="*/ 1246362 h 1449502"/>
                  <a:gd name="connsiteX7" fmla="*/ 299094 w 952612"/>
                  <a:gd name="connsiteY7" fmla="*/ 1275041 h 1449502"/>
                  <a:gd name="connsiteX8" fmla="*/ 122914 w 952612"/>
                  <a:gd name="connsiteY8" fmla="*/ 1316012 h 1449502"/>
                  <a:gd name="connsiteX9" fmla="*/ 114720 w 952612"/>
                  <a:gd name="connsiteY9" fmla="*/ 1356985 h 1449502"/>
                  <a:gd name="connsiteX10" fmla="*/ 98332 w 952612"/>
                  <a:gd name="connsiteY10" fmla="*/ 1422538 h 1449502"/>
                  <a:gd name="connsiteX11" fmla="*/ 16388 w 952612"/>
                  <a:gd name="connsiteY11" fmla="*/ 1434829 h 1449502"/>
                  <a:gd name="connsiteX12" fmla="*/ 36874 w 952612"/>
                  <a:gd name="connsiteY12" fmla="*/ 1369274 h 1449502"/>
                  <a:gd name="connsiteX13" fmla="*/ 0 w 952612"/>
                  <a:gd name="connsiteY13" fmla="*/ 1328306 h 1449502"/>
                  <a:gd name="connsiteX14" fmla="*/ 36874 w 952612"/>
                  <a:gd name="connsiteY14" fmla="*/ 1299624 h 1449502"/>
                  <a:gd name="connsiteX15" fmla="*/ 98332 w 952612"/>
                  <a:gd name="connsiteY15" fmla="*/ 1250457 h 1449502"/>
                  <a:gd name="connsiteX16" fmla="*/ 180275 w 952612"/>
                  <a:gd name="connsiteY16" fmla="*/ 1221776 h 1449502"/>
                  <a:gd name="connsiteX17" fmla="*/ 282704 w 952612"/>
                  <a:gd name="connsiteY17" fmla="*/ 1164419 h 1449502"/>
                  <a:gd name="connsiteX18" fmla="*/ 340065 w 952612"/>
                  <a:gd name="connsiteY18" fmla="*/ 1090666 h 1449502"/>
                  <a:gd name="connsiteX19" fmla="*/ 405620 w 952612"/>
                  <a:gd name="connsiteY19" fmla="*/ 1037404 h 1449502"/>
                  <a:gd name="connsiteX20" fmla="*/ 409716 w 952612"/>
                  <a:gd name="connsiteY20" fmla="*/ 918588 h 1449502"/>
                  <a:gd name="connsiteX21" fmla="*/ 438397 w 952612"/>
                  <a:gd name="connsiteY21" fmla="*/ 881711 h 1449502"/>
                  <a:gd name="connsiteX22" fmla="*/ 327773 w 952612"/>
                  <a:gd name="connsiteY22" fmla="*/ 734214 h 1449502"/>
                  <a:gd name="connsiteX23" fmla="*/ 262219 w 952612"/>
                  <a:gd name="connsiteY23" fmla="*/ 734214 h 1449502"/>
                  <a:gd name="connsiteX24" fmla="*/ 245831 w 952612"/>
                  <a:gd name="connsiteY24" fmla="*/ 689147 h 1449502"/>
                  <a:gd name="connsiteX25" fmla="*/ 245831 w 952612"/>
                  <a:gd name="connsiteY25" fmla="*/ 644076 h 1449502"/>
                  <a:gd name="connsiteX26" fmla="*/ 159789 w 952612"/>
                  <a:gd name="connsiteY26" fmla="*/ 599006 h 1449502"/>
                  <a:gd name="connsiteX27" fmla="*/ 110624 w 952612"/>
                  <a:gd name="connsiteY27" fmla="*/ 574425 h 1449502"/>
                  <a:gd name="connsiteX28" fmla="*/ 69651 w 952612"/>
                  <a:gd name="connsiteY28" fmla="*/ 553938 h 1449502"/>
                  <a:gd name="connsiteX29" fmla="*/ 69651 w 952612"/>
                  <a:gd name="connsiteY29" fmla="*/ 422829 h 1449502"/>
                  <a:gd name="connsiteX30" fmla="*/ 27584 w 952612"/>
                  <a:gd name="connsiteY30" fmla="*/ 373750 h 1449502"/>
                  <a:gd name="connsiteX31" fmla="*/ 191747 w 952612"/>
                  <a:gd name="connsiteY31" fmla="*/ 378579 h 1449502"/>
                  <a:gd name="connsiteX32" fmla="*/ 221246 w 952612"/>
                  <a:gd name="connsiteY32" fmla="*/ 349080 h 1449502"/>
                  <a:gd name="connsiteX33" fmla="*/ 206497 w 952612"/>
                  <a:gd name="connsiteY33" fmla="*/ 250748 h 1449502"/>
                  <a:gd name="connsiteX34" fmla="*/ 349079 w 952612"/>
                  <a:gd name="connsiteY34" fmla="*/ 196665 h 1449502"/>
                  <a:gd name="connsiteX35" fmla="*/ 334330 w 952612"/>
                  <a:gd name="connsiteY35" fmla="*/ 157332 h 1449502"/>
                  <a:gd name="connsiteX36" fmla="*/ 373662 w 952612"/>
                  <a:gd name="connsiteY36" fmla="*/ 117999 h 1449502"/>
                  <a:gd name="connsiteX37" fmla="*/ 521161 w 952612"/>
                  <a:gd name="connsiteY37" fmla="*/ 113082 h 1449502"/>
                  <a:gd name="connsiteX38" fmla="*/ 565410 w 952612"/>
                  <a:gd name="connsiteY38" fmla="*/ 0 h 1449502"/>
                  <a:gd name="connsiteX39" fmla="*/ 579232 w 952612"/>
                  <a:gd name="connsiteY39" fmla="*/ 10367 h 1449502"/>
                  <a:gd name="connsiteX40" fmla="*/ 952612 w 952612"/>
                  <a:gd name="connsiteY40" fmla="*/ 609165 h 1449502"/>
                  <a:gd name="connsiteX0" fmla="*/ 579232 w 952612"/>
                  <a:gd name="connsiteY0" fmla="*/ 1449502 h 1449502"/>
                  <a:gd name="connsiteX1" fmla="*/ 292616 w 952612"/>
                  <a:gd name="connsiteY1" fmla="*/ 1449502 h 1449502"/>
                  <a:gd name="connsiteX2" fmla="*/ 311384 w 952612"/>
                  <a:gd name="connsiteY2" fmla="*/ 1430733 h 1449502"/>
                  <a:gd name="connsiteX3" fmla="*/ 524439 w 952612"/>
                  <a:gd name="connsiteY3" fmla="*/ 1262751 h 1449502"/>
                  <a:gd name="connsiteX4" fmla="*/ 491660 w 952612"/>
                  <a:gd name="connsiteY4" fmla="*/ 1242263 h 1449502"/>
                  <a:gd name="connsiteX5" fmla="*/ 405620 w 952612"/>
                  <a:gd name="connsiteY5" fmla="*/ 1246362 h 1449502"/>
                  <a:gd name="connsiteX6" fmla="*/ 299094 w 952612"/>
                  <a:gd name="connsiteY6" fmla="*/ 1275041 h 1449502"/>
                  <a:gd name="connsiteX7" fmla="*/ 122914 w 952612"/>
                  <a:gd name="connsiteY7" fmla="*/ 1316012 h 1449502"/>
                  <a:gd name="connsiteX8" fmla="*/ 114720 w 952612"/>
                  <a:gd name="connsiteY8" fmla="*/ 1356985 h 1449502"/>
                  <a:gd name="connsiteX9" fmla="*/ 98332 w 952612"/>
                  <a:gd name="connsiteY9" fmla="*/ 1422538 h 1449502"/>
                  <a:gd name="connsiteX10" fmla="*/ 16388 w 952612"/>
                  <a:gd name="connsiteY10" fmla="*/ 1434829 h 1449502"/>
                  <a:gd name="connsiteX11" fmla="*/ 36874 w 952612"/>
                  <a:gd name="connsiteY11" fmla="*/ 1369274 h 1449502"/>
                  <a:gd name="connsiteX12" fmla="*/ 0 w 952612"/>
                  <a:gd name="connsiteY12" fmla="*/ 1328306 h 1449502"/>
                  <a:gd name="connsiteX13" fmla="*/ 36874 w 952612"/>
                  <a:gd name="connsiteY13" fmla="*/ 1299624 h 1449502"/>
                  <a:gd name="connsiteX14" fmla="*/ 98332 w 952612"/>
                  <a:gd name="connsiteY14" fmla="*/ 1250457 h 1449502"/>
                  <a:gd name="connsiteX15" fmla="*/ 180275 w 952612"/>
                  <a:gd name="connsiteY15" fmla="*/ 1221776 h 1449502"/>
                  <a:gd name="connsiteX16" fmla="*/ 282704 w 952612"/>
                  <a:gd name="connsiteY16" fmla="*/ 1164419 h 1449502"/>
                  <a:gd name="connsiteX17" fmla="*/ 340065 w 952612"/>
                  <a:gd name="connsiteY17" fmla="*/ 1090666 h 1449502"/>
                  <a:gd name="connsiteX18" fmla="*/ 405620 w 952612"/>
                  <a:gd name="connsiteY18" fmla="*/ 1037404 h 1449502"/>
                  <a:gd name="connsiteX19" fmla="*/ 409716 w 952612"/>
                  <a:gd name="connsiteY19" fmla="*/ 918588 h 1449502"/>
                  <a:gd name="connsiteX20" fmla="*/ 438397 w 952612"/>
                  <a:gd name="connsiteY20" fmla="*/ 881711 h 1449502"/>
                  <a:gd name="connsiteX21" fmla="*/ 327773 w 952612"/>
                  <a:gd name="connsiteY21" fmla="*/ 734214 h 1449502"/>
                  <a:gd name="connsiteX22" fmla="*/ 262219 w 952612"/>
                  <a:gd name="connsiteY22" fmla="*/ 734214 h 1449502"/>
                  <a:gd name="connsiteX23" fmla="*/ 245831 w 952612"/>
                  <a:gd name="connsiteY23" fmla="*/ 689147 h 1449502"/>
                  <a:gd name="connsiteX24" fmla="*/ 245831 w 952612"/>
                  <a:gd name="connsiteY24" fmla="*/ 644076 h 1449502"/>
                  <a:gd name="connsiteX25" fmla="*/ 159789 w 952612"/>
                  <a:gd name="connsiteY25" fmla="*/ 599006 h 1449502"/>
                  <a:gd name="connsiteX26" fmla="*/ 110624 w 952612"/>
                  <a:gd name="connsiteY26" fmla="*/ 574425 h 1449502"/>
                  <a:gd name="connsiteX27" fmla="*/ 69651 w 952612"/>
                  <a:gd name="connsiteY27" fmla="*/ 553938 h 1449502"/>
                  <a:gd name="connsiteX28" fmla="*/ 69651 w 952612"/>
                  <a:gd name="connsiteY28" fmla="*/ 422829 h 1449502"/>
                  <a:gd name="connsiteX29" fmla="*/ 27584 w 952612"/>
                  <a:gd name="connsiteY29" fmla="*/ 373750 h 1449502"/>
                  <a:gd name="connsiteX30" fmla="*/ 191747 w 952612"/>
                  <a:gd name="connsiteY30" fmla="*/ 378579 h 1449502"/>
                  <a:gd name="connsiteX31" fmla="*/ 221246 w 952612"/>
                  <a:gd name="connsiteY31" fmla="*/ 349080 h 1449502"/>
                  <a:gd name="connsiteX32" fmla="*/ 206497 w 952612"/>
                  <a:gd name="connsiteY32" fmla="*/ 250748 h 1449502"/>
                  <a:gd name="connsiteX33" fmla="*/ 349079 w 952612"/>
                  <a:gd name="connsiteY33" fmla="*/ 196665 h 1449502"/>
                  <a:gd name="connsiteX34" fmla="*/ 334330 w 952612"/>
                  <a:gd name="connsiteY34" fmla="*/ 157332 h 1449502"/>
                  <a:gd name="connsiteX35" fmla="*/ 373662 w 952612"/>
                  <a:gd name="connsiteY35" fmla="*/ 117999 h 1449502"/>
                  <a:gd name="connsiteX36" fmla="*/ 521161 w 952612"/>
                  <a:gd name="connsiteY36" fmla="*/ 113082 h 1449502"/>
                  <a:gd name="connsiteX37" fmla="*/ 565410 w 952612"/>
                  <a:gd name="connsiteY37" fmla="*/ 0 h 1449502"/>
                  <a:gd name="connsiteX38" fmla="*/ 579232 w 952612"/>
                  <a:gd name="connsiteY38" fmla="*/ 10367 h 1449502"/>
                  <a:gd name="connsiteX39" fmla="*/ 952612 w 952612"/>
                  <a:gd name="connsiteY39" fmla="*/ 609165 h 1449502"/>
                  <a:gd name="connsiteX0" fmla="*/ 579232 w 579232"/>
                  <a:gd name="connsiteY0" fmla="*/ 1449502 h 1449502"/>
                  <a:gd name="connsiteX1" fmla="*/ 292616 w 579232"/>
                  <a:gd name="connsiteY1" fmla="*/ 1449502 h 1449502"/>
                  <a:gd name="connsiteX2" fmla="*/ 311384 w 579232"/>
                  <a:gd name="connsiteY2" fmla="*/ 1430733 h 1449502"/>
                  <a:gd name="connsiteX3" fmla="*/ 524439 w 579232"/>
                  <a:gd name="connsiteY3" fmla="*/ 1262751 h 1449502"/>
                  <a:gd name="connsiteX4" fmla="*/ 491660 w 579232"/>
                  <a:gd name="connsiteY4" fmla="*/ 1242263 h 1449502"/>
                  <a:gd name="connsiteX5" fmla="*/ 405620 w 579232"/>
                  <a:gd name="connsiteY5" fmla="*/ 1246362 h 1449502"/>
                  <a:gd name="connsiteX6" fmla="*/ 299094 w 579232"/>
                  <a:gd name="connsiteY6" fmla="*/ 1275041 h 1449502"/>
                  <a:gd name="connsiteX7" fmla="*/ 122914 w 579232"/>
                  <a:gd name="connsiteY7" fmla="*/ 1316012 h 1449502"/>
                  <a:gd name="connsiteX8" fmla="*/ 114720 w 579232"/>
                  <a:gd name="connsiteY8" fmla="*/ 1356985 h 1449502"/>
                  <a:gd name="connsiteX9" fmla="*/ 98332 w 579232"/>
                  <a:gd name="connsiteY9" fmla="*/ 1422538 h 1449502"/>
                  <a:gd name="connsiteX10" fmla="*/ 16388 w 579232"/>
                  <a:gd name="connsiteY10" fmla="*/ 1434829 h 1449502"/>
                  <a:gd name="connsiteX11" fmla="*/ 36874 w 579232"/>
                  <a:gd name="connsiteY11" fmla="*/ 1369274 h 1449502"/>
                  <a:gd name="connsiteX12" fmla="*/ 0 w 579232"/>
                  <a:gd name="connsiteY12" fmla="*/ 1328306 h 1449502"/>
                  <a:gd name="connsiteX13" fmla="*/ 36874 w 579232"/>
                  <a:gd name="connsiteY13" fmla="*/ 1299624 h 1449502"/>
                  <a:gd name="connsiteX14" fmla="*/ 98332 w 579232"/>
                  <a:gd name="connsiteY14" fmla="*/ 1250457 h 1449502"/>
                  <a:gd name="connsiteX15" fmla="*/ 180275 w 579232"/>
                  <a:gd name="connsiteY15" fmla="*/ 1221776 h 1449502"/>
                  <a:gd name="connsiteX16" fmla="*/ 282704 w 579232"/>
                  <a:gd name="connsiteY16" fmla="*/ 1164419 h 1449502"/>
                  <a:gd name="connsiteX17" fmla="*/ 340065 w 579232"/>
                  <a:gd name="connsiteY17" fmla="*/ 1090666 h 1449502"/>
                  <a:gd name="connsiteX18" fmla="*/ 405620 w 579232"/>
                  <a:gd name="connsiteY18" fmla="*/ 1037404 h 1449502"/>
                  <a:gd name="connsiteX19" fmla="*/ 409716 w 579232"/>
                  <a:gd name="connsiteY19" fmla="*/ 918588 h 1449502"/>
                  <a:gd name="connsiteX20" fmla="*/ 438397 w 579232"/>
                  <a:gd name="connsiteY20" fmla="*/ 881711 h 1449502"/>
                  <a:gd name="connsiteX21" fmla="*/ 327773 w 579232"/>
                  <a:gd name="connsiteY21" fmla="*/ 734214 h 1449502"/>
                  <a:gd name="connsiteX22" fmla="*/ 262219 w 579232"/>
                  <a:gd name="connsiteY22" fmla="*/ 734214 h 1449502"/>
                  <a:gd name="connsiteX23" fmla="*/ 245831 w 579232"/>
                  <a:gd name="connsiteY23" fmla="*/ 689147 h 1449502"/>
                  <a:gd name="connsiteX24" fmla="*/ 245831 w 579232"/>
                  <a:gd name="connsiteY24" fmla="*/ 644076 h 1449502"/>
                  <a:gd name="connsiteX25" fmla="*/ 159789 w 579232"/>
                  <a:gd name="connsiteY25" fmla="*/ 599006 h 1449502"/>
                  <a:gd name="connsiteX26" fmla="*/ 110624 w 579232"/>
                  <a:gd name="connsiteY26" fmla="*/ 574425 h 1449502"/>
                  <a:gd name="connsiteX27" fmla="*/ 69651 w 579232"/>
                  <a:gd name="connsiteY27" fmla="*/ 553938 h 1449502"/>
                  <a:gd name="connsiteX28" fmla="*/ 69651 w 579232"/>
                  <a:gd name="connsiteY28" fmla="*/ 422829 h 1449502"/>
                  <a:gd name="connsiteX29" fmla="*/ 27584 w 579232"/>
                  <a:gd name="connsiteY29" fmla="*/ 373750 h 1449502"/>
                  <a:gd name="connsiteX30" fmla="*/ 191747 w 579232"/>
                  <a:gd name="connsiteY30" fmla="*/ 378579 h 1449502"/>
                  <a:gd name="connsiteX31" fmla="*/ 221246 w 579232"/>
                  <a:gd name="connsiteY31" fmla="*/ 349080 h 1449502"/>
                  <a:gd name="connsiteX32" fmla="*/ 206497 w 579232"/>
                  <a:gd name="connsiteY32" fmla="*/ 250748 h 1449502"/>
                  <a:gd name="connsiteX33" fmla="*/ 349079 w 579232"/>
                  <a:gd name="connsiteY33" fmla="*/ 196665 h 1449502"/>
                  <a:gd name="connsiteX34" fmla="*/ 334330 w 579232"/>
                  <a:gd name="connsiteY34" fmla="*/ 157332 h 1449502"/>
                  <a:gd name="connsiteX35" fmla="*/ 373662 w 579232"/>
                  <a:gd name="connsiteY35" fmla="*/ 117999 h 1449502"/>
                  <a:gd name="connsiteX36" fmla="*/ 521161 w 579232"/>
                  <a:gd name="connsiteY36" fmla="*/ 113082 h 1449502"/>
                  <a:gd name="connsiteX37" fmla="*/ 565410 w 579232"/>
                  <a:gd name="connsiteY37" fmla="*/ 0 h 1449502"/>
                  <a:gd name="connsiteX38" fmla="*/ 579232 w 579232"/>
                  <a:gd name="connsiteY38" fmla="*/ 10367 h 1449502"/>
                  <a:gd name="connsiteX0" fmla="*/ 292616 w 579232"/>
                  <a:gd name="connsiteY0" fmla="*/ 1449502 h 1449502"/>
                  <a:gd name="connsiteX1" fmla="*/ 311384 w 579232"/>
                  <a:gd name="connsiteY1" fmla="*/ 1430733 h 1449502"/>
                  <a:gd name="connsiteX2" fmla="*/ 524439 w 579232"/>
                  <a:gd name="connsiteY2" fmla="*/ 1262751 h 1449502"/>
                  <a:gd name="connsiteX3" fmla="*/ 491660 w 579232"/>
                  <a:gd name="connsiteY3" fmla="*/ 1242263 h 1449502"/>
                  <a:gd name="connsiteX4" fmla="*/ 405620 w 579232"/>
                  <a:gd name="connsiteY4" fmla="*/ 1246362 h 1449502"/>
                  <a:gd name="connsiteX5" fmla="*/ 299094 w 579232"/>
                  <a:gd name="connsiteY5" fmla="*/ 1275041 h 1449502"/>
                  <a:gd name="connsiteX6" fmla="*/ 122914 w 579232"/>
                  <a:gd name="connsiteY6" fmla="*/ 1316012 h 1449502"/>
                  <a:gd name="connsiteX7" fmla="*/ 114720 w 579232"/>
                  <a:gd name="connsiteY7" fmla="*/ 1356985 h 1449502"/>
                  <a:gd name="connsiteX8" fmla="*/ 98332 w 579232"/>
                  <a:gd name="connsiteY8" fmla="*/ 1422538 h 1449502"/>
                  <a:gd name="connsiteX9" fmla="*/ 16388 w 579232"/>
                  <a:gd name="connsiteY9" fmla="*/ 1434829 h 1449502"/>
                  <a:gd name="connsiteX10" fmla="*/ 36874 w 579232"/>
                  <a:gd name="connsiteY10" fmla="*/ 1369274 h 1449502"/>
                  <a:gd name="connsiteX11" fmla="*/ 0 w 579232"/>
                  <a:gd name="connsiteY11" fmla="*/ 1328306 h 1449502"/>
                  <a:gd name="connsiteX12" fmla="*/ 36874 w 579232"/>
                  <a:gd name="connsiteY12" fmla="*/ 1299624 h 1449502"/>
                  <a:gd name="connsiteX13" fmla="*/ 98332 w 579232"/>
                  <a:gd name="connsiteY13" fmla="*/ 1250457 h 1449502"/>
                  <a:gd name="connsiteX14" fmla="*/ 180275 w 579232"/>
                  <a:gd name="connsiteY14" fmla="*/ 1221776 h 1449502"/>
                  <a:gd name="connsiteX15" fmla="*/ 282704 w 579232"/>
                  <a:gd name="connsiteY15" fmla="*/ 1164419 h 1449502"/>
                  <a:gd name="connsiteX16" fmla="*/ 340065 w 579232"/>
                  <a:gd name="connsiteY16" fmla="*/ 1090666 h 1449502"/>
                  <a:gd name="connsiteX17" fmla="*/ 405620 w 579232"/>
                  <a:gd name="connsiteY17" fmla="*/ 1037404 h 1449502"/>
                  <a:gd name="connsiteX18" fmla="*/ 409716 w 579232"/>
                  <a:gd name="connsiteY18" fmla="*/ 918588 h 1449502"/>
                  <a:gd name="connsiteX19" fmla="*/ 438397 w 579232"/>
                  <a:gd name="connsiteY19" fmla="*/ 881711 h 1449502"/>
                  <a:gd name="connsiteX20" fmla="*/ 327773 w 579232"/>
                  <a:gd name="connsiteY20" fmla="*/ 734214 h 1449502"/>
                  <a:gd name="connsiteX21" fmla="*/ 262219 w 579232"/>
                  <a:gd name="connsiteY21" fmla="*/ 734214 h 1449502"/>
                  <a:gd name="connsiteX22" fmla="*/ 245831 w 579232"/>
                  <a:gd name="connsiteY22" fmla="*/ 689147 h 1449502"/>
                  <a:gd name="connsiteX23" fmla="*/ 245831 w 579232"/>
                  <a:gd name="connsiteY23" fmla="*/ 644076 h 1449502"/>
                  <a:gd name="connsiteX24" fmla="*/ 159789 w 579232"/>
                  <a:gd name="connsiteY24" fmla="*/ 599006 h 1449502"/>
                  <a:gd name="connsiteX25" fmla="*/ 110624 w 579232"/>
                  <a:gd name="connsiteY25" fmla="*/ 574425 h 1449502"/>
                  <a:gd name="connsiteX26" fmla="*/ 69651 w 579232"/>
                  <a:gd name="connsiteY26" fmla="*/ 553938 h 1449502"/>
                  <a:gd name="connsiteX27" fmla="*/ 69651 w 579232"/>
                  <a:gd name="connsiteY27" fmla="*/ 422829 h 1449502"/>
                  <a:gd name="connsiteX28" fmla="*/ 27584 w 579232"/>
                  <a:gd name="connsiteY28" fmla="*/ 373750 h 1449502"/>
                  <a:gd name="connsiteX29" fmla="*/ 191747 w 579232"/>
                  <a:gd name="connsiteY29" fmla="*/ 378579 h 1449502"/>
                  <a:gd name="connsiteX30" fmla="*/ 221246 w 579232"/>
                  <a:gd name="connsiteY30" fmla="*/ 349080 h 1449502"/>
                  <a:gd name="connsiteX31" fmla="*/ 206497 w 579232"/>
                  <a:gd name="connsiteY31" fmla="*/ 250748 h 1449502"/>
                  <a:gd name="connsiteX32" fmla="*/ 349079 w 579232"/>
                  <a:gd name="connsiteY32" fmla="*/ 196665 h 1449502"/>
                  <a:gd name="connsiteX33" fmla="*/ 334330 w 579232"/>
                  <a:gd name="connsiteY33" fmla="*/ 157332 h 1449502"/>
                  <a:gd name="connsiteX34" fmla="*/ 373662 w 579232"/>
                  <a:gd name="connsiteY34" fmla="*/ 117999 h 1449502"/>
                  <a:gd name="connsiteX35" fmla="*/ 521161 w 579232"/>
                  <a:gd name="connsiteY35" fmla="*/ 113082 h 1449502"/>
                  <a:gd name="connsiteX36" fmla="*/ 565410 w 579232"/>
                  <a:gd name="connsiteY36" fmla="*/ 0 h 1449502"/>
                  <a:gd name="connsiteX37" fmla="*/ 579232 w 579232"/>
                  <a:gd name="connsiteY37" fmla="*/ 10367 h 144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79232" h="1449502">
                    <a:moveTo>
                      <a:pt x="292616" y="1449502"/>
                    </a:moveTo>
                    <a:lnTo>
                      <a:pt x="311384" y="1430733"/>
                    </a:lnTo>
                    <a:lnTo>
                      <a:pt x="524439" y="1262751"/>
                    </a:lnTo>
                    <a:lnTo>
                      <a:pt x="491660" y="1242263"/>
                    </a:lnTo>
                    <a:lnTo>
                      <a:pt x="405620" y="1246362"/>
                    </a:lnTo>
                    <a:lnTo>
                      <a:pt x="299094" y="1275041"/>
                    </a:lnTo>
                    <a:lnTo>
                      <a:pt x="122914" y="1316012"/>
                    </a:lnTo>
                    <a:lnTo>
                      <a:pt x="114720" y="1356985"/>
                    </a:lnTo>
                    <a:lnTo>
                      <a:pt x="98332" y="1422538"/>
                    </a:lnTo>
                    <a:lnTo>
                      <a:pt x="16388" y="1434829"/>
                    </a:lnTo>
                    <a:lnTo>
                      <a:pt x="36874" y="1369274"/>
                    </a:lnTo>
                    <a:lnTo>
                      <a:pt x="0" y="1328306"/>
                    </a:lnTo>
                    <a:lnTo>
                      <a:pt x="36874" y="1299624"/>
                    </a:lnTo>
                    <a:lnTo>
                      <a:pt x="98332" y="1250457"/>
                    </a:lnTo>
                    <a:lnTo>
                      <a:pt x="180275" y="1221776"/>
                    </a:lnTo>
                    <a:lnTo>
                      <a:pt x="282704" y="1164419"/>
                    </a:lnTo>
                    <a:lnTo>
                      <a:pt x="340065" y="1090666"/>
                    </a:lnTo>
                    <a:lnTo>
                      <a:pt x="405620" y="1037404"/>
                    </a:lnTo>
                    <a:cubicBezTo>
                      <a:pt x="406986" y="997799"/>
                      <a:pt x="408350" y="958193"/>
                      <a:pt x="409716" y="918588"/>
                    </a:cubicBezTo>
                    <a:lnTo>
                      <a:pt x="438397" y="881711"/>
                    </a:lnTo>
                    <a:lnTo>
                      <a:pt x="327773" y="734214"/>
                    </a:lnTo>
                    <a:lnTo>
                      <a:pt x="262219" y="734214"/>
                    </a:lnTo>
                    <a:lnTo>
                      <a:pt x="245831" y="689147"/>
                    </a:lnTo>
                    <a:lnTo>
                      <a:pt x="245831" y="644076"/>
                    </a:lnTo>
                    <a:lnTo>
                      <a:pt x="159789" y="599006"/>
                    </a:lnTo>
                    <a:lnTo>
                      <a:pt x="110624" y="574425"/>
                    </a:lnTo>
                    <a:lnTo>
                      <a:pt x="69651" y="553938"/>
                    </a:lnTo>
                    <a:lnTo>
                      <a:pt x="69651" y="422829"/>
                    </a:lnTo>
                    <a:lnTo>
                      <a:pt x="27584" y="373750"/>
                    </a:lnTo>
                    <a:lnTo>
                      <a:pt x="191747" y="378579"/>
                    </a:lnTo>
                    <a:lnTo>
                      <a:pt x="221246" y="349080"/>
                    </a:lnTo>
                    <a:lnTo>
                      <a:pt x="206497" y="250748"/>
                    </a:lnTo>
                    <a:lnTo>
                      <a:pt x="349079" y="196665"/>
                    </a:lnTo>
                    <a:lnTo>
                      <a:pt x="334330" y="157332"/>
                    </a:lnTo>
                    <a:lnTo>
                      <a:pt x="373662" y="117999"/>
                    </a:lnTo>
                    <a:lnTo>
                      <a:pt x="521161" y="113082"/>
                    </a:lnTo>
                    <a:lnTo>
                      <a:pt x="565410" y="0"/>
                    </a:lnTo>
                    <a:lnTo>
                      <a:pt x="579232" y="10367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7CA99060-CA33-18EB-4CF6-A352CA816E34}"/>
                </a:ext>
              </a:extLst>
            </p:cNvPr>
            <p:cNvGrpSpPr/>
            <p:nvPr/>
          </p:nvGrpSpPr>
          <p:grpSpPr>
            <a:xfrm>
              <a:off x="7607121" y="4631416"/>
              <a:ext cx="648079" cy="1239289"/>
              <a:chOff x="1491862" y="1894529"/>
              <a:chExt cx="391891" cy="749393"/>
            </a:xfrm>
          </p:grpSpPr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860B8F40-B8CD-03B5-016A-0381428BF8F1}"/>
                  </a:ext>
                </a:extLst>
              </p:cNvPr>
              <p:cNvSpPr/>
              <p:nvPr/>
            </p:nvSpPr>
            <p:spPr>
              <a:xfrm>
                <a:off x="1689887" y="1894529"/>
                <a:ext cx="193866" cy="11166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FCD97401-8FE0-5967-7040-0FFB3393E094}"/>
                  </a:ext>
                </a:extLst>
              </p:cNvPr>
              <p:cNvSpPr/>
              <p:nvPr/>
            </p:nvSpPr>
            <p:spPr>
              <a:xfrm>
                <a:off x="1491862" y="2457810"/>
                <a:ext cx="317940" cy="18611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長崎</a:t>
                </a:r>
              </a:p>
            </p:txBody>
          </p:sp>
        </p:grp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CF2350A1-A54B-3041-9ED4-8065C2B6E4C0}"/>
              </a:ext>
            </a:extLst>
          </p:cNvPr>
          <p:cNvGrpSpPr/>
          <p:nvPr/>
        </p:nvGrpSpPr>
        <p:grpSpPr>
          <a:xfrm>
            <a:off x="6777923" y="844550"/>
            <a:ext cx="2491807" cy="2713586"/>
            <a:chOff x="6777923" y="844550"/>
            <a:chExt cx="2491807" cy="2713586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86C02334-34F4-6CD2-6F9E-60C0F0473632}"/>
                </a:ext>
              </a:extLst>
            </p:cNvPr>
            <p:cNvGrpSpPr/>
            <p:nvPr/>
          </p:nvGrpSpPr>
          <p:grpSpPr>
            <a:xfrm>
              <a:off x="6777923" y="844550"/>
              <a:ext cx="2491807" cy="2713586"/>
              <a:chOff x="3806123" y="844550"/>
              <a:chExt cx="2491807" cy="2713586"/>
            </a:xfrm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4E5808F0-A1E8-F576-4BD7-9C981B3EA58A}"/>
                  </a:ext>
                </a:extLst>
              </p:cNvPr>
              <p:cNvSpPr/>
              <p:nvPr/>
            </p:nvSpPr>
            <p:spPr>
              <a:xfrm>
                <a:off x="5602835" y="844550"/>
                <a:ext cx="695095" cy="235920"/>
              </a:xfrm>
              <a:custGeom>
                <a:avLst/>
                <a:gdLst>
                  <a:gd name="connsiteX0" fmla="*/ 0 w 695095"/>
                  <a:gd name="connsiteY0" fmla="*/ 0 h 235920"/>
                  <a:gd name="connsiteX1" fmla="*/ 695095 w 695095"/>
                  <a:gd name="connsiteY1" fmla="*/ 0 h 235920"/>
                  <a:gd name="connsiteX2" fmla="*/ 695095 w 695095"/>
                  <a:gd name="connsiteY2" fmla="*/ 137340 h 235920"/>
                  <a:gd name="connsiteX3" fmla="*/ 665346 w 695095"/>
                  <a:gd name="connsiteY3" fmla="*/ 155647 h 235920"/>
                  <a:gd name="connsiteX4" fmla="*/ 653454 w 695095"/>
                  <a:gd name="connsiteY4" fmla="*/ 122944 h 235920"/>
                  <a:gd name="connsiteX5" fmla="*/ 638589 w 695095"/>
                  <a:gd name="connsiteY5" fmla="*/ 87267 h 235920"/>
                  <a:gd name="connsiteX6" fmla="*/ 623724 w 695095"/>
                  <a:gd name="connsiteY6" fmla="*/ 87267 h 235920"/>
                  <a:gd name="connsiteX7" fmla="*/ 599939 w 695095"/>
                  <a:gd name="connsiteY7" fmla="*/ 134836 h 235920"/>
                  <a:gd name="connsiteX8" fmla="*/ 573182 w 695095"/>
                  <a:gd name="connsiteY8" fmla="*/ 167539 h 235920"/>
                  <a:gd name="connsiteX9" fmla="*/ 567236 w 695095"/>
                  <a:gd name="connsiteY9" fmla="*/ 182405 h 235920"/>
                  <a:gd name="connsiteX10" fmla="*/ 472098 w 695095"/>
                  <a:gd name="connsiteY10" fmla="*/ 235920 h 235920"/>
                  <a:gd name="connsiteX11" fmla="*/ 412637 w 695095"/>
                  <a:gd name="connsiteY11" fmla="*/ 209162 h 235920"/>
                  <a:gd name="connsiteX12" fmla="*/ 376960 w 695095"/>
                  <a:gd name="connsiteY12" fmla="*/ 227000 h 235920"/>
                  <a:gd name="connsiteX13" fmla="*/ 353176 w 695095"/>
                  <a:gd name="connsiteY13" fmla="*/ 197270 h 235920"/>
                  <a:gd name="connsiteX14" fmla="*/ 362095 w 695095"/>
                  <a:gd name="connsiteY14" fmla="*/ 170512 h 235920"/>
                  <a:gd name="connsiteX15" fmla="*/ 338311 w 695095"/>
                  <a:gd name="connsiteY15" fmla="*/ 140782 h 235920"/>
                  <a:gd name="connsiteX16" fmla="*/ 305607 w 695095"/>
                  <a:gd name="connsiteY16" fmla="*/ 125917 h 235920"/>
                  <a:gd name="connsiteX17" fmla="*/ 275876 w 695095"/>
                  <a:gd name="connsiteY17" fmla="*/ 90240 h 235920"/>
                  <a:gd name="connsiteX18" fmla="*/ 219388 w 695095"/>
                  <a:gd name="connsiteY18" fmla="*/ 81321 h 235920"/>
                  <a:gd name="connsiteX19" fmla="*/ 189658 w 695095"/>
                  <a:gd name="connsiteY19" fmla="*/ 57536 h 235920"/>
                  <a:gd name="connsiteX20" fmla="*/ 162900 w 695095"/>
                  <a:gd name="connsiteY20" fmla="*/ 134836 h 235920"/>
                  <a:gd name="connsiteX21" fmla="*/ 142089 w 695095"/>
                  <a:gd name="connsiteY21" fmla="*/ 164566 h 235920"/>
                  <a:gd name="connsiteX22" fmla="*/ 49924 w 695095"/>
                  <a:gd name="connsiteY22" fmla="*/ 212135 h 235920"/>
                  <a:gd name="connsiteX23" fmla="*/ 41005 w 695095"/>
                  <a:gd name="connsiteY23" fmla="*/ 170512 h 235920"/>
                  <a:gd name="connsiteX24" fmla="*/ 46951 w 695095"/>
                  <a:gd name="connsiteY24" fmla="*/ 45644 h 235920"/>
                  <a:gd name="connsiteX25" fmla="*/ 5329 w 695095"/>
                  <a:gd name="connsiteY25" fmla="*/ 12941 h 23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695095" h="235920">
                    <a:moveTo>
                      <a:pt x="0" y="0"/>
                    </a:moveTo>
                    <a:lnTo>
                      <a:pt x="695095" y="0"/>
                    </a:lnTo>
                    <a:lnTo>
                      <a:pt x="695095" y="137340"/>
                    </a:lnTo>
                    <a:lnTo>
                      <a:pt x="665346" y="155647"/>
                    </a:lnTo>
                    <a:lnTo>
                      <a:pt x="653454" y="122944"/>
                    </a:lnTo>
                    <a:lnTo>
                      <a:pt x="638589" y="87267"/>
                    </a:lnTo>
                    <a:lnTo>
                      <a:pt x="623724" y="87267"/>
                    </a:lnTo>
                    <a:lnTo>
                      <a:pt x="599939" y="134836"/>
                    </a:lnTo>
                    <a:lnTo>
                      <a:pt x="573182" y="167539"/>
                    </a:lnTo>
                    <a:lnTo>
                      <a:pt x="567236" y="182405"/>
                    </a:lnTo>
                    <a:lnTo>
                      <a:pt x="472098" y="235920"/>
                    </a:lnTo>
                    <a:lnTo>
                      <a:pt x="412637" y="209162"/>
                    </a:lnTo>
                    <a:lnTo>
                      <a:pt x="376960" y="227000"/>
                    </a:lnTo>
                    <a:lnTo>
                      <a:pt x="353176" y="197270"/>
                    </a:lnTo>
                    <a:lnTo>
                      <a:pt x="362095" y="170512"/>
                    </a:lnTo>
                    <a:lnTo>
                      <a:pt x="338311" y="140782"/>
                    </a:lnTo>
                    <a:lnTo>
                      <a:pt x="305607" y="125917"/>
                    </a:lnTo>
                    <a:lnTo>
                      <a:pt x="275876" y="90240"/>
                    </a:lnTo>
                    <a:lnTo>
                      <a:pt x="219388" y="81321"/>
                    </a:lnTo>
                    <a:lnTo>
                      <a:pt x="189658" y="57536"/>
                    </a:lnTo>
                    <a:lnTo>
                      <a:pt x="162900" y="134836"/>
                    </a:lnTo>
                    <a:lnTo>
                      <a:pt x="142089" y="164566"/>
                    </a:lnTo>
                    <a:lnTo>
                      <a:pt x="49924" y="212135"/>
                    </a:lnTo>
                    <a:lnTo>
                      <a:pt x="41005" y="170512"/>
                    </a:lnTo>
                    <a:lnTo>
                      <a:pt x="46951" y="45644"/>
                    </a:lnTo>
                    <a:lnTo>
                      <a:pt x="5329" y="12941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5200FAA4-F0AB-B9CE-E619-D670E026ECC7}"/>
                  </a:ext>
                </a:extLst>
              </p:cNvPr>
              <p:cNvSpPr/>
              <p:nvPr/>
            </p:nvSpPr>
            <p:spPr>
              <a:xfrm>
                <a:off x="4609217" y="1026953"/>
                <a:ext cx="1379495" cy="1376523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806317B3-6D88-55BE-1126-32F70225C31E}"/>
                  </a:ext>
                </a:extLst>
              </p:cNvPr>
              <p:cNvSpPr/>
              <p:nvPr/>
            </p:nvSpPr>
            <p:spPr>
              <a:xfrm>
                <a:off x="5768709" y="2643544"/>
                <a:ext cx="529220" cy="908242"/>
              </a:xfrm>
              <a:custGeom>
                <a:avLst/>
                <a:gdLst>
                  <a:gd name="connsiteX0" fmla="*/ 529220 w 529220"/>
                  <a:gd name="connsiteY0" fmla="*/ 0 h 908242"/>
                  <a:gd name="connsiteX1" fmla="*/ 529220 w 529220"/>
                  <a:gd name="connsiteY1" fmla="*/ 908242 h 908242"/>
                  <a:gd name="connsiteX2" fmla="*/ 97357 w 529220"/>
                  <a:gd name="connsiteY2" fmla="*/ 908242 h 908242"/>
                  <a:gd name="connsiteX3" fmla="*/ 92165 w 529220"/>
                  <a:gd name="connsiteY3" fmla="*/ 892666 h 908242"/>
                  <a:gd name="connsiteX4" fmla="*/ 74326 w 529220"/>
                  <a:gd name="connsiteY4" fmla="*/ 871854 h 908242"/>
                  <a:gd name="connsiteX5" fmla="*/ 59461 w 529220"/>
                  <a:gd name="connsiteY5" fmla="*/ 836178 h 908242"/>
                  <a:gd name="connsiteX6" fmla="*/ 38650 w 529220"/>
                  <a:gd name="connsiteY6" fmla="*/ 818340 h 908242"/>
                  <a:gd name="connsiteX7" fmla="*/ 53515 w 529220"/>
                  <a:gd name="connsiteY7" fmla="*/ 797528 h 908242"/>
                  <a:gd name="connsiteX8" fmla="*/ 53515 w 529220"/>
                  <a:gd name="connsiteY8" fmla="*/ 776717 h 908242"/>
                  <a:gd name="connsiteX9" fmla="*/ 83246 w 529220"/>
                  <a:gd name="connsiteY9" fmla="*/ 779690 h 908242"/>
                  <a:gd name="connsiteX10" fmla="*/ 101084 w 529220"/>
                  <a:gd name="connsiteY10" fmla="*/ 755905 h 908242"/>
                  <a:gd name="connsiteX11" fmla="*/ 112976 w 529220"/>
                  <a:gd name="connsiteY11" fmla="*/ 705364 h 908242"/>
                  <a:gd name="connsiteX12" fmla="*/ 98111 w 529220"/>
                  <a:gd name="connsiteY12" fmla="*/ 684552 h 908242"/>
                  <a:gd name="connsiteX13" fmla="*/ 83246 w 529220"/>
                  <a:gd name="connsiteY13" fmla="*/ 660768 h 908242"/>
                  <a:gd name="connsiteX14" fmla="*/ 56488 w 529220"/>
                  <a:gd name="connsiteY14" fmla="*/ 607253 h 908242"/>
                  <a:gd name="connsiteX15" fmla="*/ 29731 w 529220"/>
                  <a:gd name="connsiteY15" fmla="*/ 604280 h 908242"/>
                  <a:gd name="connsiteX16" fmla="*/ 11892 w 529220"/>
                  <a:gd name="connsiteY16" fmla="*/ 556711 h 908242"/>
                  <a:gd name="connsiteX17" fmla="*/ 8919 w 529220"/>
                  <a:gd name="connsiteY17" fmla="*/ 521034 h 908242"/>
                  <a:gd name="connsiteX18" fmla="*/ 0 w 529220"/>
                  <a:gd name="connsiteY18" fmla="*/ 458600 h 908242"/>
                  <a:gd name="connsiteX19" fmla="*/ 11892 w 529220"/>
                  <a:gd name="connsiteY19" fmla="*/ 431843 h 908242"/>
                  <a:gd name="connsiteX20" fmla="*/ 8919 w 529220"/>
                  <a:gd name="connsiteY20" fmla="*/ 393193 h 908242"/>
                  <a:gd name="connsiteX21" fmla="*/ 29731 w 529220"/>
                  <a:gd name="connsiteY21" fmla="*/ 384274 h 908242"/>
                  <a:gd name="connsiteX22" fmla="*/ 50542 w 529220"/>
                  <a:gd name="connsiteY22" fmla="*/ 342651 h 908242"/>
                  <a:gd name="connsiteX23" fmla="*/ 107030 w 529220"/>
                  <a:gd name="connsiteY23" fmla="*/ 354543 h 908242"/>
                  <a:gd name="connsiteX24" fmla="*/ 130814 w 529220"/>
                  <a:gd name="connsiteY24" fmla="*/ 333732 h 908242"/>
                  <a:gd name="connsiteX25" fmla="*/ 130814 w 529220"/>
                  <a:gd name="connsiteY25" fmla="*/ 286163 h 908242"/>
                  <a:gd name="connsiteX26" fmla="*/ 145680 w 529220"/>
                  <a:gd name="connsiteY26" fmla="*/ 256433 h 908242"/>
                  <a:gd name="connsiteX27" fmla="*/ 178383 w 529220"/>
                  <a:gd name="connsiteY27" fmla="*/ 217783 h 908242"/>
                  <a:gd name="connsiteX28" fmla="*/ 199195 w 529220"/>
                  <a:gd name="connsiteY28" fmla="*/ 217783 h 908242"/>
                  <a:gd name="connsiteX29" fmla="*/ 202168 w 529220"/>
                  <a:gd name="connsiteY29" fmla="*/ 193999 h 908242"/>
                  <a:gd name="connsiteX30" fmla="*/ 211087 w 529220"/>
                  <a:gd name="connsiteY30" fmla="*/ 152376 h 908242"/>
                  <a:gd name="connsiteX31" fmla="*/ 261629 w 529220"/>
                  <a:gd name="connsiteY31" fmla="*/ 134538 h 908242"/>
                  <a:gd name="connsiteX32" fmla="*/ 288386 w 529220"/>
                  <a:gd name="connsiteY32" fmla="*/ 92915 h 908242"/>
                  <a:gd name="connsiteX33" fmla="*/ 276494 w 529220"/>
                  <a:gd name="connsiteY33" fmla="*/ 72104 h 908242"/>
                  <a:gd name="connsiteX34" fmla="*/ 276494 w 529220"/>
                  <a:gd name="connsiteY34" fmla="*/ 60211 h 908242"/>
                  <a:gd name="connsiteX35" fmla="*/ 297305 w 529220"/>
                  <a:gd name="connsiteY35" fmla="*/ 33454 h 908242"/>
                  <a:gd name="connsiteX36" fmla="*/ 315143 w 529220"/>
                  <a:gd name="connsiteY36" fmla="*/ 6696 h 908242"/>
                  <a:gd name="connsiteX37" fmla="*/ 380551 w 529220"/>
                  <a:gd name="connsiteY37" fmla="*/ 3723 h 908242"/>
                  <a:gd name="connsiteX38" fmla="*/ 410281 w 529220"/>
                  <a:gd name="connsiteY38" fmla="*/ 6696 h 908242"/>
                  <a:gd name="connsiteX39" fmla="*/ 413254 w 529220"/>
                  <a:gd name="connsiteY39" fmla="*/ 33454 h 908242"/>
                  <a:gd name="connsiteX40" fmla="*/ 445958 w 529220"/>
                  <a:gd name="connsiteY40" fmla="*/ 33454 h 908242"/>
                  <a:gd name="connsiteX41" fmla="*/ 493526 w 529220"/>
                  <a:gd name="connsiteY41" fmla="*/ 33454 h 908242"/>
                  <a:gd name="connsiteX42" fmla="*/ 508392 w 529220"/>
                  <a:gd name="connsiteY42" fmla="*/ 21562 h 908242"/>
                  <a:gd name="connsiteX43" fmla="*/ 520284 w 529220"/>
                  <a:gd name="connsiteY43" fmla="*/ 3723 h 908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29220" h="908242">
                    <a:moveTo>
                      <a:pt x="529220" y="0"/>
                    </a:moveTo>
                    <a:lnTo>
                      <a:pt x="529220" y="908242"/>
                    </a:lnTo>
                    <a:lnTo>
                      <a:pt x="97357" y="908242"/>
                    </a:lnTo>
                    <a:lnTo>
                      <a:pt x="92165" y="892666"/>
                    </a:lnTo>
                    <a:lnTo>
                      <a:pt x="74326" y="871854"/>
                    </a:lnTo>
                    <a:lnTo>
                      <a:pt x="59461" y="836178"/>
                    </a:lnTo>
                    <a:lnTo>
                      <a:pt x="38650" y="818340"/>
                    </a:lnTo>
                    <a:lnTo>
                      <a:pt x="53515" y="797528"/>
                    </a:lnTo>
                    <a:lnTo>
                      <a:pt x="53515" y="776717"/>
                    </a:lnTo>
                    <a:lnTo>
                      <a:pt x="83246" y="779690"/>
                    </a:lnTo>
                    <a:lnTo>
                      <a:pt x="101084" y="755905"/>
                    </a:lnTo>
                    <a:lnTo>
                      <a:pt x="112976" y="705364"/>
                    </a:lnTo>
                    <a:lnTo>
                      <a:pt x="98111" y="684552"/>
                    </a:lnTo>
                    <a:lnTo>
                      <a:pt x="83246" y="660768"/>
                    </a:lnTo>
                    <a:lnTo>
                      <a:pt x="56488" y="607253"/>
                    </a:lnTo>
                    <a:lnTo>
                      <a:pt x="29731" y="604280"/>
                    </a:lnTo>
                    <a:lnTo>
                      <a:pt x="11892" y="556711"/>
                    </a:lnTo>
                    <a:lnTo>
                      <a:pt x="8919" y="521034"/>
                    </a:lnTo>
                    <a:lnTo>
                      <a:pt x="0" y="458600"/>
                    </a:lnTo>
                    <a:lnTo>
                      <a:pt x="11892" y="431843"/>
                    </a:lnTo>
                    <a:lnTo>
                      <a:pt x="8919" y="393193"/>
                    </a:lnTo>
                    <a:lnTo>
                      <a:pt x="29731" y="384274"/>
                    </a:lnTo>
                    <a:lnTo>
                      <a:pt x="50542" y="342651"/>
                    </a:lnTo>
                    <a:lnTo>
                      <a:pt x="107030" y="354543"/>
                    </a:lnTo>
                    <a:lnTo>
                      <a:pt x="130814" y="333732"/>
                    </a:lnTo>
                    <a:lnTo>
                      <a:pt x="130814" y="286163"/>
                    </a:lnTo>
                    <a:lnTo>
                      <a:pt x="145680" y="256433"/>
                    </a:lnTo>
                    <a:lnTo>
                      <a:pt x="178383" y="217783"/>
                    </a:lnTo>
                    <a:lnTo>
                      <a:pt x="199195" y="217783"/>
                    </a:lnTo>
                    <a:lnTo>
                      <a:pt x="202168" y="193999"/>
                    </a:lnTo>
                    <a:lnTo>
                      <a:pt x="211087" y="152376"/>
                    </a:lnTo>
                    <a:lnTo>
                      <a:pt x="261629" y="134538"/>
                    </a:lnTo>
                    <a:lnTo>
                      <a:pt x="288386" y="92915"/>
                    </a:lnTo>
                    <a:lnTo>
                      <a:pt x="276494" y="72104"/>
                    </a:lnTo>
                    <a:lnTo>
                      <a:pt x="276494" y="60211"/>
                    </a:lnTo>
                    <a:lnTo>
                      <a:pt x="297305" y="33454"/>
                    </a:lnTo>
                    <a:lnTo>
                      <a:pt x="315143" y="6696"/>
                    </a:lnTo>
                    <a:lnTo>
                      <a:pt x="380551" y="3723"/>
                    </a:lnTo>
                    <a:lnTo>
                      <a:pt x="410281" y="6696"/>
                    </a:lnTo>
                    <a:lnTo>
                      <a:pt x="413254" y="33454"/>
                    </a:lnTo>
                    <a:lnTo>
                      <a:pt x="445958" y="33454"/>
                    </a:lnTo>
                    <a:lnTo>
                      <a:pt x="493526" y="33454"/>
                    </a:lnTo>
                    <a:lnTo>
                      <a:pt x="508392" y="21562"/>
                    </a:lnTo>
                    <a:lnTo>
                      <a:pt x="520284" y="372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037AD127-5F3F-1E98-DBBC-4B649E3E255E}"/>
                  </a:ext>
                </a:extLst>
              </p:cNvPr>
              <p:cNvSpPr/>
              <p:nvPr/>
            </p:nvSpPr>
            <p:spPr>
              <a:xfrm>
                <a:off x="5551677" y="1525930"/>
                <a:ext cx="746253" cy="1151067"/>
              </a:xfrm>
              <a:custGeom>
                <a:avLst/>
                <a:gdLst>
                  <a:gd name="connsiteX0" fmla="*/ 443976 w 746253"/>
                  <a:gd name="connsiteY0" fmla="*/ 0 h 1151067"/>
                  <a:gd name="connsiteX1" fmla="*/ 503437 w 746253"/>
                  <a:gd name="connsiteY1" fmla="*/ 9910 h 1151067"/>
                  <a:gd name="connsiteX2" fmla="*/ 530690 w 746253"/>
                  <a:gd name="connsiteY2" fmla="*/ 47074 h 1151067"/>
                  <a:gd name="connsiteX3" fmla="*/ 711550 w 746253"/>
                  <a:gd name="connsiteY3" fmla="*/ 56984 h 1151067"/>
                  <a:gd name="connsiteX4" fmla="*/ 721461 w 746253"/>
                  <a:gd name="connsiteY4" fmla="*/ 17343 h 1151067"/>
                  <a:gd name="connsiteX5" fmla="*/ 746253 w 746253"/>
                  <a:gd name="connsiteY5" fmla="*/ 4946 h 1151067"/>
                  <a:gd name="connsiteX6" fmla="*/ 746253 w 746253"/>
                  <a:gd name="connsiteY6" fmla="*/ 1117613 h 1151067"/>
                  <a:gd name="connsiteX7" fmla="*/ 737317 w 746253"/>
                  <a:gd name="connsiteY7" fmla="*/ 1121336 h 1151067"/>
                  <a:gd name="connsiteX8" fmla="*/ 725425 w 746253"/>
                  <a:gd name="connsiteY8" fmla="*/ 1139175 h 1151067"/>
                  <a:gd name="connsiteX9" fmla="*/ 710559 w 746253"/>
                  <a:gd name="connsiteY9" fmla="*/ 1151067 h 1151067"/>
                  <a:gd name="connsiteX10" fmla="*/ 662991 w 746253"/>
                  <a:gd name="connsiteY10" fmla="*/ 1151067 h 1151067"/>
                  <a:gd name="connsiteX11" fmla="*/ 630287 w 746253"/>
                  <a:gd name="connsiteY11" fmla="*/ 1151067 h 1151067"/>
                  <a:gd name="connsiteX12" fmla="*/ 627314 w 746253"/>
                  <a:gd name="connsiteY12" fmla="*/ 1124309 h 1151067"/>
                  <a:gd name="connsiteX13" fmla="*/ 599594 w 746253"/>
                  <a:gd name="connsiteY13" fmla="*/ 1121538 h 1151067"/>
                  <a:gd name="connsiteX14" fmla="*/ 597583 w 746253"/>
                  <a:gd name="connsiteY14" fmla="*/ 1107462 h 1151067"/>
                  <a:gd name="connsiteX15" fmla="*/ 562898 w 746253"/>
                  <a:gd name="connsiteY15" fmla="*/ 1080208 h 1151067"/>
                  <a:gd name="connsiteX16" fmla="*/ 503437 w 746253"/>
                  <a:gd name="connsiteY16" fmla="*/ 1040568 h 1151067"/>
                  <a:gd name="connsiteX17" fmla="*/ 493527 w 746253"/>
                  <a:gd name="connsiteY17" fmla="*/ 943944 h 1151067"/>
                  <a:gd name="connsiteX18" fmla="*/ 515824 w 746253"/>
                  <a:gd name="connsiteY18" fmla="*/ 916692 h 1151067"/>
                  <a:gd name="connsiteX19" fmla="*/ 491049 w 746253"/>
                  <a:gd name="connsiteY19" fmla="*/ 894393 h 1151067"/>
                  <a:gd name="connsiteX20" fmla="*/ 488572 w 746253"/>
                  <a:gd name="connsiteY20" fmla="*/ 872095 h 1151067"/>
                  <a:gd name="connsiteX21" fmla="*/ 468751 w 746253"/>
                  <a:gd name="connsiteY21" fmla="*/ 854753 h 1151067"/>
                  <a:gd name="connsiteX22" fmla="*/ 461319 w 746253"/>
                  <a:gd name="connsiteY22" fmla="*/ 805202 h 1151067"/>
                  <a:gd name="connsiteX23" fmla="*/ 409290 w 746253"/>
                  <a:gd name="connsiteY23" fmla="*/ 755651 h 1151067"/>
                  <a:gd name="connsiteX24" fmla="*/ 394425 w 746253"/>
                  <a:gd name="connsiteY24" fmla="*/ 683802 h 1151067"/>
                  <a:gd name="connsiteX25" fmla="*/ 347352 w 746253"/>
                  <a:gd name="connsiteY25" fmla="*/ 644161 h 1151067"/>
                  <a:gd name="connsiteX26" fmla="*/ 330009 w 746253"/>
                  <a:gd name="connsiteY26" fmla="*/ 619387 h 1151067"/>
                  <a:gd name="connsiteX27" fmla="*/ 268070 w 746253"/>
                  <a:gd name="connsiteY27" fmla="*/ 602043 h 1151067"/>
                  <a:gd name="connsiteX28" fmla="*/ 213564 w 746253"/>
                  <a:gd name="connsiteY28" fmla="*/ 626819 h 1151067"/>
                  <a:gd name="connsiteX29" fmla="*/ 178879 w 746253"/>
                  <a:gd name="connsiteY29" fmla="*/ 626819 h 1151067"/>
                  <a:gd name="connsiteX30" fmla="*/ 181356 w 746253"/>
                  <a:gd name="connsiteY30" fmla="*/ 686280 h 1151067"/>
                  <a:gd name="connsiteX31" fmla="*/ 193744 w 746253"/>
                  <a:gd name="connsiteY31" fmla="*/ 708578 h 1151067"/>
                  <a:gd name="connsiteX32" fmla="*/ 223474 w 746253"/>
                  <a:gd name="connsiteY32" fmla="*/ 760606 h 1151067"/>
                  <a:gd name="connsiteX33" fmla="*/ 208609 w 746253"/>
                  <a:gd name="connsiteY33" fmla="*/ 780426 h 1151067"/>
                  <a:gd name="connsiteX34" fmla="*/ 225952 w 746253"/>
                  <a:gd name="connsiteY34" fmla="*/ 795292 h 1151067"/>
                  <a:gd name="connsiteX35" fmla="*/ 225952 w 746253"/>
                  <a:gd name="connsiteY35" fmla="*/ 805202 h 1151067"/>
                  <a:gd name="connsiteX36" fmla="*/ 208609 w 746253"/>
                  <a:gd name="connsiteY36" fmla="*/ 822544 h 1151067"/>
                  <a:gd name="connsiteX37" fmla="*/ 191266 w 746253"/>
                  <a:gd name="connsiteY37" fmla="*/ 842364 h 1151067"/>
                  <a:gd name="connsiteX38" fmla="*/ 161536 w 746253"/>
                  <a:gd name="connsiteY38" fmla="*/ 842364 h 1151067"/>
                  <a:gd name="connsiteX39" fmla="*/ 146671 w 746253"/>
                  <a:gd name="connsiteY39" fmla="*/ 805202 h 1151067"/>
                  <a:gd name="connsiteX40" fmla="*/ 141716 w 746253"/>
                  <a:gd name="connsiteY40" fmla="*/ 805202 h 1151067"/>
                  <a:gd name="connsiteX41" fmla="*/ 129328 w 746253"/>
                  <a:gd name="connsiteY41" fmla="*/ 797770 h 1151067"/>
                  <a:gd name="connsiteX42" fmla="*/ 104552 w 746253"/>
                  <a:gd name="connsiteY42" fmla="*/ 802724 h 1151067"/>
                  <a:gd name="connsiteX43" fmla="*/ 77299 w 746253"/>
                  <a:gd name="connsiteY43" fmla="*/ 782903 h 1151067"/>
                  <a:gd name="connsiteX44" fmla="*/ 67389 w 746253"/>
                  <a:gd name="connsiteY44" fmla="*/ 753173 h 1151067"/>
                  <a:gd name="connsiteX45" fmla="*/ 12883 w 746253"/>
                  <a:gd name="connsiteY45" fmla="*/ 748219 h 1151067"/>
                  <a:gd name="connsiteX46" fmla="*/ 4553 w 746253"/>
                  <a:gd name="connsiteY46" fmla="*/ 724699 h 1151067"/>
                  <a:gd name="connsiteX47" fmla="*/ 17838 w 746253"/>
                  <a:gd name="connsiteY47" fmla="*/ 728894 h 1151067"/>
                  <a:gd name="connsiteX48" fmla="*/ 44596 w 746253"/>
                  <a:gd name="connsiteY48" fmla="*/ 705109 h 1151067"/>
                  <a:gd name="connsiteX49" fmla="*/ 56488 w 746253"/>
                  <a:gd name="connsiteY49" fmla="*/ 615918 h 1151067"/>
                  <a:gd name="connsiteX50" fmla="*/ 14865 w 746253"/>
                  <a:gd name="connsiteY50" fmla="*/ 568349 h 1151067"/>
                  <a:gd name="connsiteX51" fmla="*/ 23785 w 746253"/>
                  <a:gd name="connsiteY51" fmla="*/ 541591 h 1151067"/>
                  <a:gd name="connsiteX52" fmla="*/ 0 w 746253"/>
                  <a:gd name="connsiteY52" fmla="*/ 532672 h 1151067"/>
                  <a:gd name="connsiteX53" fmla="*/ 0 w 746253"/>
                  <a:gd name="connsiteY53" fmla="*/ 508888 h 1151067"/>
                  <a:gd name="connsiteX54" fmla="*/ 41623 w 746253"/>
                  <a:gd name="connsiteY54" fmla="*/ 508888 h 1151067"/>
                  <a:gd name="connsiteX55" fmla="*/ 32704 w 746253"/>
                  <a:gd name="connsiteY55" fmla="*/ 476184 h 1151067"/>
                  <a:gd name="connsiteX56" fmla="*/ 38650 w 746253"/>
                  <a:gd name="connsiteY56" fmla="*/ 464292 h 1151067"/>
                  <a:gd name="connsiteX57" fmla="*/ 26758 w 746253"/>
                  <a:gd name="connsiteY57" fmla="*/ 398885 h 1151067"/>
                  <a:gd name="connsiteX58" fmla="*/ 11892 w 746253"/>
                  <a:gd name="connsiteY58" fmla="*/ 386993 h 1151067"/>
                  <a:gd name="connsiteX59" fmla="*/ 41623 w 746253"/>
                  <a:gd name="connsiteY59" fmla="*/ 357262 h 1151067"/>
                  <a:gd name="connsiteX60" fmla="*/ 47569 w 746253"/>
                  <a:gd name="connsiteY60" fmla="*/ 339424 h 1151067"/>
                  <a:gd name="connsiteX61" fmla="*/ 71353 w 746253"/>
                  <a:gd name="connsiteY61" fmla="*/ 336451 h 1151067"/>
                  <a:gd name="connsiteX62" fmla="*/ 71353 w 746253"/>
                  <a:gd name="connsiteY62" fmla="*/ 276990 h 1151067"/>
                  <a:gd name="connsiteX63" fmla="*/ 95138 w 746253"/>
                  <a:gd name="connsiteY63" fmla="*/ 238340 h 1151067"/>
                  <a:gd name="connsiteX64" fmla="*/ 112976 w 746253"/>
                  <a:gd name="connsiteY64" fmla="*/ 226448 h 1151067"/>
                  <a:gd name="connsiteX65" fmla="*/ 139734 w 746253"/>
                  <a:gd name="connsiteY65" fmla="*/ 178879 h 1151067"/>
                  <a:gd name="connsiteX66" fmla="*/ 202168 w 746253"/>
                  <a:gd name="connsiteY66" fmla="*/ 158068 h 1151067"/>
                  <a:gd name="connsiteX67" fmla="*/ 234871 w 746253"/>
                  <a:gd name="connsiteY67" fmla="*/ 140229 h 1151067"/>
                  <a:gd name="connsiteX68" fmla="*/ 267575 w 746253"/>
                  <a:gd name="connsiteY68" fmla="*/ 164014 h 1151067"/>
                  <a:gd name="connsiteX69" fmla="*/ 315144 w 746253"/>
                  <a:gd name="connsiteY69" fmla="*/ 149149 h 1151067"/>
                  <a:gd name="connsiteX70" fmla="*/ 332982 w 746253"/>
                  <a:gd name="connsiteY70" fmla="*/ 166987 h 1151067"/>
                  <a:gd name="connsiteX71" fmla="*/ 377578 w 746253"/>
                  <a:gd name="connsiteY71" fmla="*/ 161041 h 1151067"/>
                  <a:gd name="connsiteX72" fmla="*/ 413254 w 746253"/>
                  <a:gd name="connsiteY72" fmla="*/ 140229 h 1151067"/>
                  <a:gd name="connsiteX73" fmla="*/ 410281 w 746253"/>
                  <a:gd name="connsiteY73" fmla="*/ 116445 h 1151067"/>
                  <a:gd name="connsiteX74" fmla="*/ 428119 w 746253"/>
                  <a:gd name="connsiteY74" fmla="*/ 101580 h 1151067"/>
                  <a:gd name="connsiteX75" fmla="*/ 428119 w 746253"/>
                  <a:gd name="connsiteY75" fmla="*/ 74822 h 1151067"/>
                  <a:gd name="connsiteX76" fmla="*/ 413254 w 746253"/>
                  <a:gd name="connsiteY76" fmla="*/ 39146 h 1151067"/>
                  <a:gd name="connsiteX77" fmla="*/ 433029 w 746253"/>
                  <a:gd name="connsiteY77" fmla="*/ 2069 h 1151067"/>
                  <a:gd name="connsiteX0" fmla="*/ 443976 w 1008191"/>
                  <a:gd name="connsiteY0" fmla="*/ 0 h 1151067"/>
                  <a:gd name="connsiteX1" fmla="*/ 503437 w 1008191"/>
                  <a:gd name="connsiteY1" fmla="*/ 9910 h 1151067"/>
                  <a:gd name="connsiteX2" fmla="*/ 530690 w 1008191"/>
                  <a:gd name="connsiteY2" fmla="*/ 47074 h 1151067"/>
                  <a:gd name="connsiteX3" fmla="*/ 711550 w 1008191"/>
                  <a:gd name="connsiteY3" fmla="*/ 56984 h 1151067"/>
                  <a:gd name="connsiteX4" fmla="*/ 721461 w 1008191"/>
                  <a:gd name="connsiteY4" fmla="*/ 17343 h 1151067"/>
                  <a:gd name="connsiteX5" fmla="*/ 746253 w 1008191"/>
                  <a:gd name="connsiteY5" fmla="*/ 4946 h 1151067"/>
                  <a:gd name="connsiteX6" fmla="*/ 1008191 w 1008191"/>
                  <a:gd name="connsiteY6" fmla="*/ 621958 h 1151067"/>
                  <a:gd name="connsiteX7" fmla="*/ 746253 w 1008191"/>
                  <a:gd name="connsiteY7" fmla="*/ 1117613 h 1151067"/>
                  <a:gd name="connsiteX8" fmla="*/ 737317 w 1008191"/>
                  <a:gd name="connsiteY8" fmla="*/ 1121336 h 1151067"/>
                  <a:gd name="connsiteX9" fmla="*/ 725425 w 1008191"/>
                  <a:gd name="connsiteY9" fmla="*/ 1139175 h 1151067"/>
                  <a:gd name="connsiteX10" fmla="*/ 710559 w 1008191"/>
                  <a:gd name="connsiteY10" fmla="*/ 1151067 h 1151067"/>
                  <a:gd name="connsiteX11" fmla="*/ 662991 w 1008191"/>
                  <a:gd name="connsiteY11" fmla="*/ 1151067 h 1151067"/>
                  <a:gd name="connsiteX12" fmla="*/ 630287 w 1008191"/>
                  <a:gd name="connsiteY12" fmla="*/ 1151067 h 1151067"/>
                  <a:gd name="connsiteX13" fmla="*/ 627314 w 1008191"/>
                  <a:gd name="connsiteY13" fmla="*/ 1124309 h 1151067"/>
                  <a:gd name="connsiteX14" fmla="*/ 599594 w 1008191"/>
                  <a:gd name="connsiteY14" fmla="*/ 1121538 h 1151067"/>
                  <a:gd name="connsiteX15" fmla="*/ 597583 w 1008191"/>
                  <a:gd name="connsiteY15" fmla="*/ 1107462 h 1151067"/>
                  <a:gd name="connsiteX16" fmla="*/ 562898 w 1008191"/>
                  <a:gd name="connsiteY16" fmla="*/ 1080208 h 1151067"/>
                  <a:gd name="connsiteX17" fmla="*/ 503437 w 1008191"/>
                  <a:gd name="connsiteY17" fmla="*/ 1040568 h 1151067"/>
                  <a:gd name="connsiteX18" fmla="*/ 493527 w 1008191"/>
                  <a:gd name="connsiteY18" fmla="*/ 943944 h 1151067"/>
                  <a:gd name="connsiteX19" fmla="*/ 515824 w 1008191"/>
                  <a:gd name="connsiteY19" fmla="*/ 916692 h 1151067"/>
                  <a:gd name="connsiteX20" fmla="*/ 491049 w 1008191"/>
                  <a:gd name="connsiteY20" fmla="*/ 894393 h 1151067"/>
                  <a:gd name="connsiteX21" fmla="*/ 488572 w 1008191"/>
                  <a:gd name="connsiteY21" fmla="*/ 872095 h 1151067"/>
                  <a:gd name="connsiteX22" fmla="*/ 468751 w 1008191"/>
                  <a:gd name="connsiteY22" fmla="*/ 854753 h 1151067"/>
                  <a:gd name="connsiteX23" fmla="*/ 461319 w 1008191"/>
                  <a:gd name="connsiteY23" fmla="*/ 805202 h 1151067"/>
                  <a:gd name="connsiteX24" fmla="*/ 409290 w 1008191"/>
                  <a:gd name="connsiteY24" fmla="*/ 755651 h 1151067"/>
                  <a:gd name="connsiteX25" fmla="*/ 394425 w 1008191"/>
                  <a:gd name="connsiteY25" fmla="*/ 683802 h 1151067"/>
                  <a:gd name="connsiteX26" fmla="*/ 347352 w 1008191"/>
                  <a:gd name="connsiteY26" fmla="*/ 644161 h 1151067"/>
                  <a:gd name="connsiteX27" fmla="*/ 330009 w 1008191"/>
                  <a:gd name="connsiteY27" fmla="*/ 619387 h 1151067"/>
                  <a:gd name="connsiteX28" fmla="*/ 268070 w 1008191"/>
                  <a:gd name="connsiteY28" fmla="*/ 602043 h 1151067"/>
                  <a:gd name="connsiteX29" fmla="*/ 213564 w 1008191"/>
                  <a:gd name="connsiteY29" fmla="*/ 626819 h 1151067"/>
                  <a:gd name="connsiteX30" fmla="*/ 178879 w 1008191"/>
                  <a:gd name="connsiteY30" fmla="*/ 626819 h 1151067"/>
                  <a:gd name="connsiteX31" fmla="*/ 181356 w 1008191"/>
                  <a:gd name="connsiteY31" fmla="*/ 686280 h 1151067"/>
                  <a:gd name="connsiteX32" fmla="*/ 193744 w 1008191"/>
                  <a:gd name="connsiteY32" fmla="*/ 708578 h 1151067"/>
                  <a:gd name="connsiteX33" fmla="*/ 223474 w 1008191"/>
                  <a:gd name="connsiteY33" fmla="*/ 760606 h 1151067"/>
                  <a:gd name="connsiteX34" fmla="*/ 208609 w 1008191"/>
                  <a:gd name="connsiteY34" fmla="*/ 780426 h 1151067"/>
                  <a:gd name="connsiteX35" fmla="*/ 225952 w 1008191"/>
                  <a:gd name="connsiteY35" fmla="*/ 795292 h 1151067"/>
                  <a:gd name="connsiteX36" fmla="*/ 225952 w 1008191"/>
                  <a:gd name="connsiteY36" fmla="*/ 805202 h 1151067"/>
                  <a:gd name="connsiteX37" fmla="*/ 208609 w 1008191"/>
                  <a:gd name="connsiteY37" fmla="*/ 822544 h 1151067"/>
                  <a:gd name="connsiteX38" fmla="*/ 191266 w 1008191"/>
                  <a:gd name="connsiteY38" fmla="*/ 842364 h 1151067"/>
                  <a:gd name="connsiteX39" fmla="*/ 161536 w 1008191"/>
                  <a:gd name="connsiteY39" fmla="*/ 842364 h 1151067"/>
                  <a:gd name="connsiteX40" fmla="*/ 146671 w 1008191"/>
                  <a:gd name="connsiteY40" fmla="*/ 805202 h 1151067"/>
                  <a:gd name="connsiteX41" fmla="*/ 141716 w 1008191"/>
                  <a:gd name="connsiteY41" fmla="*/ 805202 h 1151067"/>
                  <a:gd name="connsiteX42" fmla="*/ 129328 w 1008191"/>
                  <a:gd name="connsiteY42" fmla="*/ 797770 h 1151067"/>
                  <a:gd name="connsiteX43" fmla="*/ 104552 w 1008191"/>
                  <a:gd name="connsiteY43" fmla="*/ 802724 h 1151067"/>
                  <a:gd name="connsiteX44" fmla="*/ 77299 w 1008191"/>
                  <a:gd name="connsiteY44" fmla="*/ 782903 h 1151067"/>
                  <a:gd name="connsiteX45" fmla="*/ 67389 w 1008191"/>
                  <a:gd name="connsiteY45" fmla="*/ 753173 h 1151067"/>
                  <a:gd name="connsiteX46" fmla="*/ 12883 w 1008191"/>
                  <a:gd name="connsiteY46" fmla="*/ 748219 h 1151067"/>
                  <a:gd name="connsiteX47" fmla="*/ 4553 w 1008191"/>
                  <a:gd name="connsiteY47" fmla="*/ 724699 h 1151067"/>
                  <a:gd name="connsiteX48" fmla="*/ 17838 w 1008191"/>
                  <a:gd name="connsiteY48" fmla="*/ 728894 h 1151067"/>
                  <a:gd name="connsiteX49" fmla="*/ 44596 w 1008191"/>
                  <a:gd name="connsiteY49" fmla="*/ 705109 h 1151067"/>
                  <a:gd name="connsiteX50" fmla="*/ 56488 w 1008191"/>
                  <a:gd name="connsiteY50" fmla="*/ 615918 h 1151067"/>
                  <a:gd name="connsiteX51" fmla="*/ 14865 w 1008191"/>
                  <a:gd name="connsiteY51" fmla="*/ 568349 h 1151067"/>
                  <a:gd name="connsiteX52" fmla="*/ 23785 w 1008191"/>
                  <a:gd name="connsiteY52" fmla="*/ 541591 h 1151067"/>
                  <a:gd name="connsiteX53" fmla="*/ 0 w 1008191"/>
                  <a:gd name="connsiteY53" fmla="*/ 532672 h 1151067"/>
                  <a:gd name="connsiteX54" fmla="*/ 0 w 1008191"/>
                  <a:gd name="connsiteY54" fmla="*/ 508888 h 1151067"/>
                  <a:gd name="connsiteX55" fmla="*/ 41623 w 1008191"/>
                  <a:gd name="connsiteY55" fmla="*/ 508888 h 1151067"/>
                  <a:gd name="connsiteX56" fmla="*/ 32704 w 1008191"/>
                  <a:gd name="connsiteY56" fmla="*/ 476184 h 1151067"/>
                  <a:gd name="connsiteX57" fmla="*/ 38650 w 1008191"/>
                  <a:gd name="connsiteY57" fmla="*/ 464292 h 1151067"/>
                  <a:gd name="connsiteX58" fmla="*/ 26758 w 1008191"/>
                  <a:gd name="connsiteY58" fmla="*/ 398885 h 1151067"/>
                  <a:gd name="connsiteX59" fmla="*/ 11892 w 1008191"/>
                  <a:gd name="connsiteY59" fmla="*/ 386993 h 1151067"/>
                  <a:gd name="connsiteX60" fmla="*/ 41623 w 1008191"/>
                  <a:gd name="connsiteY60" fmla="*/ 357262 h 1151067"/>
                  <a:gd name="connsiteX61" fmla="*/ 47569 w 1008191"/>
                  <a:gd name="connsiteY61" fmla="*/ 339424 h 1151067"/>
                  <a:gd name="connsiteX62" fmla="*/ 71353 w 1008191"/>
                  <a:gd name="connsiteY62" fmla="*/ 336451 h 1151067"/>
                  <a:gd name="connsiteX63" fmla="*/ 71353 w 1008191"/>
                  <a:gd name="connsiteY63" fmla="*/ 276990 h 1151067"/>
                  <a:gd name="connsiteX64" fmla="*/ 95138 w 1008191"/>
                  <a:gd name="connsiteY64" fmla="*/ 238340 h 1151067"/>
                  <a:gd name="connsiteX65" fmla="*/ 112976 w 1008191"/>
                  <a:gd name="connsiteY65" fmla="*/ 226448 h 1151067"/>
                  <a:gd name="connsiteX66" fmla="*/ 139734 w 1008191"/>
                  <a:gd name="connsiteY66" fmla="*/ 178879 h 1151067"/>
                  <a:gd name="connsiteX67" fmla="*/ 202168 w 1008191"/>
                  <a:gd name="connsiteY67" fmla="*/ 158068 h 1151067"/>
                  <a:gd name="connsiteX68" fmla="*/ 234871 w 1008191"/>
                  <a:gd name="connsiteY68" fmla="*/ 140229 h 1151067"/>
                  <a:gd name="connsiteX69" fmla="*/ 267575 w 1008191"/>
                  <a:gd name="connsiteY69" fmla="*/ 164014 h 1151067"/>
                  <a:gd name="connsiteX70" fmla="*/ 315144 w 1008191"/>
                  <a:gd name="connsiteY70" fmla="*/ 149149 h 1151067"/>
                  <a:gd name="connsiteX71" fmla="*/ 332982 w 1008191"/>
                  <a:gd name="connsiteY71" fmla="*/ 166987 h 1151067"/>
                  <a:gd name="connsiteX72" fmla="*/ 377578 w 1008191"/>
                  <a:gd name="connsiteY72" fmla="*/ 161041 h 1151067"/>
                  <a:gd name="connsiteX73" fmla="*/ 413254 w 1008191"/>
                  <a:gd name="connsiteY73" fmla="*/ 140229 h 1151067"/>
                  <a:gd name="connsiteX74" fmla="*/ 410281 w 1008191"/>
                  <a:gd name="connsiteY74" fmla="*/ 116445 h 1151067"/>
                  <a:gd name="connsiteX75" fmla="*/ 428119 w 1008191"/>
                  <a:gd name="connsiteY75" fmla="*/ 101580 h 1151067"/>
                  <a:gd name="connsiteX76" fmla="*/ 428119 w 1008191"/>
                  <a:gd name="connsiteY76" fmla="*/ 74822 h 1151067"/>
                  <a:gd name="connsiteX77" fmla="*/ 413254 w 1008191"/>
                  <a:gd name="connsiteY77" fmla="*/ 39146 h 1151067"/>
                  <a:gd name="connsiteX78" fmla="*/ 433029 w 1008191"/>
                  <a:gd name="connsiteY78" fmla="*/ 2069 h 1151067"/>
                  <a:gd name="connsiteX79" fmla="*/ 443976 w 1008191"/>
                  <a:gd name="connsiteY79" fmla="*/ 0 h 1151067"/>
                  <a:gd name="connsiteX0" fmla="*/ 1008191 w 1099631"/>
                  <a:gd name="connsiteY0" fmla="*/ 621958 h 1151067"/>
                  <a:gd name="connsiteX1" fmla="*/ 746253 w 1099631"/>
                  <a:gd name="connsiteY1" fmla="*/ 1117613 h 1151067"/>
                  <a:gd name="connsiteX2" fmla="*/ 737317 w 1099631"/>
                  <a:gd name="connsiteY2" fmla="*/ 1121336 h 1151067"/>
                  <a:gd name="connsiteX3" fmla="*/ 725425 w 1099631"/>
                  <a:gd name="connsiteY3" fmla="*/ 1139175 h 1151067"/>
                  <a:gd name="connsiteX4" fmla="*/ 710559 w 1099631"/>
                  <a:gd name="connsiteY4" fmla="*/ 1151067 h 1151067"/>
                  <a:gd name="connsiteX5" fmla="*/ 662991 w 1099631"/>
                  <a:gd name="connsiteY5" fmla="*/ 1151067 h 1151067"/>
                  <a:gd name="connsiteX6" fmla="*/ 630287 w 1099631"/>
                  <a:gd name="connsiteY6" fmla="*/ 1151067 h 1151067"/>
                  <a:gd name="connsiteX7" fmla="*/ 627314 w 1099631"/>
                  <a:gd name="connsiteY7" fmla="*/ 1124309 h 1151067"/>
                  <a:gd name="connsiteX8" fmla="*/ 599594 w 1099631"/>
                  <a:gd name="connsiteY8" fmla="*/ 1121538 h 1151067"/>
                  <a:gd name="connsiteX9" fmla="*/ 597583 w 1099631"/>
                  <a:gd name="connsiteY9" fmla="*/ 1107462 h 1151067"/>
                  <a:gd name="connsiteX10" fmla="*/ 562898 w 1099631"/>
                  <a:gd name="connsiteY10" fmla="*/ 1080208 h 1151067"/>
                  <a:gd name="connsiteX11" fmla="*/ 503437 w 1099631"/>
                  <a:gd name="connsiteY11" fmla="*/ 1040568 h 1151067"/>
                  <a:gd name="connsiteX12" fmla="*/ 493527 w 1099631"/>
                  <a:gd name="connsiteY12" fmla="*/ 943944 h 1151067"/>
                  <a:gd name="connsiteX13" fmla="*/ 515824 w 1099631"/>
                  <a:gd name="connsiteY13" fmla="*/ 916692 h 1151067"/>
                  <a:gd name="connsiteX14" fmla="*/ 491049 w 1099631"/>
                  <a:gd name="connsiteY14" fmla="*/ 894393 h 1151067"/>
                  <a:gd name="connsiteX15" fmla="*/ 488572 w 1099631"/>
                  <a:gd name="connsiteY15" fmla="*/ 872095 h 1151067"/>
                  <a:gd name="connsiteX16" fmla="*/ 468751 w 1099631"/>
                  <a:gd name="connsiteY16" fmla="*/ 854753 h 1151067"/>
                  <a:gd name="connsiteX17" fmla="*/ 461319 w 1099631"/>
                  <a:gd name="connsiteY17" fmla="*/ 805202 h 1151067"/>
                  <a:gd name="connsiteX18" fmla="*/ 409290 w 1099631"/>
                  <a:gd name="connsiteY18" fmla="*/ 755651 h 1151067"/>
                  <a:gd name="connsiteX19" fmla="*/ 394425 w 1099631"/>
                  <a:gd name="connsiteY19" fmla="*/ 683802 h 1151067"/>
                  <a:gd name="connsiteX20" fmla="*/ 347352 w 1099631"/>
                  <a:gd name="connsiteY20" fmla="*/ 644161 h 1151067"/>
                  <a:gd name="connsiteX21" fmla="*/ 330009 w 1099631"/>
                  <a:gd name="connsiteY21" fmla="*/ 619387 h 1151067"/>
                  <a:gd name="connsiteX22" fmla="*/ 268070 w 1099631"/>
                  <a:gd name="connsiteY22" fmla="*/ 602043 h 1151067"/>
                  <a:gd name="connsiteX23" fmla="*/ 213564 w 1099631"/>
                  <a:gd name="connsiteY23" fmla="*/ 626819 h 1151067"/>
                  <a:gd name="connsiteX24" fmla="*/ 178879 w 1099631"/>
                  <a:gd name="connsiteY24" fmla="*/ 626819 h 1151067"/>
                  <a:gd name="connsiteX25" fmla="*/ 181356 w 1099631"/>
                  <a:gd name="connsiteY25" fmla="*/ 686280 h 1151067"/>
                  <a:gd name="connsiteX26" fmla="*/ 193744 w 1099631"/>
                  <a:gd name="connsiteY26" fmla="*/ 708578 h 1151067"/>
                  <a:gd name="connsiteX27" fmla="*/ 223474 w 1099631"/>
                  <a:gd name="connsiteY27" fmla="*/ 760606 h 1151067"/>
                  <a:gd name="connsiteX28" fmla="*/ 208609 w 1099631"/>
                  <a:gd name="connsiteY28" fmla="*/ 780426 h 1151067"/>
                  <a:gd name="connsiteX29" fmla="*/ 225952 w 1099631"/>
                  <a:gd name="connsiteY29" fmla="*/ 795292 h 1151067"/>
                  <a:gd name="connsiteX30" fmla="*/ 225952 w 1099631"/>
                  <a:gd name="connsiteY30" fmla="*/ 805202 h 1151067"/>
                  <a:gd name="connsiteX31" fmla="*/ 208609 w 1099631"/>
                  <a:gd name="connsiteY31" fmla="*/ 822544 h 1151067"/>
                  <a:gd name="connsiteX32" fmla="*/ 191266 w 1099631"/>
                  <a:gd name="connsiteY32" fmla="*/ 842364 h 1151067"/>
                  <a:gd name="connsiteX33" fmla="*/ 161536 w 1099631"/>
                  <a:gd name="connsiteY33" fmla="*/ 842364 h 1151067"/>
                  <a:gd name="connsiteX34" fmla="*/ 146671 w 1099631"/>
                  <a:gd name="connsiteY34" fmla="*/ 805202 h 1151067"/>
                  <a:gd name="connsiteX35" fmla="*/ 141716 w 1099631"/>
                  <a:gd name="connsiteY35" fmla="*/ 805202 h 1151067"/>
                  <a:gd name="connsiteX36" fmla="*/ 129328 w 1099631"/>
                  <a:gd name="connsiteY36" fmla="*/ 797770 h 1151067"/>
                  <a:gd name="connsiteX37" fmla="*/ 104552 w 1099631"/>
                  <a:gd name="connsiteY37" fmla="*/ 802724 h 1151067"/>
                  <a:gd name="connsiteX38" fmla="*/ 77299 w 1099631"/>
                  <a:gd name="connsiteY38" fmla="*/ 782903 h 1151067"/>
                  <a:gd name="connsiteX39" fmla="*/ 67389 w 1099631"/>
                  <a:gd name="connsiteY39" fmla="*/ 753173 h 1151067"/>
                  <a:gd name="connsiteX40" fmla="*/ 12883 w 1099631"/>
                  <a:gd name="connsiteY40" fmla="*/ 748219 h 1151067"/>
                  <a:gd name="connsiteX41" fmla="*/ 4553 w 1099631"/>
                  <a:gd name="connsiteY41" fmla="*/ 724699 h 1151067"/>
                  <a:gd name="connsiteX42" fmla="*/ 17838 w 1099631"/>
                  <a:gd name="connsiteY42" fmla="*/ 728894 h 1151067"/>
                  <a:gd name="connsiteX43" fmla="*/ 44596 w 1099631"/>
                  <a:gd name="connsiteY43" fmla="*/ 705109 h 1151067"/>
                  <a:gd name="connsiteX44" fmla="*/ 56488 w 1099631"/>
                  <a:gd name="connsiteY44" fmla="*/ 615918 h 1151067"/>
                  <a:gd name="connsiteX45" fmla="*/ 14865 w 1099631"/>
                  <a:gd name="connsiteY45" fmla="*/ 568349 h 1151067"/>
                  <a:gd name="connsiteX46" fmla="*/ 23785 w 1099631"/>
                  <a:gd name="connsiteY46" fmla="*/ 541591 h 1151067"/>
                  <a:gd name="connsiteX47" fmla="*/ 0 w 1099631"/>
                  <a:gd name="connsiteY47" fmla="*/ 532672 h 1151067"/>
                  <a:gd name="connsiteX48" fmla="*/ 0 w 1099631"/>
                  <a:gd name="connsiteY48" fmla="*/ 508888 h 1151067"/>
                  <a:gd name="connsiteX49" fmla="*/ 41623 w 1099631"/>
                  <a:gd name="connsiteY49" fmla="*/ 508888 h 1151067"/>
                  <a:gd name="connsiteX50" fmla="*/ 32704 w 1099631"/>
                  <a:gd name="connsiteY50" fmla="*/ 476184 h 1151067"/>
                  <a:gd name="connsiteX51" fmla="*/ 38650 w 1099631"/>
                  <a:gd name="connsiteY51" fmla="*/ 464292 h 1151067"/>
                  <a:gd name="connsiteX52" fmla="*/ 26758 w 1099631"/>
                  <a:gd name="connsiteY52" fmla="*/ 398885 h 1151067"/>
                  <a:gd name="connsiteX53" fmla="*/ 11892 w 1099631"/>
                  <a:gd name="connsiteY53" fmla="*/ 386993 h 1151067"/>
                  <a:gd name="connsiteX54" fmla="*/ 41623 w 1099631"/>
                  <a:gd name="connsiteY54" fmla="*/ 357262 h 1151067"/>
                  <a:gd name="connsiteX55" fmla="*/ 47569 w 1099631"/>
                  <a:gd name="connsiteY55" fmla="*/ 339424 h 1151067"/>
                  <a:gd name="connsiteX56" fmla="*/ 71353 w 1099631"/>
                  <a:gd name="connsiteY56" fmla="*/ 336451 h 1151067"/>
                  <a:gd name="connsiteX57" fmla="*/ 71353 w 1099631"/>
                  <a:gd name="connsiteY57" fmla="*/ 276990 h 1151067"/>
                  <a:gd name="connsiteX58" fmla="*/ 95138 w 1099631"/>
                  <a:gd name="connsiteY58" fmla="*/ 238340 h 1151067"/>
                  <a:gd name="connsiteX59" fmla="*/ 112976 w 1099631"/>
                  <a:gd name="connsiteY59" fmla="*/ 226448 h 1151067"/>
                  <a:gd name="connsiteX60" fmla="*/ 139734 w 1099631"/>
                  <a:gd name="connsiteY60" fmla="*/ 178879 h 1151067"/>
                  <a:gd name="connsiteX61" fmla="*/ 202168 w 1099631"/>
                  <a:gd name="connsiteY61" fmla="*/ 158068 h 1151067"/>
                  <a:gd name="connsiteX62" fmla="*/ 234871 w 1099631"/>
                  <a:gd name="connsiteY62" fmla="*/ 140229 h 1151067"/>
                  <a:gd name="connsiteX63" fmla="*/ 267575 w 1099631"/>
                  <a:gd name="connsiteY63" fmla="*/ 164014 h 1151067"/>
                  <a:gd name="connsiteX64" fmla="*/ 315144 w 1099631"/>
                  <a:gd name="connsiteY64" fmla="*/ 149149 h 1151067"/>
                  <a:gd name="connsiteX65" fmla="*/ 332982 w 1099631"/>
                  <a:gd name="connsiteY65" fmla="*/ 166987 h 1151067"/>
                  <a:gd name="connsiteX66" fmla="*/ 377578 w 1099631"/>
                  <a:gd name="connsiteY66" fmla="*/ 161041 h 1151067"/>
                  <a:gd name="connsiteX67" fmla="*/ 413254 w 1099631"/>
                  <a:gd name="connsiteY67" fmla="*/ 140229 h 1151067"/>
                  <a:gd name="connsiteX68" fmla="*/ 410281 w 1099631"/>
                  <a:gd name="connsiteY68" fmla="*/ 116445 h 1151067"/>
                  <a:gd name="connsiteX69" fmla="*/ 428119 w 1099631"/>
                  <a:gd name="connsiteY69" fmla="*/ 101580 h 1151067"/>
                  <a:gd name="connsiteX70" fmla="*/ 428119 w 1099631"/>
                  <a:gd name="connsiteY70" fmla="*/ 74822 h 1151067"/>
                  <a:gd name="connsiteX71" fmla="*/ 413254 w 1099631"/>
                  <a:gd name="connsiteY71" fmla="*/ 39146 h 1151067"/>
                  <a:gd name="connsiteX72" fmla="*/ 433029 w 1099631"/>
                  <a:gd name="connsiteY72" fmla="*/ 2069 h 1151067"/>
                  <a:gd name="connsiteX73" fmla="*/ 443976 w 1099631"/>
                  <a:gd name="connsiteY73" fmla="*/ 0 h 1151067"/>
                  <a:gd name="connsiteX74" fmla="*/ 503437 w 1099631"/>
                  <a:gd name="connsiteY74" fmla="*/ 9910 h 1151067"/>
                  <a:gd name="connsiteX75" fmla="*/ 530690 w 1099631"/>
                  <a:gd name="connsiteY75" fmla="*/ 47074 h 1151067"/>
                  <a:gd name="connsiteX76" fmla="*/ 711550 w 1099631"/>
                  <a:gd name="connsiteY76" fmla="*/ 56984 h 1151067"/>
                  <a:gd name="connsiteX77" fmla="*/ 721461 w 1099631"/>
                  <a:gd name="connsiteY77" fmla="*/ 17343 h 1151067"/>
                  <a:gd name="connsiteX78" fmla="*/ 746253 w 1099631"/>
                  <a:gd name="connsiteY78" fmla="*/ 4946 h 1151067"/>
                  <a:gd name="connsiteX79" fmla="*/ 1099631 w 1099631"/>
                  <a:gd name="connsiteY79" fmla="*/ 713398 h 1151067"/>
                  <a:gd name="connsiteX0" fmla="*/ 746253 w 1099631"/>
                  <a:gd name="connsiteY0" fmla="*/ 1117613 h 1151067"/>
                  <a:gd name="connsiteX1" fmla="*/ 737317 w 1099631"/>
                  <a:gd name="connsiteY1" fmla="*/ 1121336 h 1151067"/>
                  <a:gd name="connsiteX2" fmla="*/ 725425 w 1099631"/>
                  <a:gd name="connsiteY2" fmla="*/ 1139175 h 1151067"/>
                  <a:gd name="connsiteX3" fmla="*/ 710559 w 1099631"/>
                  <a:gd name="connsiteY3" fmla="*/ 1151067 h 1151067"/>
                  <a:gd name="connsiteX4" fmla="*/ 662991 w 1099631"/>
                  <a:gd name="connsiteY4" fmla="*/ 1151067 h 1151067"/>
                  <a:gd name="connsiteX5" fmla="*/ 630287 w 1099631"/>
                  <a:gd name="connsiteY5" fmla="*/ 1151067 h 1151067"/>
                  <a:gd name="connsiteX6" fmla="*/ 627314 w 1099631"/>
                  <a:gd name="connsiteY6" fmla="*/ 1124309 h 1151067"/>
                  <a:gd name="connsiteX7" fmla="*/ 599594 w 1099631"/>
                  <a:gd name="connsiteY7" fmla="*/ 1121538 h 1151067"/>
                  <a:gd name="connsiteX8" fmla="*/ 597583 w 1099631"/>
                  <a:gd name="connsiteY8" fmla="*/ 1107462 h 1151067"/>
                  <a:gd name="connsiteX9" fmla="*/ 562898 w 1099631"/>
                  <a:gd name="connsiteY9" fmla="*/ 1080208 h 1151067"/>
                  <a:gd name="connsiteX10" fmla="*/ 503437 w 1099631"/>
                  <a:gd name="connsiteY10" fmla="*/ 1040568 h 1151067"/>
                  <a:gd name="connsiteX11" fmla="*/ 493527 w 1099631"/>
                  <a:gd name="connsiteY11" fmla="*/ 943944 h 1151067"/>
                  <a:gd name="connsiteX12" fmla="*/ 515824 w 1099631"/>
                  <a:gd name="connsiteY12" fmla="*/ 916692 h 1151067"/>
                  <a:gd name="connsiteX13" fmla="*/ 491049 w 1099631"/>
                  <a:gd name="connsiteY13" fmla="*/ 894393 h 1151067"/>
                  <a:gd name="connsiteX14" fmla="*/ 488572 w 1099631"/>
                  <a:gd name="connsiteY14" fmla="*/ 872095 h 1151067"/>
                  <a:gd name="connsiteX15" fmla="*/ 468751 w 1099631"/>
                  <a:gd name="connsiteY15" fmla="*/ 854753 h 1151067"/>
                  <a:gd name="connsiteX16" fmla="*/ 461319 w 1099631"/>
                  <a:gd name="connsiteY16" fmla="*/ 805202 h 1151067"/>
                  <a:gd name="connsiteX17" fmla="*/ 409290 w 1099631"/>
                  <a:gd name="connsiteY17" fmla="*/ 755651 h 1151067"/>
                  <a:gd name="connsiteX18" fmla="*/ 394425 w 1099631"/>
                  <a:gd name="connsiteY18" fmla="*/ 683802 h 1151067"/>
                  <a:gd name="connsiteX19" fmla="*/ 347352 w 1099631"/>
                  <a:gd name="connsiteY19" fmla="*/ 644161 h 1151067"/>
                  <a:gd name="connsiteX20" fmla="*/ 330009 w 1099631"/>
                  <a:gd name="connsiteY20" fmla="*/ 619387 h 1151067"/>
                  <a:gd name="connsiteX21" fmla="*/ 268070 w 1099631"/>
                  <a:gd name="connsiteY21" fmla="*/ 602043 h 1151067"/>
                  <a:gd name="connsiteX22" fmla="*/ 213564 w 1099631"/>
                  <a:gd name="connsiteY22" fmla="*/ 626819 h 1151067"/>
                  <a:gd name="connsiteX23" fmla="*/ 178879 w 1099631"/>
                  <a:gd name="connsiteY23" fmla="*/ 626819 h 1151067"/>
                  <a:gd name="connsiteX24" fmla="*/ 181356 w 1099631"/>
                  <a:gd name="connsiteY24" fmla="*/ 686280 h 1151067"/>
                  <a:gd name="connsiteX25" fmla="*/ 193744 w 1099631"/>
                  <a:gd name="connsiteY25" fmla="*/ 708578 h 1151067"/>
                  <a:gd name="connsiteX26" fmla="*/ 223474 w 1099631"/>
                  <a:gd name="connsiteY26" fmla="*/ 760606 h 1151067"/>
                  <a:gd name="connsiteX27" fmla="*/ 208609 w 1099631"/>
                  <a:gd name="connsiteY27" fmla="*/ 780426 h 1151067"/>
                  <a:gd name="connsiteX28" fmla="*/ 225952 w 1099631"/>
                  <a:gd name="connsiteY28" fmla="*/ 795292 h 1151067"/>
                  <a:gd name="connsiteX29" fmla="*/ 225952 w 1099631"/>
                  <a:gd name="connsiteY29" fmla="*/ 805202 h 1151067"/>
                  <a:gd name="connsiteX30" fmla="*/ 208609 w 1099631"/>
                  <a:gd name="connsiteY30" fmla="*/ 822544 h 1151067"/>
                  <a:gd name="connsiteX31" fmla="*/ 191266 w 1099631"/>
                  <a:gd name="connsiteY31" fmla="*/ 842364 h 1151067"/>
                  <a:gd name="connsiteX32" fmla="*/ 161536 w 1099631"/>
                  <a:gd name="connsiteY32" fmla="*/ 842364 h 1151067"/>
                  <a:gd name="connsiteX33" fmla="*/ 146671 w 1099631"/>
                  <a:gd name="connsiteY33" fmla="*/ 805202 h 1151067"/>
                  <a:gd name="connsiteX34" fmla="*/ 141716 w 1099631"/>
                  <a:gd name="connsiteY34" fmla="*/ 805202 h 1151067"/>
                  <a:gd name="connsiteX35" fmla="*/ 129328 w 1099631"/>
                  <a:gd name="connsiteY35" fmla="*/ 797770 h 1151067"/>
                  <a:gd name="connsiteX36" fmla="*/ 104552 w 1099631"/>
                  <a:gd name="connsiteY36" fmla="*/ 802724 h 1151067"/>
                  <a:gd name="connsiteX37" fmla="*/ 77299 w 1099631"/>
                  <a:gd name="connsiteY37" fmla="*/ 782903 h 1151067"/>
                  <a:gd name="connsiteX38" fmla="*/ 67389 w 1099631"/>
                  <a:gd name="connsiteY38" fmla="*/ 753173 h 1151067"/>
                  <a:gd name="connsiteX39" fmla="*/ 12883 w 1099631"/>
                  <a:gd name="connsiteY39" fmla="*/ 748219 h 1151067"/>
                  <a:gd name="connsiteX40" fmla="*/ 4553 w 1099631"/>
                  <a:gd name="connsiteY40" fmla="*/ 724699 h 1151067"/>
                  <a:gd name="connsiteX41" fmla="*/ 17838 w 1099631"/>
                  <a:gd name="connsiteY41" fmla="*/ 728894 h 1151067"/>
                  <a:gd name="connsiteX42" fmla="*/ 44596 w 1099631"/>
                  <a:gd name="connsiteY42" fmla="*/ 705109 h 1151067"/>
                  <a:gd name="connsiteX43" fmla="*/ 56488 w 1099631"/>
                  <a:gd name="connsiteY43" fmla="*/ 615918 h 1151067"/>
                  <a:gd name="connsiteX44" fmla="*/ 14865 w 1099631"/>
                  <a:gd name="connsiteY44" fmla="*/ 568349 h 1151067"/>
                  <a:gd name="connsiteX45" fmla="*/ 23785 w 1099631"/>
                  <a:gd name="connsiteY45" fmla="*/ 541591 h 1151067"/>
                  <a:gd name="connsiteX46" fmla="*/ 0 w 1099631"/>
                  <a:gd name="connsiteY46" fmla="*/ 532672 h 1151067"/>
                  <a:gd name="connsiteX47" fmla="*/ 0 w 1099631"/>
                  <a:gd name="connsiteY47" fmla="*/ 508888 h 1151067"/>
                  <a:gd name="connsiteX48" fmla="*/ 41623 w 1099631"/>
                  <a:gd name="connsiteY48" fmla="*/ 508888 h 1151067"/>
                  <a:gd name="connsiteX49" fmla="*/ 32704 w 1099631"/>
                  <a:gd name="connsiteY49" fmla="*/ 476184 h 1151067"/>
                  <a:gd name="connsiteX50" fmla="*/ 38650 w 1099631"/>
                  <a:gd name="connsiteY50" fmla="*/ 464292 h 1151067"/>
                  <a:gd name="connsiteX51" fmla="*/ 26758 w 1099631"/>
                  <a:gd name="connsiteY51" fmla="*/ 398885 h 1151067"/>
                  <a:gd name="connsiteX52" fmla="*/ 11892 w 1099631"/>
                  <a:gd name="connsiteY52" fmla="*/ 386993 h 1151067"/>
                  <a:gd name="connsiteX53" fmla="*/ 41623 w 1099631"/>
                  <a:gd name="connsiteY53" fmla="*/ 357262 h 1151067"/>
                  <a:gd name="connsiteX54" fmla="*/ 47569 w 1099631"/>
                  <a:gd name="connsiteY54" fmla="*/ 339424 h 1151067"/>
                  <a:gd name="connsiteX55" fmla="*/ 71353 w 1099631"/>
                  <a:gd name="connsiteY55" fmla="*/ 336451 h 1151067"/>
                  <a:gd name="connsiteX56" fmla="*/ 71353 w 1099631"/>
                  <a:gd name="connsiteY56" fmla="*/ 276990 h 1151067"/>
                  <a:gd name="connsiteX57" fmla="*/ 95138 w 1099631"/>
                  <a:gd name="connsiteY57" fmla="*/ 238340 h 1151067"/>
                  <a:gd name="connsiteX58" fmla="*/ 112976 w 1099631"/>
                  <a:gd name="connsiteY58" fmla="*/ 226448 h 1151067"/>
                  <a:gd name="connsiteX59" fmla="*/ 139734 w 1099631"/>
                  <a:gd name="connsiteY59" fmla="*/ 178879 h 1151067"/>
                  <a:gd name="connsiteX60" fmla="*/ 202168 w 1099631"/>
                  <a:gd name="connsiteY60" fmla="*/ 158068 h 1151067"/>
                  <a:gd name="connsiteX61" fmla="*/ 234871 w 1099631"/>
                  <a:gd name="connsiteY61" fmla="*/ 140229 h 1151067"/>
                  <a:gd name="connsiteX62" fmla="*/ 267575 w 1099631"/>
                  <a:gd name="connsiteY62" fmla="*/ 164014 h 1151067"/>
                  <a:gd name="connsiteX63" fmla="*/ 315144 w 1099631"/>
                  <a:gd name="connsiteY63" fmla="*/ 149149 h 1151067"/>
                  <a:gd name="connsiteX64" fmla="*/ 332982 w 1099631"/>
                  <a:gd name="connsiteY64" fmla="*/ 166987 h 1151067"/>
                  <a:gd name="connsiteX65" fmla="*/ 377578 w 1099631"/>
                  <a:gd name="connsiteY65" fmla="*/ 161041 h 1151067"/>
                  <a:gd name="connsiteX66" fmla="*/ 413254 w 1099631"/>
                  <a:gd name="connsiteY66" fmla="*/ 140229 h 1151067"/>
                  <a:gd name="connsiteX67" fmla="*/ 410281 w 1099631"/>
                  <a:gd name="connsiteY67" fmla="*/ 116445 h 1151067"/>
                  <a:gd name="connsiteX68" fmla="*/ 428119 w 1099631"/>
                  <a:gd name="connsiteY68" fmla="*/ 101580 h 1151067"/>
                  <a:gd name="connsiteX69" fmla="*/ 428119 w 1099631"/>
                  <a:gd name="connsiteY69" fmla="*/ 74822 h 1151067"/>
                  <a:gd name="connsiteX70" fmla="*/ 413254 w 1099631"/>
                  <a:gd name="connsiteY70" fmla="*/ 39146 h 1151067"/>
                  <a:gd name="connsiteX71" fmla="*/ 433029 w 1099631"/>
                  <a:gd name="connsiteY71" fmla="*/ 2069 h 1151067"/>
                  <a:gd name="connsiteX72" fmla="*/ 443976 w 1099631"/>
                  <a:gd name="connsiteY72" fmla="*/ 0 h 1151067"/>
                  <a:gd name="connsiteX73" fmla="*/ 503437 w 1099631"/>
                  <a:gd name="connsiteY73" fmla="*/ 9910 h 1151067"/>
                  <a:gd name="connsiteX74" fmla="*/ 530690 w 1099631"/>
                  <a:gd name="connsiteY74" fmla="*/ 47074 h 1151067"/>
                  <a:gd name="connsiteX75" fmla="*/ 711550 w 1099631"/>
                  <a:gd name="connsiteY75" fmla="*/ 56984 h 1151067"/>
                  <a:gd name="connsiteX76" fmla="*/ 721461 w 1099631"/>
                  <a:gd name="connsiteY76" fmla="*/ 17343 h 1151067"/>
                  <a:gd name="connsiteX77" fmla="*/ 746253 w 1099631"/>
                  <a:gd name="connsiteY77" fmla="*/ 4946 h 1151067"/>
                  <a:gd name="connsiteX78" fmla="*/ 1099631 w 1099631"/>
                  <a:gd name="connsiteY78" fmla="*/ 713398 h 1151067"/>
                  <a:gd name="connsiteX0" fmla="*/ 746253 w 746253"/>
                  <a:gd name="connsiteY0" fmla="*/ 1117613 h 1151067"/>
                  <a:gd name="connsiteX1" fmla="*/ 737317 w 746253"/>
                  <a:gd name="connsiteY1" fmla="*/ 1121336 h 1151067"/>
                  <a:gd name="connsiteX2" fmla="*/ 725425 w 746253"/>
                  <a:gd name="connsiteY2" fmla="*/ 1139175 h 1151067"/>
                  <a:gd name="connsiteX3" fmla="*/ 710559 w 746253"/>
                  <a:gd name="connsiteY3" fmla="*/ 1151067 h 1151067"/>
                  <a:gd name="connsiteX4" fmla="*/ 662991 w 746253"/>
                  <a:gd name="connsiteY4" fmla="*/ 1151067 h 1151067"/>
                  <a:gd name="connsiteX5" fmla="*/ 630287 w 746253"/>
                  <a:gd name="connsiteY5" fmla="*/ 1151067 h 1151067"/>
                  <a:gd name="connsiteX6" fmla="*/ 627314 w 746253"/>
                  <a:gd name="connsiteY6" fmla="*/ 1124309 h 1151067"/>
                  <a:gd name="connsiteX7" fmla="*/ 599594 w 746253"/>
                  <a:gd name="connsiteY7" fmla="*/ 1121538 h 1151067"/>
                  <a:gd name="connsiteX8" fmla="*/ 597583 w 746253"/>
                  <a:gd name="connsiteY8" fmla="*/ 1107462 h 1151067"/>
                  <a:gd name="connsiteX9" fmla="*/ 562898 w 746253"/>
                  <a:gd name="connsiteY9" fmla="*/ 1080208 h 1151067"/>
                  <a:gd name="connsiteX10" fmla="*/ 503437 w 746253"/>
                  <a:gd name="connsiteY10" fmla="*/ 1040568 h 1151067"/>
                  <a:gd name="connsiteX11" fmla="*/ 493527 w 746253"/>
                  <a:gd name="connsiteY11" fmla="*/ 943944 h 1151067"/>
                  <a:gd name="connsiteX12" fmla="*/ 515824 w 746253"/>
                  <a:gd name="connsiteY12" fmla="*/ 916692 h 1151067"/>
                  <a:gd name="connsiteX13" fmla="*/ 491049 w 746253"/>
                  <a:gd name="connsiteY13" fmla="*/ 894393 h 1151067"/>
                  <a:gd name="connsiteX14" fmla="*/ 488572 w 746253"/>
                  <a:gd name="connsiteY14" fmla="*/ 872095 h 1151067"/>
                  <a:gd name="connsiteX15" fmla="*/ 468751 w 746253"/>
                  <a:gd name="connsiteY15" fmla="*/ 854753 h 1151067"/>
                  <a:gd name="connsiteX16" fmla="*/ 461319 w 746253"/>
                  <a:gd name="connsiteY16" fmla="*/ 805202 h 1151067"/>
                  <a:gd name="connsiteX17" fmla="*/ 409290 w 746253"/>
                  <a:gd name="connsiteY17" fmla="*/ 755651 h 1151067"/>
                  <a:gd name="connsiteX18" fmla="*/ 394425 w 746253"/>
                  <a:gd name="connsiteY18" fmla="*/ 683802 h 1151067"/>
                  <a:gd name="connsiteX19" fmla="*/ 347352 w 746253"/>
                  <a:gd name="connsiteY19" fmla="*/ 644161 h 1151067"/>
                  <a:gd name="connsiteX20" fmla="*/ 330009 w 746253"/>
                  <a:gd name="connsiteY20" fmla="*/ 619387 h 1151067"/>
                  <a:gd name="connsiteX21" fmla="*/ 268070 w 746253"/>
                  <a:gd name="connsiteY21" fmla="*/ 602043 h 1151067"/>
                  <a:gd name="connsiteX22" fmla="*/ 213564 w 746253"/>
                  <a:gd name="connsiteY22" fmla="*/ 626819 h 1151067"/>
                  <a:gd name="connsiteX23" fmla="*/ 178879 w 746253"/>
                  <a:gd name="connsiteY23" fmla="*/ 626819 h 1151067"/>
                  <a:gd name="connsiteX24" fmla="*/ 181356 w 746253"/>
                  <a:gd name="connsiteY24" fmla="*/ 686280 h 1151067"/>
                  <a:gd name="connsiteX25" fmla="*/ 193744 w 746253"/>
                  <a:gd name="connsiteY25" fmla="*/ 708578 h 1151067"/>
                  <a:gd name="connsiteX26" fmla="*/ 223474 w 746253"/>
                  <a:gd name="connsiteY26" fmla="*/ 760606 h 1151067"/>
                  <a:gd name="connsiteX27" fmla="*/ 208609 w 746253"/>
                  <a:gd name="connsiteY27" fmla="*/ 780426 h 1151067"/>
                  <a:gd name="connsiteX28" fmla="*/ 225952 w 746253"/>
                  <a:gd name="connsiteY28" fmla="*/ 795292 h 1151067"/>
                  <a:gd name="connsiteX29" fmla="*/ 225952 w 746253"/>
                  <a:gd name="connsiteY29" fmla="*/ 805202 h 1151067"/>
                  <a:gd name="connsiteX30" fmla="*/ 208609 w 746253"/>
                  <a:gd name="connsiteY30" fmla="*/ 822544 h 1151067"/>
                  <a:gd name="connsiteX31" fmla="*/ 191266 w 746253"/>
                  <a:gd name="connsiteY31" fmla="*/ 842364 h 1151067"/>
                  <a:gd name="connsiteX32" fmla="*/ 161536 w 746253"/>
                  <a:gd name="connsiteY32" fmla="*/ 842364 h 1151067"/>
                  <a:gd name="connsiteX33" fmla="*/ 146671 w 746253"/>
                  <a:gd name="connsiteY33" fmla="*/ 805202 h 1151067"/>
                  <a:gd name="connsiteX34" fmla="*/ 141716 w 746253"/>
                  <a:gd name="connsiteY34" fmla="*/ 805202 h 1151067"/>
                  <a:gd name="connsiteX35" fmla="*/ 129328 w 746253"/>
                  <a:gd name="connsiteY35" fmla="*/ 797770 h 1151067"/>
                  <a:gd name="connsiteX36" fmla="*/ 104552 w 746253"/>
                  <a:gd name="connsiteY36" fmla="*/ 802724 h 1151067"/>
                  <a:gd name="connsiteX37" fmla="*/ 77299 w 746253"/>
                  <a:gd name="connsiteY37" fmla="*/ 782903 h 1151067"/>
                  <a:gd name="connsiteX38" fmla="*/ 67389 w 746253"/>
                  <a:gd name="connsiteY38" fmla="*/ 753173 h 1151067"/>
                  <a:gd name="connsiteX39" fmla="*/ 12883 w 746253"/>
                  <a:gd name="connsiteY39" fmla="*/ 748219 h 1151067"/>
                  <a:gd name="connsiteX40" fmla="*/ 4553 w 746253"/>
                  <a:gd name="connsiteY40" fmla="*/ 724699 h 1151067"/>
                  <a:gd name="connsiteX41" fmla="*/ 17838 w 746253"/>
                  <a:gd name="connsiteY41" fmla="*/ 728894 h 1151067"/>
                  <a:gd name="connsiteX42" fmla="*/ 44596 w 746253"/>
                  <a:gd name="connsiteY42" fmla="*/ 705109 h 1151067"/>
                  <a:gd name="connsiteX43" fmla="*/ 56488 w 746253"/>
                  <a:gd name="connsiteY43" fmla="*/ 615918 h 1151067"/>
                  <a:gd name="connsiteX44" fmla="*/ 14865 w 746253"/>
                  <a:gd name="connsiteY44" fmla="*/ 568349 h 1151067"/>
                  <a:gd name="connsiteX45" fmla="*/ 23785 w 746253"/>
                  <a:gd name="connsiteY45" fmla="*/ 541591 h 1151067"/>
                  <a:gd name="connsiteX46" fmla="*/ 0 w 746253"/>
                  <a:gd name="connsiteY46" fmla="*/ 532672 h 1151067"/>
                  <a:gd name="connsiteX47" fmla="*/ 0 w 746253"/>
                  <a:gd name="connsiteY47" fmla="*/ 508888 h 1151067"/>
                  <a:gd name="connsiteX48" fmla="*/ 41623 w 746253"/>
                  <a:gd name="connsiteY48" fmla="*/ 508888 h 1151067"/>
                  <a:gd name="connsiteX49" fmla="*/ 32704 w 746253"/>
                  <a:gd name="connsiteY49" fmla="*/ 476184 h 1151067"/>
                  <a:gd name="connsiteX50" fmla="*/ 38650 w 746253"/>
                  <a:gd name="connsiteY50" fmla="*/ 464292 h 1151067"/>
                  <a:gd name="connsiteX51" fmla="*/ 26758 w 746253"/>
                  <a:gd name="connsiteY51" fmla="*/ 398885 h 1151067"/>
                  <a:gd name="connsiteX52" fmla="*/ 11892 w 746253"/>
                  <a:gd name="connsiteY52" fmla="*/ 386993 h 1151067"/>
                  <a:gd name="connsiteX53" fmla="*/ 41623 w 746253"/>
                  <a:gd name="connsiteY53" fmla="*/ 357262 h 1151067"/>
                  <a:gd name="connsiteX54" fmla="*/ 47569 w 746253"/>
                  <a:gd name="connsiteY54" fmla="*/ 339424 h 1151067"/>
                  <a:gd name="connsiteX55" fmla="*/ 71353 w 746253"/>
                  <a:gd name="connsiteY55" fmla="*/ 336451 h 1151067"/>
                  <a:gd name="connsiteX56" fmla="*/ 71353 w 746253"/>
                  <a:gd name="connsiteY56" fmla="*/ 276990 h 1151067"/>
                  <a:gd name="connsiteX57" fmla="*/ 95138 w 746253"/>
                  <a:gd name="connsiteY57" fmla="*/ 238340 h 1151067"/>
                  <a:gd name="connsiteX58" fmla="*/ 112976 w 746253"/>
                  <a:gd name="connsiteY58" fmla="*/ 226448 h 1151067"/>
                  <a:gd name="connsiteX59" fmla="*/ 139734 w 746253"/>
                  <a:gd name="connsiteY59" fmla="*/ 178879 h 1151067"/>
                  <a:gd name="connsiteX60" fmla="*/ 202168 w 746253"/>
                  <a:gd name="connsiteY60" fmla="*/ 158068 h 1151067"/>
                  <a:gd name="connsiteX61" fmla="*/ 234871 w 746253"/>
                  <a:gd name="connsiteY61" fmla="*/ 140229 h 1151067"/>
                  <a:gd name="connsiteX62" fmla="*/ 267575 w 746253"/>
                  <a:gd name="connsiteY62" fmla="*/ 164014 h 1151067"/>
                  <a:gd name="connsiteX63" fmla="*/ 315144 w 746253"/>
                  <a:gd name="connsiteY63" fmla="*/ 149149 h 1151067"/>
                  <a:gd name="connsiteX64" fmla="*/ 332982 w 746253"/>
                  <a:gd name="connsiteY64" fmla="*/ 166987 h 1151067"/>
                  <a:gd name="connsiteX65" fmla="*/ 377578 w 746253"/>
                  <a:gd name="connsiteY65" fmla="*/ 161041 h 1151067"/>
                  <a:gd name="connsiteX66" fmla="*/ 413254 w 746253"/>
                  <a:gd name="connsiteY66" fmla="*/ 140229 h 1151067"/>
                  <a:gd name="connsiteX67" fmla="*/ 410281 w 746253"/>
                  <a:gd name="connsiteY67" fmla="*/ 116445 h 1151067"/>
                  <a:gd name="connsiteX68" fmla="*/ 428119 w 746253"/>
                  <a:gd name="connsiteY68" fmla="*/ 101580 h 1151067"/>
                  <a:gd name="connsiteX69" fmla="*/ 428119 w 746253"/>
                  <a:gd name="connsiteY69" fmla="*/ 74822 h 1151067"/>
                  <a:gd name="connsiteX70" fmla="*/ 413254 w 746253"/>
                  <a:gd name="connsiteY70" fmla="*/ 39146 h 1151067"/>
                  <a:gd name="connsiteX71" fmla="*/ 433029 w 746253"/>
                  <a:gd name="connsiteY71" fmla="*/ 2069 h 1151067"/>
                  <a:gd name="connsiteX72" fmla="*/ 443976 w 746253"/>
                  <a:gd name="connsiteY72" fmla="*/ 0 h 1151067"/>
                  <a:gd name="connsiteX73" fmla="*/ 503437 w 746253"/>
                  <a:gd name="connsiteY73" fmla="*/ 9910 h 1151067"/>
                  <a:gd name="connsiteX74" fmla="*/ 530690 w 746253"/>
                  <a:gd name="connsiteY74" fmla="*/ 47074 h 1151067"/>
                  <a:gd name="connsiteX75" fmla="*/ 711550 w 746253"/>
                  <a:gd name="connsiteY75" fmla="*/ 56984 h 1151067"/>
                  <a:gd name="connsiteX76" fmla="*/ 721461 w 746253"/>
                  <a:gd name="connsiteY76" fmla="*/ 17343 h 1151067"/>
                  <a:gd name="connsiteX77" fmla="*/ 746253 w 746253"/>
                  <a:gd name="connsiteY77" fmla="*/ 4946 h 1151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746253" h="1151067">
                    <a:moveTo>
                      <a:pt x="746253" y="1117613"/>
                    </a:moveTo>
                    <a:lnTo>
                      <a:pt x="737317" y="1121336"/>
                    </a:lnTo>
                    <a:lnTo>
                      <a:pt x="725425" y="1139175"/>
                    </a:lnTo>
                    <a:lnTo>
                      <a:pt x="710559" y="1151067"/>
                    </a:lnTo>
                    <a:lnTo>
                      <a:pt x="662991" y="1151067"/>
                    </a:lnTo>
                    <a:lnTo>
                      <a:pt x="630287" y="1151067"/>
                    </a:lnTo>
                    <a:lnTo>
                      <a:pt x="627314" y="1124309"/>
                    </a:lnTo>
                    <a:lnTo>
                      <a:pt x="599594" y="1121538"/>
                    </a:lnTo>
                    <a:lnTo>
                      <a:pt x="597583" y="1107462"/>
                    </a:lnTo>
                    <a:lnTo>
                      <a:pt x="562898" y="1080208"/>
                    </a:lnTo>
                    <a:lnTo>
                      <a:pt x="503437" y="1040568"/>
                    </a:lnTo>
                    <a:lnTo>
                      <a:pt x="493527" y="943944"/>
                    </a:lnTo>
                    <a:lnTo>
                      <a:pt x="515824" y="916692"/>
                    </a:lnTo>
                    <a:lnTo>
                      <a:pt x="491049" y="894393"/>
                    </a:lnTo>
                    <a:lnTo>
                      <a:pt x="488572" y="872095"/>
                    </a:lnTo>
                    <a:lnTo>
                      <a:pt x="468751" y="854753"/>
                    </a:lnTo>
                    <a:lnTo>
                      <a:pt x="461319" y="805202"/>
                    </a:lnTo>
                    <a:lnTo>
                      <a:pt x="409290" y="755651"/>
                    </a:lnTo>
                    <a:lnTo>
                      <a:pt x="394425" y="683802"/>
                    </a:lnTo>
                    <a:lnTo>
                      <a:pt x="347352" y="644161"/>
                    </a:lnTo>
                    <a:lnTo>
                      <a:pt x="330009" y="619387"/>
                    </a:lnTo>
                    <a:lnTo>
                      <a:pt x="268070" y="602043"/>
                    </a:lnTo>
                    <a:lnTo>
                      <a:pt x="213564" y="626819"/>
                    </a:lnTo>
                    <a:lnTo>
                      <a:pt x="178879" y="626819"/>
                    </a:lnTo>
                    <a:cubicBezTo>
                      <a:pt x="179705" y="646639"/>
                      <a:pt x="180530" y="666460"/>
                      <a:pt x="181356" y="686280"/>
                    </a:cubicBezTo>
                    <a:lnTo>
                      <a:pt x="193744" y="708578"/>
                    </a:lnTo>
                    <a:lnTo>
                      <a:pt x="223474" y="760606"/>
                    </a:lnTo>
                    <a:lnTo>
                      <a:pt x="208609" y="780426"/>
                    </a:lnTo>
                    <a:lnTo>
                      <a:pt x="225952" y="795292"/>
                    </a:lnTo>
                    <a:lnTo>
                      <a:pt x="225952" y="805202"/>
                    </a:lnTo>
                    <a:lnTo>
                      <a:pt x="208609" y="822544"/>
                    </a:lnTo>
                    <a:lnTo>
                      <a:pt x="191266" y="842364"/>
                    </a:lnTo>
                    <a:lnTo>
                      <a:pt x="161536" y="842364"/>
                    </a:lnTo>
                    <a:lnTo>
                      <a:pt x="146671" y="805202"/>
                    </a:lnTo>
                    <a:lnTo>
                      <a:pt x="141716" y="805202"/>
                    </a:lnTo>
                    <a:lnTo>
                      <a:pt x="129328" y="797770"/>
                    </a:lnTo>
                    <a:lnTo>
                      <a:pt x="104552" y="802724"/>
                    </a:lnTo>
                    <a:lnTo>
                      <a:pt x="77299" y="782903"/>
                    </a:lnTo>
                    <a:lnTo>
                      <a:pt x="67389" y="753173"/>
                    </a:lnTo>
                    <a:lnTo>
                      <a:pt x="12883" y="748219"/>
                    </a:lnTo>
                    <a:lnTo>
                      <a:pt x="4553" y="724699"/>
                    </a:lnTo>
                    <a:lnTo>
                      <a:pt x="17838" y="728894"/>
                    </a:lnTo>
                    <a:lnTo>
                      <a:pt x="44596" y="705109"/>
                    </a:lnTo>
                    <a:lnTo>
                      <a:pt x="56488" y="615918"/>
                    </a:lnTo>
                    <a:lnTo>
                      <a:pt x="14865" y="568349"/>
                    </a:lnTo>
                    <a:lnTo>
                      <a:pt x="23785" y="541591"/>
                    </a:lnTo>
                    <a:lnTo>
                      <a:pt x="0" y="532672"/>
                    </a:lnTo>
                    <a:lnTo>
                      <a:pt x="0" y="508888"/>
                    </a:lnTo>
                    <a:lnTo>
                      <a:pt x="41623" y="508888"/>
                    </a:lnTo>
                    <a:lnTo>
                      <a:pt x="32704" y="476184"/>
                    </a:lnTo>
                    <a:lnTo>
                      <a:pt x="38650" y="464292"/>
                    </a:lnTo>
                    <a:lnTo>
                      <a:pt x="26758" y="398885"/>
                    </a:lnTo>
                    <a:lnTo>
                      <a:pt x="11892" y="386993"/>
                    </a:lnTo>
                    <a:lnTo>
                      <a:pt x="41623" y="357262"/>
                    </a:lnTo>
                    <a:lnTo>
                      <a:pt x="47569" y="339424"/>
                    </a:lnTo>
                    <a:lnTo>
                      <a:pt x="71353" y="336451"/>
                    </a:lnTo>
                    <a:lnTo>
                      <a:pt x="71353" y="276990"/>
                    </a:lnTo>
                    <a:lnTo>
                      <a:pt x="95138" y="238340"/>
                    </a:lnTo>
                    <a:lnTo>
                      <a:pt x="112976" y="226448"/>
                    </a:lnTo>
                    <a:lnTo>
                      <a:pt x="139734" y="178879"/>
                    </a:lnTo>
                    <a:lnTo>
                      <a:pt x="202168" y="158068"/>
                    </a:lnTo>
                    <a:lnTo>
                      <a:pt x="234871" y="140229"/>
                    </a:lnTo>
                    <a:lnTo>
                      <a:pt x="267575" y="164014"/>
                    </a:lnTo>
                    <a:lnTo>
                      <a:pt x="315144" y="149149"/>
                    </a:lnTo>
                    <a:lnTo>
                      <a:pt x="332982" y="166987"/>
                    </a:lnTo>
                    <a:lnTo>
                      <a:pt x="377578" y="161041"/>
                    </a:lnTo>
                    <a:lnTo>
                      <a:pt x="413254" y="140229"/>
                    </a:lnTo>
                    <a:lnTo>
                      <a:pt x="410281" y="116445"/>
                    </a:lnTo>
                    <a:lnTo>
                      <a:pt x="428119" y="101580"/>
                    </a:lnTo>
                    <a:lnTo>
                      <a:pt x="428119" y="74822"/>
                    </a:lnTo>
                    <a:lnTo>
                      <a:pt x="413254" y="39146"/>
                    </a:lnTo>
                    <a:lnTo>
                      <a:pt x="433029" y="2069"/>
                    </a:lnTo>
                    <a:lnTo>
                      <a:pt x="443976" y="0"/>
                    </a:lnTo>
                    <a:lnTo>
                      <a:pt x="503437" y="9910"/>
                    </a:lnTo>
                    <a:lnTo>
                      <a:pt x="530690" y="47074"/>
                    </a:lnTo>
                    <a:lnTo>
                      <a:pt x="711550" y="56984"/>
                    </a:lnTo>
                    <a:lnTo>
                      <a:pt x="721461" y="17343"/>
                    </a:lnTo>
                    <a:lnTo>
                      <a:pt x="746253" y="4946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B7CC725D-5001-D2DD-E910-42C09C3D97A7}"/>
                  </a:ext>
                </a:extLst>
              </p:cNvPr>
              <p:cNvSpPr/>
              <p:nvPr/>
            </p:nvSpPr>
            <p:spPr>
              <a:xfrm>
                <a:off x="4812624" y="3386566"/>
                <a:ext cx="66894" cy="71850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BC9B21F0-63C8-07C1-7FAC-4B6474A26D7C}"/>
                  </a:ext>
                </a:extLst>
              </p:cNvPr>
              <p:cNvSpPr/>
              <p:nvPr/>
            </p:nvSpPr>
            <p:spPr>
              <a:xfrm>
                <a:off x="4680529" y="3493101"/>
                <a:ext cx="109800" cy="58685"/>
              </a:xfrm>
              <a:custGeom>
                <a:avLst/>
                <a:gdLst>
                  <a:gd name="connsiteX0" fmla="*/ 77592 w 109800"/>
                  <a:gd name="connsiteY0" fmla="*/ 0 h 58685"/>
                  <a:gd name="connsiteX1" fmla="*/ 106084 w 109800"/>
                  <a:gd name="connsiteY1" fmla="*/ 38402 h 58685"/>
                  <a:gd name="connsiteX2" fmla="*/ 109800 w 109800"/>
                  <a:gd name="connsiteY2" fmla="*/ 56984 h 58685"/>
                  <a:gd name="connsiteX3" fmla="*/ 108666 w 109800"/>
                  <a:gd name="connsiteY3" fmla="*/ 58685 h 58685"/>
                  <a:gd name="connsiteX4" fmla="*/ 0 w 109800"/>
                  <a:gd name="connsiteY4" fmla="*/ 58685 h 58685"/>
                  <a:gd name="connsiteX5" fmla="*/ 14414 w 109800"/>
                  <a:gd name="connsiteY5" fmla="*/ 40880 h 58685"/>
                  <a:gd name="connsiteX6" fmla="*/ 9459 w 109800"/>
                  <a:gd name="connsiteY6" fmla="*/ 29731 h 58685"/>
                  <a:gd name="connsiteX7" fmla="*/ 32996 w 109800"/>
                  <a:gd name="connsiteY7" fmla="*/ 30969 h 58685"/>
                  <a:gd name="connsiteX8" fmla="*/ 60249 w 109800"/>
                  <a:gd name="connsiteY8" fmla="*/ 38402 h 58685"/>
                  <a:gd name="connsiteX0" fmla="*/ 77592 w 109800"/>
                  <a:gd name="connsiteY0" fmla="*/ 0 h 131162"/>
                  <a:gd name="connsiteX1" fmla="*/ 106084 w 109800"/>
                  <a:gd name="connsiteY1" fmla="*/ 38402 h 131162"/>
                  <a:gd name="connsiteX2" fmla="*/ 109800 w 109800"/>
                  <a:gd name="connsiteY2" fmla="*/ 56984 h 131162"/>
                  <a:gd name="connsiteX3" fmla="*/ 108666 w 109800"/>
                  <a:gd name="connsiteY3" fmla="*/ 58685 h 131162"/>
                  <a:gd name="connsiteX4" fmla="*/ 55777 w 109800"/>
                  <a:gd name="connsiteY4" fmla="*/ 131162 h 131162"/>
                  <a:gd name="connsiteX5" fmla="*/ 0 w 109800"/>
                  <a:gd name="connsiteY5" fmla="*/ 58685 h 131162"/>
                  <a:gd name="connsiteX6" fmla="*/ 14414 w 109800"/>
                  <a:gd name="connsiteY6" fmla="*/ 40880 h 131162"/>
                  <a:gd name="connsiteX7" fmla="*/ 9459 w 109800"/>
                  <a:gd name="connsiteY7" fmla="*/ 29731 h 131162"/>
                  <a:gd name="connsiteX8" fmla="*/ 32996 w 109800"/>
                  <a:gd name="connsiteY8" fmla="*/ 30969 h 131162"/>
                  <a:gd name="connsiteX9" fmla="*/ 60249 w 109800"/>
                  <a:gd name="connsiteY9" fmla="*/ 38402 h 131162"/>
                  <a:gd name="connsiteX10" fmla="*/ 77592 w 109800"/>
                  <a:gd name="connsiteY10" fmla="*/ 0 h 131162"/>
                  <a:gd name="connsiteX0" fmla="*/ 55777 w 147217"/>
                  <a:gd name="connsiteY0" fmla="*/ 131162 h 222602"/>
                  <a:gd name="connsiteX1" fmla="*/ 0 w 147217"/>
                  <a:gd name="connsiteY1" fmla="*/ 58685 h 222602"/>
                  <a:gd name="connsiteX2" fmla="*/ 14414 w 147217"/>
                  <a:gd name="connsiteY2" fmla="*/ 40880 h 222602"/>
                  <a:gd name="connsiteX3" fmla="*/ 9459 w 147217"/>
                  <a:gd name="connsiteY3" fmla="*/ 29731 h 222602"/>
                  <a:gd name="connsiteX4" fmla="*/ 32996 w 147217"/>
                  <a:gd name="connsiteY4" fmla="*/ 30969 h 222602"/>
                  <a:gd name="connsiteX5" fmla="*/ 60249 w 147217"/>
                  <a:gd name="connsiteY5" fmla="*/ 38402 h 222602"/>
                  <a:gd name="connsiteX6" fmla="*/ 77592 w 147217"/>
                  <a:gd name="connsiteY6" fmla="*/ 0 h 222602"/>
                  <a:gd name="connsiteX7" fmla="*/ 106084 w 147217"/>
                  <a:gd name="connsiteY7" fmla="*/ 38402 h 222602"/>
                  <a:gd name="connsiteX8" fmla="*/ 109800 w 147217"/>
                  <a:gd name="connsiteY8" fmla="*/ 56984 h 222602"/>
                  <a:gd name="connsiteX9" fmla="*/ 108666 w 147217"/>
                  <a:gd name="connsiteY9" fmla="*/ 58685 h 222602"/>
                  <a:gd name="connsiteX10" fmla="*/ 147217 w 147217"/>
                  <a:gd name="connsiteY10" fmla="*/ 222602 h 222602"/>
                  <a:gd name="connsiteX0" fmla="*/ 0 w 147217"/>
                  <a:gd name="connsiteY0" fmla="*/ 58685 h 222602"/>
                  <a:gd name="connsiteX1" fmla="*/ 14414 w 147217"/>
                  <a:gd name="connsiteY1" fmla="*/ 40880 h 222602"/>
                  <a:gd name="connsiteX2" fmla="*/ 9459 w 147217"/>
                  <a:gd name="connsiteY2" fmla="*/ 29731 h 222602"/>
                  <a:gd name="connsiteX3" fmla="*/ 32996 w 147217"/>
                  <a:gd name="connsiteY3" fmla="*/ 30969 h 222602"/>
                  <a:gd name="connsiteX4" fmla="*/ 60249 w 147217"/>
                  <a:gd name="connsiteY4" fmla="*/ 38402 h 222602"/>
                  <a:gd name="connsiteX5" fmla="*/ 77592 w 147217"/>
                  <a:gd name="connsiteY5" fmla="*/ 0 h 222602"/>
                  <a:gd name="connsiteX6" fmla="*/ 106084 w 147217"/>
                  <a:gd name="connsiteY6" fmla="*/ 38402 h 222602"/>
                  <a:gd name="connsiteX7" fmla="*/ 109800 w 147217"/>
                  <a:gd name="connsiteY7" fmla="*/ 56984 h 222602"/>
                  <a:gd name="connsiteX8" fmla="*/ 108666 w 147217"/>
                  <a:gd name="connsiteY8" fmla="*/ 58685 h 222602"/>
                  <a:gd name="connsiteX9" fmla="*/ 147217 w 147217"/>
                  <a:gd name="connsiteY9" fmla="*/ 222602 h 222602"/>
                  <a:gd name="connsiteX0" fmla="*/ 0 w 109800"/>
                  <a:gd name="connsiteY0" fmla="*/ 58685 h 58685"/>
                  <a:gd name="connsiteX1" fmla="*/ 14414 w 109800"/>
                  <a:gd name="connsiteY1" fmla="*/ 40880 h 58685"/>
                  <a:gd name="connsiteX2" fmla="*/ 9459 w 109800"/>
                  <a:gd name="connsiteY2" fmla="*/ 29731 h 58685"/>
                  <a:gd name="connsiteX3" fmla="*/ 32996 w 109800"/>
                  <a:gd name="connsiteY3" fmla="*/ 30969 h 58685"/>
                  <a:gd name="connsiteX4" fmla="*/ 60249 w 109800"/>
                  <a:gd name="connsiteY4" fmla="*/ 38402 h 58685"/>
                  <a:gd name="connsiteX5" fmla="*/ 77592 w 109800"/>
                  <a:gd name="connsiteY5" fmla="*/ 0 h 58685"/>
                  <a:gd name="connsiteX6" fmla="*/ 106084 w 109800"/>
                  <a:gd name="connsiteY6" fmla="*/ 38402 h 58685"/>
                  <a:gd name="connsiteX7" fmla="*/ 109800 w 109800"/>
                  <a:gd name="connsiteY7" fmla="*/ 56984 h 58685"/>
                  <a:gd name="connsiteX8" fmla="*/ 108666 w 109800"/>
                  <a:gd name="connsiteY8" fmla="*/ 58685 h 58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9800" h="58685">
                    <a:moveTo>
                      <a:pt x="0" y="58685"/>
                    </a:moveTo>
                    <a:lnTo>
                      <a:pt x="14414" y="40880"/>
                    </a:lnTo>
                    <a:lnTo>
                      <a:pt x="9459" y="29731"/>
                    </a:lnTo>
                    <a:lnTo>
                      <a:pt x="32996" y="30969"/>
                    </a:lnTo>
                    <a:lnTo>
                      <a:pt x="60249" y="38402"/>
                    </a:lnTo>
                    <a:lnTo>
                      <a:pt x="77592" y="0"/>
                    </a:lnTo>
                    <a:lnTo>
                      <a:pt x="106084" y="38402"/>
                    </a:lnTo>
                    <a:lnTo>
                      <a:pt x="109800" y="56984"/>
                    </a:lnTo>
                    <a:lnTo>
                      <a:pt x="108666" y="58685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B22B8626-DA26-8936-8468-2F5DDEED7AC4}"/>
                  </a:ext>
                </a:extLst>
              </p:cNvPr>
              <p:cNvSpPr/>
              <p:nvPr/>
            </p:nvSpPr>
            <p:spPr>
              <a:xfrm>
                <a:off x="4523370" y="3049002"/>
                <a:ext cx="585318" cy="509134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641C45F0-CF37-BA6F-5AC4-268C18E074C4}"/>
                  </a:ext>
                </a:extLst>
              </p:cNvPr>
              <p:cNvSpPr/>
              <p:nvPr/>
            </p:nvSpPr>
            <p:spPr>
              <a:xfrm>
                <a:off x="4278713" y="1622555"/>
                <a:ext cx="931061" cy="849798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7E0D42E5-9144-EDFC-C123-89498F707090}"/>
                  </a:ext>
                </a:extLst>
              </p:cNvPr>
              <p:cNvSpPr/>
              <p:nvPr/>
            </p:nvSpPr>
            <p:spPr>
              <a:xfrm>
                <a:off x="3806123" y="1861637"/>
                <a:ext cx="1209659" cy="1146484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FF25DB6E-A909-D743-A313-F20DB3F3C9DC}"/>
                  </a:ext>
                </a:extLst>
              </p:cNvPr>
              <p:cNvSpPr/>
              <p:nvPr/>
            </p:nvSpPr>
            <p:spPr>
              <a:xfrm>
                <a:off x="3971499" y="1674583"/>
                <a:ext cx="94148" cy="66894"/>
              </a:xfrm>
              <a:custGeom>
                <a:avLst/>
                <a:gdLst>
                  <a:gd name="connsiteX0" fmla="*/ 120650 w 241300"/>
                  <a:gd name="connsiteY0" fmla="*/ 0 h 171450"/>
                  <a:gd name="connsiteX1" fmla="*/ 0 w 241300"/>
                  <a:gd name="connsiteY1" fmla="*/ 88900 h 171450"/>
                  <a:gd name="connsiteX2" fmla="*/ 146050 w 241300"/>
                  <a:gd name="connsiteY2" fmla="*/ 171450 h 171450"/>
                  <a:gd name="connsiteX3" fmla="*/ 241300 w 241300"/>
                  <a:gd name="connsiteY3" fmla="*/ 76200 h 171450"/>
                  <a:gd name="connsiteX4" fmla="*/ 120650 w 241300"/>
                  <a:gd name="connsiteY4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300" h="171450">
                    <a:moveTo>
                      <a:pt x="120650" y="0"/>
                    </a:moveTo>
                    <a:lnTo>
                      <a:pt x="0" y="88900"/>
                    </a:lnTo>
                    <a:lnTo>
                      <a:pt x="146050" y="171450"/>
                    </a:lnTo>
                    <a:lnTo>
                      <a:pt x="241300" y="76200"/>
                    </a:lnTo>
                    <a:lnTo>
                      <a:pt x="12065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4C1563FC-7D91-BCB8-B467-C84D590A87F6}"/>
                  </a:ext>
                </a:extLst>
              </p:cNvPr>
              <p:cNvSpPr/>
              <p:nvPr/>
            </p:nvSpPr>
            <p:spPr>
              <a:xfrm>
                <a:off x="4219254" y="1736521"/>
                <a:ext cx="89192" cy="84237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061DA61F-9CB5-7D9D-8304-01444F39817D}"/>
                  </a:ext>
                </a:extLst>
              </p:cNvPr>
              <p:cNvSpPr/>
              <p:nvPr/>
            </p:nvSpPr>
            <p:spPr>
              <a:xfrm>
                <a:off x="3850098" y="1768730"/>
                <a:ext cx="39641" cy="126353"/>
              </a:xfrm>
              <a:custGeom>
                <a:avLst/>
                <a:gdLst>
                  <a:gd name="connsiteX0" fmla="*/ 38100 w 101600"/>
                  <a:gd name="connsiteY0" fmla="*/ 19050 h 323850"/>
                  <a:gd name="connsiteX1" fmla="*/ 25400 w 101600"/>
                  <a:gd name="connsiteY1" fmla="*/ 241300 h 323850"/>
                  <a:gd name="connsiteX2" fmla="*/ 0 w 101600"/>
                  <a:gd name="connsiteY2" fmla="*/ 292100 h 323850"/>
                  <a:gd name="connsiteX3" fmla="*/ 101600 w 101600"/>
                  <a:gd name="connsiteY3" fmla="*/ 323850 h 323850"/>
                  <a:gd name="connsiteX4" fmla="*/ 82550 w 101600"/>
                  <a:gd name="connsiteY4" fmla="*/ 241300 h 323850"/>
                  <a:gd name="connsiteX5" fmla="*/ 101600 w 101600"/>
                  <a:gd name="connsiteY5" fmla="*/ 196850 h 323850"/>
                  <a:gd name="connsiteX6" fmla="*/ 95250 w 101600"/>
                  <a:gd name="connsiteY6" fmla="*/ 0 h 323850"/>
                  <a:gd name="connsiteX7" fmla="*/ 38100 w 101600"/>
                  <a:gd name="connsiteY7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1600" h="323850">
                    <a:moveTo>
                      <a:pt x="38100" y="19050"/>
                    </a:moveTo>
                    <a:lnTo>
                      <a:pt x="25400" y="241300"/>
                    </a:lnTo>
                    <a:lnTo>
                      <a:pt x="0" y="292100"/>
                    </a:lnTo>
                    <a:lnTo>
                      <a:pt x="101600" y="323850"/>
                    </a:lnTo>
                    <a:lnTo>
                      <a:pt x="82550" y="241300"/>
                    </a:lnTo>
                    <a:lnTo>
                      <a:pt x="101600" y="196850"/>
                    </a:lnTo>
                    <a:lnTo>
                      <a:pt x="95250" y="0"/>
                    </a:lnTo>
                    <a:lnTo>
                      <a:pt x="38100" y="1905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2E95AD7D-230D-1D99-166B-802470FA9C1E}"/>
                  </a:ext>
                </a:extLst>
              </p:cNvPr>
              <p:cNvSpPr/>
              <p:nvPr/>
            </p:nvSpPr>
            <p:spPr>
              <a:xfrm>
                <a:off x="5004747" y="2127975"/>
                <a:ext cx="1146526" cy="1423811"/>
              </a:xfrm>
              <a:custGeom>
                <a:avLst/>
                <a:gdLst>
                  <a:gd name="connsiteX0" fmla="*/ 815002 w 1146526"/>
                  <a:gd name="connsiteY0" fmla="*/ 0 h 1423811"/>
                  <a:gd name="connsiteX1" fmla="*/ 876941 w 1146526"/>
                  <a:gd name="connsiteY1" fmla="*/ 17344 h 1423811"/>
                  <a:gd name="connsiteX2" fmla="*/ 894283 w 1146526"/>
                  <a:gd name="connsiteY2" fmla="*/ 42118 h 1423811"/>
                  <a:gd name="connsiteX3" fmla="*/ 941357 w 1146526"/>
                  <a:gd name="connsiteY3" fmla="*/ 81758 h 1423811"/>
                  <a:gd name="connsiteX4" fmla="*/ 956222 w 1146526"/>
                  <a:gd name="connsiteY4" fmla="*/ 153608 h 1423811"/>
                  <a:gd name="connsiteX5" fmla="*/ 1008251 w 1146526"/>
                  <a:gd name="connsiteY5" fmla="*/ 203159 h 1423811"/>
                  <a:gd name="connsiteX6" fmla="*/ 1015683 w 1146526"/>
                  <a:gd name="connsiteY6" fmla="*/ 252710 h 1423811"/>
                  <a:gd name="connsiteX7" fmla="*/ 1035504 w 1146526"/>
                  <a:gd name="connsiteY7" fmla="*/ 270052 h 1423811"/>
                  <a:gd name="connsiteX8" fmla="*/ 1037981 w 1146526"/>
                  <a:gd name="connsiteY8" fmla="*/ 292350 h 1423811"/>
                  <a:gd name="connsiteX9" fmla="*/ 1062757 w 1146526"/>
                  <a:gd name="connsiteY9" fmla="*/ 314649 h 1423811"/>
                  <a:gd name="connsiteX10" fmla="*/ 1040459 w 1146526"/>
                  <a:gd name="connsiteY10" fmla="*/ 341901 h 1423811"/>
                  <a:gd name="connsiteX11" fmla="*/ 1050369 w 1146526"/>
                  <a:gd name="connsiteY11" fmla="*/ 438525 h 1423811"/>
                  <a:gd name="connsiteX12" fmla="*/ 1109830 w 1146526"/>
                  <a:gd name="connsiteY12" fmla="*/ 478165 h 1423811"/>
                  <a:gd name="connsiteX13" fmla="*/ 1144516 w 1146526"/>
                  <a:gd name="connsiteY13" fmla="*/ 505419 h 1423811"/>
                  <a:gd name="connsiteX14" fmla="*/ 1146526 w 1146526"/>
                  <a:gd name="connsiteY14" fmla="*/ 519495 h 1423811"/>
                  <a:gd name="connsiteX15" fmla="*/ 1144515 w 1146526"/>
                  <a:gd name="connsiteY15" fmla="*/ 519293 h 1423811"/>
                  <a:gd name="connsiteX16" fmla="*/ 1079108 w 1146526"/>
                  <a:gd name="connsiteY16" fmla="*/ 522266 h 1423811"/>
                  <a:gd name="connsiteX17" fmla="*/ 1061270 w 1146526"/>
                  <a:gd name="connsiteY17" fmla="*/ 549024 h 1423811"/>
                  <a:gd name="connsiteX18" fmla="*/ 1040458 w 1146526"/>
                  <a:gd name="connsiteY18" fmla="*/ 575781 h 1423811"/>
                  <a:gd name="connsiteX19" fmla="*/ 1040458 w 1146526"/>
                  <a:gd name="connsiteY19" fmla="*/ 587674 h 1423811"/>
                  <a:gd name="connsiteX20" fmla="*/ 1052350 w 1146526"/>
                  <a:gd name="connsiteY20" fmla="*/ 608485 h 1423811"/>
                  <a:gd name="connsiteX21" fmla="*/ 1025593 w 1146526"/>
                  <a:gd name="connsiteY21" fmla="*/ 650108 h 1423811"/>
                  <a:gd name="connsiteX22" fmla="*/ 975051 w 1146526"/>
                  <a:gd name="connsiteY22" fmla="*/ 667946 h 1423811"/>
                  <a:gd name="connsiteX23" fmla="*/ 966132 w 1146526"/>
                  <a:gd name="connsiteY23" fmla="*/ 709569 h 1423811"/>
                  <a:gd name="connsiteX24" fmla="*/ 963159 w 1146526"/>
                  <a:gd name="connsiteY24" fmla="*/ 733353 h 1423811"/>
                  <a:gd name="connsiteX25" fmla="*/ 942347 w 1146526"/>
                  <a:gd name="connsiteY25" fmla="*/ 733353 h 1423811"/>
                  <a:gd name="connsiteX26" fmla="*/ 909644 w 1146526"/>
                  <a:gd name="connsiteY26" fmla="*/ 772003 h 1423811"/>
                  <a:gd name="connsiteX27" fmla="*/ 894779 w 1146526"/>
                  <a:gd name="connsiteY27" fmla="*/ 801733 h 1423811"/>
                  <a:gd name="connsiteX28" fmla="*/ 894779 w 1146526"/>
                  <a:gd name="connsiteY28" fmla="*/ 849302 h 1423811"/>
                  <a:gd name="connsiteX29" fmla="*/ 870994 w 1146526"/>
                  <a:gd name="connsiteY29" fmla="*/ 870114 h 1423811"/>
                  <a:gd name="connsiteX30" fmla="*/ 814506 w 1146526"/>
                  <a:gd name="connsiteY30" fmla="*/ 858221 h 1423811"/>
                  <a:gd name="connsiteX31" fmla="*/ 793695 w 1146526"/>
                  <a:gd name="connsiteY31" fmla="*/ 899844 h 1423811"/>
                  <a:gd name="connsiteX32" fmla="*/ 772883 w 1146526"/>
                  <a:gd name="connsiteY32" fmla="*/ 908763 h 1423811"/>
                  <a:gd name="connsiteX33" fmla="*/ 775856 w 1146526"/>
                  <a:gd name="connsiteY33" fmla="*/ 947413 h 1423811"/>
                  <a:gd name="connsiteX34" fmla="*/ 763964 w 1146526"/>
                  <a:gd name="connsiteY34" fmla="*/ 974170 h 1423811"/>
                  <a:gd name="connsiteX35" fmla="*/ 772883 w 1146526"/>
                  <a:gd name="connsiteY35" fmla="*/ 1036605 h 1423811"/>
                  <a:gd name="connsiteX36" fmla="*/ 775856 w 1146526"/>
                  <a:gd name="connsiteY36" fmla="*/ 1072281 h 1423811"/>
                  <a:gd name="connsiteX37" fmla="*/ 793695 w 1146526"/>
                  <a:gd name="connsiteY37" fmla="*/ 1119850 h 1423811"/>
                  <a:gd name="connsiteX38" fmla="*/ 820452 w 1146526"/>
                  <a:gd name="connsiteY38" fmla="*/ 1122823 h 1423811"/>
                  <a:gd name="connsiteX39" fmla="*/ 847210 w 1146526"/>
                  <a:gd name="connsiteY39" fmla="*/ 1176338 h 1423811"/>
                  <a:gd name="connsiteX40" fmla="*/ 862075 w 1146526"/>
                  <a:gd name="connsiteY40" fmla="*/ 1200122 h 1423811"/>
                  <a:gd name="connsiteX41" fmla="*/ 876940 w 1146526"/>
                  <a:gd name="connsiteY41" fmla="*/ 1220934 h 1423811"/>
                  <a:gd name="connsiteX42" fmla="*/ 865048 w 1146526"/>
                  <a:gd name="connsiteY42" fmla="*/ 1271476 h 1423811"/>
                  <a:gd name="connsiteX43" fmla="*/ 847210 w 1146526"/>
                  <a:gd name="connsiteY43" fmla="*/ 1295260 h 1423811"/>
                  <a:gd name="connsiteX44" fmla="*/ 817479 w 1146526"/>
                  <a:gd name="connsiteY44" fmla="*/ 1292287 h 1423811"/>
                  <a:gd name="connsiteX45" fmla="*/ 817479 w 1146526"/>
                  <a:gd name="connsiteY45" fmla="*/ 1313098 h 1423811"/>
                  <a:gd name="connsiteX46" fmla="*/ 802614 w 1146526"/>
                  <a:gd name="connsiteY46" fmla="*/ 1333910 h 1423811"/>
                  <a:gd name="connsiteX47" fmla="*/ 823425 w 1146526"/>
                  <a:gd name="connsiteY47" fmla="*/ 1351748 h 1423811"/>
                  <a:gd name="connsiteX48" fmla="*/ 838290 w 1146526"/>
                  <a:gd name="connsiteY48" fmla="*/ 1387425 h 1423811"/>
                  <a:gd name="connsiteX49" fmla="*/ 856129 w 1146526"/>
                  <a:gd name="connsiteY49" fmla="*/ 1408236 h 1423811"/>
                  <a:gd name="connsiteX50" fmla="*/ 861321 w 1146526"/>
                  <a:gd name="connsiteY50" fmla="*/ 1423811 h 1423811"/>
                  <a:gd name="connsiteX51" fmla="*/ 0 w 1146526"/>
                  <a:gd name="connsiteY51" fmla="*/ 1423811 h 1423811"/>
                  <a:gd name="connsiteX52" fmla="*/ 2367 w 1146526"/>
                  <a:gd name="connsiteY52" fmla="*/ 1407245 h 1423811"/>
                  <a:gd name="connsiteX53" fmla="*/ 32097 w 1146526"/>
                  <a:gd name="connsiteY53" fmla="*/ 1377515 h 1423811"/>
                  <a:gd name="connsiteX54" fmla="*/ 71738 w 1146526"/>
                  <a:gd name="connsiteY54" fmla="*/ 1347784 h 1423811"/>
                  <a:gd name="connsiteX55" fmla="*/ 81648 w 1146526"/>
                  <a:gd name="connsiteY55" fmla="*/ 1305667 h 1423811"/>
                  <a:gd name="connsiteX56" fmla="*/ 136154 w 1146526"/>
                  <a:gd name="connsiteY56" fmla="*/ 1268503 h 1423811"/>
                  <a:gd name="connsiteX57" fmla="*/ 121289 w 1146526"/>
                  <a:gd name="connsiteY57" fmla="*/ 1238772 h 1423811"/>
                  <a:gd name="connsiteX58" fmla="*/ 160930 w 1146526"/>
                  <a:gd name="connsiteY58" fmla="*/ 1181788 h 1423811"/>
                  <a:gd name="connsiteX59" fmla="*/ 153497 w 1146526"/>
                  <a:gd name="connsiteY59" fmla="*/ 1174356 h 1423811"/>
                  <a:gd name="connsiteX60" fmla="*/ 237734 w 1146526"/>
                  <a:gd name="connsiteY60" fmla="*/ 1085164 h 1423811"/>
                  <a:gd name="connsiteX61" fmla="*/ 232779 w 1146526"/>
                  <a:gd name="connsiteY61" fmla="*/ 1030658 h 1423811"/>
                  <a:gd name="connsiteX62" fmla="*/ 208003 w 1146526"/>
                  <a:gd name="connsiteY62" fmla="*/ 991018 h 1423811"/>
                  <a:gd name="connsiteX63" fmla="*/ 227823 w 1146526"/>
                  <a:gd name="connsiteY63" fmla="*/ 981108 h 1423811"/>
                  <a:gd name="connsiteX64" fmla="*/ 198093 w 1146526"/>
                  <a:gd name="connsiteY64" fmla="*/ 931557 h 1423811"/>
                  <a:gd name="connsiteX65" fmla="*/ 217913 w 1146526"/>
                  <a:gd name="connsiteY65" fmla="*/ 911736 h 1423811"/>
                  <a:gd name="connsiteX66" fmla="*/ 346746 w 1146526"/>
                  <a:gd name="connsiteY66" fmla="*/ 810158 h 1423811"/>
                  <a:gd name="connsiteX67" fmla="*/ 326925 w 1146526"/>
                  <a:gd name="connsiteY67" fmla="*/ 797769 h 1423811"/>
                  <a:gd name="connsiteX68" fmla="*/ 274897 w 1146526"/>
                  <a:gd name="connsiteY68" fmla="*/ 800248 h 1423811"/>
                  <a:gd name="connsiteX69" fmla="*/ 210481 w 1146526"/>
                  <a:gd name="connsiteY69" fmla="*/ 817590 h 1423811"/>
                  <a:gd name="connsiteX70" fmla="*/ 103946 w 1146526"/>
                  <a:gd name="connsiteY70" fmla="*/ 842365 h 1423811"/>
                  <a:gd name="connsiteX71" fmla="*/ 98991 w 1146526"/>
                  <a:gd name="connsiteY71" fmla="*/ 867141 h 1423811"/>
                  <a:gd name="connsiteX72" fmla="*/ 89081 w 1146526"/>
                  <a:gd name="connsiteY72" fmla="*/ 906781 h 1423811"/>
                  <a:gd name="connsiteX73" fmla="*/ 39530 w 1146526"/>
                  <a:gd name="connsiteY73" fmla="*/ 914213 h 1423811"/>
                  <a:gd name="connsiteX74" fmla="*/ 51918 w 1146526"/>
                  <a:gd name="connsiteY74" fmla="*/ 874572 h 1423811"/>
                  <a:gd name="connsiteX75" fmla="*/ 29620 w 1146526"/>
                  <a:gd name="connsiteY75" fmla="*/ 849799 h 1423811"/>
                  <a:gd name="connsiteX76" fmla="*/ 51918 w 1146526"/>
                  <a:gd name="connsiteY76" fmla="*/ 832455 h 1423811"/>
                  <a:gd name="connsiteX77" fmla="*/ 89081 w 1146526"/>
                  <a:gd name="connsiteY77" fmla="*/ 802724 h 1423811"/>
                  <a:gd name="connsiteX78" fmla="*/ 138632 w 1146526"/>
                  <a:gd name="connsiteY78" fmla="*/ 785381 h 1423811"/>
                  <a:gd name="connsiteX79" fmla="*/ 200570 w 1146526"/>
                  <a:gd name="connsiteY79" fmla="*/ 750697 h 1423811"/>
                  <a:gd name="connsiteX80" fmla="*/ 235256 w 1146526"/>
                  <a:gd name="connsiteY80" fmla="*/ 706099 h 1423811"/>
                  <a:gd name="connsiteX81" fmla="*/ 274897 w 1146526"/>
                  <a:gd name="connsiteY81" fmla="*/ 673892 h 1423811"/>
                  <a:gd name="connsiteX82" fmla="*/ 277374 w 1146526"/>
                  <a:gd name="connsiteY82" fmla="*/ 602044 h 1423811"/>
                  <a:gd name="connsiteX83" fmla="*/ 294717 w 1146526"/>
                  <a:gd name="connsiteY83" fmla="*/ 579745 h 1423811"/>
                  <a:gd name="connsiteX84" fmla="*/ 227823 w 1146526"/>
                  <a:gd name="connsiteY84" fmla="*/ 490554 h 1423811"/>
                  <a:gd name="connsiteX85" fmla="*/ 188183 w 1146526"/>
                  <a:gd name="connsiteY85" fmla="*/ 490554 h 1423811"/>
                  <a:gd name="connsiteX86" fmla="*/ 178273 w 1146526"/>
                  <a:gd name="connsiteY86" fmla="*/ 463302 h 1423811"/>
                  <a:gd name="connsiteX87" fmla="*/ 178273 w 1146526"/>
                  <a:gd name="connsiteY87" fmla="*/ 436048 h 1423811"/>
                  <a:gd name="connsiteX88" fmla="*/ 126244 w 1146526"/>
                  <a:gd name="connsiteY88" fmla="*/ 408794 h 1423811"/>
                  <a:gd name="connsiteX89" fmla="*/ 96514 w 1146526"/>
                  <a:gd name="connsiteY89" fmla="*/ 393930 h 1423811"/>
                  <a:gd name="connsiteX90" fmla="*/ 71738 w 1146526"/>
                  <a:gd name="connsiteY90" fmla="*/ 381542 h 1423811"/>
                  <a:gd name="connsiteX91" fmla="*/ 71738 w 1146526"/>
                  <a:gd name="connsiteY91" fmla="*/ 302261 h 1423811"/>
                  <a:gd name="connsiteX92" fmla="*/ 46300 w 1146526"/>
                  <a:gd name="connsiteY92" fmla="*/ 272583 h 1423811"/>
                  <a:gd name="connsiteX93" fmla="*/ 145569 w 1146526"/>
                  <a:gd name="connsiteY93" fmla="*/ 275503 h 1423811"/>
                  <a:gd name="connsiteX94" fmla="*/ 163407 w 1146526"/>
                  <a:gd name="connsiteY94" fmla="*/ 257665 h 1423811"/>
                  <a:gd name="connsiteX95" fmla="*/ 154488 w 1146526"/>
                  <a:gd name="connsiteY95" fmla="*/ 198204 h 1423811"/>
                  <a:gd name="connsiteX96" fmla="*/ 240707 w 1146526"/>
                  <a:gd name="connsiteY96" fmla="*/ 165500 h 1423811"/>
                  <a:gd name="connsiteX97" fmla="*/ 231788 w 1146526"/>
                  <a:gd name="connsiteY97" fmla="*/ 141716 h 1423811"/>
                  <a:gd name="connsiteX98" fmla="*/ 255572 w 1146526"/>
                  <a:gd name="connsiteY98" fmla="*/ 117931 h 1423811"/>
                  <a:gd name="connsiteX99" fmla="*/ 344764 w 1146526"/>
                  <a:gd name="connsiteY99" fmla="*/ 114958 h 1423811"/>
                  <a:gd name="connsiteX100" fmla="*/ 371521 w 1146526"/>
                  <a:gd name="connsiteY100" fmla="*/ 46578 h 1423811"/>
                  <a:gd name="connsiteX101" fmla="*/ 395306 w 1146526"/>
                  <a:gd name="connsiteY101" fmla="*/ 64416 h 1423811"/>
                  <a:gd name="connsiteX102" fmla="*/ 433955 w 1146526"/>
                  <a:gd name="connsiteY102" fmla="*/ 49551 h 1423811"/>
                  <a:gd name="connsiteX103" fmla="*/ 472605 w 1146526"/>
                  <a:gd name="connsiteY103" fmla="*/ 97120 h 1423811"/>
                  <a:gd name="connsiteX104" fmla="*/ 508282 w 1146526"/>
                  <a:gd name="connsiteY104" fmla="*/ 109012 h 1423811"/>
                  <a:gd name="connsiteX105" fmla="*/ 564770 w 1146526"/>
                  <a:gd name="connsiteY105" fmla="*/ 126850 h 1423811"/>
                  <a:gd name="connsiteX106" fmla="*/ 551484 w 1146526"/>
                  <a:gd name="connsiteY106" fmla="*/ 122655 h 1423811"/>
                  <a:gd name="connsiteX107" fmla="*/ 559815 w 1146526"/>
                  <a:gd name="connsiteY107" fmla="*/ 146176 h 1423811"/>
                  <a:gd name="connsiteX108" fmla="*/ 614321 w 1146526"/>
                  <a:gd name="connsiteY108" fmla="*/ 151130 h 1423811"/>
                  <a:gd name="connsiteX109" fmla="*/ 624231 w 1146526"/>
                  <a:gd name="connsiteY109" fmla="*/ 180860 h 1423811"/>
                  <a:gd name="connsiteX110" fmla="*/ 651484 w 1146526"/>
                  <a:gd name="connsiteY110" fmla="*/ 200680 h 1423811"/>
                  <a:gd name="connsiteX111" fmla="*/ 676259 w 1146526"/>
                  <a:gd name="connsiteY111" fmla="*/ 195727 h 1423811"/>
                  <a:gd name="connsiteX112" fmla="*/ 688647 w 1146526"/>
                  <a:gd name="connsiteY112" fmla="*/ 203159 h 1423811"/>
                  <a:gd name="connsiteX113" fmla="*/ 693602 w 1146526"/>
                  <a:gd name="connsiteY113" fmla="*/ 203159 h 1423811"/>
                  <a:gd name="connsiteX114" fmla="*/ 708467 w 1146526"/>
                  <a:gd name="connsiteY114" fmla="*/ 240321 h 1423811"/>
                  <a:gd name="connsiteX115" fmla="*/ 738198 w 1146526"/>
                  <a:gd name="connsiteY115" fmla="*/ 240321 h 1423811"/>
                  <a:gd name="connsiteX116" fmla="*/ 755541 w 1146526"/>
                  <a:gd name="connsiteY116" fmla="*/ 220501 h 1423811"/>
                  <a:gd name="connsiteX117" fmla="*/ 772884 w 1146526"/>
                  <a:gd name="connsiteY117" fmla="*/ 203159 h 1423811"/>
                  <a:gd name="connsiteX118" fmla="*/ 772884 w 1146526"/>
                  <a:gd name="connsiteY118" fmla="*/ 193249 h 1423811"/>
                  <a:gd name="connsiteX119" fmla="*/ 755541 w 1146526"/>
                  <a:gd name="connsiteY119" fmla="*/ 178383 h 1423811"/>
                  <a:gd name="connsiteX120" fmla="*/ 770406 w 1146526"/>
                  <a:gd name="connsiteY120" fmla="*/ 158563 h 1423811"/>
                  <a:gd name="connsiteX121" fmla="*/ 740676 w 1146526"/>
                  <a:gd name="connsiteY121" fmla="*/ 106535 h 1423811"/>
                  <a:gd name="connsiteX122" fmla="*/ 728288 w 1146526"/>
                  <a:gd name="connsiteY122" fmla="*/ 84237 h 1423811"/>
                  <a:gd name="connsiteX123" fmla="*/ 725810 w 1146526"/>
                  <a:gd name="connsiteY123" fmla="*/ 24776 h 1423811"/>
                  <a:gd name="connsiteX124" fmla="*/ 760496 w 1146526"/>
                  <a:gd name="connsiteY124" fmla="*/ 24776 h 1423811"/>
                  <a:gd name="connsiteX0" fmla="*/ 815002 w 1146526"/>
                  <a:gd name="connsiteY0" fmla="*/ 0 h 1520111"/>
                  <a:gd name="connsiteX1" fmla="*/ 876941 w 1146526"/>
                  <a:gd name="connsiteY1" fmla="*/ 17344 h 1520111"/>
                  <a:gd name="connsiteX2" fmla="*/ 894283 w 1146526"/>
                  <a:gd name="connsiteY2" fmla="*/ 42118 h 1520111"/>
                  <a:gd name="connsiteX3" fmla="*/ 941357 w 1146526"/>
                  <a:gd name="connsiteY3" fmla="*/ 81758 h 1520111"/>
                  <a:gd name="connsiteX4" fmla="*/ 956222 w 1146526"/>
                  <a:gd name="connsiteY4" fmla="*/ 153608 h 1520111"/>
                  <a:gd name="connsiteX5" fmla="*/ 1008251 w 1146526"/>
                  <a:gd name="connsiteY5" fmla="*/ 203159 h 1520111"/>
                  <a:gd name="connsiteX6" fmla="*/ 1015683 w 1146526"/>
                  <a:gd name="connsiteY6" fmla="*/ 252710 h 1520111"/>
                  <a:gd name="connsiteX7" fmla="*/ 1035504 w 1146526"/>
                  <a:gd name="connsiteY7" fmla="*/ 270052 h 1520111"/>
                  <a:gd name="connsiteX8" fmla="*/ 1037981 w 1146526"/>
                  <a:gd name="connsiteY8" fmla="*/ 292350 h 1520111"/>
                  <a:gd name="connsiteX9" fmla="*/ 1062757 w 1146526"/>
                  <a:gd name="connsiteY9" fmla="*/ 314649 h 1520111"/>
                  <a:gd name="connsiteX10" fmla="*/ 1040459 w 1146526"/>
                  <a:gd name="connsiteY10" fmla="*/ 341901 h 1520111"/>
                  <a:gd name="connsiteX11" fmla="*/ 1050369 w 1146526"/>
                  <a:gd name="connsiteY11" fmla="*/ 438525 h 1520111"/>
                  <a:gd name="connsiteX12" fmla="*/ 1109830 w 1146526"/>
                  <a:gd name="connsiteY12" fmla="*/ 478165 h 1520111"/>
                  <a:gd name="connsiteX13" fmla="*/ 1144516 w 1146526"/>
                  <a:gd name="connsiteY13" fmla="*/ 505419 h 1520111"/>
                  <a:gd name="connsiteX14" fmla="*/ 1146526 w 1146526"/>
                  <a:gd name="connsiteY14" fmla="*/ 519495 h 1520111"/>
                  <a:gd name="connsiteX15" fmla="*/ 1144515 w 1146526"/>
                  <a:gd name="connsiteY15" fmla="*/ 519293 h 1520111"/>
                  <a:gd name="connsiteX16" fmla="*/ 1079108 w 1146526"/>
                  <a:gd name="connsiteY16" fmla="*/ 522266 h 1520111"/>
                  <a:gd name="connsiteX17" fmla="*/ 1061270 w 1146526"/>
                  <a:gd name="connsiteY17" fmla="*/ 549024 h 1520111"/>
                  <a:gd name="connsiteX18" fmla="*/ 1040458 w 1146526"/>
                  <a:gd name="connsiteY18" fmla="*/ 575781 h 1520111"/>
                  <a:gd name="connsiteX19" fmla="*/ 1040458 w 1146526"/>
                  <a:gd name="connsiteY19" fmla="*/ 587674 h 1520111"/>
                  <a:gd name="connsiteX20" fmla="*/ 1052350 w 1146526"/>
                  <a:gd name="connsiteY20" fmla="*/ 608485 h 1520111"/>
                  <a:gd name="connsiteX21" fmla="*/ 1025593 w 1146526"/>
                  <a:gd name="connsiteY21" fmla="*/ 650108 h 1520111"/>
                  <a:gd name="connsiteX22" fmla="*/ 975051 w 1146526"/>
                  <a:gd name="connsiteY22" fmla="*/ 667946 h 1520111"/>
                  <a:gd name="connsiteX23" fmla="*/ 966132 w 1146526"/>
                  <a:gd name="connsiteY23" fmla="*/ 709569 h 1520111"/>
                  <a:gd name="connsiteX24" fmla="*/ 963159 w 1146526"/>
                  <a:gd name="connsiteY24" fmla="*/ 733353 h 1520111"/>
                  <a:gd name="connsiteX25" fmla="*/ 942347 w 1146526"/>
                  <a:gd name="connsiteY25" fmla="*/ 733353 h 1520111"/>
                  <a:gd name="connsiteX26" fmla="*/ 909644 w 1146526"/>
                  <a:gd name="connsiteY26" fmla="*/ 772003 h 1520111"/>
                  <a:gd name="connsiteX27" fmla="*/ 894779 w 1146526"/>
                  <a:gd name="connsiteY27" fmla="*/ 801733 h 1520111"/>
                  <a:gd name="connsiteX28" fmla="*/ 894779 w 1146526"/>
                  <a:gd name="connsiteY28" fmla="*/ 849302 h 1520111"/>
                  <a:gd name="connsiteX29" fmla="*/ 870994 w 1146526"/>
                  <a:gd name="connsiteY29" fmla="*/ 870114 h 1520111"/>
                  <a:gd name="connsiteX30" fmla="*/ 814506 w 1146526"/>
                  <a:gd name="connsiteY30" fmla="*/ 858221 h 1520111"/>
                  <a:gd name="connsiteX31" fmla="*/ 793695 w 1146526"/>
                  <a:gd name="connsiteY31" fmla="*/ 899844 h 1520111"/>
                  <a:gd name="connsiteX32" fmla="*/ 772883 w 1146526"/>
                  <a:gd name="connsiteY32" fmla="*/ 908763 h 1520111"/>
                  <a:gd name="connsiteX33" fmla="*/ 775856 w 1146526"/>
                  <a:gd name="connsiteY33" fmla="*/ 947413 h 1520111"/>
                  <a:gd name="connsiteX34" fmla="*/ 763964 w 1146526"/>
                  <a:gd name="connsiteY34" fmla="*/ 974170 h 1520111"/>
                  <a:gd name="connsiteX35" fmla="*/ 772883 w 1146526"/>
                  <a:gd name="connsiteY35" fmla="*/ 1036605 h 1520111"/>
                  <a:gd name="connsiteX36" fmla="*/ 775856 w 1146526"/>
                  <a:gd name="connsiteY36" fmla="*/ 1072281 h 1520111"/>
                  <a:gd name="connsiteX37" fmla="*/ 793695 w 1146526"/>
                  <a:gd name="connsiteY37" fmla="*/ 1119850 h 1520111"/>
                  <a:gd name="connsiteX38" fmla="*/ 820452 w 1146526"/>
                  <a:gd name="connsiteY38" fmla="*/ 1122823 h 1520111"/>
                  <a:gd name="connsiteX39" fmla="*/ 847210 w 1146526"/>
                  <a:gd name="connsiteY39" fmla="*/ 1176338 h 1520111"/>
                  <a:gd name="connsiteX40" fmla="*/ 862075 w 1146526"/>
                  <a:gd name="connsiteY40" fmla="*/ 1200122 h 1520111"/>
                  <a:gd name="connsiteX41" fmla="*/ 876940 w 1146526"/>
                  <a:gd name="connsiteY41" fmla="*/ 1220934 h 1520111"/>
                  <a:gd name="connsiteX42" fmla="*/ 865048 w 1146526"/>
                  <a:gd name="connsiteY42" fmla="*/ 1271476 h 1520111"/>
                  <a:gd name="connsiteX43" fmla="*/ 847210 w 1146526"/>
                  <a:gd name="connsiteY43" fmla="*/ 1295260 h 1520111"/>
                  <a:gd name="connsiteX44" fmla="*/ 817479 w 1146526"/>
                  <a:gd name="connsiteY44" fmla="*/ 1292287 h 1520111"/>
                  <a:gd name="connsiteX45" fmla="*/ 817479 w 1146526"/>
                  <a:gd name="connsiteY45" fmla="*/ 1313098 h 1520111"/>
                  <a:gd name="connsiteX46" fmla="*/ 802614 w 1146526"/>
                  <a:gd name="connsiteY46" fmla="*/ 1333910 h 1520111"/>
                  <a:gd name="connsiteX47" fmla="*/ 823425 w 1146526"/>
                  <a:gd name="connsiteY47" fmla="*/ 1351748 h 1520111"/>
                  <a:gd name="connsiteX48" fmla="*/ 838290 w 1146526"/>
                  <a:gd name="connsiteY48" fmla="*/ 1387425 h 1520111"/>
                  <a:gd name="connsiteX49" fmla="*/ 856129 w 1146526"/>
                  <a:gd name="connsiteY49" fmla="*/ 1408236 h 1520111"/>
                  <a:gd name="connsiteX50" fmla="*/ 861321 w 1146526"/>
                  <a:gd name="connsiteY50" fmla="*/ 1423811 h 1520111"/>
                  <a:gd name="connsiteX51" fmla="*/ 550233 w 1146526"/>
                  <a:gd name="connsiteY51" fmla="*/ 1520100 h 1520111"/>
                  <a:gd name="connsiteX52" fmla="*/ 0 w 1146526"/>
                  <a:gd name="connsiteY52" fmla="*/ 1423811 h 1520111"/>
                  <a:gd name="connsiteX53" fmla="*/ 2367 w 1146526"/>
                  <a:gd name="connsiteY53" fmla="*/ 1407245 h 1520111"/>
                  <a:gd name="connsiteX54" fmla="*/ 32097 w 1146526"/>
                  <a:gd name="connsiteY54" fmla="*/ 1377515 h 1520111"/>
                  <a:gd name="connsiteX55" fmla="*/ 71738 w 1146526"/>
                  <a:gd name="connsiteY55" fmla="*/ 1347784 h 1520111"/>
                  <a:gd name="connsiteX56" fmla="*/ 81648 w 1146526"/>
                  <a:gd name="connsiteY56" fmla="*/ 1305667 h 1520111"/>
                  <a:gd name="connsiteX57" fmla="*/ 136154 w 1146526"/>
                  <a:gd name="connsiteY57" fmla="*/ 1268503 h 1520111"/>
                  <a:gd name="connsiteX58" fmla="*/ 121289 w 1146526"/>
                  <a:gd name="connsiteY58" fmla="*/ 1238772 h 1520111"/>
                  <a:gd name="connsiteX59" fmla="*/ 160930 w 1146526"/>
                  <a:gd name="connsiteY59" fmla="*/ 1181788 h 1520111"/>
                  <a:gd name="connsiteX60" fmla="*/ 153497 w 1146526"/>
                  <a:gd name="connsiteY60" fmla="*/ 1174356 h 1520111"/>
                  <a:gd name="connsiteX61" fmla="*/ 237734 w 1146526"/>
                  <a:gd name="connsiteY61" fmla="*/ 1085164 h 1520111"/>
                  <a:gd name="connsiteX62" fmla="*/ 232779 w 1146526"/>
                  <a:gd name="connsiteY62" fmla="*/ 1030658 h 1520111"/>
                  <a:gd name="connsiteX63" fmla="*/ 208003 w 1146526"/>
                  <a:gd name="connsiteY63" fmla="*/ 991018 h 1520111"/>
                  <a:gd name="connsiteX64" fmla="*/ 227823 w 1146526"/>
                  <a:gd name="connsiteY64" fmla="*/ 981108 h 1520111"/>
                  <a:gd name="connsiteX65" fmla="*/ 198093 w 1146526"/>
                  <a:gd name="connsiteY65" fmla="*/ 931557 h 1520111"/>
                  <a:gd name="connsiteX66" fmla="*/ 217913 w 1146526"/>
                  <a:gd name="connsiteY66" fmla="*/ 911736 h 1520111"/>
                  <a:gd name="connsiteX67" fmla="*/ 346746 w 1146526"/>
                  <a:gd name="connsiteY67" fmla="*/ 810158 h 1520111"/>
                  <a:gd name="connsiteX68" fmla="*/ 326925 w 1146526"/>
                  <a:gd name="connsiteY68" fmla="*/ 797769 h 1520111"/>
                  <a:gd name="connsiteX69" fmla="*/ 274897 w 1146526"/>
                  <a:gd name="connsiteY69" fmla="*/ 800248 h 1520111"/>
                  <a:gd name="connsiteX70" fmla="*/ 210481 w 1146526"/>
                  <a:gd name="connsiteY70" fmla="*/ 817590 h 1520111"/>
                  <a:gd name="connsiteX71" fmla="*/ 103946 w 1146526"/>
                  <a:gd name="connsiteY71" fmla="*/ 842365 h 1520111"/>
                  <a:gd name="connsiteX72" fmla="*/ 98991 w 1146526"/>
                  <a:gd name="connsiteY72" fmla="*/ 867141 h 1520111"/>
                  <a:gd name="connsiteX73" fmla="*/ 89081 w 1146526"/>
                  <a:gd name="connsiteY73" fmla="*/ 906781 h 1520111"/>
                  <a:gd name="connsiteX74" fmla="*/ 39530 w 1146526"/>
                  <a:gd name="connsiteY74" fmla="*/ 914213 h 1520111"/>
                  <a:gd name="connsiteX75" fmla="*/ 51918 w 1146526"/>
                  <a:gd name="connsiteY75" fmla="*/ 874572 h 1520111"/>
                  <a:gd name="connsiteX76" fmla="*/ 29620 w 1146526"/>
                  <a:gd name="connsiteY76" fmla="*/ 849799 h 1520111"/>
                  <a:gd name="connsiteX77" fmla="*/ 51918 w 1146526"/>
                  <a:gd name="connsiteY77" fmla="*/ 832455 h 1520111"/>
                  <a:gd name="connsiteX78" fmla="*/ 89081 w 1146526"/>
                  <a:gd name="connsiteY78" fmla="*/ 802724 h 1520111"/>
                  <a:gd name="connsiteX79" fmla="*/ 138632 w 1146526"/>
                  <a:gd name="connsiteY79" fmla="*/ 785381 h 1520111"/>
                  <a:gd name="connsiteX80" fmla="*/ 200570 w 1146526"/>
                  <a:gd name="connsiteY80" fmla="*/ 750697 h 1520111"/>
                  <a:gd name="connsiteX81" fmla="*/ 235256 w 1146526"/>
                  <a:gd name="connsiteY81" fmla="*/ 706099 h 1520111"/>
                  <a:gd name="connsiteX82" fmla="*/ 274897 w 1146526"/>
                  <a:gd name="connsiteY82" fmla="*/ 673892 h 1520111"/>
                  <a:gd name="connsiteX83" fmla="*/ 277374 w 1146526"/>
                  <a:gd name="connsiteY83" fmla="*/ 602044 h 1520111"/>
                  <a:gd name="connsiteX84" fmla="*/ 294717 w 1146526"/>
                  <a:gd name="connsiteY84" fmla="*/ 579745 h 1520111"/>
                  <a:gd name="connsiteX85" fmla="*/ 227823 w 1146526"/>
                  <a:gd name="connsiteY85" fmla="*/ 490554 h 1520111"/>
                  <a:gd name="connsiteX86" fmla="*/ 188183 w 1146526"/>
                  <a:gd name="connsiteY86" fmla="*/ 490554 h 1520111"/>
                  <a:gd name="connsiteX87" fmla="*/ 178273 w 1146526"/>
                  <a:gd name="connsiteY87" fmla="*/ 463302 h 1520111"/>
                  <a:gd name="connsiteX88" fmla="*/ 178273 w 1146526"/>
                  <a:gd name="connsiteY88" fmla="*/ 436048 h 1520111"/>
                  <a:gd name="connsiteX89" fmla="*/ 126244 w 1146526"/>
                  <a:gd name="connsiteY89" fmla="*/ 408794 h 1520111"/>
                  <a:gd name="connsiteX90" fmla="*/ 96514 w 1146526"/>
                  <a:gd name="connsiteY90" fmla="*/ 393930 h 1520111"/>
                  <a:gd name="connsiteX91" fmla="*/ 71738 w 1146526"/>
                  <a:gd name="connsiteY91" fmla="*/ 381542 h 1520111"/>
                  <a:gd name="connsiteX92" fmla="*/ 71738 w 1146526"/>
                  <a:gd name="connsiteY92" fmla="*/ 302261 h 1520111"/>
                  <a:gd name="connsiteX93" fmla="*/ 46300 w 1146526"/>
                  <a:gd name="connsiteY93" fmla="*/ 272583 h 1520111"/>
                  <a:gd name="connsiteX94" fmla="*/ 145569 w 1146526"/>
                  <a:gd name="connsiteY94" fmla="*/ 275503 h 1520111"/>
                  <a:gd name="connsiteX95" fmla="*/ 163407 w 1146526"/>
                  <a:gd name="connsiteY95" fmla="*/ 257665 h 1520111"/>
                  <a:gd name="connsiteX96" fmla="*/ 154488 w 1146526"/>
                  <a:gd name="connsiteY96" fmla="*/ 198204 h 1520111"/>
                  <a:gd name="connsiteX97" fmla="*/ 240707 w 1146526"/>
                  <a:gd name="connsiteY97" fmla="*/ 165500 h 1520111"/>
                  <a:gd name="connsiteX98" fmla="*/ 231788 w 1146526"/>
                  <a:gd name="connsiteY98" fmla="*/ 141716 h 1520111"/>
                  <a:gd name="connsiteX99" fmla="*/ 255572 w 1146526"/>
                  <a:gd name="connsiteY99" fmla="*/ 117931 h 1520111"/>
                  <a:gd name="connsiteX100" fmla="*/ 344764 w 1146526"/>
                  <a:gd name="connsiteY100" fmla="*/ 114958 h 1520111"/>
                  <a:gd name="connsiteX101" fmla="*/ 371521 w 1146526"/>
                  <a:gd name="connsiteY101" fmla="*/ 46578 h 1520111"/>
                  <a:gd name="connsiteX102" fmla="*/ 395306 w 1146526"/>
                  <a:gd name="connsiteY102" fmla="*/ 64416 h 1520111"/>
                  <a:gd name="connsiteX103" fmla="*/ 433955 w 1146526"/>
                  <a:gd name="connsiteY103" fmla="*/ 49551 h 1520111"/>
                  <a:gd name="connsiteX104" fmla="*/ 472605 w 1146526"/>
                  <a:gd name="connsiteY104" fmla="*/ 97120 h 1520111"/>
                  <a:gd name="connsiteX105" fmla="*/ 508282 w 1146526"/>
                  <a:gd name="connsiteY105" fmla="*/ 109012 h 1520111"/>
                  <a:gd name="connsiteX106" fmla="*/ 564770 w 1146526"/>
                  <a:gd name="connsiteY106" fmla="*/ 126850 h 1520111"/>
                  <a:gd name="connsiteX107" fmla="*/ 551484 w 1146526"/>
                  <a:gd name="connsiteY107" fmla="*/ 122655 h 1520111"/>
                  <a:gd name="connsiteX108" fmla="*/ 559815 w 1146526"/>
                  <a:gd name="connsiteY108" fmla="*/ 146176 h 1520111"/>
                  <a:gd name="connsiteX109" fmla="*/ 614321 w 1146526"/>
                  <a:gd name="connsiteY109" fmla="*/ 151130 h 1520111"/>
                  <a:gd name="connsiteX110" fmla="*/ 624231 w 1146526"/>
                  <a:gd name="connsiteY110" fmla="*/ 180860 h 1520111"/>
                  <a:gd name="connsiteX111" fmla="*/ 651484 w 1146526"/>
                  <a:gd name="connsiteY111" fmla="*/ 200680 h 1520111"/>
                  <a:gd name="connsiteX112" fmla="*/ 676259 w 1146526"/>
                  <a:gd name="connsiteY112" fmla="*/ 195727 h 1520111"/>
                  <a:gd name="connsiteX113" fmla="*/ 688647 w 1146526"/>
                  <a:gd name="connsiteY113" fmla="*/ 203159 h 1520111"/>
                  <a:gd name="connsiteX114" fmla="*/ 693602 w 1146526"/>
                  <a:gd name="connsiteY114" fmla="*/ 203159 h 1520111"/>
                  <a:gd name="connsiteX115" fmla="*/ 708467 w 1146526"/>
                  <a:gd name="connsiteY115" fmla="*/ 240321 h 1520111"/>
                  <a:gd name="connsiteX116" fmla="*/ 738198 w 1146526"/>
                  <a:gd name="connsiteY116" fmla="*/ 240321 h 1520111"/>
                  <a:gd name="connsiteX117" fmla="*/ 755541 w 1146526"/>
                  <a:gd name="connsiteY117" fmla="*/ 220501 h 1520111"/>
                  <a:gd name="connsiteX118" fmla="*/ 772884 w 1146526"/>
                  <a:gd name="connsiteY118" fmla="*/ 203159 h 1520111"/>
                  <a:gd name="connsiteX119" fmla="*/ 772884 w 1146526"/>
                  <a:gd name="connsiteY119" fmla="*/ 193249 h 1520111"/>
                  <a:gd name="connsiteX120" fmla="*/ 755541 w 1146526"/>
                  <a:gd name="connsiteY120" fmla="*/ 178383 h 1520111"/>
                  <a:gd name="connsiteX121" fmla="*/ 770406 w 1146526"/>
                  <a:gd name="connsiteY121" fmla="*/ 158563 h 1520111"/>
                  <a:gd name="connsiteX122" fmla="*/ 740676 w 1146526"/>
                  <a:gd name="connsiteY122" fmla="*/ 106535 h 1520111"/>
                  <a:gd name="connsiteX123" fmla="*/ 728288 w 1146526"/>
                  <a:gd name="connsiteY123" fmla="*/ 84237 h 1520111"/>
                  <a:gd name="connsiteX124" fmla="*/ 725810 w 1146526"/>
                  <a:gd name="connsiteY124" fmla="*/ 24776 h 1520111"/>
                  <a:gd name="connsiteX125" fmla="*/ 760496 w 1146526"/>
                  <a:gd name="connsiteY125" fmla="*/ 24776 h 1520111"/>
                  <a:gd name="connsiteX126" fmla="*/ 815002 w 1146526"/>
                  <a:gd name="connsiteY126" fmla="*/ 0 h 1520111"/>
                  <a:gd name="connsiteX0" fmla="*/ 550233 w 1146526"/>
                  <a:gd name="connsiteY0" fmla="*/ 1520100 h 1611540"/>
                  <a:gd name="connsiteX1" fmla="*/ 0 w 1146526"/>
                  <a:gd name="connsiteY1" fmla="*/ 1423811 h 1611540"/>
                  <a:gd name="connsiteX2" fmla="*/ 2367 w 1146526"/>
                  <a:gd name="connsiteY2" fmla="*/ 1407245 h 1611540"/>
                  <a:gd name="connsiteX3" fmla="*/ 32097 w 1146526"/>
                  <a:gd name="connsiteY3" fmla="*/ 1377515 h 1611540"/>
                  <a:gd name="connsiteX4" fmla="*/ 71738 w 1146526"/>
                  <a:gd name="connsiteY4" fmla="*/ 1347784 h 1611540"/>
                  <a:gd name="connsiteX5" fmla="*/ 81648 w 1146526"/>
                  <a:gd name="connsiteY5" fmla="*/ 1305667 h 1611540"/>
                  <a:gd name="connsiteX6" fmla="*/ 136154 w 1146526"/>
                  <a:gd name="connsiteY6" fmla="*/ 1268503 h 1611540"/>
                  <a:gd name="connsiteX7" fmla="*/ 121289 w 1146526"/>
                  <a:gd name="connsiteY7" fmla="*/ 1238772 h 1611540"/>
                  <a:gd name="connsiteX8" fmla="*/ 160930 w 1146526"/>
                  <a:gd name="connsiteY8" fmla="*/ 1181788 h 1611540"/>
                  <a:gd name="connsiteX9" fmla="*/ 153497 w 1146526"/>
                  <a:gd name="connsiteY9" fmla="*/ 1174356 h 1611540"/>
                  <a:gd name="connsiteX10" fmla="*/ 237734 w 1146526"/>
                  <a:gd name="connsiteY10" fmla="*/ 1085164 h 1611540"/>
                  <a:gd name="connsiteX11" fmla="*/ 232779 w 1146526"/>
                  <a:gd name="connsiteY11" fmla="*/ 1030658 h 1611540"/>
                  <a:gd name="connsiteX12" fmla="*/ 208003 w 1146526"/>
                  <a:gd name="connsiteY12" fmla="*/ 991018 h 1611540"/>
                  <a:gd name="connsiteX13" fmla="*/ 227823 w 1146526"/>
                  <a:gd name="connsiteY13" fmla="*/ 981108 h 1611540"/>
                  <a:gd name="connsiteX14" fmla="*/ 198093 w 1146526"/>
                  <a:gd name="connsiteY14" fmla="*/ 931557 h 1611540"/>
                  <a:gd name="connsiteX15" fmla="*/ 217913 w 1146526"/>
                  <a:gd name="connsiteY15" fmla="*/ 911736 h 1611540"/>
                  <a:gd name="connsiteX16" fmla="*/ 346746 w 1146526"/>
                  <a:gd name="connsiteY16" fmla="*/ 810158 h 1611540"/>
                  <a:gd name="connsiteX17" fmla="*/ 326925 w 1146526"/>
                  <a:gd name="connsiteY17" fmla="*/ 797769 h 1611540"/>
                  <a:gd name="connsiteX18" fmla="*/ 274897 w 1146526"/>
                  <a:gd name="connsiteY18" fmla="*/ 800248 h 1611540"/>
                  <a:gd name="connsiteX19" fmla="*/ 210481 w 1146526"/>
                  <a:gd name="connsiteY19" fmla="*/ 817590 h 1611540"/>
                  <a:gd name="connsiteX20" fmla="*/ 103946 w 1146526"/>
                  <a:gd name="connsiteY20" fmla="*/ 842365 h 1611540"/>
                  <a:gd name="connsiteX21" fmla="*/ 98991 w 1146526"/>
                  <a:gd name="connsiteY21" fmla="*/ 867141 h 1611540"/>
                  <a:gd name="connsiteX22" fmla="*/ 89081 w 1146526"/>
                  <a:gd name="connsiteY22" fmla="*/ 906781 h 1611540"/>
                  <a:gd name="connsiteX23" fmla="*/ 39530 w 1146526"/>
                  <a:gd name="connsiteY23" fmla="*/ 914213 h 1611540"/>
                  <a:gd name="connsiteX24" fmla="*/ 51918 w 1146526"/>
                  <a:gd name="connsiteY24" fmla="*/ 874572 h 1611540"/>
                  <a:gd name="connsiteX25" fmla="*/ 29620 w 1146526"/>
                  <a:gd name="connsiteY25" fmla="*/ 849799 h 1611540"/>
                  <a:gd name="connsiteX26" fmla="*/ 51918 w 1146526"/>
                  <a:gd name="connsiteY26" fmla="*/ 832455 h 1611540"/>
                  <a:gd name="connsiteX27" fmla="*/ 89081 w 1146526"/>
                  <a:gd name="connsiteY27" fmla="*/ 802724 h 1611540"/>
                  <a:gd name="connsiteX28" fmla="*/ 138632 w 1146526"/>
                  <a:gd name="connsiteY28" fmla="*/ 785381 h 1611540"/>
                  <a:gd name="connsiteX29" fmla="*/ 200570 w 1146526"/>
                  <a:gd name="connsiteY29" fmla="*/ 750697 h 1611540"/>
                  <a:gd name="connsiteX30" fmla="*/ 235256 w 1146526"/>
                  <a:gd name="connsiteY30" fmla="*/ 706099 h 1611540"/>
                  <a:gd name="connsiteX31" fmla="*/ 274897 w 1146526"/>
                  <a:gd name="connsiteY31" fmla="*/ 673892 h 1611540"/>
                  <a:gd name="connsiteX32" fmla="*/ 277374 w 1146526"/>
                  <a:gd name="connsiteY32" fmla="*/ 602044 h 1611540"/>
                  <a:gd name="connsiteX33" fmla="*/ 294717 w 1146526"/>
                  <a:gd name="connsiteY33" fmla="*/ 579745 h 1611540"/>
                  <a:gd name="connsiteX34" fmla="*/ 227823 w 1146526"/>
                  <a:gd name="connsiteY34" fmla="*/ 490554 h 1611540"/>
                  <a:gd name="connsiteX35" fmla="*/ 188183 w 1146526"/>
                  <a:gd name="connsiteY35" fmla="*/ 490554 h 1611540"/>
                  <a:gd name="connsiteX36" fmla="*/ 178273 w 1146526"/>
                  <a:gd name="connsiteY36" fmla="*/ 463302 h 1611540"/>
                  <a:gd name="connsiteX37" fmla="*/ 178273 w 1146526"/>
                  <a:gd name="connsiteY37" fmla="*/ 436048 h 1611540"/>
                  <a:gd name="connsiteX38" fmla="*/ 126244 w 1146526"/>
                  <a:gd name="connsiteY38" fmla="*/ 408794 h 1611540"/>
                  <a:gd name="connsiteX39" fmla="*/ 96514 w 1146526"/>
                  <a:gd name="connsiteY39" fmla="*/ 393930 h 1611540"/>
                  <a:gd name="connsiteX40" fmla="*/ 71738 w 1146526"/>
                  <a:gd name="connsiteY40" fmla="*/ 381542 h 1611540"/>
                  <a:gd name="connsiteX41" fmla="*/ 71738 w 1146526"/>
                  <a:gd name="connsiteY41" fmla="*/ 302261 h 1611540"/>
                  <a:gd name="connsiteX42" fmla="*/ 46300 w 1146526"/>
                  <a:gd name="connsiteY42" fmla="*/ 272583 h 1611540"/>
                  <a:gd name="connsiteX43" fmla="*/ 145569 w 1146526"/>
                  <a:gd name="connsiteY43" fmla="*/ 275503 h 1611540"/>
                  <a:gd name="connsiteX44" fmla="*/ 163407 w 1146526"/>
                  <a:gd name="connsiteY44" fmla="*/ 257665 h 1611540"/>
                  <a:gd name="connsiteX45" fmla="*/ 154488 w 1146526"/>
                  <a:gd name="connsiteY45" fmla="*/ 198204 h 1611540"/>
                  <a:gd name="connsiteX46" fmla="*/ 240707 w 1146526"/>
                  <a:gd name="connsiteY46" fmla="*/ 165500 h 1611540"/>
                  <a:gd name="connsiteX47" fmla="*/ 231788 w 1146526"/>
                  <a:gd name="connsiteY47" fmla="*/ 141716 h 1611540"/>
                  <a:gd name="connsiteX48" fmla="*/ 255572 w 1146526"/>
                  <a:gd name="connsiteY48" fmla="*/ 117931 h 1611540"/>
                  <a:gd name="connsiteX49" fmla="*/ 344764 w 1146526"/>
                  <a:gd name="connsiteY49" fmla="*/ 114958 h 1611540"/>
                  <a:gd name="connsiteX50" fmla="*/ 371521 w 1146526"/>
                  <a:gd name="connsiteY50" fmla="*/ 46578 h 1611540"/>
                  <a:gd name="connsiteX51" fmla="*/ 395306 w 1146526"/>
                  <a:gd name="connsiteY51" fmla="*/ 64416 h 1611540"/>
                  <a:gd name="connsiteX52" fmla="*/ 433955 w 1146526"/>
                  <a:gd name="connsiteY52" fmla="*/ 49551 h 1611540"/>
                  <a:gd name="connsiteX53" fmla="*/ 472605 w 1146526"/>
                  <a:gd name="connsiteY53" fmla="*/ 97120 h 1611540"/>
                  <a:gd name="connsiteX54" fmla="*/ 508282 w 1146526"/>
                  <a:gd name="connsiteY54" fmla="*/ 109012 h 1611540"/>
                  <a:gd name="connsiteX55" fmla="*/ 564770 w 1146526"/>
                  <a:gd name="connsiteY55" fmla="*/ 126850 h 1611540"/>
                  <a:gd name="connsiteX56" fmla="*/ 551484 w 1146526"/>
                  <a:gd name="connsiteY56" fmla="*/ 122655 h 1611540"/>
                  <a:gd name="connsiteX57" fmla="*/ 559815 w 1146526"/>
                  <a:gd name="connsiteY57" fmla="*/ 146176 h 1611540"/>
                  <a:gd name="connsiteX58" fmla="*/ 614321 w 1146526"/>
                  <a:gd name="connsiteY58" fmla="*/ 151130 h 1611540"/>
                  <a:gd name="connsiteX59" fmla="*/ 624231 w 1146526"/>
                  <a:gd name="connsiteY59" fmla="*/ 180860 h 1611540"/>
                  <a:gd name="connsiteX60" fmla="*/ 651484 w 1146526"/>
                  <a:gd name="connsiteY60" fmla="*/ 200680 h 1611540"/>
                  <a:gd name="connsiteX61" fmla="*/ 676259 w 1146526"/>
                  <a:gd name="connsiteY61" fmla="*/ 195727 h 1611540"/>
                  <a:gd name="connsiteX62" fmla="*/ 688647 w 1146526"/>
                  <a:gd name="connsiteY62" fmla="*/ 203159 h 1611540"/>
                  <a:gd name="connsiteX63" fmla="*/ 693602 w 1146526"/>
                  <a:gd name="connsiteY63" fmla="*/ 203159 h 1611540"/>
                  <a:gd name="connsiteX64" fmla="*/ 708467 w 1146526"/>
                  <a:gd name="connsiteY64" fmla="*/ 240321 h 1611540"/>
                  <a:gd name="connsiteX65" fmla="*/ 738198 w 1146526"/>
                  <a:gd name="connsiteY65" fmla="*/ 240321 h 1611540"/>
                  <a:gd name="connsiteX66" fmla="*/ 755541 w 1146526"/>
                  <a:gd name="connsiteY66" fmla="*/ 220501 h 1611540"/>
                  <a:gd name="connsiteX67" fmla="*/ 772884 w 1146526"/>
                  <a:gd name="connsiteY67" fmla="*/ 203159 h 1611540"/>
                  <a:gd name="connsiteX68" fmla="*/ 772884 w 1146526"/>
                  <a:gd name="connsiteY68" fmla="*/ 193249 h 1611540"/>
                  <a:gd name="connsiteX69" fmla="*/ 755541 w 1146526"/>
                  <a:gd name="connsiteY69" fmla="*/ 178383 h 1611540"/>
                  <a:gd name="connsiteX70" fmla="*/ 770406 w 1146526"/>
                  <a:gd name="connsiteY70" fmla="*/ 158563 h 1611540"/>
                  <a:gd name="connsiteX71" fmla="*/ 740676 w 1146526"/>
                  <a:gd name="connsiteY71" fmla="*/ 106535 h 1611540"/>
                  <a:gd name="connsiteX72" fmla="*/ 728288 w 1146526"/>
                  <a:gd name="connsiteY72" fmla="*/ 84237 h 1611540"/>
                  <a:gd name="connsiteX73" fmla="*/ 725810 w 1146526"/>
                  <a:gd name="connsiteY73" fmla="*/ 24776 h 1611540"/>
                  <a:gd name="connsiteX74" fmla="*/ 760496 w 1146526"/>
                  <a:gd name="connsiteY74" fmla="*/ 24776 h 1611540"/>
                  <a:gd name="connsiteX75" fmla="*/ 815002 w 1146526"/>
                  <a:gd name="connsiteY75" fmla="*/ 0 h 1611540"/>
                  <a:gd name="connsiteX76" fmla="*/ 876941 w 1146526"/>
                  <a:gd name="connsiteY76" fmla="*/ 17344 h 1611540"/>
                  <a:gd name="connsiteX77" fmla="*/ 894283 w 1146526"/>
                  <a:gd name="connsiteY77" fmla="*/ 42118 h 1611540"/>
                  <a:gd name="connsiteX78" fmla="*/ 941357 w 1146526"/>
                  <a:gd name="connsiteY78" fmla="*/ 81758 h 1611540"/>
                  <a:gd name="connsiteX79" fmla="*/ 956222 w 1146526"/>
                  <a:gd name="connsiteY79" fmla="*/ 153608 h 1611540"/>
                  <a:gd name="connsiteX80" fmla="*/ 1008251 w 1146526"/>
                  <a:gd name="connsiteY80" fmla="*/ 203159 h 1611540"/>
                  <a:gd name="connsiteX81" fmla="*/ 1015683 w 1146526"/>
                  <a:gd name="connsiteY81" fmla="*/ 252710 h 1611540"/>
                  <a:gd name="connsiteX82" fmla="*/ 1035504 w 1146526"/>
                  <a:gd name="connsiteY82" fmla="*/ 270052 h 1611540"/>
                  <a:gd name="connsiteX83" fmla="*/ 1037981 w 1146526"/>
                  <a:gd name="connsiteY83" fmla="*/ 292350 h 1611540"/>
                  <a:gd name="connsiteX84" fmla="*/ 1062757 w 1146526"/>
                  <a:gd name="connsiteY84" fmla="*/ 314649 h 1611540"/>
                  <a:gd name="connsiteX85" fmla="*/ 1040459 w 1146526"/>
                  <a:gd name="connsiteY85" fmla="*/ 341901 h 1611540"/>
                  <a:gd name="connsiteX86" fmla="*/ 1050369 w 1146526"/>
                  <a:gd name="connsiteY86" fmla="*/ 438525 h 1611540"/>
                  <a:gd name="connsiteX87" fmla="*/ 1109830 w 1146526"/>
                  <a:gd name="connsiteY87" fmla="*/ 478165 h 1611540"/>
                  <a:gd name="connsiteX88" fmla="*/ 1144516 w 1146526"/>
                  <a:gd name="connsiteY88" fmla="*/ 505419 h 1611540"/>
                  <a:gd name="connsiteX89" fmla="*/ 1146526 w 1146526"/>
                  <a:gd name="connsiteY89" fmla="*/ 519495 h 1611540"/>
                  <a:gd name="connsiteX90" fmla="*/ 1144515 w 1146526"/>
                  <a:gd name="connsiteY90" fmla="*/ 519293 h 1611540"/>
                  <a:gd name="connsiteX91" fmla="*/ 1079108 w 1146526"/>
                  <a:gd name="connsiteY91" fmla="*/ 522266 h 1611540"/>
                  <a:gd name="connsiteX92" fmla="*/ 1061270 w 1146526"/>
                  <a:gd name="connsiteY92" fmla="*/ 549024 h 1611540"/>
                  <a:gd name="connsiteX93" fmla="*/ 1040458 w 1146526"/>
                  <a:gd name="connsiteY93" fmla="*/ 575781 h 1611540"/>
                  <a:gd name="connsiteX94" fmla="*/ 1040458 w 1146526"/>
                  <a:gd name="connsiteY94" fmla="*/ 587674 h 1611540"/>
                  <a:gd name="connsiteX95" fmla="*/ 1052350 w 1146526"/>
                  <a:gd name="connsiteY95" fmla="*/ 608485 h 1611540"/>
                  <a:gd name="connsiteX96" fmla="*/ 1025593 w 1146526"/>
                  <a:gd name="connsiteY96" fmla="*/ 650108 h 1611540"/>
                  <a:gd name="connsiteX97" fmla="*/ 975051 w 1146526"/>
                  <a:gd name="connsiteY97" fmla="*/ 667946 h 1611540"/>
                  <a:gd name="connsiteX98" fmla="*/ 966132 w 1146526"/>
                  <a:gd name="connsiteY98" fmla="*/ 709569 h 1611540"/>
                  <a:gd name="connsiteX99" fmla="*/ 963159 w 1146526"/>
                  <a:gd name="connsiteY99" fmla="*/ 733353 h 1611540"/>
                  <a:gd name="connsiteX100" fmla="*/ 942347 w 1146526"/>
                  <a:gd name="connsiteY100" fmla="*/ 733353 h 1611540"/>
                  <a:gd name="connsiteX101" fmla="*/ 909644 w 1146526"/>
                  <a:gd name="connsiteY101" fmla="*/ 772003 h 1611540"/>
                  <a:gd name="connsiteX102" fmla="*/ 894779 w 1146526"/>
                  <a:gd name="connsiteY102" fmla="*/ 801733 h 1611540"/>
                  <a:gd name="connsiteX103" fmla="*/ 894779 w 1146526"/>
                  <a:gd name="connsiteY103" fmla="*/ 849302 h 1611540"/>
                  <a:gd name="connsiteX104" fmla="*/ 870994 w 1146526"/>
                  <a:gd name="connsiteY104" fmla="*/ 870114 h 1611540"/>
                  <a:gd name="connsiteX105" fmla="*/ 814506 w 1146526"/>
                  <a:gd name="connsiteY105" fmla="*/ 858221 h 1611540"/>
                  <a:gd name="connsiteX106" fmla="*/ 793695 w 1146526"/>
                  <a:gd name="connsiteY106" fmla="*/ 899844 h 1611540"/>
                  <a:gd name="connsiteX107" fmla="*/ 772883 w 1146526"/>
                  <a:gd name="connsiteY107" fmla="*/ 908763 h 1611540"/>
                  <a:gd name="connsiteX108" fmla="*/ 775856 w 1146526"/>
                  <a:gd name="connsiteY108" fmla="*/ 947413 h 1611540"/>
                  <a:gd name="connsiteX109" fmla="*/ 763964 w 1146526"/>
                  <a:gd name="connsiteY109" fmla="*/ 974170 h 1611540"/>
                  <a:gd name="connsiteX110" fmla="*/ 772883 w 1146526"/>
                  <a:gd name="connsiteY110" fmla="*/ 1036605 h 1611540"/>
                  <a:gd name="connsiteX111" fmla="*/ 775856 w 1146526"/>
                  <a:gd name="connsiteY111" fmla="*/ 1072281 h 1611540"/>
                  <a:gd name="connsiteX112" fmla="*/ 793695 w 1146526"/>
                  <a:gd name="connsiteY112" fmla="*/ 1119850 h 1611540"/>
                  <a:gd name="connsiteX113" fmla="*/ 820452 w 1146526"/>
                  <a:gd name="connsiteY113" fmla="*/ 1122823 h 1611540"/>
                  <a:gd name="connsiteX114" fmla="*/ 847210 w 1146526"/>
                  <a:gd name="connsiteY114" fmla="*/ 1176338 h 1611540"/>
                  <a:gd name="connsiteX115" fmla="*/ 862075 w 1146526"/>
                  <a:gd name="connsiteY115" fmla="*/ 1200122 h 1611540"/>
                  <a:gd name="connsiteX116" fmla="*/ 876940 w 1146526"/>
                  <a:gd name="connsiteY116" fmla="*/ 1220934 h 1611540"/>
                  <a:gd name="connsiteX117" fmla="*/ 865048 w 1146526"/>
                  <a:gd name="connsiteY117" fmla="*/ 1271476 h 1611540"/>
                  <a:gd name="connsiteX118" fmla="*/ 847210 w 1146526"/>
                  <a:gd name="connsiteY118" fmla="*/ 1295260 h 1611540"/>
                  <a:gd name="connsiteX119" fmla="*/ 817479 w 1146526"/>
                  <a:gd name="connsiteY119" fmla="*/ 1292287 h 1611540"/>
                  <a:gd name="connsiteX120" fmla="*/ 817479 w 1146526"/>
                  <a:gd name="connsiteY120" fmla="*/ 1313098 h 1611540"/>
                  <a:gd name="connsiteX121" fmla="*/ 802614 w 1146526"/>
                  <a:gd name="connsiteY121" fmla="*/ 1333910 h 1611540"/>
                  <a:gd name="connsiteX122" fmla="*/ 823425 w 1146526"/>
                  <a:gd name="connsiteY122" fmla="*/ 1351748 h 1611540"/>
                  <a:gd name="connsiteX123" fmla="*/ 838290 w 1146526"/>
                  <a:gd name="connsiteY123" fmla="*/ 1387425 h 1611540"/>
                  <a:gd name="connsiteX124" fmla="*/ 856129 w 1146526"/>
                  <a:gd name="connsiteY124" fmla="*/ 1408236 h 1611540"/>
                  <a:gd name="connsiteX125" fmla="*/ 861321 w 1146526"/>
                  <a:gd name="connsiteY125" fmla="*/ 1423811 h 1611540"/>
                  <a:gd name="connsiteX126" fmla="*/ 641673 w 1146526"/>
                  <a:gd name="connsiteY126" fmla="*/ 1611540 h 1611540"/>
                  <a:gd name="connsiteX0" fmla="*/ 0 w 1146526"/>
                  <a:gd name="connsiteY0" fmla="*/ 1423811 h 1611540"/>
                  <a:gd name="connsiteX1" fmla="*/ 2367 w 1146526"/>
                  <a:gd name="connsiteY1" fmla="*/ 1407245 h 1611540"/>
                  <a:gd name="connsiteX2" fmla="*/ 32097 w 1146526"/>
                  <a:gd name="connsiteY2" fmla="*/ 1377515 h 1611540"/>
                  <a:gd name="connsiteX3" fmla="*/ 71738 w 1146526"/>
                  <a:gd name="connsiteY3" fmla="*/ 1347784 h 1611540"/>
                  <a:gd name="connsiteX4" fmla="*/ 81648 w 1146526"/>
                  <a:gd name="connsiteY4" fmla="*/ 1305667 h 1611540"/>
                  <a:gd name="connsiteX5" fmla="*/ 136154 w 1146526"/>
                  <a:gd name="connsiteY5" fmla="*/ 1268503 h 1611540"/>
                  <a:gd name="connsiteX6" fmla="*/ 121289 w 1146526"/>
                  <a:gd name="connsiteY6" fmla="*/ 1238772 h 1611540"/>
                  <a:gd name="connsiteX7" fmla="*/ 160930 w 1146526"/>
                  <a:gd name="connsiteY7" fmla="*/ 1181788 h 1611540"/>
                  <a:gd name="connsiteX8" fmla="*/ 153497 w 1146526"/>
                  <a:gd name="connsiteY8" fmla="*/ 1174356 h 1611540"/>
                  <a:gd name="connsiteX9" fmla="*/ 237734 w 1146526"/>
                  <a:gd name="connsiteY9" fmla="*/ 1085164 h 1611540"/>
                  <a:gd name="connsiteX10" fmla="*/ 232779 w 1146526"/>
                  <a:gd name="connsiteY10" fmla="*/ 1030658 h 1611540"/>
                  <a:gd name="connsiteX11" fmla="*/ 208003 w 1146526"/>
                  <a:gd name="connsiteY11" fmla="*/ 991018 h 1611540"/>
                  <a:gd name="connsiteX12" fmla="*/ 227823 w 1146526"/>
                  <a:gd name="connsiteY12" fmla="*/ 981108 h 1611540"/>
                  <a:gd name="connsiteX13" fmla="*/ 198093 w 1146526"/>
                  <a:gd name="connsiteY13" fmla="*/ 931557 h 1611540"/>
                  <a:gd name="connsiteX14" fmla="*/ 217913 w 1146526"/>
                  <a:gd name="connsiteY14" fmla="*/ 911736 h 1611540"/>
                  <a:gd name="connsiteX15" fmla="*/ 346746 w 1146526"/>
                  <a:gd name="connsiteY15" fmla="*/ 810158 h 1611540"/>
                  <a:gd name="connsiteX16" fmla="*/ 326925 w 1146526"/>
                  <a:gd name="connsiteY16" fmla="*/ 797769 h 1611540"/>
                  <a:gd name="connsiteX17" fmla="*/ 274897 w 1146526"/>
                  <a:gd name="connsiteY17" fmla="*/ 800248 h 1611540"/>
                  <a:gd name="connsiteX18" fmla="*/ 210481 w 1146526"/>
                  <a:gd name="connsiteY18" fmla="*/ 817590 h 1611540"/>
                  <a:gd name="connsiteX19" fmla="*/ 103946 w 1146526"/>
                  <a:gd name="connsiteY19" fmla="*/ 842365 h 1611540"/>
                  <a:gd name="connsiteX20" fmla="*/ 98991 w 1146526"/>
                  <a:gd name="connsiteY20" fmla="*/ 867141 h 1611540"/>
                  <a:gd name="connsiteX21" fmla="*/ 89081 w 1146526"/>
                  <a:gd name="connsiteY21" fmla="*/ 906781 h 1611540"/>
                  <a:gd name="connsiteX22" fmla="*/ 39530 w 1146526"/>
                  <a:gd name="connsiteY22" fmla="*/ 914213 h 1611540"/>
                  <a:gd name="connsiteX23" fmla="*/ 51918 w 1146526"/>
                  <a:gd name="connsiteY23" fmla="*/ 874572 h 1611540"/>
                  <a:gd name="connsiteX24" fmla="*/ 29620 w 1146526"/>
                  <a:gd name="connsiteY24" fmla="*/ 849799 h 1611540"/>
                  <a:gd name="connsiteX25" fmla="*/ 51918 w 1146526"/>
                  <a:gd name="connsiteY25" fmla="*/ 832455 h 1611540"/>
                  <a:gd name="connsiteX26" fmla="*/ 89081 w 1146526"/>
                  <a:gd name="connsiteY26" fmla="*/ 802724 h 1611540"/>
                  <a:gd name="connsiteX27" fmla="*/ 138632 w 1146526"/>
                  <a:gd name="connsiteY27" fmla="*/ 785381 h 1611540"/>
                  <a:gd name="connsiteX28" fmla="*/ 200570 w 1146526"/>
                  <a:gd name="connsiteY28" fmla="*/ 750697 h 1611540"/>
                  <a:gd name="connsiteX29" fmla="*/ 235256 w 1146526"/>
                  <a:gd name="connsiteY29" fmla="*/ 706099 h 1611540"/>
                  <a:gd name="connsiteX30" fmla="*/ 274897 w 1146526"/>
                  <a:gd name="connsiteY30" fmla="*/ 673892 h 1611540"/>
                  <a:gd name="connsiteX31" fmla="*/ 277374 w 1146526"/>
                  <a:gd name="connsiteY31" fmla="*/ 602044 h 1611540"/>
                  <a:gd name="connsiteX32" fmla="*/ 294717 w 1146526"/>
                  <a:gd name="connsiteY32" fmla="*/ 579745 h 1611540"/>
                  <a:gd name="connsiteX33" fmla="*/ 227823 w 1146526"/>
                  <a:gd name="connsiteY33" fmla="*/ 490554 h 1611540"/>
                  <a:gd name="connsiteX34" fmla="*/ 188183 w 1146526"/>
                  <a:gd name="connsiteY34" fmla="*/ 490554 h 1611540"/>
                  <a:gd name="connsiteX35" fmla="*/ 178273 w 1146526"/>
                  <a:gd name="connsiteY35" fmla="*/ 463302 h 1611540"/>
                  <a:gd name="connsiteX36" fmla="*/ 178273 w 1146526"/>
                  <a:gd name="connsiteY36" fmla="*/ 436048 h 1611540"/>
                  <a:gd name="connsiteX37" fmla="*/ 126244 w 1146526"/>
                  <a:gd name="connsiteY37" fmla="*/ 408794 h 1611540"/>
                  <a:gd name="connsiteX38" fmla="*/ 96514 w 1146526"/>
                  <a:gd name="connsiteY38" fmla="*/ 393930 h 1611540"/>
                  <a:gd name="connsiteX39" fmla="*/ 71738 w 1146526"/>
                  <a:gd name="connsiteY39" fmla="*/ 381542 h 1611540"/>
                  <a:gd name="connsiteX40" fmla="*/ 71738 w 1146526"/>
                  <a:gd name="connsiteY40" fmla="*/ 302261 h 1611540"/>
                  <a:gd name="connsiteX41" fmla="*/ 46300 w 1146526"/>
                  <a:gd name="connsiteY41" fmla="*/ 272583 h 1611540"/>
                  <a:gd name="connsiteX42" fmla="*/ 145569 w 1146526"/>
                  <a:gd name="connsiteY42" fmla="*/ 275503 h 1611540"/>
                  <a:gd name="connsiteX43" fmla="*/ 163407 w 1146526"/>
                  <a:gd name="connsiteY43" fmla="*/ 257665 h 1611540"/>
                  <a:gd name="connsiteX44" fmla="*/ 154488 w 1146526"/>
                  <a:gd name="connsiteY44" fmla="*/ 198204 h 1611540"/>
                  <a:gd name="connsiteX45" fmla="*/ 240707 w 1146526"/>
                  <a:gd name="connsiteY45" fmla="*/ 165500 h 1611540"/>
                  <a:gd name="connsiteX46" fmla="*/ 231788 w 1146526"/>
                  <a:gd name="connsiteY46" fmla="*/ 141716 h 1611540"/>
                  <a:gd name="connsiteX47" fmla="*/ 255572 w 1146526"/>
                  <a:gd name="connsiteY47" fmla="*/ 117931 h 1611540"/>
                  <a:gd name="connsiteX48" fmla="*/ 344764 w 1146526"/>
                  <a:gd name="connsiteY48" fmla="*/ 114958 h 1611540"/>
                  <a:gd name="connsiteX49" fmla="*/ 371521 w 1146526"/>
                  <a:gd name="connsiteY49" fmla="*/ 46578 h 1611540"/>
                  <a:gd name="connsiteX50" fmla="*/ 395306 w 1146526"/>
                  <a:gd name="connsiteY50" fmla="*/ 64416 h 1611540"/>
                  <a:gd name="connsiteX51" fmla="*/ 433955 w 1146526"/>
                  <a:gd name="connsiteY51" fmla="*/ 49551 h 1611540"/>
                  <a:gd name="connsiteX52" fmla="*/ 472605 w 1146526"/>
                  <a:gd name="connsiteY52" fmla="*/ 97120 h 1611540"/>
                  <a:gd name="connsiteX53" fmla="*/ 508282 w 1146526"/>
                  <a:gd name="connsiteY53" fmla="*/ 109012 h 1611540"/>
                  <a:gd name="connsiteX54" fmla="*/ 564770 w 1146526"/>
                  <a:gd name="connsiteY54" fmla="*/ 126850 h 1611540"/>
                  <a:gd name="connsiteX55" fmla="*/ 551484 w 1146526"/>
                  <a:gd name="connsiteY55" fmla="*/ 122655 h 1611540"/>
                  <a:gd name="connsiteX56" fmla="*/ 559815 w 1146526"/>
                  <a:gd name="connsiteY56" fmla="*/ 146176 h 1611540"/>
                  <a:gd name="connsiteX57" fmla="*/ 614321 w 1146526"/>
                  <a:gd name="connsiteY57" fmla="*/ 151130 h 1611540"/>
                  <a:gd name="connsiteX58" fmla="*/ 624231 w 1146526"/>
                  <a:gd name="connsiteY58" fmla="*/ 180860 h 1611540"/>
                  <a:gd name="connsiteX59" fmla="*/ 651484 w 1146526"/>
                  <a:gd name="connsiteY59" fmla="*/ 200680 h 1611540"/>
                  <a:gd name="connsiteX60" fmla="*/ 676259 w 1146526"/>
                  <a:gd name="connsiteY60" fmla="*/ 195727 h 1611540"/>
                  <a:gd name="connsiteX61" fmla="*/ 688647 w 1146526"/>
                  <a:gd name="connsiteY61" fmla="*/ 203159 h 1611540"/>
                  <a:gd name="connsiteX62" fmla="*/ 693602 w 1146526"/>
                  <a:gd name="connsiteY62" fmla="*/ 203159 h 1611540"/>
                  <a:gd name="connsiteX63" fmla="*/ 708467 w 1146526"/>
                  <a:gd name="connsiteY63" fmla="*/ 240321 h 1611540"/>
                  <a:gd name="connsiteX64" fmla="*/ 738198 w 1146526"/>
                  <a:gd name="connsiteY64" fmla="*/ 240321 h 1611540"/>
                  <a:gd name="connsiteX65" fmla="*/ 755541 w 1146526"/>
                  <a:gd name="connsiteY65" fmla="*/ 220501 h 1611540"/>
                  <a:gd name="connsiteX66" fmla="*/ 772884 w 1146526"/>
                  <a:gd name="connsiteY66" fmla="*/ 203159 h 1611540"/>
                  <a:gd name="connsiteX67" fmla="*/ 772884 w 1146526"/>
                  <a:gd name="connsiteY67" fmla="*/ 193249 h 1611540"/>
                  <a:gd name="connsiteX68" fmla="*/ 755541 w 1146526"/>
                  <a:gd name="connsiteY68" fmla="*/ 178383 h 1611540"/>
                  <a:gd name="connsiteX69" fmla="*/ 770406 w 1146526"/>
                  <a:gd name="connsiteY69" fmla="*/ 158563 h 1611540"/>
                  <a:gd name="connsiteX70" fmla="*/ 740676 w 1146526"/>
                  <a:gd name="connsiteY70" fmla="*/ 106535 h 1611540"/>
                  <a:gd name="connsiteX71" fmla="*/ 728288 w 1146526"/>
                  <a:gd name="connsiteY71" fmla="*/ 84237 h 1611540"/>
                  <a:gd name="connsiteX72" fmla="*/ 725810 w 1146526"/>
                  <a:gd name="connsiteY72" fmla="*/ 24776 h 1611540"/>
                  <a:gd name="connsiteX73" fmla="*/ 760496 w 1146526"/>
                  <a:gd name="connsiteY73" fmla="*/ 24776 h 1611540"/>
                  <a:gd name="connsiteX74" fmla="*/ 815002 w 1146526"/>
                  <a:gd name="connsiteY74" fmla="*/ 0 h 1611540"/>
                  <a:gd name="connsiteX75" fmla="*/ 876941 w 1146526"/>
                  <a:gd name="connsiteY75" fmla="*/ 17344 h 1611540"/>
                  <a:gd name="connsiteX76" fmla="*/ 894283 w 1146526"/>
                  <a:gd name="connsiteY76" fmla="*/ 42118 h 1611540"/>
                  <a:gd name="connsiteX77" fmla="*/ 941357 w 1146526"/>
                  <a:gd name="connsiteY77" fmla="*/ 81758 h 1611540"/>
                  <a:gd name="connsiteX78" fmla="*/ 956222 w 1146526"/>
                  <a:gd name="connsiteY78" fmla="*/ 153608 h 1611540"/>
                  <a:gd name="connsiteX79" fmla="*/ 1008251 w 1146526"/>
                  <a:gd name="connsiteY79" fmla="*/ 203159 h 1611540"/>
                  <a:gd name="connsiteX80" fmla="*/ 1015683 w 1146526"/>
                  <a:gd name="connsiteY80" fmla="*/ 252710 h 1611540"/>
                  <a:gd name="connsiteX81" fmla="*/ 1035504 w 1146526"/>
                  <a:gd name="connsiteY81" fmla="*/ 270052 h 1611540"/>
                  <a:gd name="connsiteX82" fmla="*/ 1037981 w 1146526"/>
                  <a:gd name="connsiteY82" fmla="*/ 292350 h 1611540"/>
                  <a:gd name="connsiteX83" fmla="*/ 1062757 w 1146526"/>
                  <a:gd name="connsiteY83" fmla="*/ 314649 h 1611540"/>
                  <a:gd name="connsiteX84" fmla="*/ 1040459 w 1146526"/>
                  <a:gd name="connsiteY84" fmla="*/ 341901 h 1611540"/>
                  <a:gd name="connsiteX85" fmla="*/ 1050369 w 1146526"/>
                  <a:gd name="connsiteY85" fmla="*/ 438525 h 1611540"/>
                  <a:gd name="connsiteX86" fmla="*/ 1109830 w 1146526"/>
                  <a:gd name="connsiteY86" fmla="*/ 478165 h 1611540"/>
                  <a:gd name="connsiteX87" fmla="*/ 1144516 w 1146526"/>
                  <a:gd name="connsiteY87" fmla="*/ 505419 h 1611540"/>
                  <a:gd name="connsiteX88" fmla="*/ 1146526 w 1146526"/>
                  <a:gd name="connsiteY88" fmla="*/ 519495 h 1611540"/>
                  <a:gd name="connsiteX89" fmla="*/ 1144515 w 1146526"/>
                  <a:gd name="connsiteY89" fmla="*/ 519293 h 1611540"/>
                  <a:gd name="connsiteX90" fmla="*/ 1079108 w 1146526"/>
                  <a:gd name="connsiteY90" fmla="*/ 522266 h 1611540"/>
                  <a:gd name="connsiteX91" fmla="*/ 1061270 w 1146526"/>
                  <a:gd name="connsiteY91" fmla="*/ 549024 h 1611540"/>
                  <a:gd name="connsiteX92" fmla="*/ 1040458 w 1146526"/>
                  <a:gd name="connsiteY92" fmla="*/ 575781 h 1611540"/>
                  <a:gd name="connsiteX93" fmla="*/ 1040458 w 1146526"/>
                  <a:gd name="connsiteY93" fmla="*/ 587674 h 1611540"/>
                  <a:gd name="connsiteX94" fmla="*/ 1052350 w 1146526"/>
                  <a:gd name="connsiteY94" fmla="*/ 608485 h 1611540"/>
                  <a:gd name="connsiteX95" fmla="*/ 1025593 w 1146526"/>
                  <a:gd name="connsiteY95" fmla="*/ 650108 h 1611540"/>
                  <a:gd name="connsiteX96" fmla="*/ 975051 w 1146526"/>
                  <a:gd name="connsiteY96" fmla="*/ 667946 h 1611540"/>
                  <a:gd name="connsiteX97" fmla="*/ 966132 w 1146526"/>
                  <a:gd name="connsiteY97" fmla="*/ 709569 h 1611540"/>
                  <a:gd name="connsiteX98" fmla="*/ 963159 w 1146526"/>
                  <a:gd name="connsiteY98" fmla="*/ 733353 h 1611540"/>
                  <a:gd name="connsiteX99" fmla="*/ 942347 w 1146526"/>
                  <a:gd name="connsiteY99" fmla="*/ 733353 h 1611540"/>
                  <a:gd name="connsiteX100" fmla="*/ 909644 w 1146526"/>
                  <a:gd name="connsiteY100" fmla="*/ 772003 h 1611540"/>
                  <a:gd name="connsiteX101" fmla="*/ 894779 w 1146526"/>
                  <a:gd name="connsiteY101" fmla="*/ 801733 h 1611540"/>
                  <a:gd name="connsiteX102" fmla="*/ 894779 w 1146526"/>
                  <a:gd name="connsiteY102" fmla="*/ 849302 h 1611540"/>
                  <a:gd name="connsiteX103" fmla="*/ 870994 w 1146526"/>
                  <a:gd name="connsiteY103" fmla="*/ 870114 h 1611540"/>
                  <a:gd name="connsiteX104" fmla="*/ 814506 w 1146526"/>
                  <a:gd name="connsiteY104" fmla="*/ 858221 h 1611540"/>
                  <a:gd name="connsiteX105" fmla="*/ 793695 w 1146526"/>
                  <a:gd name="connsiteY105" fmla="*/ 899844 h 1611540"/>
                  <a:gd name="connsiteX106" fmla="*/ 772883 w 1146526"/>
                  <a:gd name="connsiteY106" fmla="*/ 908763 h 1611540"/>
                  <a:gd name="connsiteX107" fmla="*/ 775856 w 1146526"/>
                  <a:gd name="connsiteY107" fmla="*/ 947413 h 1611540"/>
                  <a:gd name="connsiteX108" fmla="*/ 763964 w 1146526"/>
                  <a:gd name="connsiteY108" fmla="*/ 974170 h 1611540"/>
                  <a:gd name="connsiteX109" fmla="*/ 772883 w 1146526"/>
                  <a:gd name="connsiteY109" fmla="*/ 1036605 h 1611540"/>
                  <a:gd name="connsiteX110" fmla="*/ 775856 w 1146526"/>
                  <a:gd name="connsiteY110" fmla="*/ 1072281 h 1611540"/>
                  <a:gd name="connsiteX111" fmla="*/ 793695 w 1146526"/>
                  <a:gd name="connsiteY111" fmla="*/ 1119850 h 1611540"/>
                  <a:gd name="connsiteX112" fmla="*/ 820452 w 1146526"/>
                  <a:gd name="connsiteY112" fmla="*/ 1122823 h 1611540"/>
                  <a:gd name="connsiteX113" fmla="*/ 847210 w 1146526"/>
                  <a:gd name="connsiteY113" fmla="*/ 1176338 h 1611540"/>
                  <a:gd name="connsiteX114" fmla="*/ 862075 w 1146526"/>
                  <a:gd name="connsiteY114" fmla="*/ 1200122 h 1611540"/>
                  <a:gd name="connsiteX115" fmla="*/ 876940 w 1146526"/>
                  <a:gd name="connsiteY115" fmla="*/ 1220934 h 1611540"/>
                  <a:gd name="connsiteX116" fmla="*/ 865048 w 1146526"/>
                  <a:gd name="connsiteY116" fmla="*/ 1271476 h 1611540"/>
                  <a:gd name="connsiteX117" fmla="*/ 847210 w 1146526"/>
                  <a:gd name="connsiteY117" fmla="*/ 1295260 h 1611540"/>
                  <a:gd name="connsiteX118" fmla="*/ 817479 w 1146526"/>
                  <a:gd name="connsiteY118" fmla="*/ 1292287 h 1611540"/>
                  <a:gd name="connsiteX119" fmla="*/ 817479 w 1146526"/>
                  <a:gd name="connsiteY119" fmla="*/ 1313098 h 1611540"/>
                  <a:gd name="connsiteX120" fmla="*/ 802614 w 1146526"/>
                  <a:gd name="connsiteY120" fmla="*/ 1333910 h 1611540"/>
                  <a:gd name="connsiteX121" fmla="*/ 823425 w 1146526"/>
                  <a:gd name="connsiteY121" fmla="*/ 1351748 h 1611540"/>
                  <a:gd name="connsiteX122" fmla="*/ 838290 w 1146526"/>
                  <a:gd name="connsiteY122" fmla="*/ 1387425 h 1611540"/>
                  <a:gd name="connsiteX123" fmla="*/ 856129 w 1146526"/>
                  <a:gd name="connsiteY123" fmla="*/ 1408236 h 1611540"/>
                  <a:gd name="connsiteX124" fmla="*/ 861321 w 1146526"/>
                  <a:gd name="connsiteY124" fmla="*/ 1423811 h 1611540"/>
                  <a:gd name="connsiteX125" fmla="*/ 641673 w 1146526"/>
                  <a:gd name="connsiteY125" fmla="*/ 1611540 h 1611540"/>
                  <a:gd name="connsiteX0" fmla="*/ 0 w 1146526"/>
                  <a:gd name="connsiteY0" fmla="*/ 1423811 h 1423811"/>
                  <a:gd name="connsiteX1" fmla="*/ 2367 w 1146526"/>
                  <a:gd name="connsiteY1" fmla="*/ 1407245 h 1423811"/>
                  <a:gd name="connsiteX2" fmla="*/ 32097 w 1146526"/>
                  <a:gd name="connsiteY2" fmla="*/ 1377515 h 1423811"/>
                  <a:gd name="connsiteX3" fmla="*/ 71738 w 1146526"/>
                  <a:gd name="connsiteY3" fmla="*/ 1347784 h 1423811"/>
                  <a:gd name="connsiteX4" fmla="*/ 81648 w 1146526"/>
                  <a:gd name="connsiteY4" fmla="*/ 1305667 h 1423811"/>
                  <a:gd name="connsiteX5" fmla="*/ 136154 w 1146526"/>
                  <a:gd name="connsiteY5" fmla="*/ 1268503 h 1423811"/>
                  <a:gd name="connsiteX6" fmla="*/ 121289 w 1146526"/>
                  <a:gd name="connsiteY6" fmla="*/ 1238772 h 1423811"/>
                  <a:gd name="connsiteX7" fmla="*/ 160930 w 1146526"/>
                  <a:gd name="connsiteY7" fmla="*/ 1181788 h 1423811"/>
                  <a:gd name="connsiteX8" fmla="*/ 153497 w 1146526"/>
                  <a:gd name="connsiteY8" fmla="*/ 1174356 h 1423811"/>
                  <a:gd name="connsiteX9" fmla="*/ 237734 w 1146526"/>
                  <a:gd name="connsiteY9" fmla="*/ 1085164 h 1423811"/>
                  <a:gd name="connsiteX10" fmla="*/ 232779 w 1146526"/>
                  <a:gd name="connsiteY10" fmla="*/ 1030658 h 1423811"/>
                  <a:gd name="connsiteX11" fmla="*/ 208003 w 1146526"/>
                  <a:gd name="connsiteY11" fmla="*/ 991018 h 1423811"/>
                  <a:gd name="connsiteX12" fmla="*/ 227823 w 1146526"/>
                  <a:gd name="connsiteY12" fmla="*/ 981108 h 1423811"/>
                  <a:gd name="connsiteX13" fmla="*/ 198093 w 1146526"/>
                  <a:gd name="connsiteY13" fmla="*/ 931557 h 1423811"/>
                  <a:gd name="connsiteX14" fmla="*/ 217913 w 1146526"/>
                  <a:gd name="connsiteY14" fmla="*/ 911736 h 1423811"/>
                  <a:gd name="connsiteX15" fmla="*/ 346746 w 1146526"/>
                  <a:gd name="connsiteY15" fmla="*/ 810158 h 1423811"/>
                  <a:gd name="connsiteX16" fmla="*/ 326925 w 1146526"/>
                  <a:gd name="connsiteY16" fmla="*/ 797769 h 1423811"/>
                  <a:gd name="connsiteX17" fmla="*/ 274897 w 1146526"/>
                  <a:gd name="connsiteY17" fmla="*/ 800248 h 1423811"/>
                  <a:gd name="connsiteX18" fmla="*/ 210481 w 1146526"/>
                  <a:gd name="connsiteY18" fmla="*/ 817590 h 1423811"/>
                  <a:gd name="connsiteX19" fmla="*/ 103946 w 1146526"/>
                  <a:gd name="connsiteY19" fmla="*/ 842365 h 1423811"/>
                  <a:gd name="connsiteX20" fmla="*/ 98991 w 1146526"/>
                  <a:gd name="connsiteY20" fmla="*/ 867141 h 1423811"/>
                  <a:gd name="connsiteX21" fmla="*/ 89081 w 1146526"/>
                  <a:gd name="connsiteY21" fmla="*/ 906781 h 1423811"/>
                  <a:gd name="connsiteX22" fmla="*/ 39530 w 1146526"/>
                  <a:gd name="connsiteY22" fmla="*/ 914213 h 1423811"/>
                  <a:gd name="connsiteX23" fmla="*/ 51918 w 1146526"/>
                  <a:gd name="connsiteY23" fmla="*/ 874572 h 1423811"/>
                  <a:gd name="connsiteX24" fmla="*/ 29620 w 1146526"/>
                  <a:gd name="connsiteY24" fmla="*/ 849799 h 1423811"/>
                  <a:gd name="connsiteX25" fmla="*/ 51918 w 1146526"/>
                  <a:gd name="connsiteY25" fmla="*/ 832455 h 1423811"/>
                  <a:gd name="connsiteX26" fmla="*/ 89081 w 1146526"/>
                  <a:gd name="connsiteY26" fmla="*/ 802724 h 1423811"/>
                  <a:gd name="connsiteX27" fmla="*/ 138632 w 1146526"/>
                  <a:gd name="connsiteY27" fmla="*/ 785381 h 1423811"/>
                  <a:gd name="connsiteX28" fmla="*/ 200570 w 1146526"/>
                  <a:gd name="connsiteY28" fmla="*/ 750697 h 1423811"/>
                  <a:gd name="connsiteX29" fmla="*/ 235256 w 1146526"/>
                  <a:gd name="connsiteY29" fmla="*/ 706099 h 1423811"/>
                  <a:gd name="connsiteX30" fmla="*/ 274897 w 1146526"/>
                  <a:gd name="connsiteY30" fmla="*/ 673892 h 1423811"/>
                  <a:gd name="connsiteX31" fmla="*/ 277374 w 1146526"/>
                  <a:gd name="connsiteY31" fmla="*/ 602044 h 1423811"/>
                  <a:gd name="connsiteX32" fmla="*/ 294717 w 1146526"/>
                  <a:gd name="connsiteY32" fmla="*/ 579745 h 1423811"/>
                  <a:gd name="connsiteX33" fmla="*/ 227823 w 1146526"/>
                  <a:gd name="connsiteY33" fmla="*/ 490554 h 1423811"/>
                  <a:gd name="connsiteX34" fmla="*/ 188183 w 1146526"/>
                  <a:gd name="connsiteY34" fmla="*/ 490554 h 1423811"/>
                  <a:gd name="connsiteX35" fmla="*/ 178273 w 1146526"/>
                  <a:gd name="connsiteY35" fmla="*/ 463302 h 1423811"/>
                  <a:gd name="connsiteX36" fmla="*/ 178273 w 1146526"/>
                  <a:gd name="connsiteY36" fmla="*/ 436048 h 1423811"/>
                  <a:gd name="connsiteX37" fmla="*/ 126244 w 1146526"/>
                  <a:gd name="connsiteY37" fmla="*/ 408794 h 1423811"/>
                  <a:gd name="connsiteX38" fmla="*/ 96514 w 1146526"/>
                  <a:gd name="connsiteY38" fmla="*/ 393930 h 1423811"/>
                  <a:gd name="connsiteX39" fmla="*/ 71738 w 1146526"/>
                  <a:gd name="connsiteY39" fmla="*/ 381542 h 1423811"/>
                  <a:gd name="connsiteX40" fmla="*/ 71738 w 1146526"/>
                  <a:gd name="connsiteY40" fmla="*/ 302261 h 1423811"/>
                  <a:gd name="connsiteX41" fmla="*/ 46300 w 1146526"/>
                  <a:gd name="connsiteY41" fmla="*/ 272583 h 1423811"/>
                  <a:gd name="connsiteX42" fmla="*/ 145569 w 1146526"/>
                  <a:gd name="connsiteY42" fmla="*/ 275503 h 1423811"/>
                  <a:gd name="connsiteX43" fmla="*/ 163407 w 1146526"/>
                  <a:gd name="connsiteY43" fmla="*/ 257665 h 1423811"/>
                  <a:gd name="connsiteX44" fmla="*/ 154488 w 1146526"/>
                  <a:gd name="connsiteY44" fmla="*/ 198204 h 1423811"/>
                  <a:gd name="connsiteX45" fmla="*/ 240707 w 1146526"/>
                  <a:gd name="connsiteY45" fmla="*/ 165500 h 1423811"/>
                  <a:gd name="connsiteX46" fmla="*/ 231788 w 1146526"/>
                  <a:gd name="connsiteY46" fmla="*/ 141716 h 1423811"/>
                  <a:gd name="connsiteX47" fmla="*/ 255572 w 1146526"/>
                  <a:gd name="connsiteY47" fmla="*/ 117931 h 1423811"/>
                  <a:gd name="connsiteX48" fmla="*/ 344764 w 1146526"/>
                  <a:gd name="connsiteY48" fmla="*/ 114958 h 1423811"/>
                  <a:gd name="connsiteX49" fmla="*/ 371521 w 1146526"/>
                  <a:gd name="connsiteY49" fmla="*/ 46578 h 1423811"/>
                  <a:gd name="connsiteX50" fmla="*/ 395306 w 1146526"/>
                  <a:gd name="connsiteY50" fmla="*/ 64416 h 1423811"/>
                  <a:gd name="connsiteX51" fmla="*/ 433955 w 1146526"/>
                  <a:gd name="connsiteY51" fmla="*/ 49551 h 1423811"/>
                  <a:gd name="connsiteX52" fmla="*/ 472605 w 1146526"/>
                  <a:gd name="connsiteY52" fmla="*/ 97120 h 1423811"/>
                  <a:gd name="connsiteX53" fmla="*/ 508282 w 1146526"/>
                  <a:gd name="connsiteY53" fmla="*/ 109012 h 1423811"/>
                  <a:gd name="connsiteX54" fmla="*/ 564770 w 1146526"/>
                  <a:gd name="connsiteY54" fmla="*/ 126850 h 1423811"/>
                  <a:gd name="connsiteX55" fmla="*/ 551484 w 1146526"/>
                  <a:gd name="connsiteY55" fmla="*/ 122655 h 1423811"/>
                  <a:gd name="connsiteX56" fmla="*/ 559815 w 1146526"/>
                  <a:gd name="connsiteY56" fmla="*/ 146176 h 1423811"/>
                  <a:gd name="connsiteX57" fmla="*/ 614321 w 1146526"/>
                  <a:gd name="connsiteY57" fmla="*/ 151130 h 1423811"/>
                  <a:gd name="connsiteX58" fmla="*/ 624231 w 1146526"/>
                  <a:gd name="connsiteY58" fmla="*/ 180860 h 1423811"/>
                  <a:gd name="connsiteX59" fmla="*/ 651484 w 1146526"/>
                  <a:gd name="connsiteY59" fmla="*/ 200680 h 1423811"/>
                  <a:gd name="connsiteX60" fmla="*/ 676259 w 1146526"/>
                  <a:gd name="connsiteY60" fmla="*/ 195727 h 1423811"/>
                  <a:gd name="connsiteX61" fmla="*/ 688647 w 1146526"/>
                  <a:gd name="connsiteY61" fmla="*/ 203159 h 1423811"/>
                  <a:gd name="connsiteX62" fmla="*/ 693602 w 1146526"/>
                  <a:gd name="connsiteY62" fmla="*/ 203159 h 1423811"/>
                  <a:gd name="connsiteX63" fmla="*/ 708467 w 1146526"/>
                  <a:gd name="connsiteY63" fmla="*/ 240321 h 1423811"/>
                  <a:gd name="connsiteX64" fmla="*/ 738198 w 1146526"/>
                  <a:gd name="connsiteY64" fmla="*/ 240321 h 1423811"/>
                  <a:gd name="connsiteX65" fmla="*/ 755541 w 1146526"/>
                  <a:gd name="connsiteY65" fmla="*/ 220501 h 1423811"/>
                  <a:gd name="connsiteX66" fmla="*/ 772884 w 1146526"/>
                  <a:gd name="connsiteY66" fmla="*/ 203159 h 1423811"/>
                  <a:gd name="connsiteX67" fmla="*/ 772884 w 1146526"/>
                  <a:gd name="connsiteY67" fmla="*/ 193249 h 1423811"/>
                  <a:gd name="connsiteX68" fmla="*/ 755541 w 1146526"/>
                  <a:gd name="connsiteY68" fmla="*/ 178383 h 1423811"/>
                  <a:gd name="connsiteX69" fmla="*/ 770406 w 1146526"/>
                  <a:gd name="connsiteY69" fmla="*/ 158563 h 1423811"/>
                  <a:gd name="connsiteX70" fmla="*/ 740676 w 1146526"/>
                  <a:gd name="connsiteY70" fmla="*/ 106535 h 1423811"/>
                  <a:gd name="connsiteX71" fmla="*/ 728288 w 1146526"/>
                  <a:gd name="connsiteY71" fmla="*/ 84237 h 1423811"/>
                  <a:gd name="connsiteX72" fmla="*/ 725810 w 1146526"/>
                  <a:gd name="connsiteY72" fmla="*/ 24776 h 1423811"/>
                  <a:gd name="connsiteX73" fmla="*/ 760496 w 1146526"/>
                  <a:gd name="connsiteY73" fmla="*/ 24776 h 1423811"/>
                  <a:gd name="connsiteX74" fmla="*/ 815002 w 1146526"/>
                  <a:gd name="connsiteY74" fmla="*/ 0 h 1423811"/>
                  <a:gd name="connsiteX75" fmla="*/ 876941 w 1146526"/>
                  <a:gd name="connsiteY75" fmla="*/ 17344 h 1423811"/>
                  <a:gd name="connsiteX76" fmla="*/ 894283 w 1146526"/>
                  <a:gd name="connsiteY76" fmla="*/ 42118 h 1423811"/>
                  <a:gd name="connsiteX77" fmla="*/ 941357 w 1146526"/>
                  <a:gd name="connsiteY77" fmla="*/ 81758 h 1423811"/>
                  <a:gd name="connsiteX78" fmla="*/ 956222 w 1146526"/>
                  <a:gd name="connsiteY78" fmla="*/ 153608 h 1423811"/>
                  <a:gd name="connsiteX79" fmla="*/ 1008251 w 1146526"/>
                  <a:gd name="connsiteY79" fmla="*/ 203159 h 1423811"/>
                  <a:gd name="connsiteX80" fmla="*/ 1015683 w 1146526"/>
                  <a:gd name="connsiteY80" fmla="*/ 252710 h 1423811"/>
                  <a:gd name="connsiteX81" fmla="*/ 1035504 w 1146526"/>
                  <a:gd name="connsiteY81" fmla="*/ 270052 h 1423811"/>
                  <a:gd name="connsiteX82" fmla="*/ 1037981 w 1146526"/>
                  <a:gd name="connsiteY82" fmla="*/ 292350 h 1423811"/>
                  <a:gd name="connsiteX83" fmla="*/ 1062757 w 1146526"/>
                  <a:gd name="connsiteY83" fmla="*/ 314649 h 1423811"/>
                  <a:gd name="connsiteX84" fmla="*/ 1040459 w 1146526"/>
                  <a:gd name="connsiteY84" fmla="*/ 341901 h 1423811"/>
                  <a:gd name="connsiteX85" fmla="*/ 1050369 w 1146526"/>
                  <a:gd name="connsiteY85" fmla="*/ 438525 h 1423811"/>
                  <a:gd name="connsiteX86" fmla="*/ 1109830 w 1146526"/>
                  <a:gd name="connsiteY86" fmla="*/ 478165 h 1423811"/>
                  <a:gd name="connsiteX87" fmla="*/ 1144516 w 1146526"/>
                  <a:gd name="connsiteY87" fmla="*/ 505419 h 1423811"/>
                  <a:gd name="connsiteX88" fmla="*/ 1146526 w 1146526"/>
                  <a:gd name="connsiteY88" fmla="*/ 519495 h 1423811"/>
                  <a:gd name="connsiteX89" fmla="*/ 1144515 w 1146526"/>
                  <a:gd name="connsiteY89" fmla="*/ 519293 h 1423811"/>
                  <a:gd name="connsiteX90" fmla="*/ 1079108 w 1146526"/>
                  <a:gd name="connsiteY90" fmla="*/ 522266 h 1423811"/>
                  <a:gd name="connsiteX91" fmla="*/ 1061270 w 1146526"/>
                  <a:gd name="connsiteY91" fmla="*/ 549024 h 1423811"/>
                  <a:gd name="connsiteX92" fmla="*/ 1040458 w 1146526"/>
                  <a:gd name="connsiteY92" fmla="*/ 575781 h 1423811"/>
                  <a:gd name="connsiteX93" fmla="*/ 1040458 w 1146526"/>
                  <a:gd name="connsiteY93" fmla="*/ 587674 h 1423811"/>
                  <a:gd name="connsiteX94" fmla="*/ 1052350 w 1146526"/>
                  <a:gd name="connsiteY94" fmla="*/ 608485 h 1423811"/>
                  <a:gd name="connsiteX95" fmla="*/ 1025593 w 1146526"/>
                  <a:gd name="connsiteY95" fmla="*/ 650108 h 1423811"/>
                  <a:gd name="connsiteX96" fmla="*/ 975051 w 1146526"/>
                  <a:gd name="connsiteY96" fmla="*/ 667946 h 1423811"/>
                  <a:gd name="connsiteX97" fmla="*/ 966132 w 1146526"/>
                  <a:gd name="connsiteY97" fmla="*/ 709569 h 1423811"/>
                  <a:gd name="connsiteX98" fmla="*/ 963159 w 1146526"/>
                  <a:gd name="connsiteY98" fmla="*/ 733353 h 1423811"/>
                  <a:gd name="connsiteX99" fmla="*/ 942347 w 1146526"/>
                  <a:gd name="connsiteY99" fmla="*/ 733353 h 1423811"/>
                  <a:gd name="connsiteX100" fmla="*/ 909644 w 1146526"/>
                  <a:gd name="connsiteY100" fmla="*/ 772003 h 1423811"/>
                  <a:gd name="connsiteX101" fmla="*/ 894779 w 1146526"/>
                  <a:gd name="connsiteY101" fmla="*/ 801733 h 1423811"/>
                  <a:gd name="connsiteX102" fmla="*/ 894779 w 1146526"/>
                  <a:gd name="connsiteY102" fmla="*/ 849302 h 1423811"/>
                  <a:gd name="connsiteX103" fmla="*/ 870994 w 1146526"/>
                  <a:gd name="connsiteY103" fmla="*/ 870114 h 1423811"/>
                  <a:gd name="connsiteX104" fmla="*/ 814506 w 1146526"/>
                  <a:gd name="connsiteY104" fmla="*/ 858221 h 1423811"/>
                  <a:gd name="connsiteX105" fmla="*/ 793695 w 1146526"/>
                  <a:gd name="connsiteY105" fmla="*/ 899844 h 1423811"/>
                  <a:gd name="connsiteX106" fmla="*/ 772883 w 1146526"/>
                  <a:gd name="connsiteY106" fmla="*/ 908763 h 1423811"/>
                  <a:gd name="connsiteX107" fmla="*/ 775856 w 1146526"/>
                  <a:gd name="connsiteY107" fmla="*/ 947413 h 1423811"/>
                  <a:gd name="connsiteX108" fmla="*/ 763964 w 1146526"/>
                  <a:gd name="connsiteY108" fmla="*/ 974170 h 1423811"/>
                  <a:gd name="connsiteX109" fmla="*/ 772883 w 1146526"/>
                  <a:gd name="connsiteY109" fmla="*/ 1036605 h 1423811"/>
                  <a:gd name="connsiteX110" fmla="*/ 775856 w 1146526"/>
                  <a:gd name="connsiteY110" fmla="*/ 1072281 h 1423811"/>
                  <a:gd name="connsiteX111" fmla="*/ 793695 w 1146526"/>
                  <a:gd name="connsiteY111" fmla="*/ 1119850 h 1423811"/>
                  <a:gd name="connsiteX112" fmla="*/ 820452 w 1146526"/>
                  <a:gd name="connsiteY112" fmla="*/ 1122823 h 1423811"/>
                  <a:gd name="connsiteX113" fmla="*/ 847210 w 1146526"/>
                  <a:gd name="connsiteY113" fmla="*/ 1176338 h 1423811"/>
                  <a:gd name="connsiteX114" fmla="*/ 862075 w 1146526"/>
                  <a:gd name="connsiteY114" fmla="*/ 1200122 h 1423811"/>
                  <a:gd name="connsiteX115" fmla="*/ 876940 w 1146526"/>
                  <a:gd name="connsiteY115" fmla="*/ 1220934 h 1423811"/>
                  <a:gd name="connsiteX116" fmla="*/ 865048 w 1146526"/>
                  <a:gd name="connsiteY116" fmla="*/ 1271476 h 1423811"/>
                  <a:gd name="connsiteX117" fmla="*/ 847210 w 1146526"/>
                  <a:gd name="connsiteY117" fmla="*/ 1295260 h 1423811"/>
                  <a:gd name="connsiteX118" fmla="*/ 817479 w 1146526"/>
                  <a:gd name="connsiteY118" fmla="*/ 1292287 h 1423811"/>
                  <a:gd name="connsiteX119" fmla="*/ 817479 w 1146526"/>
                  <a:gd name="connsiteY119" fmla="*/ 1313098 h 1423811"/>
                  <a:gd name="connsiteX120" fmla="*/ 802614 w 1146526"/>
                  <a:gd name="connsiteY120" fmla="*/ 1333910 h 1423811"/>
                  <a:gd name="connsiteX121" fmla="*/ 823425 w 1146526"/>
                  <a:gd name="connsiteY121" fmla="*/ 1351748 h 1423811"/>
                  <a:gd name="connsiteX122" fmla="*/ 838290 w 1146526"/>
                  <a:gd name="connsiteY122" fmla="*/ 1387425 h 1423811"/>
                  <a:gd name="connsiteX123" fmla="*/ 856129 w 1146526"/>
                  <a:gd name="connsiteY123" fmla="*/ 1408236 h 1423811"/>
                  <a:gd name="connsiteX124" fmla="*/ 861321 w 1146526"/>
                  <a:gd name="connsiteY124" fmla="*/ 1423811 h 1423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146526" h="1423811">
                    <a:moveTo>
                      <a:pt x="0" y="1423811"/>
                    </a:moveTo>
                    <a:lnTo>
                      <a:pt x="2367" y="1407245"/>
                    </a:lnTo>
                    <a:lnTo>
                      <a:pt x="32097" y="1377515"/>
                    </a:lnTo>
                    <a:lnTo>
                      <a:pt x="71738" y="1347784"/>
                    </a:lnTo>
                    <a:lnTo>
                      <a:pt x="81648" y="1305667"/>
                    </a:lnTo>
                    <a:lnTo>
                      <a:pt x="136154" y="1268503"/>
                    </a:lnTo>
                    <a:lnTo>
                      <a:pt x="121289" y="1238772"/>
                    </a:lnTo>
                    <a:lnTo>
                      <a:pt x="160930" y="1181788"/>
                    </a:lnTo>
                    <a:lnTo>
                      <a:pt x="153497" y="1174356"/>
                    </a:lnTo>
                    <a:lnTo>
                      <a:pt x="237734" y="1085164"/>
                    </a:lnTo>
                    <a:lnTo>
                      <a:pt x="232779" y="1030658"/>
                    </a:lnTo>
                    <a:lnTo>
                      <a:pt x="208003" y="991018"/>
                    </a:lnTo>
                    <a:lnTo>
                      <a:pt x="227823" y="981108"/>
                    </a:lnTo>
                    <a:lnTo>
                      <a:pt x="198093" y="931557"/>
                    </a:lnTo>
                    <a:lnTo>
                      <a:pt x="217913" y="911736"/>
                    </a:lnTo>
                    <a:lnTo>
                      <a:pt x="346746" y="810158"/>
                    </a:lnTo>
                    <a:lnTo>
                      <a:pt x="326925" y="797769"/>
                    </a:lnTo>
                    <a:lnTo>
                      <a:pt x="274897" y="800248"/>
                    </a:lnTo>
                    <a:lnTo>
                      <a:pt x="210481" y="817590"/>
                    </a:lnTo>
                    <a:lnTo>
                      <a:pt x="103946" y="842365"/>
                    </a:lnTo>
                    <a:lnTo>
                      <a:pt x="98991" y="867141"/>
                    </a:lnTo>
                    <a:lnTo>
                      <a:pt x="89081" y="906781"/>
                    </a:lnTo>
                    <a:lnTo>
                      <a:pt x="39530" y="914213"/>
                    </a:lnTo>
                    <a:lnTo>
                      <a:pt x="51918" y="874572"/>
                    </a:lnTo>
                    <a:lnTo>
                      <a:pt x="29620" y="849799"/>
                    </a:lnTo>
                    <a:lnTo>
                      <a:pt x="51918" y="832455"/>
                    </a:lnTo>
                    <a:lnTo>
                      <a:pt x="89081" y="802724"/>
                    </a:lnTo>
                    <a:lnTo>
                      <a:pt x="138632" y="785381"/>
                    </a:lnTo>
                    <a:lnTo>
                      <a:pt x="200570" y="750697"/>
                    </a:lnTo>
                    <a:lnTo>
                      <a:pt x="235256" y="706099"/>
                    </a:lnTo>
                    <a:lnTo>
                      <a:pt x="274897" y="673892"/>
                    </a:lnTo>
                    <a:cubicBezTo>
                      <a:pt x="275723" y="649943"/>
                      <a:pt x="276548" y="625993"/>
                      <a:pt x="277374" y="602044"/>
                    </a:cubicBezTo>
                    <a:lnTo>
                      <a:pt x="294717" y="579745"/>
                    </a:lnTo>
                    <a:lnTo>
                      <a:pt x="227823" y="490554"/>
                    </a:lnTo>
                    <a:lnTo>
                      <a:pt x="188183" y="490554"/>
                    </a:lnTo>
                    <a:lnTo>
                      <a:pt x="178273" y="463302"/>
                    </a:lnTo>
                    <a:lnTo>
                      <a:pt x="178273" y="436048"/>
                    </a:lnTo>
                    <a:lnTo>
                      <a:pt x="126244" y="408794"/>
                    </a:lnTo>
                    <a:lnTo>
                      <a:pt x="96514" y="393930"/>
                    </a:lnTo>
                    <a:lnTo>
                      <a:pt x="71738" y="381542"/>
                    </a:lnTo>
                    <a:lnTo>
                      <a:pt x="71738" y="302261"/>
                    </a:lnTo>
                    <a:lnTo>
                      <a:pt x="46300" y="272583"/>
                    </a:lnTo>
                    <a:lnTo>
                      <a:pt x="145569" y="275503"/>
                    </a:lnTo>
                    <a:lnTo>
                      <a:pt x="163407" y="257665"/>
                    </a:lnTo>
                    <a:lnTo>
                      <a:pt x="154488" y="198204"/>
                    </a:lnTo>
                    <a:lnTo>
                      <a:pt x="240707" y="165500"/>
                    </a:lnTo>
                    <a:lnTo>
                      <a:pt x="231788" y="141716"/>
                    </a:lnTo>
                    <a:lnTo>
                      <a:pt x="255572" y="117931"/>
                    </a:lnTo>
                    <a:lnTo>
                      <a:pt x="344764" y="114958"/>
                    </a:lnTo>
                    <a:lnTo>
                      <a:pt x="371521" y="46578"/>
                    </a:lnTo>
                    <a:lnTo>
                      <a:pt x="395306" y="64416"/>
                    </a:lnTo>
                    <a:lnTo>
                      <a:pt x="433955" y="49551"/>
                    </a:lnTo>
                    <a:lnTo>
                      <a:pt x="472605" y="97120"/>
                    </a:lnTo>
                    <a:lnTo>
                      <a:pt x="508282" y="109012"/>
                    </a:lnTo>
                    <a:lnTo>
                      <a:pt x="564770" y="126850"/>
                    </a:lnTo>
                    <a:lnTo>
                      <a:pt x="551484" y="122655"/>
                    </a:lnTo>
                    <a:lnTo>
                      <a:pt x="559815" y="146176"/>
                    </a:lnTo>
                    <a:lnTo>
                      <a:pt x="614321" y="151130"/>
                    </a:lnTo>
                    <a:lnTo>
                      <a:pt x="624231" y="180860"/>
                    </a:lnTo>
                    <a:lnTo>
                      <a:pt x="651484" y="200680"/>
                    </a:lnTo>
                    <a:lnTo>
                      <a:pt x="676259" y="195727"/>
                    </a:lnTo>
                    <a:lnTo>
                      <a:pt x="688647" y="203159"/>
                    </a:lnTo>
                    <a:lnTo>
                      <a:pt x="693602" y="203159"/>
                    </a:lnTo>
                    <a:lnTo>
                      <a:pt x="708467" y="240321"/>
                    </a:lnTo>
                    <a:lnTo>
                      <a:pt x="738198" y="240321"/>
                    </a:lnTo>
                    <a:lnTo>
                      <a:pt x="755541" y="220501"/>
                    </a:lnTo>
                    <a:lnTo>
                      <a:pt x="772884" y="203159"/>
                    </a:lnTo>
                    <a:lnTo>
                      <a:pt x="772884" y="193249"/>
                    </a:lnTo>
                    <a:lnTo>
                      <a:pt x="755541" y="178383"/>
                    </a:lnTo>
                    <a:lnTo>
                      <a:pt x="770406" y="158563"/>
                    </a:lnTo>
                    <a:lnTo>
                      <a:pt x="740676" y="106535"/>
                    </a:lnTo>
                    <a:lnTo>
                      <a:pt x="728288" y="84237"/>
                    </a:lnTo>
                    <a:lnTo>
                      <a:pt x="725810" y="24776"/>
                    </a:lnTo>
                    <a:lnTo>
                      <a:pt x="760496" y="24776"/>
                    </a:lnTo>
                    <a:lnTo>
                      <a:pt x="815002" y="0"/>
                    </a:lnTo>
                    <a:lnTo>
                      <a:pt x="876941" y="17344"/>
                    </a:lnTo>
                    <a:lnTo>
                      <a:pt x="894283" y="42118"/>
                    </a:lnTo>
                    <a:lnTo>
                      <a:pt x="941357" y="81758"/>
                    </a:lnTo>
                    <a:lnTo>
                      <a:pt x="956222" y="153608"/>
                    </a:lnTo>
                    <a:lnTo>
                      <a:pt x="1008251" y="203159"/>
                    </a:lnTo>
                    <a:lnTo>
                      <a:pt x="1015683" y="252710"/>
                    </a:lnTo>
                    <a:lnTo>
                      <a:pt x="1035504" y="270052"/>
                    </a:lnTo>
                    <a:lnTo>
                      <a:pt x="1037981" y="292350"/>
                    </a:lnTo>
                    <a:lnTo>
                      <a:pt x="1062757" y="314649"/>
                    </a:lnTo>
                    <a:lnTo>
                      <a:pt x="1040459" y="341901"/>
                    </a:lnTo>
                    <a:lnTo>
                      <a:pt x="1050369" y="438525"/>
                    </a:lnTo>
                    <a:lnTo>
                      <a:pt x="1109830" y="478165"/>
                    </a:lnTo>
                    <a:lnTo>
                      <a:pt x="1144516" y="505419"/>
                    </a:lnTo>
                    <a:lnTo>
                      <a:pt x="1146526" y="519495"/>
                    </a:lnTo>
                    <a:lnTo>
                      <a:pt x="1144515" y="519293"/>
                    </a:lnTo>
                    <a:lnTo>
                      <a:pt x="1079108" y="522266"/>
                    </a:lnTo>
                    <a:lnTo>
                      <a:pt x="1061270" y="549024"/>
                    </a:lnTo>
                    <a:lnTo>
                      <a:pt x="1040458" y="575781"/>
                    </a:lnTo>
                    <a:lnTo>
                      <a:pt x="1040458" y="587674"/>
                    </a:lnTo>
                    <a:lnTo>
                      <a:pt x="1052350" y="608485"/>
                    </a:lnTo>
                    <a:lnTo>
                      <a:pt x="1025593" y="650108"/>
                    </a:lnTo>
                    <a:lnTo>
                      <a:pt x="975051" y="667946"/>
                    </a:lnTo>
                    <a:lnTo>
                      <a:pt x="966132" y="709569"/>
                    </a:lnTo>
                    <a:lnTo>
                      <a:pt x="963159" y="733353"/>
                    </a:lnTo>
                    <a:lnTo>
                      <a:pt x="942347" y="733353"/>
                    </a:lnTo>
                    <a:lnTo>
                      <a:pt x="909644" y="772003"/>
                    </a:lnTo>
                    <a:lnTo>
                      <a:pt x="894779" y="801733"/>
                    </a:lnTo>
                    <a:lnTo>
                      <a:pt x="894779" y="849302"/>
                    </a:lnTo>
                    <a:lnTo>
                      <a:pt x="870994" y="870114"/>
                    </a:lnTo>
                    <a:lnTo>
                      <a:pt x="814506" y="858221"/>
                    </a:lnTo>
                    <a:lnTo>
                      <a:pt x="793695" y="899844"/>
                    </a:lnTo>
                    <a:lnTo>
                      <a:pt x="772883" y="908763"/>
                    </a:lnTo>
                    <a:lnTo>
                      <a:pt x="775856" y="947413"/>
                    </a:lnTo>
                    <a:lnTo>
                      <a:pt x="763964" y="974170"/>
                    </a:lnTo>
                    <a:lnTo>
                      <a:pt x="772883" y="1036605"/>
                    </a:lnTo>
                    <a:lnTo>
                      <a:pt x="775856" y="1072281"/>
                    </a:lnTo>
                    <a:lnTo>
                      <a:pt x="793695" y="1119850"/>
                    </a:lnTo>
                    <a:lnTo>
                      <a:pt x="820452" y="1122823"/>
                    </a:lnTo>
                    <a:lnTo>
                      <a:pt x="847210" y="1176338"/>
                    </a:lnTo>
                    <a:lnTo>
                      <a:pt x="862075" y="1200122"/>
                    </a:lnTo>
                    <a:lnTo>
                      <a:pt x="876940" y="1220934"/>
                    </a:lnTo>
                    <a:lnTo>
                      <a:pt x="865048" y="1271476"/>
                    </a:lnTo>
                    <a:lnTo>
                      <a:pt x="847210" y="1295260"/>
                    </a:lnTo>
                    <a:lnTo>
                      <a:pt x="817479" y="1292287"/>
                    </a:lnTo>
                    <a:lnTo>
                      <a:pt x="817479" y="1313098"/>
                    </a:lnTo>
                    <a:lnTo>
                      <a:pt x="802614" y="1333910"/>
                    </a:lnTo>
                    <a:lnTo>
                      <a:pt x="823425" y="1351748"/>
                    </a:lnTo>
                    <a:lnTo>
                      <a:pt x="838290" y="1387425"/>
                    </a:lnTo>
                    <a:lnTo>
                      <a:pt x="856129" y="1408236"/>
                    </a:lnTo>
                    <a:lnTo>
                      <a:pt x="861321" y="142381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0DAF84B0-DC20-900D-8264-3A1625985C1D}"/>
                  </a:ext>
                </a:extLst>
              </p:cNvPr>
              <p:cNvSpPr/>
              <p:nvPr/>
            </p:nvSpPr>
            <p:spPr>
              <a:xfrm>
                <a:off x="5602834" y="844550"/>
                <a:ext cx="695095" cy="235920"/>
              </a:xfrm>
              <a:custGeom>
                <a:avLst/>
                <a:gdLst>
                  <a:gd name="connsiteX0" fmla="*/ 0 w 695095"/>
                  <a:gd name="connsiteY0" fmla="*/ 0 h 235920"/>
                  <a:gd name="connsiteX1" fmla="*/ 695095 w 695095"/>
                  <a:gd name="connsiteY1" fmla="*/ 0 h 235920"/>
                  <a:gd name="connsiteX2" fmla="*/ 695095 w 695095"/>
                  <a:gd name="connsiteY2" fmla="*/ 137340 h 235920"/>
                  <a:gd name="connsiteX3" fmla="*/ 665346 w 695095"/>
                  <a:gd name="connsiteY3" fmla="*/ 155647 h 235920"/>
                  <a:gd name="connsiteX4" fmla="*/ 653454 w 695095"/>
                  <a:gd name="connsiteY4" fmla="*/ 122944 h 235920"/>
                  <a:gd name="connsiteX5" fmla="*/ 638589 w 695095"/>
                  <a:gd name="connsiteY5" fmla="*/ 87267 h 235920"/>
                  <a:gd name="connsiteX6" fmla="*/ 623724 w 695095"/>
                  <a:gd name="connsiteY6" fmla="*/ 87267 h 235920"/>
                  <a:gd name="connsiteX7" fmla="*/ 599939 w 695095"/>
                  <a:gd name="connsiteY7" fmla="*/ 134836 h 235920"/>
                  <a:gd name="connsiteX8" fmla="*/ 573182 w 695095"/>
                  <a:gd name="connsiteY8" fmla="*/ 167539 h 235920"/>
                  <a:gd name="connsiteX9" fmla="*/ 567236 w 695095"/>
                  <a:gd name="connsiteY9" fmla="*/ 182405 h 235920"/>
                  <a:gd name="connsiteX10" fmla="*/ 472098 w 695095"/>
                  <a:gd name="connsiteY10" fmla="*/ 235920 h 235920"/>
                  <a:gd name="connsiteX11" fmla="*/ 412637 w 695095"/>
                  <a:gd name="connsiteY11" fmla="*/ 209162 h 235920"/>
                  <a:gd name="connsiteX12" fmla="*/ 376960 w 695095"/>
                  <a:gd name="connsiteY12" fmla="*/ 227000 h 235920"/>
                  <a:gd name="connsiteX13" fmla="*/ 353176 w 695095"/>
                  <a:gd name="connsiteY13" fmla="*/ 197270 h 235920"/>
                  <a:gd name="connsiteX14" fmla="*/ 362095 w 695095"/>
                  <a:gd name="connsiteY14" fmla="*/ 170512 h 235920"/>
                  <a:gd name="connsiteX15" fmla="*/ 338311 w 695095"/>
                  <a:gd name="connsiteY15" fmla="*/ 140782 h 235920"/>
                  <a:gd name="connsiteX16" fmla="*/ 305607 w 695095"/>
                  <a:gd name="connsiteY16" fmla="*/ 125917 h 235920"/>
                  <a:gd name="connsiteX17" fmla="*/ 275876 w 695095"/>
                  <a:gd name="connsiteY17" fmla="*/ 90240 h 235920"/>
                  <a:gd name="connsiteX18" fmla="*/ 219388 w 695095"/>
                  <a:gd name="connsiteY18" fmla="*/ 81321 h 235920"/>
                  <a:gd name="connsiteX19" fmla="*/ 189658 w 695095"/>
                  <a:gd name="connsiteY19" fmla="*/ 57536 h 235920"/>
                  <a:gd name="connsiteX20" fmla="*/ 162900 w 695095"/>
                  <a:gd name="connsiteY20" fmla="*/ 134836 h 235920"/>
                  <a:gd name="connsiteX21" fmla="*/ 142089 w 695095"/>
                  <a:gd name="connsiteY21" fmla="*/ 164566 h 235920"/>
                  <a:gd name="connsiteX22" fmla="*/ 49924 w 695095"/>
                  <a:gd name="connsiteY22" fmla="*/ 212135 h 235920"/>
                  <a:gd name="connsiteX23" fmla="*/ 41005 w 695095"/>
                  <a:gd name="connsiteY23" fmla="*/ 170512 h 235920"/>
                  <a:gd name="connsiteX24" fmla="*/ 46951 w 695095"/>
                  <a:gd name="connsiteY24" fmla="*/ 45644 h 235920"/>
                  <a:gd name="connsiteX25" fmla="*/ 5329 w 695095"/>
                  <a:gd name="connsiteY25" fmla="*/ 12941 h 235920"/>
                  <a:gd name="connsiteX0" fmla="*/ 695095 w 786535"/>
                  <a:gd name="connsiteY0" fmla="*/ 0 h 235920"/>
                  <a:gd name="connsiteX1" fmla="*/ 695095 w 786535"/>
                  <a:gd name="connsiteY1" fmla="*/ 137340 h 235920"/>
                  <a:gd name="connsiteX2" fmla="*/ 665346 w 786535"/>
                  <a:gd name="connsiteY2" fmla="*/ 155647 h 235920"/>
                  <a:gd name="connsiteX3" fmla="*/ 653454 w 786535"/>
                  <a:gd name="connsiteY3" fmla="*/ 122944 h 235920"/>
                  <a:gd name="connsiteX4" fmla="*/ 638589 w 786535"/>
                  <a:gd name="connsiteY4" fmla="*/ 87267 h 235920"/>
                  <a:gd name="connsiteX5" fmla="*/ 623724 w 786535"/>
                  <a:gd name="connsiteY5" fmla="*/ 87267 h 235920"/>
                  <a:gd name="connsiteX6" fmla="*/ 599939 w 786535"/>
                  <a:gd name="connsiteY6" fmla="*/ 134836 h 235920"/>
                  <a:gd name="connsiteX7" fmla="*/ 573182 w 786535"/>
                  <a:gd name="connsiteY7" fmla="*/ 167539 h 235920"/>
                  <a:gd name="connsiteX8" fmla="*/ 567236 w 786535"/>
                  <a:gd name="connsiteY8" fmla="*/ 182405 h 235920"/>
                  <a:gd name="connsiteX9" fmla="*/ 472098 w 786535"/>
                  <a:gd name="connsiteY9" fmla="*/ 235920 h 235920"/>
                  <a:gd name="connsiteX10" fmla="*/ 412637 w 786535"/>
                  <a:gd name="connsiteY10" fmla="*/ 209162 h 235920"/>
                  <a:gd name="connsiteX11" fmla="*/ 376960 w 786535"/>
                  <a:gd name="connsiteY11" fmla="*/ 227000 h 235920"/>
                  <a:gd name="connsiteX12" fmla="*/ 353176 w 786535"/>
                  <a:gd name="connsiteY12" fmla="*/ 197270 h 235920"/>
                  <a:gd name="connsiteX13" fmla="*/ 362095 w 786535"/>
                  <a:gd name="connsiteY13" fmla="*/ 170512 h 235920"/>
                  <a:gd name="connsiteX14" fmla="*/ 338311 w 786535"/>
                  <a:gd name="connsiteY14" fmla="*/ 140782 h 235920"/>
                  <a:gd name="connsiteX15" fmla="*/ 305607 w 786535"/>
                  <a:gd name="connsiteY15" fmla="*/ 125917 h 235920"/>
                  <a:gd name="connsiteX16" fmla="*/ 275876 w 786535"/>
                  <a:gd name="connsiteY16" fmla="*/ 90240 h 235920"/>
                  <a:gd name="connsiteX17" fmla="*/ 219388 w 786535"/>
                  <a:gd name="connsiteY17" fmla="*/ 81321 h 235920"/>
                  <a:gd name="connsiteX18" fmla="*/ 189658 w 786535"/>
                  <a:gd name="connsiteY18" fmla="*/ 57536 h 235920"/>
                  <a:gd name="connsiteX19" fmla="*/ 162900 w 786535"/>
                  <a:gd name="connsiteY19" fmla="*/ 134836 h 235920"/>
                  <a:gd name="connsiteX20" fmla="*/ 142089 w 786535"/>
                  <a:gd name="connsiteY20" fmla="*/ 164566 h 235920"/>
                  <a:gd name="connsiteX21" fmla="*/ 49924 w 786535"/>
                  <a:gd name="connsiteY21" fmla="*/ 212135 h 235920"/>
                  <a:gd name="connsiteX22" fmla="*/ 41005 w 786535"/>
                  <a:gd name="connsiteY22" fmla="*/ 170512 h 235920"/>
                  <a:gd name="connsiteX23" fmla="*/ 46951 w 786535"/>
                  <a:gd name="connsiteY23" fmla="*/ 45644 h 235920"/>
                  <a:gd name="connsiteX24" fmla="*/ 5329 w 786535"/>
                  <a:gd name="connsiteY24" fmla="*/ 12941 h 235920"/>
                  <a:gd name="connsiteX25" fmla="*/ 0 w 786535"/>
                  <a:gd name="connsiteY25" fmla="*/ 0 h 235920"/>
                  <a:gd name="connsiteX26" fmla="*/ 786535 w 786535"/>
                  <a:gd name="connsiteY26" fmla="*/ 91440 h 235920"/>
                  <a:gd name="connsiteX0" fmla="*/ 695095 w 695095"/>
                  <a:gd name="connsiteY0" fmla="*/ 0 h 235920"/>
                  <a:gd name="connsiteX1" fmla="*/ 695095 w 695095"/>
                  <a:gd name="connsiteY1" fmla="*/ 137340 h 235920"/>
                  <a:gd name="connsiteX2" fmla="*/ 665346 w 695095"/>
                  <a:gd name="connsiteY2" fmla="*/ 155647 h 235920"/>
                  <a:gd name="connsiteX3" fmla="*/ 653454 w 695095"/>
                  <a:gd name="connsiteY3" fmla="*/ 122944 h 235920"/>
                  <a:gd name="connsiteX4" fmla="*/ 638589 w 695095"/>
                  <a:gd name="connsiteY4" fmla="*/ 87267 h 235920"/>
                  <a:gd name="connsiteX5" fmla="*/ 623724 w 695095"/>
                  <a:gd name="connsiteY5" fmla="*/ 87267 h 235920"/>
                  <a:gd name="connsiteX6" fmla="*/ 599939 w 695095"/>
                  <a:gd name="connsiteY6" fmla="*/ 134836 h 235920"/>
                  <a:gd name="connsiteX7" fmla="*/ 573182 w 695095"/>
                  <a:gd name="connsiteY7" fmla="*/ 167539 h 235920"/>
                  <a:gd name="connsiteX8" fmla="*/ 567236 w 695095"/>
                  <a:gd name="connsiteY8" fmla="*/ 182405 h 235920"/>
                  <a:gd name="connsiteX9" fmla="*/ 472098 w 695095"/>
                  <a:gd name="connsiteY9" fmla="*/ 235920 h 235920"/>
                  <a:gd name="connsiteX10" fmla="*/ 412637 w 695095"/>
                  <a:gd name="connsiteY10" fmla="*/ 209162 h 235920"/>
                  <a:gd name="connsiteX11" fmla="*/ 376960 w 695095"/>
                  <a:gd name="connsiteY11" fmla="*/ 227000 h 235920"/>
                  <a:gd name="connsiteX12" fmla="*/ 353176 w 695095"/>
                  <a:gd name="connsiteY12" fmla="*/ 197270 h 235920"/>
                  <a:gd name="connsiteX13" fmla="*/ 362095 w 695095"/>
                  <a:gd name="connsiteY13" fmla="*/ 170512 h 235920"/>
                  <a:gd name="connsiteX14" fmla="*/ 338311 w 695095"/>
                  <a:gd name="connsiteY14" fmla="*/ 140782 h 235920"/>
                  <a:gd name="connsiteX15" fmla="*/ 305607 w 695095"/>
                  <a:gd name="connsiteY15" fmla="*/ 125917 h 235920"/>
                  <a:gd name="connsiteX16" fmla="*/ 275876 w 695095"/>
                  <a:gd name="connsiteY16" fmla="*/ 90240 h 235920"/>
                  <a:gd name="connsiteX17" fmla="*/ 219388 w 695095"/>
                  <a:gd name="connsiteY17" fmla="*/ 81321 h 235920"/>
                  <a:gd name="connsiteX18" fmla="*/ 189658 w 695095"/>
                  <a:gd name="connsiteY18" fmla="*/ 57536 h 235920"/>
                  <a:gd name="connsiteX19" fmla="*/ 162900 w 695095"/>
                  <a:gd name="connsiteY19" fmla="*/ 134836 h 235920"/>
                  <a:gd name="connsiteX20" fmla="*/ 142089 w 695095"/>
                  <a:gd name="connsiteY20" fmla="*/ 164566 h 235920"/>
                  <a:gd name="connsiteX21" fmla="*/ 49924 w 695095"/>
                  <a:gd name="connsiteY21" fmla="*/ 212135 h 235920"/>
                  <a:gd name="connsiteX22" fmla="*/ 41005 w 695095"/>
                  <a:gd name="connsiteY22" fmla="*/ 170512 h 235920"/>
                  <a:gd name="connsiteX23" fmla="*/ 46951 w 695095"/>
                  <a:gd name="connsiteY23" fmla="*/ 45644 h 235920"/>
                  <a:gd name="connsiteX24" fmla="*/ 5329 w 695095"/>
                  <a:gd name="connsiteY24" fmla="*/ 12941 h 235920"/>
                  <a:gd name="connsiteX25" fmla="*/ 0 w 695095"/>
                  <a:gd name="connsiteY25" fmla="*/ 0 h 235920"/>
                  <a:gd name="connsiteX0" fmla="*/ 695095 w 695095"/>
                  <a:gd name="connsiteY0" fmla="*/ 137340 h 235920"/>
                  <a:gd name="connsiteX1" fmla="*/ 665346 w 695095"/>
                  <a:gd name="connsiteY1" fmla="*/ 155647 h 235920"/>
                  <a:gd name="connsiteX2" fmla="*/ 653454 w 695095"/>
                  <a:gd name="connsiteY2" fmla="*/ 122944 h 235920"/>
                  <a:gd name="connsiteX3" fmla="*/ 638589 w 695095"/>
                  <a:gd name="connsiteY3" fmla="*/ 87267 h 235920"/>
                  <a:gd name="connsiteX4" fmla="*/ 623724 w 695095"/>
                  <a:gd name="connsiteY4" fmla="*/ 87267 h 235920"/>
                  <a:gd name="connsiteX5" fmla="*/ 599939 w 695095"/>
                  <a:gd name="connsiteY5" fmla="*/ 134836 h 235920"/>
                  <a:gd name="connsiteX6" fmla="*/ 573182 w 695095"/>
                  <a:gd name="connsiteY6" fmla="*/ 167539 h 235920"/>
                  <a:gd name="connsiteX7" fmla="*/ 567236 w 695095"/>
                  <a:gd name="connsiteY7" fmla="*/ 182405 h 235920"/>
                  <a:gd name="connsiteX8" fmla="*/ 472098 w 695095"/>
                  <a:gd name="connsiteY8" fmla="*/ 235920 h 235920"/>
                  <a:gd name="connsiteX9" fmla="*/ 412637 w 695095"/>
                  <a:gd name="connsiteY9" fmla="*/ 209162 h 235920"/>
                  <a:gd name="connsiteX10" fmla="*/ 376960 w 695095"/>
                  <a:gd name="connsiteY10" fmla="*/ 227000 h 235920"/>
                  <a:gd name="connsiteX11" fmla="*/ 353176 w 695095"/>
                  <a:gd name="connsiteY11" fmla="*/ 197270 h 235920"/>
                  <a:gd name="connsiteX12" fmla="*/ 362095 w 695095"/>
                  <a:gd name="connsiteY12" fmla="*/ 170512 h 235920"/>
                  <a:gd name="connsiteX13" fmla="*/ 338311 w 695095"/>
                  <a:gd name="connsiteY13" fmla="*/ 140782 h 235920"/>
                  <a:gd name="connsiteX14" fmla="*/ 305607 w 695095"/>
                  <a:gd name="connsiteY14" fmla="*/ 125917 h 235920"/>
                  <a:gd name="connsiteX15" fmla="*/ 275876 w 695095"/>
                  <a:gd name="connsiteY15" fmla="*/ 90240 h 235920"/>
                  <a:gd name="connsiteX16" fmla="*/ 219388 w 695095"/>
                  <a:gd name="connsiteY16" fmla="*/ 81321 h 235920"/>
                  <a:gd name="connsiteX17" fmla="*/ 189658 w 695095"/>
                  <a:gd name="connsiteY17" fmla="*/ 57536 h 235920"/>
                  <a:gd name="connsiteX18" fmla="*/ 162900 w 695095"/>
                  <a:gd name="connsiteY18" fmla="*/ 134836 h 235920"/>
                  <a:gd name="connsiteX19" fmla="*/ 142089 w 695095"/>
                  <a:gd name="connsiteY19" fmla="*/ 164566 h 235920"/>
                  <a:gd name="connsiteX20" fmla="*/ 49924 w 695095"/>
                  <a:gd name="connsiteY20" fmla="*/ 212135 h 235920"/>
                  <a:gd name="connsiteX21" fmla="*/ 41005 w 695095"/>
                  <a:gd name="connsiteY21" fmla="*/ 170512 h 235920"/>
                  <a:gd name="connsiteX22" fmla="*/ 46951 w 695095"/>
                  <a:gd name="connsiteY22" fmla="*/ 45644 h 235920"/>
                  <a:gd name="connsiteX23" fmla="*/ 5329 w 695095"/>
                  <a:gd name="connsiteY23" fmla="*/ 12941 h 235920"/>
                  <a:gd name="connsiteX24" fmla="*/ 0 w 695095"/>
                  <a:gd name="connsiteY24" fmla="*/ 0 h 23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95095" h="235920">
                    <a:moveTo>
                      <a:pt x="695095" y="137340"/>
                    </a:moveTo>
                    <a:lnTo>
                      <a:pt x="665346" y="155647"/>
                    </a:lnTo>
                    <a:lnTo>
                      <a:pt x="653454" y="122944"/>
                    </a:lnTo>
                    <a:lnTo>
                      <a:pt x="638589" y="87267"/>
                    </a:lnTo>
                    <a:lnTo>
                      <a:pt x="623724" y="87267"/>
                    </a:lnTo>
                    <a:lnTo>
                      <a:pt x="599939" y="134836"/>
                    </a:lnTo>
                    <a:lnTo>
                      <a:pt x="573182" y="167539"/>
                    </a:lnTo>
                    <a:lnTo>
                      <a:pt x="567236" y="182405"/>
                    </a:lnTo>
                    <a:lnTo>
                      <a:pt x="472098" y="235920"/>
                    </a:lnTo>
                    <a:lnTo>
                      <a:pt x="412637" y="209162"/>
                    </a:lnTo>
                    <a:lnTo>
                      <a:pt x="376960" y="227000"/>
                    </a:lnTo>
                    <a:lnTo>
                      <a:pt x="353176" y="197270"/>
                    </a:lnTo>
                    <a:lnTo>
                      <a:pt x="362095" y="170512"/>
                    </a:lnTo>
                    <a:lnTo>
                      <a:pt x="338311" y="140782"/>
                    </a:lnTo>
                    <a:lnTo>
                      <a:pt x="305607" y="125917"/>
                    </a:lnTo>
                    <a:lnTo>
                      <a:pt x="275876" y="90240"/>
                    </a:lnTo>
                    <a:lnTo>
                      <a:pt x="219388" y="81321"/>
                    </a:lnTo>
                    <a:lnTo>
                      <a:pt x="189658" y="57536"/>
                    </a:lnTo>
                    <a:lnTo>
                      <a:pt x="162900" y="134836"/>
                    </a:lnTo>
                    <a:lnTo>
                      <a:pt x="142089" y="164566"/>
                    </a:lnTo>
                    <a:lnTo>
                      <a:pt x="49924" y="212135"/>
                    </a:lnTo>
                    <a:lnTo>
                      <a:pt x="41005" y="170512"/>
                    </a:lnTo>
                    <a:lnTo>
                      <a:pt x="46951" y="45644"/>
                    </a:lnTo>
                    <a:lnTo>
                      <a:pt x="5329" y="12941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E40C2265-1FAC-3AC3-4686-CD53862F716B}"/>
                </a:ext>
              </a:extLst>
            </p:cNvPr>
            <p:cNvGrpSpPr/>
            <p:nvPr/>
          </p:nvGrpSpPr>
          <p:grpSpPr>
            <a:xfrm>
              <a:off x="7289213" y="1832866"/>
              <a:ext cx="514098" cy="924212"/>
              <a:chOff x="1439234" y="1779820"/>
              <a:chExt cx="514098" cy="924212"/>
            </a:xfrm>
          </p:grpSpPr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A29BDA4F-26CC-0B92-FF6D-D9332463411A}"/>
                  </a:ext>
                </a:extLst>
              </p:cNvPr>
              <p:cNvSpPr/>
              <p:nvPr/>
            </p:nvSpPr>
            <p:spPr>
              <a:xfrm>
                <a:off x="1684028" y="1779820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F1356AF1-8534-6DDE-1D3B-A2C1ED37251C}"/>
                  </a:ext>
                </a:extLst>
              </p:cNvPr>
              <p:cNvSpPr/>
              <p:nvPr/>
            </p:nvSpPr>
            <p:spPr>
              <a:xfrm>
                <a:off x="1439234" y="2457810"/>
                <a:ext cx="423195" cy="24622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長崎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23889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51C95A-427A-8331-7E70-D89E70A093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4ABC3DA-C16D-790E-B4E7-AAC0857230F2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長崎県のおとなり、隣接する県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70" name="グループ化 469">
            <a:extLst>
              <a:ext uri="{FF2B5EF4-FFF2-40B4-BE49-F238E27FC236}">
                <a16:creationId xmlns:a16="http://schemas.microsoft.com/office/drawing/2014/main" id="{5FF28126-093C-191A-5A7D-4B054736ED0B}"/>
              </a:ext>
            </a:extLst>
          </p:cNvPr>
          <p:cNvGrpSpPr/>
          <p:nvPr/>
        </p:nvGrpSpPr>
        <p:grpSpPr>
          <a:xfrm>
            <a:off x="969235" y="1084370"/>
            <a:ext cx="2175941" cy="2147906"/>
            <a:chOff x="969235" y="1084370"/>
            <a:chExt cx="2175941" cy="214790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DB7095F-B8B9-10F6-0220-892DE68B4603}"/>
                </a:ext>
              </a:extLst>
            </p:cNvPr>
            <p:cNvGrpSpPr/>
            <p:nvPr/>
          </p:nvGrpSpPr>
          <p:grpSpPr>
            <a:xfrm>
              <a:off x="969235" y="1084370"/>
              <a:ext cx="2175941" cy="2147906"/>
              <a:chOff x="880043" y="1622555"/>
              <a:chExt cx="1403651" cy="1385566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A1C834A9-8AC9-0187-C1AD-5DA63531C568}"/>
                  </a:ext>
                </a:extLst>
              </p:cNvPr>
              <p:cNvSpPr/>
              <p:nvPr/>
            </p:nvSpPr>
            <p:spPr>
              <a:xfrm>
                <a:off x="1352633" y="1622555"/>
                <a:ext cx="931061" cy="849798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A41DE7C-D9DF-26D1-C607-0A66B8E8670A}"/>
                  </a:ext>
                </a:extLst>
              </p:cNvPr>
              <p:cNvSpPr/>
              <p:nvPr/>
            </p:nvSpPr>
            <p:spPr>
              <a:xfrm>
                <a:off x="880043" y="1861637"/>
                <a:ext cx="1209659" cy="1146484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7BDC3EAF-D7E1-6B6B-5F6C-A68C254DDC3F}"/>
                  </a:ext>
                </a:extLst>
              </p:cNvPr>
              <p:cNvSpPr/>
              <p:nvPr/>
            </p:nvSpPr>
            <p:spPr>
              <a:xfrm>
                <a:off x="1045419" y="1674583"/>
                <a:ext cx="94148" cy="66894"/>
              </a:xfrm>
              <a:custGeom>
                <a:avLst/>
                <a:gdLst>
                  <a:gd name="connsiteX0" fmla="*/ 120650 w 241300"/>
                  <a:gd name="connsiteY0" fmla="*/ 0 h 171450"/>
                  <a:gd name="connsiteX1" fmla="*/ 0 w 241300"/>
                  <a:gd name="connsiteY1" fmla="*/ 88900 h 171450"/>
                  <a:gd name="connsiteX2" fmla="*/ 146050 w 241300"/>
                  <a:gd name="connsiteY2" fmla="*/ 171450 h 171450"/>
                  <a:gd name="connsiteX3" fmla="*/ 241300 w 241300"/>
                  <a:gd name="connsiteY3" fmla="*/ 76200 h 171450"/>
                  <a:gd name="connsiteX4" fmla="*/ 120650 w 241300"/>
                  <a:gd name="connsiteY4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300" h="171450">
                    <a:moveTo>
                      <a:pt x="120650" y="0"/>
                    </a:moveTo>
                    <a:lnTo>
                      <a:pt x="0" y="88900"/>
                    </a:lnTo>
                    <a:lnTo>
                      <a:pt x="146050" y="171450"/>
                    </a:lnTo>
                    <a:lnTo>
                      <a:pt x="241300" y="76200"/>
                    </a:lnTo>
                    <a:lnTo>
                      <a:pt x="120650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2B49E383-E402-03FF-0946-613867AF9FD5}"/>
                  </a:ext>
                </a:extLst>
              </p:cNvPr>
              <p:cNvSpPr/>
              <p:nvPr/>
            </p:nvSpPr>
            <p:spPr>
              <a:xfrm>
                <a:off x="1293174" y="1736521"/>
                <a:ext cx="89192" cy="84237"/>
              </a:xfrm>
              <a:custGeom>
                <a:avLst/>
                <a:gdLst>
                  <a:gd name="connsiteX0" fmla="*/ 101600 w 228600"/>
                  <a:gd name="connsiteY0" fmla="*/ 0 h 215900"/>
                  <a:gd name="connsiteX1" fmla="*/ 101600 w 228600"/>
                  <a:gd name="connsiteY1" fmla="*/ 8255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  <a:gd name="connsiteX0" fmla="*/ 101600 w 228600"/>
                  <a:gd name="connsiteY0" fmla="*/ 0 h 215900"/>
                  <a:gd name="connsiteX1" fmla="*/ 107950 w 228600"/>
                  <a:gd name="connsiteY1" fmla="*/ 114300 h 215900"/>
                  <a:gd name="connsiteX2" fmla="*/ 31750 w 228600"/>
                  <a:gd name="connsiteY2" fmla="*/ 139700 h 215900"/>
                  <a:gd name="connsiteX3" fmla="*/ 0 w 228600"/>
                  <a:gd name="connsiteY3" fmla="*/ 190500 h 215900"/>
                  <a:gd name="connsiteX4" fmla="*/ 69850 w 228600"/>
                  <a:gd name="connsiteY4" fmla="*/ 215900 h 215900"/>
                  <a:gd name="connsiteX5" fmla="*/ 152400 w 228600"/>
                  <a:gd name="connsiteY5" fmla="*/ 171450 h 215900"/>
                  <a:gd name="connsiteX6" fmla="*/ 228600 w 228600"/>
                  <a:gd name="connsiteY6" fmla="*/ 190500 h 215900"/>
                  <a:gd name="connsiteX7" fmla="*/ 184150 w 228600"/>
                  <a:gd name="connsiteY7" fmla="*/ 114300 h 215900"/>
                  <a:gd name="connsiteX8" fmla="*/ 190500 w 228600"/>
                  <a:gd name="connsiteY8" fmla="*/ 38100 h 215900"/>
                  <a:gd name="connsiteX9" fmla="*/ 101600 w 228600"/>
                  <a:gd name="connsiteY9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8600" h="215900">
                    <a:moveTo>
                      <a:pt x="101600" y="0"/>
                    </a:moveTo>
                    <a:lnTo>
                      <a:pt x="107950" y="114300"/>
                    </a:lnTo>
                    <a:lnTo>
                      <a:pt x="31750" y="139700"/>
                    </a:lnTo>
                    <a:lnTo>
                      <a:pt x="0" y="190500"/>
                    </a:lnTo>
                    <a:lnTo>
                      <a:pt x="69850" y="215900"/>
                    </a:lnTo>
                    <a:lnTo>
                      <a:pt x="152400" y="171450"/>
                    </a:lnTo>
                    <a:lnTo>
                      <a:pt x="228600" y="190500"/>
                    </a:lnTo>
                    <a:lnTo>
                      <a:pt x="184150" y="114300"/>
                    </a:lnTo>
                    <a:lnTo>
                      <a:pt x="190500" y="38100"/>
                    </a:lnTo>
                    <a:lnTo>
                      <a:pt x="101600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5632647A-C592-EE08-5A74-D8844FC9B518}"/>
                  </a:ext>
                </a:extLst>
              </p:cNvPr>
              <p:cNvSpPr/>
              <p:nvPr/>
            </p:nvSpPr>
            <p:spPr>
              <a:xfrm>
                <a:off x="924018" y="1768730"/>
                <a:ext cx="39641" cy="126353"/>
              </a:xfrm>
              <a:custGeom>
                <a:avLst/>
                <a:gdLst>
                  <a:gd name="connsiteX0" fmla="*/ 38100 w 101600"/>
                  <a:gd name="connsiteY0" fmla="*/ 19050 h 323850"/>
                  <a:gd name="connsiteX1" fmla="*/ 25400 w 101600"/>
                  <a:gd name="connsiteY1" fmla="*/ 241300 h 323850"/>
                  <a:gd name="connsiteX2" fmla="*/ 0 w 101600"/>
                  <a:gd name="connsiteY2" fmla="*/ 292100 h 323850"/>
                  <a:gd name="connsiteX3" fmla="*/ 101600 w 101600"/>
                  <a:gd name="connsiteY3" fmla="*/ 323850 h 323850"/>
                  <a:gd name="connsiteX4" fmla="*/ 82550 w 101600"/>
                  <a:gd name="connsiteY4" fmla="*/ 241300 h 323850"/>
                  <a:gd name="connsiteX5" fmla="*/ 101600 w 101600"/>
                  <a:gd name="connsiteY5" fmla="*/ 196850 h 323850"/>
                  <a:gd name="connsiteX6" fmla="*/ 95250 w 101600"/>
                  <a:gd name="connsiteY6" fmla="*/ 0 h 323850"/>
                  <a:gd name="connsiteX7" fmla="*/ 38100 w 101600"/>
                  <a:gd name="connsiteY7" fmla="*/ 190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1600" h="323850">
                    <a:moveTo>
                      <a:pt x="38100" y="19050"/>
                    </a:moveTo>
                    <a:lnTo>
                      <a:pt x="25400" y="241300"/>
                    </a:lnTo>
                    <a:lnTo>
                      <a:pt x="0" y="292100"/>
                    </a:lnTo>
                    <a:lnTo>
                      <a:pt x="101600" y="323850"/>
                    </a:lnTo>
                    <a:lnTo>
                      <a:pt x="82550" y="241300"/>
                    </a:lnTo>
                    <a:lnTo>
                      <a:pt x="101600" y="196850"/>
                    </a:lnTo>
                    <a:lnTo>
                      <a:pt x="95250" y="0"/>
                    </a:lnTo>
                    <a:lnTo>
                      <a:pt x="38100" y="1905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48142D84-7989-E5E7-134A-5C66D1BEB16D}"/>
                </a:ext>
              </a:extLst>
            </p:cNvPr>
            <p:cNvGrpSpPr/>
            <p:nvPr/>
          </p:nvGrpSpPr>
          <p:grpSpPr>
            <a:xfrm>
              <a:off x="1303815" y="1630051"/>
              <a:ext cx="346965" cy="156435"/>
              <a:chOff x="5559286" y="1975686"/>
              <a:chExt cx="346965" cy="156435"/>
            </a:xfrm>
          </p:grpSpPr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F0479DB3-F440-9C7F-BA6C-75826C43D1A0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C051C380-C2F9-B61E-6250-81E735A6ED6E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68DE2935-DDB7-B9C6-8843-C56E9E604B39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3F623F3B-E443-4583-34BC-A870F8A8C907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E70AFA56-C1DA-9C7F-F291-B5D888852BF5}"/>
                </a:ext>
              </a:extLst>
            </p:cNvPr>
            <p:cNvGrpSpPr/>
            <p:nvPr/>
          </p:nvGrpSpPr>
          <p:grpSpPr>
            <a:xfrm>
              <a:off x="2078410" y="1407283"/>
              <a:ext cx="346965" cy="156435"/>
              <a:chOff x="5559286" y="1975686"/>
              <a:chExt cx="346965" cy="156435"/>
            </a:xfrm>
          </p:grpSpPr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7437366F-08AA-1BB3-7375-EDCF59851B0D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63A36218-F141-5DE7-C089-B741F0DF4B1C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AC2F214A-7DA8-AB81-E82D-8888FC1D446A}"/>
                  </a:ext>
                </a:extLst>
              </p:cNvPr>
              <p:cNvSpPr/>
              <p:nvPr/>
            </p:nvSpPr>
            <p:spPr>
              <a:xfrm>
                <a:off x="559279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EE42773E-E515-245B-BFC5-38687126A962}"/>
                  </a:ext>
                </a:extLst>
              </p:cNvPr>
              <p:cNvSpPr/>
              <p:nvPr/>
            </p:nvSpPr>
            <p:spPr>
              <a:xfrm>
                <a:off x="578332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9CF472B5-6B05-B50E-1923-6A6F31CE8527}"/>
              </a:ext>
            </a:extLst>
          </p:cNvPr>
          <p:cNvGrpSpPr/>
          <p:nvPr/>
        </p:nvGrpSpPr>
        <p:grpSpPr>
          <a:xfrm>
            <a:off x="6646852" y="4541520"/>
            <a:ext cx="2655900" cy="1433500"/>
            <a:chOff x="6942223" y="4700944"/>
            <a:chExt cx="2065158" cy="1114652"/>
          </a:xfrm>
        </p:grpSpPr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C7E1AA12-91AA-504F-5552-12A5E14A2782}"/>
                </a:ext>
              </a:extLst>
            </p:cNvPr>
            <p:cNvGrpSpPr/>
            <p:nvPr/>
          </p:nvGrpSpPr>
          <p:grpSpPr>
            <a:xfrm>
              <a:off x="6942223" y="5166473"/>
              <a:ext cx="988833" cy="649123"/>
              <a:chOff x="5358134" y="4203669"/>
              <a:chExt cx="988833" cy="649123"/>
            </a:xfrm>
          </p:grpSpPr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117DC928-1FFC-FFDD-C3BE-75163793C53D}"/>
                  </a:ext>
                </a:extLst>
              </p:cNvPr>
              <p:cNvGrpSpPr/>
              <p:nvPr/>
            </p:nvGrpSpPr>
            <p:grpSpPr>
              <a:xfrm flipH="1">
                <a:off x="6046315" y="4395363"/>
                <a:ext cx="300652" cy="221601"/>
                <a:chOff x="5705796" y="4395363"/>
                <a:chExt cx="300652" cy="221601"/>
              </a:xfrm>
            </p:grpSpPr>
            <p:sp>
              <p:nvSpPr>
                <p:cNvPr id="295" name="台形 294">
                  <a:extLst>
                    <a:ext uri="{FF2B5EF4-FFF2-40B4-BE49-F238E27FC236}">
                      <a16:creationId xmlns:a16="http://schemas.microsoft.com/office/drawing/2014/main" id="{945EA6F0-1581-8F94-D8A2-D9E209E9DAA7}"/>
                    </a:ext>
                  </a:extLst>
                </p:cNvPr>
                <p:cNvSpPr/>
                <p:nvPr/>
              </p:nvSpPr>
              <p:spPr>
                <a:xfrm rot="13500000">
                  <a:off x="5874539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C2CA5963-87AD-2A44-2426-2534FABB65DE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724409" y="4421851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297" name="四角形: 上の 2 つの角を丸める 296">
                    <a:extLst>
                      <a:ext uri="{FF2B5EF4-FFF2-40B4-BE49-F238E27FC236}">
                        <a16:creationId xmlns:a16="http://schemas.microsoft.com/office/drawing/2014/main" id="{9E5B6CD9-3207-0F03-5A14-0E7B9B21D39F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8EF2821C-43B4-E9E3-890A-C37352337BE8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5CA794B4-43D7-6306-3479-8C67DC7FE8BC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92" name="台形 291">
                  <a:extLst>
                    <a:ext uri="{FF2B5EF4-FFF2-40B4-BE49-F238E27FC236}">
                      <a16:creationId xmlns:a16="http://schemas.microsoft.com/office/drawing/2014/main" id="{A1DD929C-8B49-DD26-6DA2-93B0E214079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台形 292">
                  <a:extLst>
                    <a:ext uri="{FF2B5EF4-FFF2-40B4-BE49-F238E27FC236}">
                      <a16:creationId xmlns:a16="http://schemas.microsoft.com/office/drawing/2014/main" id="{8FD6B17D-93CA-D420-40A8-A34A0207600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29C8B854-1318-369D-C3F1-57F280195D5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40195E9A-BD52-3FDB-7DF6-C94103A22FEE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89" name="台形 288">
                  <a:extLst>
                    <a:ext uri="{FF2B5EF4-FFF2-40B4-BE49-F238E27FC236}">
                      <a16:creationId xmlns:a16="http://schemas.microsoft.com/office/drawing/2014/main" id="{B386DFF2-CE83-6FD7-B8FE-347511B8E58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台形 289">
                  <a:extLst>
                    <a:ext uri="{FF2B5EF4-FFF2-40B4-BE49-F238E27FC236}">
                      <a16:creationId xmlns:a16="http://schemas.microsoft.com/office/drawing/2014/main" id="{FF8C63D9-B475-9CCC-FA6B-14189756C75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3862D3F1-5D8D-8233-FB27-560CD6317D2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0392D0CD-D43B-FA8C-FE70-00E3935A62DE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台形 283">
                <a:extLst>
                  <a:ext uri="{FF2B5EF4-FFF2-40B4-BE49-F238E27FC236}">
                    <a16:creationId xmlns:a16="http://schemas.microsoft.com/office/drawing/2014/main" id="{940B6C17-EAC4-B101-E9EB-8CDBD891E69E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EDA6DBE8-2E10-17FE-8A1B-B22F7846955B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C93AFC2D-800B-1B82-D9B2-E1FF351D5EFD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287" name="四角形: 上の 2 つの角を丸める 286">
                  <a:extLst>
                    <a:ext uri="{FF2B5EF4-FFF2-40B4-BE49-F238E27FC236}">
                      <a16:creationId xmlns:a16="http://schemas.microsoft.com/office/drawing/2014/main" id="{7C2A605F-6623-3AB9-0A86-190C552F6E0C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0D728FF5-F3AD-EE7A-1643-F13CC6D44B91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EC03078E-A238-188D-177C-2EBA9DD65A88}"/>
                </a:ext>
              </a:extLst>
            </p:cNvPr>
            <p:cNvGrpSpPr/>
            <p:nvPr/>
          </p:nvGrpSpPr>
          <p:grpSpPr>
            <a:xfrm>
              <a:off x="8018548" y="5166473"/>
              <a:ext cx="988833" cy="649123"/>
              <a:chOff x="5358134" y="4203669"/>
              <a:chExt cx="988833" cy="649123"/>
            </a:xfrm>
          </p:grpSpPr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67EF1CF7-1504-9292-3C3A-F66046A15C98}"/>
                  </a:ext>
                </a:extLst>
              </p:cNvPr>
              <p:cNvGrpSpPr/>
              <p:nvPr/>
            </p:nvGrpSpPr>
            <p:grpSpPr>
              <a:xfrm flipH="1">
                <a:off x="6046315" y="4395363"/>
                <a:ext cx="300652" cy="221601"/>
                <a:chOff x="5705796" y="4395363"/>
                <a:chExt cx="300652" cy="221601"/>
              </a:xfrm>
            </p:grpSpPr>
            <p:sp>
              <p:nvSpPr>
                <p:cNvPr id="276" name="台形 275">
                  <a:extLst>
                    <a:ext uri="{FF2B5EF4-FFF2-40B4-BE49-F238E27FC236}">
                      <a16:creationId xmlns:a16="http://schemas.microsoft.com/office/drawing/2014/main" id="{22FCE3E8-A189-CFFC-6EBF-A894FB4C82D8}"/>
                    </a:ext>
                  </a:extLst>
                </p:cNvPr>
                <p:cNvSpPr/>
                <p:nvPr/>
              </p:nvSpPr>
              <p:spPr>
                <a:xfrm rot="13500000">
                  <a:off x="5874539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3C4DAF6E-A592-2BDC-11BB-52F9B392C8EC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724409" y="4421851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278" name="四角形: 上の 2 つの角を丸める 277">
                    <a:extLst>
                      <a:ext uri="{FF2B5EF4-FFF2-40B4-BE49-F238E27FC236}">
                        <a16:creationId xmlns:a16="http://schemas.microsoft.com/office/drawing/2014/main" id="{0C3C58B1-93EA-A053-B777-C5042E55A9CF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7334BAC2-BDD4-9480-1F7A-B38A9C38DF21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70E6506A-762C-EF68-3C5D-9F01044357EC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73" name="台形 272">
                  <a:extLst>
                    <a:ext uri="{FF2B5EF4-FFF2-40B4-BE49-F238E27FC236}">
                      <a16:creationId xmlns:a16="http://schemas.microsoft.com/office/drawing/2014/main" id="{3092E27D-5BA5-4657-25E9-D1ABA8F8645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台形 273">
                  <a:extLst>
                    <a:ext uri="{FF2B5EF4-FFF2-40B4-BE49-F238E27FC236}">
                      <a16:creationId xmlns:a16="http://schemas.microsoft.com/office/drawing/2014/main" id="{99205A4C-6A7F-280B-6700-82A39358B7F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D4ABF583-7B9B-917F-31C1-27F6284B55B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FDCDC34C-69E4-3832-9E4D-566DC186EF3E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70" name="台形 269">
                  <a:extLst>
                    <a:ext uri="{FF2B5EF4-FFF2-40B4-BE49-F238E27FC236}">
                      <a16:creationId xmlns:a16="http://schemas.microsoft.com/office/drawing/2014/main" id="{C347D05C-049E-E574-FED1-BEBF97A33AB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台形 270">
                  <a:extLst>
                    <a:ext uri="{FF2B5EF4-FFF2-40B4-BE49-F238E27FC236}">
                      <a16:creationId xmlns:a16="http://schemas.microsoft.com/office/drawing/2014/main" id="{B556BDC9-8E10-EB11-EBE8-11BD740DB83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E88D29E1-F822-2363-8416-D29B4C1CB42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601AB67D-B58A-4AE1-EA76-1AA74AFC84AD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台形 264">
                <a:extLst>
                  <a:ext uri="{FF2B5EF4-FFF2-40B4-BE49-F238E27FC236}">
                    <a16:creationId xmlns:a16="http://schemas.microsoft.com/office/drawing/2014/main" id="{C3597C52-7281-EB7A-34D7-96F2DF5DAEF6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4FFDE7EB-31FA-257D-8EF8-28006F37EEB6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4714FCC9-4F0F-507D-0696-7FD752D77E0C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268" name="四角形: 上の 2 つの角を丸める 267">
                  <a:extLst>
                    <a:ext uri="{FF2B5EF4-FFF2-40B4-BE49-F238E27FC236}">
                      <a16:creationId xmlns:a16="http://schemas.microsoft.com/office/drawing/2014/main" id="{01323B3A-BE24-3CE7-021E-81D7628A663C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F992AF90-05F9-0586-8DD0-DB066F5F01F3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6A1243F8-990D-9000-7156-6F1332648F08}"/>
                </a:ext>
              </a:extLst>
            </p:cNvPr>
            <p:cNvGrpSpPr/>
            <p:nvPr/>
          </p:nvGrpSpPr>
          <p:grpSpPr>
            <a:xfrm>
              <a:off x="7170289" y="4700944"/>
              <a:ext cx="527424" cy="527424"/>
              <a:chOff x="5209989" y="3310357"/>
              <a:chExt cx="527424" cy="527424"/>
            </a:xfrm>
          </p:grpSpPr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56E62E73-7897-265B-97D7-5A17CDC3C813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F9E85DEA-DA18-0190-69A0-369B63D0C7E7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　崎</a:t>
                </a:r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E962853A-8942-D2ED-1B34-D23E21B0C0B7}"/>
                </a:ext>
              </a:extLst>
            </p:cNvPr>
            <p:cNvGrpSpPr/>
            <p:nvPr/>
          </p:nvGrpSpPr>
          <p:grpSpPr>
            <a:xfrm>
              <a:off x="8246614" y="4700944"/>
              <a:ext cx="527424" cy="527424"/>
              <a:chOff x="5209989" y="3310357"/>
              <a:chExt cx="527424" cy="527424"/>
            </a:xfrm>
          </p:grpSpPr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09B42D21-427E-2581-C14C-02302DF70F83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9BA3334F-489A-A5E1-8CEF-E939BE8948BF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　賀</a:t>
                </a:r>
              </a:p>
            </p:txBody>
          </p:sp>
        </p:grpSp>
      </p:grpSp>
      <p:grpSp>
        <p:nvGrpSpPr>
          <p:cNvPr id="471" name="グループ化 470">
            <a:extLst>
              <a:ext uri="{FF2B5EF4-FFF2-40B4-BE49-F238E27FC236}">
                <a16:creationId xmlns:a16="http://schemas.microsoft.com/office/drawing/2014/main" id="{B8E12044-A75E-819A-C841-5C7D85F4E136}"/>
              </a:ext>
            </a:extLst>
          </p:cNvPr>
          <p:cNvGrpSpPr/>
          <p:nvPr/>
        </p:nvGrpSpPr>
        <p:grpSpPr>
          <a:xfrm>
            <a:off x="3699735" y="1084370"/>
            <a:ext cx="2512492" cy="2262207"/>
            <a:chOff x="3699735" y="1084370"/>
            <a:chExt cx="2512492" cy="2262207"/>
          </a:xfrm>
        </p:grpSpPr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BDD3A915-1FCC-AA40-1011-3419E37A7CE5}"/>
                </a:ext>
              </a:extLst>
            </p:cNvPr>
            <p:cNvSpPr/>
            <p:nvPr/>
          </p:nvSpPr>
          <p:spPr>
            <a:xfrm>
              <a:off x="4768894" y="1084370"/>
              <a:ext cx="1443333" cy="1317359"/>
            </a:xfrm>
            <a:custGeom>
              <a:avLst/>
              <a:gdLst>
                <a:gd name="connsiteX0" fmla="*/ 425450 w 2386330"/>
                <a:gd name="connsiteY0" fmla="*/ 0 h 2178052"/>
                <a:gd name="connsiteX1" fmla="*/ 469900 w 2386330"/>
                <a:gd name="connsiteY1" fmla="*/ 50800 h 2178052"/>
                <a:gd name="connsiteX2" fmla="*/ 584200 w 2386330"/>
                <a:gd name="connsiteY2" fmla="*/ 63500 h 2178052"/>
                <a:gd name="connsiteX3" fmla="*/ 603250 w 2386330"/>
                <a:gd name="connsiteY3" fmla="*/ 133348 h 2178052"/>
                <a:gd name="connsiteX4" fmla="*/ 577850 w 2386330"/>
                <a:gd name="connsiteY4" fmla="*/ 177800 h 2178052"/>
                <a:gd name="connsiteX5" fmla="*/ 603250 w 2386330"/>
                <a:gd name="connsiteY5" fmla="*/ 285748 h 2178052"/>
                <a:gd name="connsiteX6" fmla="*/ 647700 w 2386330"/>
                <a:gd name="connsiteY6" fmla="*/ 342900 h 2178052"/>
                <a:gd name="connsiteX7" fmla="*/ 762000 w 2386330"/>
                <a:gd name="connsiteY7" fmla="*/ 368300 h 2178052"/>
                <a:gd name="connsiteX8" fmla="*/ 850900 w 2386330"/>
                <a:gd name="connsiteY8" fmla="*/ 361948 h 2178052"/>
                <a:gd name="connsiteX9" fmla="*/ 856447 w 2386330"/>
                <a:gd name="connsiteY9" fmla="*/ 295388 h 2178052"/>
                <a:gd name="connsiteX10" fmla="*/ 1037590 w 2386330"/>
                <a:gd name="connsiteY10" fmla="*/ 309880 h 2178052"/>
                <a:gd name="connsiteX11" fmla="*/ 1075690 w 2386330"/>
                <a:gd name="connsiteY11" fmla="*/ 279400 h 2178052"/>
                <a:gd name="connsiteX12" fmla="*/ 1174750 w 2386330"/>
                <a:gd name="connsiteY12" fmla="*/ 256540 h 2178052"/>
                <a:gd name="connsiteX13" fmla="*/ 1304290 w 2386330"/>
                <a:gd name="connsiteY13" fmla="*/ 294640 h 2178052"/>
                <a:gd name="connsiteX14" fmla="*/ 1357630 w 2386330"/>
                <a:gd name="connsiteY14" fmla="*/ 256540 h 2178052"/>
                <a:gd name="connsiteX15" fmla="*/ 1494790 w 2386330"/>
                <a:gd name="connsiteY15" fmla="*/ 279400 h 2178052"/>
                <a:gd name="connsiteX16" fmla="*/ 1570990 w 2386330"/>
                <a:gd name="connsiteY16" fmla="*/ 271780 h 2178052"/>
                <a:gd name="connsiteX17" fmla="*/ 1776730 w 2386330"/>
                <a:gd name="connsiteY17" fmla="*/ 393700 h 2178052"/>
                <a:gd name="connsiteX18" fmla="*/ 1951990 w 2386330"/>
                <a:gd name="connsiteY18" fmla="*/ 462280 h 2178052"/>
                <a:gd name="connsiteX19" fmla="*/ 1997710 w 2386330"/>
                <a:gd name="connsiteY19" fmla="*/ 546100 h 2178052"/>
                <a:gd name="connsiteX20" fmla="*/ 2051050 w 2386330"/>
                <a:gd name="connsiteY20" fmla="*/ 538480 h 2178052"/>
                <a:gd name="connsiteX21" fmla="*/ 2180590 w 2386330"/>
                <a:gd name="connsiteY21" fmla="*/ 401320 h 2178052"/>
                <a:gd name="connsiteX22" fmla="*/ 2317750 w 2386330"/>
                <a:gd name="connsiteY22" fmla="*/ 363220 h 2178052"/>
                <a:gd name="connsiteX23" fmla="*/ 2378710 w 2386330"/>
                <a:gd name="connsiteY23" fmla="*/ 439420 h 2178052"/>
                <a:gd name="connsiteX24" fmla="*/ 2386330 w 2386330"/>
                <a:gd name="connsiteY24" fmla="*/ 622300 h 2178052"/>
                <a:gd name="connsiteX25" fmla="*/ 2340610 w 2386330"/>
                <a:gd name="connsiteY25" fmla="*/ 728980 h 2178052"/>
                <a:gd name="connsiteX26" fmla="*/ 2279650 w 2386330"/>
                <a:gd name="connsiteY26" fmla="*/ 782320 h 2178052"/>
                <a:gd name="connsiteX27" fmla="*/ 2218690 w 2386330"/>
                <a:gd name="connsiteY27" fmla="*/ 782320 h 2178052"/>
                <a:gd name="connsiteX28" fmla="*/ 2218690 w 2386330"/>
                <a:gd name="connsiteY28" fmla="*/ 850900 h 2178052"/>
                <a:gd name="connsiteX29" fmla="*/ 2165350 w 2386330"/>
                <a:gd name="connsiteY29" fmla="*/ 858520 h 2178052"/>
                <a:gd name="connsiteX30" fmla="*/ 2127250 w 2386330"/>
                <a:gd name="connsiteY30" fmla="*/ 927100 h 2178052"/>
                <a:gd name="connsiteX31" fmla="*/ 2051050 w 2386330"/>
                <a:gd name="connsiteY31" fmla="*/ 934720 h 2178052"/>
                <a:gd name="connsiteX32" fmla="*/ 2035810 w 2386330"/>
                <a:gd name="connsiteY32" fmla="*/ 1010920 h 2178052"/>
                <a:gd name="connsiteX33" fmla="*/ 1997710 w 2386330"/>
                <a:gd name="connsiteY33" fmla="*/ 1049020 h 2178052"/>
                <a:gd name="connsiteX34" fmla="*/ 1921510 w 2386330"/>
                <a:gd name="connsiteY34" fmla="*/ 1079500 h 2178052"/>
                <a:gd name="connsiteX35" fmla="*/ 1883410 w 2386330"/>
                <a:gd name="connsiteY35" fmla="*/ 1140460 h 2178052"/>
                <a:gd name="connsiteX36" fmla="*/ 1860550 w 2386330"/>
                <a:gd name="connsiteY36" fmla="*/ 1209040 h 2178052"/>
                <a:gd name="connsiteX37" fmla="*/ 1761490 w 2386330"/>
                <a:gd name="connsiteY37" fmla="*/ 1254760 h 2178052"/>
                <a:gd name="connsiteX38" fmla="*/ 1833188 w 2386330"/>
                <a:gd name="connsiteY38" fmla="*/ 1491364 h 2178052"/>
                <a:gd name="connsiteX39" fmla="*/ 1625600 w 2386330"/>
                <a:gd name="connsiteY39" fmla="*/ 1485900 h 2178052"/>
                <a:gd name="connsiteX40" fmla="*/ 1606550 w 2386330"/>
                <a:gd name="connsiteY40" fmla="*/ 1428748 h 2178052"/>
                <a:gd name="connsiteX41" fmla="*/ 1441450 w 2386330"/>
                <a:gd name="connsiteY41" fmla="*/ 1320800 h 2178052"/>
                <a:gd name="connsiteX42" fmla="*/ 1428750 w 2386330"/>
                <a:gd name="connsiteY42" fmla="*/ 1390652 h 2178052"/>
                <a:gd name="connsiteX43" fmla="*/ 1181100 w 2386330"/>
                <a:gd name="connsiteY43" fmla="*/ 1587500 h 2178052"/>
                <a:gd name="connsiteX44" fmla="*/ 1117600 w 2386330"/>
                <a:gd name="connsiteY44" fmla="*/ 1587500 h 2178052"/>
                <a:gd name="connsiteX45" fmla="*/ 1123950 w 2386330"/>
                <a:gd name="connsiteY45" fmla="*/ 1644652 h 2178052"/>
                <a:gd name="connsiteX46" fmla="*/ 1168400 w 2386330"/>
                <a:gd name="connsiteY46" fmla="*/ 1708148 h 2178052"/>
                <a:gd name="connsiteX47" fmla="*/ 1174750 w 2386330"/>
                <a:gd name="connsiteY47" fmla="*/ 1765300 h 2178052"/>
                <a:gd name="connsiteX48" fmla="*/ 1263650 w 2386330"/>
                <a:gd name="connsiteY48" fmla="*/ 1854200 h 2178052"/>
                <a:gd name="connsiteX49" fmla="*/ 1301750 w 2386330"/>
                <a:gd name="connsiteY49" fmla="*/ 2038348 h 2178052"/>
                <a:gd name="connsiteX50" fmla="*/ 1416050 w 2386330"/>
                <a:gd name="connsiteY50" fmla="*/ 2120900 h 2178052"/>
                <a:gd name="connsiteX51" fmla="*/ 1377950 w 2386330"/>
                <a:gd name="connsiteY51" fmla="*/ 2178052 h 2178052"/>
                <a:gd name="connsiteX52" fmla="*/ 1035050 w 2386330"/>
                <a:gd name="connsiteY52" fmla="*/ 2127252 h 2178052"/>
                <a:gd name="connsiteX53" fmla="*/ 1041400 w 2386330"/>
                <a:gd name="connsiteY53" fmla="*/ 2082800 h 2178052"/>
                <a:gd name="connsiteX54" fmla="*/ 1009650 w 2386330"/>
                <a:gd name="connsiteY54" fmla="*/ 2070100 h 2178052"/>
                <a:gd name="connsiteX55" fmla="*/ 920750 w 2386330"/>
                <a:gd name="connsiteY55" fmla="*/ 2044700 h 2178052"/>
                <a:gd name="connsiteX56" fmla="*/ 806450 w 2386330"/>
                <a:gd name="connsiteY56" fmla="*/ 1949452 h 2178052"/>
                <a:gd name="connsiteX57" fmla="*/ 711200 w 2386330"/>
                <a:gd name="connsiteY57" fmla="*/ 1879600 h 2178052"/>
                <a:gd name="connsiteX58" fmla="*/ 692150 w 2386330"/>
                <a:gd name="connsiteY58" fmla="*/ 1822452 h 2178052"/>
                <a:gd name="connsiteX59" fmla="*/ 539750 w 2386330"/>
                <a:gd name="connsiteY59" fmla="*/ 1727200 h 2178052"/>
                <a:gd name="connsiteX60" fmla="*/ 501650 w 2386330"/>
                <a:gd name="connsiteY60" fmla="*/ 1612900 h 2178052"/>
                <a:gd name="connsiteX61" fmla="*/ 596900 w 2386330"/>
                <a:gd name="connsiteY61" fmla="*/ 1587500 h 2178052"/>
                <a:gd name="connsiteX62" fmla="*/ 546100 w 2386330"/>
                <a:gd name="connsiteY62" fmla="*/ 1409700 h 2178052"/>
                <a:gd name="connsiteX63" fmla="*/ 400050 w 2386330"/>
                <a:gd name="connsiteY63" fmla="*/ 1435100 h 2178052"/>
                <a:gd name="connsiteX64" fmla="*/ 247650 w 2386330"/>
                <a:gd name="connsiteY64" fmla="*/ 1390652 h 2178052"/>
                <a:gd name="connsiteX65" fmla="*/ 152400 w 2386330"/>
                <a:gd name="connsiteY65" fmla="*/ 1339852 h 2178052"/>
                <a:gd name="connsiteX66" fmla="*/ 158750 w 2386330"/>
                <a:gd name="connsiteY66" fmla="*/ 1130300 h 2178052"/>
                <a:gd name="connsiteX67" fmla="*/ 0 w 2386330"/>
                <a:gd name="connsiteY67" fmla="*/ 939800 h 2178052"/>
                <a:gd name="connsiteX68" fmla="*/ 88900 w 2386330"/>
                <a:gd name="connsiteY68" fmla="*/ 774700 h 2178052"/>
                <a:gd name="connsiteX69" fmla="*/ 222250 w 2386330"/>
                <a:gd name="connsiteY69" fmla="*/ 927100 h 2178052"/>
                <a:gd name="connsiteX70" fmla="*/ 254000 w 2386330"/>
                <a:gd name="connsiteY70" fmla="*/ 685800 h 2178052"/>
                <a:gd name="connsiteX71" fmla="*/ 292100 w 2386330"/>
                <a:gd name="connsiteY71" fmla="*/ 666748 h 2178052"/>
                <a:gd name="connsiteX72" fmla="*/ 279400 w 2386330"/>
                <a:gd name="connsiteY72" fmla="*/ 546100 h 2178052"/>
                <a:gd name="connsiteX73" fmla="*/ 228600 w 2386330"/>
                <a:gd name="connsiteY73" fmla="*/ 546100 h 2178052"/>
                <a:gd name="connsiteX74" fmla="*/ 114300 w 2386330"/>
                <a:gd name="connsiteY74" fmla="*/ 381000 h 2178052"/>
                <a:gd name="connsiteX75" fmla="*/ 114300 w 2386330"/>
                <a:gd name="connsiteY75" fmla="*/ 317500 h 2178052"/>
                <a:gd name="connsiteX76" fmla="*/ 133350 w 2386330"/>
                <a:gd name="connsiteY76" fmla="*/ 260348 h 2178052"/>
                <a:gd name="connsiteX77" fmla="*/ 177800 w 2386330"/>
                <a:gd name="connsiteY77" fmla="*/ 298452 h 2178052"/>
                <a:gd name="connsiteX78" fmla="*/ 254000 w 2386330"/>
                <a:gd name="connsiteY78" fmla="*/ 361948 h 2178052"/>
                <a:gd name="connsiteX79" fmla="*/ 247650 w 2386330"/>
                <a:gd name="connsiteY79" fmla="*/ 222252 h 2178052"/>
                <a:gd name="connsiteX80" fmla="*/ 222250 w 2386330"/>
                <a:gd name="connsiteY80" fmla="*/ 120652 h 2178052"/>
                <a:gd name="connsiteX81" fmla="*/ 279400 w 2386330"/>
                <a:gd name="connsiteY81" fmla="*/ 120652 h 2178052"/>
                <a:gd name="connsiteX82" fmla="*/ 273050 w 2386330"/>
                <a:gd name="connsiteY82" fmla="*/ 6348 h 2178052"/>
                <a:gd name="connsiteX83" fmla="*/ 381000 w 2386330"/>
                <a:gd name="connsiteY83" fmla="*/ 19052 h 2178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2386330" h="2178052">
                  <a:moveTo>
                    <a:pt x="425450" y="0"/>
                  </a:moveTo>
                  <a:lnTo>
                    <a:pt x="469900" y="50800"/>
                  </a:lnTo>
                  <a:lnTo>
                    <a:pt x="584200" y="63500"/>
                  </a:lnTo>
                  <a:lnTo>
                    <a:pt x="603250" y="133348"/>
                  </a:lnTo>
                  <a:lnTo>
                    <a:pt x="577850" y="177800"/>
                  </a:lnTo>
                  <a:lnTo>
                    <a:pt x="603250" y="285748"/>
                  </a:lnTo>
                  <a:lnTo>
                    <a:pt x="647700" y="342900"/>
                  </a:lnTo>
                  <a:lnTo>
                    <a:pt x="762000" y="368300"/>
                  </a:lnTo>
                  <a:lnTo>
                    <a:pt x="850900" y="361948"/>
                  </a:lnTo>
                  <a:lnTo>
                    <a:pt x="856447" y="295388"/>
                  </a:lnTo>
                  <a:lnTo>
                    <a:pt x="1037590" y="309880"/>
                  </a:lnTo>
                  <a:lnTo>
                    <a:pt x="1075690" y="279400"/>
                  </a:lnTo>
                  <a:lnTo>
                    <a:pt x="1174750" y="256540"/>
                  </a:lnTo>
                  <a:lnTo>
                    <a:pt x="1304290" y="294640"/>
                  </a:lnTo>
                  <a:lnTo>
                    <a:pt x="1357630" y="256540"/>
                  </a:lnTo>
                  <a:lnTo>
                    <a:pt x="1494790" y="279400"/>
                  </a:lnTo>
                  <a:lnTo>
                    <a:pt x="1570990" y="271780"/>
                  </a:lnTo>
                  <a:lnTo>
                    <a:pt x="1776730" y="393700"/>
                  </a:lnTo>
                  <a:lnTo>
                    <a:pt x="1951990" y="462280"/>
                  </a:lnTo>
                  <a:lnTo>
                    <a:pt x="1997710" y="546100"/>
                  </a:lnTo>
                  <a:lnTo>
                    <a:pt x="2051050" y="538480"/>
                  </a:lnTo>
                  <a:lnTo>
                    <a:pt x="2180590" y="401320"/>
                  </a:lnTo>
                  <a:lnTo>
                    <a:pt x="2317750" y="363220"/>
                  </a:lnTo>
                  <a:lnTo>
                    <a:pt x="2378710" y="439420"/>
                  </a:lnTo>
                  <a:lnTo>
                    <a:pt x="2386330" y="622300"/>
                  </a:lnTo>
                  <a:lnTo>
                    <a:pt x="2340610" y="728980"/>
                  </a:lnTo>
                  <a:lnTo>
                    <a:pt x="2279650" y="782320"/>
                  </a:lnTo>
                  <a:lnTo>
                    <a:pt x="2218690" y="782320"/>
                  </a:lnTo>
                  <a:lnTo>
                    <a:pt x="2218690" y="850900"/>
                  </a:lnTo>
                  <a:lnTo>
                    <a:pt x="2165350" y="858520"/>
                  </a:lnTo>
                  <a:lnTo>
                    <a:pt x="2127250" y="927100"/>
                  </a:lnTo>
                  <a:lnTo>
                    <a:pt x="2051050" y="934720"/>
                  </a:lnTo>
                  <a:lnTo>
                    <a:pt x="2035810" y="1010920"/>
                  </a:lnTo>
                  <a:lnTo>
                    <a:pt x="1997710" y="1049020"/>
                  </a:lnTo>
                  <a:lnTo>
                    <a:pt x="1921510" y="1079500"/>
                  </a:lnTo>
                  <a:lnTo>
                    <a:pt x="1883410" y="1140460"/>
                  </a:lnTo>
                  <a:lnTo>
                    <a:pt x="1860550" y="1209040"/>
                  </a:lnTo>
                  <a:lnTo>
                    <a:pt x="1761490" y="1254760"/>
                  </a:lnTo>
                  <a:lnTo>
                    <a:pt x="1833188" y="1491364"/>
                  </a:lnTo>
                  <a:lnTo>
                    <a:pt x="1625600" y="1485900"/>
                  </a:lnTo>
                  <a:lnTo>
                    <a:pt x="1606550" y="1428748"/>
                  </a:lnTo>
                  <a:lnTo>
                    <a:pt x="1441450" y="1320800"/>
                  </a:lnTo>
                  <a:lnTo>
                    <a:pt x="1428750" y="1390652"/>
                  </a:lnTo>
                  <a:lnTo>
                    <a:pt x="1181100" y="1587500"/>
                  </a:lnTo>
                  <a:lnTo>
                    <a:pt x="1117600" y="1587500"/>
                  </a:lnTo>
                  <a:lnTo>
                    <a:pt x="1123950" y="1644652"/>
                  </a:lnTo>
                  <a:lnTo>
                    <a:pt x="1168400" y="1708148"/>
                  </a:lnTo>
                  <a:lnTo>
                    <a:pt x="1174750" y="1765300"/>
                  </a:lnTo>
                  <a:lnTo>
                    <a:pt x="1263650" y="1854200"/>
                  </a:lnTo>
                  <a:lnTo>
                    <a:pt x="1301750" y="2038348"/>
                  </a:lnTo>
                  <a:lnTo>
                    <a:pt x="1416050" y="2120900"/>
                  </a:lnTo>
                  <a:lnTo>
                    <a:pt x="1377950" y="2178052"/>
                  </a:lnTo>
                  <a:lnTo>
                    <a:pt x="1035050" y="2127252"/>
                  </a:lnTo>
                  <a:lnTo>
                    <a:pt x="1041400" y="2082800"/>
                  </a:lnTo>
                  <a:lnTo>
                    <a:pt x="1009650" y="2070100"/>
                  </a:lnTo>
                  <a:lnTo>
                    <a:pt x="920750" y="2044700"/>
                  </a:lnTo>
                  <a:lnTo>
                    <a:pt x="806450" y="1949452"/>
                  </a:lnTo>
                  <a:lnTo>
                    <a:pt x="711200" y="1879600"/>
                  </a:lnTo>
                  <a:lnTo>
                    <a:pt x="692150" y="1822452"/>
                  </a:lnTo>
                  <a:lnTo>
                    <a:pt x="539750" y="1727200"/>
                  </a:lnTo>
                  <a:lnTo>
                    <a:pt x="501650" y="1612900"/>
                  </a:lnTo>
                  <a:lnTo>
                    <a:pt x="596900" y="1587500"/>
                  </a:lnTo>
                  <a:lnTo>
                    <a:pt x="546100" y="1409700"/>
                  </a:lnTo>
                  <a:lnTo>
                    <a:pt x="400050" y="1435100"/>
                  </a:lnTo>
                  <a:lnTo>
                    <a:pt x="247650" y="1390652"/>
                  </a:lnTo>
                  <a:lnTo>
                    <a:pt x="152400" y="1339852"/>
                  </a:lnTo>
                  <a:lnTo>
                    <a:pt x="158750" y="1130300"/>
                  </a:lnTo>
                  <a:lnTo>
                    <a:pt x="0" y="939800"/>
                  </a:lnTo>
                  <a:lnTo>
                    <a:pt x="88900" y="774700"/>
                  </a:lnTo>
                  <a:lnTo>
                    <a:pt x="222250" y="927100"/>
                  </a:lnTo>
                  <a:lnTo>
                    <a:pt x="254000" y="685800"/>
                  </a:lnTo>
                  <a:lnTo>
                    <a:pt x="292100" y="666748"/>
                  </a:lnTo>
                  <a:lnTo>
                    <a:pt x="279400" y="546100"/>
                  </a:lnTo>
                  <a:lnTo>
                    <a:pt x="228600" y="546100"/>
                  </a:lnTo>
                  <a:lnTo>
                    <a:pt x="114300" y="381000"/>
                  </a:lnTo>
                  <a:lnTo>
                    <a:pt x="114300" y="317500"/>
                  </a:lnTo>
                  <a:lnTo>
                    <a:pt x="133350" y="260348"/>
                  </a:lnTo>
                  <a:lnTo>
                    <a:pt x="177800" y="298452"/>
                  </a:lnTo>
                  <a:lnTo>
                    <a:pt x="254000" y="361948"/>
                  </a:lnTo>
                  <a:lnTo>
                    <a:pt x="247650" y="222252"/>
                  </a:lnTo>
                  <a:lnTo>
                    <a:pt x="222250" y="120652"/>
                  </a:lnTo>
                  <a:lnTo>
                    <a:pt x="279400" y="120652"/>
                  </a:lnTo>
                  <a:lnTo>
                    <a:pt x="273050" y="6348"/>
                  </a:lnTo>
                  <a:lnTo>
                    <a:pt x="381000" y="1905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0A4901C4-7813-8D4A-8893-2AAD059AE866}"/>
                </a:ext>
              </a:extLst>
            </p:cNvPr>
            <p:cNvSpPr/>
            <p:nvPr/>
          </p:nvSpPr>
          <p:spPr>
            <a:xfrm>
              <a:off x="3699735" y="1569295"/>
              <a:ext cx="1875213" cy="1777282"/>
            </a:xfrm>
            <a:custGeom>
              <a:avLst/>
              <a:gdLst>
                <a:gd name="connsiteX0" fmla="*/ 933450 w 3100387"/>
                <a:gd name="connsiteY0" fmla="*/ 0 h 2938460"/>
                <a:gd name="connsiteX1" fmla="*/ 933450 w 3100387"/>
                <a:gd name="connsiteY1" fmla="*/ 85724 h 2938460"/>
                <a:gd name="connsiteX2" fmla="*/ 990600 w 3100387"/>
                <a:gd name="connsiteY2" fmla="*/ 104772 h 2938460"/>
                <a:gd name="connsiteX3" fmla="*/ 1038225 w 3100387"/>
                <a:gd name="connsiteY3" fmla="*/ 104772 h 2938460"/>
                <a:gd name="connsiteX4" fmla="*/ 1057275 w 3100387"/>
                <a:gd name="connsiteY4" fmla="*/ 123824 h 2938460"/>
                <a:gd name="connsiteX5" fmla="*/ 1152525 w 3100387"/>
                <a:gd name="connsiteY5" fmla="*/ 57148 h 2938460"/>
                <a:gd name="connsiteX6" fmla="*/ 1228725 w 3100387"/>
                <a:gd name="connsiteY6" fmla="*/ 80964 h 2938460"/>
                <a:gd name="connsiteX7" fmla="*/ 1285875 w 3100387"/>
                <a:gd name="connsiteY7" fmla="*/ 85724 h 2938460"/>
                <a:gd name="connsiteX8" fmla="*/ 1295400 w 3100387"/>
                <a:gd name="connsiteY8" fmla="*/ 161924 h 2938460"/>
                <a:gd name="connsiteX9" fmla="*/ 1299210 w 3100387"/>
                <a:gd name="connsiteY9" fmla="*/ 176076 h 2938460"/>
                <a:gd name="connsiteX10" fmla="*/ 1217930 w 3100387"/>
                <a:gd name="connsiteY10" fmla="*/ 327024 h 2938460"/>
                <a:gd name="connsiteX11" fmla="*/ 1376680 w 3100387"/>
                <a:gd name="connsiteY11" fmla="*/ 517524 h 2938460"/>
                <a:gd name="connsiteX12" fmla="*/ 1370330 w 3100387"/>
                <a:gd name="connsiteY12" fmla="*/ 727076 h 2938460"/>
                <a:gd name="connsiteX13" fmla="*/ 1465580 w 3100387"/>
                <a:gd name="connsiteY13" fmla="*/ 777876 h 2938460"/>
                <a:gd name="connsiteX14" fmla="*/ 1617980 w 3100387"/>
                <a:gd name="connsiteY14" fmla="*/ 822324 h 2938460"/>
                <a:gd name="connsiteX15" fmla="*/ 1764030 w 3100387"/>
                <a:gd name="connsiteY15" fmla="*/ 796924 h 2938460"/>
                <a:gd name="connsiteX16" fmla="*/ 1814830 w 3100387"/>
                <a:gd name="connsiteY16" fmla="*/ 974724 h 2938460"/>
                <a:gd name="connsiteX17" fmla="*/ 1719580 w 3100387"/>
                <a:gd name="connsiteY17" fmla="*/ 1000124 h 2938460"/>
                <a:gd name="connsiteX18" fmla="*/ 1757680 w 3100387"/>
                <a:gd name="connsiteY18" fmla="*/ 1114424 h 2938460"/>
                <a:gd name="connsiteX19" fmla="*/ 1910080 w 3100387"/>
                <a:gd name="connsiteY19" fmla="*/ 1209676 h 2938460"/>
                <a:gd name="connsiteX20" fmla="*/ 1929130 w 3100387"/>
                <a:gd name="connsiteY20" fmla="*/ 1266824 h 2938460"/>
                <a:gd name="connsiteX21" fmla="*/ 2024380 w 3100387"/>
                <a:gd name="connsiteY21" fmla="*/ 1336676 h 2938460"/>
                <a:gd name="connsiteX22" fmla="*/ 2138680 w 3100387"/>
                <a:gd name="connsiteY22" fmla="*/ 1431924 h 2938460"/>
                <a:gd name="connsiteX23" fmla="*/ 2227580 w 3100387"/>
                <a:gd name="connsiteY23" fmla="*/ 1457324 h 2938460"/>
                <a:gd name="connsiteX24" fmla="*/ 2259330 w 3100387"/>
                <a:gd name="connsiteY24" fmla="*/ 1470024 h 2938460"/>
                <a:gd name="connsiteX25" fmla="*/ 2252980 w 3100387"/>
                <a:gd name="connsiteY25" fmla="*/ 1514476 h 2938460"/>
                <a:gd name="connsiteX26" fmla="*/ 2562274 w 3100387"/>
                <a:gd name="connsiteY26" fmla="*/ 1560296 h 2938460"/>
                <a:gd name="connsiteX27" fmla="*/ 2543175 w 3100387"/>
                <a:gd name="connsiteY27" fmla="*/ 1643060 h 2938460"/>
                <a:gd name="connsiteX28" fmla="*/ 2419350 w 3100387"/>
                <a:gd name="connsiteY28" fmla="*/ 1719260 h 2938460"/>
                <a:gd name="connsiteX29" fmla="*/ 2419350 w 3100387"/>
                <a:gd name="connsiteY29" fmla="*/ 1762124 h 2938460"/>
                <a:gd name="connsiteX30" fmla="*/ 2514600 w 3100387"/>
                <a:gd name="connsiteY30" fmla="*/ 1924048 h 2938460"/>
                <a:gd name="connsiteX31" fmla="*/ 2586037 w 3100387"/>
                <a:gd name="connsiteY31" fmla="*/ 1928812 h 2938460"/>
                <a:gd name="connsiteX32" fmla="*/ 2647950 w 3100387"/>
                <a:gd name="connsiteY32" fmla="*/ 1871660 h 2938460"/>
                <a:gd name="connsiteX33" fmla="*/ 2876550 w 3100387"/>
                <a:gd name="connsiteY33" fmla="*/ 1838324 h 2938460"/>
                <a:gd name="connsiteX34" fmla="*/ 2947987 w 3100387"/>
                <a:gd name="connsiteY34" fmla="*/ 1914524 h 2938460"/>
                <a:gd name="connsiteX35" fmla="*/ 3081337 w 3100387"/>
                <a:gd name="connsiteY35" fmla="*/ 2190748 h 2938460"/>
                <a:gd name="connsiteX36" fmla="*/ 3071812 w 3100387"/>
                <a:gd name="connsiteY36" fmla="*/ 2290764 h 2938460"/>
                <a:gd name="connsiteX37" fmla="*/ 3100387 w 3100387"/>
                <a:gd name="connsiteY37" fmla="*/ 2333624 h 2938460"/>
                <a:gd name="connsiteX38" fmla="*/ 2995612 w 3100387"/>
                <a:gd name="connsiteY38" fmla="*/ 2466972 h 2938460"/>
                <a:gd name="connsiteX39" fmla="*/ 3028950 w 3100387"/>
                <a:gd name="connsiteY39" fmla="*/ 2552700 h 2938460"/>
                <a:gd name="connsiteX40" fmla="*/ 2990850 w 3100387"/>
                <a:gd name="connsiteY40" fmla="*/ 2605088 h 2938460"/>
                <a:gd name="connsiteX41" fmla="*/ 2838450 w 3100387"/>
                <a:gd name="connsiteY41" fmla="*/ 2667000 h 2938460"/>
                <a:gd name="connsiteX42" fmla="*/ 2738437 w 3100387"/>
                <a:gd name="connsiteY42" fmla="*/ 2676524 h 2938460"/>
                <a:gd name="connsiteX43" fmla="*/ 2714625 w 3100387"/>
                <a:gd name="connsiteY43" fmla="*/ 2767012 h 2938460"/>
                <a:gd name="connsiteX44" fmla="*/ 2662237 w 3100387"/>
                <a:gd name="connsiteY44" fmla="*/ 2767012 h 2938460"/>
                <a:gd name="connsiteX45" fmla="*/ 2638425 w 3100387"/>
                <a:gd name="connsiteY45" fmla="*/ 2819400 h 2938460"/>
                <a:gd name="connsiteX46" fmla="*/ 2538412 w 3100387"/>
                <a:gd name="connsiteY46" fmla="*/ 2819400 h 2938460"/>
                <a:gd name="connsiteX47" fmla="*/ 2490787 w 3100387"/>
                <a:gd name="connsiteY47" fmla="*/ 2847972 h 2938460"/>
                <a:gd name="connsiteX48" fmla="*/ 2447925 w 3100387"/>
                <a:gd name="connsiteY48" fmla="*/ 2795588 h 2938460"/>
                <a:gd name="connsiteX49" fmla="*/ 2314575 w 3100387"/>
                <a:gd name="connsiteY49" fmla="*/ 2724148 h 2938460"/>
                <a:gd name="connsiteX50" fmla="*/ 2305050 w 3100387"/>
                <a:gd name="connsiteY50" fmla="*/ 2547936 h 2938460"/>
                <a:gd name="connsiteX51" fmla="*/ 2381250 w 3100387"/>
                <a:gd name="connsiteY51" fmla="*/ 2562224 h 2938460"/>
                <a:gd name="connsiteX52" fmla="*/ 2566987 w 3100387"/>
                <a:gd name="connsiteY52" fmla="*/ 2400300 h 2938460"/>
                <a:gd name="connsiteX53" fmla="*/ 2576512 w 3100387"/>
                <a:gd name="connsiteY53" fmla="*/ 2314572 h 2938460"/>
                <a:gd name="connsiteX54" fmla="*/ 2528887 w 3100387"/>
                <a:gd name="connsiteY54" fmla="*/ 2290764 h 2938460"/>
                <a:gd name="connsiteX55" fmla="*/ 2509837 w 3100387"/>
                <a:gd name="connsiteY55" fmla="*/ 2238372 h 2938460"/>
                <a:gd name="connsiteX56" fmla="*/ 2519362 w 3100387"/>
                <a:gd name="connsiteY56" fmla="*/ 2200276 h 2938460"/>
                <a:gd name="connsiteX57" fmla="*/ 2481262 w 3100387"/>
                <a:gd name="connsiteY57" fmla="*/ 2143124 h 2938460"/>
                <a:gd name="connsiteX58" fmla="*/ 2352675 w 3100387"/>
                <a:gd name="connsiteY58" fmla="*/ 2166936 h 2938460"/>
                <a:gd name="connsiteX59" fmla="*/ 2314575 w 3100387"/>
                <a:gd name="connsiteY59" fmla="*/ 2185988 h 2938460"/>
                <a:gd name="connsiteX60" fmla="*/ 2266950 w 3100387"/>
                <a:gd name="connsiteY60" fmla="*/ 2143124 h 2938460"/>
                <a:gd name="connsiteX61" fmla="*/ 2152650 w 3100387"/>
                <a:gd name="connsiteY61" fmla="*/ 2152648 h 2938460"/>
                <a:gd name="connsiteX62" fmla="*/ 2057400 w 3100387"/>
                <a:gd name="connsiteY62" fmla="*/ 2257424 h 2938460"/>
                <a:gd name="connsiteX63" fmla="*/ 1885950 w 3100387"/>
                <a:gd name="connsiteY63" fmla="*/ 2290764 h 2938460"/>
                <a:gd name="connsiteX64" fmla="*/ 1871662 w 3100387"/>
                <a:gd name="connsiteY64" fmla="*/ 2257424 h 2938460"/>
                <a:gd name="connsiteX65" fmla="*/ 1800225 w 3100387"/>
                <a:gd name="connsiteY65" fmla="*/ 2266948 h 2938460"/>
                <a:gd name="connsiteX66" fmla="*/ 1795462 w 3100387"/>
                <a:gd name="connsiteY66" fmla="*/ 2309812 h 2938460"/>
                <a:gd name="connsiteX67" fmla="*/ 1809750 w 3100387"/>
                <a:gd name="connsiteY67" fmla="*/ 2343148 h 2938460"/>
                <a:gd name="connsiteX68" fmla="*/ 1704975 w 3100387"/>
                <a:gd name="connsiteY68" fmla="*/ 2447924 h 2938460"/>
                <a:gd name="connsiteX69" fmla="*/ 1600200 w 3100387"/>
                <a:gd name="connsiteY69" fmla="*/ 2647948 h 2938460"/>
                <a:gd name="connsiteX70" fmla="*/ 1438275 w 3100387"/>
                <a:gd name="connsiteY70" fmla="*/ 2719388 h 2938460"/>
                <a:gd name="connsiteX71" fmla="*/ 1447800 w 3100387"/>
                <a:gd name="connsiteY71" fmla="*/ 2786060 h 2938460"/>
                <a:gd name="connsiteX72" fmla="*/ 1304925 w 3100387"/>
                <a:gd name="connsiteY72" fmla="*/ 2905124 h 2938460"/>
                <a:gd name="connsiteX73" fmla="*/ 1171575 w 3100387"/>
                <a:gd name="connsiteY73" fmla="*/ 2938460 h 2938460"/>
                <a:gd name="connsiteX74" fmla="*/ 1214437 w 3100387"/>
                <a:gd name="connsiteY74" fmla="*/ 2881312 h 2938460"/>
                <a:gd name="connsiteX75" fmla="*/ 1323975 w 3100387"/>
                <a:gd name="connsiteY75" fmla="*/ 2681288 h 2938460"/>
                <a:gd name="connsiteX76" fmla="*/ 1362075 w 3100387"/>
                <a:gd name="connsiteY76" fmla="*/ 2657476 h 2938460"/>
                <a:gd name="connsiteX77" fmla="*/ 1371600 w 3100387"/>
                <a:gd name="connsiteY77" fmla="*/ 2528888 h 2938460"/>
                <a:gd name="connsiteX78" fmla="*/ 1419225 w 3100387"/>
                <a:gd name="connsiteY78" fmla="*/ 2505076 h 2938460"/>
                <a:gd name="connsiteX79" fmla="*/ 1414462 w 3100387"/>
                <a:gd name="connsiteY79" fmla="*/ 2366964 h 2938460"/>
                <a:gd name="connsiteX80" fmla="*/ 1343025 w 3100387"/>
                <a:gd name="connsiteY80" fmla="*/ 2276476 h 2938460"/>
                <a:gd name="connsiteX81" fmla="*/ 1338262 w 3100387"/>
                <a:gd name="connsiteY81" fmla="*/ 2243136 h 2938460"/>
                <a:gd name="connsiteX82" fmla="*/ 1238250 w 3100387"/>
                <a:gd name="connsiteY82" fmla="*/ 2138364 h 2938460"/>
                <a:gd name="connsiteX83" fmla="*/ 1233487 w 3100387"/>
                <a:gd name="connsiteY83" fmla="*/ 2081212 h 2938460"/>
                <a:gd name="connsiteX84" fmla="*/ 1195387 w 3100387"/>
                <a:gd name="connsiteY84" fmla="*/ 2052636 h 2938460"/>
                <a:gd name="connsiteX85" fmla="*/ 1147762 w 3100387"/>
                <a:gd name="connsiteY85" fmla="*/ 2071688 h 2938460"/>
                <a:gd name="connsiteX86" fmla="*/ 1042987 w 3100387"/>
                <a:gd name="connsiteY86" fmla="*/ 2009772 h 2938460"/>
                <a:gd name="connsiteX87" fmla="*/ 981075 w 3100387"/>
                <a:gd name="connsiteY87" fmla="*/ 1914524 h 2938460"/>
                <a:gd name="connsiteX88" fmla="*/ 938212 w 3100387"/>
                <a:gd name="connsiteY88" fmla="*/ 1800224 h 2938460"/>
                <a:gd name="connsiteX89" fmla="*/ 881062 w 3100387"/>
                <a:gd name="connsiteY89" fmla="*/ 1690688 h 2938460"/>
                <a:gd name="connsiteX90" fmla="*/ 790575 w 3100387"/>
                <a:gd name="connsiteY90" fmla="*/ 1562100 h 2938460"/>
                <a:gd name="connsiteX91" fmla="*/ 795337 w 3100387"/>
                <a:gd name="connsiteY91" fmla="*/ 1452564 h 2938460"/>
                <a:gd name="connsiteX92" fmla="*/ 866775 w 3100387"/>
                <a:gd name="connsiteY92" fmla="*/ 1381124 h 2938460"/>
                <a:gd name="connsiteX93" fmla="*/ 838200 w 3100387"/>
                <a:gd name="connsiteY93" fmla="*/ 1281112 h 2938460"/>
                <a:gd name="connsiteX94" fmla="*/ 919162 w 3100387"/>
                <a:gd name="connsiteY94" fmla="*/ 1023936 h 2938460"/>
                <a:gd name="connsiteX95" fmla="*/ 1104900 w 3100387"/>
                <a:gd name="connsiteY95" fmla="*/ 1128712 h 2938460"/>
                <a:gd name="connsiteX96" fmla="*/ 1123950 w 3100387"/>
                <a:gd name="connsiteY96" fmla="*/ 1190624 h 2938460"/>
                <a:gd name="connsiteX97" fmla="*/ 1162050 w 3100387"/>
                <a:gd name="connsiteY97" fmla="*/ 1190624 h 2938460"/>
                <a:gd name="connsiteX98" fmla="*/ 1214437 w 3100387"/>
                <a:gd name="connsiteY98" fmla="*/ 1219200 h 2938460"/>
                <a:gd name="connsiteX99" fmla="*/ 1143000 w 3100387"/>
                <a:gd name="connsiteY99" fmla="*/ 1328736 h 2938460"/>
                <a:gd name="connsiteX100" fmla="*/ 1138237 w 3100387"/>
                <a:gd name="connsiteY100" fmla="*/ 1404936 h 2938460"/>
                <a:gd name="connsiteX101" fmla="*/ 1257300 w 3100387"/>
                <a:gd name="connsiteY101" fmla="*/ 1352548 h 2938460"/>
                <a:gd name="connsiteX102" fmla="*/ 1357312 w 3100387"/>
                <a:gd name="connsiteY102" fmla="*/ 1381124 h 2938460"/>
                <a:gd name="connsiteX103" fmla="*/ 1366837 w 3100387"/>
                <a:gd name="connsiteY103" fmla="*/ 1500188 h 2938460"/>
                <a:gd name="connsiteX104" fmla="*/ 1352550 w 3100387"/>
                <a:gd name="connsiteY104" fmla="*/ 1528764 h 2938460"/>
                <a:gd name="connsiteX105" fmla="*/ 1338262 w 3100387"/>
                <a:gd name="connsiteY105" fmla="*/ 1652588 h 2938460"/>
                <a:gd name="connsiteX106" fmla="*/ 1290637 w 3100387"/>
                <a:gd name="connsiteY106" fmla="*/ 1647824 h 2938460"/>
                <a:gd name="connsiteX107" fmla="*/ 1276350 w 3100387"/>
                <a:gd name="connsiteY107" fmla="*/ 1747836 h 2938460"/>
                <a:gd name="connsiteX108" fmla="*/ 1343025 w 3100387"/>
                <a:gd name="connsiteY108" fmla="*/ 1790700 h 2938460"/>
                <a:gd name="connsiteX109" fmla="*/ 1323975 w 3100387"/>
                <a:gd name="connsiteY109" fmla="*/ 1862136 h 2938460"/>
                <a:gd name="connsiteX110" fmla="*/ 1452562 w 3100387"/>
                <a:gd name="connsiteY110" fmla="*/ 2000248 h 2938460"/>
                <a:gd name="connsiteX111" fmla="*/ 1600200 w 3100387"/>
                <a:gd name="connsiteY111" fmla="*/ 1857372 h 2938460"/>
                <a:gd name="connsiteX112" fmla="*/ 1719262 w 3100387"/>
                <a:gd name="connsiteY112" fmla="*/ 1885948 h 2938460"/>
                <a:gd name="connsiteX113" fmla="*/ 1900237 w 3100387"/>
                <a:gd name="connsiteY113" fmla="*/ 2000248 h 2938460"/>
                <a:gd name="connsiteX114" fmla="*/ 1943100 w 3100387"/>
                <a:gd name="connsiteY114" fmla="*/ 1971676 h 2938460"/>
                <a:gd name="connsiteX115" fmla="*/ 1824037 w 3100387"/>
                <a:gd name="connsiteY115" fmla="*/ 1838324 h 2938460"/>
                <a:gd name="connsiteX116" fmla="*/ 1828800 w 3100387"/>
                <a:gd name="connsiteY116" fmla="*/ 1785936 h 2938460"/>
                <a:gd name="connsiteX117" fmla="*/ 1709737 w 3100387"/>
                <a:gd name="connsiteY117" fmla="*/ 1685924 h 2938460"/>
                <a:gd name="connsiteX118" fmla="*/ 1704975 w 3100387"/>
                <a:gd name="connsiteY118" fmla="*/ 1547812 h 2938460"/>
                <a:gd name="connsiteX119" fmla="*/ 1785937 w 3100387"/>
                <a:gd name="connsiteY119" fmla="*/ 1462088 h 2938460"/>
                <a:gd name="connsiteX120" fmla="*/ 1757362 w 3100387"/>
                <a:gd name="connsiteY120" fmla="*/ 1328736 h 2938460"/>
                <a:gd name="connsiteX121" fmla="*/ 1571625 w 3100387"/>
                <a:gd name="connsiteY121" fmla="*/ 1176336 h 2938460"/>
                <a:gd name="connsiteX122" fmla="*/ 1490662 w 3100387"/>
                <a:gd name="connsiteY122" fmla="*/ 1190624 h 2938460"/>
                <a:gd name="connsiteX123" fmla="*/ 1443037 w 3100387"/>
                <a:gd name="connsiteY123" fmla="*/ 1204912 h 2938460"/>
                <a:gd name="connsiteX124" fmla="*/ 1371600 w 3100387"/>
                <a:gd name="connsiteY124" fmla="*/ 1133476 h 2938460"/>
                <a:gd name="connsiteX125" fmla="*/ 1309687 w 3100387"/>
                <a:gd name="connsiteY125" fmla="*/ 1143000 h 2938460"/>
                <a:gd name="connsiteX126" fmla="*/ 1295400 w 3100387"/>
                <a:gd name="connsiteY126" fmla="*/ 1085848 h 2938460"/>
                <a:gd name="connsiteX127" fmla="*/ 1300162 w 3100387"/>
                <a:gd name="connsiteY127" fmla="*/ 909636 h 2938460"/>
                <a:gd name="connsiteX128" fmla="*/ 1133475 w 3100387"/>
                <a:gd name="connsiteY128" fmla="*/ 900112 h 2938460"/>
                <a:gd name="connsiteX129" fmla="*/ 1104900 w 3100387"/>
                <a:gd name="connsiteY129" fmla="*/ 819148 h 2938460"/>
                <a:gd name="connsiteX130" fmla="*/ 1071562 w 3100387"/>
                <a:gd name="connsiteY130" fmla="*/ 814388 h 2938460"/>
                <a:gd name="connsiteX131" fmla="*/ 1023937 w 3100387"/>
                <a:gd name="connsiteY131" fmla="*/ 885824 h 2938460"/>
                <a:gd name="connsiteX132" fmla="*/ 923925 w 3100387"/>
                <a:gd name="connsiteY132" fmla="*/ 904876 h 2938460"/>
                <a:gd name="connsiteX133" fmla="*/ 866775 w 3100387"/>
                <a:gd name="connsiteY133" fmla="*/ 800100 h 2938460"/>
                <a:gd name="connsiteX134" fmla="*/ 800100 w 3100387"/>
                <a:gd name="connsiteY134" fmla="*/ 800100 h 2938460"/>
                <a:gd name="connsiteX135" fmla="*/ 823912 w 3100387"/>
                <a:gd name="connsiteY135" fmla="*/ 652460 h 2938460"/>
                <a:gd name="connsiteX136" fmla="*/ 747712 w 3100387"/>
                <a:gd name="connsiteY136" fmla="*/ 704848 h 2938460"/>
                <a:gd name="connsiteX137" fmla="*/ 719137 w 3100387"/>
                <a:gd name="connsiteY137" fmla="*/ 657224 h 2938460"/>
                <a:gd name="connsiteX138" fmla="*/ 652462 w 3100387"/>
                <a:gd name="connsiteY138" fmla="*/ 642936 h 2938460"/>
                <a:gd name="connsiteX139" fmla="*/ 642937 w 3100387"/>
                <a:gd name="connsiteY139" fmla="*/ 609600 h 2938460"/>
                <a:gd name="connsiteX140" fmla="*/ 604837 w 3100387"/>
                <a:gd name="connsiteY140" fmla="*/ 600076 h 2938460"/>
                <a:gd name="connsiteX141" fmla="*/ 576262 w 3100387"/>
                <a:gd name="connsiteY141" fmla="*/ 566736 h 2938460"/>
                <a:gd name="connsiteX142" fmla="*/ 600075 w 3100387"/>
                <a:gd name="connsiteY142" fmla="*/ 519112 h 2938460"/>
                <a:gd name="connsiteX143" fmla="*/ 595312 w 3100387"/>
                <a:gd name="connsiteY143" fmla="*/ 471488 h 2938460"/>
                <a:gd name="connsiteX144" fmla="*/ 652462 w 3100387"/>
                <a:gd name="connsiteY144" fmla="*/ 414336 h 2938460"/>
                <a:gd name="connsiteX145" fmla="*/ 671512 w 3100387"/>
                <a:gd name="connsiteY145" fmla="*/ 342900 h 2938460"/>
                <a:gd name="connsiteX146" fmla="*/ 695325 w 3100387"/>
                <a:gd name="connsiteY146" fmla="*/ 285748 h 2938460"/>
                <a:gd name="connsiteX147" fmla="*/ 642937 w 3100387"/>
                <a:gd name="connsiteY147" fmla="*/ 280988 h 2938460"/>
                <a:gd name="connsiteX148" fmla="*/ 614362 w 3100387"/>
                <a:gd name="connsiteY148" fmla="*/ 214312 h 2938460"/>
                <a:gd name="connsiteX149" fmla="*/ 614362 w 3100387"/>
                <a:gd name="connsiteY149" fmla="*/ 123824 h 2938460"/>
                <a:gd name="connsiteX150" fmla="*/ 571500 w 3100387"/>
                <a:gd name="connsiteY150" fmla="*/ 123824 h 2938460"/>
                <a:gd name="connsiteX151" fmla="*/ 523875 w 3100387"/>
                <a:gd name="connsiteY151" fmla="*/ 176212 h 2938460"/>
                <a:gd name="connsiteX152" fmla="*/ 485775 w 3100387"/>
                <a:gd name="connsiteY152" fmla="*/ 195260 h 2938460"/>
                <a:gd name="connsiteX153" fmla="*/ 500062 w 3100387"/>
                <a:gd name="connsiteY153" fmla="*/ 252412 h 2938460"/>
                <a:gd name="connsiteX154" fmla="*/ 438150 w 3100387"/>
                <a:gd name="connsiteY154" fmla="*/ 290512 h 2938460"/>
                <a:gd name="connsiteX155" fmla="*/ 447675 w 3100387"/>
                <a:gd name="connsiteY155" fmla="*/ 357188 h 2938460"/>
                <a:gd name="connsiteX156" fmla="*/ 409575 w 3100387"/>
                <a:gd name="connsiteY156" fmla="*/ 361948 h 2938460"/>
                <a:gd name="connsiteX157" fmla="*/ 419100 w 3100387"/>
                <a:gd name="connsiteY157" fmla="*/ 419100 h 2938460"/>
                <a:gd name="connsiteX158" fmla="*/ 309562 w 3100387"/>
                <a:gd name="connsiteY158" fmla="*/ 609600 h 2938460"/>
                <a:gd name="connsiteX159" fmla="*/ 200025 w 3100387"/>
                <a:gd name="connsiteY159" fmla="*/ 695324 h 2938460"/>
                <a:gd name="connsiteX160" fmla="*/ 104775 w 3100387"/>
                <a:gd name="connsiteY160" fmla="*/ 738188 h 2938460"/>
                <a:gd name="connsiteX161" fmla="*/ 90487 w 3100387"/>
                <a:gd name="connsiteY161" fmla="*/ 676276 h 2938460"/>
                <a:gd name="connsiteX162" fmla="*/ 52387 w 3100387"/>
                <a:gd name="connsiteY162" fmla="*/ 647700 h 2938460"/>
                <a:gd name="connsiteX163" fmla="*/ 0 w 3100387"/>
                <a:gd name="connsiteY163" fmla="*/ 566736 h 2938460"/>
                <a:gd name="connsiteX164" fmla="*/ 80962 w 3100387"/>
                <a:gd name="connsiteY164" fmla="*/ 514348 h 2938460"/>
                <a:gd name="connsiteX165" fmla="*/ 157162 w 3100387"/>
                <a:gd name="connsiteY165" fmla="*/ 542924 h 2938460"/>
                <a:gd name="connsiteX166" fmla="*/ 171450 w 3100387"/>
                <a:gd name="connsiteY166" fmla="*/ 481012 h 2938460"/>
                <a:gd name="connsiteX167" fmla="*/ 138112 w 3100387"/>
                <a:gd name="connsiteY167" fmla="*/ 457200 h 2938460"/>
                <a:gd name="connsiteX168" fmla="*/ 142875 w 3100387"/>
                <a:gd name="connsiteY168" fmla="*/ 376236 h 2938460"/>
                <a:gd name="connsiteX169" fmla="*/ 223837 w 3100387"/>
                <a:gd name="connsiteY169" fmla="*/ 357188 h 2938460"/>
                <a:gd name="connsiteX170" fmla="*/ 209550 w 3100387"/>
                <a:gd name="connsiteY170" fmla="*/ 161924 h 2938460"/>
                <a:gd name="connsiteX171" fmla="*/ 242887 w 3100387"/>
                <a:gd name="connsiteY171" fmla="*/ 128588 h 2938460"/>
                <a:gd name="connsiteX172" fmla="*/ 371475 w 3100387"/>
                <a:gd name="connsiteY172" fmla="*/ 109536 h 2938460"/>
                <a:gd name="connsiteX173" fmla="*/ 442912 w 3100387"/>
                <a:gd name="connsiteY173" fmla="*/ 52388 h 2938460"/>
                <a:gd name="connsiteX174" fmla="*/ 461962 w 3100387"/>
                <a:gd name="connsiteY174" fmla="*/ 38100 h 2938460"/>
                <a:gd name="connsiteX175" fmla="*/ 504825 w 3100387"/>
                <a:gd name="connsiteY175" fmla="*/ 9524 h 2938460"/>
                <a:gd name="connsiteX176" fmla="*/ 600075 w 3100387"/>
                <a:gd name="connsiteY176" fmla="*/ 66676 h 2938460"/>
                <a:gd name="connsiteX177" fmla="*/ 647700 w 3100387"/>
                <a:gd name="connsiteY177" fmla="*/ 23812 h 2938460"/>
                <a:gd name="connsiteX178" fmla="*/ 728662 w 3100387"/>
                <a:gd name="connsiteY178" fmla="*/ 66676 h 2938460"/>
                <a:gd name="connsiteX179" fmla="*/ 790575 w 3100387"/>
                <a:gd name="connsiteY179" fmla="*/ 57148 h 2938460"/>
                <a:gd name="connsiteX180" fmla="*/ 857250 w 3100387"/>
                <a:gd name="connsiteY180" fmla="*/ 66676 h 2938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3100387" h="2938460">
                  <a:moveTo>
                    <a:pt x="933450" y="0"/>
                  </a:moveTo>
                  <a:lnTo>
                    <a:pt x="933450" y="85724"/>
                  </a:lnTo>
                  <a:lnTo>
                    <a:pt x="990600" y="104772"/>
                  </a:lnTo>
                  <a:lnTo>
                    <a:pt x="1038225" y="104772"/>
                  </a:lnTo>
                  <a:lnTo>
                    <a:pt x="1057275" y="123824"/>
                  </a:lnTo>
                  <a:lnTo>
                    <a:pt x="1152525" y="57148"/>
                  </a:lnTo>
                  <a:lnTo>
                    <a:pt x="1228725" y="80964"/>
                  </a:lnTo>
                  <a:lnTo>
                    <a:pt x="1285875" y="85724"/>
                  </a:lnTo>
                  <a:lnTo>
                    <a:pt x="1295400" y="161924"/>
                  </a:lnTo>
                  <a:lnTo>
                    <a:pt x="1299210" y="176076"/>
                  </a:lnTo>
                  <a:lnTo>
                    <a:pt x="1217930" y="327024"/>
                  </a:lnTo>
                  <a:lnTo>
                    <a:pt x="1376680" y="517524"/>
                  </a:lnTo>
                  <a:lnTo>
                    <a:pt x="1370330" y="727076"/>
                  </a:lnTo>
                  <a:lnTo>
                    <a:pt x="1465580" y="777876"/>
                  </a:lnTo>
                  <a:lnTo>
                    <a:pt x="1617980" y="822324"/>
                  </a:lnTo>
                  <a:lnTo>
                    <a:pt x="1764030" y="796924"/>
                  </a:lnTo>
                  <a:lnTo>
                    <a:pt x="1814830" y="974724"/>
                  </a:lnTo>
                  <a:lnTo>
                    <a:pt x="1719580" y="1000124"/>
                  </a:lnTo>
                  <a:lnTo>
                    <a:pt x="1757680" y="1114424"/>
                  </a:lnTo>
                  <a:lnTo>
                    <a:pt x="1910080" y="1209676"/>
                  </a:lnTo>
                  <a:lnTo>
                    <a:pt x="1929130" y="1266824"/>
                  </a:lnTo>
                  <a:lnTo>
                    <a:pt x="2024380" y="1336676"/>
                  </a:lnTo>
                  <a:lnTo>
                    <a:pt x="2138680" y="1431924"/>
                  </a:lnTo>
                  <a:lnTo>
                    <a:pt x="2227580" y="1457324"/>
                  </a:lnTo>
                  <a:lnTo>
                    <a:pt x="2259330" y="1470024"/>
                  </a:lnTo>
                  <a:lnTo>
                    <a:pt x="2252980" y="1514476"/>
                  </a:lnTo>
                  <a:lnTo>
                    <a:pt x="2562274" y="1560296"/>
                  </a:lnTo>
                  <a:lnTo>
                    <a:pt x="2543175" y="1643060"/>
                  </a:lnTo>
                  <a:lnTo>
                    <a:pt x="2419350" y="1719260"/>
                  </a:lnTo>
                  <a:lnTo>
                    <a:pt x="2419350" y="1762124"/>
                  </a:lnTo>
                  <a:lnTo>
                    <a:pt x="2514600" y="1924048"/>
                  </a:lnTo>
                  <a:lnTo>
                    <a:pt x="2586037" y="1928812"/>
                  </a:lnTo>
                  <a:lnTo>
                    <a:pt x="2647950" y="1871660"/>
                  </a:lnTo>
                  <a:lnTo>
                    <a:pt x="2876550" y="1838324"/>
                  </a:lnTo>
                  <a:lnTo>
                    <a:pt x="2947987" y="1914524"/>
                  </a:lnTo>
                  <a:lnTo>
                    <a:pt x="3081337" y="2190748"/>
                  </a:lnTo>
                  <a:lnTo>
                    <a:pt x="3071812" y="2290764"/>
                  </a:lnTo>
                  <a:lnTo>
                    <a:pt x="3100387" y="2333624"/>
                  </a:lnTo>
                  <a:lnTo>
                    <a:pt x="2995612" y="2466972"/>
                  </a:lnTo>
                  <a:lnTo>
                    <a:pt x="3028950" y="2552700"/>
                  </a:lnTo>
                  <a:lnTo>
                    <a:pt x="2990850" y="2605088"/>
                  </a:lnTo>
                  <a:lnTo>
                    <a:pt x="2838450" y="2667000"/>
                  </a:lnTo>
                  <a:lnTo>
                    <a:pt x="2738437" y="2676524"/>
                  </a:lnTo>
                  <a:lnTo>
                    <a:pt x="2714625" y="2767012"/>
                  </a:lnTo>
                  <a:lnTo>
                    <a:pt x="2662237" y="2767012"/>
                  </a:lnTo>
                  <a:lnTo>
                    <a:pt x="2638425" y="2819400"/>
                  </a:lnTo>
                  <a:lnTo>
                    <a:pt x="2538412" y="2819400"/>
                  </a:lnTo>
                  <a:lnTo>
                    <a:pt x="2490787" y="2847972"/>
                  </a:lnTo>
                  <a:lnTo>
                    <a:pt x="2447925" y="2795588"/>
                  </a:lnTo>
                  <a:lnTo>
                    <a:pt x="2314575" y="2724148"/>
                  </a:lnTo>
                  <a:lnTo>
                    <a:pt x="2305050" y="2547936"/>
                  </a:lnTo>
                  <a:lnTo>
                    <a:pt x="2381250" y="2562224"/>
                  </a:lnTo>
                  <a:lnTo>
                    <a:pt x="2566987" y="2400300"/>
                  </a:lnTo>
                  <a:lnTo>
                    <a:pt x="2576512" y="2314572"/>
                  </a:lnTo>
                  <a:lnTo>
                    <a:pt x="2528887" y="2290764"/>
                  </a:lnTo>
                  <a:lnTo>
                    <a:pt x="2509837" y="2238372"/>
                  </a:lnTo>
                  <a:lnTo>
                    <a:pt x="2519362" y="2200276"/>
                  </a:lnTo>
                  <a:lnTo>
                    <a:pt x="2481262" y="2143124"/>
                  </a:lnTo>
                  <a:lnTo>
                    <a:pt x="2352675" y="2166936"/>
                  </a:lnTo>
                  <a:lnTo>
                    <a:pt x="2314575" y="2185988"/>
                  </a:lnTo>
                  <a:lnTo>
                    <a:pt x="2266950" y="2143124"/>
                  </a:lnTo>
                  <a:lnTo>
                    <a:pt x="2152650" y="2152648"/>
                  </a:lnTo>
                  <a:lnTo>
                    <a:pt x="2057400" y="2257424"/>
                  </a:lnTo>
                  <a:lnTo>
                    <a:pt x="1885950" y="2290764"/>
                  </a:lnTo>
                  <a:lnTo>
                    <a:pt x="1871662" y="2257424"/>
                  </a:lnTo>
                  <a:lnTo>
                    <a:pt x="1800225" y="2266948"/>
                  </a:lnTo>
                  <a:lnTo>
                    <a:pt x="1795462" y="2309812"/>
                  </a:lnTo>
                  <a:lnTo>
                    <a:pt x="1809750" y="2343148"/>
                  </a:lnTo>
                  <a:lnTo>
                    <a:pt x="1704975" y="2447924"/>
                  </a:lnTo>
                  <a:lnTo>
                    <a:pt x="1600200" y="2647948"/>
                  </a:lnTo>
                  <a:lnTo>
                    <a:pt x="1438275" y="2719388"/>
                  </a:lnTo>
                  <a:lnTo>
                    <a:pt x="1447800" y="2786060"/>
                  </a:lnTo>
                  <a:lnTo>
                    <a:pt x="1304925" y="2905124"/>
                  </a:lnTo>
                  <a:lnTo>
                    <a:pt x="1171575" y="2938460"/>
                  </a:lnTo>
                  <a:lnTo>
                    <a:pt x="1214437" y="2881312"/>
                  </a:lnTo>
                  <a:lnTo>
                    <a:pt x="1323975" y="2681288"/>
                  </a:lnTo>
                  <a:lnTo>
                    <a:pt x="1362075" y="2657476"/>
                  </a:lnTo>
                  <a:lnTo>
                    <a:pt x="1371600" y="2528888"/>
                  </a:lnTo>
                  <a:lnTo>
                    <a:pt x="1419225" y="2505076"/>
                  </a:lnTo>
                  <a:lnTo>
                    <a:pt x="1414462" y="2366964"/>
                  </a:lnTo>
                  <a:lnTo>
                    <a:pt x="1343025" y="2276476"/>
                  </a:lnTo>
                  <a:lnTo>
                    <a:pt x="1338262" y="2243136"/>
                  </a:lnTo>
                  <a:lnTo>
                    <a:pt x="1238250" y="2138364"/>
                  </a:lnTo>
                  <a:lnTo>
                    <a:pt x="1233487" y="2081212"/>
                  </a:lnTo>
                  <a:lnTo>
                    <a:pt x="1195387" y="2052636"/>
                  </a:lnTo>
                  <a:lnTo>
                    <a:pt x="1147762" y="2071688"/>
                  </a:lnTo>
                  <a:lnTo>
                    <a:pt x="1042987" y="2009772"/>
                  </a:lnTo>
                  <a:lnTo>
                    <a:pt x="981075" y="1914524"/>
                  </a:lnTo>
                  <a:lnTo>
                    <a:pt x="938212" y="1800224"/>
                  </a:lnTo>
                  <a:lnTo>
                    <a:pt x="881062" y="1690688"/>
                  </a:lnTo>
                  <a:lnTo>
                    <a:pt x="790575" y="1562100"/>
                  </a:lnTo>
                  <a:lnTo>
                    <a:pt x="795337" y="1452564"/>
                  </a:lnTo>
                  <a:lnTo>
                    <a:pt x="866775" y="1381124"/>
                  </a:lnTo>
                  <a:lnTo>
                    <a:pt x="838200" y="1281112"/>
                  </a:lnTo>
                  <a:lnTo>
                    <a:pt x="919162" y="1023936"/>
                  </a:lnTo>
                  <a:lnTo>
                    <a:pt x="1104900" y="1128712"/>
                  </a:lnTo>
                  <a:lnTo>
                    <a:pt x="1123950" y="1190624"/>
                  </a:lnTo>
                  <a:lnTo>
                    <a:pt x="1162050" y="1190624"/>
                  </a:lnTo>
                  <a:lnTo>
                    <a:pt x="1214437" y="1219200"/>
                  </a:lnTo>
                  <a:lnTo>
                    <a:pt x="1143000" y="1328736"/>
                  </a:lnTo>
                  <a:lnTo>
                    <a:pt x="1138237" y="1404936"/>
                  </a:lnTo>
                  <a:lnTo>
                    <a:pt x="1257300" y="1352548"/>
                  </a:lnTo>
                  <a:lnTo>
                    <a:pt x="1357312" y="1381124"/>
                  </a:lnTo>
                  <a:lnTo>
                    <a:pt x="1366837" y="1500188"/>
                  </a:lnTo>
                  <a:lnTo>
                    <a:pt x="1352550" y="1528764"/>
                  </a:lnTo>
                  <a:lnTo>
                    <a:pt x="1338262" y="1652588"/>
                  </a:lnTo>
                  <a:lnTo>
                    <a:pt x="1290637" y="1647824"/>
                  </a:lnTo>
                  <a:lnTo>
                    <a:pt x="1276350" y="1747836"/>
                  </a:lnTo>
                  <a:lnTo>
                    <a:pt x="1343025" y="1790700"/>
                  </a:lnTo>
                  <a:lnTo>
                    <a:pt x="1323975" y="1862136"/>
                  </a:lnTo>
                  <a:lnTo>
                    <a:pt x="1452562" y="2000248"/>
                  </a:lnTo>
                  <a:lnTo>
                    <a:pt x="1600200" y="1857372"/>
                  </a:lnTo>
                  <a:lnTo>
                    <a:pt x="1719262" y="1885948"/>
                  </a:lnTo>
                  <a:lnTo>
                    <a:pt x="1900237" y="2000248"/>
                  </a:lnTo>
                  <a:lnTo>
                    <a:pt x="1943100" y="1971676"/>
                  </a:lnTo>
                  <a:lnTo>
                    <a:pt x="1824037" y="1838324"/>
                  </a:lnTo>
                  <a:lnTo>
                    <a:pt x="1828800" y="1785936"/>
                  </a:lnTo>
                  <a:lnTo>
                    <a:pt x="1709737" y="1685924"/>
                  </a:lnTo>
                  <a:lnTo>
                    <a:pt x="1704975" y="1547812"/>
                  </a:lnTo>
                  <a:lnTo>
                    <a:pt x="1785937" y="1462088"/>
                  </a:lnTo>
                  <a:lnTo>
                    <a:pt x="1757362" y="1328736"/>
                  </a:lnTo>
                  <a:lnTo>
                    <a:pt x="1571625" y="1176336"/>
                  </a:lnTo>
                  <a:lnTo>
                    <a:pt x="1490662" y="1190624"/>
                  </a:lnTo>
                  <a:lnTo>
                    <a:pt x="1443037" y="1204912"/>
                  </a:lnTo>
                  <a:lnTo>
                    <a:pt x="1371600" y="1133476"/>
                  </a:lnTo>
                  <a:lnTo>
                    <a:pt x="1309687" y="1143000"/>
                  </a:lnTo>
                  <a:lnTo>
                    <a:pt x="1295400" y="1085848"/>
                  </a:lnTo>
                  <a:lnTo>
                    <a:pt x="1300162" y="909636"/>
                  </a:lnTo>
                  <a:lnTo>
                    <a:pt x="1133475" y="900112"/>
                  </a:lnTo>
                  <a:lnTo>
                    <a:pt x="1104900" y="819148"/>
                  </a:lnTo>
                  <a:lnTo>
                    <a:pt x="1071562" y="814388"/>
                  </a:lnTo>
                  <a:lnTo>
                    <a:pt x="1023937" y="885824"/>
                  </a:lnTo>
                  <a:lnTo>
                    <a:pt x="923925" y="904876"/>
                  </a:lnTo>
                  <a:lnTo>
                    <a:pt x="866775" y="800100"/>
                  </a:lnTo>
                  <a:lnTo>
                    <a:pt x="800100" y="800100"/>
                  </a:lnTo>
                  <a:lnTo>
                    <a:pt x="823912" y="652460"/>
                  </a:lnTo>
                  <a:lnTo>
                    <a:pt x="747712" y="704848"/>
                  </a:lnTo>
                  <a:lnTo>
                    <a:pt x="719137" y="657224"/>
                  </a:lnTo>
                  <a:lnTo>
                    <a:pt x="652462" y="642936"/>
                  </a:lnTo>
                  <a:lnTo>
                    <a:pt x="642937" y="609600"/>
                  </a:lnTo>
                  <a:lnTo>
                    <a:pt x="604837" y="600076"/>
                  </a:lnTo>
                  <a:lnTo>
                    <a:pt x="576262" y="566736"/>
                  </a:lnTo>
                  <a:lnTo>
                    <a:pt x="600075" y="519112"/>
                  </a:lnTo>
                  <a:lnTo>
                    <a:pt x="595312" y="471488"/>
                  </a:lnTo>
                  <a:lnTo>
                    <a:pt x="652462" y="414336"/>
                  </a:lnTo>
                  <a:lnTo>
                    <a:pt x="671512" y="342900"/>
                  </a:lnTo>
                  <a:lnTo>
                    <a:pt x="695325" y="285748"/>
                  </a:lnTo>
                  <a:lnTo>
                    <a:pt x="642937" y="280988"/>
                  </a:lnTo>
                  <a:lnTo>
                    <a:pt x="614362" y="214312"/>
                  </a:lnTo>
                  <a:lnTo>
                    <a:pt x="614362" y="123824"/>
                  </a:lnTo>
                  <a:lnTo>
                    <a:pt x="571500" y="123824"/>
                  </a:lnTo>
                  <a:lnTo>
                    <a:pt x="523875" y="176212"/>
                  </a:lnTo>
                  <a:lnTo>
                    <a:pt x="485775" y="195260"/>
                  </a:lnTo>
                  <a:lnTo>
                    <a:pt x="500062" y="252412"/>
                  </a:lnTo>
                  <a:lnTo>
                    <a:pt x="438150" y="290512"/>
                  </a:lnTo>
                  <a:lnTo>
                    <a:pt x="447675" y="357188"/>
                  </a:lnTo>
                  <a:lnTo>
                    <a:pt x="409575" y="361948"/>
                  </a:lnTo>
                  <a:lnTo>
                    <a:pt x="419100" y="419100"/>
                  </a:lnTo>
                  <a:lnTo>
                    <a:pt x="309562" y="609600"/>
                  </a:lnTo>
                  <a:lnTo>
                    <a:pt x="200025" y="695324"/>
                  </a:lnTo>
                  <a:lnTo>
                    <a:pt x="104775" y="738188"/>
                  </a:lnTo>
                  <a:lnTo>
                    <a:pt x="90487" y="676276"/>
                  </a:lnTo>
                  <a:lnTo>
                    <a:pt x="52387" y="647700"/>
                  </a:lnTo>
                  <a:lnTo>
                    <a:pt x="0" y="566736"/>
                  </a:lnTo>
                  <a:lnTo>
                    <a:pt x="80962" y="514348"/>
                  </a:lnTo>
                  <a:lnTo>
                    <a:pt x="157162" y="542924"/>
                  </a:lnTo>
                  <a:lnTo>
                    <a:pt x="171450" y="481012"/>
                  </a:lnTo>
                  <a:lnTo>
                    <a:pt x="138112" y="457200"/>
                  </a:lnTo>
                  <a:lnTo>
                    <a:pt x="142875" y="376236"/>
                  </a:lnTo>
                  <a:lnTo>
                    <a:pt x="223837" y="357188"/>
                  </a:lnTo>
                  <a:lnTo>
                    <a:pt x="209550" y="161924"/>
                  </a:lnTo>
                  <a:lnTo>
                    <a:pt x="242887" y="128588"/>
                  </a:lnTo>
                  <a:lnTo>
                    <a:pt x="371475" y="109536"/>
                  </a:lnTo>
                  <a:lnTo>
                    <a:pt x="442912" y="52388"/>
                  </a:lnTo>
                  <a:lnTo>
                    <a:pt x="461962" y="38100"/>
                  </a:lnTo>
                  <a:lnTo>
                    <a:pt x="504825" y="9524"/>
                  </a:lnTo>
                  <a:lnTo>
                    <a:pt x="600075" y="66676"/>
                  </a:lnTo>
                  <a:lnTo>
                    <a:pt x="647700" y="23812"/>
                  </a:lnTo>
                  <a:lnTo>
                    <a:pt x="728662" y="66676"/>
                  </a:lnTo>
                  <a:lnTo>
                    <a:pt x="790575" y="57148"/>
                  </a:lnTo>
                  <a:lnTo>
                    <a:pt x="857250" y="66676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5735EFAD-2032-4119-6721-BBE270C032C0}"/>
                </a:ext>
              </a:extLst>
            </p:cNvPr>
            <p:cNvGrpSpPr/>
            <p:nvPr/>
          </p:nvGrpSpPr>
          <p:grpSpPr>
            <a:xfrm>
              <a:off x="4034315" y="1744351"/>
              <a:ext cx="346965" cy="156435"/>
              <a:chOff x="5559286" y="1975686"/>
              <a:chExt cx="346965" cy="156435"/>
            </a:xfrm>
          </p:grpSpPr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36F40BEC-2265-BAB3-E3EF-C8B8DF1FA460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32B30142-97DE-6825-25DC-72BC06D3BF70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9689A200-99E8-6F7C-AC36-D6C8DE972BA1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C41F7CE4-DEE6-4490-7B06-8775702F0591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079B4E2E-6A23-DFA8-DD69-734A638F7BC6}"/>
                </a:ext>
              </a:extLst>
            </p:cNvPr>
            <p:cNvGrpSpPr/>
            <p:nvPr/>
          </p:nvGrpSpPr>
          <p:grpSpPr>
            <a:xfrm>
              <a:off x="5145460" y="1407283"/>
              <a:ext cx="346965" cy="156435"/>
              <a:chOff x="5559286" y="1975686"/>
              <a:chExt cx="346965" cy="156435"/>
            </a:xfrm>
          </p:grpSpPr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9A9A74E2-876F-B566-41B6-A43CCE5FE18D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71B74A22-9376-6239-A5B6-510A85611FAF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5CBC8BC6-244F-C4ED-BE4A-6CB201D050DA}"/>
                  </a:ext>
                </a:extLst>
              </p:cNvPr>
              <p:cNvSpPr/>
              <p:nvPr/>
            </p:nvSpPr>
            <p:spPr>
              <a:xfrm>
                <a:off x="559279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EDDA49F2-4AFB-DC13-DBE6-EA89C69AB4E3}"/>
                  </a:ext>
                </a:extLst>
              </p:cNvPr>
              <p:cNvSpPr/>
              <p:nvPr/>
            </p:nvSpPr>
            <p:spPr>
              <a:xfrm>
                <a:off x="578332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2" name="グループ化 471">
            <a:extLst>
              <a:ext uri="{FF2B5EF4-FFF2-40B4-BE49-F238E27FC236}">
                <a16:creationId xmlns:a16="http://schemas.microsoft.com/office/drawing/2014/main" id="{2D9C751C-8CC6-52D4-AC93-69690AA3B8C0}"/>
              </a:ext>
            </a:extLst>
          </p:cNvPr>
          <p:cNvGrpSpPr/>
          <p:nvPr/>
        </p:nvGrpSpPr>
        <p:grpSpPr>
          <a:xfrm>
            <a:off x="6641055" y="1084370"/>
            <a:ext cx="2535352" cy="2323167"/>
            <a:chOff x="6641055" y="1084370"/>
            <a:chExt cx="2535352" cy="2323167"/>
          </a:xfrm>
        </p:grpSpPr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8C6BA668-E180-693B-A00A-ECE15099E8B9}"/>
                </a:ext>
              </a:extLst>
            </p:cNvPr>
            <p:cNvGrpSpPr/>
            <p:nvPr/>
          </p:nvGrpSpPr>
          <p:grpSpPr>
            <a:xfrm rot="7403883">
              <a:off x="7381230" y="1737313"/>
              <a:ext cx="511662" cy="448624"/>
              <a:chOff x="7830602" y="3040956"/>
              <a:chExt cx="447858" cy="392679"/>
            </a:xfrm>
          </p:grpSpPr>
          <p:sp>
            <p:nvSpPr>
              <p:cNvPr id="404" name="台形 403">
                <a:extLst>
                  <a:ext uri="{FF2B5EF4-FFF2-40B4-BE49-F238E27FC236}">
                    <a16:creationId xmlns:a16="http://schemas.microsoft.com/office/drawing/2014/main" id="{3743F70A-0AFD-03BE-B60F-3B6910B9FFF6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台形 404">
                <a:extLst>
                  <a:ext uri="{FF2B5EF4-FFF2-40B4-BE49-F238E27FC236}">
                    <a16:creationId xmlns:a16="http://schemas.microsoft.com/office/drawing/2014/main" id="{7CD9B2D8-4A73-1530-45C6-9CEF0EEDA724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四角形: 上の 2 つの角を丸める 405">
                <a:extLst>
                  <a:ext uri="{FF2B5EF4-FFF2-40B4-BE49-F238E27FC236}">
                    <a16:creationId xmlns:a16="http://schemas.microsoft.com/office/drawing/2014/main" id="{B4CC3D7C-A903-F5E6-A136-D0EBFC599703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A2ABFF0B-7BE2-89FD-89F4-0052E9A2AF4D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四角形: 上の 2 つの角を丸める 407">
                <a:extLst>
                  <a:ext uri="{FF2B5EF4-FFF2-40B4-BE49-F238E27FC236}">
                    <a16:creationId xmlns:a16="http://schemas.microsoft.com/office/drawing/2014/main" id="{62C951CE-6216-27EE-683E-4689DA5DFA7A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409" name="四角形: 上の 2 つの角を丸める 408">
                <a:extLst>
                  <a:ext uri="{FF2B5EF4-FFF2-40B4-BE49-F238E27FC236}">
                    <a16:creationId xmlns:a16="http://schemas.microsoft.com/office/drawing/2014/main" id="{28366D45-91D3-CC79-AE6B-D6D4BFCDA500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四角形: 上の 2 つの角を丸める 409">
                <a:extLst>
                  <a:ext uri="{FF2B5EF4-FFF2-40B4-BE49-F238E27FC236}">
                    <a16:creationId xmlns:a16="http://schemas.microsoft.com/office/drawing/2014/main" id="{AC13938B-283B-42C8-F614-AB5E6D7450B1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四角形: 上の 2 つの角を丸める 410">
                <a:extLst>
                  <a:ext uri="{FF2B5EF4-FFF2-40B4-BE49-F238E27FC236}">
                    <a16:creationId xmlns:a16="http://schemas.microsoft.com/office/drawing/2014/main" id="{62ECD5A9-AE0A-5880-9E71-BB7AC6D117F1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四角形: 上の 2 つの角を丸める 411">
                <a:extLst>
                  <a:ext uri="{FF2B5EF4-FFF2-40B4-BE49-F238E27FC236}">
                    <a16:creationId xmlns:a16="http://schemas.microsoft.com/office/drawing/2014/main" id="{E7018E7B-4277-65B9-5841-C8AC9F4E60AE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四角形: 上の 2 つの角を丸める 412">
                <a:extLst>
                  <a:ext uri="{FF2B5EF4-FFF2-40B4-BE49-F238E27FC236}">
                    <a16:creationId xmlns:a16="http://schemas.microsoft.com/office/drawing/2014/main" id="{E2E79FD5-F681-8860-7B5D-9053A252C2A0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52EC617C-1E3B-DCED-BD33-79DEA2517ED1}"/>
                </a:ext>
              </a:extLst>
            </p:cNvPr>
            <p:cNvSpPr/>
            <p:nvPr/>
          </p:nvSpPr>
          <p:spPr>
            <a:xfrm>
              <a:off x="7733074" y="1084370"/>
              <a:ext cx="1443333" cy="1317359"/>
            </a:xfrm>
            <a:custGeom>
              <a:avLst/>
              <a:gdLst>
                <a:gd name="connsiteX0" fmla="*/ 425450 w 2386330"/>
                <a:gd name="connsiteY0" fmla="*/ 0 h 2178052"/>
                <a:gd name="connsiteX1" fmla="*/ 469900 w 2386330"/>
                <a:gd name="connsiteY1" fmla="*/ 50800 h 2178052"/>
                <a:gd name="connsiteX2" fmla="*/ 584200 w 2386330"/>
                <a:gd name="connsiteY2" fmla="*/ 63500 h 2178052"/>
                <a:gd name="connsiteX3" fmla="*/ 603250 w 2386330"/>
                <a:gd name="connsiteY3" fmla="*/ 133348 h 2178052"/>
                <a:gd name="connsiteX4" fmla="*/ 577850 w 2386330"/>
                <a:gd name="connsiteY4" fmla="*/ 177800 h 2178052"/>
                <a:gd name="connsiteX5" fmla="*/ 603250 w 2386330"/>
                <a:gd name="connsiteY5" fmla="*/ 285748 h 2178052"/>
                <a:gd name="connsiteX6" fmla="*/ 647700 w 2386330"/>
                <a:gd name="connsiteY6" fmla="*/ 342900 h 2178052"/>
                <a:gd name="connsiteX7" fmla="*/ 762000 w 2386330"/>
                <a:gd name="connsiteY7" fmla="*/ 368300 h 2178052"/>
                <a:gd name="connsiteX8" fmla="*/ 850900 w 2386330"/>
                <a:gd name="connsiteY8" fmla="*/ 361948 h 2178052"/>
                <a:gd name="connsiteX9" fmla="*/ 856447 w 2386330"/>
                <a:gd name="connsiteY9" fmla="*/ 295388 h 2178052"/>
                <a:gd name="connsiteX10" fmla="*/ 1037590 w 2386330"/>
                <a:gd name="connsiteY10" fmla="*/ 309880 h 2178052"/>
                <a:gd name="connsiteX11" fmla="*/ 1075690 w 2386330"/>
                <a:gd name="connsiteY11" fmla="*/ 279400 h 2178052"/>
                <a:gd name="connsiteX12" fmla="*/ 1174750 w 2386330"/>
                <a:gd name="connsiteY12" fmla="*/ 256540 h 2178052"/>
                <a:gd name="connsiteX13" fmla="*/ 1304290 w 2386330"/>
                <a:gd name="connsiteY13" fmla="*/ 294640 h 2178052"/>
                <a:gd name="connsiteX14" fmla="*/ 1357630 w 2386330"/>
                <a:gd name="connsiteY14" fmla="*/ 256540 h 2178052"/>
                <a:gd name="connsiteX15" fmla="*/ 1494790 w 2386330"/>
                <a:gd name="connsiteY15" fmla="*/ 279400 h 2178052"/>
                <a:gd name="connsiteX16" fmla="*/ 1570990 w 2386330"/>
                <a:gd name="connsiteY16" fmla="*/ 271780 h 2178052"/>
                <a:gd name="connsiteX17" fmla="*/ 1776730 w 2386330"/>
                <a:gd name="connsiteY17" fmla="*/ 393700 h 2178052"/>
                <a:gd name="connsiteX18" fmla="*/ 1951990 w 2386330"/>
                <a:gd name="connsiteY18" fmla="*/ 462280 h 2178052"/>
                <a:gd name="connsiteX19" fmla="*/ 1997710 w 2386330"/>
                <a:gd name="connsiteY19" fmla="*/ 546100 h 2178052"/>
                <a:gd name="connsiteX20" fmla="*/ 2051050 w 2386330"/>
                <a:gd name="connsiteY20" fmla="*/ 538480 h 2178052"/>
                <a:gd name="connsiteX21" fmla="*/ 2180590 w 2386330"/>
                <a:gd name="connsiteY21" fmla="*/ 401320 h 2178052"/>
                <a:gd name="connsiteX22" fmla="*/ 2317750 w 2386330"/>
                <a:gd name="connsiteY22" fmla="*/ 363220 h 2178052"/>
                <a:gd name="connsiteX23" fmla="*/ 2378710 w 2386330"/>
                <a:gd name="connsiteY23" fmla="*/ 439420 h 2178052"/>
                <a:gd name="connsiteX24" fmla="*/ 2386330 w 2386330"/>
                <a:gd name="connsiteY24" fmla="*/ 622300 h 2178052"/>
                <a:gd name="connsiteX25" fmla="*/ 2340610 w 2386330"/>
                <a:gd name="connsiteY25" fmla="*/ 728980 h 2178052"/>
                <a:gd name="connsiteX26" fmla="*/ 2279650 w 2386330"/>
                <a:gd name="connsiteY26" fmla="*/ 782320 h 2178052"/>
                <a:gd name="connsiteX27" fmla="*/ 2218690 w 2386330"/>
                <a:gd name="connsiteY27" fmla="*/ 782320 h 2178052"/>
                <a:gd name="connsiteX28" fmla="*/ 2218690 w 2386330"/>
                <a:gd name="connsiteY28" fmla="*/ 850900 h 2178052"/>
                <a:gd name="connsiteX29" fmla="*/ 2165350 w 2386330"/>
                <a:gd name="connsiteY29" fmla="*/ 858520 h 2178052"/>
                <a:gd name="connsiteX30" fmla="*/ 2127250 w 2386330"/>
                <a:gd name="connsiteY30" fmla="*/ 927100 h 2178052"/>
                <a:gd name="connsiteX31" fmla="*/ 2051050 w 2386330"/>
                <a:gd name="connsiteY31" fmla="*/ 934720 h 2178052"/>
                <a:gd name="connsiteX32" fmla="*/ 2035810 w 2386330"/>
                <a:gd name="connsiteY32" fmla="*/ 1010920 h 2178052"/>
                <a:gd name="connsiteX33" fmla="*/ 1997710 w 2386330"/>
                <a:gd name="connsiteY33" fmla="*/ 1049020 h 2178052"/>
                <a:gd name="connsiteX34" fmla="*/ 1921510 w 2386330"/>
                <a:gd name="connsiteY34" fmla="*/ 1079500 h 2178052"/>
                <a:gd name="connsiteX35" fmla="*/ 1883410 w 2386330"/>
                <a:gd name="connsiteY35" fmla="*/ 1140460 h 2178052"/>
                <a:gd name="connsiteX36" fmla="*/ 1860550 w 2386330"/>
                <a:gd name="connsiteY36" fmla="*/ 1209040 h 2178052"/>
                <a:gd name="connsiteX37" fmla="*/ 1761490 w 2386330"/>
                <a:gd name="connsiteY37" fmla="*/ 1254760 h 2178052"/>
                <a:gd name="connsiteX38" fmla="*/ 1833188 w 2386330"/>
                <a:gd name="connsiteY38" fmla="*/ 1491364 h 2178052"/>
                <a:gd name="connsiteX39" fmla="*/ 1625600 w 2386330"/>
                <a:gd name="connsiteY39" fmla="*/ 1485900 h 2178052"/>
                <a:gd name="connsiteX40" fmla="*/ 1606550 w 2386330"/>
                <a:gd name="connsiteY40" fmla="*/ 1428748 h 2178052"/>
                <a:gd name="connsiteX41" fmla="*/ 1441450 w 2386330"/>
                <a:gd name="connsiteY41" fmla="*/ 1320800 h 2178052"/>
                <a:gd name="connsiteX42" fmla="*/ 1428750 w 2386330"/>
                <a:gd name="connsiteY42" fmla="*/ 1390652 h 2178052"/>
                <a:gd name="connsiteX43" fmla="*/ 1181100 w 2386330"/>
                <a:gd name="connsiteY43" fmla="*/ 1587500 h 2178052"/>
                <a:gd name="connsiteX44" fmla="*/ 1117600 w 2386330"/>
                <a:gd name="connsiteY44" fmla="*/ 1587500 h 2178052"/>
                <a:gd name="connsiteX45" fmla="*/ 1123950 w 2386330"/>
                <a:gd name="connsiteY45" fmla="*/ 1644652 h 2178052"/>
                <a:gd name="connsiteX46" fmla="*/ 1168400 w 2386330"/>
                <a:gd name="connsiteY46" fmla="*/ 1708148 h 2178052"/>
                <a:gd name="connsiteX47" fmla="*/ 1174750 w 2386330"/>
                <a:gd name="connsiteY47" fmla="*/ 1765300 h 2178052"/>
                <a:gd name="connsiteX48" fmla="*/ 1263650 w 2386330"/>
                <a:gd name="connsiteY48" fmla="*/ 1854200 h 2178052"/>
                <a:gd name="connsiteX49" fmla="*/ 1301750 w 2386330"/>
                <a:gd name="connsiteY49" fmla="*/ 2038348 h 2178052"/>
                <a:gd name="connsiteX50" fmla="*/ 1416050 w 2386330"/>
                <a:gd name="connsiteY50" fmla="*/ 2120900 h 2178052"/>
                <a:gd name="connsiteX51" fmla="*/ 1377950 w 2386330"/>
                <a:gd name="connsiteY51" fmla="*/ 2178052 h 2178052"/>
                <a:gd name="connsiteX52" fmla="*/ 1035050 w 2386330"/>
                <a:gd name="connsiteY52" fmla="*/ 2127252 h 2178052"/>
                <a:gd name="connsiteX53" fmla="*/ 1041400 w 2386330"/>
                <a:gd name="connsiteY53" fmla="*/ 2082800 h 2178052"/>
                <a:gd name="connsiteX54" fmla="*/ 1009650 w 2386330"/>
                <a:gd name="connsiteY54" fmla="*/ 2070100 h 2178052"/>
                <a:gd name="connsiteX55" fmla="*/ 920750 w 2386330"/>
                <a:gd name="connsiteY55" fmla="*/ 2044700 h 2178052"/>
                <a:gd name="connsiteX56" fmla="*/ 806450 w 2386330"/>
                <a:gd name="connsiteY56" fmla="*/ 1949452 h 2178052"/>
                <a:gd name="connsiteX57" fmla="*/ 711200 w 2386330"/>
                <a:gd name="connsiteY57" fmla="*/ 1879600 h 2178052"/>
                <a:gd name="connsiteX58" fmla="*/ 692150 w 2386330"/>
                <a:gd name="connsiteY58" fmla="*/ 1822452 h 2178052"/>
                <a:gd name="connsiteX59" fmla="*/ 539750 w 2386330"/>
                <a:gd name="connsiteY59" fmla="*/ 1727200 h 2178052"/>
                <a:gd name="connsiteX60" fmla="*/ 501650 w 2386330"/>
                <a:gd name="connsiteY60" fmla="*/ 1612900 h 2178052"/>
                <a:gd name="connsiteX61" fmla="*/ 596900 w 2386330"/>
                <a:gd name="connsiteY61" fmla="*/ 1587500 h 2178052"/>
                <a:gd name="connsiteX62" fmla="*/ 546100 w 2386330"/>
                <a:gd name="connsiteY62" fmla="*/ 1409700 h 2178052"/>
                <a:gd name="connsiteX63" fmla="*/ 400050 w 2386330"/>
                <a:gd name="connsiteY63" fmla="*/ 1435100 h 2178052"/>
                <a:gd name="connsiteX64" fmla="*/ 247650 w 2386330"/>
                <a:gd name="connsiteY64" fmla="*/ 1390652 h 2178052"/>
                <a:gd name="connsiteX65" fmla="*/ 152400 w 2386330"/>
                <a:gd name="connsiteY65" fmla="*/ 1339852 h 2178052"/>
                <a:gd name="connsiteX66" fmla="*/ 158750 w 2386330"/>
                <a:gd name="connsiteY66" fmla="*/ 1130300 h 2178052"/>
                <a:gd name="connsiteX67" fmla="*/ 0 w 2386330"/>
                <a:gd name="connsiteY67" fmla="*/ 939800 h 2178052"/>
                <a:gd name="connsiteX68" fmla="*/ 88900 w 2386330"/>
                <a:gd name="connsiteY68" fmla="*/ 774700 h 2178052"/>
                <a:gd name="connsiteX69" fmla="*/ 222250 w 2386330"/>
                <a:gd name="connsiteY69" fmla="*/ 927100 h 2178052"/>
                <a:gd name="connsiteX70" fmla="*/ 254000 w 2386330"/>
                <a:gd name="connsiteY70" fmla="*/ 685800 h 2178052"/>
                <a:gd name="connsiteX71" fmla="*/ 292100 w 2386330"/>
                <a:gd name="connsiteY71" fmla="*/ 666748 h 2178052"/>
                <a:gd name="connsiteX72" fmla="*/ 279400 w 2386330"/>
                <a:gd name="connsiteY72" fmla="*/ 546100 h 2178052"/>
                <a:gd name="connsiteX73" fmla="*/ 228600 w 2386330"/>
                <a:gd name="connsiteY73" fmla="*/ 546100 h 2178052"/>
                <a:gd name="connsiteX74" fmla="*/ 114300 w 2386330"/>
                <a:gd name="connsiteY74" fmla="*/ 381000 h 2178052"/>
                <a:gd name="connsiteX75" fmla="*/ 114300 w 2386330"/>
                <a:gd name="connsiteY75" fmla="*/ 317500 h 2178052"/>
                <a:gd name="connsiteX76" fmla="*/ 133350 w 2386330"/>
                <a:gd name="connsiteY76" fmla="*/ 260348 h 2178052"/>
                <a:gd name="connsiteX77" fmla="*/ 177800 w 2386330"/>
                <a:gd name="connsiteY77" fmla="*/ 298452 h 2178052"/>
                <a:gd name="connsiteX78" fmla="*/ 254000 w 2386330"/>
                <a:gd name="connsiteY78" fmla="*/ 361948 h 2178052"/>
                <a:gd name="connsiteX79" fmla="*/ 247650 w 2386330"/>
                <a:gd name="connsiteY79" fmla="*/ 222252 h 2178052"/>
                <a:gd name="connsiteX80" fmla="*/ 222250 w 2386330"/>
                <a:gd name="connsiteY80" fmla="*/ 120652 h 2178052"/>
                <a:gd name="connsiteX81" fmla="*/ 279400 w 2386330"/>
                <a:gd name="connsiteY81" fmla="*/ 120652 h 2178052"/>
                <a:gd name="connsiteX82" fmla="*/ 273050 w 2386330"/>
                <a:gd name="connsiteY82" fmla="*/ 6348 h 2178052"/>
                <a:gd name="connsiteX83" fmla="*/ 381000 w 2386330"/>
                <a:gd name="connsiteY83" fmla="*/ 19052 h 2178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2386330" h="2178052">
                  <a:moveTo>
                    <a:pt x="425450" y="0"/>
                  </a:moveTo>
                  <a:lnTo>
                    <a:pt x="469900" y="50800"/>
                  </a:lnTo>
                  <a:lnTo>
                    <a:pt x="584200" y="63500"/>
                  </a:lnTo>
                  <a:lnTo>
                    <a:pt x="603250" y="133348"/>
                  </a:lnTo>
                  <a:lnTo>
                    <a:pt x="577850" y="177800"/>
                  </a:lnTo>
                  <a:lnTo>
                    <a:pt x="603250" y="285748"/>
                  </a:lnTo>
                  <a:lnTo>
                    <a:pt x="647700" y="342900"/>
                  </a:lnTo>
                  <a:lnTo>
                    <a:pt x="762000" y="368300"/>
                  </a:lnTo>
                  <a:lnTo>
                    <a:pt x="850900" y="361948"/>
                  </a:lnTo>
                  <a:lnTo>
                    <a:pt x="856447" y="295388"/>
                  </a:lnTo>
                  <a:lnTo>
                    <a:pt x="1037590" y="309880"/>
                  </a:lnTo>
                  <a:lnTo>
                    <a:pt x="1075690" y="279400"/>
                  </a:lnTo>
                  <a:lnTo>
                    <a:pt x="1174750" y="256540"/>
                  </a:lnTo>
                  <a:lnTo>
                    <a:pt x="1304290" y="294640"/>
                  </a:lnTo>
                  <a:lnTo>
                    <a:pt x="1357630" y="256540"/>
                  </a:lnTo>
                  <a:lnTo>
                    <a:pt x="1494790" y="279400"/>
                  </a:lnTo>
                  <a:lnTo>
                    <a:pt x="1570990" y="271780"/>
                  </a:lnTo>
                  <a:lnTo>
                    <a:pt x="1776730" y="393700"/>
                  </a:lnTo>
                  <a:lnTo>
                    <a:pt x="1951990" y="462280"/>
                  </a:lnTo>
                  <a:lnTo>
                    <a:pt x="1997710" y="546100"/>
                  </a:lnTo>
                  <a:lnTo>
                    <a:pt x="2051050" y="538480"/>
                  </a:lnTo>
                  <a:lnTo>
                    <a:pt x="2180590" y="401320"/>
                  </a:lnTo>
                  <a:lnTo>
                    <a:pt x="2317750" y="363220"/>
                  </a:lnTo>
                  <a:lnTo>
                    <a:pt x="2378710" y="439420"/>
                  </a:lnTo>
                  <a:lnTo>
                    <a:pt x="2386330" y="622300"/>
                  </a:lnTo>
                  <a:lnTo>
                    <a:pt x="2340610" y="728980"/>
                  </a:lnTo>
                  <a:lnTo>
                    <a:pt x="2279650" y="782320"/>
                  </a:lnTo>
                  <a:lnTo>
                    <a:pt x="2218690" y="782320"/>
                  </a:lnTo>
                  <a:lnTo>
                    <a:pt x="2218690" y="850900"/>
                  </a:lnTo>
                  <a:lnTo>
                    <a:pt x="2165350" y="858520"/>
                  </a:lnTo>
                  <a:lnTo>
                    <a:pt x="2127250" y="927100"/>
                  </a:lnTo>
                  <a:lnTo>
                    <a:pt x="2051050" y="934720"/>
                  </a:lnTo>
                  <a:lnTo>
                    <a:pt x="2035810" y="1010920"/>
                  </a:lnTo>
                  <a:lnTo>
                    <a:pt x="1997710" y="1049020"/>
                  </a:lnTo>
                  <a:lnTo>
                    <a:pt x="1921510" y="1079500"/>
                  </a:lnTo>
                  <a:lnTo>
                    <a:pt x="1883410" y="1140460"/>
                  </a:lnTo>
                  <a:lnTo>
                    <a:pt x="1860550" y="1209040"/>
                  </a:lnTo>
                  <a:lnTo>
                    <a:pt x="1761490" y="1254760"/>
                  </a:lnTo>
                  <a:lnTo>
                    <a:pt x="1833188" y="1491364"/>
                  </a:lnTo>
                  <a:lnTo>
                    <a:pt x="1625600" y="1485900"/>
                  </a:lnTo>
                  <a:lnTo>
                    <a:pt x="1606550" y="1428748"/>
                  </a:lnTo>
                  <a:lnTo>
                    <a:pt x="1441450" y="1320800"/>
                  </a:lnTo>
                  <a:lnTo>
                    <a:pt x="1428750" y="1390652"/>
                  </a:lnTo>
                  <a:lnTo>
                    <a:pt x="1181100" y="1587500"/>
                  </a:lnTo>
                  <a:lnTo>
                    <a:pt x="1117600" y="1587500"/>
                  </a:lnTo>
                  <a:lnTo>
                    <a:pt x="1123950" y="1644652"/>
                  </a:lnTo>
                  <a:lnTo>
                    <a:pt x="1168400" y="1708148"/>
                  </a:lnTo>
                  <a:lnTo>
                    <a:pt x="1174750" y="1765300"/>
                  </a:lnTo>
                  <a:lnTo>
                    <a:pt x="1263650" y="1854200"/>
                  </a:lnTo>
                  <a:lnTo>
                    <a:pt x="1301750" y="2038348"/>
                  </a:lnTo>
                  <a:lnTo>
                    <a:pt x="1416050" y="2120900"/>
                  </a:lnTo>
                  <a:lnTo>
                    <a:pt x="1377950" y="2178052"/>
                  </a:lnTo>
                  <a:lnTo>
                    <a:pt x="1035050" y="2127252"/>
                  </a:lnTo>
                  <a:lnTo>
                    <a:pt x="1041400" y="2082800"/>
                  </a:lnTo>
                  <a:lnTo>
                    <a:pt x="1009650" y="2070100"/>
                  </a:lnTo>
                  <a:lnTo>
                    <a:pt x="920750" y="2044700"/>
                  </a:lnTo>
                  <a:lnTo>
                    <a:pt x="806450" y="1949452"/>
                  </a:lnTo>
                  <a:lnTo>
                    <a:pt x="711200" y="1879600"/>
                  </a:lnTo>
                  <a:lnTo>
                    <a:pt x="692150" y="1822452"/>
                  </a:lnTo>
                  <a:lnTo>
                    <a:pt x="539750" y="1727200"/>
                  </a:lnTo>
                  <a:lnTo>
                    <a:pt x="501650" y="1612900"/>
                  </a:lnTo>
                  <a:lnTo>
                    <a:pt x="596900" y="1587500"/>
                  </a:lnTo>
                  <a:lnTo>
                    <a:pt x="546100" y="1409700"/>
                  </a:lnTo>
                  <a:lnTo>
                    <a:pt x="400050" y="1435100"/>
                  </a:lnTo>
                  <a:lnTo>
                    <a:pt x="247650" y="1390652"/>
                  </a:lnTo>
                  <a:lnTo>
                    <a:pt x="152400" y="1339852"/>
                  </a:lnTo>
                  <a:lnTo>
                    <a:pt x="158750" y="1130300"/>
                  </a:lnTo>
                  <a:lnTo>
                    <a:pt x="0" y="939800"/>
                  </a:lnTo>
                  <a:lnTo>
                    <a:pt x="88900" y="774700"/>
                  </a:lnTo>
                  <a:lnTo>
                    <a:pt x="222250" y="927100"/>
                  </a:lnTo>
                  <a:lnTo>
                    <a:pt x="254000" y="685800"/>
                  </a:lnTo>
                  <a:lnTo>
                    <a:pt x="292100" y="666748"/>
                  </a:lnTo>
                  <a:lnTo>
                    <a:pt x="279400" y="546100"/>
                  </a:lnTo>
                  <a:lnTo>
                    <a:pt x="228600" y="546100"/>
                  </a:lnTo>
                  <a:lnTo>
                    <a:pt x="114300" y="381000"/>
                  </a:lnTo>
                  <a:lnTo>
                    <a:pt x="114300" y="317500"/>
                  </a:lnTo>
                  <a:lnTo>
                    <a:pt x="133350" y="260348"/>
                  </a:lnTo>
                  <a:lnTo>
                    <a:pt x="177800" y="298452"/>
                  </a:lnTo>
                  <a:lnTo>
                    <a:pt x="254000" y="361948"/>
                  </a:lnTo>
                  <a:lnTo>
                    <a:pt x="247650" y="222252"/>
                  </a:lnTo>
                  <a:lnTo>
                    <a:pt x="222250" y="120652"/>
                  </a:lnTo>
                  <a:lnTo>
                    <a:pt x="279400" y="120652"/>
                  </a:lnTo>
                  <a:lnTo>
                    <a:pt x="273050" y="6348"/>
                  </a:lnTo>
                  <a:lnTo>
                    <a:pt x="381000" y="1905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C7A52E57-57AC-0AD8-C802-DD5B9A9AF3D4}"/>
                </a:ext>
              </a:extLst>
            </p:cNvPr>
            <p:cNvSpPr/>
            <p:nvPr/>
          </p:nvSpPr>
          <p:spPr>
            <a:xfrm>
              <a:off x="6641055" y="1630255"/>
              <a:ext cx="1875213" cy="1777282"/>
            </a:xfrm>
            <a:custGeom>
              <a:avLst/>
              <a:gdLst>
                <a:gd name="connsiteX0" fmla="*/ 933450 w 3100387"/>
                <a:gd name="connsiteY0" fmla="*/ 0 h 2938460"/>
                <a:gd name="connsiteX1" fmla="*/ 933450 w 3100387"/>
                <a:gd name="connsiteY1" fmla="*/ 85724 h 2938460"/>
                <a:gd name="connsiteX2" fmla="*/ 990600 w 3100387"/>
                <a:gd name="connsiteY2" fmla="*/ 104772 h 2938460"/>
                <a:gd name="connsiteX3" fmla="*/ 1038225 w 3100387"/>
                <a:gd name="connsiteY3" fmla="*/ 104772 h 2938460"/>
                <a:gd name="connsiteX4" fmla="*/ 1057275 w 3100387"/>
                <a:gd name="connsiteY4" fmla="*/ 123824 h 2938460"/>
                <a:gd name="connsiteX5" fmla="*/ 1152525 w 3100387"/>
                <a:gd name="connsiteY5" fmla="*/ 57148 h 2938460"/>
                <a:gd name="connsiteX6" fmla="*/ 1228725 w 3100387"/>
                <a:gd name="connsiteY6" fmla="*/ 80964 h 2938460"/>
                <a:gd name="connsiteX7" fmla="*/ 1285875 w 3100387"/>
                <a:gd name="connsiteY7" fmla="*/ 85724 h 2938460"/>
                <a:gd name="connsiteX8" fmla="*/ 1295400 w 3100387"/>
                <a:gd name="connsiteY8" fmla="*/ 161924 h 2938460"/>
                <a:gd name="connsiteX9" fmla="*/ 1299210 w 3100387"/>
                <a:gd name="connsiteY9" fmla="*/ 176076 h 2938460"/>
                <a:gd name="connsiteX10" fmla="*/ 1217930 w 3100387"/>
                <a:gd name="connsiteY10" fmla="*/ 327024 h 2938460"/>
                <a:gd name="connsiteX11" fmla="*/ 1376680 w 3100387"/>
                <a:gd name="connsiteY11" fmla="*/ 517524 h 2938460"/>
                <a:gd name="connsiteX12" fmla="*/ 1370330 w 3100387"/>
                <a:gd name="connsiteY12" fmla="*/ 727076 h 2938460"/>
                <a:gd name="connsiteX13" fmla="*/ 1465580 w 3100387"/>
                <a:gd name="connsiteY13" fmla="*/ 777876 h 2938460"/>
                <a:gd name="connsiteX14" fmla="*/ 1617980 w 3100387"/>
                <a:gd name="connsiteY14" fmla="*/ 822324 h 2938460"/>
                <a:gd name="connsiteX15" fmla="*/ 1764030 w 3100387"/>
                <a:gd name="connsiteY15" fmla="*/ 796924 h 2938460"/>
                <a:gd name="connsiteX16" fmla="*/ 1814830 w 3100387"/>
                <a:gd name="connsiteY16" fmla="*/ 974724 h 2938460"/>
                <a:gd name="connsiteX17" fmla="*/ 1719580 w 3100387"/>
                <a:gd name="connsiteY17" fmla="*/ 1000124 h 2938460"/>
                <a:gd name="connsiteX18" fmla="*/ 1757680 w 3100387"/>
                <a:gd name="connsiteY18" fmla="*/ 1114424 h 2938460"/>
                <a:gd name="connsiteX19" fmla="*/ 1910080 w 3100387"/>
                <a:gd name="connsiteY19" fmla="*/ 1209676 h 2938460"/>
                <a:gd name="connsiteX20" fmla="*/ 1929130 w 3100387"/>
                <a:gd name="connsiteY20" fmla="*/ 1266824 h 2938460"/>
                <a:gd name="connsiteX21" fmla="*/ 2024380 w 3100387"/>
                <a:gd name="connsiteY21" fmla="*/ 1336676 h 2938460"/>
                <a:gd name="connsiteX22" fmla="*/ 2138680 w 3100387"/>
                <a:gd name="connsiteY22" fmla="*/ 1431924 h 2938460"/>
                <a:gd name="connsiteX23" fmla="*/ 2227580 w 3100387"/>
                <a:gd name="connsiteY23" fmla="*/ 1457324 h 2938460"/>
                <a:gd name="connsiteX24" fmla="*/ 2259330 w 3100387"/>
                <a:gd name="connsiteY24" fmla="*/ 1470024 h 2938460"/>
                <a:gd name="connsiteX25" fmla="*/ 2252980 w 3100387"/>
                <a:gd name="connsiteY25" fmla="*/ 1514476 h 2938460"/>
                <a:gd name="connsiteX26" fmla="*/ 2562274 w 3100387"/>
                <a:gd name="connsiteY26" fmla="*/ 1560296 h 2938460"/>
                <a:gd name="connsiteX27" fmla="*/ 2543175 w 3100387"/>
                <a:gd name="connsiteY27" fmla="*/ 1643060 h 2938460"/>
                <a:gd name="connsiteX28" fmla="*/ 2419350 w 3100387"/>
                <a:gd name="connsiteY28" fmla="*/ 1719260 h 2938460"/>
                <a:gd name="connsiteX29" fmla="*/ 2419350 w 3100387"/>
                <a:gd name="connsiteY29" fmla="*/ 1762124 h 2938460"/>
                <a:gd name="connsiteX30" fmla="*/ 2514600 w 3100387"/>
                <a:gd name="connsiteY30" fmla="*/ 1924048 h 2938460"/>
                <a:gd name="connsiteX31" fmla="*/ 2586037 w 3100387"/>
                <a:gd name="connsiteY31" fmla="*/ 1928812 h 2938460"/>
                <a:gd name="connsiteX32" fmla="*/ 2647950 w 3100387"/>
                <a:gd name="connsiteY32" fmla="*/ 1871660 h 2938460"/>
                <a:gd name="connsiteX33" fmla="*/ 2876550 w 3100387"/>
                <a:gd name="connsiteY33" fmla="*/ 1838324 h 2938460"/>
                <a:gd name="connsiteX34" fmla="*/ 2947987 w 3100387"/>
                <a:gd name="connsiteY34" fmla="*/ 1914524 h 2938460"/>
                <a:gd name="connsiteX35" fmla="*/ 3081337 w 3100387"/>
                <a:gd name="connsiteY35" fmla="*/ 2190748 h 2938460"/>
                <a:gd name="connsiteX36" fmla="*/ 3071812 w 3100387"/>
                <a:gd name="connsiteY36" fmla="*/ 2290764 h 2938460"/>
                <a:gd name="connsiteX37" fmla="*/ 3100387 w 3100387"/>
                <a:gd name="connsiteY37" fmla="*/ 2333624 h 2938460"/>
                <a:gd name="connsiteX38" fmla="*/ 2995612 w 3100387"/>
                <a:gd name="connsiteY38" fmla="*/ 2466972 h 2938460"/>
                <a:gd name="connsiteX39" fmla="*/ 3028950 w 3100387"/>
                <a:gd name="connsiteY39" fmla="*/ 2552700 h 2938460"/>
                <a:gd name="connsiteX40" fmla="*/ 2990850 w 3100387"/>
                <a:gd name="connsiteY40" fmla="*/ 2605088 h 2938460"/>
                <a:gd name="connsiteX41" fmla="*/ 2838450 w 3100387"/>
                <a:gd name="connsiteY41" fmla="*/ 2667000 h 2938460"/>
                <a:gd name="connsiteX42" fmla="*/ 2738437 w 3100387"/>
                <a:gd name="connsiteY42" fmla="*/ 2676524 h 2938460"/>
                <a:gd name="connsiteX43" fmla="*/ 2714625 w 3100387"/>
                <a:gd name="connsiteY43" fmla="*/ 2767012 h 2938460"/>
                <a:gd name="connsiteX44" fmla="*/ 2662237 w 3100387"/>
                <a:gd name="connsiteY44" fmla="*/ 2767012 h 2938460"/>
                <a:gd name="connsiteX45" fmla="*/ 2638425 w 3100387"/>
                <a:gd name="connsiteY45" fmla="*/ 2819400 h 2938460"/>
                <a:gd name="connsiteX46" fmla="*/ 2538412 w 3100387"/>
                <a:gd name="connsiteY46" fmla="*/ 2819400 h 2938460"/>
                <a:gd name="connsiteX47" fmla="*/ 2490787 w 3100387"/>
                <a:gd name="connsiteY47" fmla="*/ 2847972 h 2938460"/>
                <a:gd name="connsiteX48" fmla="*/ 2447925 w 3100387"/>
                <a:gd name="connsiteY48" fmla="*/ 2795588 h 2938460"/>
                <a:gd name="connsiteX49" fmla="*/ 2314575 w 3100387"/>
                <a:gd name="connsiteY49" fmla="*/ 2724148 h 2938460"/>
                <a:gd name="connsiteX50" fmla="*/ 2305050 w 3100387"/>
                <a:gd name="connsiteY50" fmla="*/ 2547936 h 2938460"/>
                <a:gd name="connsiteX51" fmla="*/ 2381250 w 3100387"/>
                <a:gd name="connsiteY51" fmla="*/ 2562224 h 2938460"/>
                <a:gd name="connsiteX52" fmla="*/ 2566987 w 3100387"/>
                <a:gd name="connsiteY52" fmla="*/ 2400300 h 2938460"/>
                <a:gd name="connsiteX53" fmla="*/ 2576512 w 3100387"/>
                <a:gd name="connsiteY53" fmla="*/ 2314572 h 2938460"/>
                <a:gd name="connsiteX54" fmla="*/ 2528887 w 3100387"/>
                <a:gd name="connsiteY54" fmla="*/ 2290764 h 2938460"/>
                <a:gd name="connsiteX55" fmla="*/ 2509837 w 3100387"/>
                <a:gd name="connsiteY55" fmla="*/ 2238372 h 2938460"/>
                <a:gd name="connsiteX56" fmla="*/ 2519362 w 3100387"/>
                <a:gd name="connsiteY56" fmla="*/ 2200276 h 2938460"/>
                <a:gd name="connsiteX57" fmla="*/ 2481262 w 3100387"/>
                <a:gd name="connsiteY57" fmla="*/ 2143124 h 2938460"/>
                <a:gd name="connsiteX58" fmla="*/ 2352675 w 3100387"/>
                <a:gd name="connsiteY58" fmla="*/ 2166936 h 2938460"/>
                <a:gd name="connsiteX59" fmla="*/ 2314575 w 3100387"/>
                <a:gd name="connsiteY59" fmla="*/ 2185988 h 2938460"/>
                <a:gd name="connsiteX60" fmla="*/ 2266950 w 3100387"/>
                <a:gd name="connsiteY60" fmla="*/ 2143124 h 2938460"/>
                <a:gd name="connsiteX61" fmla="*/ 2152650 w 3100387"/>
                <a:gd name="connsiteY61" fmla="*/ 2152648 h 2938460"/>
                <a:gd name="connsiteX62" fmla="*/ 2057400 w 3100387"/>
                <a:gd name="connsiteY62" fmla="*/ 2257424 h 2938460"/>
                <a:gd name="connsiteX63" fmla="*/ 1885950 w 3100387"/>
                <a:gd name="connsiteY63" fmla="*/ 2290764 h 2938460"/>
                <a:gd name="connsiteX64" fmla="*/ 1871662 w 3100387"/>
                <a:gd name="connsiteY64" fmla="*/ 2257424 h 2938460"/>
                <a:gd name="connsiteX65" fmla="*/ 1800225 w 3100387"/>
                <a:gd name="connsiteY65" fmla="*/ 2266948 h 2938460"/>
                <a:gd name="connsiteX66" fmla="*/ 1795462 w 3100387"/>
                <a:gd name="connsiteY66" fmla="*/ 2309812 h 2938460"/>
                <a:gd name="connsiteX67" fmla="*/ 1809750 w 3100387"/>
                <a:gd name="connsiteY67" fmla="*/ 2343148 h 2938460"/>
                <a:gd name="connsiteX68" fmla="*/ 1704975 w 3100387"/>
                <a:gd name="connsiteY68" fmla="*/ 2447924 h 2938460"/>
                <a:gd name="connsiteX69" fmla="*/ 1600200 w 3100387"/>
                <a:gd name="connsiteY69" fmla="*/ 2647948 h 2938460"/>
                <a:gd name="connsiteX70" fmla="*/ 1438275 w 3100387"/>
                <a:gd name="connsiteY70" fmla="*/ 2719388 h 2938460"/>
                <a:gd name="connsiteX71" fmla="*/ 1447800 w 3100387"/>
                <a:gd name="connsiteY71" fmla="*/ 2786060 h 2938460"/>
                <a:gd name="connsiteX72" fmla="*/ 1304925 w 3100387"/>
                <a:gd name="connsiteY72" fmla="*/ 2905124 h 2938460"/>
                <a:gd name="connsiteX73" fmla="*/ 1171575 w 3100387"/>
                <a:gd name="connsiteY73" fmla="*/ 2938460 h 2938460"/>
                <a:gd name="connsiteX74" fmla="*/ 1214437 w 3100387"/>
                <a:gd name="connsiteY74" fmla="*/ 2881312 h 2938460"/>
                <a:gd name="connsiteX75" fmla="*/ 1323975 w 3100387"/>
                <a:gd name="connsiteY75" fmla="*/ 2681288 h 2938460"/>
                <a:gd name="connsiteX76" fmla="*/ 1362075 w 3100387"/>
                <a:gd name="connsiteY76" fmla="*/ 2657476 h 2938460"/>
                <a:gd name="connsiteX77" fmla="*/ 1371600 w 3100387"/>
                <a:gd name="connsiteY77" fmla="*/ 2528888 h 2938460"/>
                <a:gd name="connsiteX78" fmla="*/ 1419225 w 3100387"/>
                <a:gd name="connsiteY78" fmla="*/ 2505076 h 2938460"/>
                <a:gd name="connsiteX79" fmla="*/ 1414462 w 3100387"/>
                <a:gd name="connsiteY79" fmla="*/ 2366964 h 2938460"/>
                <a:gd name="connsiteX80" fmla="*/ 1343025 w 3100387"/>
                <a:gd name="connsiteY80" fmla="*/ 2276476 h 2938460"/>
                <a:gd name="connsiteX81" fmla="*/ 1338262 w 3100387"/>
                <a:gd name="connsiteY81" fmla="*/ 2243136 h 2938460"/>
                <a:gd name="connsiteX82" fmla="*/ 1238250 w 3100387"/>
                <a:gd name="connsiteY82" fmla="*/ 2138364 h 2938460"/>
                <a:gd name="connsiteX83" fmla="*/ 1233487 w 3100387"/>
                <a:gd name="connsiteY83" fmla="*/ 2081212 h 2938460"/>
                <a:gd name="connsiteX84" fmla="*/ 1195387 w 3100387"/>
                <a:gd name="connsiteY84" fmla="*/ 2052636 h 2938460"/>
                <a:gd name="connsiteX85" fmla="*/ 1147762 w 3100387"/>
                <a:gd name="connsiteY85" fmla="*/ 2071688 h 2938460"/>
                <a:gd name="connsiteX86" fmla="*/ 1042987 w 3100387"/>
                <a:gd name="connsiteY86" fmla="*/ 2009772 h 2938460"/>
                <a:gd name="connsiteX87" fmla="*/ 981075 w 3100387"/>
                <a:gd name="connsiteY87" fmla="*/ 1914524 h 2938460"/>
                <a:gd name="connsiteX88" fmla="*/ 938212 w 3100387"/>
                <a:gd name="connsiteY88" fmla="*/ 1800224 h 2938460"/>
                <a:gd name="connsiteX89" fmla="*/ 881062 w 3100387"/>
                <a:gd name="connsiteY89" fmla="*/ 1690688 h 2938460"/>
                <a:gd name="connsiteX90" fmla="*/ 790575 w 3100387"/>
                <a:gd name="connsiteY90" fmla="*/ 1562100 h 2938460"/>
                <a:gd name="connsiteX91" fmla="*/ 795337 w 3100387"/>
                <a:gd name="connsiteY91" fmla="*/ 1452564 h 2938460"/>
                <a:gd name="connsiteX92" fmla="*/ 866775 w 3100387"/>
                <a:gd name="connsiteY92" fmla="*/ 1381124 h 2938460"/>
                <a:gd name="connsiteX93" fmla="*/ 838200 w 3100387"/>
                <a:gd name="connsiteY93" fmla="*/ 1281112 h 2938460"/>
                <a:gd name="connsiteX94" fmla="*/ 919162 w 3100387"/>
                <a:gd name="connsiteY94" fmla="*/ 1023936 h 2938460"/>
                <a:gd name="connsiteX95" fmla="*/ 1104900 w 3100387"/>
                <a:gd name="connsiteY95" fmla="*/ 1128712 h 2938460"/>
                <a:gd name="connsiteX96" fmla="*/ 1123950 w 3100387"/>
                <a:gd name="connsiteY96" fmla="*/ 1190624 h 2938460"/>
                <a:gd name="connsiteX97" fmla="*/ 1162050 w 3100387"/>
                <a:gd name="connsiteY97" fmla="*/ 1190624 h 2938460"/>
                <a:gd name="connsiteX98" fmla="*/ 1214437 w 3100387"/>
                <a:gd name="connsiteY98" fmla="*/ 1219200 h 2938460"/>
                <a:gd name="connsiteX99" fmla="*/ 1143000 w 3100387"/>
                <a:gd name="connsiteY99" fmla="*/ 1328736 h 2938460"/>
                <a:gd name="connsiteX100" fmla="*/ 1138237 w 3100387"/>
                <a:gd name="connsiteY100" fmla="*/ 1404936 h 2938460"/>
                <a:gd name="connsiteX101" fmla="*/ 1257300 w 3100387"/>
                <a:gd name="connsiteY101" fmla="*/ 1352548 h 2938460"/>
                <a:gd name="connsiteX102" fmla="*/ 1357312 w 3100387"/>
                <a:gd name="connsiteY102" fmla="*/ 1381124 h 2938460"/>
                <a:gd name="connsiteX103" fmla="*/ 1366837 w 3100387"/>
                <a:gd name="connsiteY103" fmla="*/ 1500188 h 2938460"/>
                <a:gd name="connsiteX104" fmla="*/ 1352550 w 3100387"/>
                <a:gd name="connsiteY104" fmla="*/ 1528764 h 2938460"/>
                <a:gd name="connsiteX105" fmla="*/ 1338262 w 3100387"/>
                <a:gd name="connsiteY105" fmla="*/ 1652588 h 2938460"/>
                <a:gd name="connsiteX106" fmla="*/ 1290637 w 3100387"/>
                <a:gd name="connsiteY106" fmla="*/ 1647824 h 2938460"/>
                <a:gd name="connsiteX107" fmla="*/ 1276350 w 3100387"/>
                <a:gd name="connsiteY107" fmla="*/ 1747836 h 2938460"/>
                <a:gd name="connsiteX108" fmla="*/ 1343025 w 3100387"/>
                <a:gd name="connsiteY108" fmla="*/ 1790700 h 2938460"/>
                <a:gd name="connsiteX109" fmla="*/ 1323975 w 3100387"/>
                <a:gd name="connsiteY109" fmla="*/ 1862136 h 2938460"/>
                <a:gd name="connsiteX110" fmla="*/ 1452562 w 3100387"/>
                <a:gd name="connsiteY110" fmla="*/ 2000248 h 2938460"/>
                <a:gd name="connsiteX111" fmla="*/ 1600200 w 3100387"/>
                <a:gd name="connsiteY111" fmla="*/ 1857372 h 2938460"/>
                <a:gd name="connsiteX112" fmla="*/ 1719262 w 3100387"/>
                <a:gd name="connsiteY112" fmla="*/ 1885948 h 2938460"/>
                <a:gd name="connsiteX113" fmla="*/ 1900237 w 3100387"/>
                <a:gd name="connsiteY113" fmla="*/ 2000248 h 2938460"/>
                <a:gd name="connsiteX114" fmla="*/ 1943100 w 3100387"/>
                <a:gd name="connsiteY114" fmla="*/ 1971676 h 2938460"/>
                <a:gd name="connsiteX115" fmla="*/ 1824037 w 3100387"/>
                <a:gd name="connsiteY115" fmla="*/ 1838324 h 2938460"/>
                <a:gd name="connsiteX116" fmla="*/ 1828800 w 3100387"/>
                <a:gd name="connsiteY116" fmla="*/ 1785936 h 2938460"/>
                <a:gd name="connsiteX117" fmla="*/ 1709737 w 3100387"/>
                <a:gd name="connsiteY117" fmla="*/ 1685924 h 2938460"/>
                <a:gd name="connsiteX118" fmla="*/ 1704975 w 3100387"/>
                <a:gd name="connsiteY118" fmla="*/ 1547812 h 2938460"/>
                <a:gd name="connsiteX119" fmla="*/ 1785937 w 3100387"/>
                <a:gd name="connsiteY119" fmla="*/ 1462088 h 2938460"/>
                <a:gd name="connsiteX120" fmla="*/ 1757362 w 3100387"/>
                <a:gd name="connsiteY120" fmla="*/ 1328736 h 2938460"/>
                <a:gd name="connsiteX121" fmla="*/ 1571625 w 3100387"/>
                <a:gd name="connsiteY121" fmla="*/ 1176336 h 2938460"/>
                <a:gd name="connsiteX122" fmla="*/ 1490662 w 3100387"/>
                <a:gd name="connsiteY122" fmla="*/ 1190624 h 2938460"/>
                <a:gd name="connsiteX123" fmla="*/ 1443037 w 3100387"/>
                <a:gd name="connsiteY123" fmla="*/ 1204912 h 2938460"/>
                <a:gd name="connsiteX124" fmla="*/ 1371600 w 3100387"/>
                <a:gd name="connsiteY124" fmla="*/ 1133476 h 2938460"/>
                <a:gd name="connsiteX125" fmla="*/ 1309687 w 3100387"/>
                <a:gd name="connsiteY125" fmla="*/ 1143000 h 2938460"/>
                <a:gd name="connsiteX126" fmla="*/ 1295400 w 3100387"/>
                <a:gd name="connsiteY126" fmla="*/ 1085848 h 2938460"/>
                <a:gd name="connsiteX127" fmla="*/ 1300162 w 3100387"/>
                <a:gd name="connsiteY127" fmla="*/ 909636 h 2938460"/>
                <a:gd name="connsiteX128" fmla="*/ 1133475 w 3100387"/>
                <a:gd name="connsiteY128" fmla="*/ 900112 h 2938460"/>
                <a:gd name="connsiteX129" fmla="*/ 1104900 w 3100387"/>
                <a:gd name="connsiteY129" fmla="*/ 819148 h 2938460"/>
                <a:gd name="connsiteX130" fmla="*/ 1071562 w 3100387"/>
                <a:gd name="connsiteY130" fmla="*/ 814388 h 2938460"/>
                <a:gd name="connsiteX131" fmla="*/ 1023937 w 3100387"/>
                <a:gd name="connsiteY131" fmla="*/ 885824 h 2938460"/>
                <a:gd name="connsiteX132" fmla="*/ 923925 w 3100387"/>
                <a:gd name="connsiteY132" fmla="*/ 904876 h 2938460"/>
                <a:gd name="connsiteX133" fmla="*/ 866775 w 3100387"/>
                <a:gd name="connsiteY133" fmla="*/ 800100 h 2938460"/>
                <a:gd name="connsiteX134" fmla="*/ 800100 w 3100387"/>
                <a:gd name="connsiteY134" fmla="*/ 800100 h 2938460"/>
                <a:gd name="connsiteX135" fmla="*/ 823912 w 3100387"/>
                <a:gd name="connsiteY135" fmla="*/ 652460 h 2938460"/>
                <a:gd name="connsiteX136" fmla="*/ 747712 w 3100387"/>
                <a:gd name="connsiteY136" fmla="*/ 704848 h 2938460"/>
                <a:gd name="connsiteX137" fmla="*/ 719137 w 3100387"/>
                <a:gd name="connsiteY137" fmla="*/ 657224 h 2938460"/>
                <a:gd name="connsiteX138" fmla="*/ 652462 w 3100387"/>
                <a:gd name="connsiteY138" fmla="*/ 642936 h 2938460"/>
                <a:gd name="connsiteX139" fmla="*/ 642937 w 3100387"/>
                <a:gd name="connsiteY139" fmla="*/ 609600 h 2938460"/>
                <a:gd name="connsiteX140" fmla="*/ 604837 w 3100387"/>
                <a:gd name="connsiteY140" fmla="*/ 600076 h 2938460"/>
                <a:gd name="connsiteX141" fmla="*/ 576262 w 3100387"/>
                <a:gd name="connsiteY141" fmla="*/ 566736 h 2938460"/>
                <a:gd name="connsiteX142" fmla="*/ 600075 w 3100387"/>
                <a:gd name="connsiteY142" fmla="*/ 519112 h 2938460"/>
                <a:gd name="connsiteX143" fmla="*/ 595312 w 3100387"/>
                <a:gd name="connsiteY143" fmla="*/ 471488 h 2938460"/>
                <a:gd name="connsiteX144" fmla="*/ 652462 w 3100387"/>
                <a:gd name="connsiteY144" fmla="*/ 414336 h 2938460"/>
                <a:gd name="connsiteX145" fmla="*/ 671512 w 3100387"/>
                <a:gd name="connsiteY145" fmla="*/ 342900 h 2938460"/>
                <a:gd name="connsiteX146" fmla="*/ 695325 w 3100387"/>
                <a:gd name="connsiteY146" fmla="*/ 285748 h 2938460"/>
                <a:gd name="connsiteX147" fmla="*/ 642937 w 3100387"/>
                <a:gd name="connsiteY147" fmla="*/ 280988 h 2938460"/>
                <a:gd name="connsiteX148" fmla="*/ 614362 w 3100387"/>
                <a:gd name="connsiteY148" fmla="*/ 214312 h 2938460"/>
                <a:gd name="connsiteX149" fmla="*/ 614362 w 3100387"/>
                <a:gd name="connsiteY149" fmla="*/ 123824 h 2938460"/>
                <a:gd name="connsiteX150" fmla="*/ 571500 w 3100387"/>
                <a:gd name="connsiteY150" fmla="*/ 123824 h 2938460"/>
                <a:gd name="connsiteX151" fmla="*/ 523875 w 3100387"/>
                <a:gd name="connsiteY151" fmla="*/ 176212 h 2938460"/>
                <a:gd name="connsiteX152" fmla="*/ 485775 w 3100387"/>
                <a:gd name="connsiteY152" fmla="*/ 195260 h 2938460"/>
                <a:gd name="connsiteX153" fmla="*/ 500062 w 3100387"/>
                <a:gd name="connsiteY153" fmla="*/ 252412 h 2938460"/>
                <a:gd name="connsiteX154" fmla="*/ 438150 w 3100387"/>
                <a:gd name="connsiteY154" fmla="*/ 290512 h 2938460"/>
                <a:gd name="connsiteX155" fmla="*/ 447675 w 3100387"/>
                <a:gd name="connsiteY155" fmla="*/ 357188 h 2938460"/>
                <a:gd name="connsiteX156" fmla="*/ 409575 w 3100387"/>
                <a:gd name="connsiteY156" fmla="*/ 361948 h 2938460"/>
                <a:gd name="connsiteX157" fmla="*/ 419100 w 3100387"/>
                <a:gd name="connsiteY157" fmla="*/ 419100 h 2938460"/>
                <a:gd name="connsiteX158" fmla="*/ 309562 w 3100387"/>
                <a:gd name="connsiteY158" fmla="*/ 609600 h 2938460"/>
                <a:gd name="connsiteX159" fmla="*/ 200025 w 3100387"/>
                <a:gd name="connsiteY159" fmla="*/ 695324 h 2938460"/>
                <a:gd name="connsiteX160" fmla="*/ 104775 w 3100387"/>
                <a:gd name="connsiteY160" fmla="*/ 738188 h 2938460"/>
                <a:gd name="connsiteX161" fmla="*/ 90487 w 3100387"/>
                <a:gd name="connsiteY161" fmla="*/ 676276 h 2938460"/>
                <a:gd name="connsiteX162" fmla="*/ 52387 w 3100387"/>
                <a:gd name="connsiteY162" fmla="*/ 647700 h 2938460"/>
                <a:gd name="connsiteX163" fmla="*/ 0 w 3100387"/>
                <a:gd name="connsiteY163" fmla="*/ 566736 h 2938460"/>
                <a:gd name="connsiteX164" fmla="*/ 80962 w 3100387"/>
                <a:gd name="connsiteY164" fmla="*/ 514348 h 2938460"/>
                <a:gd name="connsiteX165" fmla="*/ 157162 w 3100387"/>
                <a:gd name="connsiteY165" fmla="*/ 542924 h 2938460"/>
                <a:gd name="connsiteX166" fmla="*/ 171450 w 3100387"/>
                <a:gd name="connsiteY166" fmla="*/ 481012 h 2938460"/>
                <a:gd name="connsiteX167" fmla="*/ 138112 w 3100387"/>
                <a:gd name="connsiteY167" fmla="*/ 457200 h 2938460"/>
                <a:gd name="connsiteX168" fmla="*/ 142875 w 3100387"/>
                <a:gd name="connsiteY168" fmla="*/ 376236 h 2938460"/>
                <a:gd name="connsiteX169" fmla="*/ 223837 w 3100387"/>
                <a:gd name="connsiteY169" fmla="*/ 357188 h 2938460"/>
                <a:gd name="connsiteX170" fmla="*/ 209550 w 3100387"/>
                <a:gd name="connsiteY170" fmla="*/ 161924 h 2938460"/>
                <a:gd name="connsiteX171" fmla="*/ 242887 w 3100387"/>
                <a:gd name="connsiteY171" fmla="*/ 128588 h 2938460"/>
                <a:gd name="connsiteX172" fmla="*/ 371475 w 3100387"/>
                <a:gd name="connsiteY172" fmla="*/ 109536 h 2938460"/>
                <a:gd name="connsiteX173" fmla="*/ 442912 w 3100387"/>
                <a:gd name="connsiteY173" fmla="*/ 52388 h 2938460"/>
                <a:gd name="connsiteX174" fmla="*/ 461962 w 3100387"/>
                <a:gd name="connsiteY174" fmla="*/ 38100 h 2938460"/>
                <a:gd name="connsiteX175" fmla="*/ 504825 w 3100387"/>
                <a:gd name="connsiteY175" fmla="*/ 9524 h 2938460"/>
                <a:gd name="connsiteX176" fmla="*/ 600075 w 3100387"/>
                <a:gd name="connsiteY176" fmla="*/ 66676 h 2938460"/>
                <a:gd name="connsiteX177" fmla="*/ 647700 w 3100387"/>
                <a:gd name="connsiteY177" fmla="*/ 23812 h 2938460"/>
                <a:gd name="connsiteX178" fmla="*/ 728662 w 3100387"/>
                <a:gd name="connsiteY178" fmla="*/ 66676 h 2938460"/>
                <a:gd name="connsiteX179" fmla="*/ 790575 w 3100387"/>
                <a:gd name="connsiteY179" fmla="*/ 57148 h 2938460"/>
                <a:gd name="connsiteX180" fmla="*/ 857250 w 3100387"/>
                <a:gd name="connsiteY180" fmla="*/ 66676 h 2938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3100387" h="2938460">
                  <a:moveTo>
                    <a:pt x="933450" y="0"/>
                  </a:moveTo>
                  <a:lnTo>
                    <a:pt x="933450" y="85724"/>
                  </a:lnTo>
                  <a:lnTo>
                    <a:pt x="990600" y="104772"/>
                  </a:lnTo>
                  <a:lnTo>
                    <a:pt x="1038225" y="104772"/>
                  </a:lnTo>
                  <a:lnTo>
                    <a:pt x="1057275" y="123824"/>
                  </a:lnTo>
                  <a:lnTo>
                    <a:pt x="1152525" y="57148"/>
                  </a:lnTo>
                  <a:lnTo>
                    <a:pt x="1228725" y="80964"/>
                  </a:lnTo>
                  <a:lnTo>
                    <a:pt x="1285875" y="85724"/>
                  </a:lnTo>
                  <a:lnTo>
                    <a:pt x="1295400" y="161924"/>
                  </a:lnTo>
                  <a:lnTo>
                    <a:pt x="1299210" y="176076"/>
                  </a:lnTo>
                  <a:lnTo>
                    <a:pt x="1217930" y="327024"/>
                  </a:lnTo>
                  <a:lnTo>
                    <a:pt x="1376680" y="517524"/>
                  </a:lnTo>
                  <a:lnTo>
                    <a:pt x="1370330" y="727076"/>
                  </a:lnTo>
                  <a:lnTo>
                    <a:pt x="1465580" y="777876"/>
                  </a:lnTo>
                  <a:lnTo>
                    <a:pt x="1617980" y="822324"/>
                  </a:lnTo>
                  <a:lnTo>
                    <a:pt x="1764030" y="796924"/>
                  </a:lnTo>
                  <a:lnTo>
                    <a:pt x="1814830" y="974724"/>
                  </a:lnTo>
                  <a:lnTo>
                    <a:pt x="1719580" y="1000124"/>
                  </a:lnTo>
                  <a:lnTo>
                    <a:pt x="1757680" y="1114424"/>
                  </a:lnTo>
                  <a:lnTo>
                    <a:pt x="1910080" y="1209676"/>
                  </a:lnTo>
                  <a:lnTo>
                    <a:pt x="1929130" y="1266824"/>
                  </a:lnTo>
                  <a:lnTo>
                    <a:pt x="2024380" y="1336676"/>
                  </a:lnTo>
                  <a:lnTo>
                    <a:pt x="2138680" y="1431924"/>
                  </a:lnTo>
                  <a:lnTo>
                    <a:pt x="2227580" y="1457324"/>
                  </a:lnTo>
                  <a:lnTo>
                    <a:pt x="2259330" y="1470024"/>
                  </a:lnTo>
                  <a:lnTo>
                    <a:pt x="2252980" y="1514476"/>
                  </a:lnTo>
                  <a:lnTo>
                    <a:pt x="2562274" y="1560296"/>
                  </a:lnTo>
                  <a:lnTo>
                    <a:pt x="2543175" y="1643060"/>
                  </a:lnTo>
                  <a:lnTo>
                    <a:pt x="2419350" y="1719260"/>
                  </a:lnTo>
                  <a:lnTo>
                    <a:pt x="2419350" y="1762124"/>
                  </a:lnTo>
                  <a:lnTo>
                    <a:pt x="2514600" y="1924048"/>
                  </a:lnTo>
                  <a:lnTo>
                    <a:pt x="2586037" y="1928812"/>
                  </a:lnTo>
                  <a:lnTo>
                    <a:pt x="2647950" y="1871660"/>
                  </a:lnTo>
                  <a:lnTo>
                    <a:pt x="2876550" y="1838324"/>
                  </a:lnTo>
                  <a:lnTo>
                    <a:pt x="2947987" y="1914524"/>
                  </a:lnTo>
                  <a:lnTo>
                    <a:pt x="3081337" y="2190748"/>
                  </a:lnTo>
                  <a:lnTo>
                    <a:pt x="3071812" y="2290764"/>
                  </a:lnTo>
                  <a:lnTo>
                    <a:pt x="3100387" y="2333624"/>
                  </a:lnTo>
                  <a:lnTo>
                    <a:pt x="2995612" y="2466972"/>
                  </a:lnTo>
                  <a:lnTo>
                    <a:pt x="3028950" y="2552700"/>
                  </a:lnTo>
                  <a:lnTo>
                    <a:pt x="2990850" y="2605088"/>
                  </a:lnTo>
                  <a:lnTo>
                    <a:pt x="2838450" y="2667000"/>
                  </a:lnTo>
                  <a:lnTo>
                    <a:pt x="2738437" y="2676524"/>
                  </a:lnTo>
                  <a:lnTo>
                    <a:pt x="2714625" y="2767012"/>
                  </a:lnTo>
                  <a:lnTo>
                    <a:pt x="2662237" y="2767012"/>
                  </a:lnTo>
                  <a:lnTo>
                    <a:pt x="2638425" y="2819400"/>
                  </a:lnTo>
                  <a:lnTo>
                    <a:pt x="2538412" y="2819400"/>
                  </a:lnTo>
                  <a:lnTo>
                    <a:pt x="2490787" y="2847972"/>
                  </a:lnTo>
                  <a:lnTo>
                    <a:pt x="2447925" y="2795588"/>
                  </a:lnTo>
                  <a:lnTo>
                    <a:pt x="2314575" y="2724148"/>
                  </a:lnTo>
                  <a:lnTo>
                    <a:pt x="2305050" y="2547936"/>
                  </a:lnTo>
                  <a:lnTo>
                    <a:pt x="2381250" y="2562224"/>
                  </a:lnTo>
                  <a:lnTo>
                    <a:pt x="2566987" y="2400300"/>
                  </a:lnTo>
                  <a:lnTo>
                    <a:pt x="2576512" y="2314572"/>
                  </a:lnTo>
                  <a:lnTo>
                    <a:pt x="2528887" y="2290764"/>
                  </a:lnTo>
                  <a:lnTo>
                    <a:pt x="2509837" y="2238372"/>
                  </a:lnTo>
                  <a:lnTo>
                    <a:pt x="2519362" y="2200276"/>
                  </a:lnTo>
                  <a:lnTo>
                    <a:pt x="2481262" y="2143124"/>
                  </a:lnTo>
                  <a:lnTo>
                    <a:pt x="2352675" y="2166936"/>
                  </a:lnTo>
                  <a:lnTo>
                    <a:pt x="2314575" y="2185988"/>
                  </a:lnTo>
                  <a:lnTo>
                    <a:pt x="2266950" y="2143124"/>
                  </a:lnTo>
                  <a:lnTo>
                    <a:pt x="2152650" y="2152648"/>
                  </a:lnTo>
                  <a:lnTo>
                    <a:pt x="2057400" y="2257424"/>
                  </a:lnTo>
                  <a:lnTo>
                    <a:pt x="1885950" y="2290764"/>
                  </a:lnTo>
                  <a:lnTo>
                    <a:pt x="1871662" y="2257424"/>
                  </a:lnTo>
                  <a:lnTo>
                    <a:pt x="1800225" y="2266948"/>
                  </a:lnTo>
                  <a:lnTo>
                    <a:pt x="1795462" y="2309812"/>
                  </a:lnTo>
                  <a:lnTo>
                    <a:pt x="1809750" y="2343148"/>
                  </a:lnTo>
                  <a:lnTo>
                    <a:pt x="1704975" y="2447924"/>
                  </a:lnTo>
                  <a:lnTo>
                    <a:pt x="1600200" y="2647948"/>
                  </a:lnTo>
                  <a:lnTo>
                    <a:pt x="1438275" y="2719388"/>
                  </a:lnTo>
                  <a:lnTo>
                    <a:pt x="1447800" y="2786060"/>
                  </a:lnTo>
                  <a:lnTo>
                    <a:pt x="1304925" y="2905124"/>
                  </a:lnTo>
                  <a:lnTo>
                    <a:pt x="1171575" y="2938460"/>
                  </a:lnTo>
                  <a:lnTo>
                    <a:pt x="1214437" y="2881312"/>
                  </a:lnTo>
                  <a:lnTo>
                    <a:pt x="1323975" y="2681288"/>
                  </a:lnTo>
                  <a:lnTo>
                    <a:pt x="1362075" y="2657476"/>
                  </a:lnTo>
                  <a:lnTo>
                    <a:pt x="1371600" y="2528888"/>
                  </a:lnTo>
                  <a:lnTo>
                    <a:pt x="1419225" y="2505076"/>
                  </a:lnTo>
                  <a:lnTo>
                    <a:pt x="1414462" y="2366964"/>
                  </a:lnTo>
                  <a:lnTo>
                    <a:pt x="1343025" y="2276476"/>
                  </a:lnTo>
                  <a:lnTo>
                    <a:pt x="1338262" y="2243136"/>
                  </a:lnTo>
                  <a:lnTo>
                    <a:pt x="1238250" y="2138364"/>
                  </a:lnTo>
                  <a:lnTo>
                    <a:pt x="1233487" y="2081212"/>
                  </a:lnTo>
                  <a:lnTo>
                    <a:pt x="1195387" y="2052636"/>
                  </a:lnTo>
                  <a:lnTo>
                    <a:pt x="1147762" y="2071688"/>
                  </a:lnTo>
                  <a:lnTo>
                    <a:pt x="1042987" y="2009772"/>
                  </a:lnTo>
                  <a:lnTo>
                    <a:pt x="981075" y="1914524"/>
                  </a:lnTo>
                  <a:lnTo>
                    <a:pt x="938212" y="1800224"/>
                  </a:lnTo>
                  <a:lnTo>
                    <a:pt x="881062" y="1690688"/>
                  </a:lnTo>
                  <a:lnTo>
                    <a:pt x="790575" y="1562100"/>
                  </a:lnTo>
                  <a:lnTo>
                    <a:pt x="795337" y="1452564"/>
                  </a:lnTo>
                  <a:lnTo>
                    <a:pt x="866775" y="1381124"/>
                  </a:lnTo>
                  <a:lnTo>
                    <a:pt x="838200" y="1281112"/>
                  </a:lnTo>
                  <a:lnTo>
                    <a:pt x="919162" y="1023936"/>
                  </a:lnTo>
                  <a:lnTo>
                    <a:pt x="1104900" y="1128712"/>
                  </a:lnTo>
                  <a:lnTo>
                    <a:pt x="1123950" y="1190624"/>
                  </a:lnTo>
                  <a:lnTo>
                    <a:pt x="1162050" y="1190624"/>
                  </a:lnTo>
                  <a:lnTo>
                    <a:pt x="1214437" y="1219200"/>
                  </a:lnTo>
                  <a:lnTo>
                    <a:pt x="1143000" y="1328736"/>
                  </a:lnTo>
                  <a:lnTo>
                    <a:pt x="1138237" y="1404936"/>
                  </a:lnTo>
                  <a:lnTo>
                    <a:pt x="1257300" y="1352548"/>
                  </a:lnTo>
                  <a:lnTo>
                    <a:pt x="1357312" y="1381124"/>
                  </a:lnTo>
                  <a:lnTo>
                    <a:pt x="1366837" y="1500188"/>
                  </a:lnTo>
                  <a:lnTo>
                    <a:pt x="1352550" y="1528764"/>
                  </a:lnTo>
                  <a:lnTo>
                    <a:pt x="1338262" y="1652588"/>
                  </a:lnTo>
                  <a:lnTo>
                    <a:pt x="1290637" y="1647824"/>
                  </a:lnTo>
                  <a:lnTo>
                    <a:pt x="1276350" y="1747836"/>
                  </a:lnTo>
                  <a:lnTo>
                    <a:pt x="1343025" y="1790700"/>
                  </a:lnTo>
                  <a:lnTo>
                    <a:pt x="1323975" y="1862136"/>
                  </a:lnTo>
                  <a:lnTo>
                    <a:pt x="1452562" y="2000248"/>
                  </a:lnTo>
                  <a:lnTo>
                    <a:pt x="1600200" y="1857372"/>
                  </a:lnTo>
                  <a:lnTo>
                    <a:pt x="1719262" y="1885948"/>
                  </a:lnTo>
                  <a:lnTo>
                    <a:pt x="1900237" y="2000248"/>
                  </a:lnTo>
                  <a:lnTo>
                    <a:pt x="1943100" y="1971676"/>
                  </a:lnTo>
                  <a:lnTo>
                    <a:pt x="1824037" y="1838324"/>
                  </a:lnTo>
                  <a:lnTo>
                    <a:pt x="1828800" y="1785936"/>
                  </a:lnTo>
                  <a:lnTo>
                    <a:pt x="1709737" y="1685924"/>
                  </a:lnTo>
                  <a:lnTo>
                    <a:pt x="1704975" y="1547812"/>
                  </a:lnTo>
                  <a:lnTo>
                    <a:pt x="1785937" y="1462088"/>
                  </a:lnTo>
                  <a:lnTo>
                    <a:pt x="1757362" y="1328736"/>
                  </a:lnTo>
                  <a:lnTo>
                    <a:pt x="1571625" y="1176336"/>
                  </a:lnTo>
                  <a:lnTo>
                    <a:pt x="1490662" y="1190624"/>
                  </a:lnTo>
                  <a:lnTo>
                    <a:pt x="1443037" y="1204912"/>
                  </a:lnTo>
                  <a:lnTo>
                    <a:pt x="1371600" y="1133476"/>
                  </a:lnTo>
                  <a:lnTo>
                    <a:pt x="1309687" y="1143000"/>
                  </a:lnTo>
                  <a:lnTo>
                    <a:pt x="1295400" y="1085848"/>
                  </a:lnTo>
                  <a:lnTo>
                    <a:pt x="1300162" y="909636"/>
                  </a:lnTo>
                  <a:lnTo>
                    <a:pt x="1133475" y="900112"/>
                  </a:lnTo>
                  <a:lnTo>
                    <a:pt x="1104900" y="819148"/>
                  </a:lnTo>
                  <a:lnTo>
                    <a:pt x="1071562" y="814388"/>
                  </a:lnTo>
                  <a:lnTo>
                    <a:pt x="1023937" y="885824"/>
                  </a:lnTo>
                  <a:lnTo>
                    <a:pt x="923925" y="904876"/>
                  </a:lnTo>
                  <a:lnTo>
                    <a:pt x="866775" y="800100"/>
                  </a:lnTo>
                  <a:lnTo>
                    <a:pt x="800100" y="800100"/>
                  </a:lnTo>
                  <a:lnTo>
                    <a:pt x="823912" y="652460"/>
                  </a:lnTo>
                  <a:lnTo>
                    <a:pt x="747712" y="704848"/>
                  </a:lnTo>
                  <a:lnTo>
                    <a:pt x="719137" y="657224"/>
                  </a:lnTo>
                  <a:lnTo>
                    <a:pt x="652462" y="642936"/>
                  </a:lnTo>
                  <a:lnTo>
                    <a:pt x="642937" y="609600"/>
                  </a:lnTo>
                  <a:lnTo>
                    <a:pt x="604837" y="600076"/>
                  </a:lnTo>
                  <a:lnTo>
                    <a:pt x="576262" y="566736"/>
                  </a:lnTo>
                  <a:lnTo>
                    <a:pt x="600075" y="519112"/>
                  </a:lnTo>
                  <a:lnTo>
                    <a:pt x="595312" y="471488"/>
                  </a:lnTo>
                  <a:lnTo>
                    <a:pt x="652462" y="414336"/>
                  </a:lnTo>
                  <a:lnTo>
                    <a:pt x="671512" y="342900"/>
                  </a:lnTo>
                  <a:lnTo>
                    <a:pt x="695325" y="285748"/>
                  </a:lnTo>
                  <a:lnTo>
                    <a:pt x="642937" y="280988"/>
                  </a:lnTo>
                  <a:lnTo>
                    <a:pt x="614362" y="214312"/>
                  </a:lnTo>
                  <a:lnTo>
                    <a:pt x="614362" y="123824"/>
                  </a:lnTo>
                  <a:lnTo>
                    <a:pt x="571500" y="123824"/>
                  </a:lnTo>
                  <a:lnTo>
                    <a:pt x="523875" y="176212"/>
                  </a:lnTo>
                  <a:lnTo>
                    <a:pt x="485775" y="195260"/>
                  </a:lnTo>
                  <a:lnTo>
                    <a:pt x="500062" y="252412"/>
                  </a:lnTo>
                  <a:lnTo>
                    <a:pt x="438150" y="290512"/>
                  </a:lnTo>
                  <a:lnTo>
                    <a:pt x="447675" y="357188"/>
                  </a:lnTo>
                  <a:lnTo>
                    <a:pt x="409575" y="361948"/>
                  </a:lnTo>
                  <a:lnTo>
                    <a:pt x="419100" y="419100"/>
                  </a:lnTo>
                  <a:lnTo>
                    <a:pt x="309562" y="609600"/>
                  </a:lnTo>
                  <a:lnTo>
                    <a:pt x="200025" y="695324"/>
                  </a:lnTo>
                  <a:lnTo>
                    <a:pt x="104775" y="738188"/>
                  </a:lnTo>
                  <a:lnTo>
                    <a:pt x="90487" y="676276"/>
                  </a:lnTo>
                  <a:lnTo>
                    <a:pt x="52387" y="647700"/>
                  </a:lnTo>
                  <a:lnTo>
                    <a:pt x="0" y="566736"/>
                  </a:lnTo>
                  <a:lnTo>
                    <a:pt x="80962" y="514348"/>
                  </a:lnTo>
                  <a:lnTo>
                    <a:pt x="157162" y="542924"/>
                  </a:lnTo>
                  <a:lnTo>
                    <a:pt x="171450" y="481012"/>
                  </a:lnTo>
                  <a:lnTo>
                    <a:pt x="138112" y="457200"/>
                  </a:lnTo>
                  <a:lnTo>
                    <a:pt x="142875" y="376236"/>
                  </a:lnTo>
                  <a:lnTo>
                    <a:pt x="223837" y="357188"/>
                  </a:lnTo>
                  <a:lnTo>
                    <a:pt x="209550" y="161924"/>
                  </a:lnTo>
                  <a:lnTo>
                    <a:pt x="242887" y="128588"/>
                  </a:lnTo>
                  <a:lnTo>
                    <a:pt x="371475" y="109536"/>
                  </a:lnTo>
                  <a:lnTo>
                    <a:pt x="442912" y="52388"/>
                  </a:lnTo>
                  <a:lnTo>
                    <a:pt x="461962" y="38100"/>
                  </a:lnTo>
                  <a:lnTo>
                    <a:pt x="504825" y="9524"/>
                  </a:lnTo>
                  <a:lnTo>
                    <a:pt x="600075" y="66676"/>
                  </a:lnTo>
                  <a:lnTo>
                    <a:pt x="647700" y="23812"/>
                  </a:lnTo>
                  <a:lnTo>
                    <a:pt x="728662" y="66676"/>
                  </a:lnTo>
                  <a:lnTo>
                    <a:pt x="790575" y="57148"/>
                  </a:lnTo>
                  <a:lnTo>
                    <a:pt x="857250" y="66676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8086F48E-B483-CEB8-1CEC-323F4F940B13}"/>
                </a:ext>
              </a:extLst>
            </p:cNvPr>
            <p:cNvGrpSpPr/>
            <p:nvPr/>
          </p:nvGrpSpPr>
          <p:grpSpPr>
            <a:xfrm>
              <a:off x="6975635" y="1805311"/>
              <a:ext cx="346965" cy="156435"/>
              <a:chOff x="5559286" y="1975686"/>
              <a:chExt cx="346965" cy="156435"/>
            </a:xfrm>
          </p:grpSpPr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E37A3A74-2115-2F80-C3AD-44B3F511F330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C28CA6FD-497B-19AC-BABB-6904EA2EB7CD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6AC4AFFC-057D-E69A-3B0B-85DD18607558}"/>
                  </a:ext>
                </a:extLst>
              </p:cNvPr>
              <p:cNvSpPr/>
              <p:nvPr/>
            </p:nvSpPr>
            <p:spPr>
              <a:xfrm>
                <a:off x="5630098" y="20046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6BD4AE1B-AB0F-F091-3B81-D0C6A7D5BA30}"/>
                  </a:ext>
                </a:extLst>
              </p:cNvPr>
              <p:cNvSpPr/>
              <p:nvPr/>
            </p:nvSpPr>
            <p:spPr>
              <a:xfrm>
                <a:off x="5820628" y="20046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C698853C-EC79-2622-9D7A-9623B568FA4A}"/>
                </a:ext>
              </a:extLst>
            </p:cNvPr>
            <p:cNvGrpSpPr/>
            <p:nvPr/>
          </p:nvGrpSpPr>
          <p:grpSpPr>
            <a:xfrm>
              <a:off x="8109640" y="1407283"/>
              <a:ext cx="346965" cy="156435"/>
              <a:chOff x="5559286" y="1975686"/>
              <a:chExt cx="346965" cy="156435"/>
            </a:xfrm>
          </p:grpSpPr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36722AAB-96EC-532B-46B2-5A40CDE35635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E8DADF67-A7A1-B4FC-0E16-DF4EFD498F35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ED246CE1-4431-23CC-2A1D-2E70C66A479E}"/>
                  </a:ext>
                </a:extLst>
              </p:cNvPr>
              <p:cNvSpPr/>
              <p:nvPr/>
            </p:nvSpPr>
            <p:spPr>
              <a:xfrm>
                <a:off x="559279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17383AF3-681B-B270-EB99-27497DAC05FE}"/>
                  </a:ext>
                </a:extLst>
              </p:cNvPr>
              <p:cNvSpPr/>
              <p:nvPr/>
            </p:nvSpPr>
            <p:spPr>
              <a:xfrm>
                <a:off x="5783321" y="20443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4" name="グループ化 473">
            <a:extLst>
              <a:ext uri="{FF2B5EF4-FFF2-40B4-BE49-F238E27FC236}">
                <a16:creationId xmlns:a16="http://schemas.microsoft.com/office/drawing/2014/main" id="{372B7B8E-1704-9058-99C2-7BF38FBC7F93}"/>
              </a:ext>
            </a:extLst>
          </p:cNvPr>
          <p:cNvGrpSpPr/>
          <p:nvPr/>
        </p:nvGrpSpPr>
        <p:grpSpPr>
          <a:xfrm>
            <a:off x="860309" y="4457700"/>
            <a:ext cx="2284279" cy="1506852"/>
            <a:chOff x="860309" y="4457700"/>
            <a:chExt cx="2284279" cy="1506852"/>
          </a:xfrm>
        </p:grpSpPr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D5999B8C-E36B-266B-119A-9D0FD57910E7}"/>
                </a:ext>
              </a:extLst>
            </p:cNvPr>
            <p:cNvGrpSpPr/>
            <p:nvPr/>
          </p:nvGrpSpPr>
          <p:grpSpPr>
            <a:xfrm>
              <a:off x="1079430" y="5315429"/>
              <a:ext cx="988833" cy="649123"/>
              <a:chOff x="5358134" y="4203669"/>
              <a:chExt cx="988833" cy="649123"/>
            </a:xfrm>
          </p:grpSpPr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922E2973-7BBC-41CC-8CB4-F9C75D81A88E}"/>
                  </a:ext>
                </a:extLst>
              </p:cNvPr>
              <p:cNvGrpSpPr/>
              <p:nvPr/>
            </p:nvGrpSpPr>
            <p:grpSpPr>
              <a:xfrm flipH="1">
                <a:off x="6046315" y="4395363"/>
                <a:ext cx="300652" cy="221601"/>
                <a:chOff x="5705796" y="4395363"/>
                <a:chExt cx="300652" cy="221601"/>
              </a:xfrm>
            </p:grpSpPr>
            <p:sp>
              <p:nvSpPr>
                <p:cNvPr id="434" name="台形 433">
                  <a:extLst>
                    <a:ext uri="{FF2B5EF4-FFF2-40B4-BE49-F238E27FC236}">
                      <a16:creationId xmlns:a16="http://schemas.microsoft.com/office/drawing/2014/main" id="{6BD97B90-5E4B-0193-1007-564921857CDD}"/>
                    </a:ext>
                  </a:extLst>
                </p:cNvPr>
                <p:cNvSpPr/>
                <p:nvPr/>
              </p:nvSpPr>
              <p:spPr>
                <a:xfrm rot="13500000">
                  <a:off x="5874539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30E518E6-E55B-17AA-D9FF-53014CA8CD2E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724409" y="4421851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436" name="四角形: 上の 2 つの角を丸める 435">
                    <a:extLst>
                      <a:ext uri="{FF2B5EF4-FFF2-40B4-BE49-F238E27FC236}">
                        <a16:creationId xmlns:a16="http://schemas.microsoft.com/office/drawing/2014/main" id="{DB76C009-3F7F-FB73-32CD-BB2BE906A3D2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0D3EF1C8-5F17-8D5E-B8CB-6CA35B69262B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F61F3CE4-FFFB-63E8-1553-39ADAA0D5D19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31" name="台形 430">
                  <a:extLst>
                    <a:ext uri="{FF2B5EF4-FFF2-40B4-BE49-F238E27FC236}">
                      <a16:creationId xmlns:a16="http://schemas.microsoft.com/office/drawing/2014/main" id="{76BE2590-7BA9-A3E7-6BC7-2B586274B67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台形 431">
                  <a:extLst>
                    <a:ext uri="{FF2B5EF4-FFF2-40B4-BE49-F238E27FC236}">
                      <a16:creationId xmlns:a16="http://schemas.microsoft.com/office/drawing/2014/main" id="{99AB5A55-F809-047E-C4CA-B3EB6E5DE96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659F7D2D-7558-6B50-276C-C1E740D3859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078AAAAE-697E-F3CA-5C90-E721B40BB33A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28" name="台形 427">
                  <a:extLst>
                    <a:ext uri="{FF2B5EF4-FFF2-40B4-BE49-F238E27FC236}">
                      <a16:creationId xmlns:a16="http://schemas.microsoft.com/office/drawing/2014/main" id="{49DE9FE1-4799-7547-4A3C-D6ABA73CD82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台形 428">
                  <a:extLst>
                    <a:ext uri="{FF2B5EF4-FFF2-40B4-BE49-F238E27FC236}">
                      <a16:creationId xmlns:a16="http://schemas.microsoft.com/office/drawing/2014/main" id="{9C91A6A7-6B35-C825-C484-5B77F6410F8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6B435DAA-A86D-E50C-6D0D-7572D565AE1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A594392B-62C4-FA5D-CF48-1360131F1C5F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台形 420">
                <a:extLst>
                  <a:ext uri="{FF2B5EF4-FFF2-40B4-BE49-F238E27FC236}">
                    <a16:creationId xmlns:a16="http://schemas.microsoft.com/office/drawing/2014/main" id="{05F90FE8-C2C0-6994-183A-2E0F97D9A213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E34BAC28-63F5-6C35-E21E-D016334823C2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ACE69868-FA30-CDFA-09A5-734C12810F4F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426" name="四角形: 上の 2 つの角を丸める 425">
                  <a:extLst>
                    <a:ext uri="{FF2B5EF4-FFF2-40B4-BE49-F238E27FC236}">
                      <a16:creationId xmlns:a16="http://schemas.microsoft.com/office/drawing/2014/main" id="{80AF4E57-1F30-7671-2DEF-16488570269F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ECA5509B-8198-ACE0-9B47-10F083A8E58A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4" name="正方形/長方形 423">
                <a:extLst>
                  <a:ext uri="{FF2B5EF4-FFF2-40B4-BE49-F238E27FC236}">
                    <a16:creationId xmlns:a16="http://schemas.microsoft.com/office/drawing/2014/main" id="{573329EB-D243-FF5A-4E8B-B862BBB154DA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テキスト ボックス 424">
                <a:extLst>
                  <a:ext uri="{FF2B5EF4-FFF2-40B4-BE49-F238E27FC236}">
                    <a16:creationId xmlns:a16="http://schemas.microsoft.com/office/drawing/2014/main" id="{A7BD710C-FF96-DD4A-DF18-AF585A7ECBAB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　崎</a:t>
                </a:r>
              </a:p>
            </p:txBody>
          </p:sp>
        </p:grpSp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B2BB03BF-021B-48BB-DFA1-7F4EA59699B0}"/>
                </a:ext>
              </a:extLst>
            </p:cNvPr>
            <p:cNvGrpSpPr/>
            <p:nvPr/>
          </p:nvGrpSpPr>
          <p:grpSpPr>
            <a:xfrm>
              <a:off x="2155755" y="5315429"/>
              <a:ext cx="988833" cy="649123"/>
              <a:chOff x="5358134" y="4203669"/>
              <a:chExt cx="988833" cy="649123"/>
            </a:xfrm>
          </p:grpSpPr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AA77E760-363C-D01F-F238-8A022E1544D2}"/>
                  </a:ext>
                </a:extLst>
              </p:cNvPr>
              <p:cNvGrpSpPr/>
              <p:nvPr/>
            </p:nvGrpSpPr>
            <p:grpSpPr>
              <a:xfrm flipH="1">
                <a:off x="6046315" y="4395363"/>
                <a:ext cx="300652" cy="221601"/>
                <a:chOff x="5705796" y="4395363"/>
                <a:chExt cx="300652" cy="221601"/>
              </a:xfrm>
            </p:grpSpPr>
            <p:sp>
              <p:nvSpPr>
                <p:cNvPr id="456" name="台形 455">
                  <a:extLst>
                    <a:ext uri="{FF2B5EF4-FFF2-40B4-BE49-F238E27FC236}">
                      <a16:creationId xmlns:a16="http://schemas.microsoft.com/office/drawing/2014/main" id="{F7E968EC-D183-885E-A8F0-988EB9D4AB04}"/>
                    </a:ext>
                  </a:extLst>
                </p:cNvPr>
                <p:cNvSpPr/>
                <p:nvPr/>
              </p:nvSpPr>
              <p:spPr>
                <a:xfrm rot="13500000">
                  <a:off x="5874539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7" name="グループ化 456">
                  <a:extLst>
                    <a:ext uri="{FF2B5EF4-FFF2-40B4-BE49-F238E27FC236}">
                      <a16:creationId xmlns:a16="http://schemas.microsoft.com/office/drawing/2014/main" id="{07F619A2-2FDE-82F7-7F43-5E5295411466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724409" y="4421851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458" name="四角形: 上の 2 つの角を丸める 457">
                    <a:extLst>
                      <a:ext uri="{FF2B5EF4-FFF2-40B4-BE49-F238E27FC236}">
                        <a16:creationId xmlns:a16="http://schemas.microsoft.com/office/drawing/2014/main" id="{9F9D3E28-5D29-0337-91C4-D84613FA2A8F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364956D2-F271-47AD-7602-615A885E18FF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E9554FC7-43BA-ACE3-F673-D80E46131C9B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53" name="台形 452">
                  <a:extLst>
                    <a:ext uri="{FF2B5EF4-FFF2-40B4-BE49-F238E27FC236}">
                      <a16:creationId xmlns:a16="http://schemas.microsoft.com/office/drawing/2014/main" id="{B1F17F00-9D13-09A1-6068-699FFEFFC20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台形 453">
                  <a:extLst>
                    <a:ext uri="{FF2B5EF4-FFF2-40B4-BE49-F238E27FC236}">
                      <a16:creationId xmlns:a16="http://schemas.microsoft.com/office/drawing/2014/main" id="{AE3897AE-675A-3B21-491C-C7CE490CA572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A39A2E73-A411-F2E5-99D0-E4A3CECDF55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F7A143E3-E6E2-B4D2-7334-CFC5038AC76F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50" name="台形 449">
                  <a:extLst>
                    <a:ext uri="{FF2B5EF4-FFF2-40B4-BE49-F238E27FC236}">
                      <a16:creationId xmlns:a16="http://schemas.microsoft.com/office/drawing/2014/main" id="{226A2AC3-1876-F244-236D-A188050A0DB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台形 450">
                  <a:extLst>
                    <a:ext uri="{FF2B5EF4-FFF2-40B4-BE49-F238E27FC236}">
                      <a16:creationId xmlns:a16="http://schemas.microsoft.com/office/drawing/2014/main" id="{2574ABA7-8600-85BB-894D-9AB34E42EFE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91F774F6-AB24-570B-EED1-FA5F4CA3073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5D66BA85-2304-8856-5969-1D5FA3AE16B3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台形 442">
                <a:extLst>
                  <a:ext uri="{FF2B5EF4-FFF2-40B4-BE49-F238E27FC236}">
                    <a16:creationId xmlns:a16="http://schemas.microsoft.com/office/drawing/2014/main" id="{26CBE4F6-3C47-A52E-AD6A-B107FF82181D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75B6CA28-6CFD-80BA-D3D0-557A8E9BDBD7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32FF19FB-F210-A6D7-003A-6BC891F4B363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448" name="四角形: 上の 2 つの角を丸める 447">
                  <a:extLst>
                    <a:ext uri="{FF2B5EF4-FFF2-40B4-BE49-F238E27FC236}">
                      <a16:creationId xmlns:a16="http://schemas.microsoft.com/office/drawing/2014/main" id="{BBFA45B6-CA52-5ED4-D2FB-DA1A4647DDDF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213D5657-E752-12D4-50F1-48DF05088B9E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6" name="正方形/長方形 445">
                <a:extLst>
                  <a:ext uri="{FF2B5EF4-FFF2-40B4-BE49-F238E27FC236}">
                    <a16:creationId xmlns:a16="http://schemas.microsoft.com/office/drawing/2014/main" id="{CAD91C5E-1053-62A4-10F4-C0BF0713F8BA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テキスト ボックス 446">
                <a:extLst>
                  <a:ext uri="{FF2B5EF4-FFF2-40B4-BE49-F238E27FC236}">
                    <a16:creationId xmlns:a16="http://schemas.microsoft.com/office/drawing/2014/main" id="{7024FBC8-07E0-BA93-B86F-96A6A91FE4C4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　賀</a:t>
                </a:r>
              </a:p>
            </p:txBody>
          </p:sp>
        </p:grp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22C03225-6AE4-6E65-FB89-5A5F2697E1DB}"/>
                </a:ext>
              </a:extLst>
            </p:cNvPr>
            <p:cNvSpPr/>
            <p:nvPr/>
          </p:nvSpPr>
          <p:spPr>
            <a:xfrm>
              <a:off x="2272373" y="4653712"/>
              <a:ext cx="848874" cy="774784"/>
            </a:xfrm>
            <a:custGeom>
              <a:avLst/>
              <a:gdLst>
                <a:gd name="connsiteX0" fmla="*/ 425450 w 2386330"/>
                <a:gd name="connsiteY0" fmla="*/ 0 h 2178052"/>
                <a:gd name="connsiteX1" fmla="*/ 469900 w 2386330"/>
                <a:gd name="connsiteY1" fmla="*/ 50800 h 2178052"/>
                <a:gd name="connsiteX2" fmla="*/ 584200 w 2386330"/>
                <a:gd name="connsiteY2" fmla="*/ 63500 h 2178052"/>
                <a:gd name="connsiteX3" fmla="*/ 603250 w 2386330"/>
                <a:gd name="connsiteY3" fmla="*/ 133348 h 2178052"/>
                <a:gd name="connsiteX4" fmla="*/ 577850 w 2386330"/>
                <a:gd name="connsiteY4" fmla="*/ 177800 h 2178052"/>
                <a:gd name="connsiteX5" fmla="*/ 603250 w 2386330"/>
                <a:gd name="connsiteY5" fmla="*/ 285748 h 2178052"/>
                <a:gd name="connsiteX6" fmla="*/ 647700 w 2386330"/>
                <a:gd name="connsiteY6" fmla="*/ 342900 h 2178052"/>
                <a:gd name="connsiteX7" fmla="*/ 762000 w 2386330"/>
                <a:gd name="connsiteY7" fmla="*/ 368300 h 2178052"/>
                <a:gd name="connsiteX8" fmla="*/ 850900 w 2386330"/>
                <a:gd name="connsiteY8" fmla="*/ 361948 h 2178052"/>
                <a:gd name="connsiteX9" fmla="*/ 856447 w 2386330"/>
                <a:gd name="connsiteY9" fmla="*/ 295388 h 2178052"/>
                <a:gd name="connsiteX10" fmla="*/ 1037590 w 2386330"/>
                <a:gd name="connsiteY10" fmla="*/ 309880 h 2178052"/>
                <a:gd name="connsiteX11" fmla="*/ 1075690 w 2386330"/>
                <a:gd name="connsiteY11" fmla="*/ 279400 h 2178052"/>
                <a:gd name="connsiteX12" fmla="*/ 1174750 w 2386330"/>
                <a:gd name="connsiteY12" fmla="*/ 256540 h 2178052"/>
                <a:gd name="connsiteX13" fmla="*/ 1304290 w 2386330"/>
                <a:gd name="connsiteY13" fmla="*/ 294640 h 2178052"/>
                <a:gd name="connsiteX14" fmla="*/ 1357630 w 2386330"/>
                <a:gd name="connsiteY14" fmla="*/ 256540 h 2178052"/>
                <a:gd name="connsiteX15" fmla="*/ 1494790 w 2386330"/>
                <a:gd name="connsiteY15" fmla="*/ 279400 h 2178052"/>
                <a:gd name="connsiteX16" fmla="*/ 1570990 w 2386330"/>
                <a:gd name="connsiteY16" fmla="*/ 271780 h 2178052"/>
                <a:gd name="connsiteX17" fmla="*/ 1776730 w 2386330"/>
                <a:gd name="connsiteY17" fmla="*/ 393700 h 2178052"/>
                <a:gd name="connsiteX18" fmla="*/ 1951990 w 2386330"/>
                <a:gd name="connsiteY18" fmla="*/ 462280 h 2178052"/>
                <a:gd name="connsiteX19" fmla="*/ 1997710 w 2386330"/>
                <a:gd name="connsiteY19" fmla="*/ 546100 h 2178052"/>
                <a:gd name="connsiteX20" fmla="*/ 2051050 w 2386330"/>
                <a:gd name="connsiteY20" fmla="*/ 538480 h 2178052"/>
                <a:gd name="connsiteX21" fmla="*/ 2180590 w 2386330"/>
                <a:gd name="connsiteY21" fmla="*/ 401320 h 2178052"/>
                <a:gd name="connsiteX22" fmla="*/ 2317750 w 2386330"/>
                <a:gd name="connsiteY22" fmla="*/ 363220 h 2178052"/>
                <a:gd name="connsiteX23" fmla="*/ 2378710 w 2386330"/>
                <a:gd name="connsiteY23" fmla="*/ 439420 h 2178052"/>
                <a:gd name="connsiteX24" fmla="*/ 2386330 w 2386330"/>
                <a:gd name="connsiteY24" fmla="*/ 622300 h 2178052"/>
                <a:gd name="connsiteX25" fmla="*/ 2340610 w 2386330"/>
                <a:gd name="connsiteY25" fmla="*/ 728980 h 2178052"/>
                <a:gd name="connsiteX26" fmla="*/ 2279650 w 2386330"/>
                <a:gd name="connsiteY26" fmla="*/ 782320 h 2178052"/>
                <a:gd name="connsiteX27" fmla="*/ 2218690 w 2386330"/>
                <a:gd name="connsiteY27" fmla="*/ 782320 h 2178052"/>
                <a:gd name="connsiteX28" fmla="*/ 2218690 w 2386330"/>
                <a:gd name="connsiteY28" fmla="*/ 850900 h 2178052"/>
                <a:gd name="connsiteX29" fmla="*/ 2165350 w 2386330"/>
                <a:gd name="connsiteY29" fmla="*/ 858520 h 2178052"/>
                <a:gd name="connsiteX30" fmla="*/ 2127250 w 2386330"/>
                <a:gd name="connsiteY30" fmla="*/ 927100 h 2178052"/>
                <a:gd name="connsiteX31" fmla="*/ 2051050 w 2386330"/>
                <a:gd name="connsiteY31" fmla="*/ 934720 h 2178052"/>
                <a:gd name="connsiteX32" fmla="*/ 2035810 w 2386330"/>
                <a:gd name="connsiteY32" fmla="*/ 1010920 h 2178052"/>
                <a:gd name="connsiteX33" fmla="*/ 1997710 w 2386330"/>
                <a:gd name="connsiteY33" fmla="*/ 1049020 h 2178052"/>
                <a:gd name="connsiteX34" fmla="*/ 1921510 w 2386330"/>
                <a:gd name="connsiteY34" fmla="*/ 1079500 h 2178052"/>
                <a:gd name="connsiteX35" fmla="*/ 1883410 w 2386330"/>
                <a:gd name="connsiteY35" fmla="*/ 1140460 h 2178052"/>
                <a:gd name="connsiteX36" fmla="*/ 1860550 w 2386330"/>
                <a:gd name="connsiteY36" fmla="*/ 1209040 h 2178052"/>
                <a:gd name="connsiteX37" fmla="*/ 1761490 w 2386330"/>
                <a:gd name="connsiteY37" fmla="*/ 1254760 h 2178052"/>
                <a:gd name="connsiteX38" fmla="*/ 1833188 w 2386330"/>
                <a:gd name="connsiteY38" fmla="*/ 1491364 h 2178052"/>
                <a:gd name="connsiteX39" fmla="*/ 1625600 w 2386330"/>
                <a:gd name="connsiteY39" fmla="*/ 1485900 h 2178052"/>
                <a:gd name="connsiteX40" fmla="*/ 1606550 w 2386330"/>
                <a:gd name="connsiteY40" fmla="*/ 1428748 h 2178052"/>
                <a:gd name="connsiteX41" fmla="*/ 1441450 w 2386330"/>
                <a:gd name="connsiteY41" fmla="*/ 1320800 h 2178052"/>
                <a:gd name="connsiteX42" fmla="*/ 1428750 w 2386330"/>
                <a:gd name="connsiteY42" fmla="*/ 1390652 h 2178052"/>
                <a:gd name="connsiteX43" fmla="*/ 1181100 w 2386330"/>
                <a:gd name="connsiteY43" fmla="*/ 1587500 h 2178052"/>
                <a:gd name="connsiteX44" fmla="*/ 1117600 w 2386330"/>
                <a:gd name="connsiteY44" fmla="*/ 1587500 h 2178052"/>
                <a:gd name="connsiteX45" fmla="*/ 1123950 w 2386330"/>
                <a:gd name="connsiteY45" fmla="*/ 1644652 h 2178052"/>
                <a:gd name="connsiteX46" fmla="*/ 1168400 w 2386330"/>
                <a:gd name="connsiteY46" fmla="*/ 1708148 h 2178052"/>
                <a:gd name="connsiteX47" fmla="*/ 1174750 w 2386330"/>
                <a:gd name="connsiteY47" fmla="*/ 1765300 h 2178052"/>
                <a:gd name="connsiteX48" fmla="*/ 1263650 w 2386330"/>
                <a:gd name="connsiteY48" fmla="*/ 1854200 h 2178052"/>
                <a:gd name="connsiteX49" fmla="*/ 1301750 w 2386330"/>
                <a:gd name="connsiteY49" fmla="*/ 2038348 h 2178052"/>
                <a:gd name="connsiteX50" fmla="*/ 1416050 w 2386330"/>
                <a:gd name="connsiteY50" fmla="*/ 2120900 h 2178052"/>
                <a:gd name="connsiteX51" fmla="*/ 1377950 w 2386330"/>
                <a:gd name="connsiteY51" fmla="*/ 2178052 h 2178052"/>
                <a:gd name="connsiteX52" fmla="*/ 1035050 w 2386330"/>
                <a:gd name="connsiteY52" fmla="*/ 2127252 h 2178052"/>
                <a:gd name="connsiteX53" fmla="*/ 1041400 w 2386330"/>
                <a:gd name="connsiteY53" fmla="*/ 2082800 h 2178052"/>
                <a:gd name="connsiteX54" fmla="*/ 1009650 w 2386330"/>
                <a:gd name="connsiteY54" fmla="*/ 2070100 h 2178052"/>
                <a:gd name="connsiteX55" fmla="*/ 920750 w 2386330"/>
                <a:gd name="connsiteY55" fmla="*/ 2044700 h 2178052"/>
                <a:gd name="connsiteX56" fmla="*/ 806450 w 2386330"/>
                <a:gd name="connsiteY56" fmla="*/ 1949452 h 2178052"/>
                <a:gd name="connsiteX57" fmla="*/ 711200 w 2386330"/>
                <a:gd name="connsiteY57" fmla="*/ 1879600 h 2178052"/>
                <a:gd name="connsiteX58" fmla="*/ 692150 w 2386330"/>
                <a:gd name="connsiteY58" fmla="*/ 1822452 h 2178052"/>
                <a:gd name="connsiteX59" fmla="*/ 539750 w 2386330"/>
                <a:gd name="connsiteY59" fmla="*/ 1727200 h 2178052"/>
                <a:gd name="connsiteX60" fmla="*/ 501650 w 2386330"/>
                <a:gd name="connsiteY60" fmla="*/ 1612900 h 2178052"/>
                <a:gd name="connsiteX61" fmla="*/ 596900 w 2386330"/>
                <a:gd name="connsiteY61" fmla="*/ 1587500 h 2178052"/>
                <a:gd name="connsiteX62" fmla="*/ 546100 w 2386330"/>
                <a:gd name="connsiteY62" fmla="*/ 1409700 h 2178052"/>
                <a:gd name="connsiteX63" fmla="*/ 400050 w 2386330"/>
                <a:gd name="connsiteY63" fmla="*/ 1435100 h 2178052"/>
                <a:gd name="connsiteX64" fmla="*/ 247650 w 2386330"/>
                <a:gd name="connsiteY64" fmla="*/ 1390652 h 2178052"/>
                <a:gd name="connsiteX65" fmla="*/ 152400 w 2386330"/>
                <a:gd name="connsiteY65" fmla="*/ 1339852 h 2178052"/>
                <a:gd name="connsiteX66" fmla="*/ 158750 w 2386330"/>
                <a:gd name="connsiteY66" fmla="*/ 1130300 h 2178052"/>
                <a:gd name="connsiteX67" fmla="*/ 0 w 2386330"/>
                <a:gd name="connsiteY67" fmla="*/ 939800 h 2178052"/>
                <a:gd name="connsiteX68" fmla="*/ 88900 w 2386330"/>
                <a:gd name="connsiteY68" fmla="*/ 774700 h 2178052"/>
                <a:gd name="connsiteX69" fmla="*/ 222250 w 2386330"/>
                <a:gd name="connsiteY69" fmla="*/ 927100 h 2178052"/>
                <a:gd name="connsiteX70" fmla="*/ 254000 w 2386330"/>
                <a:gd name="connsiteY70" fmla="*/ 685800 h 2178052"/>
                <a:gd name="connsiteX71" fmla="*/ 292100 w 2386330"/>
                <a:gd name="connsiteY71" fmla="*/ 666748 h 2178052"/>
                <a:gd name="connsiteX72" fmla="*/ 279400 w 2386330"/>
                <a:gd name="connsiteY72" fmla="*/ 546100 h 2178052"/>
                <a:gd name="connsiteX73" fmla="*/ 228600 w 2386330"/>
                <a:gd name="connsiteY73" fmla="*/ 546100 h 2178052"/>
                <a:gd name="connsiteX74" fmla="*/ 114300 w 2386330"/>
                <a:gd name="connsiteY74" fmla="*/ 381000 h 2178052"/>
                <a:gd name="connsiteX75" fmla="*/ 114300 w 2386330"/>
                <a:gd name="connsiteY75" fmla="*/ 317500 h 2178052"/>
                <a:gd name="connsiteX76" fmla="*/ 133350 w 2386330"/>
                <a:gd name="connsiteY76" fmla="*/ 260348 h 2178052"/>
                <a:gd name="connsiteX77" fmla="*/ 177800 w 2386330"/>
                <a:gd name="connsiteY77" fmla="*/ 298452 h 2178052"/>
                <a:gd name="connsiteX78" fmla="*/ 254000 w 2386330"/>
                <a:gd name="connsiteY78" fmla="*/ 361948 h 2178052"/>
                <a:gd name="connsiteX79" fmla="*/ 247650 w 2386330"/>
                <a:gd name="connsiteY79" fmla="*/ 222252 h 2178052"/>
                <a:gd name="connsiteX80" fmla="*/ 222250 w 2386330"/>
                <a:gd name="connsiteY80" fmla="*/ 120652 h 2178052"/>
                <a:gd name="connsiteX81" fmla="*/ 279400 w 2386330"/>
                <a:gd name="connsiteY81" fmla="*/ 120652 h 2178052"/>
                <a:gd name="connsiteX82" fmla="*/ 273050 w 2386330"/>
                <a:gd name="connsiteY82" fmla="*/ 6348 h 2178052"/>
                <a:gd name="connsiteX83" fmla="*/ 381000 w 2386330"/>
                <a:gd name="connsiteY83" fmla="*/ 19052 h 2178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2386330" h="2178052">
                  <a:moveTo>
                    <a:pt x="425450" y="0"/>
                  </a:moveTo>
                  <a:lnTo>
                    <a:pt x="469900" y="50800"/>
                  </a:lnTo>
                  <a:lnTo>
                    <a:pt x="584200" y="63500"/>
                  </a:lnTo>
                  <a:lnTo>
                    <a:pt x="603250" y="133348"/>
                  </a:lnTo>
                  <a:lnTo>
                    <a:pt x="577850" y="177800"/>
                  </a:lnTo>
                  <a:lnTo>
                    <a:pt x="603250" y="285748"/>
                  </a:lnTo>
                  <a:lnTo>
                    <a:pt x="647700" y="342900"/>
                  </a:lnTo>
                  <a:lnTo>
                    <a:pt x="762000" y="368300"/>
                  </a:lnTo>
                  <a:lnTo>
                    <a:pt x="850900" y="361948"/>
                  </a:lnTo>
                  <a:lnTo>
                    <a:pt x="856447" y="295388"/>
                  </a:lnTo>
                  <a:lnTo>
                    <a:pt x="1037590" y="309880"/>
                  </a:lnTo>
                  <a:lnTo>
                    <a:pt x="1075690" y="279400"/>
                  </a:lnTo>
                  <a:lnTo>
                    <a:pt x="1174750" y="256540"/>
                  </a:lnTo>
                  <a:lnTo>
                    <a:pt x="1304290" y="294640"/>
                  </a:lnTo>
                  <a:lnTo>
                    <a:pt x="1357630" y="256540"/>
                  </a:lnTo>
                  <a:lnTo>
                    <a:pt x="1494790" y="279400"/>
                  </a:lnTo>
                  <a:lnTo>
                    <a:pt x="1570990" y="271780"/>
                  </a:lnTo>
                  <a:lnTo>
                    <a:pt x="1776730" y="393700"/>
                  </a:lnTo>
                  <a:lnTo>
                    <a:pt x="1951990" y="462280"/>
                  </a:lnTo>
                  <a:lnTo>
                    <a:pt x="1997710" y="546100"/>
                  </a:lnTo>
                  <a:lnTo>
                    <a:pt x="2051050" y="538480"/>
                  </a:lnTo>
                  <a:lnTo>
                    <a:pt x="2180590" y="401320"/>
                  </a:lnTo>
                  <a:lnTo>
                    <a:pt x="2317750" y="363220"/>
                  </a:lnTo>
                  <a:lnTo>
                    <a:pt x="2378710" y="439420"/>
                  </a:lnTo>
                  <a:lnTo>
                    <a:pt x="2386330" y="622300"/>
                  </a:lnTo>
                  <a:lnTo>
                    <a:pt x="2340610" y="728980"/>
                  </a:lnTo>
                  <a:lnTo>
                    <a:pt x="2279650" y="782320"/>
                  </a:lnTo>
                  <a:lnTo>
                    <a:pt x="2218690" y="782320"/>
                  </a:lnTo>
                  <a:lnTo>
                    <a:pt x="2218690" y="850900"/>
                  </a:lnTo>
                  <a:lnTo>
                    <a:pt x="2165350" y="858520"/>
                  </a:lnTo>
                  <a:lnTo>
                    <a:pt x="2127250" y="927100"/>
                  </a:lnTo>
                  <a:lnTo>
                    <a:pt x="2051050" y="934720"/>
                  </a:lnTo>
                  <a:lnTo>
                    <a:pt x="2035810" y="1010920"/>
                  </a:lnTo>
                  <a:lnTo>
                    <a:pt x="1997710" y="1049020"/>
                  </a:lnTo>
                  <a:lnTo>
                    <a:pt x="1921510" y="1079500"/>
                  </a:lnTo>
                  <a:lnTo>
                    <a:pt x="1883410" y="1140460"/>
                  </a:lnTo>
                  <a:lnTo>
                    <a:pt x="1860550" y="1209040"/>
                  </a:lnTo>
                  <a:lnTo>
                    <a:pt x="1761490" y="1254760"/>
                  </a:lnTo>
                  <a:lnTo>
                    <a:pt x="1833188" y="1491364"/>
                  </a:lnTo>
                  <a:lnTo>
                    <a:pt x="1625600" y="1485900"/>
                  </a:lnTo>
                  <a:lnTo>
                    <a:pt x="1606550" y="1428748"/>
                  </a:lnTo>
                  <a:lnTo>
                    <a:pt x="1441450" y="1320800"/>
                  </a:lnTo>
                  <a:lnTo>
                    <a:pt x="1428750" y="1390652"/>
                  </a:lnTo>
                  <a:lnTo>
                    <a:pt x="1181100" y="1587500"/>
                  </a:lnTo>
                  <a:lnTo>
                    <a:pt x="1117600" y="1587500"/>
                  </a:lnTo>
                  <a:lnTo>
                    <a:pt x="1123950" y="1644652"/>
                  </a:lnTo>
                  <a:lnTo>
                    <a:pt x="1168400" y="1708148"/>
                  </a:lnTo>
                  <a:lnTo>
                    <a:pt x="1174750" y="1765300"/>
                  </a:lnTo>
                  <a:lnTo>
                    <a:pt x="1263650" y="1854200"/>
                  </a:lnTo>
                  <a:lnTo>
                    <a:pt x="1301750" y="2038348"/>
                  </a:lnTo>
                  <a:lnTo>
                    <a:pt x="1416050" y="2120900"/>
                  </a:lnTo>
                  <a:lnTo>
                    <a:pt x="1377950" y="2178052"/>
                  </a:lnTo>
                  <a:lnTo>
                    <a:pt x="1035050" y="2127252"/>
                  </a:lnTo>
                  <a:lnTo>
                    <a:pt x="1041400" y="2082800"/>
                  </a:lnTo>
                  <a:lnTo>
                    <a:pt x="1009650" y="2070100"/>
                  </a:lnTo>
                  <a:lnTo>
                    <a:pt x="920750" y="2044700"/>
                  </a:lnTo>
                  <a:lnTo>
                    <a:pt x="806450" y="1949452"/>
                  </a:lnTo>
                  <a:lnTo>
                    <a:pt x="711200" y="1879600"/>
                  </a:lnTo>
                  <a:lnTo>
                    <a:pt x="692150" y="1822452"/>
                  </a:lnTo>
                  <a:lnTo>
                    <a:pt x="539750" y="1727200"/>
                  </a:lnTo>
                  <a:lnTo>
                    <a:pt x="501650" y="1612900"/>
                  </a:lnTo>
                  <a:lnTo>
                    <a:pt x="596900" y="1587500"/>
                  </a:lnTo>
                  <a:lnTo>
                    <a:pt x="546100" y="1409700"/>
                  </a:lnTo>
                  <a:lnTo>
                    <a:pt x="400050" y="1435100"/>
                  </a:lnTo>
                  <a:lnTo>
                    <a:pt x="247650" y="1390652"/>
                  </a:lnTo>
                  <a:lnTo>
                    <a:pt x="152400" y="1339852"/>
                  </a:lnTo>
                  <a:lnTo>
                    <a:pt x="158750" y="1130300"/>
                  </a:lnTo>
                  <a:lnTo>
                    <a:pt x="0" y="939800"/>
                  </a:lnTo>
                  <a:lnTo>
                    <a:pt x="88900" y="774700"/>
                  </a:lnTo>
                  <a:lnTo>
                    <a:pt x="222250" y="927100"/>
                  </a:lnTo>
                  <a:lnTo>
                    <a:pt x="254000" y="685800"/>
                  </a:lnTo>
                  <a:lnTo>
                    <a:pt x="292100" y="666748"/>
                  </a:lnTo>
                  <a:lnTo>
                    <a:pt x="279400" y="546100"/>
                  </a:lnTo>
                  <a:lnTo>
                    <a:pt x="228600" y="546100"/>
                  </a:lnTo>
                  <a:lnTo>
                    <a:pt x="114300" y="381000"/>
                  </a:lnTo>
                  <a:lnTo>
                    <a:pt x="114300" y="317500"/>
                  </a:lnTo>
                  <a:lnTo>
                    <a:pt x="133350" y="260348"/>
                  </a:lnTo>
                  <a:lnTo>
                    <a:pt x="177800" y="298452"/>
                  </a:lnTo>
                  <a:lnTo>
                    <a:pt x="254000" y="361948"/>
                  </a:lnTo>
                  <a:lnTo>
                    <a:pt x="247650" y="222252"/>
                  </a:lnTo>
                  <a:lnTo>
                    <a:pt x="222250" y="120652"/>
                  </a:lnTo>
                  <a:lnTo>
                    <a:pt x="279400" y="120652"/>
                  </a:lnTo>
                  <a:lnTo>
                    <a:pt x="273050" y="6348"/>
                  </a:lnTo>
                  <a:lnTo>
                    <a:pt x="381000" y="1905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2CA11B90-6FF9-BD11-36DD-E4188C1A3649}"/>
                </a:ext>
              </a:extLst>
            </p:cNvPr>
            <p:cNvSpPr/>
            <p:nvPr/>
          </p:nvSpPr>
          <p:spPr>
            <a:xfrm>
              <a:off x="860309" y="4457700"/>
              <a:ext cx="1102880" cy="1045282"/>
            </a:xfrm>
            <a:custGeom>
              <a:avLst/>
              <a:gdLst>
                <a:gd name="connsiteX0" fmla="*/ 933450 w 3100387"/>
                <a:gd name="connsiteY0" fmla="*/ 0 h 2938460"/>
                <a:gd name="connsiteX1" fmla="*/ 933450 w 3100387"/>
                <a:gd name="connsiteY1" fmla="*/ 85724 h 2938460"/>
                <a:gd name="connsiteX2" fmla="*/ 990600 w 3100387"/>
                <a:gd name="connsiteY2" fmla="*/ 104772 h 2938460"/>
                <a:gd name="connsiteX3" fmla="*/ 1038225 w 3100387"/>
                <a:gd name="connsiteY3" fmla="*/ 104772 h 2938460"/>
                <a:gd name="connsiteX4" fmla="*/ 1057275 w 3100387"/>
                <a:gd name="connsiteY4" fmla="*/ 123824 h 2938460"/>
                <a:gd name="connsiteX5" fmla="*/ 1152525 w 3100387"/>
                <a:gd name="connsiteY5" fmla="*/ 57148 h 2938460"/>
                <a:gd name="connsiteX6" fmla="*/ 1228725 w 3100387"/>
                <a:gd name="connsiteY6" fmla="*/ 80964 h 2938460"/>
                <a:gd name="connsiteX7" fmla="*/ 1285875 w 3100387"/>
                <a:gd name="connsiteY7" fmla="*/ 85724 h 2938460"/>
                <a:gd name="connsiteX8" fmla="*/ 1295400 w 3100387"/>
                <a:gd name="connsiteY8" fmla="*/ 161924 h 2938460"/>
                <a:gd name="connsiteX9" fmla="*/ 1299210 w 3100387"/>
                <a:gd name="connsiteY9" fmla="*/ 176076 h 2938460"/>
                <a:gd name="connsiteX10" fmla="*/ 1217930 w 3100387"/>
                <a:gd name="connsiteY10" fmla="*/ 327024 h 2938460"/>
                <a:gd name="connsiteX11" fmla="*/ 1376680 w 3100387"/>
                <a:gd name="connsiteY11" fmla="*/ 517524 h 2938460"/>
                <a:gd name="connsiteX12" fmla="*/ 1370330 w 3100387"/>
                <a:gd name="connsiteY12" fmla="*/ 727076 h 2938460"/>
                <a:gd name="connsiteX13" fmla="*/ 1465580 w 3100387"/>
                <a:gd name="connsiteY13" fmla="*/ 777876 h 2938460"/>
                <a:gd name="connsiteX14" fmla="*/ 1617980 w 3100387"/>
                <a:gd name="connsiteY14" fmla="*/ 822324 h 2938460"/>
                <a:gd name="connsiteX15" fmla="*/ 1764030 w 3100387"/>
                <a:gd name="connsiteY15" fmla="*/ 796924 h 2938460"/>
                <a:gd name="connsiteX16" fmla="*/ 1814830 w 3100387"/>
                <a:gd name="connsiteY16" fmla="*/ 974724 h 2938460"/>
                <a:gd name="connsiteX17" fmla="*/ 1719580 w 3100387"/>
                <a:gd name="connsiteY17" fmla="*/ 1000124 h 2938460"/>
                <a:gd name="connsiteX18" fmla="*/ 1757680 w 3100387"/>
                <a:gd name="connsiteY18" fmla="*/ 1114424 h 2938460"/>
                <a:gd name="connsiteX19" fmla="*/ 1910080 w 3100387"/>
                <a:gd name="connsiteY19" fmla="*/ 1209676 h 2938460"/>
                <a:gd name="connsiteX20" fmla="*/ 1929130 w 3100387"/>
                <a:gd name="connsiteY20" fmla="*/ 1266824 h 2938460"/>
                <a:gd name="connsiteX21" fmla="*/ 2024380 w 3100387"/>
                <a:gd name="connsiteY21" fmla="*/ 1336676 h 2938460"/>
                <a:gd name="connsiteX22" fmla="*/ 2138680 w 3100387"/>
                <a:gd name="connsiteY22" fmla="*/ 1431924 h 2938460"/>
                <a:gd name="connsiteX23" fmla="*/ 2227580 w 3100387"/>
                <a:gd name="connsiteY23" fmla="*/ 1457324 h 2938460"/>
                <a:gd name="connsiteX24" fmla="*/ 2259330 w 3100387"/>
                <a:gd name="connsiteY24" fmla="*/ 1470024 h 2938460"/>
                <a:gd name="connsiteX25" fmla="*/ 2252980 w 3100387"/>
                <a:gd name="connsiteY25" fmla="*/ 1514476 h 2938460"/>
                <a:gd name="connsiteX26" fmla="*/ 2562274 w 3100387"/>
                <a:gd name="connsiteY26" fmla="*/ 1560296 h 2938460"/>
                <a:gd name="connsiteX27" fmla="*/ 2543175 w 3100387"/>
                <a:gd name="connsiteY27" fmla="*/ 1643060 h 2938460"/>
                <a:gd name="connsiteX28" fmla="*/ 2419350 w 3100387"/>
                <a:gd name="connsiteY28" fmla="*/ 1719260 h 2938460"/>
                <a:gd name="connsiteX29" fmla="*/ 2419350 w 3100387"/>
                <a:gd name="connsiteY29" fmla="*/ 1762124 h 2938460"/>
                <a:gd name="connsiteX30" fmla="*/ 2514600 w 3100387"/>
                <a:gd name="connsiteY30" fmla="*/ 1924048 h 2938460"/>
                <a:gd name="connsiteX31" fmla="*/ 2586037 w 3100387"/>
                <a:gd name="connsiteY31" fmla="*/ 1928812 h 2938460"/>
                <a:gd name="connsiteX32" fmla="*/ 2647950 w 3100387"/>
                <a:gd name="connsiteY32" fmla="*/ 1871660 h 2938460"/>
                <a:gd name="connsiteX33" fmla="*/ 2876550 w 3100387"/>
                <a:gd name="connsiteY33" fmla="*/ 1838324 h 2938460"/>
                <a:gd name="connsiteX34" fmla="*/ 2947987 w 3100387"/>
                <a:gd name="connsiteY34" fmla="*/ 1914524 h 2938460"/>
                <a:gd name="connsiteX35" fmla="*/ 3081337 w 3100387"/>
                <a:gd name="connsiteY35" fmla="*/ 2190748 h 2938460"/>
                <a:gd name="connsiteX36" fmla="*/ 3071812 w 3100387"/>
                <a:gd name="connsiteY36" fmla="*/ 2290764 h 2938460"/>
                <a:gd name="connsiteX37" fmla="*/ 3100387 w 3100387"/>
                <a:gd name="connsiteY37" fmla="*/ 2333624 h 2938460"/>
                <a:gd name="connsiteX38" fmla="*/ 2995612 w 3100387"/>
                <a:gd name="connsiteY38" fmla="*/ 2466972 h 2938460"/>
                <a:gd name="connsiteX39" fmla="*/ 3028950 w 3100387"/>
                <a:gd name="connsiteY39" fmla="*/ 2552700 h 2938460"/>
                <a:gd name="connsiteX40" fmla="*/ 2990850 w 3100387"/>
                <a:gd name="connsiteY40" fmla="*/ 2605088 h 2938460"/>
                <a:gd name="connsiteX41" fmla="*/ 2838450 w 3100387"/>
                <a:gd name="connsiteY41" fmla="*/ 2667000 h 2938460"/>
                <a:gd name="connsiteX42" fmla="*/ 2738437 w 3100387"/>
                <a:gd name="connsiteY42" fmla="*/ 2676524 h 2938460"/>
                <a:gd name="connsiteX43" fmla="*/ 2714625 w 3100387"/>
                <a:gd name="connsiteY43" fmla="*/ 2767012 h 2938460"/>
                <a:gd name="connsiteX44" fmla="*/ 2662237 w 3100387"/>
                <a:gd name="connsiteY44" fmla="*/ 2767012 h 2938460"/>
                <a:gd name="connsiteX45" fmla="*/ 2638425 w 3100387"/>
                <a:gd name="connsiteY45" fmla="*/ 2819400 h 2938460"/>
                <a:gd name="connsiteX46" fmla="*/ 2538412 w 3100387"/>
                <a:gd name="connsiteY46" fmla="*/ 2819400 h 2938460"/>
                <a:gd name="connsiteX47" fmla="*/ 2490787 w 3100387"/>
                <a:gd name="connsiteY47" fmla="*/ 2847972 h 2938460"/>
                <a:gd name="connsiteX48" fmla="*/ 2447925 w 3100387"/>
                <a:gd name="connsiteY48" fmla="*/ 2795588 h 2938460"/>
                <a:gd name="connsiteX49" fmla="*/ 2314575 w 3100387"/>
                <a:gd name="connsiteY49" fmla="*/ 2724148 h 2938460"/>
                <a:gd name="connsiteX50" fmla="*/ 2305050 w 3100387"/>
                <a:gd name="connsiteY50" fmla="*/ 2547936 h 2938460"/>
                <a:gd name="connsiteX51" fmla="*/ 2381250 w 3100387"/>
                <a:gd name="connsiteY51" fmla="*/ 2562224 h 2938460"/>
                <a:gd name="connsiteX52" fmla="*/ 2566987 w 3100387"/>
                <a:gd name="connsiteY52" fmla="*/ 2400300 h 2938460"/>
                <a:gd name="connsiteX53" fmla="*/ 2576512 w 3100387"/>
                <a:gd name="connsiteY53" fmla="*/ 2314572 h 2938460"/>
                <a:gd name="connsiteX54" fmla="*/ 2528887 w 3100387"/>
                <a:gd name="connsiteY54" fmla="*/ 2290764 h 2938460"/>
                <a:gd name="connsiteX55" fmla="*/ 2509837 w 3100387"/>
                <a:gd name="connsiteY55" fmla="*/ 2238372 h 2938460"/>
                <a:gd name="connsiteX56" fmla="*/ 2519362 w 3100387"/>
                <a:gd name="connsiteY56" fmla="*/ 2200276 h 2938460"/>
                <a:gd name="connsiteX57" fmla="*/ 2481262 w 3100387"/>
                <a:gd name="connsiteY57" fmla="*/ 2143124 h 2938460"/>
                <a:gd name="connsiteX58" fmla="*/ 2352675 w 3100387"/>
                <a:gd name="connsiteY58" fmla="*/ 2166936 h 2938460"/>
                <a:gd name="connsiteX59" fmla="*/ 2314575 w 3100387"/>
                <a:gd name="connsiteY59" fmla="*/ 2185988 h 2938460"/>
                <a:gd name="connsiteX60" fmla="*/ 2266950 w 3100387"/>
                <a:gd name="connsiteY60" fmla="*/ 2143124 h 2938460"/>
                <a:gd name="connsiteX61" fmla="*/ 2152650 w 3100387"/>
                <a:gd name="connsiteY61" fmla="*/ 2152648 h 2938460"/>
                <a:gd name="connsiteX62" fmla="*/ 2057400 w 3100387"/>
                <a:gd name="connsiteY62" fmla="*/ 2257424 h 2938460"/>
                <a:gd name="connsiteX63" fmla="*/ 1885950 w 3100387"/>
                <a:gd name="connsiteY63" fmla="*/ 2290764 h 2938460"/>
                <a:gd name="connsiteX64" fmla="*/ 1871662 w 3100387"/>
                <a:gd name="connsiteY64" fmla="*/ 2257424 h 2938460"/>
                <a:gd name="connsiteX65" fmla="*/ 1800225 w 3100387"/>
                <a:gd name="connsiteY65" fmla="*/ 2266948 h 2938460"/>
                <a:gd name="connsiteX66" fmla="*/ 1795462 w 3100387"/>
                <a:gd name="connsiteY66" fmla="*/ 2309812 h 2938460"/>
                <a:gd name="connsiteX67" fmla="*/ 1809750 w 3100387"/>
                <a:gd name="connsiteY67" fmla="*/ 2343148 h 2938460"/>
                <a:gd name="connsiteX68" fmla="*/ 1704975 w 3100387"/>
                <a:gd name="connsiteY68" fmla="*/ 2447924 h 2938460"/>
                <a:gd name="connsiteX69" fmla="*/ 1600200 w 3100387"/>
                <a:gd name="connsiteY69" fmla="*/ 2647948 h 2938460"/>
                <a:gd name="connsiteX70" fmla="*/ 1438275 w 3100387"/>
                <a:gd name="connsiteY70" fmla="*/ 2719388 h 2938460"/>
                <a:gd name="connsiteX71" fmla="*/ 1447800 w 3100387"/>
                <a:gd name="connsiteY71" fmla="*/ 2786060 h 2938460"/>
                <a:gd name="connsiteX72" fmla="*/ 1304925 w 3100387"/>
                <a:gd name="connsiteY72" fmla="*/ 2905124 h 2938460"/>
                <a:gd name="connsiteX73" fmla="*/ 1171575 w 3100387"/>
                <a:gd name="connsiteY73" fmla="*/ 2938460 h 2938460"/>
                <a:gd name="connsiteX74" fmla="*/ 1214437 w 3100387"/>
                <a:gd name="connsiteY74" fmla="*/ 2881312 h 2938460"/>
                <a:gd name="connsiteX75" fmla="*/ 1323975 w 3100387"/>
                <a:gd name="connsiteY75" fmla="*/ 2681288 h 2938460"/>
                <a:gd name="connsiteX76" fmla="*/ 1362075 w 3100387"/>
                <a:gd name="connsiteY76" fmla="*/ 2657476 h 2938460"/>
                <a:gd name="connsiteX77" fmla="*/ 1371600 w 3100387"/>
                <a:gd name="connsiteY77" fmla="*/ 2528888 h 2938460"/>
                <a:gd name="connsiteX78" fmla="*/ 1419225 w 3100387"/>
                <a:gd name="connsiteY78" fmla="*/ 2505076 h 2938460"/>
                <a:gd name="connsiteX79" fmla="*/ 1414462 w 3100387"/>
                <a:gd name="connsiteY79" fmla="*/ 2366964 h 2938460"/>
                <a:gd name="connsiteX80" fmla="*/ 1343025 w 3100387"/>
                <a:gd name="connsiteY80" fmla="*/ 2276476 h 2938460"/>
                <a:gd name="connsiteX81" fmla="*/ 1338262 w 3100387"/>
                <a:gd name="connsiteY81" fmla="*/ 2243136 h 2938460"/>
                <a:gd name="connsiteX82" fmla="*/ 1238250 w 3100387"/>
                <a:gd name="connsiteY82" fmla="*/ 2138364 h 2938460"/>
                <a:gd name="connsiteX83" fmla="*/ 1233487 w 3100387"/>
                <a:gd name="connsiteY83" fmla="*/ 2081212 h 2938460"/>
                <a:gd name="connsiteX84" fmla="*/ 1195387 w 3100387"/>
                <a:gd name="connsiteY84" fmla="*/ 2052636 h 2938460"/>
                <a:gd name="connsiteX85" fmla="*/ 1147762 w 3100387"/>
                <a:gd name="connsiteY85" fmla="*/ 2071688 h 2938460"/>
                <a:gd name="connsiteX86" fmla="*/ 1042987 w 3100387"/>
                <a:gd name="connsiteY86" fmla="*/ 2009772 h 2938460"/>
                <a:gd name="connsiteX87" fmla="*/ 981075 w 3100387"/>
                <a:gd name="connsiteY87" fmla="*/ 1914524 h 2938460"/>
                <a:gd name="connsiteX88" fmla="*/ 938212 w 3100387"/>
                <a:gd name="connsiteY88" fmla="*/ 1800224 h 2938460"/>
                <a:gd name="connsiteX89" fmla="*/ 881062 w 3100387"/>
                <a:gd name="connsiteY89" fmla="*/ 1690688 h 2938460"/>
                <a:gd name="connsiteX90" fmla="*/ 790575 w 3100387"/>
                <a:gd name="connsiteY90" fmla="*/ 1562100 h 2938460"/>
                <a:gd name="connsiteX91" fmla="*/ 795337 w 3100387"/>
                <a:gd name="connsiteY91" fmla="*/ 1452564 h 2938460"/>
                <a:gd name="connsiteX92" fmla="*/ 866775 w 3100387"/>
                <a:gd name="connsiteY92" fmla="*/ 1381124 h 2938460"/>
                <a:gd name="connsiteX93" fmla="*/ 838200 w 3100387"/>
                <a:gd name="connsiteY93" fmla="*/ 1281112 h 2938460"/>
                <a:gd name="connsiteX94" fmla="*/ 919162 w 3100387"/>
                <a:gd name="connsiteY94" fmla="*/ 1023936 h 2938460"/>
                <a:gd name="connsiteX95" fmla="*/ 1104900 w 3100387"/>
                <a:gd name="connsiteY95" fmla="*/ 1128712 h 2938460"/>
                <a:gd name="connsiteX96" fmla="*/ 1123950 w 3100387"/>
                <a:gd name="connsiteY96" fmla="*/ 1190624 h 2938460"/>
                <a:gd name="connsiteX97" fmla="*/ 1162050 w 3100387"/>
                <a:gd name="connsiteY97" fmla="*/ 1190624 h 2938460"/>
                <a:gd name="connsiteX98" fmla="*/ 1214437 w 3100387"/>
                <a:gd name="connsiteY98" fmla="*/ 1219200 h 2938460"/>
                <a:gd name="connsiteX99" fmla="*/ 1143000 w 3100387"/>
                <a:gd name="connsiteY99" fmla="*/ 1328736 h 2938460"/>
                <a:gd name="connsiteX100" fmla="*/ 1138237 w 3100387"/>
                <a:gd name="connsiteY100" fmla="*/ 1404936 h 2938460"/>
                <a:gd name="connsiteX101" fmla="*/ 1257300 w 3100387"/>
                <a:gd name="connsiteY101" fmla="*/ 1352548 h 2938460"/>
                <a:gd name="connsiteX102" fmla="*/ 1357312 w 3100387"/>
                <a:gd name="connsiteY102" fmla="*/ 1381124 h 2938460"/>
                <a:gd name="connsiteX103" fmla="*/ 1366837 w 3100387"/>
                <a:gd name="connsiteY103" fmla="*/ 1500188 h 2938460"/>
                <a:gd name="connsiteX104" fmla="*/ 1352550 w 3100387"/>
                <a:gd name="connsiteY104" fmla="*/ 1528764 h 2938460"/>
                <a:gd name="connsiteX105" fmla="*/ 1338262 w 3100387"/>
                <a:gd name="connsiteY105" fmla="*/ 1652588 h 2938460"/>
                <a:gd name="connsiteX106" fmla="*/ 1290637 w 3100387"/>
                <a:gd name="connsiteY106" fmla="*/ 1647824 h 2938460"/>
                <a:gd name="connsiteX107" fmla="*/ 1276350 w 3100387"/>
                <a:gd name="connsiteY107" fmla="*/ 1747836 h 2938460"/>
                <a:gd name="connsiteX108" fmla="*/ 1343025 w 3100387"/>
                <a:gd name="connsiteY108" fmla="*/ 1790700 h 2938460"/>
                <a:gd name="connsiteX109" fmla="*/ 1323975 w 3100387"/>
                <a:gd name="connsiteY109" fmla="*/ 1862136 h 2938460"/>
                <a:gd name="connsiteX110" fmla="*/ 1452562 w 3100387"/>
                <a:gd name="connsiteY110" fmla="*/ 2000248 h 2938460"/>
                <a:gd name="connsiteX111" fmla="*/ 1600200 w 3100387"/>
                <a:gd name="connsiteY111" fmla="*/ 1857372 h 2938460"/>
                <a:gd name="connsiteX112" fmla="*/ 1719262 w 3100387"/>
                <a:gd name="connsiteY112" fmla="*/ 1885948 h 2938460"/>
                <a:gd name="connsiteX113" fmla="*/ 1900237 w 3100387"/>
                <a:gd name="connsiteY113" fmla="*/ 2000248 h 2938460"/>
                <a:gd name="connsiteX114" fmla="*/ 1943100 w 3100387"/>
                <a:gd name="connsiteY114" fmla="*/ 1971676 h 2938460"/>
                <a:gd name="connsiteX115" fmla="*/ 1824037 w 3100387"/>
                <a:gd name="connsiteY115" fmla="*/ 1838324 h 2938460"/>
                <a:gd name="connsiteX116" fmla="*/ 1828800 w 3100387"/>
                <a:gd name="connsiteY116" fmla="*/ 1785936 h 2938460"/>
                <a:gd name="connsiteX117" fmla="*/ 1709737 w 3100387"/>
                <a:gd name="connsiteY117" fmla="*/ 1685924 h 2938460"/>
                <a:gd name="connsiteX118" fmla="*/ 1704975 w 3100387"/>
                <a:gd name="connsiteY118" fmla="*/ 1547812 h 2938460"/>
                <a:gd name="connsiteX119" fmla="*/ 1785937 w 3100387"/>
                <a:gd name="connsiteY119" fmla="*/ 1462088 h 2938460"/>
                <a:gd name="connsiteX120" fmla="*/ 1757362 w 3100387"/>
                <a:gd name="connsiteY120" fmla="*/ 1328736 h 2938460"/>
                <a:gd name="connsiteX121" fmla="*/ 1571625 w 3100387"/>
                <a:gd name="connsiteY121" fmla="*/ 1176336 h 2938460"/>
                <a:gd name="connsiteX122" fmla="*/ 1490662 w 3100387"/>
                <a:gd name="connsiteY122" fmla="*/ 1190624 h 2938460"/>
                <a:gd name="connsiteX123" fmla="*/ 1443037 w 3100387"/>
                <a:gd name="connsiteY123" fmla="*/ 1204912 h 2938460"/>
                <a:gd name="connsiteX124" fmla="*/ 1371600 w 3100387"/>
                <a:gd name="connsiteY124" fmla="*/ 1133476 h 2938460"/>
                <a:gd name="connsiteX125" fmla="*/ 1309687 w 3100387"/>
                <a:gd name="connsiteY125" fmla="*/ 1143000 h 2938460"/>
                <a:gd name="connsiteX126" fmla="*/ 1295400 w 3100387"/>
                <a:gd name="connsiteY126" fmla="*/ 1085848 h 2938460"/>
                <a:gd name="connsiteX127" fmla="*/ 1300162 w 3100387"/>
                <a:gd name="connsiteY127" fmla="*/ 909636 h 2938460"/>
                <a:gd name="connsiteX128" fmla="*/ 1133475 w 3100387"/>
                <a:gd name="connsiteY128" fmla="*/ 900112 h 2938460"/>
                <a:gd name="connsiteX129" fmla="*/ 1104900 w 3100387"/>
                <a:gd name="connsiteY129" fmla="*/ 819148 h 2938460"/>
                <a:gd name="connsiteX130" fmla="*/ 1071562 w 3100387"/>
                <a:gd name="connsiteY130" fmla="*/ 814388 h 2938460"/>
                <a:gd name="connsiteX131" fmla="*/ 1023937 w 3100387"/>
                <a:gd name="connsiteY131" fmla="*/ 885824 h 2938460"/>
                <a:gd name="connsiteX132" fmla="*/ 923925 w 3100387"/>
                <a:gd name="connsiteY132" fmla="*/ 904876 h 2938460"/>
                <a:gd name="connsiteX133" fmla="*/ 866775 w 3100387"/>
                <a:gd name="connsiteY133" fmla="*/ 800100 h 2938460"/>
                <a:gd name="connsiteX134" fmla="*/ 800100 w 3100387"/>
                <a:gd name="connsiteY134" fmla="*/ 800100 h 2938460"/>
                <a:gd name="connsiteX135" fmla="*/ 823912 w 3100387"/>
                <a:gd name="connsiteY135" fmla="*/ 652460 h 2938460"/>
                <a:gd name="connsiteX136" fmla="*/ 747712 w 3100387"/>
                <a:gd name="connsiteY136" fmla="*/ 704848 h 2938460"/>
                <a:gd name="connsiteX137" fmla="*/ 719137 w 3100387"/>
                <a:gd name="connsiteY137" fmla="*/ 657224 h 2938460"/>
                <a:gd name="connsiteX138" fmla="*/ 652462 w 3100387"/>
                <a:gd name="connsiteY138" fmla="*/ 642936 h 2938460"/>
                <a:gd name="connsiteX139" fmla="*/ 642937 w 3100387"/>
                <a:gd name="connsiteY139" fmla="*/ 609600 h 2938460"/>
                <a:gd name="connsiteX140" fmla="*/ 604837 w 3100387"/>
                <a:gd name="connsiteY140" fmla="*/ 600076 h 2938460"/>
                <a:gd name="connsiteX141" fmla="*/ 576262 w 3100387"/>
                <a:gd name="connsiteY141" fmla="*/ 566736 h 2938460"/>
                <a:gd name="connsiteX142" fmla="*/ 600075 w 3100387"/>
                <a:gd name="connsiteY142" fmla="*/ 519112 h 2938460"/>
                <a:gd name="connsiteX143" fmla="*/ 595312 w 3100387"/>
                <a:gd name="connsiteY143" fmla="*/ 471488 h 2938460"/>
                <a:gd name="connsiteX144" fmla="*/ 652462 w 3100387"/>
                <a:gd name="connsiteY144" fmla="*/ 414336 h 2938460"/>
                <a:gd name="connsiteX145" fmla="*/ 671512 w 3100387"/>
                <a:gd name="connsiteY145" fmla="*/ 342900 h 2938460"/>
                <a:gd name="connsiteX146" fmla="*/ 695325 w 3100387"/>
                <a:gd name="connsiteY146" fmla="*/ 285748 h 2938460"/>
                <a:gd name="connsiteX147" fmla="*/ 642937 w 3100387"/>
                <a:gd name="connsiteY147" fmla="*/ 280988 h 2938460"/>
                <a:gd name="connsiteX148" fmla="*/ 614362 w 3100387"/>
                <a:gd name="connsiteY148" fmla="*/ 214312 h 2938460"/>
                <a:gd name="connsiteX149" fmla="*/ 614362 w 3100387"/>
                <a:gd name="connsiteY149" fmla="*/ 123824 h 2938460"/>
                <a:gd name="connsiteX150" fmla="*/ 571500 w 3100387"/>
                <a:gd name="connsiteY150" fmla="*/ 123824 h 2938460"/>
                <a:gd name="connsiteX151" fmla="*/ 523875 w 3100387"/>
                <a:gd name="connsiteY151" fmla="*/ 176212 h 2938460"/>
                <a:gd name="connsiteX152" fmla="*/ 485775 w 3100387"/>
                <a:gd name="connsiteY152" fmla="*/ 195260 h 2938460"/>
                <a:gd name="connsiteX153" fmla="*/ 500062 w 3100387"/>
                <a:gd name="connsiteY153" fmla="*/ 252412 h 2938460"/>
                <a:gd name="connsiteX154" fmla="*/ 438150 w 3100387"/>
                <a:gd name="connsiteY154" fmla="*/ 290512 h 2938460"/>
                <a:gd name="connsiteX155" fmla="*/ 447675 w 3100387"/>
                <a:gd name="connsiteY155" fmla="*/ 357188 h 2938460"/>
                <a:gd name="connsiteX156" fmla="*/ 409575 w 3100387"/>
                <a:gd name="connsiteY156" fmla="*/ 361948 h 2938460"/>
                <a:gd name="connsiteX157" fmla="*/ 419100 w 3100387"/>
                <a:gd name="connsiteY157" fmla="*/ 419100 h 2938460"/>
                <a:gd name="connsiteX158" fmla="*/ 309562 w 3100387"/>
                <a:gd name="connsiteY158" fmla="*/ 609600 h 2938460"/>
                <a:gd name="connsiteX159" fmla="*/ 200025 w 3100387"/>
                <a:gd name="connsiteY159" fmla="*/ 695324 h 2938460"/>
                <a:gd name="connsiteX160" fmla="*/ 104775 w 3100387"/>
                <a:gd name="connsiteY160" fmla="*/ 738188 h 2938460"/>
                <a:gd name="connsiteX161" fmla="*/ 90487 w 3100387"/>
                <a:gd name="connsiteY161" fmla="*/ 676276 h 2938460"/>
                <a:gd name="connsiteX162" fmla="*/ 52387 w 3100387"/>
                <a:gd name="connsiteY162" fmla="*/ 647700 h 2938460"/>
                <a:gd name="connsiteX163" fmla="*/ 0 w 3100387"/>
                <a:gd name="connsiteY163" fmla="*/ 566736 h 2938460"/>
                <a:gd name="connsiteX164" fmla="*/ 80962 w 3100387"/>
                <a:gd name="connsiteY164" fmla="*/ 514348 h 2938460"/>
                <a:gd name="connsiteX165" fmla="*/ 157162 w 3100387"/>
                <a:gd name="connsiteY165" fmla="*/ 542924 h 2938460"/>
                <a:gd name="connsiteX166" fmla="*/ 171450 w 3100387"/>
                <a:gd name="connsiteY166" fmla="*/ 481012 h 2938460"/>
                <a:gd name="connsiteX167" fmla="*/ 138112 w 3100387"/>
                <a:gd name="connsiteY167" fmla="*/ 457200 h 2938460"/>
                <a:gd name="connsiteX168" fmla="*/ 142875 w 3100387"/>
                <a:gd name="connsiteY168" fmla="*/ 376236 h 2938460"/>
                <a:gd name="connsiteX169" fmla="*/ 223837 w 3100387"/>
                <a:gd name="connsiteY169" fmla="*/ 357188 h 2938460"/>
                <a:gd name="connsiteX170" fmla="*/ 209550 w 3100387"/>
                <a:gd name="connsiteY170" fmla="*/ 161924 h 2938460"/>
                <a:gd name="connsiteX171" fmla="*/ 242887 w 3100387"/>
                <a:gd name="connsiteY171" fmla="*/ 128588 h 2938460"/>
                <a:gd name="connsiteX172" fmla="*/ 371475 w 3100387"/>
                <a:gd name="connsiteY172" fmla="*/ 109536 h 2938460"/>
                <a:gd name="connsiteX173" fmla="*/ 442912 w 3100387"/>
                <a:gd name="connsiteY173" fmla="*/ 52388 h 2938460"/>
                <a:gd name="connsiteX174" fmla="*/ 461962 w 3100387"/>
                <a:gd name="connsiteY174" fmla="*/ 38100 h 2938460"/>
                <a:gd name="connsiteX175" fmla="*/ 504825 w 3100387"/>
                <a:gd name="connsiteY175" fmla="*/ 9524 h 2938460"/>
                <a:gd name="connsiteX176" fmla="*/ 600075 w 3100387"/>
                <a:gd name="connsiteY176" fmla="*/ 66676 h 2938460"/>
                <a:gd name="connsiteX177" fmla="*/ 647700 w 3100387"/>
                <a:gd name="connsiteY177" fmla="*/ 23812 h 2938460"/>
                <a:gd name="connsiteX178" fmla="*/ 728662 w 3100387"/>
                <a:gd name="connsiteY178" fmla="*/ 66676 h 2938460"/>
                <a:gd name="connsiteX179" fmla="*/ 790575 w 3100387"/>
                <a:gd name="connsiteY179" fmla="*/ 57148 h 2938460"/>
                <a:gd name="connsiteX180" fmla="*/ 857250 w 3100387"/>
                <a:gd name="connsiteY180" fmla="*/ 66676 h 2938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3100387" h="2938460">
                  <a:moveTo>
                    <a:pt x="933450" y="0"/>
                  </a:moveTo>
                  <a:lnTo>
                    <a:pt x="933450" y="85724"/>
                  </a:lnTo>
                  <a:lnTo>
                    <a:pt x="990600" y="104772"/>
                  </a:lnTo>
                  <a:lnTo>
                    <a:pt x="1038225" y="104772"/>
                  </a:lnTo>
                  <a:lnTo>
                    <a:pt x="1057275" y="123824"/>
                  </a:lnTo>
                  <a:lnTo>
                    <a:pt x="1152525" y="57148"/>
                  </a:lnTo>
                  <a:lnTo>
                    <a:pt x="1228725" y="80964"/>
                  </a:lnTo>
                  <a:lnTo>
                    <a:pt x="1285875" y="85724"/>
                  </a:lnTo>
                  <a:lnTo>
                    <a:pt x="1295400" y="161924"/>
                  </a:lnTo>
                  <a:lnTo>
                    <a:pt x="1299210" y="176076"/>
                  </a:lnTo>
                  <a:lnTo>
                    <a:pt x="1217930" y="327024"/>
                  </a:lnTo>
                  <a:lnTo>
                    <a:pt x="1376680" y="517524"/>
                  </a:lnTo>
                  <a:lnTo>
                    <a:pt x="1370330" y="727076"/>
                  </a:lnTo>
                  <a:lnTo>
                    <a:pt x="1465580" y="777876"/>
                  </a:lnTo>
                  <a:lnTo>
                    <a:pt x="1617980" y="822324"/>
                  </a:lnTo>
                  <a:lnTo>
                    <a:pt x="1764030" y="796924"/>
                  </a:lnTo>
                  <a:lnTo>
                    <a:pt x="1814830" y="974724"/>
                  </a:lnTo>
                  <a:lnTo>
                    <a:pt x="1719580" y="1000124"/>
                  </a:lnTo>
                  <a:lnTo>
                    <a:pt x="1757680" y="1114424"/>
                  </a:lnTo>
                  <a:lnTo>
                    <a:pt x="1910080" y="1209676"/>
                  </a:lnTo>
                  <a:lnTo>
                    <a:pt x="1929130" y="1266824"/>
                  </a:lnTo>
                  <a:lnTo>
                    <a:pt x="2024380" y="1336676"/>
                  </a:lnTo>
                  <a:lnTo>
                    <a:pt x="2138680" y="1431924"/>
                  </a:lnTo>
                  <a:lnTo>
                    <a:pt x="2227580" y="1457324"/>
                  </a:lnTo>
                  <a:lnTo>
                    <a:pt x="2259330" y="1470024"/>
                  </a:lnTo>
                  <a:lnTo>
                    <a:pt x="2252980" y="1514476"/>
                  </a:lnTo>
                  <a:lnTo>
                    <a:pt x="2562274" y="1560296"/>
                  </a:lnTo>
                  <a:lnTo>
                    <a:pt x="2543175" y="1643060"/>
                  </a:lnTo>
                  <a:lnTo>
                    <a:pt x="2419350" y="1719260"/>
                  </a:lnTo>
                  <a:lnTo>
                    <a:pt x="2419350" y="1762124"/>
                  </a:lnTo>
                  <a:lnTo>
                    <a:pt x="2514600" y="1924048"/>
                  </a:lnTo>
                  <a:lnTo>
                    <a:pt x="2586037" y="1928812"/>
                  </a:lnTo>
                  <a:lnTo>
                    <a:pt x="2647950" y="1871660"/>
                  </a:lnTo>
                  <a:lnTo>
                    <a:pt x="2876550" y="1838324"/>
                  </a:lnTo>
                  <a:lnTo>
                    <a:pt x="2947987" y="1914524"/>
                  </a:lnTo>
                  <a:lnTo>
                    <a:pt x="3081337" y="2190748"/>
                  </a:lnTo>
                  <a:lnTo>
                    <a:pt x="3071812" y="2290764"/>
                  </a:lnTo>
                  <a:lnTo>
                    <a:pt x="3100387" y="2333624"/>
                  </a:lnTo>
                  <a:lnTo>
                    <a:pt x="2995612" y="2466972"/>
                  </a:lnTo>
                  <a:lnTo>
                    <a:pt x="3028950" y="2552700"/>
                  </a:lnTo>
                  <a:lnTo>
                    <a:pt x="2990850" y="2605088"/>
                  </a:lnTo>
                  <a:lnTo>
                    <a:pt x="2838450" y="2667000"/>
                  </a:lnTo>
                  <a:lnTo>
                    <a:pt x="2738437" y="2676524"/>
                  </a:lnTo>
                  <a:lnTo>
                    <a:pt x="2714625" y="2767012"/>
                  </a:lnTo>
                  <a:lnTo>
                    <a:pt x="2662237" y="2767012"/>
                  </a:lnTo>
                  <a:lnTo>
                    <a:pt x="2638425" y="2819400"/>
                  </a:lnTo>
                  <a:lnTo>
                    <a:pt x="2538412" y="2819400"/>
                  </a:lnTo>
                  <a:lnTo>
                    <a:pt x="2490787" y="2847972"/>
                  </a:lnTo>
                  <a:lnTo>
                    <a:pt x="2447925" y="2795588"/>
                  </a:lnTo>
                  <a:lnTo>
                    <a:pt x="2314575" y="2724148"/>
                  </a:lnTo>
                  <a:lnTo>
                    <a:pt x="2305050" y="2547936"/>
                  </a:lnTo>
                  <a:lnTo>
                    <a:pt x="2381250" y="2562224"/>
                  </a:lnTo>
                  <a:lnTo>
                    <a:pt x="2566987" y="2400300"/>
                  </a:lnTo>
                  <a:lnTo>
                    <a:pt x="2576512" y="2314572"/>
                  </a:lnTo>
                  <a:lnTo>
                    <a:pt x="2528887" y="2290764"/>
                  </a:lnTo>
                  <a:lnTo>
                    <a:pt x="2509837" y="2238372"/>
                  </a:lnTo>
                  <a:lnTo>
                    <a:pt x="2519362" y="2200276"/>
                  </a:lnTo>
                  <a:lnTo>
                    <a:pt x="2481262" y="2143124"/>
                  </a:lnTo>
                  <a:lnTo>
                    <a:pt x="2352675" y="2166936"/>
                  </a:lnTo>
                  <a:lnTo>
                    <a:pt x="2314575" y="2185988"/>
                  </a:lnTo>
                  <a:lnTo>
                    <a:pt x="2266950" y="2143124"/>
                  </a:lnTo>
                  <a:lnTo>
                    <a:pt x="2152650" y="2152648"/>
                  </a:lnTo>
                  <a:lnTo>
                    <a:pt x="2057400" y="2257424"/>
                  </a:lnTo>
                  <a:lnTo>
                    <a:pt x="1885950" y="2290764"/>
                  </a:lnTo>
                  <a:lnTo>
                    <a:pt x="1871662" y="2257424"/>
                  </a:lnTo>
                  <a:lnTo>
                    <a:pt x="1800225" y="2266948"/>
                  </a:lnTo>
                  <a:lnTo>
                    <a:pt x="1795462" y="2309812"/>
                  </a:lnTo>
                  <a:lnTo>
                    <a:pt x="1809750" y="2343148"/>
                  </a:lnTo>
                  <a:lnTo>
                    <a:pt x="1704975" y="2447924"/>
                  </a:lnTo>
                  <a:lnTo>
                    <a:pt x="1600200" y="2647948"/>
                  </a:lnTo>
                  <a:lnTo>
                    <a:pt x="1438275" y="2719388"/>
                  </a:lnTo>
                  <a:lnTo>
                    <a:pt x="1447800" y="2786060"/>
                  </a:lnTo>
                  <a:lnTo>
                    <a:pt x="1304925" y="2905124"/>
                  </a:lnTo>
                  <a:lnTo>
                    <a:pt x="1171575" y="2938460"/>
                  </a:lnTo>
                  <a:lnTo>
                    <a:pt x="1214437" y="2881312"/>
                  </a:lnTo>
                  <a:lnTo>
                    <a:pt x="1323975" y="2681288"/>
                  </a:lnTo>
                  <a:lnTo>
                    <a:pt x="1362075" y="2657476"/>
                  </a:lnTo>
                  <a:lnTo>
                    <a:pt x="1371600" y="2528888"/>
                  </a:lnTo>
                  <a:lnTo>
                    <a:pt x="1419225" y="2505076"/>
                  </a:lnTo>
                  <a:lnTo>
                    <a:pt x="1414462" y="2366964"/>
                  </a:lnTo>
                  <a:lnTo>
                    <a:pt x="1343025" y="2276476"/>
                  </a:lnTo>
                  <a:lnTo>
                    <a:pt x="1338262" y="2243136"/>
                  </a:lnTo>
                  <a:lnTo>
                    <a:pt x="1238250" y="2138364"/>
                  </a:lnTo>
                  <a:lnTo>
                    <a:pt x="1233487" y="2081212"/>
                  </a:lnTo>
                  <a:lnTo>
                    <a:pt x="1195387" y="2052636"/>
                  </a:lnTo>
                  <a:lnTo>
                    <a:pt x="1147762" y="2071688"/>
                  </a:lnTo>
                  <a:lnTo>
                    <a:pt x="1042987" y="2009772"/>
                  </a:lnTo>
                  <a:lnTo>
                    <a:pt x="981075" y="1914524"/>
                  </a:lnTo>
                  <a:lnTo>
                    <a:pt x="938212" y="1800224"/>
                  </a:lnTo>
                  <a:lnTo>
                    <a:pt x="881062" y="1690688"/>
                  </a:lnTo>
                  <a:lnTo>
                    <a:pt x="790575" y="1562100"/>
                  </a:lnTo>
                  <a:lnTo>
                    <a:pt x="795337" y="1452564"/>
                  </a:lnTo>
                  <a:lnTo>
                    <a:pt x="866775" y="1381124"/>
                  </a:lnTo>
                  <a:lnTo>
                    <a:pt x="838200" y="1281112"/>
                  </a:lnTo>
                  <a:lnTo>
                    <a:pt x="919162" y="1023936"/>
                  </a:lnTo>
                  <a:lnTo>
                    <a:pt x="1104900" y="1128712"/>
                  </a:lnTo>
                  <a:lnTo>
                    <a:pt x="1123950" y="1190624"/>
                  </a:lnTo>
                  <a:lnTo>
                    <a:pt x="1162050" y="1190624"/>
                  </a:lnTo>
                  <a:lnTo>
                    <a:pt x="1214437" y="1219200"/>
                  </a:lnTo>
                  <a:lnTo>
                    <a:pt x="1143000" y="1328736"/>
                  </a:lnTo>
                  <a:lnTo>
                    <a:pt x="1138237" y="1404936"/>
                  </a:lnTo>
                  <a:lnTo>
                    <a:pt x="1257300" y="1352548"/>
                  </a:lnTo>
                  <a:lnTo>
                    <a:pt x="1357312" y="1381124"/>
                  </a:lnTo>
                  <a:lnTo>
                    <a:pt x="1366837" y="1500188"/>
                  </a:lnTo>
                  <a:lnTo>
                    <a:pt x="1352550" y="1528764"/>
                  </a:lnTo>
                  <a:lnTo>
                    <a:pt x="1338262" y="1652588"/>
                  </a:lnTo>
                  <a:lnTo>
                    <a:pt x="1290637" y="1647824"/>
                  </a:lnTo>
                  <a:lnTo>
                    <a:pt x="1276350" y="1747836"/>
                  </a:lnTo>
                  <a:lnTo>
                    <a:pt x="1343025" y="1790700"/>
                  </a:lnTo>
                  <a:lnTo>
                    <a:pt x="1323975" y="1862136"/>
                  </a:lnTo>
                  <a:lnTo>
                    <a:pt x="1452562" y="2000248"/>
                  </a:lnTo>
                  <a:lnTo>
                    <a:pt x="1600200" y="1857372"/>
                  </a:lnTo>
                  <a:lnTo>
                    <a:pt x="1719262" y="1885948"/>
                  </a:lnTo>
                  <a:lnTo>
                    <a:pt x="1900237" y="2000248"/>
                  </a:lnTo>
                  <a:lnTo>
                    <a:pt x="1943100" y="1971676"/>
                  </a:lnTo>
                  <a:lnTo>
                    <a:pt x="1824037" y="1838324"/>
                  </a:lnTo>
                  <a:lnTo>
                    <a:pt x="1828800" y="1785936"/>
                  </a:lnTo>
                  <a:lnTo>
                    <a:pt x="1709737" y="1685924"/>
                  </a:lnTo>
                  <a:lnTo>
                    <a:pt x="1704975" y="1547812"/>
                  </a:lnTo>
                  <a:lnTo>
                    <a:pt x="1785937" y="1462088"/>
                  </a:lnTo>
                  <a:lnTo>
                    <a:pt x="1757362" y="1328736"/>
                  </a:lnTo>
                  <a:lnTo>
                    <a:pt x="1571625" y="1176336"/>
                  </a:lnTo>
                  <a:lnTo>
                    <a:pt x="1490662" y="1190624"/>
                  </a:lnTo>
                  <a:lnTo>
                    <a:pt x="1443037" y="1204912"/>
                  </a:lnTo>
                  <a:lnTo>
                    <a:pt x="1371600" y="1133476"/>
                  </a:lnTo>
                  <a:lnTo>
                    <a:pt x="1309687" y="1143000"/>
                  </a:lnTo>
                  <a:lnTo>
                    <a:pt x="1295400" y="1085848"/>
                  </a:lnTo>
                  <a:lnTo>
                    <a:pt x="1300162" y="909636"/>
                  </a:lnTo>
                  <a:lnTo>
                    <a:pt x="1133475" y="900112"/>
                  </a:lnTo>
                  <a:lnTo>
                    <a:pt x="1104900" y="819148"/>
                  </a:lnTo>
                  <a:lnTo>
                    <a:pt x="1071562" y="814388"/>
                  </a:lnTo>
                  <a:lnTo>
                    <a:pt x="1023937" y="885824"/>
                  </a:lnTo>
                  <a:lnTo>
                    <a:pt x="923925" y="904876"/>
                  </a:lnTo>
                  <a:lnTo>
                    <a:pt x="866775" y="800100"/>
                  </a:lnTo>
                  <a:lnTo>
                    <a:pt x="800100" y="800100"/>
                  </a:lnTo>
                  <a:lnTo>
                    <a:pt x="823912" y="652460"/>
                  </a:lnTo>
                  <a:lnTo>
                    <a:pt x="747712" y="704848"/>
                  </a:lnTo>
                  <a:lnTo>
                    <a:pt x="719137" y="657224"/>
                  </a:lnTo>
                  <a:lnTo>
                    <a:pt x="652462" y="642936"/>
                  </a:lnTo>
                  <a:lnTo>
                    <a:pt x="642937" y="609600"/>
                  </a:lnTo>
                  <a:lnTo>
                    <a:pt x="604837" y="600076"/>
                  </a:lnTo>
                  <a:lnTo>
                    <a:pt x="576262" y="566736"/>
                  </a:lnTo>
                  <a:lnTo>
                    <a:pt x="600075" y="519112"/>
                  </a:lnTo>
                  <a:lnTo>
                    <a:pt x="595312" y="471488"/>
                  </a:lnTo>
                  <a:lnTo>
                    <a:pt x="652462" y="414336"/>
                  </a:lnTo>
                  <a:lnTo>
                    <a:pt x="671512" y="342900"/>
                  </a:lnTo>
                  <a:lnTo>
                    <a:pt x="695325" y="285748"/>
                  </a:lnTo>
                  <a:lnTo>
                    <a:pt x="642937" y="280988"/>
                  </a:lnTo>
                  <a:lnTo>
                    <a:pt x="614362" y="214312"/>
                  </a:lnTo>
                  <a:lnTo>
                    <a:pt x="614362" y="123824"/>
                  </a:lnTo>
                  <a:lnTo>
                    <a:pt x="571500" y="123824"/>
                  </a:lnTo>
                  <a:lnTo>
                    <a:pt x="523875" y="176212"/>
                  </a:lnTo>
                  <a:lnTo>
                    <a:pt x="485775" y="195260"/>
                  </a:lnTo>
                  <a:lnTo>
                    <a:pt x="500062" y="252412"/>
                  </a:lnTo>
                  <a:lnTo>
                    <a:pt x="438150" y="290512"/>
                  </a:lnTo>
                  <a:lnTo>
                    <a:pt x="447675" y="357188"/>
                  </a:lnTo>
                  <a:lnTo>
                    <a:pt x="409575" y="361948"/>
                  </a:lnTo>
                  <a:lnTo>
                    <a:pt x="419100" y="419100"/>
                  </a:lnTo>
                  <a:lnTo>
                    <a:pt x="309562" y="609600"/>
                  </a:lnTo>
                  <a:lnTo>
                    <a:pt x="200025" y="695324"/>
                  </a:lnTo>
                  <a:lnTo>
                    <a:pt x="104775" y="738188"/>
                  </a:lnTo>
                  <a:lnTo>
                    <a:pt x="90487" y="676276"/>
                  </a:lnTo>
                  <a:lnTo>
                    <a:pt x="52387" y="647700"/>
                  </a:lnTo>
                  <a:lnTo>
                    <a:pt x="0" y="566736"/>
                  </a:lnTo>
                  <a:lnTo>
                    <a:pt x="80962" y="514348"/>
                  </a:lnTo>
                  <a:lnTo>
                    <a:pt x="157162" y="542924"/>
                  </a:lnTo>
                  <a:lnTo>
                    <a:pt x="171450" y="481012"/>
                  </a:lnTo>
                  <a:lnTo>
                    <a:pt x="138112" y="457200"/>
                  </a:lnTo>
                  <a:lnTo>
                    <a:pt x="142875" y="376236"/>
                  </a:lnTo>
                  <a:lnTo>
                    <a:pt x="223837" y="357188"/>
                  </a:lnTo>
                  <a:lnTo>
                    <a:pt x="209550" y="161924"/>
                  </a:lnTo>
                  <a:lnTo>
                    <a:pt x="242887" y="128588"/>
                  </a:lnTo>
                  <a:lnTo>
                    <a:pt x="371475" y="109536"/>
                  </a:lnTo>
                  <a:lnTo>
                    <a:pt x="442912" y="52388"/>
                  </a:lnTo>
                  <a:lnTo>
                    <a:pt x="461962" y="38100"/>
                  </a:lnTo>
                  <a:lnTo>
                    <a:pt x="504825" y="9524"/>
                  </a:lnTo>
                  <a:lnTo>
                    <a:pt x="600075" y="66676"/>
                  </a:lnTo>
                  <a:lnTo>
                    <a:pt x="647700" y="23812"/>
                  </a:lnTo>
                  <a:lnTo>
                    <a:pt x="728662" y="66676"/>
                  </a:lnTo>
                  <a:lnTo>
                    <a:pt x="790575" y="57148"/>
                  </a:lnTo>
                  <a:lnTo>
                    <a:pt x="857250" y="66676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3" name="グループ化 472">
            <a:extLst>
              <a:ext uri="{FF2B5EF4-FFF2-40B4-BE49-F238E27FC236}">
                <a16:creationId xmlns:a16="http://schemas.microsoft.com/office/drawing/2014/main" id="{C4F881E7-CC3B-2BA4-6DBF-0C3789006BD5}"/>
              </a:ext>
            </a:extLst>
          </p:cNvPr>
          <p:cNvGrpSpPr/>
          <p:nvPr/>
        </p:nvGrpSpPr>
        <p:grpSpPr>
          <a:xfrm>
            <a:off x="3885449" y="4457700"/>
            <a:ext cx="2284279" cy="1506852"/>
            <a:chOff x="3885449" y="4457700"/>
            <a:chExt cx="2284279" cy="1506852"/>
          </a:xfrm>
        </p:grpSpPr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C4FB1CE3-3AFF-1AA7-AFA8-5CCC98E7C28D}"/>
                </a:ext>
              </a:extLst>
            </p:cNvPr>
            <p:cNvGrpSpPr/>
            <p:nvPr/>
          </p:nvGrpSpPr>
          <p:grpSpPr>
            <a:xfrm>
              <a:off x="4104570" y="5315429"/>
              <a:ext cx="988833" cy="649123"/>
              <a:chOff x="5358134" y="4203669"/>
              <a:chExt cx="988833" cy="649123"/>
            </a:xfrm>
          </p:grpSpPr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23DC0152-9ACB-40A0-416E-389E11EB4645}"/>
                  </a:ext>
                </a:extLst>
              </p:cNvPr>
              <p:cNvGrpSpPr/>
              <p:nvPr/>
            </p:nvGrpSpPr>
            <p:grpSpPr>
              <a:xfrm flipH="1">
                <a:off x="6046315" y="4395363"/>
                <a:ext cx="300652" cy="221601"/>
                <a:chOff x="5705796" y="4395363"/>
                <a:chExt cx="300652" cy="221601"/>
              </a:xfrm>
            </p:grpSpPr>
            <p:sp>
              <p:nvSpPr>
                <p:cNvPr id="350" name="台形 349">
                  <a:extLst>
                    <a:ext uri="{FF2B5EF4-FFF2-40B4-BE49-F238E27FC236}">
                      <a16:creationId xmlns:a16="http://schemas.microsoft.com/office/drawing/2014/main" id="{3CE2348E-08E0-D9FE-904D-1CB59802CB1F}"/>
                    </a:ext>
                  </a:extLst>
                </p:cNvPr>
                <p:cNvSpPr/>
                <p:nvPr/>
              </p:nvSpPr>
              <p:spPr>
                <a:xfrm rot="13500000">
                  <a:off x="5874539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DC6BDCB6-2FC0-41A9-67AA-8A5F8F0DACDA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724409" y="4421851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352" name="四角形: 上の 2 つの角を丸める 351">
                    <a:extLst>
                      <a:ext uri="{FF2B5EF4-FFF2-40B4-BE49-F238E27FC236}">
                        <a16:creationId xmlns:a16="http://schemas.microsoft.com/office/drawing/2014/main" id="{BBC06720-E1B6-F758-D56B-F6A216E4225E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67AD5392-0DFF-9B4D-85E1-0ACF3152182E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57BA3385-6512-8B68-CA4E-10D8CC23C233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47" name="台形 346">
                  <a:extLst>
                    <a:ext uri="{FF2B5EF4-FFF2-40B4-BE49-F238E27FC236}">
                      <a16:creationId xmlns:a16="http://schemas.microsoft.com/office/drawing/2014/main" id="{0D2D5BDF-8B30-0620-57CD-1BE3FADBA80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台形 347">
                  <a:extLst>
                    <a:ext uri="{FF2B5EF4-FFF2-40B4-BE49-F238E27FC236}">
                      <a16:creationId xmlns:a16="http://schemas.microsoft.com/office/drawing/2014/main" id="{07EB0151-22E5-CB8A-A885-977EA25D19E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03A61802-6C39-FF08-6E25-DEB4FE3A0DB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A712839E-9313-BB1C-F7A0-F36E06DE7777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44" name="台形 343">
                  <a:extLst>
                    <a:ext uri="{FF2B5EF4-FFF2-40B4-BE49-F238E27FC236}">
                      <a16:creationId xmlns:a16="http://schemas.microsoft.com/office/drawing/2014/main" id="{5AA7C98D-4216-7060-1C58-7D867A79FA4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台形 344">
                  <a:extLst>
                    <a:ext uri="{FF2B5EF4-FFF2-40B4-BE49-F238E27FC236}">
                      <a16:creationId xmlns:a16="http://schemas.microsoft.com/office/drawing/2014/main" id="{C2064C9D-F824-7D39-2153-1A8A010641F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E9E562A4-053C-81F6-8E90-97A29AE2738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9CBCF71D-EF3D-F801-78AD-DEC93F5D1971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台形 336">
                <a:extLst>
                  <a:ext uri="{FF2B5EF4-FFF2-40B4-BE49-F238E27FC236}">
                    <a16:creationId xmlns:a16="http://schemas.microsoft.com/office/drawing/2014/main" id="{93D65971-F386-F722-5A42-3CC94D352A23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E5026837-E621-373C-F5FB-3AEC97CE6490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CF71AF82-D6A2-0B0C-21FC-45F498D446DE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342" name="四角形: 上の 2 つの角を丸める 341">
                  <a:extLst>
                    <a:ext uri="{FF2B5EF4-FFF2-40B4-BE49-F238E27FC236}">
                      <a16:creationId xmlns:a16="http://schemas.microsoft.com/office/drawing/2014/main" id="{08C4150B-949A-653A-7AA8-57F484320500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3EFBAAE4-493E-1C69-43B7-3D73B09E3CCD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0" name="正方形/長方形 339">
                <a:extLst>
                  <a:ext uri="{FF2B5EF4-FFF2-40B4-BE49-F238E27FC236}">
                    <a16:creationId xmlns:a16="http://schemas.microsoft.com/office/drawing/2014/main" id="{85ED72B4-B315-C234-C231-AEE8DB995DF2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テキスト ボックス 340">
                <a:extLst>
                  <a:ext uri="{FF2B5EF4-FFF2-40B4-BE49-F238E27FC236}">
                    <a16:creationId xmlns:a16="http://schemas.microsoft.com/office/drawing/2014/main" id="{63A66D4C-C8B7-33CA-B021-ED964CB076E6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　崎</a:t>
                </a:r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38AF65B0-D73A-1DE8-562C-6BE35DD8C5B1}"/>
                </a:ext>
              </a:extLst>
            </p:cNvPr>
            <p:cNvGrpSpPr/>
            <p:nvPr/>
          </p:nvGrpSpPr>
          <p:grpSpPr>
            <a:xfrm>
              <a:off x="5180895" y="5315429"/>
              <a:ext cx="988833" cy="649123"/>
              <a:chOff x="5358134" y="4203669"/>
              <a:chExt cx="988833" cy="649123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6B0B8F40-BFAE-0A2A-6197-2D6D809F1A37}"/>
                  </a:ext>
                </a:extLst>
              </p:cNvPr>
              <p:cNvGrpSpPr/>
              <p:nvPr/>
            </p:nvGrpSpPr>
            <p:grpSpPr>
              <a:xfrm flipH="1">
                <a:off x="6046315" y="4395363"/>
                <a:ext cx="300652" cy="221601"/>
                <a:chOff x="5705796" y="4395363"/>
                <a:chExt cx="300652" cy="221601"/>
              </a:xfrm>
            </p:grpSpPr>
            <p:sp>
              <p:nvSpPr>
                <p:cNvPr id="329" name="台形 328">
                  <a:extLst>
                    <a:ext uri="{FF2B5EF4-FFF2-40B4-BE49-F238E27FC236}">
                      <a16:creationId xmlns:a16="http://schemas.microsoft.com/office/drawing/2014/main" id="{91F0F75E-9280-25AC-DD6C-A9D76E80C368}"/>
                    </a:ext>
                  </a:extLst>
                </p:cNvPr>
                <p:cNvSpPr/>
                <p:nvPr/>
              </p:nvSpPr>
              <p:spPr>
                <a:xfrm rot="13500000">
                  <a:off x="5874539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F0017D41-3404-12E4-A847-64251E974862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724409" y="4421851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331" name="四角形: 上の 2 つの角を丸める 330">
                    <a:extLst>
                      <a:ext uri="{FF2B5EF4-FFF2-40B4-BE49-F238E27FC236}">
                        <a16:creationId xmlns:a16="http://schemas.microsoft.com/office/drawing/2014/main" id="{9450ECB8-44A5-D177-CC4D-A9A1C934425F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849C93E6-D4E0-4200-4E37-5DAFC630376D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83FE2D57-EDDC-0202-356E-EE430FE47B42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26" name="台形 325">
                  <a:extLst>
                    <a:ext uri="{FF2B5EF4-FFF2-40B4-BE49-F238E27FC236}">
                      <a16:creationId xmlns:a16="http://schemas.microsoft.com/office/drawing/2014/main" id="{0ED75F37-A5ED-00F7-05B8-C65FD5BDD16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台形 326">
                  <a:extLst>
                    <a:ext uri="{FF2B5EF4-FFF2-40B4-BE49-F238E27FC236}">
                      <a16:creationId xmlns:a16="http://schemas.microsoft.com/office/drawing/2014/main" id="{06FB2B42-C7A3-251E-598B-D4FEAB1D28B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109027E0-788D-76BC-A04C-2CD34547F24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283AE454-0FC2-6DC0-834C-B1EAFCB1D84A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23" name="台形 322">
                  <a:extLst>
                    <a:ext uri="{FF2B5EF4-FFF2-40B4-BE49-F238E27FC236}">
                      <a16:creationId xmlns:a16="http://schemas.microsoft.com/office/drawing/2014/main" id="{E18EA9C2-D9BB-5EF0-14AE-3E94F26535E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台形 323">
                  <a:extLst>
                    <a:ext uri="{FF2B5EF4-FFF2-40B4-BE49-F238E27FC236}">
                      <a16:creationId xmlns:a16="http://schemas.microsoft.com/office/drawing/2014/main" id="{B7D46BA5-B80C-514A-B8B9-BBE3272B25D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8FB0FEF3-E55C-5815-6438-4FD6EF639FC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CB1B06A1-F8E3-A8C9-0484-4131DD76D2A8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台形 315">
                <a:extLst>
                  <a:ext uri="{FF2B5EF4-FFF2-40B4-BE49-F238E27FC236}">
                    <a16:creationId xmlns:a16="http://schemas.microsoft.com/office/drawing/2014/main" id="{46AE14FC-3B73-BA30-90E4-826F0251B38D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E0CFA192-687A-9EBB-1F34-1FA40D2EAA3F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0018BD61-F94F-0BB9-CFB5-3551141F72A9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321" name="四角形: 上の 2 つの角を丸める 320">
                  <a:extLst>
                    <a:ext uri="{FF2B5EF4-FFF2-40B4-BE49-F238E27FC236}">
                      <a16:creationId xmlns:a16="http://schemas.microsoft.com/office/drawing/2014/main" id="{6A8E5CB4-1DA7-329B-24F3-2D2D5FEA1214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86B25E6D-A798-A8D4-605F-C726327D2C6B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9" name="正方形/長方形 318">
                <a:extLst>
                  <a:ext uri="{FF2B5EF4-FFF2-40B4-BE49-F238E27FC236}">
                    <a16:creationId xmlns:a16="http://schemas.microsoft.com/office/drawing/2014/main" id="{42B3DD93-EF28-A0E6-A725-0FB87D3EE43A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テキスト ボックス 319">
                <a:extLst>
                  <a:ext uri="{FF2B5EF4-FFF2-40B4-BE49-F238E27FC236}">
                    <a16:creationId xmlns:a16="http://schemas.microsoft.com/office/drawing/2014/main" id="{15FFFA32-2052-118E-1E63-4F1645300C5C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　賀</a:t>
                </a:r>
              </a:p>
            </p:txBody>
          </p:sp>
        </p:grp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63AAEB00-267E-35BA-675E-B1399683B36B}"/>
                </a:ext>
              </a:extLst>
            </p:cNvPr>
            <p:cNvSpPr/>
            <p:nvPr/>
          </p:nvSpPr>
          <p:spPr>
            <a:xfrm>
              <a:off x="5297513" y="4653712"/>
              <a:ext cx="848874" cy="774784"/>
            </a:xfrm>
            <a:custGeom>
              <a:avLst/>
              <a:gdLst>
                <a:gd name="connsiteX0" fmla="*/ 425450 w 2386330"/>
                <a:gd name="connsiteY0" fmla="*/ 0 h 2178052"/>
                <a:gd name="connsiteX1" fmla="*/ 469900 w 2386330"/>
                <a:gd name="connsiteY1" fmla="*/ 50800 h 2178052"/>
                <a:gd name="connsiteX2" fmla="*/ 584200 w 2386330"/>
                <a:gd name="connsiteY2" fmla="*/ 63500 h 2178052"/>
                <a:gd name="connsiteX3" fmla="*/ 603250 w 2386330"/>
                <a:gd name="connsiteY3" fmla="*/ 133348 h 2178052"/>
                <a:gd name="connsiteX4" fmla="*/ 577850 w 2386330"/>
                <a:gd name="connsiteY4" fmla="*/ 177800 h 2178052"/>
                <a:gd name="connsiteX5" fmla="*/ 603250 w 2386330"/>
                <a:gd name="connsiteY5" fmla="*/ 285748 h 2178052"/>
                <a:gd name="connsiteX6" fmla="*/ 647700 w 2386330"/>
                <a:gd name="connsiteY6" fmla="*/ 342900 h 2178052"/>
                <a:gd name="connsiteX7" fmla="*/ 762000 w 2386330"/>
                <a:gd name="connsiteY7" fmla="*/ 368300 h 2178052"/>
                <a:gd name="connsiteX8" fmla="*/ 850900 w 2386330"/>
                <a:gd name="connsiteY8" fmla="*/ 361948 h 2178052"/>
                <a:gd name="connsiteX9" fmla="*/ 856447 w 2386330"/>
                <a:gd name="connsiteY9" fmla="*/ 295388 h 2178052"/>
                <a:gd name="connsiteX10" fmla="*/ 1037590 w 2386330"/>
                <a:gd name="connsiteY10" fmla="*/ 309880 h 2178052"/>
                <a:gd name="connsiteX11" fmla="*/ 1075690 w 2386330"/>
                <a:gd name="connsiteY11" fmla="*/ 279400 h 2178052"/>
                <a:gd name="connsiteX12" fmla="*/ 1174750 w 2386330"/>
                <a:gd name="connsiteY12" fmla="*/ 256540 h 2178052"/>
                <a:gd name="connsiteX13" fmla="*/ 1304290 w 2386330"/>
                <a:gd name="connsiteY13" fmla="*/ 294640 h 2178052"/>
                <a:gd name="connsiteX14" fmla="*/ 1357630 w 2386330"/>
                <a:gd name="connsiteY14" fmla="*/ 256540 h 2178052"/>
                <a:gd name="connsiteX15" fmla="*/ 1494790 w 2386330"/>
                <a:gd name="connsiteY15" fmla="*/ 279400 h 2178052"/>
                <a:gd name="connsiteX16" fmla="*/ 1570990 w 2386330"/>
                <a:gd name="connsiteY16" fmla="*/ 271780 h 2178052"/>
                <a:gd name="connsiteX17" fmla="*/ 1776730 w 2386330"/>
                <a:gd name="connsiteY17" fmla="*/ 393700 h 2178052"/>
                <a:gd name="connsiteX18" fmla="*/ 1951990 w 2386330"/>
                <a:gd name="connsiteY18" fmla="*/ 462280 h 2178052"/>
                <a:gd name="connsiteX19" fmla="*/ 1997710 w 2386330"/>
                <a:gd name="connsiteY19" fmla="*/ 546100 h 2178052"/>
                <a:gd name="connsiteX20" fmla="*/ 2051050 w 2386330"/>
                <a:gd name="connsiteY20" fmla="*/ 538480 h 2178052"/>
                <a:gd name="connsiteX21" fmla="*/ 2180590 w 2386330"/>
                <a:gd name="connsiteY21" fmla="*/ 401320 h 2178052"/>
                <a:gd name="connsiteX22" fmla="*/ 2317750 w 2386330"/>
                <a:gd name="connsiteY22" fmla="*/ 363220 h 2178052"/>
                <a:gd name="connsiteX23" fmla="*/ 2378710 w 2386330"/>
                <a:gd name="connsiteY23" fmla="*/ 439420 h 2178052"/>
                <a:gd name="connsiteX24" fmla="*/ 2386330 w 2386330"/>
                <a:gd name="connsiteY24" fmla="*/ 622300 h 2178052"/>
                <a:gd name="connsiteX25" fmla="*/ 2340610 w 2386330"/>
                <a:gd name="connsiteY25" fmla="*/ 728980 h 2178052"/>
                <a:gd name="connsiteX26" fmla="*/ 2279650 w 2386330"/>
                <a:gd name="connsiteY26" fmla="*/ 782320 h 2178052"/>
                <a:gd name="connsiteX27" fmla="*/ 2218690 w 2386330"/>
                <a:gd name="connsiteY27" fmla="*/ 782320 h 2178052"/>
                <a:gd name="connsiteX28" fmla="*/ 2218690 w 2386330"/>
                <a:gd name="connsiteY28" fmla="*/ 850900 h 2178052"/>
                <a:gd name="connsiteX29" fmla="*/ 2165350 w 2386330"/>
                <a:gd name="connsiteY29" fmla="*/ 858520 h 2178052"/>
                <a:gd name="connsiteX30" fmla="*/ 2127250 w 2386330"/>
                <a:gd name="connsiteY30" fmla="*/ 927100 h 2178052"/>
                <a:gd name="connsiteX31" fmla="*/ 2051050 w 2386330"/>
                <a:gd name="connsiteY31" fmla="*/ 934720 h 2178052"/>
                <a:gd name="connsiteX32" fmla="*/ 2035810 w 2386330"/>
                <a:gd name="connsiteY32" fmla="*/ 1010920 h 2178052"/>
                <a:gd name="connsiteX33" fmla="*/ 1997710 w 2386330"/>
                <a:gd name="connsiteY33" fmla="*/ 1049020 h 2178052"/>
                <a:gd name="connsiteX34" fmla="*/ 1921510 w 2386330"/>
                <a:gd name="connsiteY34" fmla="*/ 1079500 h 2178052"/>
                <a:gd name="connsiteX35" fmla="*/ 1883410 w 2386330"/>
                <a:gd name="connsiteY35" fmla="*/ 1140460 h 2178052"/>
                <a:gd name="connsiteX36" fmla="*/ 1860550 w 2386330"/>
                <a:gd name="connsiteY36" fmla="*/ 1209040 h 2178052"/>
                <a:gd name="connsiteX37" fmla="*/ 1761490 w 2386330"/>
                <a:gd name="connsiteY37" fmla="*/ 1254760 h 2178052"/>
                <a:gd name="connsiteX38" fmla="*/ 1833188 w 2386330"/>
                <a:gd name="connsiteY38" fmla="*/ 1491364 h 2178052"/>
                <a:gd name="connsiteX39" fmla="*/ 1625600 w 2386330"/>
                <a:gd name="connsiteY39" fmla="*/ 1485900 h 2178052"/>
                <a:gd name="connsiteX40" fmla="*/ 1606550 w 2386330"/>
                <a:gd name="connsiteY40" fmla="*/ 1428748 h 2178052"/>
                <a:gd name="connsiteX41" fmla="*/ 1441450 w 2386330"/>
                <a:gd name="connsiteY41" fmla="*/ 1320800 h 2178052"/>
                <a:gd name="connsiteX42" fmla="*/ 1428750 w 2386330"/>
                <a:gd name="connsiteY42" fmla="*/ 1390652 h 2178052"/>
                <a:gd name="connsiteX43" fmla="*/ 1181100 w 2386330"/>
                <a:gd name="connsiteY43" fmla="*/ 1587500 h 2178052"/>
                <a:gd name="connsiteX44" fmla="*/ 1117600 w 2386330"/>
                <a:gd name="connsiteY44" fmla="*/ 1587500 h 2178052"/>
                <a:gd name="connsiteX45" fmla="*/ 1123950 w 2386330"/>
                <a:gd name="connsiteY45" fmla="*/ 1644652 h 2178052"/>
                <a:gd name="connsiteX46" fmla="*/ 1168400 w 2386330"/>
                <a:gd name="connsiteY46" fmla="*/ 1708148 h 2178052"/>
                <a:gd name="connsiteX47" fmla="*/ 1174750 w 2386330"/>
                <a:gd name="connsiteY47" fmla="*/ 1765300 h 2178052"/>
                <a:gd name="connsiteX48" fmla="*/ 1263650 w 2386330"/>
                <a:gd name="connsiteY48" fmla="*/ 1854200 h 2178052"/>
                <a:gd name="connsiteX49" fmla="*/ 1301750 w 2386330"/>
                <a:gd name="connsiteY49" fmla="*/ 2038348 h 2178052"/>
                <a:gd name="connsiteX50" fmla="*/ 1416050 w 2386330"/>
                <a:gd name="connsiteY50" fmla="*/ 2120900 h 2178052"/>
                <a:gd name="connsiteX51" fmla="*/ 1377950 w 2386330"/>
                <a:gd name="connsiteY51" fmla="*/ 2178052 h 2178052"/>
                <a:gd name="connsiteX52" fmla="*/ 1035050 w 2386330"/>
                <a:gd name="connsiteY52" fmla="*/ 2127252 h 2178052"/>
                <a:gd name="connsiteX53" fmla="*/ 1041400 w 2386330"/>
                <a:gd name="connsiteY53" fmla="*/ 2082800 h 2178052"/>
                <a:gd name="connsiteX54" fmla="*/ 1009650 w 2386330"/>
                <a:gd name="connsiteY54" fmla="*/ 2070100 h 2178052"/>
                <a:gd name="connsiteX55" fmla="*/ 920750 w 2386330"/>
                <a:gd name="connsiteY55" fmla="*/ 2044700 h 2178052"/>
                <a:gd name="connsiteX56" fmla="*/ 806450 w 2386330"/>
                <a:gd name="connsiteY56" fmla="*/ 1949452 h 2178052"/>
                <a:gd name="connsiteX57" fmla="*/ 711200 w 2386330"/>
                <a:gd name="connsiteY57" fmla="*/ 1879600 h 2178052"/>
                <a:gd name="connsiteX58" fmla="*/ 692150 w 2386330"/>
                <a:gd name="connsiteY58" fmla="*/ 1822452 h 2178052"/>
                <a:gd name="connsiteX59" fmla="*/ 539750 w 2386330"/>
                <a:gd name="connsiteY59" fmla="*/ 1727200 h 2178052"/>
                <a:gd name="connsiteX60" fmla="*/ 501650 w 2386330"/>
                <a:gd name="connsiteY60" fmla="*/ 1612900 h 2178052"/>
                <a:gd name="connsiteX61" fmla="*/ 596900 w 2386330"/>
                <a:gd name="connsiteY61" fmla="*/ 1587500 h 2178052"/>
                <a:gd name="connsiteX62" fmla="*/ 546100 w 2386330"/>
                <a:gd name="connsiteY62" fmla="*/ 1409700 h 2178052"/>
                <a:gd name="connsiteX63" fmla="*/ 400050 w 2386330"/>
                <a:gd name="connsiteY63" fmla="*/ 1435100 h 2178052"/>
                <a:gd name="connsiteX64" fmla="*/ 247650 w 2386330"/>
                <a:gd name="connsiteY64" fmla="*/ 1390652 h 2178052"/>
                <a:gd name="connsiteX65" fmla="*/ 152400 w 2386330"/>
                <a:gd name="connsiteY65" fmla="*/ 1339852 h 2178052"/>
                <a:gd name="connsiteX66" fmla="*/ 158750 w 2386330"/>
                <a:gd name="connsiteY66" fmla="*/ 1130300 h 2178052"/>
                <a:gd name="connsiteX67" fmla="*/ 0 w 2386330"/>
                <a:gd name="connsiteY67" fmla="*/ 939800 h 2178052"/>
                <a:gd name="connsiteX68" fmla="*/ 88900 w 2386330"/>
                <a:gd name="connsiteY68" fmla="*/ 774700 h 2178052"/>
                <a:gd name="connsiteX69" fmla="*/ 222250 w 2386330"/>
                <a:gd name="connsiteY69" fmla="*/ 927100 h 2178052"/>
                <a:gd name="connsiteX70" fmla="*/ 254000 w 2386330"/>
                <a:gd name="connsiteY70" fmla="*/ 685800 h 2178052"/>
                <a:gd name="connsiteX71" fmla="*/ 292100 w 2386330"/>
                <a:gd name="connsiteY71" fmla="*/ 666748 h 2178052"/>
                <a:gd name="connsiteX72" fmla="*/ 279400 w 2386330"/>
                <a:gd name="connsiteY72" fmla="*/ 546100 h 2178052"/>
                <a:gd name="connsiteX73" fmla="*/ 228600 w 2386330"/>
                <a:gd name="connsiteY73" fmla="*/ 546100 h 2178052"/>
                <a:gd name="connsiteX74" fmla="*/ 114300 w 2386330"/>
                <a:gd name="connsiteY74" fmla="*/ 381000 h 2178052"/>
                <a:gd name="connsiteX75" fmla="*/ 114300 w 2386330"/>
                <a:gd name="connsiteY75" fmla="*/ 317500 h 2178052"/>
                <a:gd name="connsiteX76" fmla="*/ 133350 w 2386330"/>
                <a:gd name="connsiteY76" fmla="*/ 260348 h 2178052"/>
                <a:gd name="connsiteX77" fmla="*/ 177800 w 2386330"/>
                <a:gd name="connsiteY77" fmla="*/ 298452 h 2178052"/>
                <a:gd name="connsiteX78" fmla="*/ 254000 w 2386330"/>
                <a:gd name="connsiteY78" fmla="*/ 361948 h 2178052"/>
                <a:gd name="connsiteX79" fmla="*/ 247650 w 2386330"/>
                <a:gd name="connsiteY79" fmla="*/ 222252 h 2178052"/>
                <a:gd name="connsiteX80" fmla="*/ 222250 w 2386330"/>
                <a:gd name="connsiteY80" fmla="*/ 120652 h 2178052"/>
                <a:gd name="connsiteX81" fmla="*/ 279400 w 2386330"/>
                <a:gd name="connsiteY81" fmla="*/ 120652 h 2178052"/>
                <a:gd name="connsiteX82" fmla="*/ 273050 w 2386330"/>
                <a:gd name="connsiteY82" fmla="*/ 6348 h 2178052"/>
                <a:gd name="connsiteX83" fmla="*/ 381000 w 2386330"/>
                <a:gd name="connsiteY83" fmla="*/ 19052 h 2178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2386330" h="2178052">
                  <a:moveTo>
                    <a:pt x="425450" y="0"/>
                  </a:moveTo>
                  <a:lnTo>
                    <a:pt x="469900" y="50800"/>
                  </a:lnTo>
                  <a:lnTo>
                    <a:pt x="584200" y="63500"/>
                  </a:lnTo>
                  <a:lnTo>
                    <a:pt x="603250" y="133348"/>
                  </a:lnTo>
                  <a:lnTo>
                    <a:pt x="577850" y="177800"/>
                  </a:lnTo>
                  <a:lnTo>
                    <a:pt x="603250" y="285748"/>
                  </a:lnTo>
                  <a:lnTo>
                    <a:pt x="647700" y="342900"/>
                  </a:lnTo>
                  <a:lnTo>
                    <a:pt x="762000" y="368300"/>
                  </a:lnTo>
                  <a:lnTo>
                    <a:pt x="850900" y="361948"/>
                  </a:lnTo>
                  <a:lnTo>
                    <a:pt x="856447" y="295388"/>
                  </a:lnTo>
                  <a:lnTo>
                    <a:pt x="1037590" y="309880"/>
                  </a:lnTo>
                  <a:lnTo>
                    <a:pt x="1075690" y="279400"/>
                  </a:lnTo>
                  <a:lnTo>
                    <a:pt x="1174750" y="256540"/>
                  </a:lnTo>
                  <a:lnTo>
                    <a:pt x="1304290" y="294640"/>
                  </a:lnTo>
                  <a:lnTo>
                    <a:pt x="1357630" y="256540"/>
                  </a:lnTo>
                  <a:lnTo>
                    <a:pt x="1494790" y="279400"/>
                  </a:lnTo>
                  <a:lnTo>
                    <a:pt x="1570990" y="271780"/>
                  </a:lnTo>
                  <a:lnTo>
                    <a:pt x="1776730" y="393700"/>
                  </a:lnTo>
                  <a:lnTo>
                    <a:pt x="1951990" y="462280"/>
                  </a:lnTo>
                  <a:lnTo>
                    <a:pt x="1997710" y="546100"/>
                  </a:lnTo>
                  <a:lnTo>
                    <a:pt x="2051050" y="538480"/>
                  </a:lnTo>
                  <a:lnTo>
                    <a:pt x="2180590" y="401320"/>
                  </a:lnTo>
                  <a:lnTo>
                    <a:pt x="2317750" y="363220"/>
                  </a:lnTo>
                  <a:lnTo>
                    <a:pt x="2378710" y="439420"/>
                  </a:lnTo>
                  <a:lnTo>
                    <a:pt x="2386330" y="622300"/>
                  </a:lnTo>
                  <a:lnTo>
                    <a:pt x="2340610" y="728980"/>
                  </a:lnTo>
                  <a:lnTo>
                    <a:pt x="2279650" y="782320"/>
                  </a:lnTo>
                  <a:lnTo>
                    <a:pt x="2218690" y="782320"/>
                  </a:lnTo>
                  <a:lnTo>
                    <a:pt x="2218690" y="850900"/>
                  </a:lnTo>
                  <a:lnTo>
                    <a:pt x="2165350" y="858520"/>
                  </a:lnTo>
                  <a:lnTo>
                    <a:pt x="2127250" y="927100"/>
                  </a:lnTo>
                  <a:lnTo>
                    <a:pt x="2051050" y="934720"/>
                  </a:lnTo>
                  <a:lnTo>
                    <a:pt x="2035810" y="1010920"/>
                  </a:lnTo>
                  <a:lnTo>
                    <a:pt x="1997710" y="1049020"/>
                  </a:lnTo>
                  <a:lnTo>
                    <a:pt x="1921510" y="1079500"/>
                  </a:lnTo>
                  <a:lnTo>
                    <a:pt x="1883410" y="1140460"/>
                  </a:lnTo>
                  <a:lnTo>
                    <a:pt x="1860550" y="1209040"/>
                  </a:lnTo>
                  <a:lnTo>
                    <a:pt x="1761490" y="1254760"/>
                  </a:lnTo>
                  <a:lnTo>
                    <a:pt x="1833188" y="1491364"/>
                  </a:lnTo>
                  <a:lnTo>
                    <a:pt x="1625600" y="1485900"/>
                  </a:lnTo>
                  <a:lnTo>
                    <a:pt x="1606550" y="1428748"/>
                  </a:lnTo>
                  <a:lnTo>
                    <a:pt x="1441450" y="1320800"/>
                  </a:lnTo>
                  <a:lnTo>
                    <a:pt x="1428750" y="1390652"/>
                  </a:lnTo>
                  <a:lnTo>
                    <a:pt x="1181100" y="1587500"/>
                  </a:lnTo>
                  <a:lnTo>
                    <a:pt x="1117600" y="1587500"/>
                  </a:lnTo>
                  <a:lnTo>
                    <a:pt x="1123950" y="1644652"/>
                  </a:lnTo>
                  <a:lnTo>
                    <a:pt x="1168400" y="1708148"/>
                  </a:lnTo>
                  <a:lnTo>
                    <a:pt x="1174750" y="1765300"/>
                  </a:lnTo>
                  <a:lnTo>
                    <a:pt x="1263650" y="1854200"/>
                  </a:lnTo>
                  <a:lnTo>
                    <a:pt x="1301750" y="2038348"/>
                  </a:lnTo>
                  <a:lnTo>
                    <a:pt x="1416050" y="2120900"/>
                  </a:lnTo>
                  <a:lnTo>
                    <a:pt x="1377950" y="2178052"/>
                  </a:lnTo>
                  <a:lnTo>
                    <a:pt x="1035050" y="2127252"/>
                  </a:lnTo>
                  <a:lnTo>
                    <a:pt x="1041400" y="2082800"/>
                  </a:lnTo>
                  <a:lnTo>
                    <a:pt x="1009650" y="2070100"/>
                  </a:lnTo>
                  <a:lnTo>
                    <a:pt x="920750" y="2044700"/>
                  </a:lnTo>
                  <a:lnTo>
                    <a:pt x="806450" y="1949452"/>
                  </a:lnTo>
                  <a:lnTo>
                    <a:pt x="711200" y="1879600"/>
                  </a:lnTo>
                  <a:lnTo>
                    <a:pt x="692150" y="1822452"/>
                  </a:lnTo>
                  <a:lnTo>
                    <a:pt x="539750" y="1727200"/>
                  </a:lnTo>
                  <a:lnTo>
                    <a:pt x="501650" y="1612900"/>
                  </a:lnTo>
                  <a:lnTo>
                    <a:pt x="596900" y="1587500"/>
                  </a:lnTo>
                  <a:lnTo>
                    <a:pt x="546100" y="1409700"/>
                  </a:lnTo>
                  <a:lnTo>
                    <a:pt x="400050" y="1435100"/>
                  </a:lnTo>
                  <a:lnTo>
                    <a:pt x="247650" y="1390652"/>
                  </a:lnTo>
                  <a:lnTo>
                    <a:pt x="152400" y="1339852"/>
                  </a:lnTo>
                  <a:lnTo>
                    <a:pt x="158750" y="1130300"/>
                  </a:lnTo>
                  <a:lnTo>
                    <a:pt x="0" y="939800"/>
                  </a:lnTo>
                  <a:lnTo>
                    <a:pt x="88900" y="774700"/>
                  </a:lnTo>
                  <a:lnTo>
                    <a:pt x="222250" y="927100"/>
                  </a:lnTo>
                  <a:lnTo>
                    <a:pt x="254000" y="685800"/>
                  </a:lnTo>
                  <a:lnTo>
                    <a:pt x="292100" y="666748"/>
                  </a:lnTo>
                  <a:lnTo>
                    <a:pt x="279400" y="546100"/>
                  </a:lnTo>
                  <a:lnTo>
                    <a:pt x="228600" y="546100"/>
                  </a:lnTo>
                  <a:lnTo>
                    <a:pt x="114300" y="381000"/>
                  </a:lnTo>
                  <a:lnTo>
                    <a:pt x="114300" y="317500"/>
                  </a:lnTo>
                  <a:lnTo>
                    <a:pt x="133350" y="260348"/>
                  </a:lnTo>
                  <a:lnTo>
                    <a:pt x="177800" y="298452"/>
                  </a:lnTo>
                  <a:lnTo>
                    <a:pt x="254000" y="361948"/>
                  </a:lnTo>
                  <a:lnTo>
                    <a:pt x="247650" y="222252"/>
                  </a:lnTo>
                  <a:lnTo>
                    <a:pt x="222250" y="120652"/>
                  </a:lnTo>
                  <a:lnTo>
                    <a:pt x="279400" y="120652"/>
                  </a:lnTo>
                  <a:lnTo>
                    <a:pt x="273050" y="6348"/>
                  </a:lnTo>
                  <a:lnTo>
                    <a:pt x="381000" y="1905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BD39AF03-305C-B704-BF6D-2377CD6D8CA2}"/>
                </a:ext>
              </a:extLst>
            </p:cNvPr>
            <p:cNvSpPr/>
            <p:nvPr/>
          </p:nvSpPr>
          <p:spPr>
            <a:xfrm>
              <a:off x="3885449" y="4457700"/>
              <a:ext cx="1102880" cy="1045282"/>
            </a:xfrm>
            <a:custGeom>
              <a:avLst/>
              <a:gdLst>
                <a:gd name="connsiteX0" fmla="*/ 933450 w 3100387"/>
                <a:gd name="connsiteY0" fmla="*/ 0 h 2938460"/>
                <a:gd name="connsiteX1" fmla="*/ 933450 w 3100387"/>
                <a:gd name="connsiteY1" fmla="*/ 85724 h 2938460"/>
                <a:gd name="connsiteX2" fmla="*/ 990600 w 3100387"/>
                <a:gd name="connsiteY2" fmla="*/ 104772 h 2938460"/>
                <a:gd name="connsiteX3" fmla="*/ 1038225 w 3100387"/>
                <a:gd name="connsiteY3" fmla="*/ 104772 h 2938460"/>
                <a:gd name="connsiteX4" fmla="*/ 1057275 w 3100387"/>
                <a:gd name="connsiteY4" fmla="*/ 123824 h 2938460"/>
                <a:gd name="connsiteX5" fmla="*/ 1152525 w 3100387"/>
                <a:gd name="connsiteY5" fmla="*/ 57148 h 2938460"/>
                <a:gd name="connsiteX6" fmla="*/ 1228725 w 3100387"/>
                <a:gd name="connsiteY6" fmla="*/ 80964 h 2938460"/>
                <a:gd name="connsiteX7" fmla="*/ 1285875 w 3100387"/>
                <a:gd name="connsiteY7" fmla="*/ 85724 h 2938460"/>
                <a:gd name="connsiteX8" fmla="*/ 1295400 w 3100387"/>
                <a:gd name="connsiteY8" fmla="*/ 161924 h 2938460"/>
                <a:gd name="connsiteX9" fmla="*/ 1299210 w 3100387"/>
                <a:gd name="connsiteY9" fmla="*/ 176076 h 2938460"/>
                <a:gd name="connsiteX10" fmla="*/ 1217930 w 3100387"/>
                <a:gd name="connsiteY10" fmla="*/ 327024 h 2938460"/>
                <a:gd name="connsiteX11" fmla="*/ 1376680 w 3100387"/>
                <a:gd name="connsiteY11" fmla="*/ 517524 h 2938460"/>
                <a:gd name="connsiteX12" fmla="*/ 1370330 w 3100387"/>
                <a:gd name="connsiteY12" fmla="*/ 727076 h 2938460"/>
                <a:gd name="connsiteX13" fmla="*/ 1465580 w 3100387"/>
                <a:gd name="connsiteY13" fmla="*/ 777876 h 2938460"/>
                <a:gd name="connsiteX14" fmla="*/ 1617980 w 3100387"/>
                <a:gd name="connsiteY14" fmla="*/ 822324 h 2938460"/>
                <a:gd name="connsiteX15" fmla="*/ 1764030 w 3100387"/>
                <a:gd name="connsiteY15" fmla="*/ 796924 h 2938460"/>
                <a:gd name="connsiteX16" fmla="*/ 1814830 w 3100387"/>
                <a:gd name="connsiteY16" fmla="*/ 974724 h 2938460"/>
                <a:gd name="connsiteX17" fmla="*/ 1719580 w 3100387"/>
                <a:gd name="connsiteY17" fmla="*/ 1000124 h 2938460"/>
                <a:gd name="connsiteX18" fmla="*/ 1757680 w 3100387"/>
                <a:gd name="connsiteY18" fmla="*/ 1114424 h 2938460"/>
                <a:gd name="connsiteX19" fmla="*/ 1910080 w 3100387"/>
                <a:gd name="connsiteY19" fmla="*/ 1209676 h 2938460"/>
                <a:gd name="connsiteX20" fmla="*/ 1929130 w 3100387"/>
                <a:gd name="connsiteY20" fmla="*/ 1266824 h 2938460"/>
                <a:gd name="connsiteX21" fmla="*/ 2024380 w 3100387"/>
                <a:gd name="connsiteY21" fmla="*/ 1336676 h 2938460"/>
                <a:gd name="connsiteX22" fmla="*/ 2138680 w 3100387"/>
                <a:gd name="connsiteY22" fmla="*/ 1431924 h 2938460"/>
                <a:gd name="connsiteX23" fmla="*/ 2227580 w 3100387"/>
                <a:gd name="connsiteY23" fmla="*/ 1457324 h 2938460"/>
                <a:gd name="connsiteX24" fmla="*/ 2259330 w 3100387"/>
                <a:gd name="connsiteY24" fmla="*/ 1470024 h 2938460"/>
                <a:gd name="connsiteX25" fmla="*/ 2252980 w 3100387"/>
                <a:gd name="connsiteY25" fmla="*/ 1514476 h 2938460"/>
                <a:gd name="connsiteX26" fmla="*/ 2562274 w 3100387"/>
                <a:gd name="connsiteY26" fmla="*/ 1560296 h 2938460"/>
                <a:gd name="connsiteX27" fmla="*/ 2543175 w 3100387"/>
                <a:gd name="connsiteY27" fmla="*/ 1643060 h 2938460"/>
                <a:gd name="connsiteX28" fmla="*/ 2419350 w 3100387"/>
                <a:gd name="connsiteY28" fmla="*/ 1719260 h 2938460"/>
                <a:gd name="connsiteX29" fmla="*/ 2419350 w 3100387"/>
                <a:gd name="connsiteY29" fmla="*/ 1762124 h 2938460"/>
                <a:gd name="connsiteX30" fmla="*/ 2514600 w 3100387"/>
                <a:gd name="connsiteY30" fmla="*/ 1924048 h 2938460"/>
                <a:gd name="connsiteX31" fmla="*/ 2586037 w 3100387"/>
                <a:gd name="connsiteY31" fmla="*/ 1928812 h 2938460"/>
                <a:gd name="connsiteX32" fmla="*/ 2647950 w 3100387"/>
                <a:gd name="connsiteY32" fmla="*/ 1871660 h 2938460"/>
                <a:gd name="connsiteX33" fmla="*/ 2876550 w 3100387"/>
                <a:gd name="connsiteY33" fmla="*/ 1838324 h 2938460"/>
                <a:gd name="connsiteX34" fmla="*/ 2947987 w 3100387"/>
                <a:gd name="connsiteY34" fmla="*/ 1914524 h 2938460"/>
                <a:gd name="connsiteX35" fmla="*/ 3081337 w 3100387"/>
                <a:gd name="connsiteY35" fmla="*/ 2190748 h 2938460"/>
                <a:gd name="connsiteX36" fmla="*/ 3071812 w 3100387"/>
                <a:gd name="connsiteY36" fmla="*/ 2290764 h 2938460"/>
                <a:gd name="connsiteX37" fmla="*/ 3100387 w 3100387"/>
                <a:gd name="connsiteY37" fmla="*/ 2333624 h 2938460"/>
                <a:gd name="connsiteX38" fmla="*/ 2995612 w 3100387"/>
                <a:gd name="connsiteY38" fmla="*/ 2466972 h 2938460"/>
                <a:gd name="connsiteX39" fmla="*/ 3028950 w 3100387"/>
                <a:gd name="connsiteY39" fmla="*/ 2552700 h 2938460"/>
                <a:gd name="connsiteX40" fmla="*/ 2990850 w 3100387"/>
                <a:gd name="connsiteY40" fmla="*/ 2605088 h 2938460"/>
                <a:gd name="connsiteX41" fmla="*/ 2838450 w 3100387"/>
                <a:gd name="connsiteY41" fmla="*/ 2667000 h 2938460"/>
                <a:gd name="connsiteX42" fmla="*/ 2738437 w 3100387"/>
                <a:gd name="connsiteY42" fmla="*/ 2676524 h 2938460"/>
                <a:gd name="connsiteX43" fmla="*/ 2714625 w 3100387"/>
                <a:gd name="connsiteY43" fmla="*/ 2767012 h 2938460"/>
                <a:gd name="connsiteX44" fmla="*/ 2662237 w 3100387"/>
                <a:gd name="connsiteY44" fmla="*/ 2767012 h 2938460"/>
                <a:gd name="connsiteX45" fmla="*/ 2638425 w 3100387"/>
                <a:gd name="connsiteY45" fmla="*/ 2819400 h 2938460"/>
                <a:gd name="connsiteX46" fmla="*/ 2538412 w 3100387"/>
                <a:gd name="connsiteY46" fmla="*/ 2819400 h 2938460"/>
                <a:gd name="connsiteX47" fmla="*/ 2490787 w 3100387"/>
                <a:gd name="connsiteY47" fmla="*/ 2847972 h 2938460"/>
                <a:gd name="connsiteX48" fmla="*/ 2447925 w 3100387"/>
                <a:gd name="connsiteY48" fmla="*/ 2795588 h 2938460"/>
                <a:gd name="connsiteX49" fmla="*/ 2314575 w 3100387"/>
                <a:gd name="connsiteY49" fmla="*/ 2724148 h 2938460"/>
                <a:gd name="connsiteX50" fmla="*/ 2305050 w 3100387"/>
                <a:gd name="connsiteY50" fmla="*/ 2547936 h 2938460"/>
                <a:gd name="connsiteX51" fmla="*/ 2381250 w 3100387"/>
                <a:gd name="connsiteY51" fmla="*/ 2562224 h 2938460"/>
                <a:gd name="connsiteX52" fmla="*/ 2566987 w 3100387"/>
                <a:gd name="connsiteY52" fmla="*/ 2400300 h 2938460"/>
                <a:gd name="connsiteX53" fmla="*/ 2576512 w 3100387"/>
                <a:gd name="connsiteY53" fmla="*/ 2314572 h 2938460"/>
                <a:gd name="connsiteX54" fmla="*/ 2528887 w 3100387"/>
                <a:gd name="connsiteY54" fmla="*/ 2290764 h 2938460"/>
                <a:gd name="connsiteX55" fmla="*/ 2509837 w 3100387"/>
                <a:gd name="connsiteY55" fmla="*/ 2238372 h 2938460"/>
                <a:gd name="connsiteX56" fmla="*/ 2519362 w 3100387"/>
                <a:gd name="connsiteY56" fmla="*/ 2200276 h 2938460"/>
                <a:gd name="connsiteX57" fmla="*/ 2481262 w 3100387"/>
                <a:gd name="connsiteY57" fmla="*/ 2143124 h 2938460"/>
                <a:gd name="connsiteX58" fmla="*/ 2352675 w 3100387"/>
                <a:gd name="connsiteY58" fmla="*/ 2166936 h 2938460"/>
                <a:gd name="connsiteX59" fmla="*/ 2314575 w 3100387"/>
                <a:gd name="connsiteY59" fmla="*/ 2185988 h 2938460"/>
                <a:gd name="connsiteX60" fmla="*/ 2266950 w 3100387"/>
                <a:gd name="connsiteY60" fmla="*/ 2143124 h 2938460"/>
                <a:gd name="connsiteX61" fmla="*/ 2152650 w 3100387"/>
                <a:gd name="connsiteY61" fmla="*/ 2152648 h 2938460"/>
                <a:gd name="connsiteX62" fmla="*/ 2057400 w 3100387"/>
                <a:gd name="connsiteY62" fmla="*/ 2257424 h 2938460"/>
                <a:gd name="connsiteX63" fmla="*/ 1885950 w 3100387"/>
                <a:gd name="connsiteY63" fmla="*/ 2290764 h 2938460"/>
                <a:gd name="connsiteX64" fmla="*/ 1871662 w 3100387"/>
                <a:gd name="connsiteY64" fmla="*/ 2257424 h 2938460"/>
                <a:gd name="connsiteX65" fmla="*/ 1800225 w 3100387"/>
                <a:gd name="connsiteY65" fmla="*/ 2266948 h 2938460"/>
                <a:gd name="connsiteX66" fmla="*/ 1795462 w 3100387"/>
                <a:gd name="connsiteY66" fmla="*/ 2309812 h 2938460"/>
                <a:gd name="connsiteX67" fmla="*/ 1809750 w 3100387"/>
                <a:gd name="connsiteY67" fmla="*/ 2343148 h 2938460"/>
                <a:gd name="connsiteX68" fmla="*/ 1704975 w 3100387"/>
                <a:gd name="connsiteY68" fmla="*/ 2447924 h 2938460"/>
                <a:gd name="connsiteX69" fmla="*/ 1600200 w 3100387"/>
                <a:gd name="connsiteY69" fmla="*/ 2647948 h 2938460"/>
                <a:gd name="connsiteX70" fmla="*/ 1438275 w 3100387"/>
                <a:gd name="connsiteY70" fmla="*/ 2719388 h 2938460"/>
                <a:gd name="connsiteX71" fmla="*/ 1447800 w 3100387"/>
                <a:gd name="connsiteY71" fmla="*/ 2786060 h 2938460"/>
                <a:gd name="connsiteX72" fmla="*/ 1304925 w 3100387"/>
                <a:gd name="connsiteY72" fmla="*/ 2905124 h 2938460"/>
                <a:gd name="connsiteX73" fmla="*/ 1171575 w 3100387"/>
                <a:gd name="connsiteY73" fmla="*/ 2938460 h 2938460"/>
                <a:gd name="connsiteX74" fmla="*/ 1214437 w 3100387"/>
                <a:gd name="connsiteY74" fmla="*/ 2881312 h 2938460"/>
                <a:gd name="connsiteX75" fmla="*/ 1323975 w 3100387"/>
                <a:gd name="connsiteY75" fmla="*/ 2681288 h 2938460"/>
                <a:gd name="connsiteX76" fmla="*/ 1362075 w 3100387"/>
                <a:gd name="connsiteY76" fmla="*/ 2657476 h 2938460"/>
                <a:gd name="connsiteX77" fmla="*/ 1371600 w 3100387"/>
                <a:gd name="connsiteY77" fmla="*/ 2528888 h 2938460"/>
                <a:gd name="connsiteX78" fmla="*/ 1419225 w 3100387"/>
                <a:gd name="connsiteY78" fmla="*/ 2505076 h 2938460"/>
                <a:gd name="connsiteX79" fmla="*/ 1414462 w 3100387"/>
                <a:gd name="connsiteY79" fmla="*/ 2366964 h 2938460"/>
                <a:gd name="connsiteX80" fmla="*/ 1343025 w 3100387"/>
                <a:gd name="connsiteY80" fmla="*/ 2276476 h 2938460"/>
                <a:gd name="connsiteX81" fmla="*/ 1338262 w 3100387"/>
                <a:gd name="connsiteY81" fmla="*/ 2243136 h 2938460"/>
                <a:gd name="connsiteX82" fmla="*/ 1238250 w 3100387"/>
                <a:gd name="connsiteY82" fmla="*/ 2138364 h 2938460"/>
                <a:gd name="connsiteX83" fmla="*/ 1233487 w 3100387"/>
                <a:gd name="connsiteY83" fmla="*/ 2081212 h 2938460"/>
                <a:gd name="connsiteX84" fmla="*/ 1195387 w 3100387"/>
                <a:gd name="connsiteY84" fmla="*/ 2052636 h 2938460"/>
                <a:gd name="connsiteX85" fmla="*/ 1147762 w 3100387"/>
                <a:gd name="connsiteY85" fmla="*/ 2071688 h 2938460"/>
                <a:gd name="connsiteX86" fmla="*/ 1042987 w 3100387"/>
                <a:gd name="connsiteY86" fmla="*/ 2009772 h 2938460"/>
                <a:gd name="connsiteX87" fmla="*/ 981075 w 3100387"/>
                <a:gd name="connsiteY87" fmla="*/ 1914524 h 2938460"/>
                <a:gd name="connsiteX88" fmla="*/ 938212 w 3100387"/>
                <a:gd name="connsiteY88" fmla="*/ 1800224 h 2938460"/>
                <a:gd name="connsiteX89" fmla="*/ 881062 w 3100387"/>
                <a:gd name="connsiteY89" fmla="*/ 1690688 h 2938460"/>
                <a:gd name="connsiteX90" fmla="*/ 790575 w 3100387"/>
                <a:gd name="connsiteY90" fmla="*/ 1562100 h 2938460"/>
                <a:gd name="connsiteX91" fmla="*/ 795337 w 3100387"/>
                <a:gd name="connsiteY91" fmla="*/ 1452564 h 2938460"/>
                <a:gd name="connsiteX92" fmla="*/ 866775 w 3100387"/>
                <a:gd name="connsiteY92" fmla="*/ 1381124 h 2938460"/>
                <a:gd name="connsiteX93" fmla="*/ 838200 w 3100387"/>
                <a:gd name="connsiteY93" fmla="*/ 1281112 h 2938460"/>
                <a:gd name="connsiteX94" fmla="*/ 919162 w 3100387"/>
                <a:gd name="connsiteY94" fmla="*/ 1023936 h 2938460"/>
                <a:gd name="connsiteX95" fmla="*/ 1104900 w 3100387"/>
                <a:gd name="connsiteY95" fmla="*/ 1128712 h 2938460"/>
                <a:gd name="connsiteX96" fmla="*/ 1123950 w 3100387"/>
                <a:gd name="connsiteY96" fmla="*/ 1190624 h 2938460"/>
                <a:gd name="connsiteX97" fmla="*/ 1162050 w 3100387"/>
                <a:gd name="connsiteY97" fmla="*/ 1190624 h 2938460"/>
                <a:gd name="connsiteX98" fmla="*/ 1214437 w 3100387"/>
                <a:gd name="connsiteY98" fmla="*/ 1219200 h 2938460"/>
                <a:gd name="connsiteX99" fmla="*/ 1143000 w 3100387"/>
                <a:gd name="connsiteY99" fmla="*/ 1328736 h 2938460"/>
                <a:gd name="connsiteX100" fmla="*/ 1138237 w 3100387"/>
                <a:gd name="connsiteY100" fmla="*/ 1404936 h 2938460"/>
                <a:gd name="connsiteX101" fmla="*/ 1257300 w 3100387"/>
                <a:gd name="connsiteY101" fmla="*/ 1352548 h 2938460"/>
                <a:gd name="connsiteX102" fmla="*/ 1357312 w 3100387"/>
                <a:gd name="connsiteY102" fmla="*/ 1381124 h 2938460"/>
                <a:gd name="connsiteX103" fmla="*/ 1366837 w 3100387"/>
                <a:gd name="connsiteY103" fmla="*/ 1500188 h 2938460"/>
                <a:gd name="connsiteX104" fmla="*/ 1352550 w 3100387"/>
                <a:gd name="connsiteY104" fmla="*/ 1528764 h 2938460"/>
                <a:gd name="connsiteX105" fmla="*/ 1338262 w 3100387"/>
                <a:gd name="connsiteY105" fmla="*/ 1652588 h 2938460"/>
                <a:gd name="connsiteX106" fmla="*/ 1290637 w 3100387"/>
                <a:gd name="connsiteY106" fmla="*/ 1647824 h 2938460"/>
                <a:gd name="connsiteX107" fmla="*/ 1276350 w 3100387"/>
                <a:gd name="connsiteY107" fmla="*/ 1747836 h 2938460"/>
                <a:gd name="connsiteX108" fmla="*/ 1343025 w 3100387"/>
                <a:gd name="connsiteY108" fmla="*/ 1790700 h 2938460"/>
                <a:gd name="connsiteX109" fmla="*/ 1323975 w 3100387"/>
                <a:gd name="connsiteY109" fmla="*/ 1862136 h 2938460"/>
                <a:gd name="connsiteX110" fmla="*/ 1452562 w 3100387"/>
                <a:gd name="connsiteY110" fmla="*/ 2000248 h 2938460"/>
                <a:gd name="connsiteX111" fmla="*/ 1600200 w 3100387"/>
                <a:gd name="connsiteY111" fmla="*/ 1857372 h 2938460"/>
                <a:gd name="connsiteX112" fmla="*/ 1719262 w 3100387"/>
                <a:gd name="connsiteY112" fmla="*/ 1885948 h 2938460"/>
                <a:gd name="connsiteX113" fmla="*/ 1900237 w 3100387"/>
                <a:gd name="connsiteY113" fmla="*/ 2000248 h 2938460"/>
                <a:gd name="connsiteX114" fmla="*/ 1943100 w 3100387"/>
                <a:gd name="connsiteY114" fmla="*/ 1971676 h 2938460"/>
                <a:gd name="connsiteX115" fmla="*/ 1824037 w 3100387"/>
                <a:gd name="connsiteY115" fmla="*/ 1838324 h 2938460"/>
                <a:gd name="connsiteX116" fmla="*/ 1828800 w 3100387"/>
                <a:gd name="connsiteY116" fmla="*/ 1785936 h 2938460"/>
                <a:gd name="connsiteX117" fmla="*/ 1709737 w 3100387"/>
                <a:gd name="connsiteY117" fmla="*/ 1685924 h 2938460"/>
                <a:gd name="connsiteX118" fmla="*/ 1704975 w 3100387"/>
                <a:gd name="connsiteY118" fmla="*/ 1547812 h 2938460"/>
                <a:gd name="connsiteX119" fmla="*/ 1785937 w 3100387"/>
                <a:gd name="connsiteY119" fmla="*/ 1462088 h 2938460"/>
                <a:gd name="connsiteX120" fmla="*/ 1757362 w 3100387"/>
                <a:gd name="connsiteY120" fmla="*/ 1328736 h 2938460"/>
                <a:gd name="connsiteX121" fmla="*/ 1571625 w 3100387"/>
                <a:gd name="connsiteY121" fmla="*/ 1176336 h 2938460"/>
                <a:gd name="connsiteX122" fmla="*/ 1490662 w 3100387"/>
                <a:gd name="connsiteY122" fmla="*/ 1190624 h 2938460"/>
                <a:gd name="connsiteX123" fmla="*/ 1443037 w 3100387"/>
                <a:gd name="connsiteY123" fmla="*/ 1204912 h 2938460"/>
                <a:gd name="connsiteX124" fmla="*/ 1371600 w 3100387"/>
                <a:gd name="connsiteY124" fmla="*/ 1133476 h 2938460"/>
                <a:gd name="connsiteX125" fmla="*/ 1309687 w 3100387"/>
                <a:gd name="connsiteY125" fmla="*/ 1143000 h 2938460"/>
                <a:gd name="connsiteX126" fmla="*/ 1295400 w 3100387"/>
                <a:gd name="connsiteY126" fmla="*/ 1085848 h 2938460"/>
                <a:gd name="connsiteX127" fmla="*/ 1300162 w 3100387"/>
                <a:gd name="connsiteY127" fmla="*/ 909636 h 2938460"/>
                <a:gd name="connsiteX128" fmla="*/ 1133475 w 3100387"/>
                <a:gd name="connsiteY128" fmla="*/ 900112 h 2938460"/>
                <a:gd name="connsiteX129" fmla="*/ 1104900 w 3100387"/>
                <a:gd name="connsiteY129" fmla="*/ 819148 h 2938460"/>
                <a:gd name="connsiteX130" fmla="*/ 1071562 w 3100387"/>
                <a:gd name="connsiteY130" fmla="*/ 814388 h 2938460"/>
                <a:gd name="connsiteX131" fmla="*/ 1023937 w 3100387"/>
                <a:gd name="connsiteY131" fmla="*/ 885824 h 2938460"/>
                <a:gd name="connsiteX132" fmla="*/ 923925 w 3100387"/>
                <a:gd name="connsiteY132" fmla="*/ 904876 h 2938460"/>
                <a:gd name="connsiteX133" fmla="*/ 866775 w 3100387"/>
                <a:gd name="connsiteY133" fmla="*/ 800100 h 2938460"/>
                <a:gd name="connsiteX134" fmla="*/ 800100 w 3100387"/>
                <a:gd name="connsiteY134" fmla="*/ 800100 h 2938460"/>
                <a:gd name="connsiteX135" fmla="*/ 823912 w 3100387"/>
                <a:gd name="connsiteY135" fmla="*/ 652460 h 2938460"/>
                <a:gd name="connsiteX136" fmla="*/ 747712 w 3100387"/>
                <a:gd name="connsiteY136" fmla="*/ 704848 h 2938460"/>
                <a:gd name="connsiteX137" fmla="*/ 719137 w 3100387"/>
                <a:gd name="connsiteY137" fmla="*/ 657224 h 2938460"/>
                <a:gd name="connsiteX138" fmla="*/ 652462 w 3100387"/>
                <a:gd name="connsiteY138" fmla="*/ 642936 h 2938460"/>
                <a:gd name="connsiteX139" fmla="*/ 642937 w 3100387"/>
                <a:gd name="connsiteY139" fmla="*/ 609600 h 2938460"/>
                <a:gd name="connsiteX140" fmla="*/ 604837 w 3100387"/>
                <a:gd name="connsiteY140" fmla="*/ 600076 h 2938460"/>
                <a:gd name="connsiteX141" fmla="*/ 576262 w 3100387"/>
                <a:gd name="connsiteY141" fmla="*/ 566736 h 2938460"/>
                <a:gd name="connsiteX142" fmla="*/ 600075 w 3100387"/>
                <a:gd name="connsiteY142" fmla="*/ 519112 h 2938460"/>
                <a:gd name="connsiteX143" fmla="*/ 595312 w 3100387"/>
                <a:gd name="connsiteY143" fmla="*/ 471488 h 2938460"/>
                <a:gd name="connsiteX144" fmla="*/ 652462 w 3100387"/>
                <a:gd name="connsiteY144" fmla="*/ 414336 h 2938460"/>
                <a:gd name="connsiteX145" fmla="*/ 671512 w 3100387"/>
                <a:gd name="connsiteY145" fmla="*/ 342900 h 2938460"/>
                <a:gd name="connsiteX146" fmla="*/ 695325 w 3100387"/>
                <a:gd name="connsiteY146" fmla="*/ 285748 h 2938460"/>
                <a:gd name="connsiteX147" fmla="*/ 642937 w 3100387"/>
                <a:gd name="connsiteY147" fmla="*/ 280988 h 2938460"/>
                <a:gd name="connsiteX148" fmla="*/ 614362 w 3100387"/>
                <a:gd name="connsiteY148" fmla="*/ 214312 h 2938460"/>
                <a:gd name="connsiteX149" fmla="*/ 614362 w 3100387"/>
                <a:gd name="connsiteY149" fmla="*/ 123824 h 2938460"/>
                <a:gd name="connsiteX150" fmla="*/ 571500 w 3100387"/>
                <a:gd name="connsiteY150" fmla="*/ 123824 h 2938460"/>
                <a:gd name="connsiteX151" fmla="*/ 523875 w 3100387"/>
                <a:gd name="connsiteY151" fmla="*/ 176212 h 2938460"/>
                <a:gd name="connsiteX152" fmla="*/ 485775 w 3100387"/>
                <a:gd name="connsiteY152" fmla="*/ 195260 h 2938460"/>
                <a:gd name="connsiteX153" fmla="*/ 500062 w 3100387"/>
                <a:gd name="connsiteY153" fmla="*/ 252412 h 2938460"/>
                <a:gd name="connsiteX154" fmla="*/ 438150 w 3100387"/>
                <a:gd name="connsiteY154" fmla="*/ 290512 h 2938460"/>
                <a:gd name="connsiteX155" fmla="*/ 447675 w 3100387"/>
                <a:gd name="connsiteY155" fmla="*/ 357188 h 2938460"/>
                <a:gd name="connsiteX156" fmla="*/ 409575 w 3100387"/>
                <a:gd name="connsiteY156" fmla="*/ 361948 h 2938460"/>
                <a:gd name="connsiteX157" fmla="*/ 419100 w 3100387"/>
                <a:gd name="connsiteY157" fmla="*/ 419100 h 2938460"/>
                <a:gd name="connsiteX158" fmla="*/ 309562 w 3100387"/>
                <a:gd name="connsiteY158" fmla="*/ 609600 h 2938460"/>
                <a:gd name="connsiteX159" fmla="*/ 200025 w 3100387"/>
                <a:gd name="connsiteY159" fmla="*/ 695324 h 2938460"/>
                <a:gd name="connsiteX160" fmla="*/ 104775 w 3100387"/>
                <a:gd name="connsiteY160" fmla="*/ 738188 h 2938460"/>
                <a:gd name="connsiteX161" fmla="*/ 90487 w 3100387"/>
                <a:gd name="connsiteY161" fmla="*/ 676276 h 2938460"/>
                <a:gd name="connsiteX162" fmla="*/ 52387 w 3100387"/>
                <a:gd name="connsiteY162" fmla="*/ 647700 h 2938460"/>
                <a:gd name="connsiteX163" fmla="*/ 0 w 3100387"/>
                <a:gd name="connsiteY163" fmla="*/ 566736 h 2938460"/>
                <a:gd name="connsiteX164" fmla="*/ 80962 w 3100387"/>
                <a:gd name="connsiteY164" fmla="*/ 514348 h 2938460"/>
                <a:gd name="connsiteX165" fmla="*/ 157162 w 3100387"/>
                <a:gd name="connsiteY165" fmla="*/ 542924 h 2938460"/>
                <a:gd name="connsiteX166" fmla="*/ 171450 w 3100387"/>
                <a:gd name="connsiteY166" fmla="*/ 481012 h 2938460"/>
                <a:gd name="connsiteX167" fmla="*/ 138112 w 3100387"/>
                <a:gd name="connsiteY167" fmla="*/ 457200 h 2938460"/>
                <a:gd name="connsiteX168" fmla="*/ 142875 w 3100387"/>
                <a:gd name="connsiteY168" fmla="*/ 376236 h 2938460"/>
                <a:gd name="connsiteX169" fmla="*/ 223837 w 3100387"/>
                <a:gd name="connsiteY169" fmla="*/ 357188 h 2938460"/>
                <a:gd name="connsiteX170" fmla="*/ 209550 w 3100387"/>
                <a:gd name="connsiteY170" fmla="*/ 161924 h 2938460"/>
                <a:gd name="connsiteX171" fmla="*/ 242887 w 3100387"/>
                <a:gd name="connsiteY171" fmla="*/ 128588 h 2938460"/>
                <a:gd name="connsiteX172" fmla="*/ 371475 w 3100387"/>
                <a:gd name="connsiteY172" fmla="*/ 109536 h 2938460"/>
                <a:gd name="connsiteX173" fmla="*/ 442912 w 3100387"/>
                <a:gd name="connsiteY173" fmla="*/ 52388 h 2938460"/>
                <a:gd name="connsiteX174" fmla="*/ 461962 w 3100387"/>
                <a:gd name="connsiteY174" fmla="*/ 38100 h 2938460"/>
                <a:gd name="connsiteX175" fmla="*/ 504825 w 3100387"/>
                <a:gd name="connsiteY175" fmla="*/ 9524 h 2938460"/>
                <a:gd name="connsiteX176" fmla="*/ 600075 w 3100387"/>
                <a:gd name="connsiteY176" fmla="*/ 66676 h 2938460"/>
                <a:gd name="connsiteX177" fmla="*/ 647700 w 3100387"/>
                <a:gd name="connsiteY177" fmla="*/ 23812 h 2938460"/>
                <a:gd name="connsiteX178" fmla="*/ 728662 w 3100387"/>
                <a:gd name="connsiteY178" fmla="*/ 66676 h 2938460"/>
                <a:gd name="connsiteX179" fmla="*/ 790575 w 3100387"/>
                <a:gd name="connsiteY179" fmla="*/ 57148 h 2938460"/>
                <a:gd name="connsiteX180" fmla="*/ 857250 w 3100387"/>
                <a:gd name="connsiteY180" fmla="*/ 66676 h 2938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3100387" h="2938460">
                  <a:moveTo>
                    <a:pt x="933450" y="0"/>
                  </a:moveTo>
                  <a:lnTo>
                    <a:pt x="933450" y="85724"/>
                  </a:lnTo>
                  <a:lnTo>
                    <a:pt x="990600" y="104772"/>
                  </a:lnTo>
                  <a:lnTo>
                    <a:pt x="1038225" y="104772"/>
                  </a:lnTo>
                  <a:lnTo>
                    <a:pt x="1057275" y="123824"/>
                  </a:lnTo>
                  <a:lnTo>
                    <a:pt x="1152525" y="57148"/>
                  </a:lnTo>
                  <a:lnTo>
                    <a:pt x="1228725" y="80964"/>
                  </a:lnTo>
                  <a:lnTo>
                    <a:pt x="1285875" y="85724"/>
                  </a:lnTo>
                  <a:lnTo>
                    <a:pt x="1295400" y="161924"/>
                  </a:lnTo>
                  <a:lnTo>
                    <a:pt x="1299210" y="176076"/>
                  </a:lnTo>
                  <a:lnTo>
                    <a:pt x="1217930" y="327024"/>
                  </a:lnTo>
                  <a:lnTo>
                    <a:pt x="1376680" y="517524"/>
                  </a:lnTo>
                  <a:lnTo>
                    <a:pt x="1370330" y="727076"/>
                  </a:lnTo>
                  <a:lnTo>
                    <a:pt x="1465580" y="777876"/>
                  </a:lnTo>
                  <a:lnTo>
                    <a:pt x="1617980" y="822324"/>
                  </a:lnTo>
                  <a:lnTo>
                    <a:pt x="1764030" y="796924"/>
                  </a:lnTo>
                  <a:lnTo>
                    <a:pt x="1814830" y="974724"/>
                  </a:lnTo>
                  <a:lnTo>
                    <a:pt x="1719580" y="1000124"/>
                  </a:lnTo>
                  <a:lnTo>
                    <a:pt x="1757680" y="1114424"/>
                  </a:lnTo>
                  <a:lnTo>
                    <a:pt x="1910080" y="1209676"/>
                  </a:lnTo>
                  <a:lnTo>
                    <a:pt x="1929130" y="1266824"/>
                  </a:lnTo>
                  <a:lnTo>
                    <a:pt x="2024380" y="1336676"/>
                  </a:lnTo>
                  <a:lnTo>
                    <a:pt x="2138680" y="1431924"/>
                  </a:lnTo>
                  <a:lnTo>
                    <a:pt x="2227580" y="1457324"/>
                  </a:lnTo>
                  <a:lnTo>
                    <a:pt x="2259330" y="1470024"/>
                  </a:lnTo>
                  <a:lnTo>
                    <a:pt x="2252980" y="1514476"/>
                  </a:lnTo>
                  <a:lnTo>
                    <a:pt x="2562274" y="1560296"/>
                  </a:lnTo>
                  <a:lnTo>
                    <a:pt x="2543175" y="1643060"/>
                  </a:lnTo>
                  <a:lnTo>
                    <a:pt x="2419350" y="1719260"/>
                  </a:lnTo>
                  <a:lnTo>
                    <a:pt x="2419350" y="1762124"/>
                  </a:lnTo>
                  <a:lnTo>
                    <a:pt x="2514600" y="1924048"/>
                  </a:lnTo>
                  <a:lnTo>
                    <a:pt x="2586037" y="1928812"/>
                  </a:lnTo>
                  <a:lnTo>
                    <a:pt x="2647950" y="1871660"/>
                  </a:lnTo>
                  <a:lnTo>
                    <a:pt x="2876550" y="1838324"/>
                  </a:lnTo>
                  <a:lnTo>
                    <a:pt x="2947987" y="1914524"/>
                  </a:lnTo>
                  <a:lnTo>
                    <a:pt x="3081337" y="2190748"/>
                  </a:lnTo>
                  <a:lnTo>
                    <a:pt x="3071812" y="2290764"/>
                  </a:lnTo>
                  <a:lnTo>
                    <a:pt x="3100387" y="2333624"/>
                  </a:lnTo>
                  <a:lnTo>
                    <a:pt x="2995612" y="2466972"/>
                  </a:lnTo>
                  <a:lnTo>
                    <a:pt x="3028950" y="2552700"/>
                  </a:lnTo>
                  <a:lnTo>
                    <a:pt x="2990850" y="2605088"/>
                  </a:lnTo>
                  <a:lnTo>
                    <a:pt x="2838450" y="2667000"/>
                  </a:lnTo>
                  <a:lnTo>
                    <a:pt x="2738437" y="2676524"/>
                  </a:lnTo>
                  <a:lnTo>
                    <a:pt x="2714625" y="2767012"/>
                  </a:lnTo>
                  <a:lnTo>
                    <a:pt x="2662237" y="2767012"/>
                  </a:lnTo>
                  <a:lnTo>
                    <a:pt x="2638425" y="2819400"/>
                  </a:lnTo>
                  <a:lnTo>
                    <a:pt x="2538412" y="2819400"/>
                  </a:lnTo>
                  <a:lnTo>
                    <a:pt x="2490787" y="2847972"/>
                  </a:lnTo>
                  <a:lnTo>
                    <a:pt x="2447925" y="2795588"/>
                  </a:lnTo>
                  <a:lnTo>
                    <a:pt x="2314575" y="2724148"/>
                  </a:lnTo>
                  <a:lnTo>
                    <a:pt x="2305050" y="2547936"/>
                  </a:lnTo>
                  <a:lnTo>
                    <a:pt x="2381250" y="2562224"/>
                  </a:lnTo>
                  <a:lnTo>
                    <a:pt x="2566987" y="2400300"/>
                  </a:lnTo>
                  <a:lnTo>
                    <a:pt x="2576512" y="2314572"/>
                  </a:lnTo>
                  <a:lnTo>
                    <a:pt x="2528887" y="2290764"/>
                  </a:lnTo>
                  <a:lnTo>
                    <a:pt x="2509837" y="2238372"/>
                  </a:lnTo>
                  <a:lnTo>
                    <a:pt x="2519362" y="2200276"/>
                  </a:lnTo>
                  <a:lnTo>
                    <a:pt x="2481262" y="2143124"/>
                  </a:lnTo>
                  <a:lnTo>
                    <a:pt x="2352675" y="2166936"/>
                  </a:lnTo>
                  <a:lnTo>
                    <a:pt x="2314575" y="2185988"/>
                  </a:lnTo>
                  <a:lnTo>
                    <a:pt x="2266950" y="2143124"/>
                  </a:lnTo>
                  <a:lnTo>
                    <a:pt x="2152650" y="2152648"/>
                  </a:lnTo>
                  <a:lnTo>
                    <a:pt x="2057400" y="2257424"/>
                  </a:lnTo>
                  <a:lnTo>
                    <a:pt x="1885950" y="2290764"/>
                  </a:lnTo>
                  <a:lnTo>
                    <a:pt x="1871662" y="2257424"/>
                  </a:lnTo>
                  <a:lnTo>
                    <a:pt x="1800225" y="2266948"/>
                  </a:lnTo>
                  <a:lnTo>
                    <a:pt x="1795462" y="2309812"/>
                  </a:lnTo>
                  <a:lnTo>
                    <a:pt x="1809750" y="2343148"/>
                  </a:lnTo>
                  <a:lnTo>
                    <a:pt x="1704975" y="2447924"/>
                  </a:lnTo>
                  <a:lnTo>
                    <a:pt x="1600200" y="2647948"/>
                  </a:lnTo>
                  <a:lnTo>
                    <a:pt x="1438275" y="2719388"/>
                  </a:lnTo>
                  <a:lnTo>
                    <a:pt x="1447800" y="2786060"/>
                  </a:lnTo>
                  <a:lnTo>
                    <a:pt x="1304925" y="2905124"/>
                  </a:lnTo>
                  <a:lnTo>
                    <a:pt x="1171575" y="2938460"/>
                  </a:lnTo>
                  <a:lnTo>
                    <a:pt x="1214437" y="2881312"/>
                  </a:lnTo>
                  <a:lnTo>
                    <a:pt x="1323975" y="2681288"/>
                  </a:lnTo>
                  <a:lnTo>
                    <a:pt x="1362075" y="2657476"/>
                  </a:lnTo>
                  <a:lnTo>
                    <a:pt x="1371600" y="2528888"/>
                  </a:lnTo>
                  <a:lnTo>
                    <a:pt x="1419225" y="2505076"/>
                  </a:lnTo>
                  <a:lnTo>
                    <a:pt x="1414462" y="2366964"/>
                  </a:lnTo>
                  <a:lnTo>
                    <a:pt x="1343025" y="2276476"/>
                  </a:lnTo>
                  <a:lnTo>
                    <a:pt x="1338262" y="2243136"/>
                  </a:lnTo>
                  <a:lnTo>
                    <a:pt x="1238250" y="2138364"/>
                  </a:lnTo>
                  <a:lnTo>
                    <a:pt x="1233487" y="2081212"/>
                  </a:lnTo>
                  <a:lnTo>
                    <a:pt x="1195387" y="2052636"/>
                  </a:lnTo>
                  <a:lnTo>
                    <a:pt x="1147762" y="2071688"/>
                  </a:lnTo>
                  <a:lnTo>
                    <a:pt x="1042987" y="2009772"/>
                  </a:lnTo>
                  <a:lnTo>
                    <a:pt x="981075" y="1914524"/>
                  </a:lnTo>
                  <a:lnTo>
                    <a:pt x="938212" y="1800224"/>
                  </a:lnTo>
                  <a:lnTo>
                    <a:pt x="881062" y="1690688"/>
                  </a:lnTo>
                  <a:lnTo>
                    <a:pt x="790575" y="1562100"/>
                  </a:lnTo>
                  <a:lnTo>
                    <a:pt x="795337" y="1452564"/>
                  </a:lnTo>
                  <a:lnTo>
                    <a:pt x="866775" y="1381124"/>
                  </a:lnTo>
                  <a:lnTo>
                    <a:pt x="838200" y="1281112"/>
                  </a:lnTo>
                  <a:lnTo>
                    <a:pt x="919162" y="1023936"/>
                  </a:lnTo>
                  <a:lnTo>
                    <a:pt x="1104900" y="1128712"/>
                  </a:lnTo>
                  <a:lnTo>
                    <a:pt x="1123950" y="1190624"/>
                  </a:lnTo>
                  <a:lnTo>
                    <a:pt x="1162050" y="1190624"/>
                  </a:lnTo>
                  <a:lnTo>
                    <a:pt x="1214437" y="1219200"/>
                  </a:lnTo>
                  <a:lnTo>
                    <a:pt x="1143000" y="1328736"/>
                  </a:lnTo>
                  <a:lnTo>
                    <a:pt x="1138237" y="1404936"/>
                  </a:lnTo>
                  <a:lnTo>
                    <a:pt x="1257300" y="1352548"/>
                  </a:lnTo>
                  <a:lnTo>
                    <a:pt x="1357312" y="1381124"/>
                  </a:lnTo>
                  <a:lnTo>
                    <a:pt x="1366837" y="1500188"/>
                  </a:lnTo>
                  <a:lnTo>
                    <a:pt x="1352550" y="1528764"/>
                  </a:lnTo>
                  <a:lnTo>
                    <a:pt x="1338262" y="1652588"/>
                  </a:lnTo>
                  <a:lnTo>
                    <a:pt x="1290637" y="1647824"/>
                  </a:lnTo>
                  <a:lnTo>
                    <a:pt x="1276350" y="1747836"/>
                  </a:lnTo>
                  <a:lnTo>
                    <a:pt x="1343025" y="1790700"/>
                  </a:lnTo>
                  <a:lnTo>
                    <a:pt x="1323975" y="1862136"/>
                  </a:lnTo>
                  <a:lnTo>
                    <a:pt x="1452562" y="2000248"/>
                  </a:lnTo>
                  <a:lnTo>
                    <a:pt x="1600200" y="1857372"/>
                  </a:lnTo>
                  <a:lnTo>
                    <a:pt x="1719262" y="1885948"/>
                  </a:lnTo>
                  <a:lnTo>
                    <a:pt x="1900237" y="2000248"/>
                  </a:lnTo>
                  <a:lnTo>
                    <a:pt x="1943100" y="1971676"/>
                  </a:lnTo>
                  <a:lnTo>
                    <a:pt x="1824037" y="1838324"/>
                  </a:lnTo>
                  <a:lnTo>
                    <a:pt x="1828800" y="1785936"/>
                  </a:lnTo>
                  <a:lnTo>
                    <a:pt x="1709737" y="1685924"/>
                  </a:lnTo>
                  <a:lnTo>
                    <a:pt x="1704975" y="1547812"/>
                  </a:lnTo>
                  <a:lnTo>
                    <a:pt x="1785937" y="1462088"/>
                  </a:lnTo>
                  <a:lnTo>
                    <a:pt x="1757362" y="1328736"/>
                  </a:lnTo>
                  <a:lnTo>
                    <a:pt x="1571625" y="1176336"/>
                  </a:lnTo>
                  <a:lnTo>
                    <a:pt x="1490662" y="1190624"/>
                  </a:lnTo>
                  <a:lnTo>
                    <a:pt x="1443037" y="1204912"/>
                  </a:lnTo>
                  <a:lnTo>
                    <a:pt x="1371600" y="1133476"/>
                  </a:lnTo>
                  <a:lnTo>
                    <a:pt x="1309687" y="1143000"/>
                  </a:lnTo>
                  <a:lnTo>
                    <a:pt x="1295400" y="1085848"/>
                  </a:lnTo>
                  <a:lnTo>
                    <a:pt x="1300162" y="909636"/>
                  </a:lnTo>
                  <a:lnTo>
                    <a:pt x="1133475" y="900112"/>
                  </a:lnTo>
                  <a:lnTo>
                    <a:pt x="1104900" y="819148"/>
                  </a:lnTo>
                  <a:lnTo>
                    <a:pt x="1071562" y="814388"/>
                  </a:lnTo>
                  <a:lnTo>
                    <a:pt x="1023937" y="885824"/>
                  </a:lnTo>
                  <a:lnTo>
                    <a:pt x="923925" y="904876"/>
                  </a:lnTo>
                  <a:lnTo>
                    <a:pt x="866775" y="800100"/>
                  </a:lnTo>
                  <a:lnTo>
                    <a:pt x="800100" y="800100"/>
                  </a:lnTo>
                  <a:lnTo>
                    <a:pt x="823912" y="652460"/>
                  </a:lnTo>
                  <a:lnTo>
                    <a:pt x="747712" y="704848"/>
                  </a:lnTo>
                  <a:lnTo>
                    <a:pt x="719137" y="657224"/>
                  </a:lnTo>
                  <a:lnTo>
                    <a:pt x="652462" y="642936"/>
                  </a:lnTo>
                  <a:lnTo>
                    <a:pt x="642937" y="609600"/>
                  </a:lnTo>
                  <a:lnTo>
                    <a:pt x="604837" y="600076"/>
                  </a:lnTo>
                  <a:lnTo>
                    <a:pt x="576262" y="566736"/>
                  </a:lnTo>
                  <a:lnTo>
                    <a:pt x="600075" y="519112"/>
                  </a:lnTo>
                  <a:lnTo>
                    <a:pt x="595312" y="471488"/>
                  </a:lnTo>
                  <a:lnTo>
                    <a:pt x="652462" y="414336"/>
                  </a:lnTo>
                  <a:lnTo>
                    <a:pt x="671512" y="342900"/>
                  </a:lnTo>
                  <a:lnTo>
                    <a:pt x="695325" y="285748"/>
                  </a:lnTo>
                  <a:lnTo>
                    <a:pt x="642937" y="280988"/>
                  </a:lnTo>
                  <a:lnTo>
                    <a:pt x="614362" y="214312"/>
                  </a:lnTo>
                  <a:lnTo>
                    <a:pt x="614362" y="123824"/>
                  </a:lnTo>
                  <a:lnTo>
                    <a:pt x="571500" y="123824"/>
                  </a:lnTo>
                  <a:lnTo>
                    <a:pt x="523875" y="176212"/>
                  </a:lnTo>
                  <a:lnTo>
                    <a:pt x="485775" y="195260"/>
                  </a:lnTo>
                  <a:lnTo>
                    <a:pt x="500062" y="252412"/>
                  </a:lnTo>
                  <a:lnTo>
                    <a:pt x="438150" y="290512"/>
                  </a:lnTo>
                  <a:lnTo>
                    <a:pt x="447675" y="357188"/>
                  </a:lnTo>
                  <a:lnTo>
                    <a:pt x="409575" y="361948"/>
                  </a:lnTo>
                  <a:lnTo>
                    <a:pt x="419100" y="419100"/>
                  </a:lnTo>
                  <a:lnTo>
                    <a:pt x="309562" y="609600"/>
                  </a:lnTo>
                  <a:lnTo>
                    <a:pt x="200025" y="695324"/>
                  </a:lnTo>
                  <a:lnTo>
                    <a:pt x="104775" y="738188"/>
                  </a:lnTo>
                  <a:lnTo>
                    <a:pt x="90487" y="676276"/>
                  </a:lnTo>
                  <a:lnTo>
                    <a:pt x="52387" y="647700"/>
                  </a:lnTo>
                  <a:lnTo>
                    <a:pt x="0" y="566736"/>
                  </a:lnTo>
                  <a:lnTo>
                    <a:pt x="80962" y="514348"/>
                  </a:lnTo>
                  <a:lnTo>
                    <a:pt x="157162" y="542924"/>
                  </a:lnTo>
                  <a:lnTo>
                    <a:pt x="171450" y="481012"/>
                  </a:lnTo>
                  <a:lnTo>
                    <a:pt x="138112" y="457200"/>
                  </a:lnTo>
                  <a:lnTo>
                    <a:pt x="142875" y="376236"/>
                  </a:lnTo>
                  <a:lnTo>
                    <a:pt x="223837" y="357188"/>
                  </a:lnTo>
                  <a:lnTo>
                    <a:pt x="209550" y="161924"/>
                  </a:lnTo>
                  <a:lnTo>
                    <a:pt x="242887" y="128588"/>
                  </a:lnTo>
                  <a:lnTo>
                    <a:pt x="371475" y="109536"/>
                  </a:lnTo>
                  <a:lnTo>
                    <a:pt x="442912" y="52388"/>
                  </a:lnTo>
                  <a:lnTo>
                    <a:pt x="461962" y="38100"/>
                  </a:lnTo>
                  <a:lnTo>
                    <a:pt x="504825" y="9524"/>
                  </a:lnTo>
                  <a:lnTo>
                    <a:pt x="600075" y="66676"/>
                  </a:lnTo>
                  <a:lnTo>
                    <a:pt x="647700" y="23812"/>
                  </a:lnTo>
                  <a:lnTo>
                    <a:pt x="728662" y="66676"/>
                  </a:lnTo>
                  <a:lnTo>
                    <a:pt x="790575" y="57148"/>
                  </a:lnTo>
                  <a:lnTo>
                    <a:pt x="857250" y="66676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62" name="グループ化 461">
              <a:extLst>
                <a:ext uri="{FF2B5EF4-FFF2-40B4-BE49-F238E27FC236}">
                  <a16:creationId xmlns:a16="http://schemas.microsoft.com/office/drawing/2014/main" id="{A60CC9BC-869D-6550-27AB-AA729E075A68}"/>
                </a:ext>
              </a:extLst>
            </p:cNvPr>
            <p:cNvGrpSpPr/>
            <p:nvPr/>
          </p:nvGrpSpPr>
          <p:grpSpPr>
            <a:xfrm>
              <a:off x="4596348" y="4893895"/>
              <a:ext cx="171232" cy="231554"/>
              <a:chOff x="4965309" y="3938588"/>
              <a:chExt cx="232961" cy="315032"/>
            </a:xfrm>
          </p:grpSpPr>
          <p:sp>
            <p:nvSpPr>
              <p:cNvPr id="463" name="四角形: 角を丸くする 462">
                <a:extLst>
                  <a:ext uri="{FF2B5EF4-FFF2-40B4-BE49-F238E27FC236}">
                    <a16:creationId xmlns:a16="http://schemas.microsoft.com/office/drawing/2014/main" id="{5A7AF36A-475C-CCCC-248F-ABB814E780D2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四角形: 角を丸くする 463">
                <a:extLst>
                  <a:ext uri="{FF2B5EF4-FFF2-40B4-BE49-F238E27FC236}">
                    <a16:creationId xmlns:a16="http://schemas.microsoft.com/office/drawing/2014/main" id="{95C3D5AD-6F74-DC6D-F379-B9E449C59AB2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月 464">
                <a:extLst>
                  <a:ext uri="{FF2B5EF4-FFF2-40B4-BE49-F238E27FC236}">
                    <a16:creationId xmlns:a16="http://schemas.microsoft.com/office/drawing/2014/main" id="{935608A6-945A-A39C-725C-F043CDC758E1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574E35AD-34A1-4F4E-E74D-F406D385869A}"/>
                </a:ext>
              </a:extLst>
            </p:cNvPr>
            <p:cNvGrpSpPr/>
            <p:nvPr/>
          </p:nvGrpSpPr>
          <p:grpSpPr>
            <a:xfrm flipH="1">
              <a:off x="5537108" y="4893895"/>
              <a:ext cx="171230" cy="231554"/>
              <a:chOff x="4965309" y="3938588"/>
              <a:chExt cx="232961" cy="315032"/>
            </a:xfrm>
          </p:grpSpPr>
          <p:sp>
            <p:nvSpPr>
              <p:cNvPr id="467" name="四角形: 角を丸くする 466">
                <a:extLst>
                  <a:ext uri="{FF2B5EF4-FFF2-40B4-BE49-F238E27FC236}">
                    <a16:creationId xmlns:a16="http://schemas.microsoft.com/office/drawing/2014/main" id="{4A1E1616-754E-E99E-36C9-F002B2B74A8A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四角形: 角を丸くする 467">
                <a:extLst>
                  <a:ext uri="{FF2B5EF4-FFF2-40B4-BE49-F238E27FC236}">
                    <a16:creationId xmlns:a16="http://schemas.microsoft.com/office/drawing/2014/main" id="{9815B340-7BFB-36AE-7575-96DBA943DC52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月 468">
                <a:extLst>
                  <a:ext uri="{FF2B5EF4-FFF2-40B4-BE49-F238E27FC236}">
                    <a16:creationId xmlns:a16="http://schemas.microsoft.com/office/drawing/2014/main" id="{F4097794-F9B2-5C68-6F4B-38250E6F1E38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29254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165546</TotalTime>
  <Words>38</Words>
  <Application>Microsoft Office PowerPoint</Application>
  <PresentationFormat>A4 210 x 297 mm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pptxn77_長崎県のおとなり、隣接する県のイラスト</dc:title>
  <dc:subject>pptxn77_長崎県のおとなり、隣接する県のイラスト</dc:subject>
  <dc:creator>でじけろお</dc:creator>
  <cp:revision>1</cp:revision>
  <dcterms:created xsi:type="dcterms:W3CDTF">2018-05-20T00:31:01Z</dcterms:created>
  <dcterms:modified xsi:type="dcterms:W3CDTF">2025-02-03T15:40:26Z</dcterms:modified>
  <cp:version>1</cp:version>
</cp:coreProperties>
</file>