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6" r:id="rId2"/>
    <p:sldId id="98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A9D18E"/>
    <a:srgbClr val="E2F0D9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24" autoAdjust="0"/>
    <p:restoredTop sz="94660"/>
  </p:normalViewPr>
  <p:slideViewPr>
    <p:cSldViewPr snapToGrid="0">
      <p:cViewPr varScale="1">
        <p:scale>
          <a:sx n="46" d="100"/>
          <a:sy n="46" d="100"/>
        </p:scale>
        <p:origin x="68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7CBC7-224F-576A-44F2-0E51589BF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82EA68-A1B5-B0E3-6219-584A7DF9B54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佐賀県のおとなり、隣接する県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47" name="グループ化 646">
            <a:extLst>
              <a:ext uri="{FF2B5EF4-FFF2-40B4-BE49-F238E27FC236}">
                <a16:creationId xmlns:a16="http://schemas.microsoft.com/office/drawing/2014/main" id="{DDAF1250-6124-005D-5296-032B70517769}"/>
              </a:ext>
            </a:extLst>
          </p:cNvPr>
          <p:cNvGrpSpPr/>
          <p:nvPr/>
        </p:nvGrpSpPr>
        <p:grpSpPr>
          <a:xfrm>
            <a:off x="785068" y="844550"/>
            <a:ext cx="2586783" cy="2707236"/>
            <a:chOff x="785068" y="844550"/>
            <a:chExt cx="2586783" cy="2707236"/>
          </a:xfrm>
        </p:grpSpPr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EB650B99-3269-25AB-78B9-1BE988751BFC}"/>
                </a:ext>
              </a:extLst>
            </p:cNvPr>
            <p:cNvGrpSpPr/>
            <p:nvPr/>
          </p:nvGrpSpPr>
          <p:grpSpPr>
            <a:xfrm>
              <a:off x="785068" y="844550"/>
              <a:ext cx="2586783" cy="2707236"/>
              <a:chOff x="785068" y="844550"/>
              <a:chExt cx="2586783" cy="2707236"/>
            </a:xfrm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3B1743FA-31FA-DB11-CE02-C1890A369ED5}"/>
                  </a:ext>
                </a:extLst>
              </p:cNvPr>
              <p:cNvSpPr/>
              <p:nvPr/>
            </p:nvSpPr>
            <p:spPr>
              <a:xfrm>
                <a:off x="2750572" y="2600449"/>
                <a:ext cx="621278" cy="951336"/>
              </a:xfrm>
              <a:custGeom>
                <a:avLst/>
                <a:gdLst>
                  <a:gd name="connsiteX0" fmla="*/ 556787 w 621278"/>
                  <a:gd name="connsiteY0" fmla="*/ 0 h 951336"/>
                  <a:gd name="connsiteX1" fmla="*/ 580607 w 621278"/>
                  <a:gd name="connsiteY1" fmla="*/ 38707 h 951336"/>
                  <a:gd name="connsiteX2" fmla="*/ 607405 w 621278"/>
                  <a:gd name="connsiteY2" fmla="*/ 68482 h 951336"/>
                  <a:gd name="connsiteX3" fmla="*/ 592517 w 621278"/>
                  <a:gd name="connsiteY3" fmla="*/ 92302 h 951336"/>
                  <a:gd name="connsiteX4" fmla="*/ 621278 w 621278"/>
                  <a:gd name="connsiteY4" fmla="*/ 107789 h 951336"/>
                  <a:gd name="connsiteX5" fmla="*/ 621278 w 621278"/>
                  <a:gd name="connsiteY5" fmla="*/ 951336 h 951336"/>
                  <a:gd name="connsiteX6" fmla="*/ 99619 w 621278"/>
                  <a:gd name="connsiteY6" fmla="*/ 951336 h 951336"/>
                  <a:gd name="connsiteX7" fmla="*/ 101234 w 621278"/>
                  <a:gd name="connsiteY7" fmla="*/ 931948 h 951336"/>
                  <a:gd name="connsiteX8" fmla="*/ 92302 w 621278"/>
                  <a:gd name="connsiteY8" fmla="*/ 905151 h 951336"/>
                  <a:gd name="connsiteX9" fmla="*/ 74437 w 621278"/>
                  <a:gd name="connsiteY9" fmla="*/ 884309 h 951336"/>
                  <a:gd name="connsiteX10" fmla="*/ 59550 w 621278"/>
                  <a:gd name="connsiteY10" fmla="*/ 848579 h 951336"/>
                  <a:gd name="connsiteX11" fmla="*/ 38707 w 621278"/>
                  <a:gd name="connsiteY11" fmla="*/ 830714 h 951336"/>
                  <a:gd name="connsiteX12" fmla="*/ 53595 w 621278"/>
                  <a:gd name="connsiteY12" fmla="*/ 809872 h 951336"/>
                  <a:gd name="connsiteX13" fmla="*/ 53595 w 621278"/>
                  <a:gd name="connsiteY13" fmla="*/ 789030 h 951336"/>
                  <a:gd name="connsiteX14" fmla="*/ 83369 w 621278"/>
                  <a:gd name="connsiteY14" fmla="*/ 792007 h 951336"/>
                  <a:gd name="connsiteX15" fmla="*/ 101234 w 621278"/>
                  <a:gd name="connsiteY15" fmla="*/ 768188 h 951336"/>
                  <a:gd name="connsiteX16" fmla="*/ 113144 w 621278"/>
                  <a:gd name="connsiteY16" fmla="*/ 717571 h 951336"/>
                  <a:gd name="connsiteX17" fmla="*/ 98257 w 621278"/>
                  <a:gd name="connsiteY17" fmla="*/ 696728 h 951336"/>
                  <a:gd name="connsiteX18" fmla="*/ 83369 w 621278"/>
                  <a:gd name="connsiteY18" fmla="*/ 672909 h 951336"/>
                  <a:gd name="connsiteX19" fmla="*/ 56572 w 621278"/>
                  <a:gd name="connsiteY19" fmla="*/ 619314 h 951336"/>
                  <a:gd name="connsiteX20" fmla="*/ 29775 w 621278"/>
                  <a:gd name="connsiteY20" fmla="*/ 616337 h 951336"/>
                  <a:gd name="connsiteX21" fmla="*/ 11910 w 621278"/>
                  <a:gd name="connsiteY21" fmla="*/ 568697 h 951336"/>
                  <a:gd name="connsiteX22" fmla="*/ 8933 w 621278"/>
                  <a:gd name="connsiteY22" fmla="*/ 532967 h 951336"/>
                  <a:gd name="connsiteX23" fmla="*/ 0 w 621278"/>
                  <a:gd name="connsiteY23" fmla="*/ 470441 h 951336"/>
                  <a:gd name="connsiteX24" fmla="*/ 11910 w 621278"/>
                  <a:gd name="connsiteY24" fmla="*/ 443643 h 951336"/>
                  <a:gd name="connsiteX25" fmla="*/ 8933 w 621278"/>
                  <a:gd name="connsiteY25" fmla="*/ 404936 h 951336"/>
                  <a:gd name="connsiteX26" fmla="*/ 29775 w 621278"/>
                  <a:gd name="connsiteY26" fmla="*/ 396004 h 951336"/>
                  <a:gd name="connsiteX27" fmla="*/ 50617 w 621278"/>
                  <a:gd name="connsiteY27" fmla="*/ 354319 h 951336"/>
                  <a:gd name="connsiteX28" fmla="*/ 107189 w 621278"/>
                  <a:gd name="connsiteY28" fmla="*/ 366229 h 951336"/>
                  <a:gd name="connsiteX29" fmla="*/ 131009 w 621278"/>
                  <a:gd name="connsiteY29" fmla="*/ 345387 h 951336"/>
                  <a:gd name="connsiteX30" fmla="*/ 131009 w 621278"/>
                  <a:gd name="connsiteY30" fmla="*/ 297747 h 951336"/>
                  <a:gd name="connsiteX31" fmla="*/ 145896 w 621278"/>
                  <a:gd name="connsiteY31" fmla="*/ 267973 h 951336"/>
                  <a:gd name="connsiteX32" fmla="*/ 178649 w 621278"/>
                  <a:gd name="connsiteY32" fmla="*/ 229265 h 951336"/>
                  <a:gd name="connsiteX33" fmla="*/ 199491 w 621278"/>
                  <a:gd name="connsiteY33" fmla="*/ 229265 h 951336"/>
                  <a:gd name="connsiteX34" fmla="*/ 202468 w 621278"/>
                  <a:gd name="connsiteY34" fmla="*/ 205446 h 951336"/>
                  <a:gd name="connsiteX35" fmla="*/ 211401 w 621278"/>
                  <a:gd name="connsiteY35" fmla="*/ 163761 h 951336"/>
                  <a:gd name="connsiteX36" fmla="*/ 262018 w 621278"/>
                  <a:gd name="connsiteY36" fmla="*/ 145896 h 951336"/>
                  <a:gd name="connsiteX37" fmla="*/ 288815 w 621278"/>
                  <a:gd name="connsiteY37" fmla="*/ 104212 h 951336"/>
                  <a:gd name="connsiteX38" fmla="*/ 276905 w 621278"/>
                  <a:gd name="connsiteY38" fmla="*/ 83369 h 951336"/>
                  <a:gd name="connsiteX39" fmla="*/ 276905 w 621278"/>
                  <a:gd name="connsiteY39" fmla="*/ 71459 h 951336"/>
                  <a:gd name="connsiteX40" fmla="*/ 297747 w 621278"/>
                  <a:gd name="connsiteY40" fmla="*/ 44662 h 951336"/>
                  <a:gd name="connsiteX41" fmla="*/ 315612 w 621278"/>
                  <a:gd name="connsiteY41" fmla="*/ 17865 h 951336"/>
                  <a:gd name="connsiteX42" fmla="*/ 381117 w 621278"/>
                  <a:gd name="connsiteY42" fmla="*/ 14887 h 951336"/>
                  <a:gd name="connsiteX43" fmla="*/ 410891 w 621278"/>
                  <a:gd name="connsiteY43" fmla="*/ 17865 h 951336"/>
                  <a:gd name="connsiteX44" fmla="*/ 413869 w 621278"/>
                  <a:gd name="connsiteY44" fmla="*/ 44662 h 951336"/>
                  <a:gd name="connsiteX45" fmla="*/ 446621 w 621278"/>
                  <a:gd name="connsiteY45" fmla="*/ 44662 h 951336"/>
                  <a:gd name="connsiteX46" fmla="*/ 494261 w 621278"/>
                  <a:gd name="connsiteY46" fmla="*/ 44662 h 951336"/>
                  <a:gd name="connsiteX47" fmla="*/ 509148 w 621278"/>
                  <a:gd name="connsiteY47" fmla="*/ 32752 h 951336"/>
                  <a:gd name="connsiteX48" fmla="*/ 521058 w 621278"/>
                  <a:gd name="connsiteY48" fmla="*/ 14887 h 951336"/>
                  <a:gd name="connsiteX49" fmla="*/ 556787 w 621278"/>
                  <a:gd name="connsiteY49" fmla="*/ 0 h 95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21278" h="951336">
                    <a:moveTo>
                      <a:pt x="556787" y="0"/>
                    </a:moveTo>
                    <a:lnTo>
                      <a:pt x="580607" y="38707"/>
                    </a:lnTo>
                    <a:lnTo>
                      <a:pt x="607405" y="68482"/>
                    </a:lnTo>
                    <a:lnTo>
                      <a:pt x="592517" y="92302"/>
                    </a:lnTo>
                    <a:lnTo>
                      <a:pt x="621278" y="107789"/>
                    </a:lnTo>
                    <a:lnTo>
                      <a:pt x="621278" y="951336"/>
                    </a:lnTo>
                    <a:lnTo>
                      <a:pt x="99619" y="951336"/>
                    </a:lnTo>
                    <a:lnTo>
                      <a:pt x="101234" y="931948"/>
                    </a:lnTo>
                    <a:lnTo>
                      <a:pt x="92302" y="905151"/>
                    </a:lnTo>
                    <a:lnTo>
                      <a:pt x="74437" y="884309"/>
                    </a:lnTo>
                    <a:lnTo>
                      <a:pt x="59550" y="848579"/>
                    </a:lnTo>
                    <a:lnTo>
                      <a:pt x="38707" y="830714"/>
                    </a:lnTo>
                    <a:lnTo>
                      <a:pt x="53595" y="809872"/>
                    </a:lnTo>
                    <a:lnTo>
                      <a:pt x="53595" y="789030"/>
                    </a:lnTo>
                    <a:lnTo>
                      <a:pt x="83369" y="792007"/>
                    </a:lnTo>
                    <a:lnTo>
                      <a:pt x="101234" y="768188"/>
                    </a:lnTo>
                    <a:lnTo>
                      <a:pt x="113144" y="717571"/>
                    </a:lnTo>
                    <a:lnTo>
                      <a:pt x="98257" y="696728"/>
                    </a:lnTo>
                    <a:lnTo>
                      <a:pt x="83369" y="672909"/>
                    </a:lnTo>
                    <a:lnTo>
                      <a:pt x="56572" y="619314"/>
                    </a:lnTo>
                    <a:lnTo>
                      <a:pt x="29775" y="616337"/>
                    </a:lnTo>
                    <a:lnTo>
                      <a:pt x="11910" y="568697"/>
                    </a:lnTo>
                    <a:lnTo>
                      <a:pt x="8933" y="532967"/>
                    </a:lnTo>
                    <a:lnTo>
                      <a:pt x="0" y="470441"/>
                    </a:lnTo>
                    <a:lnTo>
                      <a:pt x="11910" y="443643"/>
                    </a:lnTo>
                    <a:lnTo>
                      <a:pt x="8933" y="404936"/>
                    </a:lnTo>
                    <a:lnTo>
                      <a:pt x="29775" y="396004"/>
                    </a:lnTo>
                    <a:lnTo>
                      <a:pt x="50617" y="354319"/>
                    </a:lnTo>
                    <a:lnTo>
                      <a:pt x="107189" y="366229"/>
                    </a:lnTo>
                    <a:lnTo>
                      <a:pt x="131009" y="345387"/>
                    </a:lnTo>
                    <a:lnTo>
                      <a:pt x="131009" y="297747"/>
                    </a:lnTo>
                    <a:lnTo>
                      <a:pt x="145896" y="267973"/>
                    </a:lnTo>
                    <a:lnTo>
                      <a:pt x="178649" y="229265"/>
                    </a:lnTo>
                    <a:lnTo>
                      <a:pt x="199491" y="229265"/>
                    </a:lnTo>
                    <a:lnTo>
                      <a:pt x="202468" y="205446"/>
                    </a:lnTo>
                    <a:lnTo>
                      <a:pt x="211401" y="163761"/>
                    </a:lnTo>
                    <a:lnTo>
                      <a:pt x="262018" y="145896"/>
                    </a:lnTo>
                    <a:lnTo>
                      <a:pt x="288815" y="104212"/>
                    </a:lnTo>
                    <a:lnTo>
                      <a:pt x="276905" y="83369"/>
                    </a:lnTo>
                    <a:lnTo>
                      <a:pt x="276905" y="71459"/>
                    </a:lnTo>
                    <a:lnTo>
                      <a:pt x="297747" y="44662"/>
                    </a:lnTo>
                    <a:lnTo>
                      <a:pt x="315612" y="17865"/>
                    </a:lnTo>
                    <a:lnTo>
                      <a:pt x="381117" y="14887"/>
                    </a:lnTo>
                    <a:lnTo>
                      <a:pt x="410891" y="17865"/>
                    </a:lnTo>
                    <a:lnTo>
                      <a:pt x="413869" y="44662"/>
                    </a:lnTo>
                    <a:lnTo>
                      <a:pt x="446621" y="44662"/>
                    </a:lnTo>
                    <a:lnTo>
                      <a:pt x="494261" y="44662"/>
                    </a:lnTo>
                    <a:lnTo>
                      <a:pt x="509148" y="32752"/>
                    </a:lnTo>
                    <a:lnTo>
                      <a:pt x="521058" y="14887"/>
                    </a:lnTo>
                    <a:lnTo>
                      <a:pt x="556787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BE88D6B7-DE9C-B046-23DA-25B71F11FAAC}"/>
                  </a:ext>
                </a:extLst>
              </p:cNvPr>
              <p:cNvSpPr/>
              <p:nvPr/>
            </p:nvSpPr>
            <p:spPr>
              <a:xfrm>
                <a:off x="2617344" y="844550"/>
                <a:ext cx="754507" cy="201660"/>
              </a:xfrm>
              <a:custGeom>
                <a:avLst/>
                <a:gdLst>
                  <a:gd name="connsiteX0" fmla="*/ 0 w 754507"/>
                  <a:gd name="connsiteY0" fmla="*/ 0 h 201660"/>
                  <a:gd name="connsiteX1" fmla="*/ 754507 w 754507"/>
                  <a:gd name="connsiteY1" fmla="*/ 0 h 201660"/>
                  <a:gd name="connsiteX2" fmla="*/ 754507 w 754507"/>
                  <a:gd name="connsiteY2" fmla="*/ 84651 h 201660"/>
                  <a:gd name="connsiteX3" fmla="*/ 731700 w 754507"/>
                  <a:gd name="connsiteY3" fmla="*/ 79583 h 201660"/>
                  <a:gd name="connsiteX4" fmla="*/ 681083 w 754507"/>
                  <a:gd name="connsiteY4" fmla="*/ 52786 h 201660"/>
                  <a:gd name="connsiteX5" fmla="*/ 681083 w 754507"/>
                  <a:gd name="connsiteY5" fmla="*/ 82561 h 201660"/>
                  <a:gd name="connsiteX6" fmla="*/ 672151 w 754507"/>
                  <a:gd name="connsiteY6" fmla="*/ 97448 h 201660"/>
                  <a:gd name="connsiteX7" fmla="*/ 633444 w 754507"/>
                  <a:gd name="connsiteY7" fmla="*/ 121268 h 201660"/>
                  <a:gd name="connsiteX8" fmla="*/ 621534 w 754507"/>
                  <a:gd name="connsiteY8" fmla="*/ 88516 h 201660"/>
                  <a:gd name="connsiteX9" fmla="*/ 606646 w 754507"/>
                  <a:gd name="connsiteY9" fmla="*/ 52786 h 201660"/>
                  <a:gd name="connsiteX10" fmla="*/ 591759 w 754507"/>
                  <a:gd name="connsiteY10" fmla="*/ 52786 h 201660"/>
                  <a:gd name="connsiteX11" fmla="*/ 567939 w 754507"/>
                  <a:gd name="connsiteY11" fmla="*/ 100426 h 201660"/>
                  <a:gd name="connsiteX12" fmla="*/ 541142 w 754507"/>
                  <a:gd name="connsiteY12" fmla="*/ 133178 h 201660"/>
                  <a:gd name="connsiteX13" fmla="*/ 535187 w 754507"/>
                  <a:gd name="connsiteY13" fmla="*/ 148065 h 201660"/>
                  <a:gd name="connsiteX14" fmla="*/ 439908 w 754507"/>
                  <a:gd name="connsiteY14" fmla="*/ 201660 h 201660"/>
                  <a:gd name="connsiteX15" fmla="*/ 380358 w 754507"/>
                  <a:gd name="connsiteY15" fmla="*/ 174863 h 201660"/>
                  <a:gd name="connsiteX16" fmla="*/ 344629 w 754507"/>
                  <a:gd name="connsiteY16" fmla="*/ 192727 h 201660"/>
                  <a:gd name="connsiteX17" fmla="*/ 320809 w 754507"/>
                  <a:gd name="connsiteY17" fmla="*/ 162953 h 201660"/>
                  <a:gd name="connsiteX18" fmla="*/ 329741 w 754507"/>
                  <a:gd name="connsiteY18" fmla="*/ 136155 h 201660"/>
                  <a:gd name="connsiteX19" fmla="*/ 305921 w 754507"/>
                  <a:gd name="connsiteY19" fmla="*/ 106381 h 201660"/>
                  <a:gd name="connsiteX20" fmla="*/ 273169 w 754507"/>
                  <a:gd name="connsiteY20" fmla="*/ 91493 h 201660"/>
                  <a:gd name="connsiteX21" fmla="*/ 243395 w 754507"/>
                  <a:gd name="connsiteY21" fmla="*/ 55764 h 201660"/>
                  <a:gd name="connsiteX22" fmla="*/ 186823 w 754507"/>
                  <a:gd name="connsiteY22" fmla="*/ 46831 h 201660"/>
                  <a:gd name="connsiteX23" fmla="*/ 157048 w 754507"/>
                  <a:gd name="connsiteY23" fmla="*/ 23011 h 201660"/>
                  <a:gd name="connsiteX24" fmla="*/ 130251 w 754507"/>
                  <a:gd name="connsiteY24" fmla="*/ 100426 h 201660"/>
                  <a:gd name="connsiteX25" fmla="*/ 109408 w 754507"/>
                  <a:gd name="connsiteY25" fmla="*/ 130201 h 201660"/>
                  <a:gd name="connsiteX26" fmla="*/ 17107 w 754507"/>
                  <a:gd name="connsiteY26" fmla="*/ 177840 h 201660"/>
                  <a:gd name="connsiteX27" fmla="*/ 8174 w 754507"/>
                  <a:gd name="connsiteY27" fmla="*/ 136155 h 201660"/>
                  <a:gd name="connsiteX28" fmla="*/ 14129 w 754507"/>
                  <a:gd name="connsiteY28" fmla="*/ 11102 h 20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54507" h="201660">
                    <a:moveTo>
                      <a:pt x="0" y="0"/>
                    </a:moveTo>
                    <a:lnTo>
                      <a:pt x="754507" y="0"/>
                    </a:lnTo>
                    <a:lnTo>
                      <a:pt x="754507" y="84651"/>
                    </a:lnTo>
                    <a:lnTo>
                      <a:pt x="731700" y="79583"/>
                    </a:lnTo>
                    <a:lnTo>
                      <a:pt x="681083" y="52786"/>
                    </a:lnTo>
                    <a:lnTo>
                      <a:pt x="681083" y="82561"/>
                    </a:lnTo>
                    <a:lnTo>
                      <a:pt x="672151" y="97448"/>
                    </a:lnTo>
                    <a:lnTo>
                      <a:pt x="633444" y="121268"/>
                    </a:lnTo>
                    <a:lnTo>
                      <a:pt x="621534" y="88516"/>
                    </a:lnTo>
                    <a:lnTo>
                      <a:pt x="606646" y="52786"/>
                    </a:lnTo>
                    <a:lnTo>
                      <a:pt x="591759" y="52786"/>
                    </a:lnTo>
                    <a:lnTo>
                      <a:pt x="567939" y="100426"/>
                    </a:lnTo>
                    <a:lnTo>
                      <a:pt x="541142" y="133178"/>
                    </a:lnTo>
                    <a:lnTo>
                      <a:pt x="535187" y="148065"/>
                    </a:lnTo>
                    <a:lnTo>
                      <a:pt x="439908" y="201660"/>
                    </a:lnTo>
                    <a:lnTo>
                      <a:pt x="380358" y="174863"/>
                    </a:lnTo>
                    <a:lnTo>
                      <a:pt x="344629" y="192727"/>
                    </a:lnTo>
                    <a:lnTo>
                      <a:pt x="320809" y="162953"/>
                    </a:lnTo>
                    <a:lnTo>
                      <a:pt x="329741" y="136155"/>
                    </a:lnTo>
                    <a:lnTo>
                      <a:pt x="305921" y="106381"/>
                    </a:lnTo>
                    <a:lnTo>
                      <a:pt x="273169" y="91493"/>
                    </a:lnTo>
                    <a:lnTo>
                      <a:pt x="243395" y="55764"/>
                    </a:lnTo>
                    <a:lnTo>
                      <a:pt x="186823" y="46831"/>
                    </a:lnTo>
                    <a:lnTo>
                      <a:pt x="157048" y="23011"/>
                    </a:lnTo>
                    <a:lnTo>
                      <a:pt x="130251" y="100426"/>
                    </a:lnTo>
                    <a:lnTo>
                      <a:pt x="109408" y="130201"/>
                    </a:lnTo>
                    <a:lnTo>
                      <a:pt x="17107" y="177840"/>
                    </a:lnTo>
                    <a:lnTo>
                      <a:pt x="8174" y="136155"/>
                    </a:lnTo>
                    <a:lnTo>
                      <a:pt x="14129" y="1110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985EB281-A9B6-C419-03F5-15403FEDEAFA}"/>
                  </a:ext>
                </a:extLst>
              </p:cNvPr>
              <p:cNvSpPr/>
              <p:nvPr/>
            </p:nvSpPr>
            <p:spPr>
              <a:xfrm>
                <a:off x="1589357" y="992614"/>
                <a:ext cx="1381546" cy="137856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EEA4AAE1-ADEC-4C9A-2E76-34601106FC5E}"/>
                  </a:ext>
                </a:extLst>
              </p:cNvPr>
              <p:cNvSpPr/>
              <p:nvPr/>
            </p:nvSpPr>
            <p:spPr>
              <a:xfrm>
                <a:off x="2533218" y="1401939"/>
                <a:ext cx="838633" cy="1306298"/>
              </a:xfrm>
              <a:custGeom>
                <a:avLst/>
                <a:gdLst>
                  <a:gd name="connsiteX0" fmla="*/ 838633 w 838633"/>
                  <a:gd name="connsiteY0" fmla="*/ 0 h 1306298"/>
                  <a:gd name="connsiteX1" fmla="*/ 838633 w 838633"/>
                  <a:gd name="connsiteY1" fmla="*/ 449902 h 1306298"/>
                  <a:gd name="connsiteX2" fmla="*/ 801932 w 838633"/>
                  <a:gd name="connsiteY2" fmla="*/ 460097 h 1306298"/>
                  <a:gd name="connsiteX3" fmla="*/ 811857 w 838633"/>
                  <a:gd name="connsiteY3" fmla="*/ 539496 h 1306298"/>
                  <a:gd name="connsiteX4" fmla="*/ 811857 w 838633"/>
                  <a:gd name="connsiteY4" fmla="*/ 579196 h 1306298"/>
                  <a:gd name="connsiteX5" fmla="*/ 829226 w 838633"/>
                  <a:gd name="connsiteY5" fmla="*/ 589121 h 1306298"/>
                  <a:gd name="connsiteX6" fmla="*/ 838633 w 838633"/>
                  <a:gd name="connsiteY6" fmla="*/ 592256 h 1306298"/>
                  <a:gd name="connsiteX7" fmla="*/ 838633 w 838633"/>
                  <a:gd name="connsiteY7" fmla="*/ 1306298 h 1306298"/>
                  <a:gd name="connsiteX8" fmla="*/ 809872 w 838633"/>
                  <a:gd name="connsiteY8" fmla="*/ 1290811 h 1306298"/>
                  <a:gd name="connsiteX9" fmla="*/ 824759 w 838633"/>
                  <a:gd name="connsiteY9" fmla="*/ 1266991 h 1306298"/>
                  <a:gd name="connsiteX10" fmla="*/ 797962 w 838633"/>
                  <a:gd name="connsiteY10" fmla="*/ 1237217 h 1306298"/>
                  <a:gd name="connsiteX11" fmla="*/ 774142 w 838633"/>
                  <a:gd name="connsiteY11" fmla="*/ 1198510 h 1306298"/>
                  <a:gd name="connsiteX12" fmla="*/ 738413 w 838633"/>
                  <a:gd name="connsiteY12" fmla="*/ 1213397 h 1306298"/>
                  <a:gd name="connsiteX13" fmla="*/ 726503 w 838633"/>
                  <a:gd name="connsiteY13" fmla="*/ 1231262 h 1306298"/>
                  <a:gd name="connsiteX14" fmla="*/ 711616 w 838633"/>
                  <a:gd name="connsiteY14" fmla="*/ 1243172 h 1306298"/>
                  <a:gd name="connsiteX15" fmla="*/ 663976 w 838633"/>
                  <a:gd name="connsiteY15" fmla="*/ 1243172 h 1306298"/>
                  <a:gd name="connsiteX16" fmla="*/ 631224 w 838633"/>
                  <a:gd name="connsiteY16" fmla="*/ 1243172 h 1306298"/>
                  <a:gd name="connsiteX17" fmla="*/ 628246 w 838633"/>
                  <a:gd name="connsiteY17" fmla="*/ 1216374 h 1306298"/>
                  <a:gd name="connsiteX18" fmla="*/ 600486 w 838633"/>
                  <a:gd name="connsiteY18" fmla="*/ 1213599 h 1306298"/>
                  <a:gd name="connsiteX19" fmla="*/ 598472 w 838633"/>
                  <a:gd name="connsiteY19" fmla="*/ 1199502 h 1306298"/>
                  <a:gd name="connsiteX20" fmla="*/ 563735 w 838633"/>
                  <a:gd name="connsiteY20" fmla="*/ 1172208 h 1306298"/>
                  <a:gd name="connsiteX21" fmla="*/ 504185 w 838633"/>
                  <a:gd name="connsiteY21" fmla="*/ 1132508 h 1306298"/>
                  <a:gd name="connsiteX22" fmla="*/ 494260 w 838633"/>
                  <a:gd name="connsiteY22" fmla="*/ 1035741 h 1306298"/>
                  <a:gd name="connsiteX23" fmla="*/ 516591 w 838633"/>
                  <a:gd name="connsiteY23" fmla="*/ 1008449 h 1306298"/>
                  <a:gd name="connsiteX24" fmla="*/ 491779 w 838633"/>
                  <a:gd name="connsiteY24" fmla="*/ 986117 h 1306298"/>
                  <a:gd name="connsiteX25" fmla="*/ 489298 w 838633"/>
                  <a:gd name="connsiteY25" fmla="*/ 963785 h 1306298"/>
                  <a:gd name="connsiteX26" fmla="*/ 469448 w 838633"/>
                  <a:gd name="connsiteY26" fmla="*/ 946417 h 1306298"/>
                  <a:gd name="connsiteX27" fmla="*/ 462004 w 838633"/>
                  <a:gd name="connsiteY27" fmla="*/ 896793 h 1306298"/>
                  <a:gd name="connsiteX28" fmla="*/ 409899 w 838633"/>
                  <a:gd name="connsiteY28" fmla="*/ 847168 h 1306298"/>
                  <a:gd name="connsiteX29" fmla="*/ 395011 w 838633"/>
                  <a:gd name="connsiteY29" fmla="*/ 775212 h 1306298"/>
                  <a:gd name="connsiteX30" fmla="*/ 347868 w 838633"/>
                  <a:gd name="connsiteY30" fmla="*/ 735512 h 1306298"/>
                  <a:gd name="connsiteX31" fmla="*/ 330499 w 838633"/>
                  <a:gd name="connsiteY31" fmla="*/ 710701 h 1306298"/>
                  <a:gd name="connsiteX32" fmla="*/ 268469 w 838633"/>
                  <a:gd name="connsiteY32" fmla="*/ 693332 h 1306298"/>
                  <a:gd name="connsiteX33" fmla="*/ 213882 w 838633"/>
                  <a:gd name="connsiteY33" fmla="*/ 718144 h 1306298"/>
                  <a:gd name="connsiteX34" fmla="*/ 179145 w 838633"/>
                  <a:gd name="connsiteY34" fmla="*/ 718144 h 1306298"/>
                  <a:gd name="connsiteX35" fmla="*/ 181626 w 838633"/>
                  <a:gd name="connsiteY35" fmla="*/ 777694 h 1306298"/>
                  <a:gd name="connsiteX36" fmla="*/ 194032 w 838633"/>
                  <a:gd name="connsiteY36" fmla="*/ 800026 h 1306298"/>
                  <a:gd name="connsiteX37" fmla="*/ 223807 w 838633"/>
                  <a:gd name="connsiteY37" fmla="*/ 852131 h 1306298"/>
                  <a:gd name="connsiteX38" fmla="*/ 208919 w 838633"/>
                  <a:gd name="connsiteY38" fmla="*/ 871980 h 1306298"/>
                  <a:gd name="connsiteX39" fmla="*/ 226288 w 838633"/>
                  <a:gd name="connsiteY39" fmla="*/ 886868 h 1306298"/>
                  <a:gd name="connsiteX40" fmla="*/ 226288 w 838633"/>
                  <a:gd name="connsiteY40" fmla="*/ 896793 h 1306298"/>
                  <a:gd name="connsiteX41" fmla="*/ 208919 w 838633"/>
                  <a:gd name="connsiteY41" fmla="*/ 914160 h 1306298"/>
                  <a:gd name="connsiteX42" fmla="*/ 191551 w 838633"/>
                  <a:gd name="connsiteY42" fmla="*/ 934010 h 1306298"/>
                  <a:gd name="connsiteX43" fmla="*/ 161776 w 838633"/>
                  <a:gd name="connsiteY43" fmla="*/ 934010 h 1306298"/>
                  <a:gd name="connsiteX44" fmla="*/ 146889 w 838633"/>
                  <a:gd name="connsiteY44" fmla="*/ 896793 h 1306298"/>
                  <a:gd name="connsiteX45" fmla="*/ 141926 w 838633"/>
                  <a:gd name="connsiteY45" fmla="*/ 896793 h 1306298"/>
                  <a:gd name="connsiteX46" fmla="*/ 129520 w 838633"/>
                  <a:gd name="connsiteY46" fmla="*/ 889350 h 1306298"/>
                  <a:gd name="connsiteX47" fmla="*/ 104708 w 838633"/>
                  <a:gd name="connsiteY47" fmla="*/ 894311 h 1306298"/>
                  <a:gd name="connsiteX48" fmla="*/ 77414 w 838633"/>
                  <a:gd name="connsiteY48" fmla="*/ 874461 h 1306298"/>
                  <a:gd name="connsiteX49" fmla="*/ 67489 w 838633"/>
                  <a:gd name="connsiteY49" fmla="*/ 844686 h 1306298"/>
                  <a:gd name="connsiteX50" fmla="*/ 12902 w 838633"/>
                  <a:gd name="connsiteY50" fmla="*/ 839725 h 1306298"/>
                  <a:gd name="connsiteX51" fmla="*/ 4560 w 838633"/>
                  <a:gd name="connsiteY51" fmla="*/ 816170 h 1306298"/>
                  <a:gd name="connsiteX52" fmla="*/ 17865 w 838633"/>
                  <a:gd name="connsiteY52" fmla="*/ 820371 h 1306298"/>
                  <a:gd name="connsiteX53" fmla="*/ 44662 w 838633"/>
                  <a:gd name="connsiteY53" fmla="*/ 796551 h 1306298"/>
                  <a:gd name="connsiteX54" fmla="*/ 56572 w 838633"/>
                  <a:gd name="connsiteY54" fmla="*/ 707227 h 1306298"/>
                  <a:gd name="connsiteX55" fmla="*/ 14887 w 838633"/>
                  <a:gd name="connsiteY55" fmla="*/ 659587 h 1306298"/>
                  <a:gd name="connsiteX56" fmla="*/ 23820 w 838633"/>
                  <a:gd name="connsiteY56" fmla="*/ 632790 h 1306298"/>
                  <a:gd name="connsiteX57" fmla="*/ 0 w 838633"/>
                  <a:gd name="connsiteY57" fmla="*/ 623858 h 1306298"/>
                  <a:gd name="connsiteX58" fmla="*/ 0 w 838633"/>
                  <a:gd name="connsiteY58" fmla="*/ 600038 h 1306298"/>
                  <a:gd name="connsiteX59" fmla="*/ 41685 w 838633"/>
                  <a:gd name="connsiteY59" fmla="*/ 600038 h 1306298"/>
                  <a:gd name="connsiteX60" fmla="*/ 32752 w 838633"/>
                  <a:gd name="connsiteY60" fmla="*/ 567286 h 1306298"/>
                  <a:gd name="connsiteX61" fmla="*/ 38707 w 838633"/>
                  <a:gd name="connsiteY61" fmla="*/ 555376 h 1306298"/>
                  <a:gd name="connsiteX62" fmla="*/ 26797 w 838633"/>
                  <a:gd name="connsiteY62" fmla="*/ 489872 h 1306298"/>
                  <a:gd name="connsiteX63" fmla="*/ 11910 w 838633"/>
                  <a:gd name="connsiteY63" fmla="*/ 477962 h 1306298"/>
                  <a:gd name="connsiteX64" fmla="*/ 41685 w 838633"/>
                  <a:gd name="connsiteY64" fmla="*/ 448187 h 1306298"/>
                  <a:gd name="connsiteX65" fmla="*/ 47640 w 838633"/>
                  <a:gd name="connsiteY65" fmla="*/ 430322 h 1306298"/>
                  <a:gd name="connsiteX66" fmla="*/ 71459 w 838633"/>
                  <a:gd name="connsiteY66" fmla="*/ 427345 h 1306298"/>
                  <a:gd name="connsiteX67" fmla="*/ 71459 w 838633"/>
                  <a:gd name="connsiteY67" fmla="*/ 367795 h 1306298"/>
                  <a:gd name="connsiteX68" fmla="*/ 95279 w 838633"/>
                  <a:gd name="connsiteY68" fmla="*/ 329088 h 1306298"/>
                  <a:gd name="connsiteX69" fmla="*/ 113144 w 838633"/>
                  <a:gd name="connsiteY69" fmla="*/ 317178 h 1306298"/>
                  <a:gd name="connsiteX70" fmla="*/ 139941 w 838633"/>
                  <a:gd name="connsiteY70" fmla="*/ 269539 h 1306298"/>
                  <a:gd name="connsiteX71" fmla="*/ 202468 w 838633"/>
                  <a:gd name="connsiteY71" fmla="*/ 248696 h 1306298"/>
                  <a:gd name="connsiteX72" fmla="*/ 235220 w 838633"/>
                  <a:gd name="connsiteY72" fmla="*/ 230832 h 1306298"/>
                  <a:gd name="connsiteX73" fmla="*/ 267972 w 838633"/>
                  <a:gd name="connsiteY73" fmla="*/ 254651 h 1306298"/>
                  <a:gd name="connsiteX74" fmla="*/ 315612 w 838633"/>
                  <a:gd name="connsiteY74" fmla="*/ 239764 h 1306298"/>
                  <a:gd name="connsiteX75" fmla="*/ 333477 w 838633"/>
                  <a:gd name="connsiteY75" fmla="*/ 257629 h 1306298"/>
                  <a:gd name="connsiteX76" fmla="*/ 378139 w 838633"/>
                  <a:gd name="connsiteY76" fmla="*/ 251674 h 1306298"/>
                  <a:gd name="connsiteX77" fmla="*/ 413869 w 838633"/>
                  <a:gd name="connsiteY77" fmla="*/ 230832 h 1306298"/>
                  <a:gd name="connsiteX78" fmla="*/ 410891 w 838633"/>
                  <a:gd name="connsiteY78" fmla="*/ 207012 h 1306298"/>
                  <a:gd name="connsiteX79" fmla="*/ 428756 w 838633"/>
                  <a:gd name="connsiteY79" fmla="*/ 192124 h 1306298"/>
                  <a:gd name="connsiteX80" fmla="*/ 428756 w 838633"/>
                  <a:gd name="connsiteY80" fmla="*/ 165327 h 1306298"/>
                  <a:gd name="connsiteX81" fmla="*/ 413869 w 838633"/>
                  <a:gd name="connsiteY81" fmla="*/ 129598 h 1306298"/>
                  <a:gd name="connsiteX82" fmla="*/ 433673 w 838633"/>
                  <a:gd name="connsiteY82" fmla="*/ 92466 h 1306298"/>
                  <a:gd name="connsiteX83" fmla="*/ 444636 w 838633"/>
                  <a:gd name="connsiteY83" fmla="*/ 90393 h 1306298"/>
                  <a:gd name="connsiteX84" fmla="*/ 504185 w 838633"/>
                  <a:gd name="connsiteY84" fmla="*/ 100318 h 1306298"/>
                  <a:gd name="connsiteX85" fmla="*/ 531479 w 838633"/>
                  <a:gd name="connsiteY85" fmla="*/ 137538 h 1306298"/>
                  <a:gd name="connsiteX86" fmla="*/ 712608 w 838633"/>
                  <a:gd name="connsiteY86" fmla="*/ 147462 h 1306298"/>
                  <a:gd name="connsiteX87" fmla="*/ 722533 w 838633"/>
                  <a:gd name="connsiteY87" fmla="*/ 107763 h 1306298"/>
                  <a:gd name="connsiteX88" fmla="*/ 757270 w 838633"/>
                  <a:gd name="connsiteY88" fmla="*/ 90393 h 1306298"/>
                  <a:gd name="connsiteX89" fmla="*/ 774639 w 838633"/>
                  <a:gd name="connsiteY89" fmla="*/ 73026 h 1306298"/>
                  <a:gd name="connsiteX90" fmla="*/ 789526 w 838633"/>
                  <a:gd name="connsiteY90" fmla="*/ 53176 h 1306298"/>
                  <a:gd name="connsiteX91" fmla="*/ 796970 w 838633"/>
                  <a:gd name="connsiteY91" fmla="*/ 35808 h 1306298"/>
                  <a:gd name="connsiteX92" fmla="*/ 799451 w 838633"/>
                  <a:gd name="connsiteY92" fmla="*/ 18439 h 1306298"/>
                  <a:gd name="connsiteX0" fmla="*/ 838633 w 1721283"/>
                  <a:gd name="connsiteY0" fmla="*/ 0 h 1306298"/>
                  <a:gd name="connsiteX1" fmla="*/ 838633 w 1721283"/>
                  <a:gd name="connsiteY1" fmla="*/ 449902 h 1306298"/>
                  <a:gd name="connsiteX2" fmla="*/ 801932 w 1721283"/>
                  <a:gd name="connsiteY2" fmla="*/ 460097 h 1306298"/>
                  <a:gd name="connsiteX3" fmla="*/ 811857 w 1721283"/>
                  <a:gd name="connsiteY3" fmla="*/ 539496 h 1306298"/>
                  <a:gd name="connsiteX4" fmla="*/ 811857 w 1721283"/>
                  <a:gd name="connsiteY4" fmla="*/ 579196 h 1306298"/>
                  <a:gd name="connsiteX5" fmla="*/ 829226 w 1721283"/>
                  <a:gd name="connsiteY5" fmla="*/ 589121 h 1306298"/>
                  <a:gd name="connsiteX6" fmla="*/ 1721283 w 1721283"/>
                  <a:gd name="connsiteY6" fmla="*/ 792281 h 1306298"/>
                  <a:gd name="connsiteX7" fmla="*/ 838633 w 1721283"/>
                  <a:gd name="connsiteY7" fmla="*/ 1306298 h 1306298"/>
                  <a:gd name="connsiteX8" fmla="*/ 809872 w 1721283"/>
                  <a:gd name="connsiteY8" fmla="*/ 1290811 h 1306298"/>
                  <a:gd name="connsiteX9" fmla="*/ 824759 w 1721283"/>
                  <a:gd name="connsiteY9" fmla="*/ 1266991 h 1306298"/>
                  <a:gd name="connsiteX10" fmla="*/ 797962 w 1721283"/>
                  <a:gd name="connsiteY10" fmla="*/ 1237217 h 1306298"/>
                  <a:gd name="connsiteX11" fmla="*/ 774142 w 1721283"/>
                  <a:gd name="connsiteY11" fmla="*/ 1198510 h 1306298"/>
                  <a:gd name="connsiteX12" fmla="*/ 738413 w 1721283"/>
                  <a:gd name="connsiteY12" fmla="*/ 1213397 h 1306298"/>
                  <a:gd name="connsiteX13" fmla="*/ 726503 w 1721283"/>
                  <a:gd name="connsiteY13" fmla="*/ 1231262 h 1306298"/>
                  <a:gd name="connsiteX14" fmla="*/ 711616 w 1721283"/>
                  <a:gd name="connsiteY14" fmla="*/ 1243172 h 1306298"/>
                  <a:gd name="connsiteX15" fmla="*/ 663976 w 1721283"/>
                  <a:gd name="connsiteY15" fmla="*/ 1243172 h 1306298"/>
                  <a:gd name="connsiteX16" fmla="*/ 631224 w 1721283"/>
                  <a:gd name="connsiteY16" fmla="*/ 1243172 h 1306298"/>
                  <a:gd name="connsiteX17" fmla="*/ 628246 w 1721283"/>
                  <a:gd name="connsiteY17" fmla="*/ 1216374 h 1306298"/>
                  <a:gd name="connsiteX18" fmla="*/ 600486 w 1721283"/>
                  <a:gd name="connsiteY18" fmla="*/ 1213599 h 1306298"/>
                  <a:gd name="connsiteX19" fmla="*/ 598472 w 1721283"/>
                  <a:gd name="connsiteY19" fmla="*/ 1199502 h 1306298"/>
                  <a:gd name="connsiteX20" fmla="*/ 563735 w 1721283"/>
                  <a:gd name="connsiteY20" fmla="*/ 1172208 h 1306298"/>
                  <a:gd name="connsiteX21" fmla="*/ 504185 w 1721283"/>
                  <a:gd name="connsiteY21" fmla="*/ 1132508 h 1306298"/>
                  <a:gd name="connsiteX22" fmla="*/ 494260 w 1721283"/>
                  <a:gd name="connsiteY22" fmla="*/ 1035741 h 1306298"/>
                  <a:gd name="connsiteX23" fmla="*/ 516591 w 1721283"/>
                  <a:gd name="connsiteY23" fmla="*/ 1008449 h 1306298"/>
                  <a:gd name="connsiteX24" fmla="*/ 491779 w 1721283"/>
                  <a:gd name="connsiteY24" fmla="*/ 986117 h 1306298"/>
                  <a:gd name="connsiteX25" fmla="*/ 489298 w 1721283"/>
                  <a:gd name="connsiteY25" fmla="*/ 963785 h 1306298"/>
                  <a:gd name="connsiteX26" fmla="*/ 469448 w 1721283"/>
                  <a:gd name="connsiteY26" fmla="*/ 946417 h 1306298"/>
                  <a:gd name="connsiteX27" fmla="*/ 462004 w 1721283"/>
                  <a:gd name="connsiteY27" fmla="*/ 896793 h 1306298"/>
                  <a:gd name="connsiteX28" fmla="*/ 409899 w 1721283"/>
                  <a:gd name="connsiteY28" fmla="*/ 847168 h 1306298"/>
                  <a:gd name="connsiteX29" fmla="*/ 395011 w 1721283"/>
                  <a:gd name="connsiteY29" fmla="*/ 775212 h 1306298"/>
                  <a:gd name="connsiteX30" fmla="*/ 347868 w 1721283"/>
                  <a:gd name="connsiteY30" fmla="*/ 735512 h 1306298"/>
                  <a:gd name="connsiteX31" fmla="*/ 330499 w 1721283"/>
                  <a:gd name="connsiteY31" fmla="*/ 710701 h 1306298"/>
                  <a:gd name="connsiteX32" fmla="*/ 268469 w 1721283"/>
                  <a:gd name="connsiteY32" fmla="*/ 693332 h 1306298"/>
                  <a:gd name="connsiteX33" fmla="*/ 213882 w 1721283"/>
                  <a:gd name="connsiteY33" fmla="*/ 718144 h 1306298"/>
                  <a:gd name="connsiteX34" fmla="*/ 179145 w 1721283"/>
                  <a:gd name="connsiteY34" fmla="*/ 718144 h 1306298"/>
                  <a:gd name="connsiteX35" fmla="*/ 181626 w 1721283"/>
                  <a:gd name="connsiteY35" fmla="*/ 777694 h 1306298"/>
                  <a:gd name="connsiteX36" fmla="*/ 194032 w 1721283"/>
                  <a:gd name="connsiteY36" fmla="*/ 800026 h 1306298"/>
                  <a:gd name="connsiteX37" fmla="*/ 223807 w 1721283"/>
                  <a:gd name="connsiteY37" fmla="*/ 852131 h 1306298"/>
                  <a:gd name="connsiteX38" fmla="*/ 208919 w 1721283"/>
                  <a:gd name="connsiteY38" fmla="*/ 871980 h 1306298"/>
                  <a:gd name="connsiteX39" fmla="*/ 226288 w 1721283"/>
                  <a:gd name="connsiteY39" fmla="*/ 886868 h 1306298"/>
                  <a:gd name="connsiteX40" fmla="*/ 226288 w 1721283"/>
                  <a:gd name="connsiteY40" fmla="*/ 896793 h 1306298"/>
                  <a:gd name="connsiteX41" fmla="*/ 208919 w 1721283"/>
                  <a:gd name="connsiteY41" fmla="*/ 914160 h 1306298"/>
                  <a:gd name="connsiteX42" fmla="*/ 191551 w 1721283"/>
                  <a:gd name="connsiteY42" fmla="*/ 934010 h 1306298"/>
                  <a:gd name="connsiteX43" fmla="*/ 161776 w 1721283"/>
                  <a:gd name="connsiteY43" fmla="*/ 934010 h 1306298"/>
                  <a:gd name="connsiteX44" fmla="*/ 146889 w 1721283"/>
                  <a:gd name="connsiteY44" fmla="*/ 896793 h 1306298"/>
                  <a:gd name="connsiteX45" fmla="*/ 141926 w 1721283"/>
                  <a:gd name="connsiteY45" fmla="*/ 896793 h 1306298"/>
                  <a:gd name="connsiteX46" fmla="*/ 129520 w 1721283"/>
                  <a:gd name="connsiteY46" fmla="*/ 889350 h 1306298"/>
                  <a:gd name="connsiteX47" fmla="*/ 104708 w 1721283"/>
                  <a:gd name="connsiteY47" fmla="*/ 894311 h 1306298"/>
                  <a:gd name="connsiteX48" fmla="*/ 77414 w 1721283"/>
                  <a:gd name="connsiteY48" fmla="*/ 874461 h 1306298"/>
                  <a:gd name="connsiteX49" fmla="*/ 67489 w 1721283"/>
                  <a:gd name="connsiteY49" fmla="*/ 844686 h 1306298"/>
                  <a:gd name="connsiteX50" fmla="*/ 12902 w 1721283"/>
                  <a:gd name="connsiteY50" fmla="*/ 839725 h 1306298"/>
                  <a:gd name="connsiteX51" fmla="*/ 4560 w 1721283"/>
                  <a:gd name="connsiteY51" fmla="*/ 816170 h 1306298"/>
                  <a:gd name="connsiteX52" fmla="*/ 17865 w 1721283"/>
                  <a:gd name="connsiteY52" fmla="*/ 820371 h 1306298"/>
                  <a:gd name="connsiteX53" fmla="*/ 44662 w 1721283"/>
                  <a:gd name="connsiteY53" fmla="*/ 796551 h 1306298"/>
                  <a:gd name="connsiteX54" fmla="*/ 56572 w 1721283"/>
                  <a:gd name="connsiteY54" fmla="*/ 707227 h 1306298"/>
                  <a:gd name="connsiteX55" fmla="*/ 14887 w 1721283"/>
                  <a:gd name="connsiteY55" fmla="*/ 659587 h 1306298"/>
                  <a:gd name="connsiteX56" fmla="*/ 23820 w 1721283"/>
                  <a:gd name="connsiteY56" fmla="*/ 632790 h 1306298"/>
                  <a:gd name="connsiteX57" fmla="*/ 0 w 1721283"/>
                  <a:gd name="connsiteY57" fmla="*/ 623858 h 1306298"/>
                  <a:gd name="connsiteX58" fmla="*/ 0 w 1721283"/>
                  <a:gd name="connsiteY58" fmla="*/ 600038 h 1306298"/>
                  <a:gd name="connsiteX59" fmla="*/ 41685 w 1721283"/>
                  <a:gd name="connsiteY59" fmla="*/ 600038 h 1306298"/>
                  <a:gd name="connsiteX60" fmla="*/ 32752 w 1721283"/>
                  <a:gd name="connsiteY60" fmla="*/ 567286 h 1306298"/>
                  <a:gd name="connsiteX61" fmla="*/ 38707 w 1721283"/>
                  <a:gd name="connsiteY61" fmla="*/ 555376 h 1306298"/>
                  <a:gd name="connsiteX62" fmla="*/ 26797 w 1721283"/>
                  <a:gd name="connsiteY62" fmla="*/ 489872 h 1306298"/>
                  <a:gd name="connsiteX63" fmla="*/ 11910 w 1721283"/>
                  <a:gd name="connsiteY63" fmla="*/ 477962 h 1306298"/>
                  <a:gd name="connsiteX64" fmla="*/ 41685 w 1721283"/>
                  <a:gd name="connsiteY64" fmla="*/ 448187 h 1306298"/>
                  <a:gd name="connsiteX65" fmla="*/ 47640 w 1721283"/>
                  <a:gd name="connsiteY65" fmla="*/ 430322 h 1306298"/>
                  <a:gd name="connsiteX66" fmla="*/ 71459 w 1721283"/>
                  <a:gd name="connsiteY66" fmla="*/ 427345 h 1306298"/>
                  <a:gd name="connsiteX67" fmla="*/ 71459 w 1721283"/>
                  <a:gd name="connsiteY67" fmla="*/ 367795 h 1306298"/>
                  <a:gd name="connsiteX68" fmla="*/ 95279 w 1721283"/>
                  <a:gd name="connsiteY68" fmla="*/ 329088 h 1306298"/>
                  <a:gd name="connsiteX69" fmla="*/ 113144 w 1721283"/>
                  <a:gd name="connsiteY69" fmla="*/ 317178 h 1306298"/>
                  <a:gd name="connsiteX70" fmla="*/ 139941 w 1721283"/>
                  <a:gd name="connsiteY70" fmla="*/ 269539 h 1306298"/>
                  <a:gd name="connsiteX71" fmla="*/ 202468 w 1721283"/>
                  <a:gd name="connsiteY71" fmla="*/ 248696 h 1306298"/>
                  <a:gd name="connsiteX72" fmla="*/ 235220 w 1721283"/>
                  <a:gd name="connsiteY72" fmla="*/ 230832 h 1306298"/>
                  <a:gd name="connsiteX73" fmla="*/ 267972 w 1721283"/>
                  <a:gd name="connsiteY73" fmla="*/ 254651 h 1306298"/>
                  <a:gd name="connsiteX74" fmla="*/ 315612 w 1721283"/>
                  <a:gd name="connsiteY74" fmla="*/ 239764 h 1306298"/>
                  <a:gd name="connsiteX75" fmla="*/ 333477 w 1721283"/>
                  <a:gd name="connsiteY75" fmla="*/ 257629 h 1306298"/>
                  <a:gd name="connsiteX76" fmla="*/ 378139 w 1721283"/>
                  <a:gd name="connsiteY76" fmla="*/ 251674 h 1306298"/>
                  <a:gd name="connsiteX77" fmla="*/ 413869 w 1721283"/>
                  <a:gd name="connsiteY77" fmla="*/ 230832 h 1306298"/>
                  <a:gd name="connsiteX78" fmla="*/ 410891 w 1721283"/>
                  <a:gd name="connsiteY78" fmla="*/ 207012 h 1306298"/>
                  <a:gd name="connsiteX79" fmla="*/ 428756 w 1721283"/>
                  <a:gd name="connsiteY79" fmla="*/ 192124 h 1306298"/>
                  <a:gd name="connsiteX80" fmla="*/ 428756 w 1721283"/>
                  <a:gd name="connsiteY80" fmla="*/ 165327 h 1306298"/>
                  <a:gd name="connsiteX81" fmla="*/ 413869 w 1721283"/>
                  <a:gd name="connsiteY81" fmla="*/ 129598 h 1306298"/>
                  <a:gd name="connsiteX82" fmla="*/ 433673 w 1721283"/>
                  <a:gd name="connsiteY82" fmla="*/ 92466 h 1306298"/>
                  <a:gd name="connsiteX83" fmla="*/ 444636 w 1721283"/>
                  <a:gd name="connsiteY83" fmla="*/ 90393 h 1306298"/>
                  <a:gd name="connsiteX84" fmla="*/ 504185 w 1721283"/>
                  <a:gd name="connsiteY84" fmla="*/ 100318 h 1306298"/>
                  <a:gd name="connsiteX85" fmla="*/ 531479 w 1721283"/>
                  <a:gd name="connsiteY85" fmla="*/ 137538 h 1306298"/>
                  <a:gd name="connsiteX86" fmla="*/ 712608 w 1721283"/>
                  <a:gd name="connsiteY86" fmla="*/ 147462 h 1306298"/>
                  <a:gd name="connsiteX87" fmla="*/ 722533 w 1721283"/>
                  <a:gd name="connsiteY87" fmla="*/ 107763 h 1306298"/>
                  <a:gd name="connsiteX88" fmla="*/ 757270 w 1721283"/>
                  <a:gd name="connsiteY88" fmla="*/ 90393 h 1306298"/>
                  <a:gd name="connsiteX89" fmla="*/ 774639 w 1721283"/>
                  <a:gd name="connsiteY89" fmla="*/ 73026 h 1306298"/>
                  <a:gd name="connsiteX90" fmla="*/ 789526 w 1721283"/>
                  <a:gd name="connsiteY90" fmla="*/ 53176 h 1306298"/>
                  <a:gd name="connsiteX91" fmla="*/ 796970 w 1721283"/>
                  <a:gd name="connsiteY91" fmla="*/ 35808 h 1306298"/>
                  <a:gd name="connsiteX92" fmla="*/ 799451 w 1721283"/>
                  <a:gd name="connsiteY92" fmla="*/ 18439 h 1306298"/>
                  <a:gd name="connsiteX93" fmla="*/ 838633 w 1721283"/>
                  <a:gd name="connsiteY93" fmla="*/ 0 h 1306298"/>
                  <a:gd name="connsiteX0" fmla="*/ 838633 w 1721283"/>
                  <a:gd name="connsiteY0" fmla="*/ 0 h 1306298"/>
                  <a:gd name="connsiteX1" fmla="*/ 838633 w 1721283"/>
                  <a:gd name="connsiteY1" fmla="*/ 449902 h 1306298"/>
                  <a:gd name="connsiteX2" fmla="*/ 811857 w 1721283"/>
                  <a:gd name="connsiteY2" fmla="*/ 539496 h 1306298"/>
                  <a:gd name="connsiteX3" fmla="*/ 811857 w 1721283"/>
                  <a:gd name="connsiteY3" fmla="*/ 579196 h 1306298"/>
                  <a:gd name="connsiteX4" fmla="*/ 829226 w 1721283"/>
                  <a:gd name="connsiteY4" fmla="*/ 589121 h 1306298"/>
                  <a:gd name="connsiteX5" fmla="*/ 1721283 w 1721283"/>
                  <a:gd name="connsiteY5" fmla="*/ 792281 h 1306298"/>
                  <a:gd name="connsiteX6" fmla="*/ 838633 w 1721283"/>
                  <a:gd name="connsiteY6" fmla="*/ 1306298 h 1306298"/>
                  <a:gd name="connsiteX7" fmla="*/ 809872 w 1721283"/>
                  <a:gd name="connsiteY7" fmla="*/ 1290811 h 1306298"/>
                  <a:gd name="connsiteX8" fmla="*/ 824759 w 1721283"/>
                  <a:gd name="connsiteY8" fmla="*/ 1266991 h 1306298"/>
                  <a:gd name="connsiteX9" fmla="*/ 797962 w 1721283"/>
                  <a:gd name="connsiteY9" fmla="*/ 1237217 h 1306298"/>
                  <a:gd name="connsiteX10" fmla="*/ 774142 w 1721283"/>
                  <a:gd name="connsiteY10" fmla="*/ 1198510 h 1306298"/>
                  <a:gd name="connsiteX11" fmla="*/ 738413 w 1721283"/>
                  <a:gd name="connsiteY11" fmla="*/ 1213397 h 1306298"/>
                  <a:gd name="connsiteX12" fmla="*/ 726503 w 1721283"/>
                  <a:gd name="connsiteY12" fmla="*/ 1231262 h 1306298"/>
                  <a:gd name="connsiteX13" fmla="*/ 711616 w 1721283"/>
                  <a:gd name="connsiteY13" fmla="*/ 1243172 h 1306298"/>
                  <a:gd name="connsiteX14" fmla="*/ 663976 w 1721283"/>
                  <a:gd name="connsiteY14" fmla="*/ 1243172 h 1306298"/>
                  <a:gd name="connsiteX15" fmla="*/ 631224 w 1721283"/>
                  <a:gd name="connsiteY15" fmla="*/ 1243172 h 1306298"/>
                  <a:gd name="connsiteX16" fmla="*/ 628246 w 1721283"/>
                  <a:gd name="connsiteY16" fmla="*/ 1216374 h 1306298"/>
                  <a:gd name="connsiteX17" fmla="*/ 600486 w 1721283"/>
                  <a:gd name="connsiteY17" fmla="*/ 1213599 h 1306298"/>
                  <a:gd name="connsiteX18" fmla="*/ 598472 w 1721283"/>
                  <a:gd name="connsiteY18" fmla="*/ 1199502 h 1306298"/>
                  <a:gd name="connsiteX19" fmla="*/ 563735 w 1721283"/>
                  <a:gd name="connsiteY19" fmla="*/ 1172208 h 1306298"/>
                  <a:gd name="connsiteX20" fmla="*/ 504185 w 1721283"/>
                  <a:gd name="connsiteY20" fmla="*/ 1132508 h 1306298"/>
                  <a:gd name="connsiteX21" fmla="*/ 494260 w 1721283"/>
                  <a:gd name="connsiteY21" fmla="*/ 1035741 h 1306298"/>
                  <a:gd name="connsiteX22" fmla="*/ 516591 w 1721283"/>
                  <a:gd name="connsiteY22" fmla="*/ 1008449 h 1306298"/>
                  <a:gd name="connsiteX23" fmla="*/ 491779 w 1721283"/>
                  <a:gd name="connsiteY23" fmla="*/ 986117 h 1306298"/>
                  <a:gd name="connsiteX24" fmla="*/ 489298 w 1721283"/>
                  <a:gd name="connsiteY24" fmla="*/ 963785 h 1306298"/>
                  <a:gd name="connsiteX25" fmla="*/ 469448 w 1721283"/>
                  <a:gd name="connsiteY25" fmla="*/ 946417 h 1306298"/>
                  <a:gd name="connsiteX26" fmla="*/ 462004 w 1721283"/>
                  <a:gd name="connsiteY26" fmla="*/ 896793 h 1306298"/>
                  <a:gd name="connsiteX27" fmla="*/ 409899 w 1721283"/>
                  <a:gd name="connsiteY27" fmla="*/ 847168 h 1306298"/>
                  <a:gd name="connsiteX28" fmla="*/ 395011 w 1721283"/>
                  <a:gd name="connsiteY28" fmla="*/ 775212 h 1306298"/>
                  <a:gd name="connsiteX29" fmla="*/ 347868 w 1721283"/>
                  <a:gd name="connsiteY29" fmla="*/ 735512 h 1306298"/>
                  <a:gd name="connsiteX30" fmla="*/ 330499 w 1721283"/>
                  <a:gd name="connsiteY30" fmla="*/ 710701 h 1306298"/>
                  <a:gd name="connsiteX31" fmla="*/ 268469 w 1721283"/>
                  <a:gd name="connsiteY31" fmla="*/ 693332 h 1306298"/>
                  <a:gd name="connsiteX32" fmla="*/ 213882 w 1721283"/>
                  <a:gd name="connsiteY32" fmla="*/ 718144 h 1306298"/>
                  <a:gd name="connsiteX33" fmla="*/ 179145 w 1721283"/>
                  <a:gd name="connsiteY33" fmla="*/ 718144 h 1306298"/>
                  <a:gd name="connsiteX34" fmla="*/ 181626 w 1721283"/>
                  <a:gd name="connsiteY34" fmla="*/ 777694 h 1306298"/>
                  <a:gd name="connsiteX35" fmla="*/ 194032 w 1721283"/>
                  <a:gd name="connsiteY35" fmla="*/ 800026 h 1306298"/>
                  <a:gd name="connsiteX36" fmla="*/ 223807 w 1721283"/>
                  <a:gd name="connsiteY36" fmla="*/ 852131 h 1306298"/>
                  <a:gd name="connsiteX37" fmla="*/ 208919 w 1721283"/>
                  <a:gd name="connsiteY37" fmla="*/ 871980 h 1306298"/>
                  <a:gd name="connsiteX38" fmla="*/ 226288 w 1721283"/>
                  <a:gd name="connsiteY38" fmla="*/ 886868 h 1306298"/>
                  <a:gd name="connsiteX39" fmla="*/ 226288 w 1721283"/>
                  <a:gd name="connsiteY39" fmla="*/ 896793 h 1306298"/>
                  <a:gd name="connsiteX40" fmla="*/ 208919 w 1721283"/>
                  <a:gd name="connsiteY40" fmla="*/ 914160 h 1306298"/>
                  <a:gd name="connsiteX41" fmla="*/ 191551 w 1721283"/>
                  <a:gd name="connsiteY41" fmla="*/ 934010 h 1306298"/>
                  <a:gd name="connsiteX42" fmla="*/ 161776 w 1721283"/>
                  <a:gd name="connsiteY42" fmla="*/ 934010 h 1306298"/>
                  <a:gd name="connsiteX43" fmla="*/ 146889 w 1721283"/>
                  <a:gd name="connsiteY43" fmla="*/ 896793 h 1306298"/>
                  <a:gd name="connsiteX44" fmla="*/ 141926 w 1721283"/>
                  <a:gd name="connsiteY44" fmla="*/ 896793 h 1306298"/>
                  <a:gd name="connsiteX45" fmla="*/ 129520 w 1721283"/>
                  <a:gd name="connsiteY45" fmla="*/ 889350 h 1306298"/>
                  <a:gd name="connsiteX46" fmla="*/ 104708 w 1721283"/>
                  <a:gd name="connsiteY46" fmla="*/ 894311 h 1306298"/>
                  <a:gd name="connsiteX47" fmla="*/ 77414 w 1721283"/>
                  <a:gd name="connsiteY47" fmla="*/ 874461 h 1306298"/>
                  <a:gd name="connsiteX48" fmla="*/ 67489 w 1721283"/>
                  <a:gd name="connsiteY48" fmla="*/ 844686 h 1306298"/>
                  <a:gd name="connsiteX49" fmla="*/ 12902 w 1721283"/>
                  <a:gd name="connsiteY49" fmla="*/ 839725 h 1306298"/>
                  <a:gd name="connsiteX50" fmla="*/ 4560 w 1721283"/>
                  <a:gd name="connsiteY50" fmla="*/ 816170 h 1306298"/>
                  <a:gd name="connsiteX51" fmla="*/ 17865 w 1721283"/>
                  <a:gd name="connsiteY51" fmla="*/ 820371 h 1306298"/>
                  <a:gd name="connsiteX52" fmla="*/ 44662 w 1721283"/>
                  <a:gd name="connsiteY52" fmla="*/ 796551 h 1306298"/>
                  <a:gd name="connsiteX53" fmla="*/ 56572 w 1721283"/>
                  <a:gd name="connsiteY53" fmla="*/ 707227 h 1306298"/>
                  <a:gd name="connsiteX54" fmla="*/ 14887 w 1721283"/>
                  <a:gd name="connsiteY54" fmla="*/ 659587 h 1306298"/>
                  <a:gd name="connsiteX55" fmla="*/ 23820 w 1721283"/>
                  <a:gd name="connsiteY55" fmla="*/ 632790 h 1306298"/>
                  <a:gd name="connsiteX56" fmla="*/ 0 w 1721283"/>
                  <a:gd name="connsiteY56" fmla="*/ 623858 h 1306298"/>
                  <a:gd name="connsiteX57" fmla="*/ 0 w 1721283"/>
                  <a:gd name="connsiteY57" fmla="*/ 600038 h 1306298"/>
                  <a:gd name="connsiteX58" fmla="*/ 41685 w 1721283"/>
                  <a:gd name="connsiteY58" fmla="*/ 600038 h 1306298"/>
                  <a:gd name="connsiteX59" fmla="*/ 32752 w 1721283"/>
                  <a:gd name="connsiteY59" fmla="*/ 567286 h 1306298"/>
                  <a:gd name="connsiteX60" fmla="*/ 38707 w 1721283"/>
                  <a:gd name="connsiteY60" fmla="*/ 555376 h 1306298"/>
                  <a:gd name="connsiteX61" fmla="*/ 26797 w 1721283"/>
                  <a:gd name="connsiteY61" fmla="*/ 489872 h 1306298"/>
                  <a:gd name="connsiteX62" fmla="*/ 11910 w 1721283"/>
                  <a:gd name="connsiteY62" fmla="*/ 477962 h 1306298"/>
                  <a:gd name="connsiteX63" fmla="*/ 41685 w 1721283"/>
                  <a:gd name="connsiteY63" fmla="*/ 448187 h 1306298"/>
                  <a:gd name="connsiteX64" fmla="*/ 47640 w 1721283"/>
                  <a:gd name="connsiteY64" fmla="*/ 430322 h 1306298"/>
                  <a:gd name="connsiteX65" fmla="*/ 71459 w 1721283"/>
                  <a:gd name="connsiteY65" fmla="*/ 427345 h 1306298"/>
                  <a:gd name="connsiteX66" fmla="*/ 71459 w 1721283"/>
                  <a:gd name="connsiteY66" fmla="*/ 367795 h 1306298"/>
                  <a:gd name="connsiteX67" fmla="*/ 95279 w 1721283"/>
                  <a:gd name="connsiteY67" fmla="*/ 329088 h 1306298"/>
                  <a:gd name="connsiteX68" fmla="*/ 113144 w 1721283"/>
                  <a:gd name="connsiteY68" fmla="*/ 317178 h 1306298"/>
                  <a:gd name="connsiteX69" fmla="*/ 139941 w 1721283"/>
                  <a:gd name="connsiteY69" fmla="*/ 269539 h 1306298"/>
                  <a:gd name="connsiteX70" fmla="*/ 202468 w 1721283"/>
                  <a:gd name="connsiteY70" fmla="*/ 248696 h 1306298"/>
                  <a:gd name="connsiteX71" fmla="*/ 235220 w 1721283"/>
                  <a:gd name="connsiteY71" fmla="*/ 230832 h 1306298"/>
                  <a:gd name="connsiteX72" fmla="*/ 267972 w 1721283"/>
                  <a:gd name="connsiteY72" fmla="*/ 254651 h 1306298"/>
                  <a:gd name="connsiteX73" fmla="*/ 315612 w 1721283"/>
                  <a:gd name="connsiteY73" fmla="*/ 239764 h 1306298"/>
                  <a:gd name="connsiteX74" fmla="*/ 333477 w 1721283"/>
                  <a:gd name="connsiteY74" fmla="*/ 257629 h 1306298"/>
                  <a:gd name="connsiteX75" fmla="*/ 378139 w 1721283"/>
                  <a:gd name="connsiteY75" fmla="*/ 251674 h 1306298"/>
                  <a:gd name="connsiteX76" fmla="*/ 413869 w 1721283"/>
                  <a:gd name="connsiteY76" fmla="*/ 230832 h 1306298"/>
                  <a:gd name="connsiteX77" fmla="*/ 410891 w 1721283"/>
                  <a:gd name="connsiteY77" fmla="*/ 207012 h 1306298"/>
                  <a:gd name="connsiteX78" fmla="*/ 428756 w 1721283"/>
                  <a:gd name="connsiteY78" fmla="*/ 192124 h 1306298"/>
                  <a:gd name="connsiteX79" fmla="*/ 428756 w 1721283"/>
                  <a:gd name="connsiteY79" fmla="*/ 165327 h 1306298"/>
                  <a:gd name="connsiteX80" fmla="*/ 413869 w 1721283"/>
                  <a:gd name="connsiteY80" fmla="*/ 129598 h 1306298"/>
                  <a:gd name="connsiteX81" fmla="*/ 433673 w 1721283"/>
                  <a:gd name="connsiteY81" fmla="*/ 92466 h 1306298"/>
                  <a:gd name="connsiteX82" fmla="*/ 444636 w 1721283"/>
                  <a:gd name="connsiteY82" fmla="*/ 90393 h 1306298"/>
                  <a:gd name="connsiteX83" fmla="*/ 504185 w 1721283"/>
                  <a:gd name="connsiteY83" fmla="*/ 100318 h 1306298"/>
                  <a:gd name="connsiteX84" fmla="*/ 531479 w 1721283"/>
                  <a:gd name="connsiteY84" fmla="*/ 137538 h 1306298"/>
                  <a:gd name="connsiteX85" fmla="*/ 712608 w 1721283"/>
                  <a:gd name="connsiteY85" fmla="*/ 147462 h 1306298"/>
                  <a:gd name="connsiteX86" fmla="*/ 722533 w 1721283"/>
                  <a:gd name="connsiteY86" fmla="*/ 107763 h 1306298"/>
                  <a:gd name="connsiteX87" fmla="*/ 757270 w 1721283"/>
                  <a:gd name="connsiteY87" fmla="*/ 90393 h 1306298"/>
                  <a:gd name="connsiteX88" fmla="*/ 774639 w 1721283"/>
                  <a:gd name="connsiteY88" fmla="*/ 73026 h 1306298"/>
                  <a:gd name="connsiteX89" fmla="*/ 789526 w 1721283"/>
                  <a:gd name="connsiteY89" fmla="*/ 53176 h 1306298"/>
                  <a:gd name="connsiteX90" fmla="*/ 796970 w 1721283"/>
                  <a:gd name="connsiteY90" fmla="*/ 35808 h 1306298"/>
                  <a:gd name="connsiteX91" fmla="*/ 799451 w 1721283"/>
                  <a:gd name="connsiteY91" fmla="*/ 18439 h 1306298"/>
                  <a:gd name="connsiteX92" fmla="*/ 838633 w 1721283"/>
                  <a:gd name="connsiteY92" fmla="*/ 0 h 1306298"/>
                  <a:gd name="connsiteX0" fmla="*/ 838633 w 1721283"/>
                  <a:gd name="connsiteY0" fmla="*/ 449902 h 1306298"/>
                  <a:gd name="connsiteX1" fmla="*/ 811857 w 1721283"/>
                  <a:gd name="connsiteY1" fmla="*/ 539496 h 1306298"/>
                  <a:gd name="connsiteX2" fmla="*/ 811857 w 1721283"/>
                  <a:gd name="connsiteY2" fmla="*/ 579196 h 1306298"/>
                  <a:gd name="connsiteX3" fmla="*/ 829226 w 1721283"/>
                  <a:gd name="connsiteY3" fmla="*/ 589121 h 1306298"/>
                  <a:gd name="connsiteX4" fmla="*/ 1721283 w 1721283"/>
                  <a:gd name="connsiteY4" fmla="*/ 792281 h 1306298"/>
                  <a:gd name="connsiteX5" fmla="*/ 838633 w 1721283"/>
                  <a:gd name="connsiteY5" fmla="*/ 1306298 h 1306298"/>
                  <a:gd name="connsiteX6" fmla="*/ 809872 w 1721283"/>
                  <a:gd name="connsiteY6" fmla="*/ 1290811 h 1306298"/>
                  <a:gd name="connsiteX7" fmla="*/ 824759 w 1721283"/>
                  <a:gd name="connsiteY7" fmla="*/ 1266991 h 1306298"/>
                  <a:gd name="connsiteX8" fmla="*/ 797962 w 1721283"/>
                  <a:gd name="connsiteY8" fmla="*/ 1237217 h 1306298"/>
                  <a:gd name="connsiteX9" fmla="*/ 774142 w 1721283"/>
                  <a:gd name="connsiteY9" fmla="*/ 1198510 h 1306298"/>
                  <a:gd name="connsiteX10" fmla="*/ 738413 w 1721283"/>
                  <a:gd name="connsiteY10" fmla="*/ 1213397 h 1306298"/>
                  <a:gd name="connsiteX11" fmla="*/ 726503 w 1721283"/>
                  <a:gd name="connsiteY11" fmla="*/ 1231262 h 1306298"/>
                  <a:gd name="connsiteX12" fmla="*/ 711616 w 1721283"/>
                  <a:gd name="connsiteY12" fmla="*/ 1243172 h 1306298"/>
                  <a:gd name="connsiteX13" fmla="*/ 663976 w 1721283"/>
                  <a:gd name="connsiteY13" fmla="*/ 1243172 h 1306298"/>
                  <a:gd name="connsiteX14" fmla="*/ 631224 w 1721283"/>
                  <a:gd name="connsiteY14" fmla="*/ 1243172 h 1306298"/>
                  <a:gd name="connsiteX15" fmla="*/ 628246 w 1721283"/>
                  <a:gd name="connsiteY15" fmla="*/ 1216374 h 1306298"/>
                  <a:gd name="connsiteX16" fmla="*/ 600486 w 1721283"/>
                  <a:gd name="connsiteY16" fmla="*/ 1213599 h 1306298"/>
                  <a:gd name="connsiteX17" fmla="*/ 598472 w 1721283"/>
                  <a:gd name="connsiteY17" fmla="*/ 1199502 h 1306298"/>
                  <a:gd name="connsiteX18" fmla="*/ 563735 w 1721283"/>
                  <a:gd name="connsiteY18" fmla="*/ 1172208 h 1306298"/>
                  <a:gd name="connsiteX19" fmla="*/ 504185 w 1721283"/>
                  <a:gd name="connsiteY19" fmla="*/ 1132508 h 1306298"/>
                  <a:gd name="connsiteX20" fmla="*/ 494260 w 1721283"/>
                  <a:gd name="connsiteY20" fmla="*/ 1035741 h 1306298"/>
                  <a:gd name="connsiteX21" fmla="*/ 516591 w 1721283"/>
                  <a:gd name="connsiteY21" fmla="*/ 1008449 h 1306298"/>
                  <a:gd name="connsiteX22" fmla="*/ 491779 w 1721283"/>
                  <a:gd name="connsiteY22" fmla="*/ 986117 h 1306298"/>
                  <a:gd name="connsiteX23" fmla="*/ 489298 w 1721283"/>
                  <a:gd name="connsiteY23" fmla="*/ 963785 h 1306298"/>
                  <a:gd name="connsiteX24" fmla="*/ 469448 w 1721283"/>
                  <a:gd name="connsiteY24" fmla="*/ 946417 h 1306298"/>
                  <a:gd name="connsiteX25" fmla="*/ 462004 w 1721283"/>
                  <a:gd name="connsiteY25" fmla="*/ 896793 h 1306298"/>
                  <a:gd name="connsiteX26" fmla="*/ 409899 w 1721283"/>
                  <a:gd name="connsiteY26" fmla="*/ 847168 h 1306298"/>
                  <a:gd name="connsiteX27" fmla="*/ 395011 w 1721283"/>
                  <a:gd name="connsiteY27" fmla="*/ 775212 h 1306298"/>
                  <a:gd name="connsiteX28" fmla="*/ 347868 w 1721283"/>
                  <a:gd name="connsiteY28" fmla="*/ 735512 h 1306298"/>
                  <a:gd name="connsiteX29" fmla="*/ 330499 w 1721283"/>
                  <a:gd name="connsiteY29" fmla="*/ 710701 h 1306298"/>
                  <a:gd name="connsiteX30" fmla="*/ 268469 w 1721283"/>
                  <a:gd name="connsiteY30" fmla="*/ 693332 h 1306298"/>
                  <a:gd name="connsiteX31" fmla="*/ 213882 w 1721283"/>
                  <a:gd name="connsiteY31" fmla="*/ 718144 h 1306298"/>
                  <a:gd name="connsiteX32" fmla="*/ 179145 w 1721283"/>
                  <a:gd name="connsiteY32" fmla="*/ 718144 h 1306298"/>
                  <a:gd name="connsiteX33" fmla="*/ 181626 w 1721283"/>
                  <a:gd name="connsiteY33" fmla="*/ 777694 h 1306298"/>
                  <a:gd name="connsiteX34" fmla="*/ 194032 w 1721283"/>
                  <a:gd name="connsiteY34" fmla="*/ 800026 h 1306298"/>
                  <a:gd name="connsiteX35" fmla="*/ 223807 w 1721283"/>
                  <a:gd name="connsiteY35" fmla="*/ 852131 h 1306298"/>
                  <a:gd name="connsiteX36" fmla="*/ 208919 w 1721283"/>
                  <a:gd name="connsiteY36" fmla="*/ 871980 h 1306298"/>
                  <a:gd name="connsiteX37" fmla="*/ 226288 w 1721283"/>
                  <a:gd name="connsiteY37" fmla="*/ 886868 h 1306298"/>
                  <a:gd name="connsiteX38" fmla="*/ 226288 w 1721283"/>
                  <a:gd name="connsiteY38" fmla="*/ 896793 h 1306298"/>
                  <a:gd name="connsiteX39" fmla="*/ 208919 w 1721283"/>
                  <a:gd name="connsiteY39" fmla="*/ 914160 h 1306298"/>
                  <a:gd name="connsiteX40" fmla="*/ 191551 w 1721283"/>
                  <a:gd name="connsiteY40" fmla="*/ 934010 h 1306298"/>
                  <a:gd name="connsiteX41" fmla="*/ 161776 w 1721283"/>
                  <a:gd name="connsiteY41" fmla="*/ 934010 h 1306298"/>
                  <a:gd name="connsiteX42" fmla="*/ 146889 w 1721283"/>
                  <a:gd name="connsiteY42" fmla="*/ 896793 h 1306298"/>
                  <a:gd name="connsiteX43" fmla="*/ 141926 w 1721283"/>
                  <a:gd name="connsiteY43" fmla="*/ 896793 h 1306298"/>
                  <a:gd name="connsiteX44" fmla="*/ 129520 w 1721283"/>
                  <a:gd name="connsiteY44" fmla="*/ 889350 h 1306298"/>
                  <a:gd name="connsiteX45" fmla="*/ 104708 w 1721283"/>
                  <a:gd name="connsiteY45" fmla="*/ 894311 h 1306298"/>
                  <a:gd name="connsiteX46" fmla="*/ 77414 w 1721283"/>
                  <a:gd name="connsiteY46" fmla="*/ 874461 h 1306298"/>
                  <a:gd name="connsiteX47" fmla="*/ 67489 w 1721283"/>
                  <a:gd name="connsiteY47" fmla="*/ 844686 h 1306298"/>
                  <a:gd name="connsiteX48" fmla="*/ 12902 w 1721283"/>
                  <a:gd name="connsiteY48" fmla="*/ 839725 h 1306298"/>
                  <a:gd name="connsiteX49" fmla="*/ 4560 w 1721283"/>
                  <a:gd name="connsiteY49" fmla="*/ 816170 h 1306298"/>
                  <a:gd name="connsiteX50" fmla="*/ 17865 w 1721283"/>
                  <a:gd name="connsiteY50" fmla="*/ 820371 h 1306298"/>
                  <a:gd name="connsiteX51" fmla="*/ 44662 w 1721283"/>
                  <a:gd name="connsiteY51" fmla="*/ 796551 h 1306298"/>
                  <a:gd name="connsiteX52" fmla="*/ 56572 w 1721283"/>
                  <a:gd name="connsiteY52" fmla="*/ 707227 h 1306298"/>
                  <a:gd name="connsiteX53" fmla="*/ 14887 w 1721283"/>
                  <a:gd name="connsiteY53" fmla="*/ 659587 h 1306298"/>
                  <a:gd name="connsiteX54" fmla="*/ 23820 w 1721283"/>
                  <a:gd name="connsiteY54" fmla="*/ 632790 h 1306298"/>
                  <a:gd name="connsiteX55" fmla="*/ 0 w 1721283"/>
                  <a:gd name="connsiteY55" fmla="*/ 623858 h 1306298"/>
                  <a:gd name="connsiteX56" fmla="*/ 0 w 1721283"/>
                  <a:gd name="connsiteY56" fmla="*/ 600038 h 1306298"/>
                  <a:gd name="connsiteX57" fmla="*/ 41685 w 1721283"/>
                  <a:gd name="connsiteY57" fmla="*/ 600038 h 1306298"/>
                  <a:gd name="connsiteX58" fmla="*/ 32752 w 1721283"/>
                  <a:gd name="connsiteY58" fmla="*/ 567286 h 1306298"/>
                  <a:gd name="connsiteX59" fmla="*/ 38707 w 1721283"/>
                  <a:gd name="connsiteY59" fmla="*/ 555376 h 1306298"/>
                  <a:gd name="connsiteX60" fmla="*/ 26797 w 1721283"/>
                  <a:gd name="connsiteY60" fmla="*/ 489872 h 1306298"/>
                  <a:gd name="connsiteX61" fmla="*/ 11910 w 1721283"/>
                  <a:gd name="connsiteY61" fmla="*/ 477962 h 1306298"/>
                  <a:gd name="connsiteX62" fmla="*/ 41685 w 1721283"/>
                  <a:gd name="connsiteY62" fmla="*/ 448187 h 1306298"/>
                  <a:gd name="connsiteX63" fmla="*/ 47640 w 1721283"/>
                  <a:gd name="connsiteY63" fmla="*/ 430322 h 1306298"/>
                  <a:gd name="connsiteX64" fmla="*/ 71459 w 1721283"/>
                  <a:gd name="connsiteY64" fmla="*/ 427345 h 1306298"/>
                  <a:gd name="connsiteX65" fmla="*/ 71459 w 1721283"/>
                  <a:gd name="connsiteY65" fmla="*/ 367795 h 1306298"/>
                  <a:gd name="connsiteX66" fmla="*/ 95279 w 1721283"/>
                  <a:gd name="connsiteY66" fmla="*/ 329088 h 1306298"/>
                  <a:gd name="connsiteX67" fmla="*/ 113144 w 1721283"/>
                  <a:gd name="connsiteY67" fmla="*/ 317178 h 1306298"/>
                  <a:gd name="connsiteX68" fmla="*/ 139941 w 1721283"/>
                  <a:gd name="connsiteY68" fmla="*/ 269539 h 1306298"/>
                  <a:gd name="connsiteX69" fmla="*/ 202468 w 1721283"/>
                  <a:gd name="connsiteY69" fmla="*/ 248696 h 1306298"/>
                  <a:gd name="connsiteX70" fmla="*/ 235220 w 1721283"/>
                  <a:gd name="connsiteY70" fmla="*/ 230832 h 1306298"/>
                  <a:gd name="connsiteX71" fmla="*/ 267972 w 1721283"/>
                  <a:gd name="connsiteY71" fmla="*/ 254651 h 1306298"/>
                  <a:gd name="connsiteX72" fmla="*/ 315612 w 1721283"/>
                  <a:gd name="connsiteY72" fmla="*/ 239764 h 1306298"/>
                  <a:gd name="connsiteX73" fmla="*/ 333477 w 1721283"/>
                  <a:gd name="connsiteY73" fmla="*/ 257629 h 1306298"/>
                  <a:gd name="connsiteX74" fmla="*/ 378139 w 1721283"/>
                  <a:gd name="connsiteY74" fmla="*/ 251674 h 1306298"/>
                  <a:gd name="connsiteX75" fmla="*/ 413869 w 1721283"/>
                  <a:gd name="connsiteY75" fmla="*/ 230832 h 1306298"/>
                  <a:gd name="connsiteX76" fmla="*/ 410891 w 1721283"/>
                  <a:gd name="connsiteY76" fmla="*/ 207012 h 1306298"/>
                  <a:gd name="connsiteX77" fmla="*/ 428756 w 1721283"/>
                  <a:gd name="connsiteY77" fmla="*/ 192124 h 1306298"/>
                  <a:gd name="connsiteX78" fmla="*/ 428756 w 1721283"/>
                  <a:gd name="connsiteY78" fmla="*/ 165327 h 1306298"/>
                  <a:gd name="connsiteX79" fmla="*/ 413869 w 1721283"/>
                  <a:gd name="connsiteY79" fmla="*/ 129598 h 1306298"/>
                  <a:gd name="connsiteX80" fmla="*/ 433673 w 1721283"/>
                  <a:gd name="connsiteY80" fmla="*/ 92466 h 1306298"/>
                  <a:gd name="connsiteX81" fmla="*/ 444636 w 1721283"/>
                  <a:gd name="connsiteY81" fmla="*/ 90393 h 1306298"/>
                  <a:gd name="connsiteX82" fmla="*/ 504185 w 1721283"/>
                  <a:gd name="connsiteY82" fmla="*/ 100318 h 1306298"/>
                  <a:gd name="connsiteX83" fmla="*/ 531479 w 1721283"/>
                  <a:gd name="connsiteY83" fmla="*/ 137538 h 1306298"/>
                  <a:gd name="connsiteX84" fmla="*/ 712608 w 1721283"/>
                  <a:gd name="connsiteY84" fmla="*/ 147462 h 1306298"/>
                  <a:gd name="connsiteX85" fmla="*/ 722533 w 1721283"/>
                  <a:gd name="connsiteY85" fmla="*/ 107763 h 1306298"/>
                  <a:gd name="connsiteX86" fmla="*/ 757270 w 1721283"/>
                  <a:gd name="connsiteY86" fmla="*/ 90393 h 1306298"/>
                  <a:gd name="connsiteX87" fmla="*/ 774639 w 1721283"/>
                  <a:gd name="connsiteY87" fmla="*/ 73026 h 1306298"/>
                  <a:gd name="connsiteX88" fmla="*/ 789526 w 1721283"/>
                  <a:gd name="connsiteY88" fmla="*/ 53176 h 1306298"/>
                  <a:gd name="connsiteX89" fmla="*/ 796970 w 1721283"/>
                  <a:gd name="connsiteY89" fmla="*/ 35808 h 1306298"/>
                  <a:gd name="connsiteX90" fmla="*/ 799451 w 1721283"/>
                  <a:gd name="connsiteY90" fmla="*/ 18439 h 1306298"/>
                  <a:gd name="connsiteX91" fmla="*/ 838633 w 1721283"/>
                  <a:gd name="connsiteY91" fmla="*/ 0 h 1306298"/>
                  <a:gd name="connsiteX92" fmla="*/ 930073 w 1721283"/>
                  <a:gd name="connsiteY92" fmla="*/ 541342 h 1306298"/>
                  <a:gd name="connsiteX0" fmla="*/ 838633 w 1721283"/>
                  <a:gd name="connsiteY0" fmla="*/ 449902 h 1306298"/>
                  <a:gd name="connsiteX1" fmla="*/ 811857 w 1721283"/>
                  <a:gd name="connsiteY1" fmla="*/ 539496 h 1306298"/>
                  <a:gd name="connsiteX2" fmla="*/ 811857 w 1721283"/>
                  <a:gd name="connsiteY2" fmla="*/ 579196 h 1306298"/>
                  <a:gd name="connsiteX3" fmla="*/ 829226 w 1721283"/>
                  <a:gd name="connsiteY3" fmla="*/ 589121 h 1306298"/>
                  <a:gd name="connsiteX4" fmla="*/ 1721283 w 1721283"/>
                  <a:gd name="connsiteY4" fmla="*/ 792281 h 1306298"/>
                  <a:gd name="connsiteX5" fmla="*/ 838633 w 1721283"/>
                  <a:gd name="connsiteY5" fmla="*/ 1306298 h 1306298"/>
                  <a:gd name="connsiteX6" fmla="*/ 809872 w 1721283"/>
                  <a:gd name="connsiteY6" fmla="*/ 1290811 h 1306298"/>
                  <a:gd name="connsiteX7" fmla="*/ 824759 w 1721283"/>
                  <a:gd name="connsiteY7" fmla="*/ 1266991 h 1306298"/>
                  <a:gd name="connsiteX8" fmla="*/ 797962 w 1721283"/>
                  <a:gd name="connsiteY8" fmla="*/ 1237217 h 1306298"/>
                  <a:gd name="connsiteX9" fmla="*/ 774142 w 1721283"/>
                  <a:gd name="connsiteY9" fmla="*/ 1198510 h 1306298"/>
                  <a:gd name="connsiteX10" fmla="*/ 738413 w 1721283"/>
                  <a:gd name="connsiteY10" fmla="*/ 1213397 h 1306298"/>
                  <a:gd name="connsiteX11" fmla="*/ 726503 w 1721283"/>
                  <a:gd name="connsiteY11" fmla="*/ 1231262 h 1306298"/>
                  <a:gd name="connsiteX12" fmla="*/ 711616 w 1721283"/>
                  <a:gd name="connsiteY12" fmla="*/ 1243172 h 1306298"/>
                  <a:gd name="connsiteX13" fmla="*/ 663976 w 1721283"/>
                  <a:gd name="connsiteY13" fmla="*/ 1243172 h 1306298"/>
                  <a:gd name="connsiteX14" fmla="*/ 631224 w 1721283"/>
                  <a:gd name="connsiteY14" fmla="*/ 1243172 h 1306298"/>
                  <a:gd name="connsiteX15" fmla="*/ 628246 w 1721283"/>
                  <a:gd name="connsiteY15" fmla="*/ 1216374 h 1306298"/>
                  <a:gd name="connsiteX16" fmla="*/ 600486 w 1721283"/>
                  <a:gd name="connsiteY16" fmla="*/ 1213599 h 1306298"/>
                  <a:gd name="connsiteX17" fmla="*/ 598472 w 1721283"/>
                  <a:gd name="connsiteY17" fmla="*/ 1199502 h 1306298"/>
                  <a:gd name="connsiteX18" fmla="*/ 563735 w 1721283"/>
                  <a:gd name="connsiteY18" fmla="*/ 1172208 h 1306298"/>
                  <a:gd name="connsiteX19" fmla="*/ 504185 w 1721283"/>
                  <a:gd name="connsiteY19" fmla="*/ 1132508 h 1306298"/>
                  <a:gd name="connsiteX20" fmla="*/ 494260 w 1721283"/>
                  <a:gd name="connsiteY20" fmla="*/ 1035741 h 1306298"/>
                  <a:gd name="connsiteX21" fmla="*/ 516591 w 1721283"/>
                  <a:gd name="connsiteY21" fmla="*/ 1008449 h 1306298"/>
                  <a:gd name="connsiteX22" fmla="*/ 491779 w 1721283"/>
                  <a:gd name="connsiteY22" fmla="*/ 986117 h 1306298"/>
                  <a:gd name="connsiteX23" fmla="*/ 489298 w 1721283"/>
                  <a:gd name="connsiteY23" fmla="*/ 963785 h 1306298"/>
                  <a:gd name="connsiteX24" fmla="*/ 469448 w 1721283"/>
                  <a:gd name="connsiteY24" fmla="*/ 946417 h 1306298"/>
                  <a:gd name="connsiteX25" fmla="*/ 462004 w 1721283"/>
                  <a:gd name="connsiteY25" fmla="*/ 896793 h 1306298"/>
                  <a:gd name="connsiteX26" fmla="*/ 409899 w 1721283"/>
                  <a:gd name="connsiteY26" fmla="*/ 847168 h 1306298"/>
                  <a:gd name="connsiteX27" fmla="*/ 395011 w 1721283"/>
                  <a:gd name="connsiteY27" fmla="*/ 775212 h 1306298"/>
                  <a:gd name="connsiteX28" fmla="*/ 347868 w 1721283"/>
                  <a:gd name="connsiteY28" fmla="*/ 735512 h 1306298"/>
                  <a:gd name="connsiteX29" fmla="*/ 330499 w 1721283"/>
                  <a:gd name="connsiteY29" fmla="*/ 710701 h 1306298"/>
                  <a:gd name="connsiteX30" fmla="*/ 268469 w 1721283"/>
                  <a:gd name="connsiteY30" fmla="*/ 693332 h 1306298"/>
                  <a:gd name="connsiteX31" fmla="*/ 213882 w 1721283"/>
                  <a:gd name="connsiteY31" fmla="*/ 718144 h 1306298"/>
                  <a:gd name="connsiteX32" fmla="*/ 179145 w 1721283"/>
                  <a:gd name="connsiteY32" fmla="*/ 718144 h 1306298"/>
                  <a:gd name="connsiteX33" fmla="*/ 181626 w 1721283"/>
                  <a:gd name="connsiteY33" fmla="*/ 777694 h 1306298"/>
                  <a:gd name="connsiteX34" fmla="*/ 194032 w 1721283"/>
                  <a:gd name="connsiteY34" fmla="*/ 800026 h 1306298"/>
                  <a:gd name="connsiteX35" fmla="*/ 223807 w 1721283"/>
                  <a:gd name="connsiteY35" fmla="*/ 852131 h 1306298"/>
                  <a:gd name="connsiteX36" fmla="*/ 208919 w 1721283"/>
                  <a:gd name="connsiteY36" fmla="*/ 871980 h 1306298"/>
                  <a:gd name="connsiteX37" fmla="*/ 226288 w 1721283"/>
                  <a:gd name="connsiteY37" fmla="*/ 886868 h 1306298"/>
                  <a:gd name="connsiteX38" fmla="*/ 226288 w 1721283"/>
                  <a:gd name="connsiteY38" fmla="*/ 896793 h 1306298"/>
                  <a:gd name="connsiteX39" fmla="*/ 208919 w 1721283"/>
                  <a:gd name="connsiteY39" fmla="*/ 914160 h 1306298"/>
                  <a:gd name="connsiteX40" fmla="*/ 191551 w 1721283"/>
                  <a:gd name="connsiteY40" fmla="*/ 934010 h 1306298"/>
                  <a:gd name="connsiteX41" fmla="*/ 161776 w 1721283"/>
                  <a:gd name="connsiteY41" fmla="*/ 934010 h 1306298"/>
                  <a:gd name="connsiteX42" fmla="*/ 146889 w 1721283"/>
                  <a:gd name="connsiteY42" fmla="*/ 896793 h 1306298"/>
                  <a:gd name="connsiteX43" fmla="*/ 141926 w 1721283"/>
                  <a:gd name="connsiteY43" fmla="*/ 896793 h 1306298"/>
                  <a:gd name="connsiteX44" fmla="*/ 129520 w 1721283"/>
                  <a:gd name="connsiteY44" fmla="*/ 889350 h 1306298"/>
                  <a:gd name="connsiteX45" fmla="*/ 104708 w 1721283"/>
                  <a:gd name="connsiteY45" fmla="*/ 894311 h 1306298"/>
                  <a:gd name="connsiteX46" fmla="*/ 77414 w 1721283"/>
                  <a:gd name="connsiteY46" fmla="*/ 874461 h 1306298"/>
                  <a:gd name="connsiteX47" fmla="*/ 67489 w 1721283"/>
                  <a:gd name="connsiteY47" fmla="*/ 844686 h 1306298"/>
                  <a:gd name="connsiteX48" fmla="*/ 12902 w 1721283"/>
                  <a:gd name="connsiteY48" fmla="*/ 839725 h 1306298"/>
                  <a:gd name="connsiteX49" fmla="*/ 4560 w 1721283"/>
                  <a:gd name="connsiteY49" fmla="*/ 816170 h 1306298"/>
                  <a:gd name="connsiteX50" fmla="*/ 17865 w 1721283"/>
                  <a:gd name="connsiteY50" fmla="*/ 820371 h 1306298"/>
                  <a:gd name="connsiteX51" fmla="*/ 44662 w 1721283"/>
                  <a:gd name="connsiteY51" fmla="*/ 796551 h 1306298"/>
                  <a:gd name="connsiteX52" fmla="*/ 56572 w 1721283"/>
                  <a:gd name="connsiteY52" fmla="*/ 707227 h 1306298"/>
                  <a:gd name="connsiteX53" fmla="*/ 14887 w 1721283"/>
                  <a:gd name="connsiteY53" fmla="*/ 659587 h 1306298"/>
                  <a:gd name="connsiteX54" fmla="*/ 23820 w 1721283"/>
                  <a:gd name="connsiteY54" fmla="*/ 632790 h 1306298"/>
                  <a:gd name="connsiteX55" fmla="*/ 0 w 1721283"/>
                  <a:gd name="connsiteY55" fmla="*/ 623858 h 1306298"/>
                  <a:gd name="connsiteX56" fmla="*/ 0 w 1721283"/>
                  <a:gd name="connsiteY56" fmla="*/ 600038 h 1306298"/>
                  <a:gd name="connsiteX57" fmla="*/ 41685 w 1721283"/>
                  <a:gd name="connsiteY57" fmla="*/ 600038 h 1306298"/>
                  <a:gd name="connsiteX58" fmla="*/ 32752 w 1721283"/>
                  <a:gd name="connsiteY58" fmla="*/ 567286 h 1306298"/>
                  <a:gd name="connsiteX59" fmla="*/ 38707 w 1721283"/>
                  <a:gd name="connsiteY59" fmla="*/ 555376 h 1306298"/>
                  <a:gd name="connsiteX60" fmla="*/ 26797 w 1721283"/>
                  <a:gd name="connsiteY60" fmla="*/ 489872 h 1306298"/>
                  <a:gd name="connsiteX61" fmla="*/ 11910 w 1721283"/>
                  <a:gd name="connsiteY61" fmla="*/ 477962 h 1306298"/>
                  <a:gd name="connsiteX62" fmla="*/ 41685 w 1721283"/>
                  <a:gd name="connsiteY62" fmla="*/ 448187 h 1306298"/>
                  <a:gd name="connsiteX63" fmla="*/ 47640 w 1721283"/>
                  <a:gd name="connsiteY63" fmla="*/ 430322 h 1306298"/>
                  <a:gd name="connsiteX64" fmla="*/ 71459 w 1721283"/>
                  <a:gd name="connsiteY64" fmla="*/ 427345 h 1306298"/>
                  <a:gd name="connsiteX65" fmla="*/ 71459 w 1721283"/>
                  <a:gd name="connsiteY65" fmla="*/ 367795 h 1306298"/>
                  <a:gd name="connsiteX66" fmla="*/ 95279 w 1721283"/>
                  <a:gd name="connsiteY66" fmla="*/ 329088 h 1306298"/>
                  <a:gd name="connsiteX67" fmla="*/ 113144 w 1721283"/>
                  <a:gd name="connsiteY67" fmla="*/ 317178 h 1306298"/>
                  <a:gd name="connsiteX68" fmla="*/ 139941 w 1721283"/>
                  <a:gd name="connsiteY68" fmla="*/ 269539 h 1306298"/>
                  <a:gd name="connsiteX69" fmla="*/ 202468 w 1721283"/>
                  <a:gd name="connsiteY69" fmla="*/ 248696 h 1306298"/>
                  <a:gd name="connsiteX70" fmla="*/ 235220 w 1721283"/>
                  <a:gd name="connsiteY70" fmla="*/ 230832 h 1306298"/>
                  <a:gd name="connsiteX71" fmla="*/ 267972 w 1721283"/>
                  <a:gd name="connsiteY71" fmla="*/ 254651 h 1306298"/>
                  <a:gd name="connsiteX72" fmla="*/ 315612 w 1721283"/>
                  <a:gd name="connsiteY72" fmla="*/ 239764 h 1306298"/>
                  <a:gd name="connsiteX73" fmla="*/ 333477 w 1721283"/>
                  <a:gd name="connsiteY73" fmla="*/ 257629 h 1306298"/>
                  <a:gd name="connsiteX74" fmla="*/ 378139 w 1721283"/>
                  <a:gd name="connsiteY74" fmla="*/ 251674 h 1306298"/>
                  <a:gd name="connsiteX75" fmla="*/ 413869 w 1721283"/>
                  <a:gd name="connsiteY75" fmla="*/ 230832 h 1306298"/>
                  <a:gd name="connsiteX76" fmla="*/ 410891 w 1721283"/>
                  <a:gd name="connsiteY76" fmla="*/ 207012 h 1306298"/>
                  <a:gd name="connsiteX77" fmla="*/ 428756 w 1721283"/>
                  <a:gd name="connsiteY77" fmla="*/ 192124 h 1306298"/>
                  <a:gd name="connsiteX78" fmla="*/ 428756 w 1721283"/>
                  <a:gd name="connsiteY78" fmla="*/ 165327 h 1306298"/>
                  <a:gd name="connsiteX79" fmla="*/ 413869 w 1721283"/>
                  <a:gd name="connsiteY79" fmla="*/ 129598 h 1306298"/>
                  <a:gd name="connsiteX80" fmla="*/ 433673 w 1721283"/>
                  <a:gd name="connsiteY80" fmla="*/ 92466 h 1306298"/>
                  <a:gd name="connsiteX81" fmla="*/ 444636 w 1721283"/>
                  <a:gd name="connsiteY81" fmla="*/ 90393 h 1306298"/>
                  <a:gd name="connsiteX82" fmla="*/ 504185 w 1721283"/>
                  <a:gd name="connsiteY82" fmla="*/ 100318 h 1306298"/>
                  <a:gd name="connsiteX83" fmla="*/ 531479 w 1721283"/>
                  <a:gd name="connsiteY83" fmla="*/ 137538 h 1306298"/>
                  <a:gd name="connsiteX84" fmla="*/ 712608 w 1721283"/>
                  <a:gd name="connsiteY84" fmla="*/ 147462 h 1306298"/>
                  <a:gd name="connsiteX85" fmla="*/ 722533 w 1721283"/>
                  <a:gd name="connsiteY85" fmla="*/ 107763 h 1306298"/>
                  <a:gd name="connsiteX86" fmla="*/ 757270 w 1721283"/>
                  <a:gd name="connsiteY86" fmla="*/ 90393 h 1306298"/>
                  <a:gd name="connsiteX87" fmla="*/ 774639 w 1721283"/>
                  <a:gd name="connsiteY87" fmla="*/ 73026 h 1306298"/>
                  <a:gd name="connsiteX88" fmla="*/ 789526 w 1721283"/>
                  <a:gd name="connsiteY88" fmla="*/ 53176 h 1306298"/>
                  <a:gd name="connsiteX89" fmla="*/ 796970 w 1721283"/>
                  <a:gd name="connsiteY89" fmla="*/ 35808 h 1306298"/>
                  <a:gd name="connsiteX90" fmla="*/ 799451 w 1721283"/>
                  <a:gd name="connsiteY90" fmla="*/ 18439 h 1306298"/>
                  <a:gd name="connsiteX91" fmla="*/ 838633 w 1721283"/>
                  <a:gd name="connsiteY91" fmla="*/ 0 h 1306298"/>
                  <a:gd name="connsiteX0" fmla="*/ 811857 w 1721283"/>
                  <a:gd name="connsiteY0" fmla="*/ 539496 h 1306298"/>
                  <a:gd name="connsiteX1" fmla="*/ 811857 w 1721283"/>
                  <a:gd name="connsiteY1" fmla="*/ 579196 h 1306298"/>
                  <a:gd name="connsiteX2" fmla="*/ 829226 w 1721283"/>
                  <a:gd name="connsiteY2" fmla="*/ 589121 h 1306298"/>
                  <a:gd name="connsiteX3" fmla="*/ 1721283 w 1721283"/>
                  <a:gd name="connsiteY3" fmla="*/ 792281 h 1306298"/>
                  <a:gd name="connsiteX4" fmla="*/ 838633 w 1721283"/>
                  <a:gd name="connsiteY4" fmla="*/ 1306298 h 1306298"/>
                  <a:gd name="connsiteX5" fmla="*/ 809872 w 1721283"/>
                  <a:gd name="connsiteY5" fmla="*/ 1290811 h 1306298"/>
                  <a:gd name="connsiteX6" fmla="*/ 824759 w 1721283"/>
                  <a:gd name="connsiteY6" fmla="*/ 1266991 h 1306298"/>
                  <a:gd name="connsiteX7" fmla="*/ 797962 w 1721283"/>
                  <a:gd name="connsiteY7" fmla="*/ 1237217 h 1306298"/>
                  <a:gd name="connsiteX8" fmla="*/ 774142 w 1721283"/>
                  <a:gd name="connsiteY8" fmla="*/ 1198510 h 1306298"/>
                  <a:gd name="connsiteX9" fmla="*/ 738413 w 1721283"/>
                  <a:gd name="connsiteY9" fmla="*/ 1213397 h 1306298"/>
                  <a:gd name="connsiteX10" fmla="*/ 726503 w 1721283"/>
                  <a:gd name="connsiteY10" fmla="*/ 1231262 h 1306298"/>
                  <a:gd name="connsiteX11" fmla="*/ 711616 w 1721283"/>
                  <a:gd name="connsiteY11" fmla="*/ 1243172 h 1306298"/>
                  <a:gd name="connsiteX12" fmla="*/ 663976 w 1721283"/>
                  <a:gd name="connsiteY12" fmla="*/ 1243172 h 1306298"/>
                  <a:gd name="connsiteX13" fmla="*/ 631224 w 1721283"/>
                  <a:gd name="connsiteY13" fmla="*/ 1243172 h 1306298"/>
                  <a:gd name="connsiteX14" fmla="*/ 628246 w 1721283"/>
                  <a:gd name="connsiteY14" fmla="*/ 1216374 h 1306298"/>
                  <a:gd name="connsiteX15" fmla="*/ 600486 w 1721283"/>
                  <a:gd name="connsiteY15" fmla="*/ 1213599 h 1306298"/>
                  <a:gd name="connsiteX16" fmla="*/ 598472 w 1721283"/>
                  <a:gd name="connsiteY16" fmla="*/ 1199502 h 1306298"/>
                  <a:gd name="connsiteX17" fmla="*/ 563735 w 1721283"/>
                  <a:gd name="connsiteY17" fmla="*/ 1172208 h 1306298"/>
                  <a:gd name="connsiteX18" fmla="*/ 504185 w 1721283"/>
                  <a:gd name="connsiteY18" fmla="*/ 1132508 h 1306298"/>
                  <a:gd name="connsiteX19" fmla="*/ 494260 w 1721283"/>
                  <a:gd name="connsiteY19" fmla="*/ 1035741 h 1306298"/>
                  <a:gd name="connsiteX20" fmla="*/ 516591 w 1721283"/>
                  <a:gd name="connsiteY20" fmla="*/ 1008449 h 1306298"/>
                  <a:gd name="connsiteX21" fmla="*/ 491779 w 1721283"/>
                  <a:gd name="connsiteY21" fmla="*/ 986117 h 1306298"/>
                  <a:gd name="connsiteX22" fmla="*/ 489298 w 1721283"/>
                  <a:gd name="connsiteY22" fmla="*/ 963785 h 1306298"/>
                  <a:gd name="connsiteX23" fmla="*/ 469448 w 1721283"/>
                  <a:gd name="connsiteY23" fmla="*/ 946417 h 1306298"/>
                  <a:gd name="connsiteX24" fmla="*/ 462004 w 1721283"/>
                  <a:gd name="connsiteY24" fmla="*/ 896793 h 1306298"/>
                  <a:gd name="connsiteX25" fmla="*/ 409899 w 1721283"/>
                  <a:gd name="connsiteY25" fmla="*/ 847168 h 1306298"/>
                  <a:gd name="connsiteX26" fmla="*/ 395011 w 1721283"/>
                  <a:gd name="connsiteY26" fmla="*/ 775212 h 1306298"/>
                  <a:gd name="connsiteX27" fmla="*/ 347868 w 1721283"/>
                  <a:gd name="connsiteY27" fmla="*/ 735512 h 1306298"/>
                  <a:gd name="connsiteX28" fmla="*/ 330499 w 1721283"/>
                  <a:gd name="connsiteY28" fmla="*/ 710701 h 1306298"/>
                  <a:gd name="connsiteX29" fmla="*/ 268469 w 1721283"/>
                  <a:gd name="connsiteY29" fmla="*/ 693332 h 1306298"/>
                  <a:gd name="connsiteX30" fmla="*/ 213882 w 1721283"/>
                  <a:gd name="connsiteY30" fmla="*/ 718144 h 1306298"/>
                  <a:gd name="connsiteX31" fmla="*/ 179145 w 1721283"/>
                  <a:gd name="connsiteY31" fmla="*/ 718144 h 1306298"/>
                  <a:gd name="connsiteX32" fmla="*/ 181626 w 1721283"/>
                  <a:gd name="connsiteY32" fmla="*/ 777694 h 1306298"/>
                  <a:gd name="connsiteX33" fmla="*/ 194032 w 1721283"/>
                  <a:gd name="connsiteY33" fmla="*/ 800026 h 1306298"/>
                  <a:gd name="connsiteX34" fmla="*/ 223807 w 1721283"/>
                  <a:gd name="connsiteY34" fmla="*/ 852131 h 1306298"/>
                  <a:gd name="connsiteX35" fmla="*/ 208919 w 1721283"/>
                  <a:gd name="connsiteY35" fmla="*/ 871980 h 1306298"/>
                  <a:gd name="connsiteX36" fmla="*/ 226288 w 1721283"/>
                  <a:gd name="connsiteY36" fmla="*/ 886868 h 1306298"/>
                  <a:gd name="connsiteX37" fmla="*/ 226288 w 1721283"/>
                  <a:gd name="connsiteY37" fmla="*/ 896793 h 1306298"/>
                  <a:gd name="connsiteX38" fmla="*/ 208919 w 1721283"/>
                  <a:gd name="connsiteY38" fmla="*/ 914160 h 1306298"/>
                  <a:gd name="connsiteX39" fmla="*/ 191551 w 1721283"/>
                  <a:gd name="connsiteY39" fmla="*/ 934010 h 1306298"/>
                  <a:gd name="connsiteX40" fmla="*/ 161776 w 1721283"/>
                  <a:gd name="connsiteY40" fmla="*/ 934010 h 1306298"/>
                  <a:gd name="connsiteX41" fmla="*/ 146889 w 1721283"/>
                  <a:gd name="connsiteY41" fmla="*/ 896793 h 1306298"/>
                  <a:gd name="connsiteX42" fmla="*/ 141926 w 1721283"/>
                  <a:gd name="connsiteY42" fmla="*/ 896793 h 1306298"/>
                  <a:gd name="connsiteX43" fmla="*/ 129520 w 1721283"/>
                  <a:gd name="connsiteY43" fmla="*/ 889350 h 1306298"/>
                  <a:gd name="connsiteX44" fmla="*/ 104708 w 1721283"/>
                  <a:gd name="connsiteY44" fmla="*/ 894311 h 1306298"/>
                  <a:gd name="connsiteX45" fmla="*/ 77414 w 1721283"/>
                  <a:gd name="connsiteY45" fmla="*/ 874461 h 1306298"/>
                  <a:gd name="connsiteX46" fmla="*/ 67489 w 1721283"/>
                  <a:gd name="connsiteY46" fmla="*/ 844686 h 1306298"/>
                  <a:gd name="connsiteX47" fmla="*/ 12902 w 1721283"/>
                  <a:gd name="connsiteY47" fmla="*/ 839725 h 1306298"/>
                  <a:gd name="connsiteX48" fmla="*/ 4560 w 1721283"/>
                  <a:gd name="connsiteY48" fmla="*/ 816170 h 1306298"/>
                  <a:gd name="connsiteX49" fmla="*/ 17865 w 1721283"/>
                  <a:gd name="connsiteY49" fmla="*/ 820371 h 1306298"/>
                  <a:gd name="connsiteX50" fmla="*/ 44662 w 1721283"/>
                  <a:gd name="connsiteY50" fmla="*/ 796551 h 1306298"/>
                  <a:gd name="connsiteX51" fmla="*/ 56572 w 1721283"/>
                  <a:gd name="connsiteY51" fmla="*/ 707227 h 1306298"/>
                  <a:gd name="connsiteX52" fmla="*/ 14887 w 1721283"/>
                  <a:gd name="connsiteY52" fmla="*/ 659587 h 1306298"/>
                  <a:gd name="connsiteX53" fmla="*/ 23820 w 1721283"/>
                  <a:gd name="connsiteY53" fmla="*/ 632790 h 1306298"/>
                  <a:gd name="connsiteX54" fmla="*/ 0 w 1721283"/>
                  <a:gd name="connsiteY54" fmla="*/ 623858 h 1306298"/>
                  <a:gd name="connsiteX55" fmla="*/ 0 w 1721283"/>
                  <a:gd name="connsiteY55" fmla="*/ 600038 h 1306298"/>
                  <a:gd name="connsiteX56" fmla="*/ 41685 w 1721283"/>
                  <a:gd name="connsiteY56" fmla="*/ 600038 h 1306298"/>
                  <a:gd name="connsiteX57" fmla="*/ 32752 w 1721283"/>
                  <a:gd name="connsiteY57" fmla="*/ 567286 h 1306298"/>
                  <a:gd name="connsiteX58" fmla="*/ 38707 w 1721283"/>
                  <a:gd name="connsiteY58" fmla="*/ 555376 h 1306298"/>
                  <a:gd name="connsiteX59" fmla="*/ 26797 w 1721283"/>
                  <a:gd name="connsiteY59" fmla="*/ 489872 h 1306298"/>
                  <a:gd name="connsiteX60" fmla="*/ 11910 w 1721283"/>
                  <a:gd name="connsiteY60" fmla="*/ 477962 h 1306298"/>
                  <a:gd name="connsiteX61" fmla="*/ 41685 w 1721283"/>
                  <a:gd name="connsiteY61" fmla="*/ 448187 h 1306298"/>
                  <a:gd name="connsiteX62" fmla="*/ 47640 w 1721283"/>
                  <a:gd name="connsiteY62" fmla="*/ 430322 h 1306298"/>
                  <a:gd name="connsiteX63" fmla="*/ 71459 w 1721283"/>
                  <a:gd name="connsiteY63" fmla="*/ 427345 h 1306298"/>
                  <a:gd name="connsiteX64" fmla="*/ 71459 w 1721283"/>
                  <a:gd name="connsiteY64" fmla="*/ 367795 h 1306298"/>
                  <a:gd name="connsiteX65" fmla="*/ 95279 w 1721283"/>
                  <a:gd name="connsiteY65" fmla="*/ 329088 h 1306298"/>
                  <a:gd name="connsiteX66" fmla="*/ 113144 w 1721283"/>
                  <a:gd name="connsiteY66" fmla="*/ 317178 h 1306298"/>
                  <a:gd name="connsiteX67" fmla="*/ 139941 w 1721283"/>
                  <a:gd name="connsiteY67" fmla="*/ 269539 h 1306298"/>
                  <a:gd name="connsiteX68" fmla="*/ 202468 w 1721283"/>
                  <a:gd name="connsiteY68" fmla="*/ 248696 h 1306298"/>
                  <a:gd name="connsiteX69" fmla="*/ 235220 w 1721283"/>
                  <a:gd name="connsiteY69" fmla="*/ 230832 h 1306298"/>
                  <a:gd name="connsiteX70" fmla="*/ 267972 w 1721283"/>
                  <a:gd name="connsiteY70" fmla="*/ 254651 h 1306298"/>
                  <a:gd name="connsiteX71" fmla="*/ 315612 w 1721283"/>
                  <a:gd name="connsiteY71" fmla="*/ 239764 h 1306298"/>
                  <a:gd name="connsiteX72" fmla="*/ 333477 w 1721283"/>
                  <a:gd name="connsiteY72" fmla="*/ 257629 h 1306298"/>
                  <a:gd name="connsiteX73" fmla="*/ 378139 w 1721283"/>
                  <a:gd name="connsiteY73" fmla="*/ 251674 h 1306298"/>
                  <a:gd name="connsiteX74" fmla="*/ 413869 w 1721283"/>
                  <a:gd name="connsiteY74" fmla="*/ 230832 h 1306298"/>
                  <a:gd name="connsiteX75" fmla="*/ 410891 w 1721283"/>
                  <a:gd name="connsiteY75" fmla="*/ 207012 h 1306298"/>
                  <a:gd name="connsiteX76" fmla="*/ 428756 w 1721283"/>
                  <a:gd name="connsiteY76" fmla="*/ 192124 h 1306298"/>
                  <a:gd name="connsiteX77" fmla="*/ 428756 w 1721283"/>
                  <a:gd name="connsiteY77" fmla="*/ 165327 h 1306298"/>
                  <a:gd name="connsiteX78" fmla="*/ 413869 w 1721283"/>
                  <a:gd name="connsiteY78" fmla="*/ 129598 h 1306298"/>
                  <a:gd name="connsiteX79" fmla="*/ 433673 w 1721283"/>
                  <a:gd name="connsiteY79" fmla="*/ 92466 h 1306298"/>
                  <a:gd name="connsiteX80" fmla="*/ 444636 w 1721283"/>
                  <a:gd name="connsiteY80" fmla="*/ 90393 h 1306298"/>
                  <a:gd name="connsiteX81" fmla="*/ 504185 w 1721283"/>
                  <a:gd name="connsiteY81" fmla="*/ 100318 h 1306298"/>
                  <a:gd name="connsiteX82" fmla="*/ 531479 w 1721283"/>
                  <a:gd name="connsiteY82" fmla="*/ 137538 h 1306298"/>
                  <a:gd name="connsiteX83" fmla="*/ 712608 w 1721283"/>
                  <a:gd name="connsiteY83" fmla="*/ 147462 h 1306298"/>
                  <a:gd name="connsiteX84" fmla="*/ 722533 w 1721283"/>
                  <a:gd name="connsiteY84" fmla="*/ 107763 h 1306298"/>
                  <a:gd name="connsiteX85" fmla="*/ 757270 w 1721283"/>
                  <a:gd name="connsiteY85" fmla="*/ 90393 h 1306298"/>
                  <a:gd name="connsiteX86" fmla="*/ 774639 w 1721283"/>
                  <a:gd name="connsiteY86" fmla="*/ 73026 h 1306298"/>
                  <a:gd name="connsiteX87" fmla="*/ 789526 w 1721283"/>
                  <a:gd name="connsiteY87" fmla="*/ 53176 h 1306298"/>
                  <a:gd name="connsiteX88" fmla="*/ 796970 w 1721283"/>
                  <a:gd name="connsiteY88" fmla="*/ 35808 h 1306298"/>
                  <a:gd name="connsiteX89" fmla="*/ 799451 w 1721283"/>
                  <a:gd name="connsiteY89" fmla="*/ 18439 h 1306298"/>
                  <a:gd name="connsiteX90" fmla="*/ 838633 w 1721283"/>
                  <a:gd name="connsiteY90" fmla="*/ 0 h 1306298"/>
                  <a:gd name="connsiteX0" fmla="*/ 811857 w 1721283"/>
                  <a:gd name="connsiteY0" fmla="*/ 579196 h 1306298"/>
                  <a:gd name="connsiteX1" fmla="*/ 829226 w 1721283"/>
                  <a:gd name="connsiteY1" fmla="*/ 589121 h 1306298"/>
                  <a:gd name="connsiteX2" fmla="*/ 1721283 w 1721283"/>
                  <a:gd name="connsiteY2" fmla="*/ 792281 h 1306298"/>
                  <a:gd name="connsiteX3" fmla="*/ 838633 w 1721283"/>
                  <a:gd name="connsiteY3" fmla="*/ 1306298 h 1306298"/>
                  <a:gd name="connsiteX4" fmla="*/ 809872 w 1721283"/>
                  <a:gd name="connsiteY4" fmla="*/ 1290811 h 1306298"/>
                  <a:gd name="connsiteX5" fmla="*/ 824759 w 1721283"/>
                  <a:gd name="connsiteY5" fmla="*/ 1266991 h 1306298"/>
                  <a:gd name="connsiteX6" fmla="*/ 797962 w 1721283"/>
                  <a:gd name="connsiteY6" fmla="*/ 1237217 h 1306298"/>
                  <a:gd name="connsiteX7" fmla="*/ 774142 w 1721283"/>
                  <a:gd name="connsiteY7" fmla="*/ 1198510 h 1306298"/>
                  <a:gd name="connsiteX8" fmla="*/ 738413 w 1721283"/>
                  <a:gd name="connsiteY8" fmla="*/ 1213397 h 1306298"/>
                  <a:gd name="connsiteX9" fmla="*/ 726503 w 1721283"/>
                  <a:gd name="connsiteY9" fmla="*/ 1231262 h 1306298"/>
                  <a:gd name="connsiteX10" fmla="*/ 711616 w 1721283"/>
                  <a:gd name="connsiteY10" fmla="*/ 1243172 h 1306298"/>
                  <a:gd name="connsiteX11" fmla="*/ 663976 w 1721283"/>
                  <a:gd name="connsiteY11" fmla="*/ 1243172 h 1306298"/>
                  <a:gd name="connsiteX12" fmla="*/ 631224 w 1721283"/>
                  <a:gd name="connsiteY12" fmla="*/ 1243172 h 1306298"/>
                  <a:gd name="connsiteX13" fmla="*/ 628246 w 1721283"/>
                  <a:gd name="connsiteY13" fmla="*/ 1216374 h 1306298"/>
                  <a:gd name="connsiteX14" fmla="*/ 600486 w 1721283"/>
                  <a:gd name="connsiteY14" fmla="*/ 1213599 h 1306298"/>
                  <a:gd name="connsiteX15" fmla="*/ 598472 w 1721283"/>
                  <a:gd name="connsiteY15" fmla="*/ 1199502 h 1306298"/>
                  <a:gd name="connsiteX16" fmla="*/ 563735 w 1721283"/>
                  <a:gd name="connsiteY16" fmla="*/ 1172208 h 1306298"/>
                  <a:gd name="connsiteX17" fmla="*/ 504185 w 1721283"/>
                  <a:gd name="connsiteY17" fmla="*/ 1132508 h 1306298"/>
                  <a:gd name="connsiteX18" fmla="*/ 494260 w 1721283"/>
                  <a:gd name="connsiteY18" fmla="*/ 1035741 h 1306298"/>
                  <a:gd name="connsiteX19" fmla="*/ 516591 w 1721283"/>
                  <a:gd name="connsiteY19" fmla="*/ 1008449 h 1306298"/>
                  <a:gd name="connsiteX20" fmla="*/ 491779 w 1721283"/>
                  <a:gd name="connsiteY20" fmla="*/ 986117 h 1306298"/>
                  <a:gd name="connsiteX21" fmla="*/ 489298 w 1721283"/>
                  <a:gd name="connsiteY21" fmla="*/ 963785 h 1306298"/>
                  <a:gd name="connsiteX22" fmla="*/ 469448 w 1721283"/>
                  <a:gd name="connsiteY22" fmla="*/ 946417 h 1306298"/>
                  <a:gd name="connsiteX23" fmla="*/ 462004 w 1721283"/>
                  <a:gd name="connsiteY23" fmla="*/ 896793 h 1306298"/>
                  <a:gd name="connsiteX24" fmla="*/ 409899 w 1721283"/>
                  <a:gd name="connsiteY24" fmla="*/ 847168 h 1306298"/>
                  <a:gd name="connsiteX25" fmla="*/ 395011 w 1721283"/>
                  <a:gd name="connsiteY25" fmla="*/ 775212 h 1306298"/>
                  <a:gd name="connsiteX26" fmla="*/ 347868 w 1721283"/>
                  <a:gd name="connsiteY26" fmla="*/ 735512 h 1306298"/>
                  <a:gd name="connsiteX27" fmla="*/ 330499 w 1721283"/>
                  <a:gd name="connsiteY27" fmla="*/ 710701 h 1306298"/>
                  <a:gd name="connsiteX28" fmla="*/ 268469 w 1721283"/>
                  <a:gd name="connsiteY28" fmla="*/ 693332 h 1306298"/>
                  <a:gd name="connsiteX29" fmla="*/ 213882 w 1721283"/>
                  <a:gd name="connsiteY29" fmla="*/ 718144 h 1306298"/>
                  <a:gd name="connsiteX30" fmla="*/ 179145 w 1721283"/>
                  <a:gd name="connsiteY30" fmla="*/ 718144 h 1306298"/>
                  <a:gd name="connsiteX31" fmla="*/ 181626 w 1721283"/>
                  <a:gd name="connsiteY31" fmla="*/ 777694 h 1306298"/>
                  <a:gd name="connsiteX32" fmla="*/ 194032 w 1721283"/>
                  <a:gd name="connsiteY32" fmla="*/ 800026 h 1306298"/>
                  <a:gd name="connsiteX33" fmla="*/ 223807 w 1721283"/>
                  <a:gd name="connsiteY33" fmla="*/ 852131 h 1306298"/>
                  <a:gd name="connsiteX34" fmla="*/ 208919 w 1721283"/>
                  <a:gd name="connsiteY34" fmla="*/ 871980 h 1306298"/>
                  <a:gd name="connsiteX35" fmla="*/ 226288 w 1721283"/>
                  <a:gd name="connsiteY35" fmla="*/ 886868 h 1306298"/>
                  <a:gd name="connsiteX36" fmla="*/ 226288 w 1721283"/>
                  <a:gd name="connsiteY36" fmla="*/ 896793 h 1306298"/>
                  <a:gd name="connsiteX37" fmla="*/ 208919 w 1721283"/>
                  <a:gd name="connsiteY37" fmla="*/ 914160 h 1306298"/>
                  <a:gd name="connsiteX38" fmla="*/ 191551 w 1721283"/>
                  <a:gd name="connsiteY38" fmla="*/ 934010 h 1306298"/>
                  <a:gd name="connsiteX39" fmla="*/ 161776 w 1721283"/>
                  <a:gd name="connsiteY39" fmla="*/ 934010 h 1306298"/>
                  <a:gd name="connsiteX40" fmla="*/ 146889 w 1721283"/>
                  <a:gd name="connsiteY40" fmla="*/ 896793 h 1306298"/>
                  <a:gd name="connsiteX41" fmla="*/ 141926 w 1721283"/>
                  <a:gd name="connsiteY41" fmla="*/ 896793 h 1306298"/>
                  <a:gd name="connsiteX42" fmla="*/ 129520 w 1721283"/>
                  <a:gd name="connsiteY42" fmla="*/ 889350 h 1306298"/>
                  <a:gd name="connsiteX43" fmla="*/ 104708 w 1721283"/>
                  <a:gd name="connsiteY43" fmla="*/ 894311 h 1306298"/>
                  <a:gd name="connsiteX44" fmla="*/ 77414 w 1721283"/>
                  <a:gd name="connsiteY44" fmla="*/ 874461 h 1306298"/>
                  <a:gd name="connsiteX45" fmla="*/ 67489 w 1721283"/>
                  <a:gd name="connsiteY45" fmla="*/ 844686 h 1306298"/>
                  <a:gd name="connsiteX46" fmla="*/ 12902 w 1721283"/>
                  <a:gd name="connsiteY46" fmla="*/ 839725 h 1306298"/>
                  <a:gd name="connsiteX47" fmla="*/ 4560 w 1721283"/>
                  <a:gd name="connsiteY47" fmla="*/ 816170 h 1306298"/>
                  <a:gd name="connsiteX48" fmla="*/ 17865 w 1721283"/>
                  <a:gd name="connsiteY48" fmla="*/ 820371 h 1306298"/>
                  <a:gd name="connsiteX49" fmla="*/ 44662 w 1721283"/>
                  <a:gd name="connsiteY49" fmla="*/ 796551 h 1306298"/>
                  <a:gd name="connsiteX50" fmla="*/ 56572 w 1721283"/>
                  <a:gd name="connsiteY50" fmla="*/ 707227 h 1306298"/>
                  <a:gd name="connsiteX51" fmla="*/ 14887 w 1721283"/>
                  <a:gd name="connsiteY51" fmla="*/ 659587 h 1306298"/>
                  <a:gd name="connsiteX52" fmla="*/ 23820 w 1721283"/>
                  <a:gd name="connsiteY52" fmla="*/ 632790 h 1306298"/>
                  <a:gd name="connsiteX53" fmla="*/ 0 w 1721283"/>
                  <a:gd name="connsiteY53" fmla="*/ 623858 h 1306298"/>
                  <a:gd name="connsiteX54" fmla="*/ 0 w 1721283"/>
                  <a:gd name="connsiteY54" fmla="*/ 600038 h 1306298"/>
                  <a:gd name="connsiteX55" fmla="*/ 41685 w 1721283"/>
                  <a:gd name="connsiteY55" fmla="*/ 600038 h 1306298"/>
                  <a:gd name="connsiteX56" fmla="*/ 32752 w 1721283"/>
                  <a:gd name="connsiteY56" fmla="*/ 567286 h 1306298"/>
                  <a:gd name="connsiteX57" fmla="*/ 38707 w 1721283"/>
                  <a:gd name="connsiteY57" fmla="*/ 555376 h 1306298"/>
                  <a:gd name="connsiteX58" fmla="*/ 26797 w 1721283"/>
                  <a:gd name="connsiteY58" fmla="*/ 489872 h 1306298"/>
                  <a:gd name="connsiteX59" fmla="*/ 11910 w 1721283"/>
                  <a:gd name="connsiteY59" fmla="*/ 477962 h 1306298"/>
                  <a:gd name="connsiteX60" fmla="*/ 41685 w 1721283"/>
                  <a:gd name="connsiteY60" fmla="*/ 448187 h 1306298"/>
                  <a:gd name="connsiteX61" fmla="*/ 47640 w 1721283"/>
                  <a:gd name="connsiteY61" fmla="*/ 430322 h 1306298"/>
                  <a:gd name="connsiteX62" fmla="*/ 71459 w 1721283"/>
                  <a:gd name="connsiteY62" fmla="*/ 427345 h 1306298"/>
                  <a:gd name="connsiteX63" fmla="*/ 71459 w 1721283"/>
                  <a:gd name="connsiteY63" fmla="*/ 367795 h 1306298"/>
                  <a:gd name="connsiteX64" fmla="*/ 95279 w 1721283"/>
                  <a:gd name="connsiteY64" fmla="*/ 329088 h 1306298"/>
                  <a:gd name="connsiteX65" fmla="*/ 113144 w 1721283"/>
                  <a:gd name="connsiteY65" fmla="*/ 317178 h 1306298"/>
                  <a:gd name="connsiteX66" fmla="*/ 139941 w 1721283"/>
                  <a:gd name="connsiteY66" fmla="*/ 269539 h 1306298"/>
                  <a:gd name="connsiteX67" fmla="*/ 202468 w 1721283"/>
                  <a:gd name="connsiteY67" fmla="*/ 248696 h 1306298"/>
                  <a:gd name="connsiteX68" fmla="*/ 235220 w 1721283"/>
                  <a:gd name="connsiteY68" fmla="*/ 230832 h 1306298"/>
                  <a:gd name="connsiteX69" fmla="*/ 267972 w 1721283"/>
                  <a:gd name="connsiteY69" fmla="*/ 254651 h 1306298"/>
                  <a:gd name="connsiteX70" fmla="*/ 315612 w 1721283"/>
                  <a:gd name="connsiteY70" fmla="*/ 239764 h 1306298"/>
                  <a:gd name="connsiteX71" fmla="*/ 333477 w 1721283"/>
                  <a:gd name="connsiteY71" fmla="*/ 257629 h 1306298"/>
                  <a:gd name="connsiteX72" fmla="*/ 378139 w 1721283"/>
                  <a:gd name="connsiteY72" fmla="*/ 251674 h 1306298"/>
                  <a:gd name="connsiteX73" fmla="*/ 413869 w 1721283"/>
                  <a:gd name="connsiteY73" fmla="*/ 230832 h 1306298"/>
                  <a:gd name="connsiteX74" fmla="*/ 410891 w 1721283"/>
                  <a:gd name="connsiteY74" fmla="*/ 207012 h 1306298"/>
                  <a:gd name="connsiteX75" fmla="*/ 428756 w 1721283"/>
                  <a:gd name="connsiteY75" fmla="*/ 192124 h 1306298"/>
                  <a:gd name="connsiteX76" fmla="*/ 428756 w 1721283"/>
                  <a:gd name="connsiteY76" fmla="*/ 165327 h 1306298"/>
                  <a:gd name="connsiteX77" fmla="*/ 413869 w 1721283"/>
                  <a:gd name="connsiteY77" fmla="*/ 129598 h 1306298"/>
                  <a:gd name="connsiteX78" fmla="*/ 433673 w 1721283"/>
                  <a:gd name="connsiteY78" fmla="*/ 92466 h 1306298"/>
                  <a:gd name="connsiteX79" fmla="*/ 444636 w 1721283"/>
                  <a:gd name="connsiteY79" fmla="*/ 90393 h 1306298"/>
                  <a:gd name="connsiteX80" fmla="*/ 504185 w 1721283"/>
                  <a:gd name="connsiteY80" fmla="*/ 100318 h 1306298"/>
                  <a:gd name="connsiteX81" fmla="*/ 531479 w 1721283"/>
                  <a:gd name="connsiteY81" fmla="*/ 137538 h 1306298"/>
                  <a:gd name="connsiteX82" fmla="*/ 712608 w 1721283"/>
                  <a:gd name="connsiteY82" fmla="*/ 147462 h 1306298"/>
                  <a:gd name="connsiteX83" fmla="*/ 722533 w 1721283"/>
                  <a:gd name="connsiteY83" fmla="*/ 107763 h 1306298"/>
                  <a:gd name="connsiteX84" fmla="*/ 757270 w 1721283"/>
                  <a:gd name="connsiteY84" fmla="*/ 90393 h 1306298"/>
                  <a:gd name="connsiteX85" fmla="*/ 774639 w 1721283"/>
                  <a:gd name="connsiteY85" fmla="*/ 73026 h 1306298"/>
                  <a:gd name="connsiteX86" fmla="*/ 789526 w 1721283"/>
                  <a:gd name="connsiteY86" fmla="*/ 53176 h 1306298"/>
                  <a:gd name="connsiteX87" fmla="*/ 796970 w 1721283"/>
                  <a:gd name="connsiteY87" fmla="*/ 35808 h 1306298"/>
                  <a:gd name="connsiteX88" fmla="*/ 799451 w 1721283"/>
                  <a:gd name="connsiteY88" fmla="*/ 18439 h 1306298"/>
                  <a:gd name="connsiteX89" fmla="*/ 838633 w 1721283"/>
                  <a:gd name="connsiteY89" fmla="*/ 0 h 1306298"/>
                  <a:gd name="connsiteX0" fmla="*/ 811857 w 1721283"/>
                  <a:gd name="connsiteY0" fmla="*/ 579196 h 1306298"/>
                  <a:gd name="connsiteX1" fmla="*/ 1721283 w 1721283"/>
                  <a:gd name="connsiteY1" fmla="*/ 792281 h 1306298"/>
                  <a:gd name="connsiteX2" fmla="*/ 838633 w 1721283"/>
                  <a:gd name="connsiteY2" fmla="*/ 1306298 h 1306298"/>
                  <a:gd name="connsiteX3" fmla="*/ 809872 w 1721283"/>
                  <a:gd name="connsiteY3" fmla="*/ 1290811 h 1306298"/>
                  <a:gd name="connsiteX4" fmla="*/ 824759 w 1721283"/>
                  <a:gd name="connsiteY4" fmla="*/ 1266991 h 1306298"/>
                  <a:gd name="connsiteX5" fmla="*/ 797962 w 1721283"/>
                  <a:gd name="connsiteY5" fmla="*/ 1237217 h 1306298"/>
                  <a:gd name="connsiteX6" fmla="*/ 774142 w 1721283"/>
                  <a:gd name="connsiteY6" fmla="*/ 1198510 h 1306298"/>
                  <a:gd name="connsiteX7" fmla="*/ 738413 w 1721283"/>
                  <a:gd name="connsiteY7" fmla="*/ 1213397 h 1306298"/>
                  <a:gd name="connsiteX8" fmla="*/ 726503 w 1721283"/>
                  <a:gd name="connsiteY8" fmla="*/ 1231262 h 1306298"/>
                  <a:gd name="connsiteX9" fmla="*/ 711616 w 1721283"/>
                  <a:gd name="connsiteY9" fmla="*/ 1243172 h 1306298"/>
                  <a:gd name="connsiteX10" fmla="*/ 663976 w 1721283"/>
                  <a:gd name="connsiteY10" fmla="*/ 1243172 h 1306298"/>
                  <a:gd name="connsiteX11" fmla="*/ 631224 w 1721283"/>
                  <a:gd name="connsiteY11" fmla="*/ 1243172 h 1306298"/>
                  <a:gd name="connsiteX12" fmla="*/ 628246 w 1721283"/>
                  <a:gd name="connsiteY12" fmla="*/ 1216374 h 1306298"/>
                  <a:gd name="connsiteX13" fmla="*/ 600486 w 1721283"/>
                  <a:gd name="connsiteY13" fmla="*/ 1213599 h 1306298"/>
                  <a:gd name="connsiteX14" fmla="*/ 598472 w 1721283"/>
                  <a:gd name="connsiteY14" fmla="*/ 1199502 h 1306298"/>
                  <a:gd name="connsiteX15" fmla="*/ 563735 w 1721283"/>
                  <a:gd name="connsiteY15" fmla="*/ 1172208 h 1306298"/>
                  <a:gd name="connsiteX16" fmla="*/ 504185 w 1721283"/>
                  <a:gd name="connsiteY16" fmla="*/ 1132508 h 1306298"/>
                  <a:gd name="connsiteX17" fmla="*/ 494260 w 1721283"/>
                  <a:gd name="connsiteY17" fmla="*/ 1035741 h 1306298"/>
                  <a:gd name="connsiteX18" fmla="*/ 516591 w 1721283"/>
                  <a:gd name="connsiteY18" fmla="*/ 1008449 h 1306298"/>
                  <a:gd name="connsiteX19" fmla="*/ 491779 w 1721283"/>
                  <a:gd name="connsiteY19" fmla="*/ 986117 h 1306298"/>
                  <a:gd name="connsiteX20" fmla="*/ 489298 w 1721283"/>
                  <a:gd name="connsiteY20" fmla="*/ 963785 h 1306298"/>
                  <a:gd name="connsiteX21" fmla="*/ 469448 w 1721283"/>
                  <a:gd name="connsiteY21" fmla="*/ 946417 h 1306298"/>
                  <a:gd name="connsiteX22" fmla="*/ 462004 w 1721283"/>
                  <a:gd name="connsiteY22" fmla="*/ 896793 h 1306298"/>
                  <a:gd name="connsiteX23" fmla="*/ 409899 w 1721283"/>
                  <a:gd name="connsiteY23" fmla="*/ 847168 h 1306298"/>
                  <a:gd name="connsiteX24" fmla="*/ 395011 w 1721283"/>
                  <a:gd name="connsiteY24" fmla="*/ 775212 h 1306298"/>
                  <a:gd name="connsiteX25" fmla="*/ 347868 w 1721283"/>
                  <a:gd name="connsiteY25" fmla="*/ 735512 h 1306298"/>
                  <a:gd name="connsiteX26" fmla="*/ 330499 w 1721283"/>
                  <a:gd name="connsiteY26" fmla="*/ 710701 h 1306298"/>
                  <a:gd name="connsiteX27" fmla="*/ 268469 w 1721283"/>
                  <a:gd name="connsiteY27" fmla="*/ 693332 h 1306298"/>
                  <a:gd name="connsiteX28" fmla="*/ 213882 w 1721283"/>
                  <a:gd name="connsiteY28" fmla="*/ 718144 h 1306298"/>
                  <a:gd name="connsiteX29" fmla="*/ 179145 w 1721283"/>
                  <a:gd name="connsiteY29" fmla="*/ 718144 h 1306298"/>
                  <a:gd name="connsiteX30" fmla="*/ 181626 w 1721283"/>
                  <a:gd name="connsiteY30" fmla="*/ 777694 h 1306298"/>
                  <a:gd name="connsiteX31" fmla="*/ 194032 w 1721283"/>
                  <a:gd name="connsiteY31" fmla="*/ 800026 h 1306298"/>
                  <a:gd name="connsiteX32" fmla="*/ 223807 w 1721283"/>
                  <a:gd name="connsiteY32" fmla="*/ 852131 h 1306298"/>
                  <a:gd name="connsiteX33" fmla="*/ 208919 w 1721283"/>
                  <a:gd name="connsiteY33" fmla="*/ 871980 h 1306298"/>
                  <a:gd name="connsiteX34" fmla="*/ 226288 w 1721283"/>
                  <a:gd name="connsiteY34" fmla="*/ 886868 h 1306298"/>
                  <a:gd name="connsiteX35" fmla="*/ 226288 w 1721283"/>
                  <a:gd name="connsiteY35" fmla="*/ 896793 h 1306298"/>
                  <a:gd name="connsiteX36" fmla="*/ 208919 w 1721283"/>
                  <a:gd name="connsiteY36" fmla="*/ 914160 h 1306298"/>
                  <a:gd name="connsiteX37" fmla="*/ 191551 w 1721283"/>
                  <a:gd name="connsiteY37" fmla="*/ 934010 h 1306298"/>
                  <a:gd name="connsiteX38" fmla="*/ 161776 w 1721283"/>
                  <a:gd name="connsiteY38" fmla="*/ 934010 h 1306298"/>
                  <a:gd name="connsiteX39" fmla="*/ 146889 w 1721283"/>
                  <a:gd name="connsiteY39" fmla="*/ 896793 h 1306298"/>
                  <a:gd name="connsiteX40" fmla="*/ 141926 w 1721283"/>
                  <a:gd name="connsiteY40" fmla="*/ 896793 h 1306298"/>
                  <a:gd name="connsiteX41" fmla="*/ 129520 w 1721283"/>
                  <a:gd name="connsiteY41" fmla="*/ 889350 h 1306298"/>
                  <a:gd name="connsiteX42" fmla="*/ 104708 w 1721283"/>
                  <a:gd name="connsiteY42" fmla="*/ 894311 h 1306298"/>
                  <a:gd name="connsiteX43" fmla="*/ 77414 w 1721283"/>
                  <a:gd name="connsiteY43" fmla="*/ 874461 h 1306298"/>
                  <a:gd name="connsiteX44" fmla="*/ 67489 w 1721283"/>
                  <a:gd name="connsiteY44" fmla="*/ 844686 h 1306298"/>
                  <a:gd name="connsiteX45" fmla="*/ 12902 w 1721283"/>
                  <a:gd name="connsiteY45" fmla="*/ 839725 h 1306298"/>
                  <a:gd name="connsiteX46" fmla="*/ 4560 w 1721283"/>
                  <a:gd name="connsiteY46" fmla="*/ 816170 h 1306298"/>
                  <a:gd name="connsiteX47" fmla="*/ 17865 w 1721283"/>
                  <a:gd name="connsiteY47" fmla="*/ 820371 h 1306298"/>
                  <a:gd name="connsiteX48" fmla="*/ 44662 w 1721283"/>
                  <a:gd name="connsiteY48" fmla="*/ 796551 h 1306298"/>
                  <a:gd name="connsiteX49" fmla="*/ 56572 w 1721283"/>
                  <a:gd name="connsiteY49" fmla="*/ 707227 h 1306298"/>
                  <a:gd name="connsiteX50" fmla="*/ 14887 w 1721283"/>
                  <a:gd name="connsiteY50" fmla="*/ 659587 h 1306298"/>
                  <a:gd name="connsiteX51" fmla="*/ 23820 w 1721283"/>
                  <a:gd name="connsiteY51" fmla="*/ 632790 h 1306298"/>
                  <a:gd name="connsiteX52" fmla="*/ 0 w 1721283"/>
                  <a:gd name="connsiteY52" fmla="*/ 623858 h 1306298"/>
                  <a:gd name="connsiteX53" fmla="*/ 0 w 1721283"/>
                  <a:gd name="connsiteY53" fmla="*/ 600038 h 1306298"/>
                  <a:gd name="connsiteX54" fmla="*/ 41685 w 1721283"/>
                  <a:gd name="connsiteY54" fmla="*/ 600038 h 1306298"/>
                  <a:gd name="connsiteX55" fmla="*/ 32752 w 1721283"/>
                  <a:gd name="connsiteY55" fmla="*/ 567286 h 1306298"/>
                  <a:gd name="connsiteX56" fmla="*/ 38707 w 1721283"/>
                  <a:gd name="connsiteY56" fmla="*/ 555376 h 1306298"/>
                  <a:gd name="connsiteX57" fmla="*/ 26797 w 1721283"/>
                  <a:gd name="connsiteY57" fmla="*/ 489872 h 1306298"/>
                  <a:gd name="connsiteX58" fmla="*/ 11910 w 1721283"/>
                  <a:gd name="connsiteY58" fmla="*/ 477962 h 1306298"/>
                  <a:gd name="connsiteX59" fmla="*/ 41685 w 1721283"/>
                  <a:gd name="connsiteY59" fmla="*/ 448187 h 1306298"/>
                  <a:gd name="connsiteX60" fmla="*/ 47640 w 1721283"/>
                  <a:gd name="connsiteY60" fmla="*/ 430322 h 1306298"/>
                  <a:gd name="connsiteX61" fmla="*/ 71459 w 1721283"/>
                  <a:gd name="connsiteY61" fmla="*/ 427345 h 1306298"/>
                  <a:gd name="connsiteX62" fmla="*/ 71459 w 1721283"/>
                  <a:gd name="connsiteY62" fmla="*/ 367795 h 1306298"/>
                  <a:gd name="connsiteX63" fmla="*/ 95279 w 1721283"/>
                  <a:gd name="connsiteY63" fmla="*/ 329088 h 1306298"/>
                  <a:gd name="connsiteX64" fmla="*/ 113144 w 1721283"/>
                  <a:gd name="connsiteY64" fmla="*/ 317178 h 1306298"/>
                  <a:gd name="connsiteX65" fmla="*/ 139941 w 1721283"/>
                  <a:gd name="connsiteY65" fmla="*/ 269539 h 1306298"/>
                  <a:gd name="connsiteX66" fmla="*/ 202468 w 1721283"/>
                  <a:gd name="connsiteY66" fmla="*/ 248696 h 1306298"/>
                  <a:gd name="connsiteX67" fmla="*/ 235220 w 1721283"/>
                  <a:gd name="connsiteY67" fmla="*/ 230832 h 1306298"/>
                  <a:gd name="connsiteX68" fmla="*/ 267972 w 1721283"/>
                  <a:gd name="connsiteY68" fmla="*/ 254651 h 1306298"/>
                  <a:gd name="connsiteX69" fmla="*/ 315612 w 1721283"/>
                  <a:gd name="connsiteY69" fmla="*/ 239764 h 1306298"/>
                  <a:gd name="connsiteX70" fmla="*/ 333477 w 1721283"/>
                  <a:gd name="connsiteY70" fmla="*/ 257629 h 1306298"/>
                  <a:gd name="connsiteX71" fmla="*/ 378139 w 1721283"/>
                  <a:gd name="connsiteY71" fmla="*/ 251674 h 1306298"/>
                  <a:gd name="connsiteX72" fmla="*/ 413869 w 1721283"/>
                  <a:gd name="connsiteY72" fmla="*/ 230832 h 1306298"/>
                  <a:gd name="connsiteX73" fmla="*/ 410891 w 1721283"/>
                  <a:gd name="connsiteY73" fmla="*/ 207012 h 1306298"/>
                  <a:gd name="connsiteX74" fmla="*/ 428756 w 1721283"/>
                  <a:gd name="connsiteY74" fmla="*/ 192124 h 1306298"/>
                  <a:gd name="connsiteX75" fmla="*/ 428756 w 1721283"/>
                  <a:gd name="connsiteY75" fmla="*/ 165327 h 1306298"/>
                  <a:gd name="connsiteX76" fmla="*/ 413869 w 1721283"/>
                  <a:gd name="connsiteY76" fmla="*/ 129598 h 1306298"/>
                  <a:gd name="connsiteX77" fmla="*/ 433673 w 1721283"/>
                  <a:gd name="connsiteY77" fmla="*/ 92466 h 1306298"/>
                  <a:gd name="connsiteX78" fmla="*/ 444636 w 1721283"/>
                  <a:gd name="connsiteY78" fmla="*/ 90393 h 1306298"/>
                  <a:gd name="connsiteX79" fmla="*/ 504185 w 1721283"/>
                  <a:gd name="connsiteY79" fmla="*/ 100318 h 1306298"/>
                  <a:gd name="connsiteX80" fmla="*/ 531479 w 1721283"/>
                  <a:gd name="connsiteY80" fmla="*/ 137538 h 1306298"/>
                  <a:gd name="connsiteX81" fmla="*/ 712608 w 1721283"/>
                  <a:gd name="connsiteY81" fmla="*/ 147462 h 1306298"/>
                  <a:gd name="connsiteX82" fmla="*/ 722533 w 1721283"/>
                  <a:gd name="connsiteY82" fmla="*/ 107763 h 1306298"/>
                  <a:gd name="connsiteX83" fmla="*/ 757270 w 1721283"/>
                  <a:gd name="connsiteY83" fmla="*/ 90393 h 1306298"/>
                  <a:gd name="connsiteX84" fmla="*/ 774639 w 1721283"/>
                  <a:gd name="connsiteY84" fmla="*/ 73026 h 1306298"/>
                  <a:gd name="connsiteX85" fmla="*/ 789526 w 1721283"/>
                  <a:gd name="connsiteY85" fmla="*/ 53176 h 1306298"/>
                  <a:gd name="connsiteX86" fmla="*/ 796970 w 1721283"/>
                  <a:gd name="connsiteY86" fmla="*/ 35808 h 1306298"/>
                  <a:gd name="connsiteX87" fmla="*/ 799451 w 1721283"/>
                  <a:gd name="connsiteY87" fmla="*/ 18439 h 1306298"/>
                  <a:gd name="connsiteX88" fmla="*/ 838633 w 1721283"/>
                  <a:gd name="connsiteY88" fmla="*/ 0 h 1306298"/>
                  <a:gd name="connsiteX0" fmla="*/ 1721283 w 1721283"/>
                  <a:gd name="connsiteY0" fmla="*/ 792281 h 1306298"/>
                  <a:gd name="connsiteX1" fmla="*/ 838633 w 1721283"/>
                  <a:gd name="connsiteY1" fmla="*/ 1306298 h 1306298"/>
                  <a:gd name="connsiteX2" fmla="*/ 809872 w 1721283"/>
                  <a:gd name="connsiteY2" fmla="*/ 1290811 h 1306298"/>
                  <a:gd name="connsiteX3" fmla="*/ 824759 w 1721283"/>
                  <a:gd name="connsiteY3" fmla="*/ 1266991 h 1306298"/>
                  <a:gd name="connsiteX4" fmla="*/ 797962 w 1721283"/>
                  <a:gd name="connsiteY4" fmla="*/ 1237217 h 1306298"/>
                  <a:gd name="connsiteX5" fmla="*/ 774142 w 1721283"/>
                  <a:gd name="connsiteY5" fmla="*/ 1198510 h 1306298"/>
                  <a:gd name="connsiteX6" fmla="*/ 738413 w 1721283"/>
                  <a:gd name="connsiteY6" fmla="*/ 1213397 h 1306298"/>
                  <a:gd name="connsiteX7" fmla="*/ 726503 w 1721283"/>
                  <a:gd name="connsiteY7" fmla="*/ 1231262 h 1306298"/>
                  <a:gd name="connsiteX8" fmla="*/ 711616 w 1721283"/>
                  <a:gd name="connsiteY8" fmla="*/ 1243172 h 1306298"/>
                  <a:gd name="connsiteX9" fmla="*/ 663976 w 1721283"/>
                  <a:gd name="connsiteY9" fmla="*/ 1243172 h 1306298"/>
                  <a:gd name="connsiteX10" fmla="*/ 631224 w 1721283"/>
                  <a:gd name="connsiteY10" fmla="*/ 1243172 h 1306298"/>
                  <a:gd name="connsiteX11" fmla="*/ 628246 w 1721283"/>
                  <a:gd name="connsiteY11" fmla="*/ 1216374 h 1306298"/>
                  <a:gd name="connsiteX12" fmla="*/ 600486 w 1721283"/>
                  <a:gd name="connsiteY12" fmla="*/ 1213599 h 1306298"/>
                  <a:gd name="connsiteX13" fmla="*/ 598472 w 1721283"/>
                  <a:gd name="connsiteY13" fmla="*/ 1199502 h 1306298"/>
                  <a:gd name="connsiteX14" fmla="*/ 563735 w 1721283"/>
                  <a:gd name="connsiteY14" fmla="*/ 1172208 h 1306298"/>
                  <a:gd name="connsiteX15" fmla="*/ 504185 w 1721283"/>
                  <a:gd name="connsiteY15" fmla="*/ 1132508 h 1306298"/>
                  <a:gd name="connsiteX16" fmla="*/ 494260 w 1721283"/>
                  <a:gd name="connsiteY16" fmla="*/ 1035741 h 1306298"/>
                  <a:gd name="connsiteX17" fmla="*/ 516591 w 1721283"/>
                  <a:gd name="connsiteY17" fmla="*/ 1008449 h 1306298"/>
                  <a:gd name="connsiteX18" fmla="*/ 491779 w 1721283"/>
                  <a:gd name="connsiteY18" fmla="*/ 986117 h 1306298"/>
                  <a:gd name="connsiteX19" fmla="*/ 489298 w 1721283"/>
                  <a:gd name="connsiteY19" fmla="*/ 963785 h 1306298"/>
                  <a:gd name="connsiteX20" fmla="*/ 469448 w 1721283"/>
                  <a:gd name="connsiteY20" fmla="*/ 946417 h 1306298"/>
                  <a:gd name="connsiteX21" fmla="*/ 462004 w 1721283"/>
                  <a:gd name="connsiteY21" fmla="*/ 896793 h 1306298"/>
                  <a:gd name="connsiteX22" fmla="*/ 409899 w 1721283"/>
                  <a:gd name="connsiteY22" fmla="*/ 847168 h 1306298"/>
                  <a:gd name="connsiteX23" fmla="*/ 395011 w 1721283"/>
                  <a:gd name="connsiteY23" fmla="*/ 775212 h 1306298"/>
                  <a:gd name="connsiteX24" fmla="*/ 347868 w 1721283"/>
                  <a:gd name="connsiteY24" fmla="*/ 735512 h 1306298"/>
                  <a:gd name="connsiteX25" fmla="*/ 330499 w 1721283"/>
                  <a:gd name="connsiteY25" fmla="*/ 710701 h 1306298"/>
                  <a:gd name="connsiteX26" fmla="*/ 268469 w 1721283"/>
                  <a:gd name="connsiteY26" fmla="*/ 693332 h 1306298"/>
                  <a:gd name="connsiteX27" fmla="*/ 213882 w 1721283"/>
                  <a:gd name="connsiteY27" fmla="*/ 718144 h 1306298"/>
                  <a:gd name="connsiteX28" fmla="*/ 179145 w 1721283"/>
                  <a:gd name="connsiteY28" fmla="*/ 718144 h 1306298"/>
                  <a:gd name="connsiteX29" fmla="*/ 181626 w 1721283"/>
                  <a:gd name="connsiteY29" fmla="*/ 777694 h 1306298"/>
                  <a:gd name="connsiteX30" fmla="*/ 194032 w 1721283"/>
                  <a:gd name="connsiteY30" fmla="*/ 800026 h 1306298"/>
                  <a:gd name="connsiteX31" fmla="*/ 223807 w 1721283"/>
                  <a:gd name="connsiteY31" fmla="*/ 852131 h 1306298"/>
                  <a:gd name="connsiteX32" fmla="*/ 208919 w 1721283"/>
                  <a:gd name="connsiteY32" fmla="*/ 871980 h 1306298"/>
                  <a:gd name="connsiteX33" fmla="*/ 226288 w 1721283"/>
                  <a:gd name="connsiteY33" fmla="*/ 886868 h 1306298"/>
                  <a:gd name="connsiteX34" fmla="*/ 226288 w 1721283"/>
                  <a:gd name="connsiteY34" fmla="*/ 896793 h 1306298"/>
                  <a:gd name="connsiteX35" fmla="*/ 208919 w 1721283"/>
                  <a:gd name="connsiteY35" fmla="*/ 914160 h 1306298"/>
                  <a:gd name="connsiteX36" fmla="*/ 191551 w 1721283"/>
                  <a:gd name="connsiteY36" fmla="*/ 934010 h 1306298"/>
                  <a:gd name="connsiteX37" fmla="*/ 161776 w 1721283"/>
                  <a:gd name="connsiteY37" fmla="*/ 934010 h 1306298"/>
                  <a:gd name="connsiteX38" fmla="*/ 146889 w 1721283"/>
                  <a:gd name="connsiteY38" fmla="*/ 896793 h 1306298"/>
                  <a:gd name="connsiteX39" fmla="*/ 141926 w 1721283"/>
                  <a:gd name="connsiteY39" fmla="*/ 896793 h 1306298"/>
                  <a:gd name="connsiteX40" fmla="*/ 129520 w 1721283"/>
                  <a:gd name="connsiteY40" fmla="*/ 889350 h 1306298"/>
                  <a:gd name="connsiteX41" fmla="*/ 104708 w 1721283"/>
                  <a:gd name="connsiteY41" fmla="*/ 894311 h 1306298"/>
                  <a:gd name="connsiteX42" fmla="*/ 77414 w 1721283"/>
                  <a:gd name="connsiteY42" fmla="*/ 874461 h 1306298"/>
                  <a:gd name="connsiteX43" fmla="*/ 67489 w 1721283"/>
                  <a:gd name="connsiteY43" fmla="*/ 844686 h 1306298"/>
                  <a:gd name="connsiteX44" fmla="*/ 12902 w 1721283"/>
                  <a:gd name="connsiteY44" fmla="*/ 839725 h 1306298"/>
                  <a:gd name="connsiteX45" fmla="*/ 4560 w 1721283"/>
                  <a:gd name="connsiteY45" fmla="*/ 816170 h 1306298"/>
                  <a:gd name="connsiteX46" fmla="*/ 17865 w 1721283"/>
                  <a:gd name="connsiteY46" fmla="*/ 820371 h 1306298"/>
                  <a:gd name="connsiteX47" fmla="*/ 44662 w 1721283"/>
                  <a:gd name="connsiteY47" fmla="*/ 796551 h 1306298"/>
                  <a:gd name="connsiteX48" fmla="*/ 56572 w 1721283"/>
                  <a:gd name="connsiteY48" fmla="*/ 707227 h 1306298"/>
                  <a:gd name="connsiteX49" fmla="*/ 14887 w 1721283"/>
                  <a:gd name="connsiteY49" fmla="*/ 659587 h 1306298"/>
                  <a:gd name="connsiteX50" fmla="*/ 23820 w 1721283"/>
                  <a:gd name="connsiteY50" fmla="*/ 632790 h 1306298"/>
                  <a:gd name="connsiteX51" fmla="*/ 0 w 1721283"/>
                  <a:gd name="connsiteY51" fmla="*/ 623858 h 1306298"/>
                  <a:gd name="connsiteX52" fmla="*/ 0 w 1721283"/>
                  <a:gd name="connsiteY52" fmla="*/ 600038 h 1306298"/>
                  <a:gd name="connsiteX53" fmla="*/ 41685 w 1721283"/>
                  <a:gd name="connsiteY53" fmla="*/ 600038 h 1306298"/>
                  <a:gd name="connsiteX54" fmla="*/ 32752 w 1721283"/>
                  <a:gd name="connsiteY54" fmla="*/ 567286 h 1306298"/>
                  <a:gd name="connsiteX55" fmla="*/ 38707 w 1721283"/>
                  <a:gd name="connsiteY55" fmla="*/ 555376 h 1306298"/>
                  <a:gd name="connsiteX56" fmla="*/ 26797 w 1721283"/>
                  <a:gd name="connsiteY56" fmla="*/ 489872 h 1306298"/>
                  <a:gd name="connsiteX57" fmla="*/ 11910 w 1721283"/>
                  <a:gd name="connsiteY57" fmla="*/ 477962 h 1306298"/>
                  <a:gd name="connsiteX58" fmla="*/ 41685 w 1721283"/>
                  <a:gd name="connsiteY58" fmla="*/ 448187 h 1306298"/>
                  <a:gd name="connsiteX59" fmla="*/ 47640 w 1721283"/>
                  <a:gd name="connsiteY59" fmla="*/ 430322 h 1306298"/>
                  <a:gd name="connsiteX60" fmla="*/ 71459 w 1721283"/>
                  <a:gd name="connsiteY60" fmla="*/ 427345 h 1306298"/>
                  <a:gd name="connsiteX61" fmla="*/ 71459 w 1721283"/>
                  <a:gd name="connsiteY61" fmla="*/ 367795 h 1306298"/>
                  <a:gd name="connsiteX62" fmla="*/ 95279 w 1721283"/>
                  <a:gd name="connsiteY62" fmla="*/ 329088 h 1306298"/>
                  <a:gd name="connsiteX63" fmla="*/ 113144 w 1721283"/>
                  <a:gd name="connsiteY63" fmla="*/ 317178 h 1306298"/>
                  <a:gd name="connsiteX64" fmla="*/ 139941 w 1721283"/>
                  <a:gd name="connsiteY64" fmla="*/ 269539 h 1306298"/>
                  <a:gd name="connsiteX65" fmla="*/ 202468 w 1721283"/>
                  <a:gd name="connsiteY65" fmla="*/ 248696 h 1306298"/>
                  <a:gd name="connsiteX66" fmla="*/ 235220 w 1721283"/>
                  <a:gd name="connsiteY66" fmla="*/ 230832 h 1306298"/>
                  <a:gd name="connsiteX67" fmla="*/ 267972 w 1721283"/>
                  <a:gd name="connsiteY67" fmla="*/ 254651 h 1306298"/>
                  <a:gd name="connsiteX68" fmla="*/ 315612 w 1721283"/>
                  <a:gd name="connsiteY68" fmla="*/ 239764 h 1306298"/>
                  <a:gd name="connsiteX69" fmla="*/ 333477 w 1721283"/>
                  <a:gd name="connsiteY69" fmla="*/ 257629 h 1306298"/>
                  <a:gd name="connsiteX70" fmla="*/ 378139 w 1721283"/>
                  <a:gd name="connsiteY70" fmla="*/ 251674 h 1306298"/>
                  <a:gd name="connsiteX71" fmla="*/ 413869 w 1721283"/>
                  <a:gd name="connsiteY71" fmla="*/ 230832 h 1306298"/>
                  <a:gd name="connsiteX72" fmla="*/ 410891 w 1721283"/>
                  <a:gd name="connsiteY72" fmla="*/ 207012 h 1306298"/>
                  <a:gd name="connsiteX73" fmla="*/ 428756 w 1721283"/>
                  <a:gd name="connsiteY73" fmla="*/ 192124 h 1306298"/>
                  <a:gd name="connsiteX74" fmla="*/ 428756 w 1721283"/>
                  <a:gd name="connsiteY74" fmla="*/ 165327 h 1306298"/>
                  <a:gd name="connsiteX75" fmla="*/ 413869 w 1721283"/>
                  <a:gd name="connsiteY75" fmla="*/ 129598 h 1306298"/>
                  <a:gd name="connsiteX76" fmla="*/ 433673 w 1721283"/>
                  <a:gd name="connsiteY76" fmla="*/ 92466 h 1306298"/>
                  <a:gd name="connsiteX77" fmla="*/ 444636 w 1721283"/>
                  <a:gd name="connsiteY77" fmla="*/ 90393 h 1306298"/>
                  <a:gd name="connsiteX78" fmla="*/ 504185 w 1721283"/>
                  <a:gd name="connsiteY78" fmla="*/ 100318 h 1306298"/>
                  <a:gd name="connsiteX79" fmla="*/ 531479 w 1721283"/>
                  <a:gd name="connsiteY79" fmla="*/ 137538 h 1306298"/>
                  <a:gd name="connsiteX80" fmla="*/ 712608 w 1721283"/>
                  <a:gd name="connsiteY80" fmla="*/ 147462 h 1306298"/>
                  <a:gd name="connsiteX81" fmla="*/ 722533 w 1721283"/>
                  <a:gd name="connsiteY81" fmla="*/ 107763 h 1306298"/>
                  <a:gd name="connsiteX82" fmla="*/ 757270 w 1721283"/>
                  <a:gd name="connsiteY82" fmla="*/ 90393 h 1306298"/>
                  <a:gd name="connsiteX83" fmla="*/ 774639 w 1721283"/>
                  <a:gd name="connsiteY83" fmla="*/ 73026 h 1306298"/>
                  <a:gd name="connsiteX84" fmla="*/ 789526 w 1721283"/>
                  <a:gd name="connsiteY84" fmla="*/ 53176 h 1306298"/>
                  <a:gd name="connsiteX85" fmla="*/ 796970 w 1721283"/>
                  <a:gd name="connsiteY85" fmla="*/ 35808 h 1306298"/>
                  <a:gd name="connsiteX86" fmla="*/ 799451 w 1721283"/>
                  <a:gd name="connsiteY86" fmla="*/ 18439 h 1306298"/>
                  <a:gd name="connsiteX87" fmla="*/ 838633 w 1721283"/>
                  <a:gd name="connsiteY87" fmla="*/ 0 h 1306298"/>
                  <a:gd name="connsiteX0" fmla="*/ 838633 w 838633"/>
                  <a:gd name="connsiteY0" fmla="*/ 1306298 h 1306298"/>
                  <a:gd name="connsiteX1" fmla="*/ 809872 w 838633"/>
                  <a:gd name="connsiteY1" fmla="*/ 1290811 h 1306298"/>
                  <a:gd name="connsiteX2" fmla="*/ 824759 w 838633"/>
                  <a:gd name="connsiteY2" fmla="*/ 1266991 h 1306298"/>
                  <a:gd name="connsiteX3" fmla="*/ 797962 w 838633"/>
                  <a:gd name="connsiteY3" fmla="*/ 1237217 h 1306298"/>
                  <a:gd name="connsiteX4" fmla="*/ 774142 w 838633"/>
                  <a:gd name="connsiteY4" fmla="*/ 1198510 h 1306298"/>
                  <a:gd name="connsiteX5" fmla="*/ 738413 w 838633"/>
                  <a:gd name="connsiteY5" fmla="*/ 1213397 h 1306298"/>
                  <a:gd name="connsiteX6" fmla="*/ 726503 w 838633"/>
                  <a:gd name="connsiteY6" fmla="*/ 1231262 h 1306298"/>
                  <a:gd name="connsiteX7" fmla="*/ 711616 w 838633"/>
                  <a:gd name="connsiteY7" fmla="*/ 1243172 h 1306298"/>
                  <a:gd name="connsiteX8" fmla="*/ 663976 w 838633"/>
                  <a:gd name="connsiteY8" fmla="*/ 1243172 h 1306298"/>
                  <a:gd name="connsiteX9" fmla="*/ 631224 w 838633"/>
                  <a:gd name="connsiteY9" fmla="*/ 1243172 h 1306298"/>
                  <a:gd name="connsiteX10" fmla="*/ 628246 w 838633"/>
                  <a:gd name="connsiteY10" fmla="*/ 1216374 h 1306298"/>
                  <a:gd name="connsiteX11" fmla="*/ 600486 w 838633"/>
                  <a:gd name="connsiteY11" fmla="*/ 1213599 h 1306298"/>
                  <a:gd name="connsiteX12" fmla="*/ 598472 w 838633"/>
                  <a:gd name="connsiteY12" fmla="*/ 1199502 h 1306298"/>
                  <a:gd name="connsiteX13" fmla="*/ 563735 w 838633"/>
                  <a:gd name="connsiteY13" fmla="*/ 1172208 h 1306298"/>
                  <a:gd name="connsiteX14" fmla="*/ 504185 w 838633"/>
                  <a:gd name="connsiteY14" fmla="*/ 1132508 h 1306298"/>
                  <a:gd name="connsiteX15" fmla="*/ 494260 w 838633"/>
                  <a:gd name="connsiteY15" fmla="*/ 1035741 h 1306298"/>
                  <a:gd name="connsiteX16" fmla="*/ 516591 w 838633"/>
                  <a:gd name="connsiteY16" fmla="*/ 1008449 h 1306298"/>
                  <a:gd name="connsiteX17" fmla="*/ 491779 w 838633"/>
                  <a:gd name="connsiteY17" fmla="*/ 986117 h 1306298"/>
                  <a:gd name="connsiteX18" fmla="*/ 489298 w 838633"/>
                  <a:gd name="connsiteY18" fmla="*/ 963785 h 1306298"/>
                  <a:gd name="connsiteX19" fmla="*/ 469448 w 838633"/>
                  <a:gd name="connsiteY19" fmla="*/ 946417 h 1306298"/>
                  <a:gd name="connsiteX20" fmla="*/ 462004 w 838633"/>
                  <a:gd name="connsiteY20" fmla="*/ 896793 h 1306298"/>
                  <a:gd name="connsiteX21" fmla="*/ 409899 w 838633"/>
                  <a:gd name="connsiteY21" fmla="*/ 847168 h 1306298"/>
                  <a:gd name="connsiteX22" fmla="*/ 395011 w 838633"/>
                  <a:gd name="connsiteY22" fmla="*/ 775212 h 1306298"/>
                  <a:gd name="connsiteX23" fmla="*/ 347868 w 838633"/>
                  <a:gd name="connsiteY23" fmla="*/ 735512 h 1306298"/>
                  <a:gd name="connsiteX24" fmla="*/ 330499 w 838633"/>
                  <a:gd name="connsiteY24" fmla="*/ 710701 h 1306298"/>
                  <a:gd name="connsiteX25" fmla="*/ 268469 w 838633"/>
                  <a:gd name="connsiteY25" fmla="*/ 693332 h 1306298"/>
                  <a:gd name="connsiteX26" fmla="*/ 213882 w 838633"/>
                  <a:gd name="connsiteY26" fmla="*/ 718144 h 1306298"/>
                  <a:gd name="connsiteX27" fmla="*/ 179145 w 838633"/>
                  <a:gd name="connsiteY27" fmla="*/ 718144 h 1306298"/>
                  <a:gd name="connsiteX28" fmla="*/ 181626 w 838633"/>
                  <a:gd name="connsiteY28" fmla="*/ 777694 h 1306298"/>
                  <a:gd name="connsiteX29" fmla="*/ 194032 w 838633"/>
                  <a:gd name="connsiteY29" fmla="*/ 800026 h 1306298"/>
                  <a:gd name="connsiteX30" fmla="*/ 223807 w 838633"/>
                  <a:gd name="connsiteY30" fmla="*/ 852131 h 1306298"/>
                  <a:gd name="connsiteX31" fmla="*/ 208919 w 838633"/>
                  <a:gd name="connsiteY31" fmla="*/ 871980 h 1306298"/>
                  <a:gd name="connsiteX32" fmla="*/ 226288 w 838633"/>
                  <a:gd name="connsiteY32" fmla="*/ 886868 h 1306298"/>
                  <a:gd name="connsiteX33" fmla="*/ 226288 w 838633"/>
                  <a:gd name="connsiteY33" fmla="*/ 896793 h 1306298"/>
                  <a:gd name="connsiteX34" fmla="*/ 208919 w 838633"/>
                  <a:gd name="connsiteY34" fmla="*/ 914160 h 1306298"/>
                  <a:gd name="connsiteX35" fmla="*/ 191551 w 838633"/>
                  <a:gd name="connsiteY35" fmla="*/ 934010 h 1306298"/>
                  <a:gd name="connsiteX36" fmla="*/ 161776 w 838633"/>
                  <a:gd name="connsiteY36" fmla="*/ 934010 h 1306298"/>
                  <a:gd name="connsiteX37" fmla="*/ 146889 w 838633"/>
                  <a:gd name="connsiteY37" fmla="*/ 896793 h 1306298"/>
                  <a:gd name="connsiteX38" fmla="*/ 141926 w 838633"/>
                  <a:gd name="connsiteY38" fmla="*/ 896793 h 1306298"/>
                  <a:gd name="connsiteX39" fmla="*/ 129520 w 838633"/>
                  <a:gd name="connsiteY39" fmla="*/ 889350 h 1306298"/>
                  <a:gd name="connsiteX40" fmla="*/ 104708 w 838633"/>
                  <a:gd name="connsiteY40" fmla="*/ 894311 h 1306298"/>
                  <a:gd name="connsiteX41" fmla="*/ 77414 w 838633"/>
                  <a:gd name="connsiteY41" fmla="*/ 874461 h 1306298"/>
                  <a:gd name="connsiteX42" fmla="*/ 67489 w 838633"/>
                  <a:gd name="connsiteY42" fmla="*/ 844686 h 1306298"/>
                  <a:gd name="connsiteX43" fmla="*/ 12902 w 838633"/>
                  <a:gd name="connsiteY43" fmla="*/ 839725 h 1306298"/>
                  <a:gd name="connsiteX44" fmla="*/ 4560 w 838633"/>
                  <a:gd name="connsiteY44" fmla="*/ 816170 h 1306298"/>
                  <a:gd name="connsiteX45" fmla="*/ 17865 w 838633"/>
                  <a:gd name="connsiteY45" fmla="*/ 820371 h 1306298"/>
                  <a:gd name="connsiteX46" fmla="*/ 44662 w 838633"/>
                  <a:gd name="connsiteY46" fmla="*/ 796551 h 1306298"/>
                  <a:gd name="connsiteX47" fmla="*/ 56572 w 838633"/>
                  <a:gd name="connsiteY47" fmla="*/ 707227 h 1306298"/>
                  <a:gd name="connsiteX48" fmla="*/ 14887 w 838633"/>
                  <a:gd name="connsiteY48" fmla="*/ 659587 h 1306298"/>
                  <a:gd name="connsiteX49" fmla="*/ 23820 w 838633"/>
                  <a:gd name="connsiteY49" fmla="*/ 632790 h 1306298"/>
                  <a:gd name="connsiteX50" fmla="*/ 0 w 838633"/>
                  <a:gd name="connsiteY50" fmla="*/ 623858 h 1306298"/>
                  <a:gd name="connsiteX51" fmla="*/ 0 w 838633"/>
                  <a:gd name="connsiteY51" fmla="*/ 600038 h 1306298"/>
                  <a:gd name="connsiteX52" fmla="*/ 41685 w 838633"/>
                  <a:gd name="connsiteY52" fmla="*/ 600038 h 1306298"/>
                  <a:gd name="connsiteX53" fmla="*/ 32752 w 838633"/>
                  <a:gd name="connsiteY53" fmla="*/ 567286 h 1306298"/>
                  <a:gd name="connsiteX54" fmla="*/ 38707 w 838633"/>
                  <a:gd name="connsiteY54" fmla="*/ 555376 h 1306298"/>
                  <a:gd name="connsiteX55" fmla="*/ 26797 w 838633"/>
                  <a:gd name="connsiteY55" fmla="*/ 489872 h 1306298"/>
                  <a:gd name="connsiteX56" fmla="*/ 11910 w 838633"/>
                  <a:gd name="connsiteY56" fmla="*/ 477962 h 1306298"/>
                  <a:gd name="connsiteX57" fmla="*/ 41685 w 838633"/>
                  <a:gd name="connsiteY57" fmla="*/ 448187 h 1306298"/>
                  <a:gd name="connsiteX58" fmla="*/ 47640 w 838633"/>
                  <a:gd name="connsiteY58" fmla="*/ 430322 h 1306298"/>
                  <a:gd name="connsiteX59" fmla="*/ 71459 w 838633"/>
                  <a:gd name="connsiteY59" fmla="*/ 427345 h 1306298"/>
                  <a:gd name="connsiteX60" fmla="*/ 71459 w 838633"/>
                  <a:gd name="connsiteY60" fmla="*/ 367795 h 1306298"/>
                  <a:gd name="connsiteX61" fmla="*/ 95279 w 838633"/>
                  <a:gd name="connsiteY61" fmla="*/ 329088 h 1306298"/>
                  <a:gd name="connsiteX62" fmla="*/ 113144 w 838633"/>
                  <a:gd name="connsiteY62" fmla="*/ 317178 h 1306298"/>
                  <a:gd name="connsiteX63" fmla="*/ 139941 w 838633"/>
                  <a:gd name="connsiteY63" fmla="*/ 269539 h 1306298"/>
                  <a:gd name="connsiteX64" fmla="*/ 202468 w 838633"/>
                  <a:gd name="connsiteY64" fmla="*/ 248696 h 1306298"/>
                  <a:gd name="connsiteX65" fmla="*/ 235220 w 838633"/>
                  <a:gd name="connsiteY65" fmla="*/ 230832 h 1306298"/>
                  <a:gd name="connsiteX66" fmla="*/ 267972 w 838633"/>
                  <a:gd name="connsiteY66" fmla="*/ 254651 h 1306298"/>
                  <a:gd name="connsiteX67" fmla="*/ 315612 w 838633"/>
                  <a:gd name="connsiteY67" fmla="*/ 239764 h 1306298"/>
                  <a:gd name="connsiteX68" fmla="*/ 333477 w 838633"/>
                  <a:gd name="connsiteY68" fmla="*/ 257629 h 1306298"/>
                  <a:gd name="connsiteX69" fmla="*/ 378139 w 838633"/>
                  <a:gd name="connsiteY69" fmla="*/ 251674 h 1306298"/>
                  <a:gd name="connsiteX70" fmla="*/ 413869 w 838633"/>
                  <a:gd name="connsiteY70" fmla="*/ 230832 h 1306298"/>
                  <a:gd name="connsiteX71" fmla="*/ 410891 w 838633"/>
                  <a:gd name="connsiteY71" fmla="*/ 207012 h 1306298"/>
                  <a:gd name="connsiteX72" fmla="*/ 428756 w 838633"/>
                  <a:gd name="connsiteY72" fmla="*/ 192124 h 1306298"/>
                  <a:gd name="connsiteX73" fmla="*/ 428756 w 838633"/>
                  <a:gd name="connsiteY73" fmla="*/ 165327 h 1306298"/>
                  <a:gd name="connsiteX74" fmla="*/ 413869 w 838633"/>
                  <a:gd name="connsiteY74" fmla="*/ 129598 h 1306298"/>
                  <a:gd name="connsiteX75" fmla="*/ 433673 w 838633"/>
                  <a:gd name="connsiteY75" fmla="*/ 92466 h 1306298"/>
                  <a:gd name="connsiteX76" fmla="*/ 444636 w 838633"/>
                  <a:gd name="connsiteY76" fmla="*/ 90393 h 1306298"/>
                  <a:gd name="connsiteX77" fmla="*/ 504185 w 838633"/>
                  <a:gd name="connsiteY77" fmla="*/ 100318 h 1306298"/>
                  <a:gd name="connsiteX78" fmla="*/ 531479 w 838633"/>
                  <a:gd name="connsiteY78" fmla="*/ 137538 h 1306298"/>
                  <a:gd name="connsiteX79" fmla="*/ 712608 w 838633"/>
                  <a:gd name="connsiteY79" fmla="*/ 147462 h 1306298"/>
                  <a:gd name="connsiteX80" fmla="*/ 722533 w 838633"/>
                  <a:gd name="connsiteY80" fmla="*/ 107763 h 1306298"/>
                  <a:gd name="connsiteX81" fmla="*/ 757270 w 838633"/>
                  <a:gd name="connsiteY81" fmla="*/ 90393 h 1306298"/>
                  <a:gd name="connsiteX82" fmla="*/ 774639 w 838633"/>
                  <a:gd name="connsiteY82" fmla="*/ 73026 h 1306298"/>
                  <a:gd name="connsiteX83" fmla="*/ 789526 w 838633"/>
                  <a:gd name="connsiteY83" fmla="*/ 53176 h 1306298"/>
                  <a:gd name="connsiteX84" fmla="*/ 796970 w 838633"/>
                  <a:gd name="connsiteY84" fmla="*/ 35808 h 1306298"/>
                  <a:gd name="connsiteX85" fmla="*/ 799451 w 838633"/>
                  <a:gd name="connsiteY85" fmla="*/ 18439 h 1306298"/>
                  <a:gd name="connsiteX86" fmla="*/ 838633 w 838633"/>
                  <a:gd name="connsiteY86" fmla="*/ 0 h 130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838633" h="1306298">
                    <a:moveTo>
                      <a:pt x="838633" y="1306298"/>
                    </a:moveTo>
                    <a:lnTo>
                      <a:pt x="809872" y="1290811"/>
                    </a:lnTo>
                    <a:lnTo>
                      <a:pt x="824759" y="1266991"/>
                    </a:lnTo>
                    <a:lnTo>
                      <a:pt x="797962" y="1237217"/>
                    </a:lnTo>
                    <a:lnTo>
                      <a:pt x="774142" y="1198510"/>
                    </a:lnTo>
                    <a:lnTo>
                      <a:pt x="738413" y="1213397"/>
                    </a:lnTo>
                    <a:lnTo>
                      <a:pt x="726503" y="1231262"/>
                    </a:lnTo>
                    <a:lnTo>
                      <a:pt x="711616" y="1243172"/>
                    </a:lnTo>
                    <a:lnTo>
                      <a:pt x="663976" y="1243172"/>
                    </a:lnTo>
                    <a:lnTo>
                      <a:pt x="631224" y="1243172"/>
                    </a:lnTo>
                    <a:lnTo>
                      <a:pt x="628246" y="1216374"/>
                    </a:lnTo>
                    <a:lnTo>
                      <a:pt x="600486" y="1213599"/>
                    </a:lnTo>
                    <a:lnTo>
                      <a:pt x="598472" y="1199502"/>
                    </a:lnTo>
                    <a:lnTo>
                      <a:pt x="563735" y="1172208"/>
                    </a:lnTo>
                    <a:lnTo>
                      <a:pt x="504185" y="1132508"/>
                    </a:lnTo>
                    <a:lnTo>
                      <a:pt x="494260" y="1035741"/>
                    </a:lnTo>
                    <a:lnTo>
                      <a:pt x="516591" y="1008449"/>
                    </a:lnTo>
                    <a:lnTo>
                      <a:pt x="491779" y="986117"/>
                    </a:lnTo>
                    <a:lnTo>
                      <a:pt x="489298" y="963785"/>
                    </a:lnTo>
                    <a:lnTo>
                      <a:pt x="469448" y="946417"/>
                    </a:lnTo>
                    <a:lnTo>
                      <a:pt x="462004" y="896793"/>
                    </a:lnTo>
                    <a:lnTo>
                      <a:pt x="409899" y="847168"/>
                    </a:lnTo>
                    <a:lnTo>
                      <a:pt x="395011" y="775212"/>
                    </a:lnTo>
                    <a:lnTo>
                      <a:pt x="347868" y="735512"/>
                    </a:lnTo>
                    <a:lnTo>
                      <a:pt x="330499" y="710701"/>
                    </a:lnTo>
                    <a:lnTo>
                      <a:pt x="268469" y="693332"/>
                    </a:lnTo>
                    <a:lnTo>
                      <a:pt x="213882" y="718144"/>
                    </a:lnTo>
                    <a:lnTo>
                      <a:pt x="179145" y="718144"/>
                    </a:lnTo>
                    <a:lnTo>
                      <a:pt x="181626" y="777694"/>
                    </a:lnTo>
                    <a:lnTo>
                      <a:pt x="194032" y="800026"/>
                    </a:lnTo>
                    <a:lnTo>
                      <a:pt x="223807" y="852131"/>
                    </a:lnTo>
                    <a:lnTo>
                      <a:pt x="208919" y="871980"/>
                    </a:lnTo>
                    <a:lnTo>
                      <a:pt x="226288" y="886868"/>
                    </a:lnTo>
                    <a:lnTo>
                      <a:pt x="226288" y="896793"/>
                    </a:lnTo>
                    <a:lnTo>
                      <a:pt x="208919" y="914160"/>
                    </a:lnTo>
                    <a:lnTo>
                      <a:pt x="191551" y="934010"/>
                    </a:lnTo>
                    <a:lnTo>
                      <a:pt x="161776" y="934010"/>
                    </a:lnTo>
                    <a:lnTo>
                      <a:pt x="146889" y="896793"/>
                    </a:lnTo>
                    <a:lnTo>
                      <a:pt x="141926" y="896793"/>
                    </a:lnTo>
                    <a:lnTo>
                      <a:pt x="129520" y="889350"/>
                    </a:lnTo>
                    <a:lnTo>
                      <a:pt x="104708" y="894311"/>
                    </a:lnTo>
                    <a:lnTo>
                      <a:pt x="77414" y="874461"/>
                    </a:lnTo>
                    <a:lnTo>
                      <a:pt x="67489" y="844686"/>
                    </a:lnTo>
                    <a:lnTo>
                      <a:pt x="12902" y="839725"/>
                    </a:lnTo>
                    <a:lnTo>
                      <a:pt x="4560" y="816170"/>
                    </a:lnTo>
                    <a:lnTo>
                      <a:pt x="17865" y="820371"/>
                    </a:lnTo>
                    <a:lnTo>
                      <a:pt x="44662" y="796551"/>
                    </a:lnTo>
                    <a:lnTo>
                      <a:pt x="56572" y="707227"/>
                    </a:lnTo>
                    <a:lnTo>
                      <a:pt x="14887" y="659587"/>
                    </a:lnTo>
                    <a:lnTo>
                      <a:pt x="23820" y="632790"/>
                    </a:lnTo>
                    <a:lnTo>
                      <a:pt x="0" y="623858"/>
                    </a:lnTo>
                    <a:lnTo>
                      <a:pt x="0" y="600038"/>
                    </a:lnTo>
                    <a:lnTo>
                      <a:pt x="41685" y="600038"/>
                    </a:lnTo>
                    <a:lnTo>
                      <a:pt x="32752" y="567286"/>
                    </a:lnTo>
                    <a:lnTo>
                      <a:pt x="38707" y="555376"/>
                    </a:lnTo>
                    <a:lnTo>
                      <a:pt x="26797" y="489872"/>
                    </a:lnTo>
                    <a:lnTo>
                      <a:pt x="11910" y="477962"/>
                    </a:lnTo>
                    <a:lnTo>
                      <a:pt x="41685" y="448187"/>
                    </a:lnTo>
                    <a:lnTo>
                      <a:pt x="47640" y="430322"/>
                    </a:lnTo>
                    <a:lnTo>
                      <a:pt x="71459" y="427345"/>
                    </a:lnTo>
                    <a:lnTo>
                      <a:pt x="71459" y="367795"/>
                    </a:lnTo>
                    <a:lnTo>
                      <a:pt x="95279" y="329088"/>
                    </a:lnTo>
                    <a:lnTo>
                      <a:pt x="113144" y="317178"/>
                    </a:lnTo>
                    <a:lnTo>
                      <a:pt x="139941" y="269539"/>
                    </a:lnTo>
                    <a:lnTo>
                      <a:pt x="202468" y="248696"/>
                    </a:lnTo>
                    <a:lnTo>
                      <a:pt x="235220" y="230832"/>
                    </a:lnTo>
                    <a:lnTo>
                      <a:pt x="267972" y="254651"/>
                    </a:lnTo>
                    <a:lnTo>
                      <a:pt x="315612" y="239764"/>
                    </a:lnTo>
                    <a:lnTo>
                      <a:pt x="333477" y="257629"/>
                    </a:lnTo>
                    <a:lnTo>
                      <a:pt x="378139" y="251674"/>
                    </a:lnTo>
                    <a:lnTo>
                      <a:pt x="413869" y="230832"/>
                    </a:lnTo>
                    <a:lnTo>
                      <a:pt x="410891" y="207012"/>
                    </a:lnTo>
                    <a:lnTo>
                      <a:pt x="428756" y="192124"/>
                    </a:lnTo>
                    <a:lnTo>
                      <a:pt x="428756" y="165327"/>
                    </a:lnTo>
                    <a:lnTo>
                      <a:pt x="413869" y="129598"/>
                    </a:lnTo>
                    <a:lnTo>
                      <a:pt x="433673" y="92466"/>
                    </a:lnTo>
                    <a:lnTo>
                      <a:pt x="444636" y="90393"/>
                    </a:lnTo>
                    <a:lnTo>
                      <a:pt x="504185" y="100318"/>
                    </a:lnTo>
                    <a:lnTo>
                      <a:pt x="531479" y="137538"/>
                    </a:lnTo>
                    <a:lnTo>
                      <a:pt x="712608" y="147462"/>
                    </a:lnTo>
                    <a:lnTo>
                      <a:pt x="722533" y="107763"/>
                    </a:lnTo>
                    <a:lnTo>
                      <a:pt x="757270" y="90393"/>
                    </a:lnTo>
                    <a:lnTo>
                      <a:pt x="774639" y="73026"/>
                    </a:lnTo>
                    <a:lnTo>
                      <a:pt x="789526" y="53176"/>
                    </a:lnTo>
                    <a:lnTo>
                      <a:pt x="796970" y="35808"/>
                    </a:lnTo>
                    <a:lnTo>
                      <a:pt x="799451" y="18439"/>
                    </a:lnTo>
                    <a:lnTo>
                      <a:pt x="838633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96F1126D-4F25-E481-858A-E201D31F11E8}"/>
                  </a:ext>
                </a:extLst>
              </p:cNvPr>
              <p:cNvSpPr/>
              <p:nvPr/>
            </p:nvSpPr>
            <p:spPr>
              <a:xfrm>
                <a:off x="1793066" y="3355735"/>
                <a:ext cx="66994" cy="71956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136D7704-985D-3B3E-9D8A-C34AD5A4715F}"/>
                  </a:ext>
                </a:extLst>
              </p:cNvPr>
              <p:cNvSpPr/>
              <p:nvPr/>
            </p:nvSpPr>
            <p:spPr>
              <a:xfrm>
                <a:off x="1503382" y="3017669"/>
                <a:ext cx="586188" cy="509891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4C9143D0-27B9-C0D0-E9D8-35EEECC1B65D}"/>
                  </a:ext>
                </a:extLst>
              </p:cNvPr>
              <p:cNvSpPr/>
              <p:nvPr/>
            </p:nvSpPr>
            <p:spPr>
              <a:xfrm>
                <a:off x="1258361" y="1589101"/>
                <a:ext cx="932446" cy="851061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8346D69F-F5C3-A6C9-EB15-1BEA52349C9A}"/>
                  </a:ext>
                </a:extLst>
              </p:cNvPr>
              <p:cNvSpPr/>
              <p:nvPr/>
            </p:nvSpPr>
            <p:spPr>
              <a:xfrm>
                <a:off x="785068" y="1828538"/>
                <a:ext cx="1211458" cy="1148188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20DE7882-C8D5-63B8-7F1C-92250DF0E0F2}"/>
                  </a:ext>
                </a:extLst>
              </p:cNvPr>
              <p:cNvSpPr/>
              <p:nvPr/>
            </p:nvSpPr>
            <p:spPr>
              <a:xfrm>
                <a:off x="950690" y="1641206"/>
                <a:ext cx="94288" cy="6699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5B7C96D0-ED74-93D6-430D-5005AA2AD8E4}"/>
                  </a:ext>
                </a:extLst>
              </p:cNvPr>
              <p:cNvSpPr/>
              <p:nvPr/>
            </p:nvSpPr>
            <p:spPr>
              <a:xfrm>
                <a:off x="1198813" y="1703237"/>
                <a:ext cx="89325" cy="84362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5E76CD94-17F4-3FA2-1AC4-76E369307FF0}"/>
                  </a:ext>
                </a:extLst>
              </p:cNvPr>
              <p:cNvSpPr/>
              <p:nvPr/>
            </p:nvSpPr>
            <p:spPr>
              <a:xfrm>
                <a:off x="829109" y="1735494"/>
                <a:ext cx="39699" cy="126541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DE0641BE-2C48-743B-6EDD-1B472CB911BA}"/>
                  </a:ext>
                </a:extLst>
              </p:cNvPr>
              <p:cNvSpPr/>
              <p:nvPr/>
            </p:nvSpPr>
            <p:spPr>
              <a:xfrm>
                <a:off x="1981105" y="2095273"/>
                <a:ext cx="1152601" cy="1456512"/>
              </a:xfrm>
              <a:custGeom>
                <a:avLst/>
                <a:gdLst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90096 w 1152601"/>
                  <a:gd name="connsiteY56" fmla="*/ 1449037 h 1456512"/>
                  <a:gd name="connsiteX57" fmla="*/ 263299 w 1152601"/>
                  <a:gd name="connsiteY57" fmla="*/ 1437127 h 1456512"/>
                  <a:gd name="connsiteX58" fmla="*/ 259145 w 1152601"/>
                  <a:gd name="connsiteY58" fmla="*/ 1456512 h 1456512"/>
                  <a:gd name="connsiteX59" fmla="*/ 0 w 1152601"/>
                  <a:gd name="connsiteY59" fmla="*/ 1456512 h 1456512"/>
                  <a:gd name="connsiteX60" fmla="*/ 6740 w 1152601"/>
                  <a:gd name="connsiteY60" fmla="*/ 1409337 h 1456512"/>
                  <a:gd name="connsiteX61" fmla="*/ 36515 w 1152601"/>
                  <a:gd name="connsiteY61" fmla="*/ 1379562 h 1456512"/>
                  <a:gd name="connsiteX62" fmla="*/ 76214 w 1152601"/>
                  <a:gd name="connsiteY62" fmla="*/ 1349788 h 1456512"/>
                  <a:gd name="connsiteX63" fmla="*/ 86139 w 1152601"/>
                  <a:gd name="connsiteY63" fmla="*/ 1307608 h 1456512"/>
                  <a:gd name="connsiteX64" fmla="*/ 140726 w 1152601"/>
                  <a:gd name="connsiteY64" fmla="*/ 1270388 h 1456512"/>
                  <a:gd name="connsiteX65" fmla="*/ 125839 w 1152601"/>
                  <a:gd name="connsiteY65" fmla="*/ 1240614 h 1456512"/>
                  <a:gd name="connsiteX66" fmla="*/ 165539 w 1152601"/>
                  <a:gd name="connsiteY66" fmla="*/ 1183545 h 1456512"/>
                  <a:gd name="connsiteX67" fmla="*/ 158095 w 1152601"/>
                  <a:gd name="connsiteY67" fmla="*/ 1176102 h 1456512"/>
                  <a:gd name="connsiteX68" fmla="*/ 242457 w 1152601"/>
                  <a:gd name="connsiteY68" fmla="*/ 1086778 h 1456512"/>
                  <a:gd name="connsiteX69" fmla="*/ 237494 w 1152601"/>
                  <a:gd name="connsiteY69" fmla="*/ 1032191 h 1456512"/>
                  <a:gd name="connsiteX70" fmla="*/ 212682 w 1152601"/>
                  <a:gd name="connsiteY70" fmla="*/ 992491 h 1456512"/>
                  <a:gd name="connsiteX71" fmla="*/ 232532 w 1152601"/>
                  <a:gd name="connsiteY71" fmla="*/ 982566 h 1456512"/>
                  <a:gd name="connsiteX72" fmla="*/ 202757 w 1152601"/>
                  <a:gd name="connsiteY72" fmla="*/ 932941 h 1456512"/>
                  <a:gd name="connsiteX73" fmla="*/ 222607 w 1152601"/>
                  <a:gd name="connsiteY73" fmla="*/ 913092 h 1456512"/>
                  <a:gd name="connsiteX74" fmla="*/ 351631 w 1152601"/>
                  <a:gd name="connsiteY74" fmla="*/ 811362 h 1456512"/>
                  <a:gd name="connsiteX75" fmla="*/ 331781 w 1152601"/>
                  <a:gd name="connsiteY75" fmla="*/ 798955 h 1456512"/>
                  <a:gd name="connsiteX76" fmla="*/ 279675 w 1152601"/>
                  <a:gd name="connsiteY76" fmla="*/ 801437 h 1456512"/>
                  <a:gd name="connsiteX77" fmla="*/ 215163 w 1152601"/>
                  <a:gd name="connsiteY77" fmla="*/ 818805 h 1456512"/>
                  <a:gd name="connsiteX78" fmla="*/ 108470 w 1152601"/>
                  <a:gd name="connsiteY78" fmla="*/ 843617 h 1456512"/>
                  <a:gd name="connsiteX79" fmla="*/ 103508 w 1152601"/>
                  <a:gd name="connsiteY79" fmla="*/ 868430 h 1456512"/>
                  <a:gd name="connsiteX80" fmla="*/ 93583 w 1152601"/>
                  <a:gd name="connsiteY80" fmla="*/ 908129 h 1456512"/>
                  <a:gd name="connsiteX81" fmla="*/ 43958 w 1152601"/>
                  <a:gd name="connsiteY81" fmla="*/ 915572 h 1456512"/>
                  <a:gd name="connsiteX82" fmla="*/ 56364 w 1152601"/>
                  <a:gd name="connsiteY82" fmla="*/ 875872 h 1456512"/>
                  <a:gd name="connsiteX83" fmla="*/ 34033 w 1152601"/>
                  <a:gd name="connsiteY83" fmla="*/ 851062 h 1456512"/>
                  <a:gd name="connsiteX84" fmla="*/ 56364 w 1152601"/>
                  <a:gd name="connsiteY84" fmla="*/ 833692 h 1456512"/>
                  <a:gd name="connsiteX85" fmla="*/ 93583 w 1152601"/>
                  <a:gd name="connsiteY85" fmla="*/ 803918 h 1456512"/>
                  <a:gd name="connsiteX86" fmla="*/ 143207 w 1152601"/>
                  <a:gd name="connsiteY86" fmla="*/ 786548 h 1456512"/>
                  <a:gd name="connsiteX87" fmla="*/ 205238 w 1152601"/>
                  <a:gd name="connsiteY87" fmla="*/ 751813 h 1456512"/>
                  <a:gd name="connsiteX88" fmla="*/ 239975 w 1152601"/>
                  <a:gd name="connsiteY88" fmla="*/ 707149 h 1456512"/>
                  <a:gd name="connsiteX89" fmla="*/ 279675 w 1152601"/>
                  <a:gd name="connsiteY89" fmla="*/ 674894 h 1456512"/>
                  <a:gd name="connsiteX90" fmla="*/ 282156 w 1152601"/>
                  <a:gd name="connsiteY90" fmla="*/ 602939 h 1456512"/>
                  <a:gd name="connsiteX91" fmla="*/ 299525 w 1152601"/>
                  <a:gd name="connsiteY91" fmla="*/ 580607 h 1456512"/>
                  <a:gd name="connsiteX92" fmla="*/ 232532 w 1152601"/>
                  <a:gd name="connsiteY92" fmla="*/ 491283 h 1456512"/>
                  <a:gd name="connsiteX93" fmla="*/ 192832 w 1152601"/>
                  <a:gd name="connsiteY93" fmla="*/ 491283 h 1456512"/>
                  <a:gd name="connsiteX94" fmla="*/ 182907 w 1152601"/>
                  <a:gd name="connsiteY94" fmla="*/ 463990 h 1456512"/>
                  <a:gd name="connsiteX95" fmla="*/ 182907 w 1152601"/>
                  <a:gd name="connsiteY95" fmla="*/ 436696 h 1456512"/>
                  <a:gd name="connsiteX96" fmla="*/ 130801 w 1152601"/>
                  <a:gd name="connsiteY96" fmla="*/ 409402 h 1456512"/>
                  <a:gd name="connsiteX97" fmla="*/ 101027 w 1152601"/>
                  <a:gd name="connsiteY97" fmla="*/ 394516 h 1456512"/>
                  <a:gd name="connsiteX98" fmla="*/ 76214 w 1152601"/>
                  <a:gd name="connsiteY98" fmla="*/ 382109 h 1456512"/>
                  <a:gd name="connsiteX99" fmla="*/ 76214 w 1152601"/>
                  <a:gd name="connsiteY99" fmla="*/ 302710 h 1456512"/>
                  <a:gd name="connsiteX100" fmla="*/ 50739 w 1152601"/>
                  <a:gd name="connsiteY100" fmla="*/ 272988 h 1456512"/>
                  <a:gd name="connsiteX101" fmla="*/ 150155 w 1152601"/>
                  <a:gd name="connsiteY101" fmla="*/ 275913 h 1456512"/>
                  <a:gd name="connsiteX102" fmla="*/ 168020 w 1152601"/>
                  <a:gd name="connsiteY102" fmla="*/ 258048 h 1456512"/>
                  <a:gd name="connsiteX103" fmla="*/ 159087 w 1152601"/>
                  <a:gd name="connsiteY103" fmla="*/ 198498 h 1456512"/>
                  <a:gd name="connsiteX104" fmla="*/ 245434 w 1152601"/>
                  <a:gd name="connsiteY104" fmla="*/ 165746 h 1456512"/>
                  <a:gd name="connsiteX105" fmla="*/ 236502 w 1152601"/>
                  <a:gd name="connsiteY105" fmla="*/ 141926 h 1456512"/>
                  <a:gd name="connsiteX106" fmla="*/ 260322 w 1152601"/>
                  <a:gd name="connsiteY106" fmla="*/ 118107 h 1456512"/>
                  <a:gd name="connsiteX107" fmla="*/ 349646 w 1152601"/>
                  <a:gd name="connsiteY107" fmla="*/ 115129 h 1456512"/>
                  <a:gd name="connsiteX108" fmla="*/ 376443 w 1152601"/>
                  <a:gd name="connsiteY108" fmla="*/ 46647 h 1456512"/>
                  <a:gd name="connsiteX109" fmla="*/ 400263 w 1152601"/>
                  <a:gd name="connsiteY109" fmla="*/ 64512 h 1456512"/>
                  <a:gd name="connsiteX110" fmla="*/ 438970 w 1152601"/>
                  <a:gd name="connsiteY110" fmla="*/ 49625 h 1456512"/>
                  <a:gd name="connsiteX111" fmla="*/ 477677 w 1152601"/>
                  <a:gd name="connsiteY111" fmla="*/ 97264 h 1456512"/>
                  <a:gd name="connsiteX112" fmla="*/ 513407 w 1152601"/>
                  <a:gd name="connsiteY112" fmla="*/ 109174 h 1456512"/>
                  <a:gd name="connsiteX113" fmla="*/ 569979 w 1152601"/>
                  <a:gd name="connsiteY113" fmla="*/ 127039 h 1456512"/>
                  <a:gd name="connsiteX114" fmla="*/ 556674 w 1152601"/>
                  <a:gd name="connsiteY114" fmla="*/ 122838 h 1456512"/>
                  <a:gd name="connsiteX115" fmla="*/ 565017 w 1152601"/>
                  <a:gd name="connsiteY115" fmla="*/ 146393 h 1456512"/>
                  <a:gd name="connsiteX116" fmla="*/ 619604 w 1152601"/>
                  <a:gd name="connsiteY116" fmla="*/ 151354 h 1456512"/>
                  <a:gd name="connsiteX117" fmla="*/ 629529 w 1152601"/>
                  <a:gd name="connsiteY117" fmla="*/ 181129 h 1456512"/>
                  <a:gd name="connsiteX118" fmla="*/ 656822 w 1152601"/>
                  <a:gd name="connsiteY118" fmla="*/ 200979 h 1456512"/>
                  <a:gd name="connsiteX119" fmla="*/ 681634 w 1152601"/>
                  <a:gd name="connsiteY119" fmla="*/ 196018 h 1456512"/>
                  <a:gd name="connsiteX120" fmla="*/ 694041 w 1152601"/>
                  <a:gd name="connsiteY120" fmla="*/ 203461 h 1456512"/>
                  <a:gd name="connsiteX121" fmla="*/ 699003 w 1152601"/>
                  <a:gd name="connsiteY121" fmla="*/ 203461 h 1456512"/>
                  <a:gd name="connsiteX122" fmla="*/ 713890 w 1152601"/>
                  <a:gd name="connsiteY122" fmla="*/ 240678 h 1456512"/>
                  <a:gd name="connsiteX123" fmla="*/ 743665 w 1152601"/>
                  <a:gd name="connsiteY123" fmla="*/ 240678 h 1456512"/>
                  <a:gd name="connsiteX124" fmla="*/ 761034 w 1152601"/>
                  <a:gd name="connsiteY124" fmla="*/ 220829 h 1456512"/>
                  <a:gd name="connsiteX125" fmla="*/ 778402 w 1152601"/>
                  <a:gd name="connsiteY125" fmla="*/ 203461 h 1456512"/>
                  <a:gd name="connsiteX126" fmla="*/ 778402 w 1152601"/>
                  <a:gd name="connsiteY126" fmla="*/ 193536 h 1456512"/>
                  <a:gd name="connsiteX127" fmla="*/ 761034 w 1152601"/>
                  <a:gd name="connsiteY127" fmla="*/ 178648 h 1456512"/>
                  <a:gd name="connsiteX128" fmla="*/ 775921 w 1152601"/>
                  <a:gd name="connsiteY128" fmla="*/ 158799 h 1456512"/>
                  <a:gd name="connsiteX129" fmla="*/ 746146 w 1152601"/>
                  <a:gd name="connsiteY129" fmla="*/ 106694 h 1456512"/>
                  <a:gd name="connsiteX130" fmla="*/ 733740 w 1152601"/>
                  <a:gd name="connsiteY130" fmla="*/ 84362 h 1456512"/>
                  <a:gd name="connsiteX131" fmla="*/ 731259 w 1152601"/>
                  <a:gd name="connsiteY131" fmla="*/ 24812 h 1456512"/>
                  <a:gd name="connsiteX132" fmla="*/ 765996 w 1152601"/>
                  <a:gd name="connsiteY132" fmla="*/ 24812 h 1456512"/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90096 w 1152601"/>
                  <a:gd name="connsiteY56" fmla="*/ 1449037 h 1456512"/>
                  <a:gd name="connsiteX57" fmla="*/ 259145 w 1152601"/>
                  <a:gd name="connsiteY57" fmla="*/ 1456512 h 1456512"/>
                  <a:gd name="connsiteX58" fmla="*/ 0 w 1152601"/>
                  <a:gd name="connsiteY58" fmla="*/ 1456512 h 1456512"/>
                  <a:gd name="connsiteX59" fmla="*/ 6740 w 1152601"/>
                  <a:gd name="connsiteY59" fmla="*/ 1409337 h 1456512"/>
                  <a:gd name="connsiteX60" fmla="*/ 36515 w 1152601"/>
                  <a:gd name="connsiteY60" fmla="*/ 1379562 h 1456512"/>
                  <a:gd name="connsiteX61" fmla="*/ 76214 w 1152601"/>
                  <a:gd name="connsiteY61" fmla="*/ 1349788 h 1456512"/>
                  <a:gd name="connsiteX62" fmla="*/ 86139 w 1152601"/>
                  <a:gd name="connsiteY62" fmla="*/ 1307608 h 1456512"/>
                  <a:gd name="connsiteX63" fmla="*/ 140726 w 1152601"/>
                  <a:gd name="connsiteY63" fmla="*/ 1270388 h 1456512"/>
                  <a:gd name="connsiteX64" fmla="*/ 125839 w 1152601"/>
                  <a:gd name="connsiteY64" fmla="*/ 1240614 h 1456512"/>
                  <a:gd name="connsiteX65" fmla="*/ 165539 w 1152601"/>
                  <a:gd name="connsiteY65" fmla="*/ 1183545 h 1456512"/>
                  <a:gd name="connsiteX66" fmla="*/ 158095 w 1152601"/>
                  <a:gd name="connsiteY66" fmla="*/ 1176102 h 1456512"/>
                  <a:gd name="connsiteX67" fmla="*/ 242457 w 1152601"/>
                  <a:gd name="connsiteY67" fmla="*/ 1086778 h 1456512"/>
                  <a:gd name="connsiteX68" fmla="*/ 237494 w 1152601"/>
                  <a:gd name="connsiteY68" fmla="*/ 1032191 h 1456512"/>
                  <a:gd name="connsiteX69" fmla="*/ 212682 w 1152601"/>
                  <a:gd name="connsiteY69" fmla="*/ 992491 h 1456512"/>
                  <a:gd name="connsiteX70" fmla="*/ 232532 w 1152601"/>
                  <a:gd name="connsiteY70" fmla="*/ 982566 h 1456512"/>
                  <a:gd name="connsiteX71" fmla="*/ 202757 w 1152601"/>
                  <a:gd name="connsiteY71" fmla="*/ 932941 h 1456512"/>
                  <a:gd name="connsiteX72" fmla="*/ 222607 w 1152601"/>
                  <a:gd name="connsiteY72" fmla="*/ 913092 h 1456512"/>
                  <a:gd name="connsiteX73" fmla="*/ 351631 w 1152601"/>
                  <a:gd name="connsiteY73" fmla="*/ 811362 h 1456512"/>
                  <a:gd name="connsiteX74" fmla="*/ 331781 w 1152601"/>
                  <a:gd name="connsiteY74" fmla="*/ 798955 h 1456512"/>
                  <a:gd name="connsiteX75" fmla="*/ 279675 w 1152601"/>
                  <a:gd name="connsiteY75" fmla="*/ 801437 h 1456512"/>
                  <a:gd name="connsiteX76" fmla="*/ 215163 w 1152601"/>
                  <a:gd name="connsiteY76" fmla="*/ 818805 h 1456512"/>
                  <a:gd name="connsiteX77" fmla="*/ 108470 w 1152601"/>
                  <a:gd name="connsiteY77" fmla="*/ 843617 h 1456512"/>
                  <a:gd name="connsiteX78" fmla="*/ 103508 w 1152601"/>
                  <a:gd name="connsiteY78" fmla="*/ 868430 h 1456512"/>
                  <a:gd name="connsiteX79" fmla="*/ 93583 w 1152601"/>
                  <a:gd name="connsiteY79" fmla="*/ 908129 h 1456512"/>
                  <a:gd name="connsiteX80" fmla="*/ 43958 w 1152601"/>
                  <a:gd name="connsiteY80" fmla="*/ 915572 h 1456512"/>
                  <a:gd name="connsiteX81" fmla="*/ 56364 w 1152601"/>
                  <a:gd name="connsiteY81" fmla="*/ 875872 h 1456512"/>
                  <a:gd name="connsiteX82" fmla="*/ 34033 w 1152601"/>
                  <a:gd name="connsiteY82" fmla="*/ 851062 h 1456512"/>
                  <a:gd name="connsiteX83" fmla="*/ 56364 w 1152601"/>
                  <a:gd name="connsiteY83" fmla="*/ 833692 h 1456512"/>
                  <a:gd name="connsiteX84" fmla="*/ 93583 w 1152601"/>
                  <a:gd name="connsiteY84" fmla="*/ 803918 h 1456512"/>
                  <a:gd name="connsiteX85" fmla="*/ 143207 w 1152601"/>
                  <a:gd name="connsiteY85" fmla="*/ 786548 h 1456512"/>
                  <a:gd name="connsiteX86" fmla="*/ 205238 w 1152601"/>
                  <a:gd name="connsiteY86" fmla="*/ 751813 h 1456512"/>
                  <a:gd name="connsiteX87" fmla="*/ 239975 w 1152601"/>
                  <a:gd name="connsiteY87" fmla="*/ 707149 h 1456512"/>
                  <a:gd name="connsiteX88" fmla="*/ 279675 w 1152601"/>
                  <a:gd name="connsiteY88" fmla="*/ 674894 h 1456512"/>
                  <a:gd name="connsiteX89" fmla="*/ 282156 w 1152601"/>
                  <a:gd name="connsiteY89" fmla="*/ 602939 h 1456512"/>
                  <a:gd name="connsiteX90" fmla="*/ 299525 w 1152601"/>
                  <a:gd name="connsiteY90" fmla="*/ 580607 h 1456512"/>
                  <a:gd name="connsiteX91" fmla="*/ 232532 w 1152601"/>
                  <a:gd name="connsiteY91" fmla="*/ 491283 h 1456512"/>
                  <a:gd name="connsiteX92" fmla="*/ 192832 w 1152601"/>
                  <a:gd name="connsiteY92" fmla="*/ 491283 h 1456512"/>
                  <a:gd name="connsiteX93" fmla="*/ 182907 w 1152601"/>
                  <a:gd name="connsiteY93" fmla="*/ 463990 h 1456512"/>
                  <a:gd name="connsiteX94" fmla="*/ 182907 w 1152601"/>
                  <a:gd name="connsiteY94" fmla="*/ 436696 h 1456512"/>
                  <a:gd name="connsiteX95" fmla="*/ 130801 w 1152601"/>
                  <a:gd name="connsiteY95" fmla="*/ 409402 h 1456512"/>
                  <a:gd name="connsiteX96" fmla="*/ 101027 w 1152601"/>
                  <a:gd name="connsiteY96" fmla="*/ 394516 h 1456512"/>
                  <a:gd name="connsiteX97" fmla="*/ 76214 w 1152601"/>
                  <a:gd name="connsiteY97" fmla="*/ 382109 h 1456512"/>
                  <a:gd name="connsiteX98" fmla="*/ 76214 w 1152601"/>
                  <a:gd name="connsiteY98" fmla="*/ 302710 h 1456512"/>
                  <a:gd name="connsiteX99" fmla="*/ 50739 w 1152601"/>
                  <a:gd name="connsiteY99" fmla="*/ 272988 h 1456512"/>
                  <a:gd name="connsiteX100" fmla="*/ 150155 w 1152601"/>
                  <a:gd name="connsiteY100" fmla="*/ 275913 h 1456512"/>
                  <a:gd name="connsiteX101" fmla="*/ 168020 w 1152601"/>
                  <a:gd name="connsiteY101" fmla="*/ 258048 h 1456512"/>
                  <a:gd name="connsiteX102" fmla="*/ 159087 w 1152601"/>
                  <a:gd name="connsiteY102" fmla="*/ 198498 h 1456512"/>
                  <a:gd name="connsiteX103" fmla="*/ 245434 w 1152601"/>
                  <a:gd name="connsiteY103" fmla="*/ 165746 h 1456512"/>
                  <a:gd name="connsiteX104" fmla="*/ 236502 w 1152601"/>
                  <a:gd name="connsiteY104" fmla="*/ 141926 h 1456512"/>
                  <a:gd name="connsiteX105" fmla="*/ 260322 w 1152601"/>
                  <a:gd name="connsiteY105" fmla="*/ 118107 h 1456512"/>
                  <a:gd name="connsiteX106" fmla="*/ 349646 w 1152601"/>
                  <a:gd name="connsiteY106" fmla="*/ 115129 h 1456512"/>
                  <a:gd name="connsiteX107" fmla="*/ 376443 w 1152601"/>
                  <a:gd name="connsiteY107" fmla="*/ 46647 h 1456512"/>
                  <a:gd name="connsiteX108" fmla="*/ 400263 w 1152601"/>
                  <a:gd name="connsiteY108" fmla="*/ 64512 h 1456512"/>
                  <a:gd name="connsiteX109" fmla="*/ 438970 w 1152601"/>
                  <a:gd name="connsiteY109" fmla="*/ 49625 h 1456512"/>
                  <a:gd name="connsiteX110" fmla="*/ 477677 w 1152601"/>
                  <a:gd name="connsiteY110" fmla="*/ 97264 h 1456512"/>
                  <a:gd name="connsiteX111" fmla="*/ 513407 w 1152601"/>
                  <a:gd name="connsiteY111" fmla="*/ 109174 h 1456512"/>
                  <a:gd name="connsiteX112" fmla="*/ 569979 w 1152601"/>
                  <a:gd name="connsiteY112" fmla="*/ 127039 h 1456512"/>
                  <a:gd name="connsiteX113" fmla="*/ 556674 w 1152601"/>
                  <a:gd name="connsiteY113" fmla="*/ 122838 h 1456512"/>
                  <a:gd name="connsiteX114" fmla="*/ 565017 w 1152601"/>
                  <a:gd name="connsiteY114" fmla="*/ 146393 h 1456512"/>
                  <a:gd name="connsiteX115" fmla="*/ 619604 w 1152601"/>
                  <a:gd name="connsiteY115" fmla="*/ 151354 h 1456512"/>
                  <a:gd name="connsiteX116" fmla="*/ 629529 w 1152601"/>
                  <a:gd name="connsiteY116" fmla="*/ 181129 h 1456512"/>
                  <a:gd name="connsiteX117" fmla="*/ 656822 w 1152601"/>
                  <a:gd name="connsiteY117" fmla="*/ 200979 h 1456512"/>
                  <a:gd name="connsiteX118" fmla="*/ 681634 w 1152601"/>
                  <a:gd name="connsiteY118" fmla="*/ 196018 h 1456512"/>
                  <a:gd name="connsiteX119" fmla="*/ 694041 w 1152601"/>
                  <a:gd name="connsiteY119" fmla="*/ 203461 h 1456512"/>
                  <a:gd name="connsiteX120" fmla="*/ 699003 w 1152601"/>
                  <a:gd name="connsiteY120" fmla="*/ 203461 h 1456512"/>
                  <a:gd name="connsiteX121" fmla="*/ 713890 w 1152601"/>
                  <a:gd name="connsiteY121" fmla="*/ 240678 h 1456512"/>
                  <a:gd name="connsiteX122" fmla="*/ 743665 w 1152601"/>
                  <a:gd name="connsiteY122" fmla="*/ 240678 h 1456512"/>
                  <a:gd name="connsiteX123" fmla="*/ 761034 w 1152601"/>
                  <a:gd name="connsiteY123" fmla="*/ 220829 h 1456512"/>
                  <a:gd name="connsiteX124" fmla="*/ 778402 w 1152601"/>
                  <a:gd name="connsiteY124" fmla="*/ 203461 h 1456512"/>
                  <a:gd name="connsiteX125" fmla="*/ 778402 w 1152601"/>
                  <a:gd name="connsiteY125" fmla="*/ 193536 h 1456512"/>
                  <a:gd name="connsiteX126" fmla="*/ 761034 w 1152601"/>
                  <a:gd name="connsiteY126" fmla="*/ 178648 h 1456512"/>
                  <a:gd name="connsiteX127" fmla="*/ 775921 w 1152601"/>
                  <a:gd name="connsiteY127" fmla="*/ 158799 h 1456512"/>
                  <a:gd name="connsiteX128" fmla="*/ 746146 w 1152601"/>
                  <a:gd name="connsiteY128" fmla="*/ 106694 h 1456512"/>
                  <a:gd name="connsiteX129" fmla="*/ 733740 w 1152601"/>
                  <a:gd name="connsiteY129" fmla="*/ 84362 h 1456512"/>
                  <a:gd name="connsiteX130" fmla="*/ 731259 w 1152601"/>
                  <a:gd name="connsiteY130" fmla="*/ 24812 h 1456512"/>
                  <a:gd name="connsiteX131" fmla="*/ 765996 w 1152601"/>
                  <a:gd name="connsiteY131" fmla="*/ 24812 h 1456512"/>
                  <a:gd name="connsiteX132" fmla="*/ 820583 w 1152601"/>
                  <a:gd name="connsiteY132" fmla="*/ 0 h 1456512"/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59145 w 1152601"/>
                  <a:gd name="connsiteY56" fmla="*/ 1456512 h 1456512"/>
                  <a:gd name="connsiteX57" fmla="*/ 0 w 1152601"/>
                  <a:gd name="connsiteY57" fmla="*/ 1456512 h 1456512"/>
                  <a:gd name="connsiteX58" fmla="*/ 6740 w 1152601"/>
                  <a:gd name="connsiteY58" fmla="*/ 1409337 h 1456512"/>
                  <a:gd name="connsiteX59" fmla="*/ 36515 w 1152601"/>
                  <a:gd name="connsiteY59" fmla="*/ 1379562 h 1456512"/>
                  <a:gd name="connsiteX60" fmla="*/ 76214 w 1152601"/>
                  <a:gd name="connsiteY60" fmla="*/ 1349788 h 1456512"/>
                  <a:gd name="connsiteX61" fmla="*/ 86139 w 1152601"/>
                  <a:gd name="connsiteY61" fmla="*/ 1307608 h 1456512"/>
                  <a:gd name="connsiteX62" fmla="*/ 140726 w 1152601"/>
                  <a:gd name="connsiteY62" fmla="*/ 1270388 h 1456512"/>
                  <a:gd name="connsiteX63" fmla="*/ 125839 w 1152601"/>
                  <a:gd name="connsiteY63" fmla="*/ 1240614 h 1456512"/>
                  <a:gd name="connsiteX64" fmla="*/ 165539 w 1152601"/>
                  <a:gd name="connsiteY64" fmla="*/ 1183545 h 1456512"/>
                  <a:gd name="connsiteX65" fmla="*/ 158095 w 1152601"/>
                  <a:gd name="connsiteY65" fmla="*/ 1176102 h 1456512"/>
                  <a:gd name="connsiteX66" fmla="*/ 242457 w 1152601"/>
                  <a:gd name="connsiteY66" fmla="*/ 1086778 h 1456512"/>
                  <a:gd name="connsiteX67" fmla="*/ 237494 w 1152601"/>
                  <a:gd name="connsiteY67" fmla="*/ 1032191 h 1456512"/>
                  <a:gd name="connsiteX68" fmla="*/ 212682 w 1152601"/>
                  <a:gd name="connsiteY68" fmla="*/ 992491 h 1456512"/>
                  <a:gd name="connsiteX69" fmla="*/ 232532 w 1152601"/>
                  <a:gd name="connsiteY69" fmla="*/ 982566 h 1456512"/>
                  <a:gd name="connsiteX70" fmla="*/ 202757 w 1152601"/>
                  <a:gd name="connsiteY70" fmla="*/ 932941 h 1456512"/>
                  <a:gd name="connsiteX71" fmla="*/ 222607 w 1152601"/>
                  <a:gd name="connsiteY71" fmla="*/ 913092 h 1456512"/>
                  <a:gd name="connsiteX72" fmla="*/ 351631 w 1152601"/>
                  <a:gd name="connsiteY72" fmla="*/ 811362 h 1456512"/>
                  <a:gd name="connsiteX73" fmla="*/ 331781 w 1152601"/>
                  <a:gd name="connsiteY73" fmla="*/ 798955 h 1456512"/>
                  <a:gd name="connsiteX74" fmla="*/ 279675 w 1152601"/>
                  <a:gd name="connsiteY74" fmla="*/ 801437 h 1456512"/>
                  <a:gd name="connsiteX75" fmla="*/ 215163 w 1152601"/>
                  <a:gd name="connsiteY75" fmla="*/ 818805 h 1456512"/>
                  <a:gd name="connsiteX76" fmla="*/ 108470 w 1152601"/>
                  <a:gd name="connsiteY76" fmla="*/ 843617 h 1456512"/>
                  <a:gd name="connsiteX77" fmla="*/ 103508 w 1152601"/>
                  <a:gd name="connsiteY77" fmla="*/ 868430 h 1456512"/>
                  <a:gd name="connsiteX78" fmla="*/ 93583 w 1152601"/>
                  <a:gd name="connsiteY78" fmla="*/ 908129 h 1456512"/>
                  <a:gd name="connsiteX79" fmla="*/ 43958 w 1152601"/>
                  <a:gd name="connsiteY79" fmla="*/ 915572 h 1456512"/>
                  <a:gd name="connsiteX80" fmla="*/ 56364 w 1152601"/>
                  <a:gd name="connsiteY80" fmla="*/ 875872 h 1456512"/>
                  <a:gd name="connsiteX81" fmla="*/ 34033 w 1152601"/>
                  <a:gd name="connsiteY81" fmla="*/ 851062 h 1456512"/>
                  <a:gd name="connsiteX82" fmla="*/ 56364 w 1152601"/>
                  <a:gd name="connsiteY82" fmla="*/ 833692 h 1456512"/>
                  <a:gd name="connsiteX83" fmla="*/ 93583 w 1152601"/>
                  <a:gd name="connsiteY83" fmla="*/ 803918 h 1456512"/>
                  <a:gd name="connsiteX84" fmla="*/ 143207 w 1152601"/>
                  <a:gd name="connsiteY84" fmla="*/ 786548 h 1456512"/>
                  <a:gd name="connsiteX85" fmla="*/ 205238 w 1152601"/>
                  <a:gd name="connsiteY85" fmla="*/ 751813 h 1456512"/>
                  <a:gd name="connsiteX86" fmla="*/ 239975 w 1152601"/>
                  <a:gd name="connsiteY86" fmla="*/ 707149 h 1456512"/>
                  <a:gd name="connsiteX87" fmla="*/ 279675 w 1152601"/>
                  <a:gd name="connsiteY87" fmla="*/ 674894 h 1456512"/>
                  <a:gd name="connsiteX88" fmla="*/ 282156 w 1152601"/>
                  <a:gd name="connsiteY88" fmla="*/ 602939 h 1456512"/>
                  <a:gd name="connsiteX89" fmla="*/ 299525 w 1152601"/>
                  <a:gd name="connsiteY89" fmla="*/ 580607 h 1456512"/>
                  <a:gd name="connsiteX90" fmla="*/ 232532 w 1152601"/>
                  <a:gd name="connsiteY90" fmla="*/ 491283 h 1456512"/>
                  <a:gd name="connsiteX91" fmla="*/ 192832 w 1152601"/>
                  <a:gd name="connsiteY91" fmla="*/ 491283 h 1456512"/>
                  <a:gd name="connsiteX92" fmla="*/ 182907 w 1152601"/>
                  <a:gd name="connsiteY92" fmla="*/ 463990 h 1456512"/>
                  <a:gd name="connsiteX93" fmla="*/ 182907 w 1152601"/>
                  <a:gd name="connsiteY93" fmla="*/ 436696 h 1456512"/>
                  <a:gd name="connsiteX94" fmla="*/ 130801 w 1152601"/>
                  <a:gd name="connsiteY94" fmla="*/ 409402 h 1456512"/>
                  <a:gd name="connsiteX95" fmla="*/ 101027 w 1152601"/>
                  <a:gd name="connsiteY95" fmla="*/ 394516 h 1456512"/>
                  <a:gd name="connsiteX96" fmla="*/ 76214 w 1152601"/>
                  <a:gd name="connsiteY96" fmla="*/ 382109 h 1456512"/>
                  <a:gd name="connsiteX97" fmla="*/ 76214 w 1152601"/>
                  <a:gd name="connsiteY97" fmla="*/ 302710 h 1456512"/>
                  <a:gd name="connsiteX98" fmla="*/ 50739 w 1152601"/>
                  <a:gd name="connsiteY98" fmla="*/ 272988 h 1456512"/>
                  <a:gd name="connsiteX99" fmla="*/ 150155 w 1152601"/>
                  <a:gd name="connsiteY99" fmla="*/ 275913 h 1456512"/>
                  <a:gd name="connsiteX100" fmla="*/ 168020 w 1152601"/>
                  <a:gd name="connsiteY100" fmla="*/ 258048 h 1456512"/>
                  <a:gd name="connsiteX101" fmla="*/ 159087 w 1152601"/>
                  <a:gd name="connsiteY101" fmla="*/ 198498 h 1456512"/>
                  <a:gd name="connsiteX102" fmla="*/ 245434 w 1152601"/>
                  <a:gd name="connsiteY102" fmla="*/ 165746 h 1456512"/>
                  <a:gd name="connsiteX103" fmla="*/ 236502 w 1152601"/>
                  <a:gd name="connsiteY103" fmla="*/ 141926 h 1456512"/>
                  <a:gd name="connsiteX104" fmla="*/ 260322 w 1152601"/>
                  <a:gd name="connsiteY104" fmla="*/ 118107 h 1456512"/>
                  <a:gd name="connsiteX105" fmla="*/ 349646 w 1152601"/>
                  <a:gd name="connsiteY105" fmla="*/ 115129 h 1456512"/>
                  <a:gd name="connsiteX106" fmla="*/ 376443 w 1152601"/>
                  <a:gd name="connsiteY106" fmla="*/ 46647 h 1456512"/>
                  <a:gd name="connsiteX107" fmla="*/ 400263 w 1152601"/>
                  <a:gd name="connsiteY107" fmla="*/ 64512 h 1456512"/>
                  <a:gd name="connsiteX108" fmla="*/ 438970 w 1152601"/>
                  <a:gd name="connsiteY108" fmla="*/ 49625 h 1456512"/>
                  <a:gd name="connsiteX109" fmla="*/ 477677 w 1152601"/>
                  <a:gd name="connsiteY109" fmla="*/ 97264 h 1456512"/>
                  <a:gd name="connsiteX110" fmla="*/ 513407 w 1152601"/>
                  <a:gd name="connsiteY110" fmla="*/ 109174 h 1456512"/>
                  <a:gd name="connsiteX111" fmla="*/ 569979 w 1152601"/>
                  <a:gd name="connsiteY111" fmla="*/ 127039 h 1456512"/>
                  <a:gd name="connsiteX112" fmla="*/ 556674 w 1152601"/>
                  <a:gd name="connsiteY112" fmla="*/ 122838 h 1456512"/>
                  <a:gd name="connsiteX113" fmla="*/ 565017 w 1152601"/>
                  <a:gd name="connsiteY113" fmla="*/ 146393 h 1456512"/>
                  <a:gd name="connsiteX114" fmla="*/ 619604 w 1152601"/>
                  <a:gd name="connsiteY114" fmla="*/ 151354 h 1456512"/>
                  <a:gd name="connsiteX115" fmla="*/ 629529 w 1152601"/>
                  <a:gd name="connsiteY115" fmla="*/ 181129 h 1456512"/>
                  <a:gd name="connsiteX116" fmla="*/ 656822 w 1152601"/>
                  <a:gd name="connsiteY116" fmla="*/ 200979 h 1456512"/>
                  <a:gd name="connsiteX117" fmla="*/ 681634 w 1152601"/>
                  <a:gd name="connsiteY117" fmla="*/ 196018 h 1456512"/>
                  <a:gd name="connsiteX118" fmla="*/ 694041 w 1152601"/>
                  <a:gd name="connsiteY118" fmla="*/ 203461 h 1456512"/>
                  <a:gd name="connsiteX119" fmla="*/ 699003 w 1152601"/>
                  <a:gd name="connsiteY119" fmla="*/ 203461 h 1456512"/>
                  <a:gd name="connsiteX120" fmla="*/ 713890 w 1152601"/>
                  <a:gd name="connsiteY120" fmla="*/ 240678 h 1456512"/>
                  <a:gd name="connsiteX121" fmla="*/ 743665 w 1152601"/>
                  <a:gd name="connsiteY121" fmla="*/ 240678 h 1456512"/>
                  <a:gd name="connsiteX122" fmla="*/ 761034 w 1152601"/>
                  <a:gd name="connsiteY122" fmla="*/ 220829 h 1456512"/>
                  <a:gd name="connsiteX123" fmla="*/ 778402 w 1152601"/>
                  <a:gd name="connsiteY123" fmla="*/ 203461 h 1456512"/>
                  <a:gd name="connsiteX124" fmla="*/ 778402 w 1152601"/>
                  <a:gd name="connsiteY124" fmla="*/ 193536 h 1456512"/>
                  <a:gd name="connsiteX125" fmla="*/ 761034 w 1152601"/>
                  <a:gd name="connsiteY125" fmla="*/ 178648 h 1456512"/>
                  <a:gd name="connsiteX126" fmla="*/ 775921 w 1152601"/>
                  <a:gd name="connsiteY126" fmla="*/ 158799 h 1456512"/>
                  <a:gd name="connsiteX127" fmla="*/ 746146 w 1152601"/>
                  <a:gd name="connsiteY127" fmla="*/ 106694 h 1456512"/>
                  <a:gd name="connsiteX128" fmla="*/ 733740 w 1152601"/>
                  <a:gd name="connsiteY128" fmla="*/ 84362 h 1456512"/>
                  <a:gd name="connsiteX129" fmla="*/ 731259 w 1152601"/>
                  <a:gd name="connsiteY129" fmla="*/ 24812 h 1456512"/>
                  <a:gd name="connsiteX130" fmla="*/ 765996 w 1152601"/>
                  <a:gd name="connsiteY130" fmla="*/ 24812 h 1456512"/>
                  <a:gd name="connsiteX131" fmla="*/ 820583 w 1152601"/>
                  <a:gd name="connsiteY131" fmla="*/ 0 h 1456512"/>
                  <a:gd name="connsiteX0" fmla="*/ 820583 w 1152601"/>
                  <a:gd name="connsiteY0" fmla="*/ 0 h 1672412"/>
                  <a:gd name="connsiteX1" fmla="*/ 882614 w 1152601"/>
                  <a:gd name="connsiteY1" fmla="*/ 17369 h 1672412"/>
                  <a:gd name="connsiteX2" fmla="*/ 899983 w 1152601"/>
                  <a:gd name="connsiteY2" fmla="*/ 42180 h 1672412"/>
                  <a:gd name="connsiteX3" fmla="*/ 947126 w 1152601"/>
                  <a:gd name="connsiteY3" fmla="*/ 81880 h 1672412"/>
                  <a:gd name="connsiteX4" fmla="*/ 962013 w 1152601"/>
                  <a:gd name="connsiteY4" fmla="*/ 153836 h 1672412"/>
                  <a:gd name="connsiteX5" fmla="*/ 1014119 w 1152601"/>
                  <a:gd name="connsiteY5" fmla="*/ 203461 h 1672412"/>
                  <a:gd name="connsiteX6" fmla="*/ 1021563 w 1152601"/>
                  <a:gd name="connsiteY6" fmla="*/ 253085 h 1672412"/>
                  <a:gd name="connsiteX7" fmla="*/ 1041413 w 1152601"/>
                  <a:gd name="connsiteY7" fmla="*/ 270453 h 1672412"/>
                  <a:gd name="connsiteX8" fmla="*/ 1043894 w 1152601"/>
                  <a:gd name="connsiteY8" fmla="*/ 292785 h 1672412"/>
                  <a:gd name="connsiteX9" fmla="*/ 1068706 w 1152601"/>
                  <a:gd name="connsiteY9" fmla="*/ 315117 h 1672412"/>
                  <a:gd name="connsiteX10" fmla="*/ 1046375 w 1152601"/>
                  <a:gd name="connsiteY10" fmla="*/ 342409 h 1672412"/>
                  <a:gd name="connsiteX11" fmla="*/ 1056300 w 1152601"/>
                  <a:gd name="connsiteY11" fmla="*/ 439177 h 1672412"/>
                  <a:gd name="connsiteX12" fmla="*/ 1115850 w 1152601"/>
                  <a:gd name="connsiteY12" fmla="*/ 478876 h 1672412"/>
                  <a:gd name="connsiteX13" fmla="*/ 1150587 w 1152601"/>
                  <a:gd name="connsiteY13" fmla="*/ 506170 h 1672412"/>
                  <a:gd name="connsiteX14" fmla="*/ 1152601 w 1152601"/>
                  <a:gd name="connsiteY14" fmla="*/ 520267 h 1672412"/>
                  <a:gd name="connsiteX15" fmla="*/ 1150587 w 1152601"/>
                  <a:gd name="connsiteY15" fmla="*/ 520065 h 1672412"/>
                  <a:gd name="connsiteX16" fmla="*/ 1085082 w 1152601"/>
                  <a:gd name="connsiteY16" fmla="*/ 523043 h 1672412"/>
                  <a:gd name="connsiteX17" fmla="*/ 1067217 w 1152601"/>
                  <a:gd name="connsiteY17" fmla="*/ 549840 h 1672412"/>
                  <a:gd name="connsiteX18" fmla="*/ 1046375 w 1152601"/>
                  <a:gd name="connsiteY18" fmla="*/ 576637 h 1672412"/>
                  <a:gd name="connsiteX19" fmla="*/ 1046375 w 1152601"/>
                  <a:gd name="connsiteY19" fmla="*/ 588547 h 1672412"/>
                  <a:gd name="connsiteX20" fmla="*/ 1058285 w 1152601"/>
                  <a:gd name="connsiteY20" fmla="*/ 609389 h 1672412"/>
                  <a:gd name="connsiteX21" fmla="*/ 1031487 w 1152601"/>
                  <a:gd name="connsiteY21" fmla="*/ 651074 h 1672412"/>
                  <a:gd name="connsiteX22" fmla="*/ 980870 w 1152601"/>
                  <a:gd name="connsiteY22" fmla="*/ 668939 h 1672412"/>
                  <a:gd name="connsiteX23" fmla="*/ 971938 w 1152601"/>
                  <a:gd name="connsiteY23" fmla="*/ 710624 h 1672412"/>
                  <a:gd name="connsiteX24" fmla="*/ 968960 w 1152601"/>
                  <a:gd name="connsiteY24" fmla="*/ 734443 h 1672412"/>
                  <a:gd name="connsiteX25" fmla="*/ 948118 w 1152601"/>
                  <a:gd name="connsiteY25" fmla="*/ 734443 h 1672412"/>
                  <a:gd name="connsiteX26" fmla="*/ 915366 w 1152601"/>
                  <a:gd name="connsiteY26" fmla="*/ 773150 h 1672412"/>
                  <a:gd name="connsiteX27" fmla="*/ 900479 w 1152601"/>
                  <a:gd name="connsiteY27" fmla="*/ 802925 h 1672412"/>
                  <a:gd name="connsiteX28" fmla="*/ 900479 w 1152601"/>
                  <a:gd name="connsiteY28" fmla="*/ 850565 h 1672412"/>
                  <a:gd name="connsiteX29" fmla="*/ 876659 w 1152601"/>
                  <a:gd name="connsiteY29" fmla="*/ 871407 h 1672412"/>
                  <a:gd name="connsiteX30" fmla="*/ 820087 w 1152601"/>
                  <a:gd name="connsiteY30" fmla="*/ 859497 h 1672412"/>
                  <a:gd name="connsiteX31" fmla="*/ 799244 w 1152601"/>
                  <a:gd name="connsiteY31" fmla="*/ 901182 h 1672412"/>
                  <a:gd name="connsiteX32" fmla="*/ 778402 w 1152601"/>
                  <a:gd name="connsiteY32" fmla="*/ 910114 h 1672412"/>
                  <a:gd name="connsiteX33" fmla="*/ 781379 w 1152601"/>
                  <a:gd name="connsiteY33" fmla="*/ 948821 h 1672412"/>
                  <a:gd name="connsiteX34" fmla="*/ 769470 w 1152601"/>
                  <a:gd name="connsiteY34" fmla="*/ 975619 h 1672412"/>
                  <a:gd name="connsiteX35" fmla="*/ 778402 w 1152601"/>
                  <a:gd name="connsiteY35" fmla="*/ 1038145 h 1672412"/>
                  <a:gd name="connsiteX36" fmla="*/ 781379 w 1152601"/>
                  <a:gd name="connsiteY36" fmla="*/ 1073875 h 1672412"/>
                  <a:gd name="connsiteX37" fmla="*/ 799244 w 1152601"/>
                  <a:gd name="connsiteY37" fmla="*/ 1121515 h 1672412"/>
                  <a:gd name="connsiteX38" fmla="*/ 826042 w 1152601"/>
                  <a:gd name="connsiteY38" fmla="*/ 1124492 h 1672412"/>
                  <a:gd name="connsiteX39" fmla="*/ 852839 w 1152601"/>
                  <a:gd name="connsiteY39" fmla="*/ 1178087 h 1672412"/>
                  <a:gd name="connsiteX40" fmla="*/ 867726 w 1152601"/>
                  <a:gd name="connsiteY40" fmla="*/ 1201906 h 1672412"/>
                  <a:gd name="connsiteX41" fmla="*/ 882614 w 1152601"/>
                  <a:gd name="connsiteY41" fmla="*/ 1222749 h 1672412"/>
                  <a:gd name="connsiteX42" fmla="*/ 870704 w 1152601"/>
                  <a:gd name="connsiteY42" fmla="*/ 1273366 h 1672412"/>
                  <a:gd name="connsiteX43" fmla="*/ 852839 w 1152601"/>
                  <a:gd name="connsiteY43" fmla="*/ 1297186 h 1672412"/>
                  <a:gd name="connsiteX44" fmla="*/ 823064 w 1152601"/>
                  <a:gd name="connsiteY44" fmla="*/ 1294208 h 1672412"/>
                  <a:gd name="connsiteX45" fmla="*/ 823064 w 1152601"/>
                  <a:gd name="connsiteY45" fmla="*/ 1315050 h 1672412"/>
                  <a:gd name="connsiteX46" fmla="*/ 808177 w 1152601"/>
                  <a:gd name="connsiteY46" fmla="*/ 1335893 h 1672412"/>
                  <a:gd name="connsiteX47" fmla="*/ 829019 w 1152601"/>
                  <a:gd name="connsiteY47" fmla="*/ 1353758 h 1672412"/>
                  <a:gd name="connsiteX48" fmla="*/ 843906 w 1152601"/>
                  <a:gd name="connsiteY48" fmla="*/ 1389487 h 1672412"/>
                  <a:gd name="connsiteX49" fmla="*/ 861771 w 1152601"/>
                  <a:gd name="connsiteY49" fmla="*/ 1410330 h 1672412"/>
                  <a:gd name="connsiteX50" fmla="*/ 870704 w 1152601"/>
                  <a:gd name="connsiteY50" fmla="*/ 1437127 h 1672412"/>
                  <a:gd name="connsiteX51" fmla="*/ 869088 w 1152601"/>
                  <a:gd name="connsiteY51" fmla="*/ 1456512 h 1672412"/>
                  <a:gd name="connsiteX52" fmla="*/ 787398 w 1152601"/>
                  <a:gd name="connsiteY52" fmla="*/ 1456512 h 1672412"/>
                  <a:gd name="connsiteX53" fmla="*/ 766492 w 1152601"/>
                  <a:gd name="connsiteY53" fmla="*/ 1446059 h 1672412"/>
                  <a:gd name="connsiteX54" fmla="*/ 760220 w 1152601"/>
                  <a:gd name="connsiteY54" fmla="*/ 1456512 h 1672412"/>
                  <a:gd name="connsiteX55" fmla="*/ 495335 w 1152601"/>
                  <a:gd name="connsiteY55" fmla="*/ 1672412 h 1672412"/>
                  <a:gd name="connsiteX56" fmla="*/ 259145 w 1152601"/>
                  <a:gd name="connsiteY56" fmla="*/ 1456512 h 1672412"/>
                  <a:gd name="connsiteX57" fmla="*/ 0 w 1152601"/>
                  <a:gd name="connsiteY57" fmla="*/ 1456512 h 1672412"/>
                  <a:gd name="connsiteX58" fmla="*/ 6740 w 1152601"/>
                  <a:gd name="connsiteY58" fmla="*/ 1409337 h 1672412"/>
                  <a:gd name="connsiteX59" fmla="*/ 36515 w 1152601"/>
                  <a:gd name="connsiteY59" fmla="*/ 1379562 h 1672412"/>
                  <a:gd name="connsiteX60" fmla="*/ 76214 w 1152601"/>
                  <a:gd name="connsiteY60" fmla="*/ 1349788 h 1672412"/>
                  <a:gd name="connsiteX61" fmla="*/ 86139 w 1152601"/>
                  <a:gd name="connsiteY61" fmla="*/ 1307608 h 1672412"/>
                  <a:gd name="connsiteX62" fmla="*/ 140726 w 1152601"/>
                  <a:gd name="connsiteY62" fmla="*/ 1270388 h 1672412"/>
                  <a:gd name="connsiteX63" fmla="*/ 125839 w 1152601"/>
                  <a:gd name="connsiteY63" fmla="*/ 1240614 h 1672412"/>
                  <a:gd name="connsiteX64" fmla="*/ 165539 w 1152601"/>
                  <a:gd name="connsiteY64" fmla="*/ 1183545 h 1672412"/>
                  <a:gd name="connsiteX65" fmla="*/ 158095 w 1152601"/>
                  <a:gd name="connsiteY65" fmla="*/ 1176102 h 1672412"/>
                  <a:gd name="connsiteX66" fmla="*/ 242457 w 1152601"/>
                  <a:gd name="connsiteY66" fmla="*/ 1086778 h 1672412"/>
                  <a:gd name="connsiteX67" fmla="*/ 237494 w 1152601"/>
                  <a:gd name="connsiteY67" fmla="*/ 1032191 h 1672412"/>
                  <a:gd name="connsiteX68" fmla="*/ 212682 w 1152601"/>
                  <a:gd name="connsiteY68" fmla="*/ 992491 h 1672412"/>
                  <a:gd name="connsiteX69" fmla="*/ 232532 w 1152601"/>
                  <a:gd name="connsiteY69" fmla="*/ 982566 h 1672412"/>
                  <a:gd name="connsiteX70" fmla="*/ 202757 w 1152601"/>
                  <a:gd name="connsiteY70" fmla="*/ 932941 h 1672412"/>
                  <a:gd name="connsiteX71" fmla="*/ 222607 w 1152601"/>
                  <a:gd name="connsiteY71" fmla="*/ 913092 h 1672412"/>
                  <a:gd name="connsiteX72" fmla="*/ 351631 w 1152601"/>
                  <a:gd name="connsiteY72" fmla="*/ 811362 h 1672412"/>
                  <a:gd name="connsiteX73" fmla="*/ 331781 w 1152601"/>
                  <a:gd name="connsiteY73" fmla="*/ 798955 h 1672412"/>
                  <a:gd name="connsiteX74" fmla="*/ 279675 w 1152601"/>
                  <a:gd name="connsiteY74" fmla="*/ 801437 h 1672412"/>
                  <a:gd name="connsiteX75" fmla="*/ 215163 w 1152601"/>
                  <a:gd name="connsiteY75" fmla="*/ 818805 h 1672412"/>
                  <a:gd name="connsiteX76" fmla="*/ 108470 w 1152601"/>
                  <a:gd name="connsiteY76" fmla="*/ 843617 h 1672412"/>
                  <a:gd name="connsiteX77" fmla="*/ 103508 w 1152601"/>
                  <a:gd name="connsiteY77" fmla="*/ 868430 h 1672412"/>
                  <a:gd name="connsiteX78" fmla="*/ 93583 w 1152601"/>
                  <a:gd name="connsiteY78" fmla="*/ 908129 h 1672412"/>
                  <a:gd name="connsiteX79" fmla="*/ 43958 w 1152601"/>
                  <a:gd name="connsiteY79" fmla="*/ 915572 h 1672412"/>
                  <a:gd name="connsiteX80" fmla="*/ 56364 w 1152601"/>
                  <a:gd name="connsiteY80" fmla="*/ 875872 h 1672412"/>
                  <a:gd name="connsiteX81" fmla="*/ 34033 w 1152601"/>
                  <a:gd name="connsiteY81" fmla="*/ 851062 h 1672412"/>
                  <a:gd name="connsiteX82" fmla="*/ 56364 w 1152601"/>
                  <a:gd name="connsiteY82" fmla="*/ 833692 h 1672412"/>
                  <a:gd name="connsiteX83" fmla="*/ 93583 w 1152601"/>
                  <a:gd name="connsiteY83" fmla="*/ 803918 h 1672412"/>
                  <a:gd name="connsiteX84" fmla="*/ 143207 w 1152601"/>
                  <a:gd name="connsiteY84" fmla="*/ 786548 h 1672412"/>
                  <a:gd name="connsiteX85" fmla="*/ 205238 w 1152601"/>
                  <a:gd name="connsiteY85" fmla="*/ 751813 h 1672412"/>
                  <a:gd name="connsiteX86" fmla="*/ 239975 w 1152601"/>
                  <a:gd name="connsiteY86" fmla="*/ 707149 h 1672412"/>
                  <a:gd name="connsiteX87" fmla="*/ 279675 w 1152601"/>
                  <a:gd name="connsiteY87" fmla="*/ 674894 h 1672412"/>
                  <a:gd name="connsiteX88" fmla="*/ 282156 w 1152601"/>
                  <a:gd name="connsiteY88" fmla="*/ 602939 h 1672412"/>
                  <a:gd name="connsiteX89" fmla="*/ 299525 w 1152601"/>
                  <a:gd name="connsiteY89" fmla="*/ 580607 h 1672412"/>
                  <a:gd name="connsiteX90" fmla="*/ 232532 w 1152601"/>
                  <a:gd name="connsiteY90" fmla="*/ 491283 h 1672412"/>
                  <a:gd name="connsiteX91" fmla="*/ 192832 w 1152601"/>
                  <a:gd name="connsiteY91" fmla="*/ 491283 h 1672412"/>
                  <a:gd name="connsiteX92" fmla="*/ 182907 w 1152601"/>
                  <a:gd name="connsiteY92" fmla="*/ 463990 h 1672412"/>
                  <a:gd name="connsiteX93" fmla="*/ 182907 w 1152601"/>
                  <a:gd name="connsiteY93" fmla="*/ 436696 h 1672412"/>
                  <a:gd name="connsiteX94" fmla="*/ 130801 w 1152601"/>
                  <a:gd name="connsiteY94" fmla="*/ 409402 h 1672412"/>
                  <a:gd name="connsiteX95" fmla="*/ 101027 w 1152601"/>
                  <a:gd name="connsiteY95" fmla="*/ 394516 h 1672412"/>
                  <a:gd name="connsiteX96" fmla="*/ 76214 w 1152601"/>
                  <a:gd name="connsiteY96" fmla="*/ 382109 h 1672412"/>
                  <a:gd name="connsiteX97" fmla="*/ 76214 w 1152601"/>
                  <a:gd name="connsiteY97" fmla="*/ 302710 h 1672412"/>
                  <a:gd name="connsiteX98" fmla="*/ 50739 w 1152601"/>
                  <a:gd name="connsiteY98" fmla="*/ 272988 h 1672412"/>
                  <a:gd name="connsiteX99" fmla="*/ 150155 w 1152601"/>
                  <a:gd name="connsiteY99" fmla="*/ 275913 h 1672412"/>
                  <a:gd name="connsiteX100" fmla="*/ 168020 w 1152601"/>
                  <a:gd name="connsiteY100" fmla="*/ 258048 h 1672412"/>
                  <a:gd name="connsiteX101" fmla="*/ 159087 w 1152601"/>
                  <a:gd name="connsiteY101" fmla="*/ 198498 h 1672412"/>
                  <a:gd name="connsiteX102" fmla="*/ 245434 w 1152601"/>
                  <a:gd name="connsiteY102" fmla="*/ 165746 h 1672412"/>
                  <a:gd name="connsiteX103" fmla="*/ 236502 w 1152601"/>
                  <a:gd name="connsiteY103" fmla="*/ 141926 h 1672412"/>
                  <a:gd name="connsiteX104" fmla="*/ 260322 w 1152601"/>
                  <a:gd name="connsiteY104" fmla="*/ 118107 h 1672412"/>
                  <a:gd name="connsiteX105" fmla="*/ 349646 w 1152601"/>
                  <a:gd name="connsiteY105" fmla="*/ 115129 h 1672412"/>
                  <a:gd name="connsiteX106" fmla="*/ 376443 w 1152601"/>
                  <a:gd name="connsiteY106" fmla="*/ 46647 h 1672412"/>
                  <a:gd name="connsiteX107" fmla="*/ 400263 w 1152601"/>
                  <a:gd name="connsiteY107" fmla="*/ 64512 h 1672412"/>
                  <a:gd name="connsiteX108" fmla="*/ 438970 w 1152601"/>
                  <a:gd name="connsiteY108" fmla="*/ 49625 h 1672412"/>
                  <a:gd name="connsiteX109" fmla="*/ 477677 w 1152601"/>
                  <a:gd name="connsiteY109" fmla="*/ 97264 h 1672412"/>
                  <a:gd name="connsiteX110" fmla="*/ 513407 w 1152601"/>
                  <a:gd name="connsiteY110" fmla="*/ 109174 h 1672412"/>
                  <a:gd name="connsiteX111" fmla="*/ 569979 w 1152601"/>
                  <a:gd name="connsiteY111" fmla="*/ 127039 h 1672412"/>
                  <a:gd name="connsiteX112" fmla="*/ 556674 w 1152601"/>
                  <a:gd name="connsiteY112" fmla="*/ 122838 h 1672412"/>
                  <a:gd name="connsiteX113" fmla="*/ 565017 w 1152601"/>
                  <a:gd name="connsiteY113" fmla="*/ 146393 h 1672412"/>
                  <a:gd name="connsiteX114" fmla="*/ 619604 w 1152601"/>
                  <a:gd name="connsiteY114" fmla="*/ 151354 h 1672412"/>
                  <a:gd name="connsiteX115" fmla="*/ 629529 w 1152601"/>
                  <a:gd name="connsiteY115" fmla="*/ 181129 h 1672412"/>
                  <a:gd name="connsiteX116" fmla="*/ 656822 w 1152601"/>
                  <a:gd name="connsiteY116" fmla="*/ 200979 h 1672412"/>
                  <a:gd name="connsiteX117" fmla="*/ 681634 w 1152601"/>
                  <a:gd name="connsiteY117" fmla="*/ 196018 h 1672412"/>
                  <a:gd name="connsiteX118" fmla="*/ 694041 w 1152601"/>
                  <a:gd name="connsiteY118" fmla="*/ 203461 h 1672412"/>
                  <a:gd name="connsiteX119" fmla="*/ 699003 w 1152601"/>
                  <a:gd name="connsiteY119" fmla="*/ 203461 h 1672412"/>
                  <a:gd name="connsiteX120" fmla="*/ 713890 w 1152601"/>
                  <a:gd name="connsiteY120" fmla="*/ 240678 h 1672412"/>
                  <a:gd name="connsiteX121" fmla="*/ 743665 w 1152601"/>
                  <a:gd name="connsiteY121" fmla="*/ 240678 h 1672412"/>
                  <a:gd name="connsiteX122" fmla="*/ 761034 w 1152601"/>
                  <a:gd name="connsiteY122" fmla="*/ 220829 h 1672412"/>
                  <a:gd name="connsiteX123" fmla="*/ 778402 w 1152601"/>
                  <a:gd name="connsiteY123" fmla="*/ 203461 h 1672412"/>
                  <a:gd name="connsiteX124" fmla="*/ 778402 w 1152601"/>
                  <a:gd name="connsiteY124" fmla="*/ 193536 h 1672412"/>
                  <a:gd name="connsiteX125" fmla="*/ 761034 w 1152601"/>
                  <a:gd name="connsiteY125" fmla="*/ 178648 h 1672412"/>
                  <a:gd name="connsiteX126" fmla="*/ 775921 w 1152601"/>
                  <a:gd name="connsiteY126" fmla="*/ 158799 h 1672412"/>
                  <a:gd name="connsiteX127" fmla="*/ 746146 w 1152601"/>
                  <a:gd name="connsiteY127" fmla="*/ 106694 h 1672412"/>
                  <a:gd name="connsiteX128" fmla="*/ 733740 w 1152601"/>
                  <a:gd name="connsiteY128" fmla="*/ 84362 h 1672412"/>
                  <a:gd name="connsiteX129" fmla="*/ 731259 w 1152601"/>
                  <a:gd name="connsiteY129" fmla="*/ 24812 h 1672412"/>
                  <a:gd name="connsiteX130" fmla="*/ 765996 w 1152601"/>
                  <a:gd name="connsiteY130" fmla="*/ 24812 h 1672412"/>
                  <a:gd name="connsiteX131" fmla="*/ 820583 w 1152601"/>
                  <a:gd name="connsiteY131" fmla="*/ 0 h 1672412"/>
                  <a:gd name="connsiteX0" fmla="*/ 495335 w 1152601"/>
                  <a:gd name="connsiteY0" fmla="*/ 1672412 h 1763852"/>
                  <a:gd name="connsiteX1" fmla="*/ 259145 w 1152601"/>
                  <a:gd name="connsiteY1" fmla="*/ 1456512 h 1763852"/>
                  <a:gd name="connsiteX2" fmla="*/ 0 w 1152601"/>
                  <a:gd name="connsiteY2" fmla="*/ 1456512 h 1763852"/>
                  <a:gd name="connsiteX3" fmla="*/ 6740 w 1152601"/>
                  <a:gd name="connsiteY3" fmla="*/ 1409337 h 1763852"/>
                  <a:gd name="connsiteX4" fmla="*/ 36515 w 1152601"/>
                  <a:gd name="connsiteY4" fmla="*/ 1379562 h 1763852"/>
                  <a:gd name="connsiteX5" fmla="*/ 76214 w 1152601"/>
                  <a:gd name="connsiteY5" fmla="*/ 1349788 h 1763852"/>
                  <a:gd name="connsiteX6" fmla="*/ 86139 w 1152601"/>
                  <a:gd name="connsiteY6" fmla="*/ 1307608 h 1763852"/>
                  <a:gd name="connsiteX7" fmla="*/ 140726 w 1152601"/>
                  <a:gd name="connsiteY7" fmla="*/ 1270388 h 1763852"/>
                  <a:gd name="connsiteX8" fmla="*/ 125839 w 1152601"/>
                  <a:gd name="connsiteY8" fmla="*/ 1240614 h 1763852"/>
                  <a:gd name="connsiteX9" fmla="*/ 165539 w 1152601"/>
                  <a:gd name="connsiteY9" fmla="*/ 1183545 h 1763852"/>
                  <a:gd name="connsiteX10" fmla="*/ 158095 w 1152601"/>
                  <a:gd name="connsiteY10" fmla="*/ 1176102 h 1763852"/>
                  <a:gd name="connsiteX11" fmla="*/ 242457 w 1152601"/>
                  <a:gd name="connsiteY11" fmla="*/ 1086778 h 1763852"/>
                  <a:gd name="connsiteX12" fmla="*/ 237494 w 1152601"/>
                  <a:gd name="connsiteY12" fmla="*/ 1032191 h 1763852"/>
                  <a:gd name="connsiteX13" fmla="*/ 212682 w 1152601"/>
                  <a:gd name="connsiteY13" fmla="*/ 992491 h 1763852"/>
                  <a:gd name="connsiteX14" fmla="*/ 232532 w 1152601"/>
                  <a:gd name="connsiteY14" fmla="*/ 982566 h 1763852"/>
                  <a:gd name="connsiteX15" fmla="*/ 202757 w 1152601"/>
                  <a:gd name="connsiteY15" fmla="*/ 932941 h 1763852"/>
                  <a:gd name="connsiteX16" fmla="*/ 222607 w 1152601"/>
                  <a:gd name="connsiteY16" fmla="*/ 913092 h 1763852"/>
                  <a:gd name="connsiteX17" fmla="*/ 351631 w 1152601"/>
                  <a:gd name="connsiteY17" fmla="*/ 811362 h 1763852"/>
                  <a:gd name="connsiteX18" fmla="*/ 331781 w 1152601"/>
                  <a:gd name="connsiteY18" fmla="*/ 798955 h 1763852"/>
                  <a:gd name="connsiteX19" fmla="*/ 279675 w 1152601"/>
                  <a:gd name="connsiteY19" fmla="*/ 801437 h 1763852"/>
                  <a:gd name="connsiteX20" fmla="*/ 215163 w 1152601"/>
                  <a:gd name="connsiteY20" fmla="*/ 818805 h 1763852"/>
                  <a:gd name="connsiteX21" fmla="*/ 108470 w 1152601"/>
                  <a:gd name="connsiteY21" fmla="*/ 843617 h 1763852"/>
                  <a:gd name="connsiteX22" fmla="*/ 103508 w 1152601"/>
                  <a:gd name="connsiteY22" fmla="*/ 868430 h 1763852"/>
                  <a:gd name="connsiteX23" fmla="*/ 93583 w 1152601"/>
                  <a:gd name="connsiteY23" fmla="*/ 908129 h 1763852"/>
                  <a:gd name="connsiteX24" fmla="*/ 43958 w 1152601"/>
                  <a:gd name="connsiteY24" fmla="*/ 915572 h 1763852"/>
                  <a:gd name="connsiteX25" fmla="*/ 56364 w 1152601"/>
                  <a:gd name="connsiteY25" fmla="*/ 875872 h 1763852"/>
                  <a:gd name="connsiteX26" fmla="*/ 34033 w 1152601"/>
                  <a:gd name="connsiteY26" fmla="*/ 851062 h 1763852"/>
                  <a:gd name="connsiteX27" fmla="*/ 56364 w 1152601"/>
                  <a:gd name="connsiteY27" fmla="*/ 833692 h 1763852"/>
                  <a:gd name="connsiteX28" fmla="*/ 93583 w 1152601"/>
                  <a:gd name="connsiteY28" fmla="*/ 803918 h 1763852"/>
                  <a:gd name="connsiteX29" fmla="*/ 143207 w 1152601"/>
                  <a:gd name="connsiteY29" fmla="*/ 786548 h 1763852"/>
                  <a:gd name="connsiteX30" fmla="*/ 205238 w 1152601"/>
                  <a:gd name="connsiteY30" fmla="*/ 751813 h 1763852"/>
                  <a:gd name="connsiteX31" fmla="*/ 239975 w 1152601"/>
                  <a:gd name="connsiteY31" fmla="*/ 707149 h 1763852"/>
                  <a:gd name="connsiteX32" fmla="*/ 279675 w 1152601"/>
                  <a:gd name="connsiteY32" fmla="*/ 674894 h 1763852"/>
                  <a:gd name="connsiteX33" fmla="*/ 282156 w 1152601"/>
                  <a:gd name="connsiteY33" fmla="*/ 602939 h 1763852"/>
                  <a:gd name="connsiteX34" fmla="*/ 299525 w 1152601"/>
                  <a:gd name="connsiteY34" fmla="*/ 580607 h 1763852"/>
                  <a:gd name="connsiteX35" fmla="*/ 232532 w 1152601"/>
                  <a:gd name="connsiteY35" fmla="*/ 491283 h 1763852"/>
                  <a:gd name="connsiteX36" fmla="*/ 192832 w 1152601"/>
                  <a:gd name="connsiteY36" fmla="*/ 491283 h 1763852"/>
                  <a:gd name="connsiteX37" fmla="*/ 182907 w 1152601"/>
                  <a:gd name="connsiteY37" fmla="*/ 463990 h 1763852"/>
                  <a:gd name="connsiteX38" fmla="*/ 182907 w 1152601"/>
                  <a:gd name="connsiteY38" fmla="*/ 436696 h 1763852"/>
                  <a:gd name="connsiteX39" fmla="*/ 130801 w 1152601"/>
                  <a:gd name="connsiteY39" fmla="*/ 409402 h 1763852"/>
                  <a:gd name="connsiteX40" fmla="*/ 101027 w 1152601"/>
                  <a:gd name="connsiteY40" fmla="*/ 394516 h 1763852"/>
                  <a:gd name="connsiteX41" fmla="*/ 76214 w 1152601"/>
                  <a:gd name="connsiteY41" fmla="*/ 382109 h 1763852"/>
                  <a:gd name="connsiteX42" fmla="*/ 76214 w 1152601"/>
                  <a:gd name="connsiteY42" fmla="*/ 302710 h 1763852"/>
                  <a:gd name="connsiteX43" fmla="*/ 50739 w 1152601"/>
                  <a:gd name="connsiteY43" fmla="*/ 272988 h 1763852"/>
                  <a:gd name="connsiteX44" fmla="*/ 150155 w 1152601"/>
                  <a:gd name="connsiteY44" fmla="*/ 275913 h 1763852"/>
                  <a:gd name="connsiteX45" fmla="*/ 168020 w 1152601"/>
                  <a:gd name="connsiteY45" fmla="*/ 258048 h 1763852"/>
                  <a:gd name="connsiteX46" fmla="*/ 159087 w 1152601"/>
                  <a:gd name="connsiteY46" fmla="*/ 198498 h 1763852"/>
                  <a:gd name="connsiteX47" fmla="*/ 245434 w 1152601"/>
                  <a:gd name="connsiteY47" fmla="*/ 165746 h 1763852"/>
                  <a:gd name="connsiteX48" fmla="*/ 236502 w 1152601"/>
                  <a:gd name="connsiteY48" fmla="*/ 141926 h 1763852"/>
                  <a:gd name="connsiteX49" fmla="*/ 260322 w 1152601"/>
                  <a:gd name="connsiteY49" fmla="*/ 118107 h 1763852"/>
                  <a:gd name="connsiteX50" fmla="*/ 349646 w 1152601"/>
                  <a:gd name="connsiteY50" fmla="*/ 115129 h 1763852"/>
                  <a:gd name="connsiteX51" fmla="*/ 376443 w 1152601"/>
                  <a:gd name="connsiteY51" fmla="*/ 46647 h 1763852"/>
                  <a:gd name="connsiteX52" fmla="*/ 400263 w 1152601"/>
                  <a:gd name="connsiteY52" fmla="*/ 64512 h 1763852"/>
                  <a:gd name="connsiteX53" fmla="*/ 438970 w 1152601"/>
                  <a:gd name="connsiteY53" fmla="*/ 49625 h 1763852"/>
                  <a:gd name="connsiteX54" fmla="*/ 477677 w 1152601"/>
                  <a:gd name="connsiteY54" fmla="*/ 97264 h 1763852"/>
                  <a:gd name="connsiteX55" fmla="*/ 513407 w 1152601"/>
                  <a:gd name="connsiteY55" fmla="*/ 109174 h 1763852"/>
                  <a:gd name="connsiteX56" fmla="*/ 569979 w 1152601"/>
                  <a:gd name="connsiteY56" fmla="*/ 127039 h 1763852"/>
                  <a:gd name="connsiteX57" fmla="*/ 556674 w 1152601"/>
                  <a:gd name="connsiteY57" fmla="*/ 122838 h 1763852"/>
                  <a:gd name="connsiteX58" fmla="*/ 565017 w 1152601"/>
                  <a:gd name="connsiteY58" fmla="*/ 146393 h 1763852"/>
                  <a:gd name="connsiteX59" fmla="*/ 619604 w 1152601"/>
                  <a:gd name="connsiteY59" fmla="*/ 151354 h 1763852"/>
                  <a:gd name="connsiteX60" fmla="*/ 629529 w 1152601"/>
                  <a:gd name="connsiteY60" fmla="*/ 181129 h 1763852"/>
                  <a:gd name="connsiteX61" fmla="*/ 656822 w 1152601"/>
                  <a:gd name="connsiteY61" fmla="*/ 200979 h 1763852"/>
                  <a:gd name="connsiteX62" fmla="*/ 681634 w 1152601"/>
                  <a:gd name="connsiteY62" fmla="*/ 196018 h 1763852"/>
                  <a:gd name="connsiteX63" fmla="*/ 694041 w 1152601"/>
                  <a:gd name="connsiteY63" fmla="*/ 203461 h 1763852"/>
                  <a:gd name="connsiteX64" fmla="*/ 699003 w 1152601"/>
                  <a:gd name="connsiteY64" fmla="*/ 203461 h 1763852"/>
                  <a:gd name="connsiteX65" fmla="*/ 713890 w 1152601"/>
                  <a:gd name="connsiteY65" fmla="*/ 240678 h 1763852"/>
                  <a:gd name="connsiteX66" fmla="*/ 743665 w 1152601"/>
                  <a:gd name="connsiteY66" fmla="*/ 240678 h 1763852"/>
                  <a:gd name="connsiteX67" fmla="*/ 761034 w 1152601"/>
                  <a:gd name="connsiteY67" fmla="*/ 220829 h 1763852"/>
                  <a:gd name="connsiteX68" fmla="*/ 778402 w 1152601"/>
                  <a:gd name="connsiteY68" fmla="*/ 203461 h 1763852"/>
                  <a:gd name="connsiteX69" fmla="*/ 778402 w 1152601"/>
                  <a:gd name="connsiteY69" fmla="*/ 193536 h 1763852"/>
                  <a:gd name="connsiteX70" fmla="*/ 761034 w 1152601"/>
                  <a:gd name="connsiteY70" fmla="*/ 178648 h 1763852"/>
                  <a:gd name="connsiteX71" fmla="*/ 775921 w 1152601"/>
                  <a:gd name="connsiteY71" fmla="*/ 158799 h 1763852"/>
                  <a:gd name="connsiteX72" fmla="*/ 746146 w 1152601"/>
                  <a:gd name="connsiteY72" fmla="*/ 106694 h 1763852"/>
                  <a:gd name="connsiteX73" fmla="*/ 733740 w 1152601"/>
                  <a:gd name="connsiteY73" fmla="*/ 84362 h 1763852"/>
                  <a:gd name="connsiteX74" fmla="*/ 731259 w 1152601"/>
                  <a:gd name="connsiteY74" fmla="*/ 24812 h 1763852"/>
                  <a:gd name="connsiteX75" fmla="*/ 765996 w 1152601"/>
                  <a:gd name="connsiteY75" fmla="*/ 24812 h 1763852"/>
                  <a:gd name="connsiteX76" fmla="*/ 820583 w 1152601"/>
                  <a:gd name="connsiteY76" fmla="*/ 0 h 1763852"/>
                  <a:gd name="connsiteX77" fmla="*/ 882614 w 1152601"/>
                  <a:gd name="connsiteY77" fmla="*/ 17369 h 1763852"/>
                  <a:gd name="connsiteX78" fmla="*/ 899983 w 1152601"/>
                  <a:gd name="connsiteY78" fmla="*/ 42180 h 1763852"/>
                  <a:gd name="connsiteX79" fmla="*/ 947126 w 1152601"/>
                  <a:gd name="connsiteY79" fmla="*/ 81880 h 1763852"/>
                  <a:gd name="connsiteX80" fmla="*/ 962013 w 1152601"/>
                  <a:gd name="connsiteY80" fmla="*/ 153836 h 1763852"/>
                  <a:gd name="connsiteX81" fmla="*/ 1014119 w 1152601"/>
                  <a:gd name="connsiteY81" fmla="*/ 203461 h 1763852"/>
                  <a:gd name="connsiteX82" fmla="*/ 1021563 w 1152601"/>
                  <a:gd name="connsiteY82" fmla="*/ 253085 h 1763852"/>
                  <a:gd name="connsiteX83" fmla="*/ 1041413 w 1152601"/>
                  <a:gd name="connsiteY83" fmla="*/ 270453 h 1763852"/>
                  <a:gd name="connsiteX84" fmla="*/ 1043894 w 1152601"/>
                  <a:gd name="connsiteY84" fmla="*/ 292785 h 1763852"/>
                  <a:gd name="connsiteX85" fmla="*/ 1068706 w 1152601"/>
                  <a:gd name="connsiteY85" fmla="*/ 315117 h 1763852"/>
                  <a:gd name="connsiteX86" fmla="*/ 1046375 w 1152601"/>
                  <a:gd name="connsiteY86" fmla="*/ 342409 h 1763852"/>
                  <a:gd name="connsiteX87" fmla="*/ 1056300 w 1152601"/>
                  <a:gd name="connsiteY87" fmla="*/ 439177 h 1763852"/>
                  <a:gd name="connsiteX88" fmla="*/ 1115850 w 1152601"/>
                  <a:gd name="connsiteY88" fmla="*/ 478876 h 1763852"/>
                  <a:gd name="connsiteX89" fmla="*/ 1150587 w 1152601"/>
                  <a:gd name="connsiteY89" fmla="*/ 506170 h 1763852"/>
                  <a:gd name="connsiteX90" fmla="*/ 1152601 w 1152601"/>
                  <a:gd name="connsiteY90" fmla="*/ 520267 h 1763852"/>
                  <a:gd name="connsiteX91" fmla="*/ 1150587 w 1152601"/>
                  <a:gd name="connsiteY91" fmla="*/ 520065 h 1763852"/>
                  <a:gd name="connsiteX92" fmla="*/ 1085082 w 1152601"/>
                  <a:gd name="connsiteY92" fmla="*/ 523043 h 1763852"/>
                  <a:gd name="connsiteX93" fmla="*/ 1067217 w 1152601"/>
                  <a:gd name="connsiteY93" fmla="*/ 549840 h 1763852"/>
                  <a:gd name="connsiteX94" fmla="*/ 1046375 w 1152601"/>
                  <a:gd name="connsiteY94" fmla="*/ 576637 h 1763852"/>
                  <a:gd name="connsiteX95" fmla="*/ 1046375 w 1152601"/>
                  <a:gd name="connsiteY95" fmla="*/ 588547 h 1763852"/>
                  <a:gd name="connsiteX96" fmla="*/ 1058285 w 1152601"/>
                  <a:gd name="connsiteY96" fmla="*/ 609389 h 1763852"/>
                  <a:gd name="connsiteX97" fmla="*/ 1031487 w 1152601"/>
                  <a:gd name="connsiteY97" fmla="*/ 651074 h 1763852"/>
                  <a:gd name="connsiteX98" fmla="*/ 980870 w 1152601"/>
                  <a:gd name="connsiteY98" fmla="*/ 668939 h 1763852"/>
                  <a:gd name="connsiteX99" fmla="*/ 971938 w 1152601"/>
                  <a:gd name="connsiteY99" fmla="*/ 710624 h 1763852"/>
                  <a:gd name="connsiteX100" fmla="*/ 968960 w 1152601"/>
                  <a:gd name="connsiteY100" fmla="*/ 734443 h 1763852"/>
                  <a:gd name="connsiteX101" fmla="*/ 948118 w 1152601"/>
                  <a:gd name="connsiteY101" fmla="*/ 734443 h 1763852"/>
                  <a:gd name="connsiteX102" fmla="*/ 915366 w 1152601"/>
                  <a:gd name="connsiteY102" fmla="*/ 773150 h 1763852"/>
                  <a:gd name="connsiteX103" fmla="*/ 900479 w 1152601"/>
                  <a:gd name="connsiteY103" fmla="*/ 802925 h 1763852"/>
                  <a:gd name="connsiteX104" fmla="*/ 900479 w 1152601"/>
                  <a:gd name="connsiteY104" fmla="*/ 850565 h 1763852"/>
                  <a:gd name="connsiteX105" fmla="*/ 876659 w 1152601"/>
                  <a:gd name="connsiteY105" fmla="*/ 871407 h 1763852"/>
                  <a:gd name="connsiteX106" fmla="*/ 820087 w 1152601"/>
                  <a:gd name="connsiteY106" fmla="*/ 859497 h 1763852"/>
                  <a:gd name="connsiteX107" fmla="*/ 799244 w 1152601"/>
                  <a:gd name="connsiteY107" fmla="*/ 901182 h 1763852"/>
                  <a:gd name="connsiteX108" fmla="*/ 778402 w 1152601"/>
                  <a:gd name="connsiteY108" fmla="*/ 910114 h 1763852"/>
                  <a:gd name="connsiteX109" fmla="*/ 781379 w 1152601"/>
                  <a:gd name="connsiteY109" fmla="*/ 948821 h 1763852"/>
                  <a:gd name="connsiteX110" fmla="*/ 769470 w 1152601"/>
                  <a:gd name="connsiteY110" fmla="*/ 975619 h 1763852"/>
                  <a:gd name="connsiteX111" fmla="*/ 778402 w 1152601"/>
                  <a:gd name="connsiteY111" fmla="*/ 1038145 h 1763852"/>
                  <a:gd name="connsiteX112" fmla="*/ 781379 w 1152601"/>
                  <a:gd name="connsiteY112" fmla="*/ 1073875 h 1763852"/>
                  <a:gd name="connsiteX113" fmla="*/ 799244 w 1152601"/>
                  <a:gd name="connsiteY113" fmla="*/ 1121515 h 1763852"/>
                  <a:gd name="connsiteX114" fmla="*/ 826042 w 1152601"/>
                  <a:gd name="connsiteY114" fmla="*/ 1124492 h 1763852"/>
                  <a:gd name="connsiteX115" fmla="*/ 852839 w 1152601"/>
                  <a:gd name="connsiteY115" fmla="*/ 1178087 h 1763852"/>
                  <a:gd name="connsiteX116" fmla="*/ 867726 w 1152601"/>
                  <a:gd name="connsiteY116" fmla="*/ 1201906 h 1763852"/>
                  <a:gd name="connsiteX117" fmla="*/ 882614 w 1152601"/>
                  <a:gd name="connsiteY117" fmla="*/ 1222749 h 1763852"/>
                  <a:gd name="connsiteX118" fmla="*/ 870704 w 1152601"/>
                  <a:gd name="connsiteY118" fmla="*/ 1273366 h 1763852"/>
                  <a:gd name="connsiteX119" fmla="*/ 852839 w 1152601"/>
                  <a:gd name="connsiteY119" fmla="*/ 1297186 h 1763852"/>
                  <a:gd name="connsiteX120" fmla="*/ 823064 w 1152601"/>
                  <a:gd name="connsiteY120" fmla="*/ 1294208 h 1763852"/>
                  <a:gd name="connsiteX121" fmla="*/ 823064 w 1152601"/>
                  <a:gd name="connsiteY121" fmla="*/ 1315050 h 1763852"/>
                  <a:gd name="connsiteX122" fmla="*/ 808177 w 1152601"/>
                  <a:gd name="connsiteY122" fmla="*/ 1335893 h 1763852"/>
                  <a:gd name="connsiteX123" fmla="*/ 829019 w 1152601"/>
                  <a:gd name="connsiteY123" fmla="*/ 1353758 h 1763852"/>
                  <a:gd name="connsiteX124" fmla="*/ 843906 w 1152601"/>
                  <a:gd name="connsiteY124" fmla="*/ 1389487 h 1763852"/>
                  <a:gd name="connsiteX125" fmla="*/ 861771 w 1152601"/>
                  <a:gd name="connsiteY125" fmla="*/ 1410330 h 1763852"/>
                  <a:gd name="connsiteX126" fmla="*/ 870704 w 1152601"/>
                  <a:gd name="connsiteY126" fmla="*/ 1437127 h 1763852"/>
                  <a:gd name="connsiteX127" fmla="*/ 869088 w 1152601"/>
                  <a:gd name="connsiteY127" fmla="*/ 1456512 h 1763852"/>
                  <a:gd name="connsiteX128" fmla="*/ 787398 w 1152601"/>
                  <a:gd name="connsiteY128" fmla="*/ 1456512 h 1763852"/>
                  <a:gd name="connsiteX129" fmla="*/ 766492 w 1152601"/>
                  <a:gd name="connsiteY129" fmla="*/ 1446059 h 1763852"/>
                  <a:gd name="connsiteX130" fmla="*/ 760220 w 1152601"/>
                  <a:gd name="connsiteY130" fmla="*/ 1456512 h 1763852"/>
                  <a:gd name="connsiteX131" fmla="*/ 586775 w 1152601"/>
                  <a:gd name="connsiteY131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766492 w 1152601"/>
                  <a:gd name="connsiteY128" fmla="*/ 1446059 h 1763852"/>
                  <a:gd name="connsiteX129" fmla="*/ 760220 w 1152601"/>
                  <a:gd name="connsiteY129" fmla="*/ 1456512 h 1763852"/>
                  <a:gd name="connsiteX130" fmla="*/ 586775 w 1152601"/>
                  <a:gd name="connsiteY130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766492 w 1152601"/>
                  <a:gd name="connsiteY128" fmla="*/ 1446059 h 1763852"/>
                  <a:gd name="connsiteX129" fmla="*/ 586775 w 1152601"/>
                  <a:gd name="connsiteY129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586775 w 1152601"/>
                  <a:gd name="connsiteY128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586775 w 1152601"/>
                  <a:gd name="connsiteY127" fmla="*/ 1763852 h 1763852"/>
                  <a:gd name="connsiteX0" fmla="*/ 0 w 1152601"/>
                  <a:gd name="connsiteY0" fmla="*/ 1456512 h 1763852"/>
                  <a:gd name="connsiteX1" fmla="*/ 6740 w 1152601"/>
                  <a:gd name="connsiteY1" fmla="*/ 1409337 h 1763852"/>
                  <a:gd name="connsiteX2" fmla="*/ 36515 w 1152601"/>
                  <a:gd name="connsiteY2" fmla="*/ 1379562 h 1763852"/>
                  <a:gd name="connsiteX3" fmla="*/ 76214 w 1152601"/>
                  <a:gd name="connsiteY3" fmla="*/ 1349788 h 1763852"/>
                  <a:gd name="connsiteX4" fmla="*/ 86139 w 1152601"/>
                  <a:gd name="connsiteY4" fmla="*/ 1307608 h 1763852"/>
                  <a:gd name="connsiteX5" fmla="*/ 140726 w 1152601"/>
                  <a:gd name="connsiteY5" fmla="*/ 1270388 h 1763852"/>
                  <a:gd name="connsiteX6" fmla="*/ 125839 w 1152601"/>
                  <a:gd name="connsiteY6" fmla="*/ 1240614 h 1763852"/>
                  <a:gd name="connsiteX7" fmla="*/ 165539 w 1152601"/>
                  <a:gd name="connsiteY7" fmla="*/ 1183545 h 1763852"/>
                  <a:gd name="connsiteX8" fmla="*/ 158095 w 1152601"/>
                  <a:gd name="connsiteY8" fmla="*/ 1176102 h 1763852"/>
                  <a:gd name="connsiteX9" fmla="*/ 242457 w 1152601"/>
                  <a:gd name="connsiteY9" fmla="*/ 1086778 h 1763852"/>
                  <a:gd name="connsiteX10" fmla="*/ 237494 w 1152601"/>
                  <a:gd name="connsiteY10" fmla="*/ 1032191 h 1763852"/>
                  <a:gd name="connsiteX11" fmla="*/ 212682 w 1152601"/>
                  <a:gd name="connsiteY11" fmla="*/ 992491 h 1763852"/>
                  <a:gd name="connsiteX12" fmla="*/ 232532 w 1152601"/>
                  <a:gd name="connsiteY12" fmla="*/ 982566 h 1763852"/>
                  <a:gd name="connsiteX13" fmla="*/ 202757 w 1152601"/>
                  <a:gd name="connsiteY13" fmla="*/ 932941 h 1763852"/>
                  <a:gd name="connsiteX14" fmla="*/ 222607 w 1152601"/>
                  <a:gd name="connsiteY14" fmla="*/ 913092 h 1763852"/>
                  <a:gd name="connsiteX15" fmla="*/ 351631 w 1152601"/>
                  <a:gd name="connsiteY15" fmla="*/ 811362 h 1763852"/>
                  <a:gd name="connsiteX16" fmla="*/ 331781 w 1152601"/>
                  <a:gd name="connsiteY16" fmla="*/ 798955 h 1763852"/>
                  <a:gd name="connsiteX17" fmla="*/ 279675 w 1152601"/>
                  <a:gd name="connsiteY17" fmla="*/ 801437 h 1763852"/>
                  <a:gd name="connsiteX18" fmla="*/ 215163 w 1152601"/>
                  <a:gd name="connsiteY18" fmla="*/ 818805 h 1763852"/>
                  <a:gd name="connsiteX19" fmla="*/ 108470 w 1152601"/>
                  <a:gd name="connsiteY19" fmla="*/ 843617 h 1763852"/>
                  <a:gd name="connsiteX20" fmla="*/ 103508 w 1152601"/>
                  <a:gd name="connsiteY20" fmla="*/ 868430 h 1763852"/>
                  <a:gd name="connsiteX21" fmla="*/ 93583 w 1152601"/>
                  <a:gd name="connsiteY21" fmla="*/ 908129 h 1763852"/>
                  <a:gd name="connsiteX22" fmla="*/ 43958 w 1152601"/>
                  <a:gd name="connsiteY22" fmla="*/ 915572 h 1763852"/>
                  <a:gd name="connsiteX23" fmla="*/ 56364 w 1152601"/>
                  <a:gd name="connsiteY23" fmla="*/ 875872 h 1763852"/>
                  <a:gd name="connsiteX24" fmla="*/ 34033 w 1152601"/>
                  <a:gd name="connsiteY24" fmla="*/ 851062 h 1763852"/>
                  <a:gd name="connsiteX25" fmla="*/ 56364 w 1152601"/>
                  <a:gd name="connsiteY25" fmla="*/ 833692 h 1763852"/>
                  <a:gd name="connsiteX26" fmla="*/ 93583 w 1152601"/>
                  <a:gd name="connsiteY26" fmla="*/ 803918 h 1763852"/>
                  <a:gd name="connsiteX27" fmla="*/ 143207 w 1152601"/>
                  <a:gd name="connsiteY27" fmla="*/ 786548 h 1763852"/>
                  <a:gd name="connsiteX28" fmla="*/ 205238 w 1152601"/>
                  <a:gd name="connsiteY28" fmla="*/ 751813 h 1763852"/>
                  <a:gd name="connsiteX29" fmla="*/ 239975 w 1152601"/>
                  <a:gd name="connsiteY29" fmla="*/ 707149 h 1763852"/>
                  <a:gd name="connsiteX30" fmla="*/ 279675 w 1152601"/>
                  <a:gd name="connsiteY30" fmla="*/ 674894 h 1763852"/>
                  <a:gd name="connsiteX31" fmla="*/ 282156 w 1152601"/>
                  <a:gd name="connsiteY31" fmla="*/ 602939 h 1763852"/>
                  <a:gd name="connsiteX32" fmla="*/ 299525 w 1152601"/>
                  <a:gd name="connsiteY32" fmla="*/ 580607 h 1763852"/>
                  <a:gd name="connsiteX33" fmla="*/ 232532 w 1152601"/>
                  <a:gd name="connsiteY33" fmla="*/ 491283 h 1763852"/>
                  <a:gd name="connsiteX34" fmla="*/ 192832 w 1152601"/>
                  <a:gd name="connsiteY34" fmla="*/ 491283 h 1763852"/>
                  <a:gd name="connsiteX35" fmla="*/ 182907 w 1152601"/>
                  <a:gd name="connsiteY35" fmla="*/ 463990 h 1763852"/>
                  <a:gd name="connsiteX36" fmla="*/ 182907 w 1152601"/>
                  <a:gd name="connsiteY36" fmla="*/ 436696 h 1763852"/>
                  <a:gd name="connsiteX37" fmla="*/ 130801 w 1152601"/>
                  <a:gd name="connsiteY37" fmla="*/ 409402 h 1763852"/>
                  <a:gd name="connsiteX38" fmla="*/ 101027 w 1152601"/>
                  <a:gd name="connsiteY38" fmla="*/ 394516 h 1763852"/>
                  <a:gd name="connsiteX39" fmla="*/ 76214 w 1152601"/>
                  <a:gd name="connsiteY39" fmla="*/ 382109 h 1763852"/>
                  <a:gd name="connsiteX40" fmla="*/ 76214 w 1152601"/>
                  <a:gd name="connsiteY40" fmla="*/ 302710 h 1763852"/>
                  <a:gd name="connsiteX41" fmla="*/ 50739 w 1152601"/>
                  <a:gd name="connsiteY41" fmla="*/ 272988 h 1763852"/>
                  <a:gd name="connsiteX42" fmla="*/ 150155 w 1152601"/>
                  <a:gd name="connsiteY42" fmla="*/ 275913 h 1763852"/>
                  <a:gd name="connsiteX43" fmla="*/ 168020 w 1152601"/>
                  <a:gd name="connsiteY43" fmla="*/ 258048 h 1763852"/>
                  <a:gd name="connsiteX44" fmla="*/ 159087 w 1152601"/>
                  <a:gd name="connsiteY44" fmla="*/ 198498 h 1763852"/>
                  <a:gd name="connsiteX45" fmla="*/ 245434 w 1152601"/>
                  <a:gd name="connsiteY45" fmla="*/ 165746 h 1763852"/>
                  <a:gd name="connsiteX46" fmla="*/ 236502 w 1152601"/>
                  <a:gd name="connsiteY46" fmla="*/ 141926 h 1763852"/>
                  <a:gd name="connsiteX47" fmla="*/ 260322 w 1152601"/>
                  <a:gd name="connsiteY47" fmla="*/ 118107 h 1763852"/>
                  <a:gd name="connsiteX48" fmla="*/ 349646 w 1152601"/>
                  <a:gd name="connsiteY48" fmla="*/ 115129 h 1763852"/>
                  <a:gd name="connsiteX49" fmla="*/ 376443 w 1152601"/>
                  <a:gd name="connsiteY49" fmla="*/ 46647 h 1763852"/>
                  <a:gd name="connsiteX50" fmla="*/ 400263 w 1152601"/>
                  <a:gd name="connsiteY50" fmla="*/ 64512 h 1763852"/>
                  <a:gd name="connsiteX51" fmla="*/ 438970 w 1152601"/>
                  <a:gd name="connsiteY51" fmla="*/ 49625 h 1763852"/>
                  <a:gd name="connsiteX52" fmla="*/ 477677 w 1152601"/>
                  <a:gd name="connsiteY52" fmla="*/ 97264 h 1763852"/>
                  <a:gd name="connsiteX53" fmla="*/ 513407 w 1152601"/>
                  <a:gd name="connsiteY53" fmla="*/ 109174 h 1763852"/>
                  <a:gd name="connsiteX54" fmla="*/ 569979 w 1152601"/>
                  <a:gd name="connsiteY54" fmla="*/ 127039 h 1763852"/>
                  <a:gd name="connsiteX55" fmla="*/ 556674 w 1152601"/>
                  <a:gd name="connsiteY55" fmla="*/ 122838 h 1763852"/>
                  <a:gd name="connsiteX56" fmla="*/ 565017 w 1152601"/>
                  <a:gd name="connsiteY56" fmla="*/ 146393 h 1763852"/>
                  <a:gd name="connsiteX57" fmla="*/ 619604 w 1152601"/>
                  <a:gd name="connsiteY57" fmla="*/ 151354 h 1763852"/>
                  <a:gd name="connsiteX58" fmla="*/ 629529 w 1152601"/>
                  <a:gd name="connsiteY58" fmla="*/ 181129 h 1763852"/>
                  <a:gd name="connsiteX59" fmla="*/ 656822 w 1152601"/>
                  <a:gd name="connsiteY59" fmla="*/ 200979 h 1763852"/>
                  <a:gd name="connsiteX60" fmla="*/ 681634 w 1152601"/>
                  <a:gd name="connsiteY60" fmla="*/ 196018 h 1763852"/>
                  <a:gd name="connsiteX61" fmla="*/ 694041 w 1152601"/>
                  <a:gd name="connsiteY61" fmla="*/ 203461 h 1763852"/>
                  <a:gd name="connsiteX62" fmla="*/ 699003 w 1152601"/>
                  <a:gd name="connsiteY62" fmla="*/ 203461 h 1763852"/>
                  <a:gd name="connsiteX63" fmla="*/ 713890 w 1152601"/>
                  <a:gd name="connsiteY63" fmla="*/ 240678 h 1763852"/>
                  <a:gd name="connsiteX64" fmla="*/ 743665 w 1152601"/>
                  <a:gd name="connsiteY64" fmla="*/ 240678 h 1763852"/>
                  <a:gd name="connsiteX65" fmla="*/ 761034 w 1152601"/>
                  <a:gd name="connsiteY65" fmla="*/ 220829 h 1763852"/>
                  <a:gd name="connsiteX66" fmla="*/ 778402 w 1152601"/>
                  <a:gd name="connsiteY66" fmla="*/ 203461 h 1763852"/>
                  <a:gd name="connsiteX67" fmla="*/ 778402 w 1152601"/>
                  <a:gd name="connsiteY67" fmla="*/ 193536 h 1763852"/>
                  <a:gd name="connsiteX68" fmla="*/ 761034 w 1152601"/>
                  <a:gd name="connsiteY68" fmla="*/ 178648 h 1763852"/>
                  <a:gd name="connsiteX69" fmla="*/ 775921 w 1152601"/>
                  <a:gd name="connsiteY69" fmla="*/ 158799 h 1763852"/>
                  <a:gd name="connsiteX70" fmla="*/ 746146 w 1152601"/>
                  <a:gd name="connsiteY70" fmla="*/ 106694 h 1763852"/>
                  <a:gd name="connsiteX71" fmla="*/ 733740 w 1152601"/>
                  <a:gd name="connsiteY71" fmla="*/ 84362 h 1763852"/>
                  <a:gd name="connsiteX72" fmla="*/ 731259 w 1152601"/>
                  <a:gd name="connsiteY72" fmla="*/ 24812 h 1763852"/>
                  <a:gd name="connsiteX73" fmla="*/ 765996 w 1152601"/>
                  <a:gd name="connsiteY73" fmla="*/ 24812 h 1763852"/>
                  <a:gd name="connsiteX74" fmla="*/ 820583 w 1152601"/>
                  <a:gd name="connsiteY74" fmla="*/ 0 h 1763852"/>
                  <a:gd name="connsiteX75" fmla="*/ 882614 w 1152601"/>
                  <a:gd name="connsiteY75" fmla="*/ 17369 h 1763852"/>
                  <a:gd name="connsiteX76" fmla="*/ 899983 w 1152601"/>
                  <a:gd name="connsiteY76" fmla="*/ 42180 h 1763852"/>
                  <a:gd name="connsiteX77" fmla="*/ 947126 w 1152601"/>
                  <a:gd name="connsiteY77" fmla="*/ 81880 h 1763852"/>
                  <a:gd name="connsiteX78" fmla="*/ 962013 w 1152601"/>
                  <a:gd name="connsiteY78" fmla="*/ 153836 h 1763852"/>
                  <a:gd name="connsiteX79" fmla="*/ 1014119 w 1152601"/>
                  <a:gd name="connsiteY79" fmla="*/ 203461 h 1763852"/>
                  <a:gd name="connsiteX80" fmla="*/ 1021563 w 1152601"/>
                  <a:gd name="connsiteY80" fmla="*/ 253085 h 1763852"/>
                  <a:gd name="connsiteX81" fmla="*/ 1041413 w 1152601"/>
                  <a:gd name="connsiteY81" fmla="*/ 270453 h 1763852"/>
                  <a:gd name="connsiteX82" fmla="*/ 1043894 w 1152601"/>
                  <a:gd name="connsiteY82" fmla="*/ 292785 h 1763852"/>
                  <a:gd name="connsiteX83" fmla="*/ 1068706 w 1152601"/>
                  <a:gd name="connsiteY83" fmla="*/ 315117 h 1763852"/>
                  <a:gd name="connsiteX84" fmla="*/ 1046375 w 1152601"/>
                  <a:gd name="connsiteY84" fmla="*/ 342409 h 1763852"/>
                  <a:gd name="connsiteX85" fmla="*/ 1056300 w 1152601"/>
                  <a:gd name="connsiteY85" fmla="*/ 439177 h 1763852"/>
                  <a:gd name="connsiteX86" fmla="*/ 1115850 w 1152601"/>
                  <a:gd name="connsiteY86" fmla="*/ 478876 h 1763852"/>
                  <a:gd name="connsiteX87" fmla="*/ 1150587 w 1152601"/>
                  <a:gd name="connsiteY87" fmla="*/ 506170 h 1763852"/>
                  <a:gd name="connsiteX88" fmla="*/ 1152601 w 1152601"/>
                  <a:gd name="connsiteY88" fmla="*/ 520267 h 1763852"/>
                  <a:gd name="connsiteX89" fmla="*/ 1150587 w 1152601"/>
                  <a:gd name="connsiteY89" fmla="*/ 520065 h 1763852"/>
                  <a:gd name="connsiteX90" fmla="*/ 1085082 w 1152601"/>
                  <a:gd name="connsiteY90" fmla="*/ 523043 h 1763852"/>
                  <a:gd name="connsiteX91" fmla="*/ 1067217 w 1152601"/>
                  <a:gd name="connsiteY91" fmla="*/ 549840 h 1763852"/>
                  <a:gd name="connsiteX92" fmla="*/ 1046375 w 1152601"/>
                  <a:gd name="connsiteY92" fmla="*/ 576637 h 1763852"/>
                  <a:gd name="connsiteX93" fmla="*/ 1046375 w 1152601"/>
                  <a:gd name="connsiteY93" fmla="*/ 588547 h 1763852"/>
                  <a:gd name="connsiteX94" fmla="*/ 1058285 w 1152601"/>
                  <a:gd name="connsiteY94" fmla="*/ 609389 h 1763852"/>
                  <a:gd name="connsiteX95" fmla="*/ 1031487 w 1152601"/>
                  <a:gd name="connsiteY95" fmla="*/ 651074 h 1763852"/>
                  <a:gd name="connsiteX96" fmla="*/ 980870 w 1152601"/>
                  <a:gd name="connsiteY96" fmla="*/ 668939 h 1763852"/>
                  <a:gd name="connsiteX97" fmla="*/ 971938 w 1152601"/>
                  <a:gd name="connsiteY97" fmla="*/ 710624 h 1763852"/>
                  <a:gd name="connsiteX98" fmla="*/ 968960 w 1152601"/>
                  <a:gd name="connsiteY98" fmla="*/ 734443 h 1763852"/>
                  <a:gd name="connsiteX99" fmla="*/ 948118 w 1152601"/>
                  <a:gd name="connsiteY99" fmla="*/ 734443 h 1763852"/>
                  <a:gd name="connsiteX100" fmla="*/ 915366 w 1152601"/>
                  <a:gd name="connsiteY100" fmla="*/ 773150 h 1763852"/>
                  <a:gd name="connsiteX101" fmla="*/ 900479 w 1152601"/>
                  <a:gd name="connsiteY101" fmla="*/ 802925 h 1763852"/>
                  <a:gd name="connsiteX102" fmla="*/ 900479 w 1152601"/>
                  <a:gd name="connsiteY102" fmla="*/ 850565 h 1763852"/>
                  <a:gd name="connsiteX103" fmla="*/ 876659 w 1152601"/>
                  <a:gd name="connsiteY103" fmla="*/ 871407 h 1763852"/>
                  <a:gd name="connsiteX104" fmla="*/ 820087 w 1152601"/>
                  <a:gd name="connsiteY104" fmla="*/ 859497 h 1763852"/>
                  <a:gd name="connsiteX105" fmla="*/ 799244 w 1152601"/>
                  <a:gd name="connsiteY105" fmla="*/ 901182 h 1763852"/>
                  <a:gd name="connsiteX106" fmla="*/ 778402 w 1152601"/>
                  <a:gd name="connsiteY106" fmla="*/ 910114 h 1763852"/>
                  <a:gd name="connsiteX107" fmla="*/ 781379 w 1152601"/>
                  <a:gd name="connsiteY107" fmla="*/ 948821 h 1763852"/>
                  <a:gd name="connsiteX108" fmla="*/ 769470 w 1152601"/>
                  <a:gd name="connsiteY108" fmla="*/ 975619 h 1763852"/>
                  <a:gd name="connsiteX109" fmla="*/ 778402 w 1152601"/>
                  <a:gd name="connsiteY109" fmla="*/ 1038145 h 1763852"/>
                  <a:gd name="connsiteX110" fmla="*/ 781379 w 1152601"/>
                  <a:gd name="connsiteY110" fmla="*/ 1073875 h 1763852"/>
                  <a:gd name="connsiteX111" fmla="*/ 799244 w 1152601"/>
                  <a:gd name="connsiteY111" fmla="*/ 1121515 h 1763852"/>
                  <a:gd name="connsiteX112" fmla="*/ 826042 w 1152601"/>
                  <a:gd name="connsiteY112" fmla="*/ 1124492 h 1763852"/>
                  <a:gd name="connsiteX113" fmla="*/ 852839 w 1152601"/>
                  <a:gd name="connsiteY113" fmla="*/ 1178087 h 1763852"/>
                  <a:gd name="connsiteX114" fmla="*/ 867726 w 1152601"/>
                  <a:gd name="connsiteY114" fmla="*/ 1201906 h 1763852"/>
                  <a:gd name="connsiteX115" fmla="*/ 882614 w 1152601"/>
                  <a:gd name="connsiteY115" fmla="*/ 1222749 h 1763852"/>
                  <a:gd name="connsiteX116" fmla="*/ 870704 w 1152601"/>
                  <a:gd name="connsiteY116" fmla="*/ 1273366 h 1763852"/>
                  <a:gd name="connsiteX117" fmla="*/ 852839 w 1152601"/>
                  <a:gd name="connsiteY117" fmla="*/ 1297186 h 1763852"/>
                  <a:gd name="connsiteX118" fmla="*/ 823064 w 1152601"/>
                  <a:gd name="connsiteY118" fmla="*/ 1294208 h 1763852"/>
                  <a:gd name="connsiteX119" fmla="*/ 823064 w 1152601"/>
                  <a:gd name="connsiteY119" fmla="*/ 1315050 h 1763852"/>
                  <a:gd name="connsiteX120" fmla="*/ 808177 w 1152601"/>
                  <a:gd name="connsiteY120" fmla="*/ 1335893 h 1763852"/>
                  <a:gd name="connsiteX121" fmla="*/ 829019 w 1152601"/>
                  <a:gd name="connsiteY121" fmla="*/ 1353758 h 1763852"/>
                  <a:gd name="connsiteX122" fmla="*/ 843906 w 1152601"/>
                  <a:gd name="connsiteY122" fmla="*/ 1389487 h 1763852"/>
                  <a:gd name="connsiteX123" fmla="*/ 861771 w 1152601"/>
                  <a:gd name="connsiteY123" fmla="*/ 1410330 h 1763852"/>
                  <a:gd name="connsiteX124" fmla="*/ 870704 w 1152601"/>
                  <a:gd name="connsiteY124" fmla="*/ 1437127 h 1763852"/>
                  <a:gd name="connsiteX125" fmla="*/ 869088 w 1152601"/>
                  <a:gd name="connsiteY125" fmla="*/ 1456512 h 1763852"/>
                  <a:gd name="connsiteX126" fmla="*/ 586775 w 1152601"/>
                  <a:gd name="connsiteY126" fmla="*/ 1763852 h 1763852"/>
                  <a:gd name="connsiteX0" fmla="*/ 0 w 1152601"/>
                  <a:gd name="connsiteY0" fmla="*/ 1456512 h 1456512"/>
                  <a:gd name="connsiteX1" fmla="*/ 6740 w 1152601"/>
                  <a:gd name="connsiteY1" fmla="*/ 1409337 h 1456512"/>
                  <a:gd name="connsiteX2" fmla="*/ 36515 w 1152601"/>
                  <a:gd name="connsiteY2" fmla="*/ 1379562 h 1456512"/>
                  <a:gd name="connsiteX3" fmla="*/ 76214 w 1152601"/>
                  <a:gd name="connsiteY3" fmla="*/ 1349788 h 1456512"/>
                  <a:gd name="connsiteX4" fmla="*/ 86139 w 1152601"/>
                  <a:gd name="connsiteY4" fmla="*/ 1307608 h 1456512"/>
                  <a:gd name="connsiteX5" fmla="*/ 140726 w 1152601"/>
                  <a:gd name="connsiteY5" fmla="*/ 1270388 h 1456512"/>
                  <a:gd name="connsiteX6" fmla="*/ 125839 w 1152601"/>
                  <a:gd name="connsiteY6" fmla="*/ 1240614 h 1456512"/>
                  <a:gd name="connsiteX7" fmla="*/ 165539 w 1152601"/>
                  <a:gd name="connsiteY7" fmla="*/ 1183545 h 1456512"/>
                  <a:gd name="connsiteX8" fmla="*/ 158095 w 1152601"/>
                  <a:gd name="connsiteY8" fmla="*/ 1176102 h 1456512"/>
                  <a:gd name="connsiteX9" fmla="*/ 242457 w 1152601"/>
                  <a:gd name="connsiteY9" fmla="*/ 1086778 h 1456512"/>
                  <a:gd name="connsiteX10" fmla="*/ 237494 w 1152601"/>
                  <a:gd name="connsiteY10" fmla="*/ 1032191 h 1456512"/>
                  <a:gd name="connsiteX11" fmla="*/ 212682 w 1152601"/>
                  <a:gd name="connsiteY11" fmla="*/ 992491 h 1456512"/>
                  <a:gd name="connsiteX12" fmla="*/ 232532 w 1152601"/>
                  <a:gd name="connsiteY12" fmla="*/ 982566 h 1456512"/>
                  <a:gd name="connsiteX13" fmla="*/ 202757 w 1152601"/>
                  <a:gd name="connsiteY13" fmla="*/ 932941 h 1456512"/>
                  <a:gd name="connsiteX14" fmla="*/ 222607 w 1152601"/>
                  <a:gd name="connsiteY14" fmla="*/ 913092 h 1456512"/>
                  <a:gd name="connsiteX15" fmla="*/ 351631 w 1152601"/>
                  <a:gd name="connsiteY15" fmla="*/ 811362 h 1456512"/>
                  <a:gd name="connsiteX16" fmla="*/ 331781 w 1152601"/>
                  <a:gd name="connsiteY16" fmla="*/ 798955 h 1456512"/>
                  <a:gd name="connsiteX17" fmla="*/ 279675 w 1152601"/>
                  <a:gd name="connsiteY17" fmla="*/ 801437 h 1456512"/>
                  <a:gd name="connsiteX18" fmla="*/ 215163 w 1152601"/>
                  <a:gd name="connsiteY18" fmla="*/ 818805 h 1456512"/>
                  <a:gd name="connsiteX19" fmla="*/ 108470 w 1152601"/>
                  <a:gd name="connsiteY19" fmla="*/ 843617 h 1456512"/>
                  <a:gd name="connsiteX20" fmla="*/ 103508 w 1152601"/>
                  <a:gd name="connsiteY20" fmla="*/ 868430 h 1456512"/>
                  <a:gd name="connsiteX21" fmla="*/ 93583 w 1152601"/>
                  <a:gd name="connsiteY21" fmla="*/ 908129 h 1456512"/>
                  <a:gd name="connsiteX22" fmla="*/ 43958 w 1152601"/>
                  <a:gd name="connsiteY22" fmla="*/ 915572 h 1456512"/>
                  <a:gd name="connsiteX23" fmla="*/ 56364 w 1152601"/>
                  <a:gd name="connsiteY23" fmla="*/ 875872 h 1456512"/>
                  <a:gd name="connsiteX24" fmla="*/ 34033 w 1152601"/>
                  <a:gd name="connsiteY24" fmla="*/ 851062 h 1456512"/>
                  <a:gd name="connsiteX25" fmla="*/ 56364 w 1152601"/>
                  <a:gd name="connsiteY25" fmla="*/ 833692 h 1456512"/>
                  <a:gd name="connsiteX26" fmla="*/ 93583 w 1152601"/>
                  <a:gd name="connsiteY26" fmla="*/ 803918 h 1456512"/>
                  <a:gd name="connsiteX27" fmla="*/ 143207 w 1152601"/>
                  <a:gd name="connsiteY27" fmla="*/ 786548 h 1456512"/>
                  <a:gd name="connsiteX28" fmla="*/ 205238 w 1152601"/>
                  <a:gd name="connsiteY28" fmla="*/ 751813 h 1456512"/>
                  <a:gd name="connsiteX29" fmla="*/ 239975 w 1152601"/>
                  <a:gd name="connsiteY29" fmla="*/ 707149 h 1456512"/>
                  <a:gd name="connsiteX30" fmla="*/ 279675 w 1152601"/>
                  <a:gd name="connsiteY30" fmla="*/ 674894 h 1456512"/>
                  <a:gd name="connsiteX31" fmla="*/ 282156 w 1152601"/>
                  <a:gd name="connsiteY31" fmla="*/ 602939 h 1456512"/>
                  <a:gd name="connsiteX32" fmla="*/ 299525 w 1152601"/>
                  <a:gd name="connsiteY32" fmla="*/ 580607 h 1456512"/>
                  <a:gd name="connsiteX33" fmla="*/ 232532 w 1152601"/>
                  <a:gd name="connsiteY33" fmla="*/ 491283 h 1456512"/>
                  <a:gd name="connsiteX34" fmla="*/ 192832 w 1152601"/>
                  <a:gd name="connsiteY34" fmla="*/ 491283 h 1456512"/>
                  <a:gd name="connsiteX35" fmla="*/ 182907 w 1152601"/>
                  <a:gd name="connsiteY35" fmla="*/ 463990 h 1456512"/>
                  <a:gd name="connsiteX36" fmla="*/ 182907 w 1152601"/>
                  <a:gd name="connsiteY36" fmla="*/ 436696 h 1456512"/>
                  <a:gd name="connsiteX37" fmla="*/ 130801 w 1152601"/>
                  <a:gd name="connsiteY37" fmla="*/ 409402 h 1456512"/>
                  <a:gd name="connsiteX38" fmla="*/ 101027 w 1152601"/>
                  <a:gd name="connsiteY38" fmla="*/ 394516 h 1456512"/>
                  <a:gd name="connsiteX39" fmla="*/ 76214 w 1152601"/>
                  <a:gd name="connsiteY39" fmla="*/ 382109 h 1456512"/>
                  <a:gd name="connsiteX40" fmla="*/ 76214 w 1152601"/>
                  <a:gd name="connsiteY40" fmla="*/ 302710 h 1456512"/>
                  <a:gd name="connsiteX41" fmla="*/ 50739 w 1152601"/>
                  <a:gd name="connsiteY41" fmla="*/ 272988 h 1456512"/>
                  <a:gd name="connsiteX42" fmla="*/ 150155 w 1152601"/>
                  <a:gd name="connsiteY42" fmla="*/ 275913 h 1456512"/>
                  <a:gd name="connsiteX43" fmla="*/ 168020 w 1152601"/>
                  <a:gd name="connsiteY43" fmla="*/ 258048 h 1456512"/>
                  <a:gd name="connsiteX44" fmla="*/ 159087 w 1152601"/>
                  <a:gd name="connsiteY44" fmla="*/ 198498 h 1456512"/>
                  <a:gd name="connsiteX45" fmla="*/ 245434 w 1152601"/>
                  <a:gd name="connsiteY45" fmla="*/ 165746 h 1456512"/>
                  <a:gd name="connsiteX46" fmla="*/ 236502 w 1152601"/>
                  <a:gd name="connsiteY46" fmla="*/ 141926 h 1456512"/>
                  <a:gd name="connsiteX47" fmla="*/ 260322 w 1152601"/>
                  <a:gd name="connsiteY47" fmla="*/ 118107 h 1456512"/>
                  <a:gd name="connsiteX48" fmla="*/ 349646 w 1152601"/>
                  <a:gd name="connsiteY48" fmla="*/ 115129 h 1456512"/>
                  <a:gd name="connsiteX49" fmla="*/ 376443 w 1152601"/>
                  <a:gd name="connsiteY49" fmla="*/ 46647 h 1456512"/>
                  <a:gd name="connsiteX50" fmla="*/ 400263 w 1152601"/>
                  <a:gd name="connsiteY50" fmla="*/ 64512 h 1456512"/>
                  <a:gd name="connsiteX51" fmla="*/ 438970 w 1152601"/>
                  <a:gd name="connsiteY51" fmla="*/ 49625 h 1456512"/>
                  <a:gd name="connsiteX52" fmla="*/ 477677 w 1152601"/>
                  <a:gd name="connsiteY52" fmla="*/ 97264 h 1456512"/>
                  <a:gd name="connsiteX53" fmla="*/ 513407 w 1152601"/>
                  <a:gd name="connsiteY53" fmla="*/ 109174 h 1456512"/>
                  <a:gd name="connsiteX54" fmla="*/ 569979 w 1152601"/>
                  <a:gd name="connsiteY54" fmla="*/ 127039 h 1456512"/>
                  <a:gd name="connsiteX55" fmla="*/ 556674 w 1152601"/>
                  <a:gd name="connsiteY55" fmla="*/ 122838 h 1456512"/>
                  <a:gd name="connsiteX56" fmla="*/ 565017 w 1152601"/>
                  <a:gd name="connsiteY56" fmla="*/ 146393 h 1456512"/>
                  <a:gd name="connsiteX57" fmla="*/ 619604 w 1152601"/>
                  <a:gd name="connsiteY57" fmla="*/ 151354 h 1456512"/>
                  <a:gd name="connsiteX58" fmla="*/ 629529 w 1152601"/>
                  <a:gd name="connsiteY58" fmla="*/ 181129 h 1456512"/>
                  <a:gd name="connsiteX59" fmla="*/ 656822 w 1152601"/>
                  <a:gd name="connsiteY59" fmla="*/ 200979 h 1456512"/>
                  <a:gd name="connsiteX60" fmla="*/ 681634 w 1152601"/>
                  <a:gd name="connsiteY60" fmla="*/ 196018 h 1456512"/>
                  <a:gd name="connsiteX61" fmla="*/ 694041 w 1152601"/>
                  <a:gd name="connsiteY61" fmla="*/ 203461 h 1456512"/>
                  <a:gd name="connsiteX62" fmla="*/ 699003 w 1152601"/>
                  <a:gd name="connsiteY62" fmla="*/ 203461 h 1456512"/>
                  <a:gd name="connsiteX63" fmla="*/ 713890 w 1152601"/>
                  <a:gd name="connsiteY63" fmla="*/ 240678 h 1456512"/>
                  <a:gd name="connsiteX64" fmla="*/ 743665 w 1152601"/>
                  <a:gd name="connsiteY64" fmla="*/ 240678 h 1456512"/>
                  <a:gd name="connsiteX65" fmla="*/ 761034 w 1152601"/>
                  <a:gd name="connsiteY65" fmla="*/ 220829 h 1456512"/>
                  <a:gd name="connsiteX66" fmla="*/ 778402 w 1152601"/>
                  <a:gd name="connsiteY66" fmla="*/ 203461 h 1456512"/>
                  <a:gd name="connsiteX67" fmla="*/ 778402 w 1152601"/>
                  <a:gd name="connsiteY67" fmla="*/ 193536 h 1456512"/>
                  <a:gd name="connsiteX68" fmla="*/ 761034 w 1152601"/>
                  <a:gd name="connsiteY68" fmla="*/ 178648 h 1456512"/>
                  <a:gd name="connsiteX69" fmla="*/ 775921 w 1152601"/>
                  <a:gd name="connsiteY69" fmla="*/ 158799 h 1456512"/>
                  <a:gd name="connsiteX70" fmla="*/ 746146 w 1152601"/>
                  <a:gd name="connsiteY70" fmla="*/ 106694 h 1456512"/>
                  <a:gd name="connsiteX71" fmla="*/ 733740 w 1152601"/>
                  <a:gd name="connsiteY71" fmla="*/ 84362 h 1456512"/>
                  <a:gd name="connsiteX72" fmla="*/ 731259 w 1152601"/>
                  <a:gd name="connsiteY72" fmla="*/ 24812 h 1456512"/>
                  <a:gd name="connsiteX73" fmla="*/ 765996 w 1152601"/>
                  <a:gd name="connsiteY73" fmla="*/ 24812 h 1456512"/>
                  <a:gd name="connsiteX74" fmla="*/ 820583 w 1152601"/>
                  <a:gd name="connsiteY74" fmla="*/ 0 h 1456512"/>
                  <a:gd name="connsiteX75" fmla="*/ 882614 w 1152601"/>
                  <a:gd name="connsiteY75" fmla="*/ 17369 h 1456512"/>
                  <a:gd name="connsiteX76" fmla="*/ 899983 w 1152601"/>
                  <a:gd name="connsiteY76" fmla="*/ 42180 h 1456512"/>
                  <a:gd name="connsiteX77" fmla="*/ 947126 w 1152601"/>
                  <a:gd name="connsiteY77" fmla="*/ 81880 h 1456512"/>
                  <a:gd name="connsiteX78" fmla="*/ 962013 w 1152601"/>
                  <a:gd name="connsiteY78" fmla="*/ 153836 h 1456512"/>
                  <a:gd name="connsiteX79" fmla="*/ 1014119 w 1152601"/>
                  <a:gd name="connsiteY79" fmla="*/ 203461 h 1456512"/>
                  <a:gd name="connsiteX80" fmla="*/ 1021563 w 1152601"/>
                  <a:gd name="connsiteY80" fmla="*/ 253085 h 1456512"/>
                  <a:gd name="connsiteX81" fmla="*/ 1041413 w 1152601"/>
                  <a:gd name="connsiteY81" fmla="*/ 270453 h 1456512"/>
                  <a:gd name="connsiteX82" fmla="*/ 1043894 w 1152601"/>
                  <a:gd name="connsiteY82" fmla="*/ 292785 h 1456512"/>
                  <a:gd name="connsiteX83" fmla="*/ 1068706 w 1152601"/>
                  <a:gd name="connsiteY83" fmla="*/ 315117 h 1456512"/>
                  <a:gd name="connsiteX84" fmla="*/ 1046375 w 1152601"/>
                  <a:gd name="connsiteY84" fmla="*/ 342409 h 1456512"/>
                  <a:gd name="connsiteX85" fmla="*/ 1056300 w 1152601"/>
                  <a:gd name="connsiteY85" fmla="*/ 439177 h 1456512"/>
                  <a:gd name="connsiteX86" fmla="*/ 1115850 w 1152601"/>
                  <a:gd name="connsiteY86" fmla="*/ 478876 h 1456512"/>
                  <a:gd name="connsiteX87" fmla="*/ 1150587 w 1152601"/>
                  <a:gd name="connsiteY87" fmla="*/ 506170 h 1456512"/>
                  <a:gd name="connsiteX88" fmla="*/ 1152601 w 1152601"/>
                  <a:gd name="connsiteY88" fmla="*/ 520267 h 1456512"/>
                  <a:gd name="connsiteX89" fmla="*/ 1150587 w 1152601"/>
                  <a:gd name="connsiteY89" fmla="*/ 520065 h 1456512"/>
                  <a:gd name="connsiteX90" fmla="*/ 1085082 w 1152601"/>
                  <a:gd name="connsiteY90" fmla="*/ 523043 h 1456512"/>
                  <a:gd name="connsiteX91" fmla="*/ 1067217 w 1152601"/>
                  <a:gd name="connsiteY91" fmla="*/ 549840 h 1456512"/>
                  <a:gd name="connsiteX92" fmla="*/ 1046375 w 1152601"/>
                  <a:gd name="connsiteY92" fmla="*/ 576637 h 1456512"/>
                  <a:gd name="connsiteX93" fmla="*/ 1046375 w 1152601"/>
                  <a:gd name="connsiteY93" fmla="*/ 588547 h 1456512"/>
                  <a:gd name="connsiteX94" fmla="*/ 1058285 w 1152601"/>
                  <a:gd name="connsiteY94" fmla="*/ 609389 h 1456512"/>
                  <a:gd name="connsiteX95" fmla="*/ 1031487 w 1152601"/>
                  <a:gd name="connsiteY95" fmla="*/ 651074 h 1456512"/>
                  <a:gd name="connsiteX96" fmla="*/ 980870 w 1152601"/>
                  <a:gd name="connsiteY96" fmla="*/ 668939 h 1456512"/>
                  <a:gd name="connsiteX97" fmla="*/ 971938 w 1152601"/>
                  <a:gd name="connsiteY97" fmla="*/ 710624 h 1456512"/>
                  <a:gd name="connsiteX98" fmla="*/ 968960 w 1152601"/>
                  <a:gd name="connsiteY98" fmla="*/ 734443 h 1456512"/>
                  <a:gd name="connsiteX99" fmla="*/ 948118 w 1152601"/>
                  <a:gd name="connsiteY99" fmla="*/ 734443 h 1456512"/>
                  <a:gd name="connsiteX100" fmla="*/ 915366 w 1152601"/>
                  <a:gd name="connsiteY100" fmla="*/ 773150 h 1456512"/>
                  <a:gd name="connsiteX101" fmla="*/ 900479 w 1152601"/>
                  <a:gd name="connsiteY101" fmla="*/ 802925 h 1456512"/>
                  <a:gd name="connsiteX102" fmla="*/ 900479 w 1152601"/>
                  <a:gd name="connsiteY102" fmla="*/ 850565 h 1456512"/>
                  <a:gd name="connsiteX103" fmla="*/ 876659 w 1152601"/>
                  <a:gd name="connsiteY103" fmla="*/ 871407 h 1456512"/>
                  <a:gd name="connsiteX104" fmla="*/ 820087 w 1152601"/>
                  <a:gd name="connsiteY104" fmla="*/ 859497 h 1456512"/>
                  <a:gd name="connsiteX105" fmla="*/ 799244 w 1152601"/>
                  <a:gd name="connsiteY105" fmla="*/ 901182 h 1456512"/>
                  <a:gd name="connsiteX106" fmla="*/ 778402 w 1152601"/>
                  <a:gd name="connsiteY106" fmla="*/ 910114 h 1456512"/>
                  <a:gd name="connsiteX107" fmla="*/ 781379 w 1152601"/>
                  <a:gd name="connsiteY107" fmla="*/ 948821 h 1456512"/>
                  <a:gd name="connsiteX108" fmla="*/ 769470 w 1152601"/>
                  <a:gd name="connsiteY108" fmla="*/ 975619 h 1456512"/>
                  <a:gd name="connsiteX109" fmla="*/ 778402 w 1152601"/>
                  <a:gd name="connsiteY109" fmla="*/ 1038145 h 1456512"/>
                  <a:gd name="connsiteX110" fmla="*/ 781379 w 1152601"/>
                  <a:gd name="connsiteY110" fmla="*/ 1073875 h 1456512"/>
                  <a:gd name="connsiteX111" fmla="*/ 799244 w 1152601"/>
                  <a:gd name="connsiteY111" fmla="*/ 1121515 h 1456512"/>
                  <a:gd name="connsiteX112" fmla="*/ 826042 w 1152601"/>
                  <a:gd name="connsiteY112" fmla="*/ 1124492 h 1456512"/>
                  <a:gd name="connsiteX113" fmla="*/ 852839 w 1152601"/>
                  <a:gd name="connsiteY113" fmla="*/ 1178087 h 1456512"/>
                  <a:gd name="connsiteX114" fmla="*/ 867726 w 1152601"/>
                  <a:gd name="connsiteY114" fmla="*/ 1201906 h 1456512"/>
                  <a:gd name="connsiteX115" fmla="*/ 882614 w 1152601"/>
                  <a:gd name="connsiteY115" fmla="*/ 1222749 h 1456512"/>
                  <a:gd name="connsiteX116" fmla="*/ 870704 w 1152601"/>
                  <a:gd name="connsiteY116" fmla="*/ 1273366 h 1456512"/>
                  <a:gd name="connsiteX117" fmla="*/ 852839 w 1152601"/>
                  <a:gd name="connsiteY117" fmla="*/ 1297186 h 1456512"/>
                  <a:gd name="connsiteX118" fmla="*/ 823064 w 1152601"/>
                  <a:gd name="connsiteY118" fmla="*/ 1294208 h 1456512"/>
                  <a:gd name="connsiteX119" fmla="*/ 823064 w 1152601"/>
                  <a:gd name="connsiteY119" fmla="*/ 1315050 h 1456512"/>
                  <a:gd name="connsiteX120" fmla="*/ 808177 w 1152601"/>
                  <a:gd name="connsiteY120" fmla="*/ 1335893 h 1456512"/>
                  <a:gd name="connsiteX121" fmla="*/ 829019 w 1152601"/>
                  <a:gd name="connsiteY121" fmla="*/ 1353758 h 1456512"/>
                  <a:gd name="connsiteX122" fmla="*/ 843906 w 1152601"/>
                  <a:gd name="connsiteY122" fmla="*/ 1389487 h 1456512"/>
                  <a:gd name="connsiteX123" fmla="*/ 861771 w 1152601"/>
                  <a:gd name="connsiteY123" fmla="*/ 1410330 h 1456512"/>
                  <a:gd name="connsiteX124" fmla="*/ 870704 w 1152601"/>
                  <a:gd name="connsiteY124" fmla="*/ 1437127 h 1456512"/>
                  <a:gd name="connsiteX125" fmla="*/ 869088 w 1152601"/>
                  <a:gd name="connsiteY125" fmla="*/ 1456512 h 145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152601" h="1456512">
                    <a:moveTo>
                      <a:pt x="0" y="1456512"/>
                    </a:moveTo>
                    <a:lnTo>
                      <a:pt x="6740" y="1409337"/>
                    </a:lnTo>
                    <a:lnTo>
                      <a:pt x="36515" y="1379562"/>
                    </a:lnTo>
                    <a:lnTo>
                      <a:pt x="76214" y="1349788"/>
                    </a:lnTo>
                    <a:lnTo>
                      <a:pt x="86139" y="1307608"/>
                    </a:lnTo>
                    <a:lnTo>
                      <a:pt x="140726" y="1270388"/>
                    </a:lnTo>
                    <a:lnTo>
                      <a:pt x="125839" y="1240614"/>
                    </a:lnTo>
                    <a:lnTo>
                      <a:pt x="165539" y="1183545"/>
                    </a:lnTo>
                    <a:lnTo>
                      <a:pt x="158095" y="1176102"/>
                    </a:lnTo>
                    <a:lnTo>
                      <a:pt x="242457" y="1086778"/>
                    </a:lnTo>
                    <a:lnTo>
                      <a:pt x="237494" y="1032191"/>
                    </a:lnTo>
                    <a:lnTo>
                      <a:pt x="212682" y="992491"/>
                    </a:lnTo>
                    <a:lnTo>
                      <a:pt x="232532" y="982566"/>
                    </a:lnTo>
                    <a:lnTo>
                      <a:pt x="202757" y="932941"/>
                    </a:lnTo>
                    <a:lnTo>
                      <a:pt x="222607" y="913092"/>
                    </a:lnTo>
                    <a:lnTo>
                      <a:pt x="351631" y="811362"/>
                    </a:lnTo>
                    <a:lnTo>
                      <a:pt x="331781" y="798955"/>
                    </a:lnTo>
                    <a:lnTo>
                      <a:pt x="279675" y="801437"/>
                    </a:lnTo>
                    <a:lnTo>
                      <a:pt x="215163" y="818805"/>
                    </a:lnTo>
                    <a:lnTo>
                      <a:pt x="108470" y="843617"/>
                    </a:lnTo>
                    <a:lnTo>
                      <a:pt x="103508" y="868430"/>
                    </a:lnTo>
                    <a:lnTo>
                      <a:pt x="93583" y="908129"/>
                    </a:lnTo>
                    <a:lnTo>
                      <a:pt x="43958" y="915572"/>
                    </a:lnTo>
                    <a:lnTo>
                      <a:pt x="56364" y="875872"/>
                    </a:lnTo>
                    <a:lnTo>
                      <a:pt x="34033" y="851062"/>
                    </a:lnTo>
                    <a:lnTo>
                      <a:pt x="56364" y="833692"/>
                    </a:lnTo>
                    <a:lnTo>
                      <a:pt x="93583" y="803918"/>
                    </a:lnTo>
                    <a:lnTo>
                      <a:pt x="143207" y="786548"/>
                    </a:lnTo>
                    <a:lnTo>
                      <a:pt x="205238" y="751813"/>
                    </a:lnTo>
                    <a:lnTo>
                      <a:pt x="239975" y="707149"/>
                    </a:lnTo>
                    <a:lnTo>
                      <a:pt x="279675" y="674894"/>
                    </a:lnTo>
                    <a:lnTo>
                      <a:pt x="282156" y="602939"/>
                    </a:lnTo>
                    <a:lnTo>
                      <a:pt x="299525" y="580607"/>
                    </a:lnTo>
                    <a:lnTo>
                      <a:pt x="232532" y="491283"/>
                    </a:lnTo>
                    <a:lnTo>
                      <a:pt x="192832" y="491283"/>
                    </a:lnTo>
                    <a:lnTo>
                      <a:pt x="182907" y="463990"/>
                    </a:lnTo>
                    <a:lnTo>
                      <a:pt x="182907" y="436696"/>
                    </a:lnTo>
                    <a:lnTo>
                      <a:pt x="130801" y="409402"/>
                    </a:lnTo>
                    <a:lnTo>
                      <a:pt x="101027" y="394516"/>
                    </a:lnTo>
                    <a:lnTo>
                      <a:pt x="76214" y="382109"/>
                    </a:lnTo>
                    <a:lnTo>
                      <a:pt x="76214" y="302710"/>
                    </a:lnTo>
                    <a:lnTo>
                      <a:pt x="50739" y="272988"/>
                    </a:lnTo>
                    <a:lnTo>
                      <a:pt x="150155" y="275913"/>
                    </a:lnTo>
                    <a:lnTo>
                      <a:pt x="168020" y="258048"/>
                    </a:lnTo>
                    <a:lnTo>
                      <a:pt x="159087" y="198498"/>
                    </a:lnTo>
                    <a:lnTo>
                      <a:pt x="245434" y="165746"/>
                    </a:lnTo>
                    <a:lnTo>
                      <a:pt x="236502" y="141926"/>
                    </a:lnTo>
                    <a:lnTo>
                      <a:pt x="260322" y="118107"/>
                    </a:lnTo>
                    <a:lnTo>
                      <a:pt x="349646" y="115129"/>
                    </a:lnTo>
                    <a:lnTo>
                      <a:pt x="376443" y="46647"/>
                    </a:lnTo>
                    <a:lnTo>
                      <a:pt x="400263" y="64512"/>
                    </a:lnTo>
                    <a:lnTo>
                      <a:pt x="438970" y="49625"/>
                    </a:lnTo>
                    <a:lnTo>
                      <a:pt x="477677" y="97264"/>
                    </a:lnTo>
                    <a:lnTo>
                      <a:pt x="513407" y="109174"/>
                    </a:lnTo>
                    <a:lnTo>
                      <a:pt x="569979" y="127039"/>
                    </a:lnTo>
                    <a:lnTo>
                      <a:pt x="556674" y="122838"/>
                    </a:lnTo>
                    <a:lnTo>
                      <a:pt x="565017" y="146393"/>
                    </a:lnTo>
                    <a:lnTo>
                      <a:pt x="619604" y="151354"/>
                    </a:lnTo>
                    <a:lnTo>
                      <a:pt x="629529" y="181129"/>
                    </a:lnTo>
                    <a:lnTo>
                      <a:pt x="656822" y="200979"/>
                    </a:lnTo>
                    <a:lnTo>
                      <a:pt x="681634" y="196018"/>
                    </a:lnTo>
                    <a:lnTo>
                      <a:pt x="694041" y="203461"/>
                    </a:lnTo>
                    <a:lnTo>
                      <a:pt x="699003" y="203461"/>
                    </a:lnTo>
                    <a:lnTo>
                      <a:pt x="713890" y="240678"/>
                    </a:lnTo>
                    <a:lnTo>
                      <a:pt x="743665" y="240678"/>
                    </a:lnTo>
                    <a:lnTo>
                      <a:pt x="761034" y="220829"/>
                    </a:lnTo>
                    <a:lnTo>
                      <a:pt x="778402" y="203461"/>
                    </a:lnTo>
                    <a:lnTo>
                      <a:pt x="778402" y="193536"/>
                    </a:lnTo>
                    <a:lnTo>
                      <a:pt x="761034" y="178648"/>
                    </a:lnTo>
                    <a:lnTo>
                      <a:pt x="775921" y="158799"/>
                    </a:lnTo>
                    <a:lnTo>
                      <a:pt x="746146" y="106694"/>
                    </a:lnTo>
                    <a:lnTo>
                      <a:pt x="733740" y="84362"/>
                    </a:lnTo>
                    <a:lnTo>
                      <a:pt x="731259" y="24812"/>
                    </a:lnTo>
                    <a:lnTo>
                      <a:pt x="765996" y="24812"/>
                    </a:lnTo>
                    <a:lnTo>
                      <a:pt x="820583" y="0"/>
                    </a:lnTo>
                    <a:lnTo>
                      <a:pt x="882614" y="17369"/>
                    </a:lnTo>
                    <a:lnTo>
                      <a:pt x="899983" y="42180"/>
                    </a:lnTo>
                    <a:lnTo>
                      <a:pt x="947126" y="81880"/>
                    </a:lnTo>
                    <a:lnTo>
                      <a:pt x="962013" y="153836"/>
                    </a:lnTo>
                    <a:lnTo>
                      <a:pt x="1014119" y="203461"/>
                    </a:lnTo>
                    <a:lnTo>
                      <a:pt x="1021563" y="253085"/>
                    </a:lnTo>
                    <a:lnTo>
                      <a:pt x="1041413" y="270453"/>
                    </a:lnTo>
                    <a:lnTo>
                      <a:pt x="1043894" y="292785"/>
                    </a:lnTo>
                    <a:lnTo>
                      <a:pt x="1068706" y="315117"/>
                    </a:lnTo>
                    <a:lnTo>
                      <a:pt x="1046375" y="342409"/>
                    </a:lnTo>
                    <a:lnTo>
                      <a:pt x="1056300" y="439177"/>
                    </a:lnTo>
                    <a:lnTo>
                      <a:pt x="1115850" y="478876"/>
                    </a:lnTo>
                    <a:lnTo>
                      <a:pt x="1150587" y="506170"/>
                    </a:lnTo>
                    <a:lnTo>
                      <a:pt x="1152601" y="520267"/>
                    </a:lnTo>
                    <a:lnTo>
                      <a:pt x="1150587" y="520065"/>
                    </a:lnTo>
                    <a:lnTo>
                      <a:pt x="1085082" y="523043"/>
                    </a:lnTo>
                    <a:lnTo>
                      <a:pt x="1067217" y="549840"/>
                    </a:lnTo>
                    <a:lnTo>
                      <a:pt x="1046375" y="576637"/>
                    </a:lnTo>
                    <a:lnTo>
                      <a:pt x="1046375" y="588547"/>
                    </a:lnTo>
                    <a:lnTo>
                      <a:pt x="1058285" y="609389"/>
                    </a:lnTo>
                    <a:lnTo>
                      <a:pt x="1031487" y="651074"/>
                    </a:lnTo>
                    <a:lnTo>
                      <a:pt x="980870" y="668939"/>
                    </a:lnTo>
                    <a:lnTo>
                      <a:pt x="971938" y="710624"/>
                    </a:lnTo>
                    <a:lnTo>
                      <a:pt x="968960" y="734443"/>
                    </a:lnTo>
                    <a:lnTo>
                      <a:pt x="948118" y="734443"/>
                    </a:lnTo>
                    <a:lnTo>
                      <a:pt x="915366" y="773150"/>
                    </a:lnTo>
                    <a:lnTo>
                      <a:pt x="900479" y="802925"/>
                    </a:lnTo>
                    <a:lnTo>
                      <a:pt x="900479" y="850565"/>
                    </a:lnTo>
                    <a:lnTo>
                      <a:pt x="876659" y="871407"/>
                    </a:lnTo>
                    <a:lnTo>
                      <a:pt x="820087" y="859497"/>
                    </a:lnTo>
                    <a:lnTo>
                      <a:pt x="799244" y="901182"/>
                    </a:lnTo>
                    <a:lnTo>
                      <a:pt x="778402" y="910114"/>
                    </a:lnTo>
                    <a:lnTo>
                      <a:pt x="781379" y="948821"/>
                    </a:lnTo>
                    <a:lnTo>
                      <a:pt x="769470" y="975619"/>
                    </a:lnTo>
                    <a:lnTo>
                      <a:pt x="778402" y="1038145"/>
                    </a:lnTo>
                    <a:lnTo>
                      <a:pt x="781379" y="1073875"/>
                    </a:lnTo>
                    <a:lnTo>
                      <a:pt x="799244" y="1121515"/>
                    </a:lnTo>
                    <a:lnTo>
                      <a:pt x="826042" y="1124492"/>
                    </a:lnTo>
                    <a:lnTo>
                      <a:pt x="852839" y="1178087"/>
                    </a:lnTo>
                    <a:lnTo>
                      <a:pt x="867726" y="1201906"/>
                    </a:lnTo>
                    <a:lnTo>
                      <a:pt x="882614" y="1222749"/>
                    </a:lnTo>
                    <a:lnTo>
                      <a:pt x="870704" y="1273366"/>
                    </a:lnTo>
                    <a:lnTo>
                      <a:pt x="852839" y="1297186"/>
                    </a:lnTo>
                    <a:lnTo>
                      <a:pt x="823064" y="1294208"/>
                    </a:lnTo>
                    <a:lnTo>
                      <a:pt x="823064" y="1315050"/>
                    </a:lnTo>
                    <a:lnTo>
                      <a:pt x="808177" y="1335893"/>
                    </a:lnTo>
                    <a:lnTo>
                      <a:pt x="829019" y="1353758"/>
                    </a:lnTo>
                    <a:lnTo>
                      <a:pt x="843906" y="1389487"/>
                    </a:lnTo>
                    <a:lnTo>
                      <a:pt x="861771" y="1410330"/>
                    </a:lnTo>
                    <a:lnTo>
                      <a:pt x="870704" y="1437127"/>
                    </a:lnTo>
                    <a:lnTo>
                      <a:pt x="869088" y="145651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B19AD88D-C443-6C9F-F2F6-6F41B7D97102}"/>
                  </a:ext>
                </a:extLst>
              </p:cNvPr>
              <p:cNvSpPr/>
              <p:nvPr/>
            </p:nvSpPr>
            <p:spPr>
              <a:xfrm>
                <a:off x="1654119" y="3462429"/>
                <a:ext cx="116618" cy="89357"/>
              </a:xfrm>
              <a:custGeom>
                <a:avLst/>
                <a:gdLst>
                  <a:gd name="connsiteX0" fmla="*/ 84362 w 116618"/>
                  <a:gd name="connsiteY0" fmla="*/ 0 h 89357"/>
                  <a:gd name="connsiteX1" fmla="*/ 112897 w 116618"/>
                  <a:gd name="connsiteY1" fmla="*/ 38459 h 89357"/>
                  <a:gd name="connsiteX2" fmla="*/ 116618 w 116618"/>
                  <a:gd name="connsiteY2" fmla="*/ 57068 h 89357"/>
                  <a:gd name="connsiteX3" fmla="*/ 104212 w 116618"/>
                  <a:gd name="connsiteY3" fmla="*/ 75678 h 89357"/>
                  <a:gd name="connsiteX4" fmla="*/ 108772 w 116618"/>
                  <a:gd name="connsiteY4" fmla="*/ 89357 h 89357"/>
                  <a:gd name="connsiteX5" fmla="*/ 8970 w 116618"/>
                  <a:gd name="connsiteY5" fmla="*/ 89357 h 89357"/>
                  <a:gd name="connsiteX6" fmla="*/ 8684 w 116618"/>
                  <a:gd name="connsiteY6" fmla="*/ 86843 h 89357"/>
                  <a:gd name="connsiteX7" fmla="*/ 0 w 116618"/>
                  <a:gd name="connsiteY7" fmla="*/ 66993 h 89357"/>
                  <a:gd name="connsiteX8" fmla="*/ 21091 w 116618"/>
                  <a:gd name="connsiteY8" fmla="*/ 40940 h 89357"/>
                  <a:gd name="connsiteX9" fmla="*/ 16128 w 116618"/>
                  <a:gd name="connsiteY9" fmla="*/ 29775 h 89357"/>
                  <a:gd name="connsiteX10" fmla="*/ 39700 w 116618"/>
                  <a:gd name="connsiteY10" fmla="*/ 31016 h 89357"/>
                  <a:gd name="connsiteX11" fmla="*/ 66994 w 116618"/>
                  <a:gd name="connsiteY11" fmla="*/ 38459 h 89357"/>
                  <a:gd name="connsiteX12" fmla="*/ 84362 w 116618"/>
                  <a:gd name="connsiteY12" fmla="*/ 0 h 89357"/>
                  <a:gd name="connsiteX0" fmla="*/ 84362 w 116618"/>
                  <a:gd name="connsiteY0" fmla="*/ 0 h 172950"/>
                  <a:gd name="connsiteX1" fmla="*/ 112897 w 116618"/>
                  <a:gd name="connsiteY1" fmla="*/ 38459 h 172950"/>
                  <a:gd name="connsiteX2" fmla="*/ 116618 w 116618"/>
                  <a:gd name="connsiteY2" fmla="*/ 57068 h 172950"/>
                  <a:gd name="connsiteX3" fmla="*/ 104212 w 116618"/>
                  <a:gd name="connsiteY3" fmla="*/ 75678 h 172950"/>
                  <a:gd name="connsiteX4" fmla="*/ 108772 w 116618"/>
                  <a:gd name="connsiteY4" fmla="*/ 89357 h 172950"/>
                  <a:gd name="connsiteX5" fmla="*/ 73081 w 116618"/>
                  <a:gd name="connsiteY5" fmla="*/ 172946 h 172950"/>
                  <a:gd name="connsiteX6" fmla="*/ 8970 w 116618"/>
                  <a:gd name="connsiteY6" fmla="*/ 89357 h 172950"/>
                  <a:gd name="connsiteX7" fmla="*/ 8684 w 116618"/>
                  <a:gd name="connsiteY7" fmla="*/ 86843 h 172950"/>
                  <a:gd name="connsiteX8" fmla="*/ 0 w 116618"/>
                  <a:gd name="connsiteY8" fmla="*/ 66993 h 172950"/>
                  <a:gd name="connsiteX9" fmla="*/ 21091 w 116618"/>
                  <a:gd name="connsiteY9" fmla="*/ 40940 h 172950"/>
                  <a:gd name="connsiteX10" fmla="*/ 16128 w 116618"/>
                  <a:gd name="connsiteY10" fmla="*/ 29775 h 172950"/>
                  <a:gd name="connsiteX11" fmla="*/ 39700 w 116618"/>
                  <a:gd name="connsiteY11" fmla="*/ 31016 h 172950"/>
                  <a:gd name="connsiteX12" fmla="*/ 66994 w 116618"/>
                  <a:gd name="connsiteY12" fmla="*/ 38459 h 172950"/>
                  <a:gd name="connsiteX13" fmla="*/ 84362 w 116618"/>
                  <a:gd name="connsiteY13" fmla="*/ 0 h 172950"/>
                  <a:gd name="connsiteX0" fmla="*/ 73081 w 164521"/>
                  <a:gd name="connsiteY0" fmla="*/ 172946 h 264386"/>
                  <a:gd name="connsiteX1" fmla="*/ 8970 w 164521"/>
                  <a:gd name="connsiteY1" fmla="*/ 89357 h 264386"/>
                  <a:gd name="connsiteX2" fmla="*/ 8684 w 164521"/>
                  <a:gd name="connsiteY2" fmla="*/ 86843 h 264386"/>
                  <a:gd name="connsiteX3" fmla="*/ 0 w 164521"/>
                  <a:gd name="connsiteY3" fmla="*/ 66993 h 264386"/>
                  <a:gd name="connsiteX4" fmla="*/ 21091 w 164521"/>
                  <a:gd name="connsiteY4" fmla="*/ 40940 h 264386"/>
                  <a:gd name="connsiteX5" fmla="*/ 16128 w 164521"/>
                  <a:gd name="connsiteY5" fmla="*/ 29775 h 264386"/>
                  <a:gd name="connsiteX6" fmla="*/ 39700 w 164521"/>
                  <a:gd name="connsiteY6" fmla="*/ 31016 h 264386"/>
                  <a:gd name="connsiteX7" fmla="*/ 66994 w 164521"/>
                  <a:gd name="connsiteY7" fmla="*/ 38459 h 264386"/>
                  <a:gd name="connsiteX8" fmla="*/ 84362 w 164521"/>
                  <a:gd name="connsiteY8" fmla="*/ 0 h 264386"/>
                  <a:gd name="connsiteX9" fmla="*/ 112897 w 164521"/>
                  <a:gd name="connsiteY9" fmla="*/ 38459 h 264386"/>
                  <a:gd name="connsiteX10" fmla="*/ 116618 w 164521"/>
                  <a:gd name="connsiteY10" fmla="*/ 57068 h 264386"/>
                  <a:gd name="connsiteX11" fmla="*/ 104212 w 164521"/>
                  <a:gd name="connsiteY11" fmla="*/ 75678 h 264386"/>
                  <a:gd name="connsiteX12" fmla="*/ 108772 w 164521"/>
                  <a:gd name="connsiteY12" fmla="*/ 89357 h 264386"/>
                  <a:gd name="connsiteX13" fmla="*/ 164521 w 164521"/>
                  <a:gd name="connsiteY13" fmla="*/ 264386 h 264386"/>
                  <a:gd name="connsiteX0" fmla="*/ 73081 w 116618"/>
                  <a:gd name="connsiteY0" fmla="*/ 172946 h 172946"/>
                  <a:gd name="connsiteX1" fmla="*/ 8970 w 116618"/>
                  <a:gd name="connsiteY1" fmla="*/ 89357 h 172946"/>
                  <a:gd name="connsiteX2" fmla="*/ 8684 w 116618"/>
                  <a:gd name="connsiteY2" fmla="*/ 86843 h 172946"/>
                  <a:gd name="connsiteX3" fmla="*/ 0 w 116618"/>
                  <a:gd name="connsiteY3" fmla="*/ 66993 h 172946"/>
                  <a:gd name="connsiteX4" fmla="*/ 21091 w 116618"/>
                  <a:gd name="connsiteY4" fmla="*/ 40940 h 172946"/>
                  <a:gd name="connsiteX5" fmla="*/ 16128 w 116618"/>
                  <a:gd name="connsiteY5" fmla="*/ 29775 h 172946"/>
                  <a:gd name="connsiteX6" fmla="*/ 39700 w 116618"/>
                  <a:gd name="connsiteY6" fmla="*/ 31016 h 172946"/>
                  <a:gd name="connsiteX7" fmla="*/ 66994 w 116618"/>
                  <a:gd name="connsiteY7" fmla="*/ 38459 h 172946"/>
                  <a:gd name="connsiteX8" fmla="*/ 84362 w 116618"/>
                  <a:gd name="connsiteY8" fmla="*/ 0 h 172946"/>
                  <a:gd name="connsiteX9" fmla="*/ 112897 w 116618"/>
                  <a:gd name="connsiteY9" fmla="*/ 38459 h 172946"/>
                  <a:gd name="connsiteX10" fmla="*/ 116618 w 116618"/>
                  <a:gd name="connsiteY10" fmla="*/ 57068 h 172946"/>
                  <a:gd name="connsiteX11" fmla="*/ 104212 w 116618"/>
                  <a:gd name="connsiteY11" fmla="*/ 75678 h 172946"/>
                  <a:gd name="connsiteX12" fmla="*/ 108772 w 116618"/>
                  <a:gd name="connsiteY12" fmla="*/ 89357 h 172946"/>
                  <a:gd name="connsiteX0" fmla="*/ 8970 w 116618"/>
                  <a:gd name="connsiteY0" fmla="*/ 89357 h 89357"/>
                  <a:gd name="connsiteX1" fmla="*/ 8684 w 116618"/>
                  <a:gd name="connsiteY1" fmla="*/ 86843 h 89357"/>
                  <a:gd name="connsiteX2" fmla="*/ 0 w 116618"/>
                  <a:gd name="connsiteY2" fmla="*/ 66993 h 89357"/>
                  <a:gd name="connsiteX3" fmla="*/ 21091 w 116618"/>
                  <a:gd name="connsiteY3" fmla="*/ 40940 h 89357"/>
                  <a:gd name="connsiteX4" fmla="*/ 16128 w 116618"/>
                  <a:gd name="connsiteY4" fmla="*/ 29775 h 89357"/>
                  <a:gd name="connsiteX5" fmla="*/ 39700 w 116618"/>
                  <a:gd name="connsiteY5" fmla="*/ 31016 h 89357"/>
                  <a:gd name="connsiteX6" fmla="*/ 66994 w 116618"/>
                  <a:gd name="connsiteY6" fmla="*/ 38459 h 89357"/>
                  <a:gd name="connsiteX7" fmla="*/ 84362 w 116618"/>
                  <a:gd name="connsiteY7" fmla="*/ 0 h 89357"/>
                  <a:gd name="connsiteX8" fmla="*/ 112897 w 116618"/>
                  <a:gd name="connsiteY8" fmla="*/ 38459 h 89357"/>
                  <a:gd name="connsiteX9" fmla="*/ 116618 w 116618"/>
                  <a:gd name="connsiteY9" fmla="*/ 57068 h 89357"/>
                  <a:gd name="connsiteX10" fmla="*/ 104212 w 116618"/>
                  <a:gd name="connsiteY10" fmla="*/ 75678 h 89357"/>
                  <a:gd name="connsiteX11" fmla="*/ 108772 w 116618"/>
                  <a:gd name="connsiteY11" fmla="*/ 89357 h 8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618" h="89357">
                    <a:moveTo>
                      <a:pt x="8970" y="89357"/>
                    </a:moveTo>
                    <a:cubicBezTo>
                      <a:pt x="8875" y="88519"/>
                      <a:pt x="8779" y="87681"/>
                      <a:pt x="8684" y="86843"/>
                    </a:cubicBezTo>
                    <a:lnTo>
                      <a:pt x="0" y="66993"/>
                    </a:lnTo>
                    <a:lnTo>
                      <a:pt x="21091" y="40940"/>
                    </a:lnTo>
                    <a:lnTo>
                      <a:pt x="16128" y="29775"/>
                    </a:lnTo>
                    <a:lnTo>
                      <a:pt x="39700" y="31016"/>
                    </a:lnTo>
                    <a:lnTo>
                      <a:pt x="66994" y="38459"/>
                    </a:lnTo>
                    <a:lnTo>
                      <a:pt x="84362" y="0"/>
                    </a:lnTo>
                    <a:lnTo>
                      <a:pt x="112897" y="38459"/>
                    </a:lnTo>
                    <a:lnTo>
                      <a:pt x="116618" y="57068"/>
                    </a:lnTo>
                    <a:lnTo>
                      <a:pt x="104212" y="75678"/>
                    </a:lnTo>
                    <a:lnTo>
                      <a:pt x="108772" y="8935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66A9C0B9-13DC-21A5-8062-AC99E2BB3319}"/>
                  </a:ext>
                </a:extLst>
              </p:cNvPr>
              <p:cNvSpPr/>
              <p:nvPr/>
            </p:nvSpPr>
            <p:spPr>
              <a:xfrm>
                <a:off x="2617343" y="844550"/>
                <a:ext cx="754507" cy="201660"/>
              </a:xfrm>
              <a:custGeom>
                <a:avLst/>
                <a:gdLst>
                  <a:gd name="connsiteX0" fmla="*/ 0 w 754507"/>
                  <a:gd name="connsiteY0" fmla="*/ 0 h 201660"/>
                  <a:gd name="connsiteX1" fmla="*/ 754507 w 754507"/>
                  <a:gd name="connsiteY1" fmla="*/ 0 h 201660"/>
                  <a:gd name="connsiteX2" fmla="*/ 754507 w 754507"/>
                  <a:gd name="connsiteY2" fmla="*/ 84651 h 201660"/>
                  <a:gd name="connsiteX3" fmla="*/ 731700 w 754507"/>
                  <a:gd name="connsiteY3" fmla="*/ 79583 h 201660"/>
                  <a:gd name="connsiteX4" fmla="*/ 681083 w 754507"/>
                  <a:gd name="connsiteY4" fmla="*/ 52786 h 201660"/>
                  <a:gd name="connsiteX5" fmla="*/ 681083 w 754507"/>
                  <a:gd name="connsiteY5" fmla="*/ 82561 h 201660"/>
                  <a:gd name="connsiteX6" fmla="*/ 672151 w 754507"/>
                  <a:gd name="connsiteY6" fmla="*/ 97448 h 201660"/>
                  <a:gd name="connsiteX7" fmla="*/ 633444 w 754507"/>
                  <a:gd name="connsiteY7" fmla="*/ 121268 h 201660"/>
                  <a:gd name="connsiteX8" fmla="*/ 621534 w 754507"/>
                  <a:gd name="connsiteY8" fmla="*/ 88516 h 201660"/>
                  <a:gd name="connsiteX9" fmla="*/ 606646 w 754507"/>
                  <a:gd name="connsiteY9" fmla="*/ 52786 h 201660"/>
                  <a:gd name="connsiteX10" fmla="*/ 591759 w 754507"/>
                  <a:gd name="connsiteY10" fmla="*/ 52786 h 201660"/>
                  <a:gd name="connsiteX11" fmla="*/ 567939 w 754507"/>
                  <a:gd name="connsiteY11" fmla="*/ 100426 h 201660"/>
                  <a:gd name="connsiteX12" fmla="*/ 541142 w 754507"/>
                  <a:gd name="connsiteY12" fmla="*/ 133178 h 201660"/>
                  <a:gd name="connsiteX13" fmla="*/ 535187 w 754507"/>
                  <a:gd name="connsiteY13" fmla="*/ 148065 h 201660"/>
                  <a:gd name="connsiteX14" fmla="*/ 439908 w 754507"/>
                  <a:gd name="connsiteY14" fmla="*/ 201660 h 201660"/>
                  <a:gd name="connsiteX15" fmla="*/ 380358 w 754507"/>
                  <a:gd name="connsiteY15" fmla="*/ 174863 h 201660"/>
                  <a:gd name="connsiteX16" fmla="*/ 344629 w 754507"/>
                  <a:gd name="connsiteY16" fmla="*/ 192727 h 201660"/>
                  <a:gd name="connsiteX17" fmla="*/ 320809 w 754507"/>
                  <a:gd name="connsiteY17" fmla="*/ 162953 h 201660"/>
                  <a:gd name="connsiteX18" fmla="*/ 329741 w 754507"/>
                  <a:gd name="connsiteY18" fmla="*/ 136155 h 201660"/>
                  <a:gd name="connsiteX19" fmla="*/ 305921 w 754507"/>
                  <a:gd name="connsiteY19" fmla="*/ 106381 h 201660"/>
                  <a:gd name="connsiteX20" fmla="*/ 273169 w 754507"/>
                  <a:gd name="connsiteY20" fmla="*/ 91493 h 201660"/>
                  <a:gd name="connsiteX21" fmla="*/ 243395 w 754507"/>
                  <a:gd name="connsiteY21" fmla="*/ 55764 h 201660"/>
                  <a:gd name="connsiteX22" fmla="*/ 186823 w 754507"/>
                  <a:gd name="connsiteY22" fmla="*/ 46831 h 201660"/>
                  <a:gd name="connsiteX23" fmla="*/ 157048 w 754507"/>
                  <a:gd name="connsiteY23" fmla="*/ 23011 h 201660"/>
                  <a:gd name="connsiteX24" fmla="*/ 130251 w 754507"/>
                  <a:gd name="connsiteY24" fmla="*/ 100426 h 201660"/>
                  <a:gd name="connsiteX25" fmla="*/ 109408 w 754507"/>
                  <a:gd name="connsiteY25" fmla="*/ 130201 h 201660"/>
                  <a:gd name="connsiteX26" fmla="*/ 17107 w 754507"/>
                  <a:gd name="connsiteY26" fmla="*/ 177840 h 201660"/>
                  <a:gd name="connsiteX27" fmla="*/ 8174 w 754507"/>
                  <a:gd name="connsiteY27" fmla="*/ 136155 h 201660"/>
                  <a:gd name="connsiteX28" fmla="*/ 14129 w 754507"/>
                  <a:gd name="connsiteY28" fmla="*/ 11102 h 201660"/>
                  <a:gd name="connsiteX0" fmla="*/ 0 w 764032"/>
                  <a:gd name="connsiteY0" fmla="*/ 95250 h 296910"/>
                  <a:gd name="connsiteX1" fmla="*/ 764032 w 764032"/>
                  <a:gd name="connsiteY1" fmla="*/ 0 h 296910"/>
                  <a:gd name="connsiteX2" fmla="*/ 754507 w 764032"/>
                  <a:gd name="connsiteY2" fmla="*/ 179901 h 296910"/>
                  <a:gd name="connsiteX3" fmla="*/ 731700 w 764032"/>
                  <a:gd name="connsiteY3" fmla="*/ 174833 h 296910"/>
                  <a:gd name="connsiteX4" fmla="*/ 681083 w 764032"/>
                  <a:gd name="connsiteY4" fmla="*/ 148036 h 296910"/>
                  <a:gd name="connsiteX5" fmla="*/ 681083 w 764032"/>
                  <a:gd name="connsiteY5" fmla="*/ 177811 h 296910"/>
                  <a:gd name="connsiteX6" fmla="*/ 672151 w 764032"/>
                  <a:gd name="connsiteY6" fmla="*/ 192698 h 296910"/>
                  <a:gd name="connsiteX7" fmla="*/ 633444 w 764032"/>
                  <a:gd name="connsiteY7" fmla="*/ 216518 h 296910"/>
                  <a:gd name="connsiteX8" fmla="*/ 621534 w 764032"/>
                  <a:gd name="connsiteY8" fmla="*/ 183766 h 296910"/>
                  <a:gd name="connsiteX9" fmla="*/ 606646 w 764032"/>
                  <a:gd name="connsiteY9" fmla="*/ 148036 h 296910"/>
                  <a:gd name="connsiteX10" fmla="*/ 591759 w 764032"/>
                  <a:gd name="connsiteY10" fmla="*/ 148036 h 296910"/>
                  <a:gd name="connsiteX11" fmla="*/ 567939 w 764032"/>
                  <a:gd name="connsiteY11" fmla="*/ 195676 h 296910"/>
                  <a:gd name="connsiteX12" fmla="*/ 541142 w 764032"/>
                  <a:gd name="connsiteY12" fmla="*/ 228428 h 296910"/>
                  <a:gd name="connsiteX13" fmla="*/ 535187 w 764032"/>
                  <a:gd name="connsiteY13" fmla="*/ 243315 h 296910"/>
                  <a:gd name="connsiteX14" fmla="*/ 439908 w 764032"/>
                  <a:gd name="connsiteY14" fmla="*/ 296910 h 296910"/>
                  <a:gd name="connsiteX15" fmla="*/ 380358 w 764032"/>
                  <a:gd name="connsiteY15" fmla="*/ 270113 h 296910"/>
                  <a:gd name="connsiteX16" fmla="*/ 344629 w 764032"/>
                  <a:gd name="connsiteY16" fmla="*/ 287977 h 296910"/>
                  <a:gd name="connsiteX17" fmla="*/ 320809 w 764032"/>
                  <a:gd name="connsiteY17" fmla="*/ 258203 h 296910"/>
                  <a:gd name="connsiteX18" fmla="*/ 329741 w 764032"/>
                  <a:gd name="connsiteY18" fmla="*/ 231405 h 296910"/>
                  <a:gd name="connsiteX19" fmla="*/ 305921 w 764032"/>
                  <a:gd name="connsiteY19" fmla="*/ 201631 h 296910"/>
                  <a:gd name="connsiteX20" fmla="*/ 273169 w 764032"/>
                  <a:gd name="connsiteY20" fmla="*/ 186743 h 296910"/>
                  <a:gd name="connsiteX21" fmla="*/ 243395 w 764032"/>
                  <a:gd name="connsiteY21" fmla="*/ 151014 h 296910"/>
                  <a:gd name="connsiteX22" fmla="*/ 186823 w 764032"/>
                  <a:gd name="connsiteY22" fmla="*/ 142081 h 296910"/>
                  <a:gd name="connsiteX23" fmla="*/ 157048 w 764032"/>
                  <a:gd name="connsiteY23" fmla="*/ 118261 h 296910"/>
                  <a:gd name="connsiteX24" fmla="*/ 130251 w 764032"/>
                  <a:gd name="connsiteY24" fmla="*/ 195676 h 296910"/>
                  <a:gd name="connsiteX25" fmla="*/ 109408 w 764032"/>
                  <a:gd name="connsiteY25" fmla="*/ 225451 h 296910"/>
                  <a:gd name="connsiteX26" fmla="*/ 17107 w 764032"/>
                  <a:gd name="connsiteY26" fmla="*/ 273090 h 296910"/>
                  <a:gd name="connsiteX27" fmla="*/ 8174 w 764032"/>
                  <a:gd name="connsiteY27" fmla="*/ 231405 h 296910"/>
                  <a:gd name="connsiteX28" fmla="*/ 14129 w 764032"/>
                  <a:gd name="connsiteY28" fmla="*/ 106352 h 296910"/>
                  <a:gd name="connsiteX29" fmla="*/ 0 w 764032"/>
                  <a:gd name="connsiteY29" fmla="*/ 95250 h 296910"/>
                  <a:gd name="connsiteX0" fmla="*/ 764032 w 855472"/>
                  <a:gd name="connsiteY0" fmla="*/ 0 h 296910"/>
                  <a:gd name="connsiteX1" fmla="*/ 754507 w 855472"/>
                  <a:gd name="connsiteY1" fmla="*/ 179901 h 296910"/>
                  <a:gd name="connsiteX2" fmla="*/ 731700 w 855472"/>
                  <a:gd name="connsiteY2" fmla="*/ 174833 h 296910"/>
                  <a:gd name="connsiteX3" fmla="*/ 681083 w 855472"/>
                  <a:gd name="connsiteY3" fmla="*/ 148036 h 296910"/>
                  <a:gd name="connsiteX4" fmla="*/ 681083 w 855472"/>
                  <a:gd name="connsiteY4" fmla="*/ 177811 h 296910"/>
                  <a:gd name="connsiteX5" fmla="*/ 672151 w 855472"/>
                  <a:gd name="connsiteY5" fmla="*/ 192698 h 296910"/>
                  <a:gd name="connsiteX6" fmla="*/ 633444 w 855472"/>
                  <a:gd name="connsiteY6" fmla="*/ 216518 h 296910"/>
                  <a:gd name="connsiteX7" fmla="*/ 621534 w 855472"/>
                  <a:gd name="connsiteY7" fmla="*/ 183766 h 296910"/>
                  <a:gd name="connsiteX8" fmla="*/ 606646 w 855472"/>
                  <a:gd name="connsiteY8" fmla="*/ 148036 h 296910"/>
                  <a:gd name="connsiteX9" fmla="*/ 591759 w 855472"/>
                  <a:gd name="connsiteY9" fmla="*/ 148036 h 296910"/>
                  <a:gd name="connsiteX10" fmla="*/ 567939 w 855472"/>
                  <a:gd name="connsiteY10" fmla="*/ 195676 h 296910"/>
                  <a:gd name="connsiteX11" fmla="*/ 541142 w 855472"/>
                  <a:gd name="connsiteY11" fmla="*/ 228428 h 296910"/>
                  <a:gd name="connsiteX12" fmla="*/ 535187 w 855472"/>
                  <a:gd name="connsiteY12" fmla="*/ 243315 h 296910"/>
                  <a:gd name="connsiteX13" fmla="*/ 439908 w 855472"/>
                  <a:gd name="connsiteY13" fmla="*/ 296910 h 296910"/>
                  <a:gd name="connsiteX14" fmla="*/ 380358 w 855472"/>
                  <a:gd name="connsiteY14" fmla="*/ 270113 h 296910"/>
                  <a:gd name="connsiteX15" fmla="*/ 344629 w 855472"/>
                  <a:gd name="connsiteY15" fmla="*/ 287977 h 296910"/>
                  <a:gd name="connsiteX16" fmla="*/ 320809 w 855472"/>
                  <a:gd name="connsiteY16" fmla="*/ 258203 h 296910"/>
                  <a:gd name="connsiteX17" fmla="*/ 329741 w 855472"/>
                  <a:gd name="connsiteY17" fmla="*/ 231405 h 296910"/>
                  <a:gd name="connsiteX18" fmla="*/ 305921 w 855472"/>
                  <a:gd name="connsiteY18" fmla="*/ 201631 h 296910"/>
                  <a:gd name="connsiteX19" fmla="*/ 273169 w 855472"/>
                  <a:gd name="connsiteY19" fmla="*/ 186743 h 296910"/>
                  <a:gd name="connsiteX20" fmla="*/ 243395 w 855472"/>
                  <a:gd name="connsiteY20" fmla="*/ 151014 h 296910"/>
                  <a:gd name="connsiteX21" fmla="*/ 186823 w 855472"/>
                  <a:gd name="connsiteY21" fmla="*/ 142081 h 296910"/>
                  <a:gd name="connsiteX22" fmla="*/ 157048 w 855472"/>
                  <a:gd name="connsiteY22" fmla="*/ 118261 h 296910"/>
                  <a:gd name="connsiteX23" fmla="*/ 130251 w 855472"/>
                  <a:gd name="connsiteY23" fmla="*/ 195676 h 296910"/>
                  <a:gd name="connsiteX24" fmla="*/ 109408 w 855472"/>
                  <a:gd name="connsiteY24" fmla="*/ 225451 h 296910"/>
                  <a:gd name="connsiteX25" fmla="*/ 17107 w 855472"/>
                  <a:gd name="connsiteY25" fmla="*/ 273090 h 296910"/>
                  <a:gd name="connsiteX26" fmla="*/ 8174 w 855472"/>
                  <a:gd name="connsiteY26" fmla="*/ 231405 h 296910"/>
                  <a:gd name="connsiteX27" fmla="*/ 14129 w 855472"/>
                  <a:gd name="connsiteY27" fmla="*/ 106352 h 296910"/>
                  <a:gd name="connsiteX28" fmla="*/ 0 w 855472"/>
                  <a:gd name="connsiteY28" fmla="*/ 95250 h 296910"/>
                  <a:gd name="connsiteX29" fmla="*/ 855472 w 855472"/>
                  <a:gd name="connsiteY29" fmla="*/ 91440 h 296910"/>
                  <a:gd name="connsiteX0" fmla="*/ 754507 w 855472"/>
                  <a:gd name="connsiteY0" fmla="*/ 99823 h 216832"/>
                  <a:gd name="connsiteX1" fmla="*/ 731700 w 855472"/>
                  <a:gd name="connsiteY1" fmla="*/ 94755 h 216832"/>
                  <a:gd name="connsiteX2" fmla="*/ 681083 w 855472"/>
                  <a:gd name="connsiteY2" fmla="*/ 67958 h 216832"/>
                  <a:gd name="connsiteX3" fmla="*/ 681083 w 855472"/>
                  <a:gd name="connsiteY3" fmla="*/ 97733 h 216832"/>
                  <a:gd name="connsiteX4" fmla="*/ 672151 w 855472"/>
                  <a:gd name="connsiteY4" fmla="*/ 112620 h 216832"/>
                  <a:gd name="connsiteX5" fmla="*/ 633444 w 855472"/>
                  <a:gd name="connsiteY5" fmla="*/ 136440 h 216832"/>
                  <a:gd name="connsiteX6" fmla="*/ 621534 w 855472"/>
                  <a:gd name="connsiteY6" fmla="*/ 103688 h 216832"/>
                  <a:gd name="connsiteX7" fmla="*/ 606646 w 855472"/>
                  <a:gd name="connsiteY7" fmla="*/ 67958 h 216832"/>
                  <a:gd name="connsiteX8" fmla="*/ 591759 w 855472"/>
                  <a:gd name="connsiteY8" fmla="*/ 67958 h 216832"/>
                  <a:gd name="connsiteX9" fmla="*/ 567939 w 855472"/>
                  <a:gd name="connsiteY9" fmla="*/ 115598 h 216832"/>
                  <a:gd name="connsiteX10" fmla="*/ 541142 w 855472"/>
                  <a:gd name="connsiteY10" fmla="*/ 148350 h 216832"/>
                  <a:gd name="connsiteX11" fmla="*/ 535187 w 855472"/>
                  <a:gd name="connsiteY11" fmla="*/ 163237 h 216832"/>
                  <a:gd name="connsiteX12" fmla="*/ 439908 w 855472"/>
                  <a:gd name="connsiteY12" fmla="*/ 216832 h 216832"/>
                  <a:gd name="connsiteX13" fmla="*/ 380358 w 855472"/>
                  <a:gd name="connsiteY13" fmla="*/ 190035 h 216832"/>
                  <a:gd name="connsiteX14" fmla="*/ 344629 w 855472"/>
                  <a:gd name="connsiteY14" fmla="*/ 207899 h 216832"/>
                  <a:gd name="connsiteX15" fmla="*/ 320809 w 855472"/>
                  <a:gd name="connsiteY15" fmla="*/ 178125 h 216832"/>
                  <a:gd name="connsiteX16" fmla="*/ 329741 w 855472"/>
                  <a:gd name="connsiteY16" fmla="*/ 151327 h 216832"/>
                  <a:gd name="connsiteX17" fmla="*/ 305921 w 855472"/>
                  <a:gd name="connsiteY17" fmla="*/ 121553 h 216832"/>
                  <a:gd name="connsiteX18" fmla="*/ 273169 w 855472"/>
                  <a:gd name="connsiteY18" fmla="*/ 106665 h 216832"/>
                  <a:gd name="connsiteX19" fmla="*/ 243395 w 855472"/>
                  <a:gd name="connsiteY19" fmla="*/ 70936 h 216832"/>
                  <a:gd name="connsiteX20" fmla="*/ 186823 w 855472"/>
                  <a:gd name="connsiteY20" fmla="*/ 62003 h 216832"/>
                  <a:gd name="connsiteX21" fmla="*/ 157048 w 855472"/>
                  <a:gd name="connsiteY21" fmla="*/ 38183 h 216832"/>
                  <a:gd name="connsiteX22" fmla="*/ 130251 w 855472"/>
                  <a:gd name="connsiteY22" fmla="*/ 115598 h 216832"/>
                  <a:gd name="connsiteX23" fmla="*/ 109408 w 855472"/>
                  <a:gd name="connsiteY23" fmla="*/ 145373 h 216832"/>
                  <a:gd name="connsiteX24" fmla="*/ 17107 w 855472"/>
                  <a:gd name="connsiteY24" fmla="*/ 193012 h 216832"/>
                  <a:gd name="connsiteX25" fmla="*/ 8174 w 855472"/>
                  <a:gd name="connsiteY25" fmla="*/ 151327 h 216832"/>
                  <a:gd name="connsiteX26" fmla="*/ 14129 w 855472"/>
                  <a:gd name="connsiteY26" fmla="*/ 26274 h 216832"/>
                  <a:gd name="connsiteX27" fmla="*/ 0 w 855472"/>
                  <a:gd name="connsiteY27" fmla="*/ 15172 h 216832"/>
                  <a:gd name="connsiteX28" fmla="*/ 855472 w 855472"/>
                  <a:gd name="connsiteY28" fmla="*/ 11362 h 216832"/>
                  <a:gd name="connsiteX0" fmla="*/ 754507 w 754507"/>
                  <a:gd name="connsiteY0" fmla="*/ 84651 h 201660"/>
                  <a:gd name="connsiteX1" fmla="*/ 731700 w 754507"/>
                  <a:gd name="connsiteY1" fmla="*/ 79583 h 201660"/>
                  <a:gd name="connsiteX2" fmla="*/ 681083 w 754507"/>
                  <a:gd name="connsiteY2" fmla="*/ 52786 h 201660"/>
                  <a:gd name="connsiteX3" fmla="*/ 681083 w 754507"/>
                  <a:gd name="connsiteY3" fmla="*/ 82561 h 201660"/>
                  <a:gd name="connsiteX4" fmla="*/ 672151 w 754507"/>
                  <a:gd name="connsiteY4" fmla="*/ 97448 h 201660"/>
                  <a:gd name="connsiteX5" fmla="*/ 633444 w 754507"/>
                  <a:gd name="connsiteY5" fmla="*/ 121268 h 201660"/>
                  <a:gd name="connsiteX6" fmla="*/ 621534 w 754507"/>
                  <a:gd name="connsiteY6" fmla="*/ 88516 h 201660"/>
                  <a:gd name="connsiteX7" fmla="*/ 606646 w 754507"/>
                  <a:gd name="connsiteY7" fmla="*/ 52786 h 201660"/>
                  <a:gd name="connsiteX8" fmla="*/ 591759 w 754507"/>
                  <a:gd name="connsiteY8" fmla="*/ 52786 h 201660"/>
                  <a:gd name="connsiteX9" fmla="*/ 567939 w 754507"/>
                  <a:gd name="connsiteY9" fmla="*/ 100426 h 201660"/>
                  <a:gd name="connsiteX10" fmla="*/ 541142 w 754507"/>
                  <a:gd name="connsiteY10" fmla="*/ 133178 h 201660"/>
                  <a:gd name="connsiteX11" fmla="*/ 535187 w 754507"/>
                  <a:gd name="connsiteY11" fmla="*/ 148065 h 201660"/>
                  <a:gd name="connsiteX12" fmla="*/ 439908 w 754507"/>
                  <a:gd name="connsiteY12" fmla="*/ 201660 h 201660"/>
                  <a:gd name="connsiteX13" fmla="*/ 380358 w 754507"/>
                  <a:gd name="connsiteY13" fmla="*/ 174863 h 201660"/>
                  <a:gd name="connsiteX14" fmla="*/ 344629 w 754507"/>
                  <a:gd name="connsiteY14" fmla="*/ 192727 h 201660"/>
                  <a:gd name="connsiteX15" fmla="*/ 320809 w 754507"/>
                  <a:gd name="connsiteY15" fmla="*/ 162953 h 201660"/>
                  <a:gd name="connsiteX16" fmla="*/ 329741 w 754507"/>
                  <a:gd name="connsiteY16" fmla="*/ 136155 h 201660"/>
                  <a:gd name="connsiteX17" fmla="*/ 305921 w 754507"/>
                  <a:gd name="connsiteY17" fmla="*/ 106381 h 201660"/>
                  <a:gd name="connsiteX18" fmla="*/ 273169 w 754507"/>
                  <a:gd name="connsiteY18" fmla="*/ 91493 h 201660"/>
                  <a:gd name="connsiteX19" fmla="*/ 243395 w 754507"/>
                  <a:gd name="connsiteY19" fmla="*/ 55764 h 201660"/>
                  <a:gd name="connsiteX20" fmla="*/ 186823 w 754507"/>
                  <a:gd name="connsiteY20" fmla="*/ 46831 h 201660"/>
                  <a:gd name="connsiteX21" fmla="*/ 157048 w 754507"/>
                  <a:gd name="connsiteY21" fmla="*/ 23011 h 201660"/>
                  <a:gd name="connsiteX22" fmla="*/ 130251 w 754507"/>
                  <a:gd name="connsiteY22" fmla="*/ 100426 h 201660"/>
                  <a:gd name="connsiteX23" fmla="*/ 109408 w 754507"/>
                  <a:gd name="connsiteY23" fmla="*/ 130201 h 201660"/>
                  <a:gd name="connsiteX24" fmla="*/ 17107 w 754507"/>
                  <a:gd name="connsiteY24" fmla="*/ 177840 h 201660"/>
                  <a:gd name="connsiteX25" fmla="*/ 8174 w 754507"/>
                  <a:gd name="connsiteY25" fmla="*/ 136155 h 201660"/>
                  <a:gd name="connsiteX26" fmla="*/ 14129 w 754507"/>
                  <a:gd name="connsiteY26" fmla="*/ 11102 h 201660"/>
                  <a:gd name="connsiteX27" fmla="*/ 0 w 754507"/>
                  <a:gd name="connsiteY27" fmla="*/ 0 h 20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54507" h="201660">
                    <a:moveTo>
                      <a:pt x="754507" y="84651"/>
                    </a:moveTo>
                    <a:lnTo>
                      <a:pt x="731700" y="79583"/>
                    </a:lnTo>
                    <a:lnTo>
                      <a:pt x="681083" y="52786"/>
                    </a:lnTo>
                    <a:lnTo>
                      <a:pt x="681083" y="82561"/>
                    </a:lnTo>
                    <a:lnTo>
                      <a:pt x="672151" y="97448"/>
                    </a:lnTo>
                    <a:lnTo>
                      <a:pt x="633444" y="121268"/>
                    </a:lnTo>
                    <a:lnTo>
                      <a:pt x="621534" y="88516"/>
                    </a:lnTo>
                    <a:lnTo>
                      <a:pt x="606646" y="52786"/>
                    </a:lnTo>
                    <a:lnTo>
                      <a:pt x="591759" y="52786"/>
                    </a:lnTo>
                    <a:lnTo>
                      <a:pt x="567939" y="100426"/>
                    </a:lnTo>
                    <a:lnTo>
                      <a:pt x="541142" y="133178"/>
                    </a:lnTo>
                    <a:lnTo>
                      <a:pt x="535187" y="148065"/>
                    </a:lnTo>
                    <a:lnTo>
                      <a:pt x="439908" y="201660"/>
                    </a:lnTo>
                    <a:lnTo>
                      <a:pt x="380358" y="174863"/>
                    </a:lnTo>
                    <a:lnTo>
                      <a:pt x="344629" y="192727"/>
                    </a:lnTo>
                    <a:lnTo>
                      <a:pt x="320809" y="162953"/>
                    </a:lnTo>
                    <a:lnTo>
                      <a:pt x="329741" y="136155"/>
                    </a:lnTo>
                    <a:lnTo>
                      <a:pt x="305921" y="106381"/>
                    </a:lnTo>
                    <a:lnTo>
                      <a:pt x="273169" y="91493"/>
                    </a:lnTo>
                    <a:lnTo>
                      <a:pt x="243395" y="55764"/>
                    </a:lnTo>
                    <a:lnTo>
                      <a:pt x="186823" y="46831"/>
                    </a:lnTo>
                    <a:lnTo>
                      <a:pt x="157048" y="23011"/>
                    </a:lnTo>
                    <a:lnTo>
                      <a:pt x="130251" y="100426"/>
                    </a:lnTo>
                    <a:lnTo>
                      <a:pt x="109408" y="130201"/>
                    </a:lnTo>
                    <a:lnTo>
                      <a:pt x="17107" y="177840"/>
                    </a:lnTo>
                    <a:lnTo>
                      <a:pt x="8174" y="136155"/>
                    </a:lnTo>
                    <a:lnTo>
                      <a:pt x="14129" y="1110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84637401-0D4E-83E0-6A21-E2BD38D11815}"/>
                </a:ext>
              </a:extLst>
            </p:cNvPr>
            <p:cNvGrpSpPr/>
            <p:nvPr/>
          </p:nvGrpSpPr>
          <p:grpSpPr>
            <a:xfrm>
              <a:off x="1374377" y="1456459"/>
              <a:ext cx="1155104" cy="1176153"/>
              <a:chOff x="1374377" y="1456459"/>
              <a:chExt cx="1155104" cy="1176153"/>
            </a:xfrm>
          </p:grpSpPr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C7F6A52D-4D2A-234A-7D7F-D42F863DFF58}"/>
                  </a:ext>
                </a:extLst>
              </p:cNvPr>
              <p:cNvSpPr/>
              <p:nvPr/>
            </p:nvSpPr>
            <p:spPr>
              <a:xfrm>
                <a:off x="2260175" y="1456459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368" name="正方形/長方形 367">
                <a:extLst>
                  <a:ext uri="{FF2B5EF4-FFF2-40B4-BE49-F238E27FC236}">
                    <a16:creationId xmlns:a16="http://schemas.microsoft.com/office/drawing/2014/main" id="{19DA0204-20A8-530D-EF98-D9DFE9BF376F}"/>
                  </a:ext>
                </a:extLst>
              </p:cNvPr>
              <p:cNvSpPr/>
              <p:nvPr/>
            </p:nvSpPr>
            <p:spPr>
              <a:xfrm>
                <a:off x="1465531" y="1799726"/>
                <a:ext cx="423193" cy="24622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8BB9864D-8280-ED37-341E-20BE3B44483E}"/>
                  </a:ext>
                </a:extLst>
              </p:cNvPr>
              <p:cNvSpPr/>
              <p:nvPr/>
            </p:nvSpPr>
            <p:spPr>
              <a:xfrm>
                <a:off x="1374377" y="2478724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648" name="グループ化 647">
            <a:extLst>
              <a:ext uri="{FF2B5EF4-FFF2-40B4-BE49-F238E27FC236}">
                <a16:creationId xmlns:a16="http://schemas.microsoft.com/office/drawing/2014/main" id="{67651986-7B47-8C07-ADBB-B9B608DD1832}"/>
              </a:ext>
            </a:extLst>
          </p:cNvPr>
          <p:cNvGrpSpPr/>
          <p:nvPr/>
        </p:nvGrpSpPr>
        <p:grpSpPr>
          <a:xfrm>
            <a:off x="659129" y="3749040"/>
            <a:ext cx="2698750" cy="2707237"/>
            <a:chOff x="659129" y="3749040"/>
            <a:chExt cx="2698750" cy="2707237"/>
          </a:xfrm>
        </p:grpSpPr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4B90F12F-05AB-CE46-FDC6-3D3C5CF2539B}"/>
                </a:ext>
              </a:extLst>
            </p:cNvPr>
            <p:cNvGrpSpPr/>
            <p:nvPr/>
          </p:nvGrpSpPr>
          <p:grpSpPr>
            <a:xfrm>
              <a:off x="659129" y="3749040"/>
              <a:ext cx="2698750" cy="2707237"/>
              <a:chOff x="659129" y="3749040"/>
              <a:chExt cx="2698750" cy="2707237"/>
            </a:xfrm>
          </p:grpSpPr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50344B53-E1B8-DF52-63A5-0A9F1ED97619}"/>
                  </a:ext>
                </a:extLst>
              </p:cNvPr>
              <p:cNvSpPr/>
              <p:nvPr/>
            </p:nvSpPr>
            <p:spPr>
              <a:xfrm>
                <a:off x="1670524" y="3749040"/>
                <a:ext cx="1687355" cy="1942507"/>
              </a:xfrm>
              <a:custGeom>
                <a:avLst/>
                <a:gdLst>
                  <a:gd name="connsiteX0" fmla="*/ 862635 w 1687355"/>
                  <a:gd name="connsiteY0" fmla="*/ 0 h 1942507"/>
                  <a:gd name="connsiteX1" fmla="*/ 1687355 w 1687355"/>
                  <a:gd name="connsiteY1" fmla="*/ 0 h 1942507"/>
                  <a:gd name="connsiteX2" fmla="*/ 1687355 w 1687355"/>
                  <a:gd name="connsiteY2" fmla="*/ 1579061 h 1942507"/>
                  <a:gd name="connsiteX3" fmla="*/ 1623362 w 1687355"/>
                  <a:gd name="connsiteY3" fmla="*/ 1500301 h 1942507"/>
                  <a:gd name="connsiteX4" fmla="*/ 1547722 w 1687355"/>
                  <a:gd name="connsiteY4" fmla="*/ 1529393 h 1942507"/>
                  <a:gd name="connsiteX5" fmla="*/ 1501174 w 1687355"/>
                  <a:gd name="connsiteY5" fmla="*/ 1494482 h 1942507"/>
                  <a:gd name="connsiteX6" fmla="*/ 1448807 w 1687355"/>
                  <a:gd name="connsiteY6" fmla="*/ 1628308 h 1942507"/>
                  <a:gd name="connsiteX7" fmla="*/ 1274252 w 1687355"/>
                  <a:gd name="connsiteY7" fmla="*/ 1634126 h 1942507"/>
                  <a:gd name="connsiteX8" fmla="*/ 1227704 w 1687355"/>
                  <a:gd name="connsiteY8" fmla="*/ 1680674 h 1942507"/>
                  <a:gd name="connsiteX9" fmla="*/ 1245160 w 1687355"/>
                  <a:gd name="connsiteY9" fmla="*/ 1727223 h 1942507"/>
                  <a:gd name="connsiteX10" fmla="*/ 1076423 w 1687355"/>
                  <a:gd name="connsiteY10" fmla="*/ 1791226 h 1942507"/>
                  <a:gd name="connsiteX11" fmla="*/ 1093879 w 1687355"/>
                  <a:gd name="connsiteY11" fmla="*/ 1907596 h 1942507"/>
                  <a:gd name="connsiteX12" fmla="*/ 1058968 w 1687355"/>
                  <a:gd name="connsiteY12" fmla="*/ 1942507 h 1942507"/>
                  <a:gd name="connsiteX13" fmla="*/ 861139 w 1687355"/>
                  <a:gd name="connsiteY13" fmla="*/ 1936689 h 1942507"/>
                  <a:gd name="connsiteX14" fmla="*/ 907687 w 1687355"/>
                  <a:gd name="connsiteY14" fmla="*/ 1802863 h 1942507"/>
                  <a:gd name="connsiteX15" fmla="*/ 884413 w 1687355"/>
                  <a:gd name="connsiteY15" fmla="*/ 1744678 h 1942507"/>
                  <a:gd name="connsiteX16" fmla="*/ 820409 w 1687355"/>
                  <a:gd name="connsiteY16" fmla="*/ 1669037 h 1942507"/>
                  <a:gd name="connsiteX17" fmla="*/ 756405 w 1687355"/>
                  <a:gd name="connsiteY17" fmla="*/ 1564304 h 1942507"/>
                  <a:gd name="connsiteX18" fmla="*/ 698220 w 1687355"/>
                  <a:gd name="connsiteY18" fmla="*/ 1372294 h 1942507"/>
                  <a:gd name="connsiteX19" fmla="*/ 773861 w 1687355"/>
                  <a:gd name="connsiteY19" fmla="*/ 1337383 h 1942507"/>
                  <a:gd name="connsiteX20" fmla="*/ 791317 w 1687355"/>
                  <a:gd name="connsiteY20" fmla="*/ 1285016 h 1942507"/>
                  <a:gd name="connsiteX21" fmla="*/ 820409 w 1687355"/>
                  <a:gd name="connsiteY21" fmla="*/ 1238468 h 1942507"/>
                  <a:gd name="connsiteX22" fmla="*/ 878594 w 1687355"/>
                  <a:gd name="connsiteY22" fmla="*/ 1215194 h 1942507"/>
                  <a:gd name="connsiteX23" fmla="*/ 907687 w 1687355"/>
                  <a:gd name="connsiteY23" fmla="*/ 1186102 h 1942507"/>
                  <a:gd name="connsiteX24" fmla="*/ 919324 w 1687355"/>
                  <a:gd name="connsiteY24" fmla="*/ 1127917 h 1942507"/>
                  <a:gd name="connsiteX25" fmla="*/ 977509 w 1687355"/>
                  <a:gd name="connsiteY25" fmla="*/ 1122098 h 1942507"/>
                  <a:gd name="connsiteX26" fmla="*/ 1006601 w 1687355"/>
                  <a:gd name="connsiteY26" fmla="*/ 1069732 h 1942507"/>
                  <a:gd name="connsiteX27" fmla="*/ 1047331 w 1687355"/>
                  <a:gd name="connsiteY27" fmla="*/ 1063913 h 1942507"/>
                  <a:gd name="connsiteX28" fmla="*/ 1047331 w 1687355"/>
                  <a:gd name="connsiteY28" fmla="*/ 1011547 h 1942507"/>
                  <a:gd name="connsiteX29" fmla="*/ 1093879 w 1687355"/>
                  <a:gd name="connsiteY29" fmla="*/ 1011547 h 1942507"/>
                  <a:gd name="connsiteX30" fmla="*/ 1140427 w 1687355"/>
                  <a:gd name="connsiteY30" fmla="*/ 970817 h 1942507"/>
                  <a:gd name="connsiteX31" fmla="*/ 1175338 w 1687355"/>
                  <a:gd name="connsiteY31" fmla="*/ 889358 h 1942507"/>
                  <a:gd name="connsiteX32" fmla="*/ 1169519 w 1687355"/>
                  <a:gd name="connsiteY32" fmla="*/ 749714 h 1942507"/>
                  <a:gd name="connsiteX33" fmla="*/ 1122971 w 1687355"/>
                  <a:gd name="connsiteY33" fmla="*/ 691529 h 1942507"/>
                  <a:gd name="connsiteX34" fmla="*/ 1018238 w 1687355"/>
                  <a:gd name="connsiteY34" fmla="*/ 720622 h 1942507"/>
                  <a:gd name="connsiteX35" fmla="*/ 919324 w 1687355"/>
                  <a:gd name="connsiteY35" fmla="*/ 825355 h 1942507"/>
                  <a:gd name="connsiteX36" fmla="*/ 878594 w 1687355"/>
                  <a:gd name="connsiteY36" fmla="*/ 831173 h 1942507"/>
                  <a:gd name="connsiteX37" fmla="*/ 843683 w 1687355"/>
                  <a:gd name="connsiteY37" fmla="*/ 767170 h 1942507"/>
                  <a:gd name="connsiteX38" fmla="*/ 709857 w 1687355"/>
                  <a:gd name="connsiteY38" fmla="*/ 714803 h 1942507"/>
                  <a:gd name="connsiteX39" fmla="*/ 552758 w 1687355"/>
                  <a:gd name="connsiteY39" fmla="*/ 621707 h 1942507"/>
                  <a:gd name="connsiteX40" fmla="*/ 494573 w 1687355"/>
                  <a:gd name="connsiteY40" fmla="*/ 627525 h 1942507"/>
                  <a:gd name="connsiteX41" fmla="*/ 389840 w 1687355"/>
                  <a:gd name="connsiteY41" fmla="*/ 610070 h 1942507"/>
                  <a:gd name="connsiteX42" fmla="*/ 349110 w 1687355"/>
                  <a:gd name="connsiteY42" fmla="*/ 639162 h 1942507"/>
                  <a:gd name="connsiteX43" fmla="*/ 250196 w 1687355"/>
                  <a:gd name="connsiteY43" fmla="*/ 610070 h 1942507"/>
                  <a:gd name="connsiteX44" fmla="*/ 174555 w 1687355"/>
                  <a:gd name="connsiteY44" fmla="*/ 627525 h 1942507"/>
                  <a:gd name="connsiteX45" fmla="*/ 145463 w 1687355"/>
                  <a:gd name="connsiteY45" fmla="*/ 650799 h 1942507"/>
                  <a:gd name="connsiteX46" fmla="*/ 0 w 1687355"/>
                  <a:gd name="connsiteY46" fmla="*/ 639162 h 1942507"/>
                  <a:gd name="connsiteX47" fmla="*/ 23274 w 1687355"/>
                  <a:gd name="connsiteY47" fmla="*/ 580977 h 1942507"/>
                  <a:gd name="connsiteX48" fmla="*/ 87278 w 1687355"/>
                  <a:gd name="connsiteY48" fmla="*/ 540248 h 1942507"/>
                  <a:gd name="connsiteX49" fmla="*/ 174555 w 1687355"/>
                  <a:gd name="connsiteY49" fmla="*/ 540248 h 1942507"/>
                  <a:gd name="connsiteX50" fmla="*/ 209466 w 1687355"/>
                  <a:gd name="connsiteY50" fmla="*/ 511155 h 1942507"/>
                  <a:gd name="connsiteX51" fmla="*/ 261833 w 1687355"/>
                  <a:gd name="connsiteY51" fmla="*/ 482063 h 1942507"/>
                  <a:gd name="connsiteX52" fmla="*/ 285107 w 1687355"/>
                  <a:gd name="connsiteY52" fmla="*/ 412241 h 1942507"/>
                  <a:gd name="connsiteX53" fmla="*/ 232740 w 1687355"/>
                  <a:gd name="connsiteY53" fmla="*/ 406422 h 1942507"/>
                  <a:gd name="connsiteX54" fmla="*/ 221103 w 1687355"/>
                  <a:gd name="connsiteY54" fmla="*/ 377330 h 1942507"/>
                  <a:gd name="connsiteX55" fmla="*/ 192011 w 1687355"/>
                  <a:gd name="connsiteY55" fmla="*/ 348237 h 1942507"/>
                  <a:gd name="connsiteX56" fmla="*/ 145463 w 1687355"/>
                  <a:gd name="connsiteY56" fmla="*/ 359874 h 1942507"/>
                  <a:gd name="connsiteX57" fmla="*/ 128007 w 1687355"/>
                  <a:gd name="connsiteY57" fmla="*/ 324963 h 1942507"/>
                  <a:gd name="connsiteX58" fmla="*/ 180374 w 1687355"/>
                  <a:gd name="connsiteY58" fmla="*/ 284234 h 1942507"/>
                  <a:gd name="connsiteX59" fmla="*/ 256014 w 1687355"/>
                  <a:gd name="connsiteY59" fmla="*/ 278415 h 1942507"/>
                  <a:gd name="connsiteX60" fmla="*/ 279288 w 1687355"/>
                  <a:gd name="connsiteY60" fmla="*/ 208593 h 1942507"/>
                  <a:gd name="connsiteX61" fmla="*/ 343292 w 1687355"/>
                  <a:gd name="connsiteY61" fmla="*/ 162045 h 1942507"/>
                  <a:gd name="connsiteX62" fmla="*/ 389840 w 1687355"/>
                  <a:gd name="connsiteY62" fmla="*/ 92223 h 1942507"/>
                  <a:gd name="connsiteX63" fmla="*/ 453843 w 1687355"/>
                  <a:gd name="connsiteY63" fmla="*/ 127134 h 1942507"/>
                  <a:gd name="connsiteX64" fmla="*/ 442206 w 1687355"/>
                  <a:gd name="connsiteY64" fmla="*/ 214412 h 1942507"/>
                  <a:gd name="connsiteX65" fmla="*/ 512028 w 1687355"/>
                  <a:gd name="connsiteY65" fmla="*/ 237686 h 1942507"/>
                  <a:gd name="connsiteX66" fmla="*/ 500391 w 1687355"/>
                  <a:gd name="connsiteY66" fmla="*/ 319145 h 1942507"/>
                  <a:gd name="connsiteX67" fmla="*/ 599306 w 1687355"/>
                  <a:gd name="connsiteY67" fmla="*/ 348237 h 1942507"/>
                  <a:gd name="connsiteX68" fmla="*/ 634217 w 1687355"/>
                  <a:gd name="connsiteY68" fmla="*/ 295871 h 1942507"/>
                  <a:gd name="connsiteX69" fmla="*/ 733131 w 1687355"/>
                  <a:gd name="connsiteY69" fmla="*/ 284234 h 1942507"/>
                  <a:gd name="connsiteX70" fmla="*/ 802954 w 1687355"/>
                  <a:gd name="connsiteY70" fmla="*/ 290052 h 1942507"/>
                  <a:gd name="connsiteX71" fmla="*/ 802954 w 1687355"/>
                  <a:gd name="connsiteY71" fmla="*/ 243504 h 1942507"/>
                  <a:gd name="connsiteX72" fmla="*/ 837865 w 1687355"/>
                  <a:gd name="connsiteY72" fmla="*/ 220230 h 1942507"/>
                  <a:gd name="connsiteX73" fmla="*/ 832046 w 1687355"/>
                  <a:gd name="connsiteY73" fmla="*/ 162045 h 1942507"/>
                  <a:gd name="connsiteX74" fmla="*/ 866957 w 1687355"/>
                  <a:gd name="connsiteY74" fmla="*/ 115497 h 1942507"/>
                  <a:gd name="connsiteX75" fmla="*/ 849502 w 1687355"/>
                  <a:gd name="connsiteY75" fmla="*/ 68949 h 194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87355" h="1942507">
                    <a:moveTo>
                      <a:pt x="862635" y="0"/>
                    </a:moveTo>
                    <a:lnTo>
                      <a:pt x="1687355" y="0"/>
                    </a:lnTo>
                    <a:lnTo>
                      <a:pt x="1687355" y="1579061"/>
                    </a:lnTo>
                    <a:lnTo>
                      <a:pt x="1623362" y="1500301"/>
                    </a:lnTo>
                    <a:lnTo>
                      <a:pt x="1547722" y="1529393"/>
                    </a:lnTo>
                    <a:lnTo>
                      <a:pt x="1501174" y="1494482"/>
                    </a:lnTo>
                    <a:lnTo>
                      <a:pt x="1448807" y="1628308"/>
                    </a:lnTo>
                    <a:lnTo>
                      <a:pt x="1274252" y="1634126"/>
                    </a:lnTo>
                    <a:lnTo>
                      <a:pt x="1227704" y="1680674"/>
                    </a:lnTo>
                    <a:lnTo>
                      <a:pt x="1245160" y="1727223"/>
                    </a:lnTo>
                    <a:lnTo>
                      <a:pt x="1076423" y="1791226"/>
                    </a:lnTo>
                    <a:lnTo>
                      <a:pt x="1093879" y="1907596"/>
                    </a:lnTo>
                    <a:lnTo>
                      <a:pt x="1058968" y="1942507"/>
                    </a:lnTo>
                    <a:lnTo>
                      <a:pt x="861139" y="1936689"/>
                    </a:lnTo>
                    <a:lnTo>
                      <a:pt x="907687" y="1802863"/>
                    </a:lnTo>
                    <a:lnTo>
                      <a:pt x="884413" y="1744678"/>
                    </a:lnTo>
                    <a:lnTo>
                      <a:pt x="820409" y="1669037"/>
                    </a:lnTo>
                    <a:lnTo>
                      <a:pt x="756405" y="1564304"/>
                    </a:lnTo>
                    <a:lnTo>
                      <a:pt x="698220" y="1372294"/>
                    </a:lnTo>
                    <a:lnTo>
                      <a:pt x="773861" y="1337383"/>
                    </a:lnTo>
                    <a:lnTo>
                      <a:pt x="791317" y="1285016"/>
                    </a:lnTo>
                    <a:lnTo>
                      <a:pt x="820409" y="1238468"/>
                    </a:lnTo>
                    <a:lnTo>
                      <a:pt x="878594" y="1215194"/>
                    </a:lnTo>
                    <a:lnTo>
                      <a:pt x="907687" y="1186102"/>
                    </a:lnTo>
                    <a:lnTo>
                      <a:pt x="919324" y="1127917"/>
                    </a:lnTo>
                    <a:lnTo>
                      <a:pt x="977509" y="1122098"/>
                    </a:lnTo>
                    <a:lnTo>
                      <a:pt x="1006601" y="1069732"/>
                    </a:lnTo>
                    <a:lnTo>
                      <a:pt x="1047331" y="1063913"/>
                    </a:lnTo>
                    <a:lnTo>
                      <a:pt x="1047331" y="1011547"/>
                    </a:lnTo>
                    <a:lnTo>
                      <a:pt x="1093879" y="1011547"/>
                    </a:lnTo>
                    <a:lnTo>
                      <a:pt x="1140427" y="970817"/>
                    </a:lnTo>
                    <a:lnTo>
                      <a:pt x="1175338" y="889358"/>
                    </a:lnTo>
                    <a:lnTo>
                      <a:pt x="1169519" y="749714"/>
                    </a:lnTo>
                    <a:lnTo>
                      <a:pt x="1122971" y="691529"/>
                    </a:lnTo>
                    <a:lnTo>
                      <a:pt x="1018238" y="720622"/>
                    </a:lnTo>
                    <a:lnTo>
                      <a:pt x="919324" y="825355"/>
                    </a:lnTo>
                    <a:lnTo>
                      <a:pt x="878594" y="831173"/>
                    </a:lnTo>
                    <a:lnTo>
                      <a:pt x="843683" y="767170"/>
                    </a:lnTo>
                    <a:lnTo>
                      <a:pt x="709857" y="714803"/>
                    </a:lnTo>
                    <a:lnTo>
                      <a:pt x="552758" y="621707"/>
                    </a:lnTo>
                    <a:lnTo>
                      <a:pt x="494573" y="627525"/>
                    </a:lnTo>
                    <a:lnTo>
                      <a:pt x="389840" y="610070"/>
                    </a:lnTo>
                    <a:lnTo>
                      <a:pt x="349110" y="639162"/>
                    </a:lnTo>
                    <a:lnTo>
                      <a:pt x="250196" y="610070"/>
                    </a:lnTo>
                    <a:lnTo>
                      <a:pt x="174555" y="627525"/>
                    </a:lnTo>
                    <a:lnTo>
                      <a:pt x="145463" y="650799"/>
                    </a:lnTo>
                    <a:lnTo>
                      <a:pt x="0" y="639162"/>
                    </a:lnTo>
                    <a:lnTo>
                      <a:pt x="23274" y="580977"/>
                    </a:lnTo>
                    <a:lnTo>
                      <a:pt x="87278" y="540248"/>
                    </a:lnTo>
                    <a:lnTo>
                      <a:pt x="174555" y="540248"/>
                    </a:lnTo>
                    <a:lnTo>
                      <a:pt x="209466" y="511155"/>
                    </a:lnTo>
                    <a:lnTo>
                      <a:pt x="261833" y="482063"/>
                    </a:lnTo>
                    <a:lnTo>
                      <a:pt x="285107" y="412241"/>
                    </a:lnTo>
                    <a:lnTo>
                      <a:pt x="232740" y="406422"/>
                    </a:lnTo>
                    <a:lnTo>
                      <a:pt x="221103" y="377330"/>
                    </a:lnTo>
                    <a:lnTo>
                      <a:pt x="192011" y="348237"/>
                    </a:lnTo>
                    <a:lnTo>
                      <a:pt x="145463" y="359874"/>
                    </a:lnTo>
                    <a:lnTo>
                      <a:pt x="128007" y="324963"/>
                    </a:lnTo>
                    <a:lnTo>
                      <a:pt x="180374" y="284234"/>
                    </a:lnTo>
                    <a:lnTo>
                      <a:pt x="256014" y="278415"/>
                    </a:lnTo>
                    <a:lnTo>
                      <a:pt x="279288" y="208593"/>
                    </a:lnTo>
                    <a:lnTo>
                      <a:pt x="343292" y="162045"/>
                    </a:lnTo>
                    <a:lnTo>
                      <a:pt x="389840" y="92223"/>
                    </a:lnTo>
                    <a:lnTo>
                      <a:pt x="453843" y="127134"/>
                    </a:lnTo>
                    <a:lnTo>
                      <a:pt x="442206" y="214412"/>
                    </a:lnTo>
                    <a:lnTo>
                      <a:pt x="512028" y="237686"/>
                    </a:lnTo>
                    <a:lnTo>
                      <a:pt x="500391" y="319145"/>
                    </a:lnTo>
                    <a:lnTo>
                      <a:pt x="599306" y="348237"/>
                    </a:lnTo>
                    <a:lnTo>
                      <a:pt x="634217" y="295871"/>
                    </a:lnTo>
                    <a:lnTo>
                      <a:pt x="733131" y="284234"/>
                    </a:lnTo>
                    <a:lnTo>
                      <a:pt x="802954" y="290052"/>
                    </a:lnTo>
                    <a:lnTo>
                      <a:pt x="802954" y="243504"/>
                    </a:lnTo>
                    <a:lnTo>
                      <a:pt x="837865" y="220230"/>
                    </a:lnTo>
                    <a:lnTo>
                      <a:pt x="832046" y="162045"/>
                    </a:lnTo>
                    <a:lnTo>
                      <a:pt x="866957" y="115497"/>
                    </a:lnTo>
                    <a:lnTo>
                      <a:pt x="849502" y="68949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78DD9F9F-098C-F609-788A-D7A9241B9592}"/>
                  </a:ext>
                </a:extLst>
              </p:cNvPr>
              <p:cNvSpPr/>
              <p:nvPr/>
            </p:nvSpPr>
            <p:spPr>
              <a:xfrm>
                <a:off x="1023699" y="4163221"/>
                <a:ext cx="1822164" cy="1663123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34EC7D59-FD7E-F4E2-F5CA-373422BB0939}"/>
                  </a:ext>
                </a:extLst>
              </p:cNvPr>
              <p:cNvSpPr/>
              <p:nvPr/>
            </p:nvSpPr>
            <p:spPr>
              <a:xfrm>
                <a:off x="659130" y="4631124"/>
                <a:ext cx="1807074" cy="1825153"/>
              </a:xfrm>
              <a:custGeom>
                <a:avLst/>
                <a:gdLst>
                  <a:gd name="connsiteX0" fmla="*/ 152438 w 1807074"/>
                  <a:gd name="connsiteY0" fmla="*/ 0 h 1825153"/>
                  <a:gd name="connsiteX1" fmla="*/ 152438 w 1807074"/>
                  <a:gd name="connsiteY1" fmla="*/ 65458 h 1825153"/>
                  <a:gd name="connsiteX2" fmla="*/ 196077 w 1807074"/>
                  <a:gd name="connsiteY2" fmla="*/ 80003 h 1825153"/>
                  <a:gd name="connsiteX3" fmla="*/ 232442 w 1807074"/>
                  <a:gd name="connsiteY3" fmla="*/ 80003 h 1825153"/>
                  <a:gd name="connsiteX4" fmla="*/ 246988 w 1807074"/>
                  <a:gd name="connsiteY4" fmla="*/ 94550 h 1825153"/>
                  <a:gd name="connsiteX5" fmla="*/ 319720 w 1807074"/>
                  <a:gd name="connsiteY5" fmla="*/ 43638 h 1825153"/>
                  <a:gd name="connsiteX6" fmla="*/ 377905 w 1807074"/>
                  <a:gd name="connsiteY6" fmla="*/ 61823 h 1825153"/>
                  <a:gd name="connsiteX7" fmla="*/ 421544 w 1807074"/>
                  <a:gd name="connsiteY7" fmla="*/ 65458 h 1825153"/>
                  <a:gd name="connsiteX8" fmla="*/ 428817 w 1807074"/>
                  <a:gd name="connsiteY8" fmla="*/ 123643 h 1825153"/>
                  <a:gd name="connsiteX9" fmla="*/ 431726 w 1807074"/>
                  <a:gd name="connsiteY9" fmla="*/ 134449 h 1825153"/>
                  <a:gd name="connsiteX10" fmla="*/ 369662 w 1807074"/>
                  <a:gd name="connsiteY10" fmla="*/ 249711 h 1825153"/>
                  <a:gd name="connsiteX11" fmla="*/ 490881 w 1807074"/>
                  <a:gd name="connsiteY11" fmla="*/ 395173 h 1825153"/>
                  <a:gd name="connsiteX12" fmla="*/ 486032 w 1807074"/>
                  <a:gd name="connsiteY12" fmla="*/ 555184 h 1825153"/>
                  <a:gd name="connsiteX13" fmla="*/ 558763 w 1807074"/>
                  <a:gd name="connsiteY13" fmla="*/ 593974 h 1825153"/>
                  <a:gd name="connsiteX14" fmla="*/ 675133 w 1807074"/>
                  <a:gd name="connsiteY14" fmla="*/ 627914 h 1825153"/>
                  <a:gd name="connsiteX15" fmla="*/ 786655 w 1807074"/>
                  <a:gd name="connsiteY15" fmla="*/ 608519 h 1825153"/>
                  <a:gd name="connsiteX16" fmla="*/ 825445 w 1807074"/>
                  <a:gd name="connsiteY16" fmla="*/ 744284 h 1825153"/>
                  <a:gd name="connsiteX17" fmla="*/ 752713 w 1807074"/>
                  <a:gd name="connsiteY17" fmla="*/ 763679 h 1825153"/>
                  <a:gd name="connsiteX18" fmla="*/ 781806 w 1807074"/>
                  <a:gd name="connsiteY18" fmla="*/ 850957 h 1825153"/>
                  <a:gd name="connsiteX19" fmla="*/ 898176 w 1807074"/>
                  <a:gd name="connsiteY19" fmla="*/ 923690 h 1825153"/>
                  <a:gd name="connsiteX20" fmla="*/ 912722 w 1807074"/>
                  <a:gd name="connsiteY20" fmla="*/ 967327 h 1825153"/>
                  <a:gd name="connsiteX21" fmla="*/ 985453 w 1807074"/>
                  <a:gd name="connsiteY21" fmla="*/ 1020665 h 1825153"/>
                  <a:gd name="connsiteX22" fmla="*/ 1072731 w 1807074"/>
                  <a:gd name="connsiteY22" fmla="*/ 1093395 h 1825153"/>
                  <a:gd name="connsiteX23" fmla="*/ 1140614 w 1807074"/>
                  <a:gd name="connsiteY23" fmla="*/ 1112790 h 1825153"/>
                  <a:gd name="connsiteX24" fmla="*/ 1164857 w 1807074"/>
                  <a:gd name="connsiteY24" fmla="*/ 1122487 h 1825153"/>
                  <a:gd name="connsiteX25" fmla="*/ 1160009 w 1807074"/>
                  <a:gd name="connsiteY25" fmla="*/ 1156430 h 1825153"/>
                  <a:gd name="connsiteX26" fmla="*/ 1396180 w 1807074"/>
                  <a:gd name="connsiteY26" fmla="*/ 1191418 h 1825153"/>
                  <a:gd name="connsiteX27" fmla="*/ 1381597 w 1807074"/>
                  <a:gd name="connsiteY27" fmla="*/ 1254615 h 1825153"/>
                  <a:gd name="connsiteX28" fmla="*/ 1287046 w 1807074"/>
                  <a:gd name="connsiteY28" fmla="*/ 1312800 h 1825153"/>
                  <a:gd name="connsiteX29" fmla="*/ 1287046 w 1807074"/>
                  <a:gd name="connsiteY29" fmla="*/ 1345530 h 1825153"/>
                  <a:gd name="connsiteX30" fmla="*/ 1359777 w 1807074"/>
                  <a:gd name="connsiteY30" fmla="*/ 1469173 h 1825153"/>
                  <a:gd name="connsiteX31" fmla="*/ 1414325 w 1807074"/>
                  <a:gd name="connsiteY31" fmla="*/ 1472811 h 1825153"/>
                  <a:gd name="connsiteX32" fmla="*/ 1461601 w 1807074"/>
                  <a:gd name="connsiteY32" fmla="*/ 1429170 h 1825153"/>
                  <a:gd name="connsiteX33" fmla="*/ 1636156 w 1807074"/>
                  <a:gd name="connsiteY33" fmla="*/ 1403716 h 1825153"/>
                  <a:gd name="connsiteX34" fmla="*/ 1690704 w 1807074"/>
                  <a:gd name="connsiteY34" fmla="*/ 1461901 h 1825153"/>
                  <a:gd name="connsiteX35" fmla="*/ 1792528 w 1807074"/>
                  <a:gd name="connsiteY35" fmla="*/ 1672821 h 1825153"/>
                  <a:gd name="connsiteX36" fmla="*/ 1785255 w 1807074"/>
                  <a:gd name="connsiteY36" fmla="*/ 1749192 h 1825153"/>
                  <a:gd name="connsiteX37" fmla="*/ 1807074 w 1807074"/>
                  <a:gd name="connsiteY37" fmla="*/ 1781919 h 1825153"/>
                  <a:gd name="connsiteX38" fmla="*/ 1773104 w 1807074"/>
                  <a:gd name="connsiteY38" fmla="*/ 1825153 h 1825153"/>
                  <a:gd name="connsiteX39" fmla="*/ 1400632 w 1807074"/>
                  <a:gd name="connsiteY39" fmla="*/ 1825153 h 1825153"/>
                  <a:gd name="connsiteX40" fmla="*/ 1407052 w 1807074"/>
                  <a:gd name="connsiteY40" fmla="*/ 1767371 h 1825153"/>
                  <a:gd name="connsiteX41" fmla="*/ 1370686 w 1807074"/>
                  <a:gd name="connsiteY41" fmla="*/ 1749192 h 1825153"/>
                  <a:gd name="connsiteX42" fmla="*/ 1356140 w 1807074"/>
                  <a:gd name="connsiteY42" fmla="*/ 1709186 h 1825153"/>
                  <a:gd name="connsiteX43" fmla="*/ 1363413 w 1807074"/>
                  <a:gd name="connsiteY43" fmla="*/ 1680096 h 1825153"/>
                  <a:gd name="connsiteX44" fmla="*/ 1334321 w 1807074"/>
                  <a:gd name="connsiteY44" fmla="*/ 1636456 h 1825153"/>
                  <a:gd name="connsiteX45" fmla="*/ 1236134 w 1807074"/>
                  <a:gd name="connsiteY45" fmla="*/ 1654639 h 1825153"/>
                  <a:gd name="connsiteX46" fmla="*/ 1207041 w 1807074"/>
                  <a:gd name="connsiteY46" fmla="*/ 1669186 h 1825153"/>
                  <a:gd name="connsiteX47" fmla="*/ 1170676 w 1807074"/>
                  <a:gd name="connsiteY47" fmla="*/ 1636456 h 1825153"/>
                  <a:gd name="connsiteX48" fmla="*/ 1083398 w 1807074"/>
                  <a:gd name="connsiteY48" fmla="*/ 1643728 h 1825153"/>
                  <a:gd name="connsiteX49" fmla="*/ 1010667 w 1807074"/>
                  <a:gd name="connsiteY49" fmla="*/ 1723734 h 1825153"/>
                  <a:gd name="connsiteX50" fmla="*/ 879751 w 1807074"/>
                  <a:gd name="connsiteY50" fmla="*/ 1749192 h 1825153"/>
                  <a:gd name="connsiteX51" fmla="*/ 868841 w 1807074"/>
                  <a:gd name="connsiteY51" fmla="*/ 1723734 h 1825153"/>
                  <a:gd name="connsiteX52" fmla="*/ 814293 w 1807074"/>
                  <a:gd name="connsiteY52" fmla="*/ 1731006 h 1825153"/>
                  <a:gd name="connsiteX53" fmla="*/ 810656 w 1807074"/>
                  <a:gd name="connsiteY53" fmla="*/ 1763736 h 1825153"/>
                  <a:gd name="connsiteX54" fmla="*/ 821566 w 1807074"/>
                  <a:gd name="connsiteY54" fmla="*/ 1789191 h 1825153"/>
                  <a:gd name="connsiteX55" fmla="*/ 785605 w 1807074"/>
                  <a:gd name="connsiteY55" fmla="*/ 1825153 h 1825153"/>
                  <a:gd name="connsiteX56" fmla="*/ 520343 w 1807074"/>
                  <a:gd name="connsiteY56" fmla="*/ 1825153 h 1825153"/>
                  <a:gd name="connsiteX57" fmla="*/ 519730 w 1807074"/>
                  <a:gd name="connsiteY57" fmla="*/ 1807377 h 1825153"/>
                  <a:gd name="connsiteX58" fmla="*/ 465182 w 1807074"/>
                  <a:gd name="connsiteY58" fmla="*/ 1738282 h 1825153"/>
                  <a:gd name="connsiteX59" fmla="*/ 461545 w 1807074"/>
                  <a:gd name="connsiteY59" fmla="*/ 1712824 h 1825153"/>
                  <a:gd name="connsiteX60" fmla="*/ 385178 w 1807074"/>
                  <a:gd name="connsiteY60" fmla="*/ 1632821 h 1825153"/>
                  <a:gd name="connsiteX61" fmla="*/ 381541 w 1807074"/>
                  <a:gd name="connsiteY61" fmla="*/ 1589181 h 1825153"/>
                  <a:gd name="connsiteX62" fmla="*/ 352448 w 1807074"/>
                  <a:gd name="connsiteY62" fmla="*/ 1567361 h 1825153"/>
                  <a:gd name="connsiteX63" fmla="*/ 316083 w 1807074"/>
                  <a:gd name="connsiteY63" fmla="*/ 1581909 h 1825153"/>
                  <a:gd name="connsiteX64" fmla="*/ 236078 w 1807074"/>
                  <a:gd name="connsiteY64" fmla="*/ 1534631 h 1825153"/>
                  <a:gd name="connsiteX65" fmla="*/ 188803 w 1807074"/>
                  <a:gd name="connsiteY65" fmla="*/ 1461901 h 1825153"/>
                  <a:gd name="connsiteX66" fmla="*/ 156074 w 1807074"/>
                  <a:gd name="connsiteY66" fmla="*/ 1374623 h 1825153"/>
                  <a:gd name="connsiteX67" fmla="*/ 112435 w 1807074"/>
                  <a:gd name="connsiteY67" fmla="*/ 1290983 h 1825153"/>
                  <a:gd name="connsiteX68" fmla="*/ 43341 w 1807074"/>
                  <a:gd name="connsiteY68" fmla="*/ 1192795 h 1825153"/>
                  <a:gd name="connsiteX69" fmla="*/ 46977 w 1807074"/>
                  <a:gd name="connsiteY69" fmla="*/ 1109155 h 1825153"/>
                  <a:gd name="connsiteX70" fmla="*/ 101526 w 1807074"/>
                  <a:gd name="connsiteY70" fmla="*/ 1054605 h 1825153"/>
                  <a:gd name="connsiteX71" fmla="*/ 79706 w 1807074"/>
                  <a:gd name="connsiteY71" fmla="*/ 978237 h 1825153"/>
                  <a:gd name="connsiteX72" fmla="*/ 141528 w 1807074"/>
                  <a:gd name="connsiteY72" fmla="*/ 781862 h 1825153"/>
                  <a:gd name="connsiteX73" fmla="*/ 283354 w 1807074"/>
                  <a:gd name="connsiteY73" fmla="*/ 861867 h 1825153"/>
                  <a:gd name="connsiteX74" fmla="*/ 297900 w 1807074"/>
                  <a:gd name="connsiteY74" fmla="*/ 909142 h 1825153"/>
                  <a:gd name="connsiteX75" fmla="*/ 326993 w 1807074"/>
                  <a:gd name="connsiteY75" fmla="*/ 909142 h 1825153"/>
                  <a:gd name="connsiteX76" fmla="*/ 366995 w 1807074"/>
                  <a:gd name="connsiteY76" fmla="*/ 930962 h 1825153"/>
                  <a:gd name="connsiteX77" fmla="*/ 312447 w 1807074"/>
                  <a:gd name="connsiteY77" fmla="*/ 1014602 h 1825153"/>
                  <a:gd name="connsiteX78" fmla="*/ 308810 w 1807074"/>
                  <a:gd name="connsiteY78" fmla="*/ 1072787 h 1825153"/>
                  <a:gd name="connsiteX79" fmla="*/ 399724 w 1807074"/>
                  <a:gd name="connsiteY79" fmla="*/ 1032785 h 1825153"/>
                  <a:gd name="connsiteX80" fmla="*/ 476092 w 1807074"/>
                  <a:gd name="connsiteY80" fmla="*/ 1054605 h 1825153"/>
                  <a:gd name="connsiteX81" fmla="*/ 483365 w 1807074"/>
                  <a:gd name="connsiteY81" fmla="*/ 1145520 h 1825153"/>
                  <a:gd name="connsiteX82" fmla="*/ 472455 w 1807074"/>
                  <a:gd name="connsiteY82" fmla="*/ 1167340 h 1825153"/>
                  <a:gd name="connsiteX83" fmla="*/ 461545 w 1807074"/>
                  <a:gd name="connsiteY83" fmla="*/ 1261890 h 1825153"/>
                  <a:gd name="connsiteX84" fmla="*/ 425180 w 1807074"/>
                  <a:gd name="connsiteY84" fmla="*/ 1258253 h 1825153"/>
                  <a:gd name="connsiteX85" fmla="*/ 414270 w 1807074"/>
                  <a:gd name="connsiteY85" fmla="*/ 1334620 h 1825153"/>
                  <a:gd name="connsiteX86" fmla="*/ 465182 w 1807074"/>
                  <a:gd name="connsiteY86" fmla="*/ 1367351 h 1825153"/>
                  <a:gd name="connsiteX87" fmla="*/ 450636 w 1807074"/>
                  <a:gd name="connsiteY87" fmla="*/ 1421898 h 1825153"/>
                  <a:gd name="connsiteX88" fmla="*/ 548823 w 1807074"/>
                  <a:gd name="connsiteY88" fmla="*/ 1527358 h 1825153"/>
                  <a:gd name="connsiteX89" fmla="*/ 661557 w 1807074"/>
                  <a:gd name="connsiteY89" fmla="*/ 1418260 h 1825153"/>
                  <a:gd name="connsiteX90" fmla="*/ 752471 w 1807074"/>
                  <a:gd name="connsiteY90" fmla="*/ 1440081 h 1825153"/>
                  <a:gd name="connsiteX91" fmla="*/ 890660 w 1807074"/>
                  <a:gd name="connsiteY91" fmla="*/ 1527358 h 1825153"/>
                  <a:gd name="connsiteX92" fmla="*/ 923389 w 1807074"/>
                  <a:gd name="connsiteY92" fmla="*/ 1505541 h 1825153"/>
                  <a:gd name="connsiteX93" fmla="*/ 832475 w 1807074"/>
                  <a:gd name="connsiteY93" fmla="*/ 1403716 h 1825153"/>
                  <a:gd name="connsiteX94" fmla="*/ 836112 w 1807074"/>
                  <a:gd name="connsiteY94" fmla="*/ 1363713 h 1825153"/>
                  <a:gd name="connsiteX95" fmla="*/ 745197 w 1807074"/>
                  <a:gd name="connsiteY95" fmla="*/ 1287345 h 1825153"/>
                  <a:gd name="connsiteX96" fmla="*/ 741561 w 1807074"/>
                  <a:gd name="connsiteY96" fmla="*/ 1181885 h 1825153"/>
                  <a:gd name="connsiteX97" fmla="*/ 803382 w 1807074"/>
                  <a:gd name="connsiteY97" fmla="*/ 1116428 h 1825153"/>
                  <a:gd name="connsiteX98" fmla="*/ 781563 w 1807074"/>
                  <a:gd name="connsiteY98" fmla="*/ 1014602 h 1825153"/>
                  <a:gd name="connsiteX99" fmla="*/ 639737 w 1807074"/>
                  <a:gd name="connsiteY99" fmla="*/ 898232 h 1825153"/>
                  <a:gd name="connsiteX100" fmla="*/ 577915 w 1807074"/>
                  <a:gd name="connsiteY100" fmla="*/ 909142 h 1825153"/>
                  <a:gd name="connsiteX101" fmla="*/ 541550 w 1807074"/>
                  <a:gd name="connsiteY101" fmla="*/ 920052 h 1825153"/>
                  <a:gd name="connsiteX102" fmla="*/ 487002 w 1807074"/>
                  <a:gd name="connsiteY102" fmla="*/ 865505 h 1825153"/>
                  <a:gd name="connsiteX103" fmla="*/ 439726 w 1807074"/>
                  <a:gd name="connsiteY103" fmla="*/ 872777 h 1825153"/>
                  <a:gd name="connsiteX104" fmla="*/ 428817 w 1807074"/>
                  <a:gd name="connsiteY104" fmla="*/ 829137 h 1825153"/>
                  <a:gd name="connsiteX105" fmla="*/ 432453 w 1807074"/>
                  <a:gd name="connsiteY105" fmla="*/ 694584 h 1825153"/>
                  <a:gd name="connsiteX106" fmla="*/ 305173 w 1807074"/>
                  <a:gd name="connsiteY106" fmla="*/ 687312 h 1825153"/>
                  <a:gd name="connsiteX107" fmla="*/ 283354 w 1807074"/>
                  <a:gd name="connsiteY107" fmla="*/ 625489 h 1825153"/>
                  <a:gd name="connsiteX108" fmla="*/ 257898 w 1807074"/>
                  <a:gd name="connsiteY108" fmla="*/ 621854 h 1825153"/>
                  <a:gd name="connsiteX109" fmla="*/ 221532 w 1807074"/>
                  <a:gd name="connsiteY109" fmla="*/ 676402 h 1825153"/>
                  <a:gd name="connsiteX110" fmla="*/ 145165 w 1807074"/>
                  <a:gd name="connsiteY110" fmla="*/ 690949 h 1825153"/>
                  <a:gd name="connsiteX111" fmla="*/ 101526 w 1807074"/>
                  <a:gd name="connsiteY111" fmla="*/ 610944 h 1825153"/>
                  <a:gd name="connsiteX112" fmla="*/ 50614 w 1807074"/>
                  <a:gd name="connsiteY112" fmla="*/ 610944 h 1825153"/>
                  <a:gd name="connsiteX113" fmla="*/ 68796 w 1807074"/>
                  <a:gd name="connsiteY113" fmla="*/ 498208 h 1825153"/>
                  <a:gd name="connsiteX114" fmla="*/ 10611 w 1807074"/>
                  <a:gd name="connsiteY114" fmla="*/ 538211 h 1825153"/>
                  <a:gd name="connsiteX115" fmla="*/ 0 w 1807074"/>
                  <a:gd name="connsiteY115" fmla="*/ 520526 h 1825153"/>
                  <a:gd name="connsiteX116" fmla="*/ 0 w 1807074"/>
                  <a:gd name="connsiteY116" fmla="*/ 50308 h 1825153"/>
                  <a:gd name="connsiteX117" fmla="*/ 43341 w 1807074"/>
                  <a:gd name="connsiteY117" fmla="*/ 43638 h 1825153"/>
                  <a:gd name="connsiteX118" fmla="*/ 94253 w 1807074"/>
                  <a:gd name="connsiteY118" fmla="*/ 50913 h 182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1807074" h="1825153">
                    <a:moveTo>
                      <a:pt x="152438" y="0"/>
                    </a:moveTo>
                    <a:lnTo>
                      <a:pt x="152438" y="65458"/>
                    </a:lnTo>
                    <a:lnTo>
                      <a:pt x="196077" y="80003"/>
                    </a:lnTo>
                    <a:lnTo>
                      <a:pt x="232442" y="80003"/>
                    </a:lnTo>
                    <a:lnTo>
                      <a:pt x="246988" y="94550"/>
                    </a:lnTo>
                    <a:lnTo>
                      <a:pt x="319720" y="43638"/>
                    </a:lnTo>
                    <a:lnTo>
                      <a:pt x="377905" y="61823"/>
                    </a:lnTo>
                    <a:lnTo>
                      <a:pt x="421544" y="65458"/>
                    </a:lnTo>
                    <a:lnTo>
                      <a:pt x="428817" y="123643"/>
                    </a:lnTo>
                    <a:lnTo>
                      <a:pt x="431726" y="134449"/>
                    </a:lnTo>
                    <a:lnTo>
                      <a:pt x="369662" y="249711"/>
                    </a:lnTo>
                    <a:lnTo>
                      <a:pt x="490881" y="395173"/>
                    </a:lnTo>
                    <a:lnTo>
                      <a:pt x="486032" y="555184"/>
                    </a:lnTo>
                    <a:lnTo>
                      <a:pt x="558763" y="593974"/>
                    </a:lnTo>
                    <a:lnTo>
                      <a:pt x="675133" y="627914"/>
                    </a:lnTo>
                    <a:lnTo>
                      <a:pt x="786655" y="608519"/>
                    </a:lnTo>
                    <a:lnTo>
                      <a:pt x="825445" y="744284"/>
                    </a:lnTo>
                    <a:lnTo>
                      <a:pt x="752713" y="763679"/>
                    </a:lnTo>
                    <a:lnTo>
                      <a:pt x="781806" y="850957"/>
                    </a:lnTo>
                    <a:lnTo>
                      <a:pt x="898176" y="923690"/>
                    </a:lnTo>
                    <a:lnTo>
                      <a:pt x="912722" y="967327"/>
                    </a:lnTo>
                    <a:lnTo>
                      <a:pt x="985453" y="1020665"/>
                    </a:lnTo>
                    <a:lnTo>
                      <a:pt x="1072731" y="1093395"/>
                    </a:lnTo>
                    <a:lnTo>
                      <a:pt x="1140614" y="1112790"/>
                    </a:lnTo>
                    <a:lnTo>
                      <a:pt x="1164857" y="1122487"/>
                    </a:lnTo>
                    <a:lnTo>
                      <a:pt x="1160009" y="1156430"/>
                    </a:lnTo>
                    <a:lnTo>
                      <a:pt x="1396180" y="1191418"/>
                    </a:lnTo>
                    <a:lnTo>
                      <a:pt x="1381597" y="1254615"/>
                    </a:lnTo>
                    <a:lnTo>
                      <a:pt x="1287046" y="1312800"/>
                    </a:lnTo>
                    <a:lnTo>
                      <a:pt x="1287046" y="1345530"/>
                    </a:lnTo>
                    <a:lnTo>
                      <a:pt x="1359777" y="1469173"/>
                    </a:lnTo>
                    <a:lnTo>
                      <a:pt x="1414325" y="1472811"/>
                    </a:lnTo>
                    <a:lnTo>
                      <a:pt x="1461601" y="1429170"/>
                    </a:lnTo>
                    <a:lnTo>
                      <a:pt x="1636156" y="1403716"/>
                    </a:lnTo>
                    <a:lnTo>
                      <a:pt x="1690704" y="1461901"/>
                    </a:lnTo>
                    <a:lnTo>
                      <a:pt x="1792528" y="1672821"/>
                    </a:lnTo>
                    <a:lnTo>
                      <a:pt x="1785255" y="1749192"/>
                    </a:lnTo>
                    <a:lnTo>
                      <a:pt x="1807074" y="1781919"/>
                    </a:lnTo>
                    <a:lnTo>
                      <a:pt x="1773104" y="1825153"/>
                    </a:lnTo>
                    <a:lnTo>
                      <a:pt x="1400632" y="1825153"/>
                    </a:lnTo>
                    <a:lnTo>
                      <a:pt x="1407052" y="1767371"/>
                    </a:lnTo>
                    <a:lnTo>
                      <a:pt x="1370686" y="1749192"/>
                    </a:lnTo>
                    <a:lnTo>
                      <a:pt x="1356140" y="1709186"/>
                    </a:lnTo>
                    <a:lnTo>
                      <a:pt x="1363413" y="1680096"/>
                    </a:lnTo>
                    <a:lnTo>
                      <a:pt x="1334321" y="1636456"/>
                    </a:lnTo>
                    <a:lnTo>
                      <a:pt x="1236134" y="1654639"/>
                    </a:lnTo>
                    <a:lnTo>
                      <a:pt x="1207041" y="1669186"/>
                    </a:lnTo>
                    <a:lnTo>
                      <a:pt x="1170676" y="1636456"/>
                    </a:lnTo>
                    <a:lnTo>
                      <a:pt x="1083398" y="1643728"/>
                    </a:lnTo>
                    <a:lnTo>
                      <a:pt x="1010667" y="1723734"/>
                    </a:lnTo>
                    <a:lnTo>
                      <a:pt x="879751" y="1749192"/>
                    </a:lnTo>
                    <a:lnTo>
                      <a:pt x="868841" y="1723734"/>
                    </a:lnTo>
                    <a:lnTo>
                      <a:pt x="814293" y="1731006"/>
                    </a:lnTo>
                    <a:lnTo>
                      <a:pt x="810656" y="1763736"/>
                    </a:lnTo>
                    <a:lnTo>
                      <a:pt x="821566" y="1789191"/>
                    </a:lnTo>
                    <a:lnTo>
                      <a:pt x="785605" y="1825153"/>
                    </a:lnTo>
                    <a:lnTo>
                      <a:pt x="520343" y="1825153"/>
                    </a:lnTo>
                    <a:lnTo>
                      <a:pt x="519730" y="1807377"/>
                    </a:lnTo>
                    <a:lnTo>
                      <a:pt x="465182" y="1738282"/>
                    </a:lnTo>
                    <a:lnTo>
                      <a:pt x="461545" y="1712824"/>
                    </a:lnTo>
                    <a:lnTo>
                      <a:pt x="385178" y="1632821"/>
                    </a:lnTo>
                    <a:lnTo>
                      <a:pt x="381541" y="1589181"/>
                    </a:lnTo>
                    <a:lnTo>
                      <a:pt x="352448" y="1567361"/>
                    </a:lnTo>
                    <a:lnTo>
                      <a:pt x="316083" y="1581909"/>
                    </a:lnTo>
                    <a:lnTo>
                      <a:pt x="236078" y="1534631"/>
                    </a:lnTo>
                    <a:lnTo>
                      <a:pt x="188803" y="1461901"/>
                    </a:lnTo>
                    <a:lnTo>
                      <a:pt x="156074" y="1374623"/>
                    </a:lnTo>
                    <a:lnTo>
                      <a:pt x="112435" y="1290983"/>
                    </a:lnTo>
                    <a:lnTo>
                      <a:pt x="43341" y="1192795"/>
                    </a:lnTo>
                    <a:lnTo>
                      <a:pt x="46977" y="1109155"/>
                    </a:lnTo>
                    <a:lnTo>
                      <a:pt x="101526" y="1054605"/>
                    </a:lnTo>
                    <a:lnTo>
                      <a:pt x="79706" y="978237"/>
                    </a:lnTo>
                    <a:lnTo>
                      <a:pt x="141528" y="781862"/>
                    </a:lnTo>
                    <a:lnTo>
                      <a:pt x="283354" y="861867"/>
                    </a:lnTo>
                    <a:lnTo>
                      <a:pt x="297900" y="909142"/>
                    </a:lnTo>
                    <a:lnTo>
                      <a:pt x="326993" y="909142"/>
                    </a:lnTo>
                    <a:lnTo>
                      <a:pt x="366995" y="930962"/>
                    </a:lnTo>
                    <a:lnTo>
                      <a:pt x="312447" y="1014602"/>
                    </a:lnTo>
                    <a:lnTo>
                      <a:pt x="308810" y="1072787"/>
                    </a:lnTo>
                    <a:lnTo>
                      <a:pt x="399724" y="1032785"/>
                    </a:lnTo>
                    <a:lnTo>
                      <a:pt x="476092" y="1054605"/>
                    </a:lnTo>
                    <a:lnTo>
                      <a:pt x="483365" y="1145520"/>
                    </a:lnTo>
                    <a:lnTo>
                      <a:pt x="472455" y="1167340"/>
                    </a:lnTo>
                    <a:lnTo>
                      <a:pt x="461545" y="1261890"/>
                    </a:lnTo>
                    <a:lnTo>
                      <a:pt x="425180" y="1258253"/>
                    </a:lnTo>
                    <a:lnTo>
                      <a:pt x="414270" y="1334620"/>
                    </a:lnTo>
                    <a:lnTo>
                      <a:pt x="465182" y="1367351"/>
                    </a:lnTo>
                    <a:lnTo>
                      <a:pt x="450636" y="1421898"/>
                    </a:lnTo>
                    <a:lnTo>
                      <a:pt x="548823" y="1527358"/>
                    </a:lnTo>
                    <a:lnTo>
                      <a:pt x="661557" y="1418260"/>
                    </a:lnTo>
                    <a:lnTo>
                      <a:pt x="752471" y="1440081"/>
                    </a:lnTo>
                    <a:lnTo>
                      <a:pt x="890660" y="1527358"/>
                    </a:lnTo>
                    <a:lnTo>
                      <a:pt x="923389" y="1505541"/>
                    </a:lnTo>
                    <a:lnTo>
                      <a:pt x="832475" y="1403716"/>
                    </a:lnTo>
                    <a:lnTo>
                      <a:pt x="836112" y="1363713"/>
                    </a:lnTo>
                    <a:lnTo>
                      <a:pt x="745197" y="1287345"/>
                    </a:lnTo>
                    <a:lnTo>
                      <a:pt x="741561" y="1181885"/>
                    </a:lnTo>
                    <a:lnTo>
                      <a:pt x="803382" y="1116428"/>
                    </a:lnTo>
                    <a:lnTo>
                      <a:pt x="781563" y="1014602"/>
                    </a:lnTo>
                    <a:lnTo>
                      <a:pt x="639737" y="898232"/>
                    </a:lnTo>
                    <a:lnTo>
                      <a:pt x="577915" y="909142"/>
                    </a:lnTo>
                    <a:lnTo>
                      <a:pt x="541550" y="920052"/>
                    </a:lnTo>
                    <a:lnTo>
                      <a:pt x="487002" y="865505"/>
                    </a:lnTo>
                    <a:lnTo>
                      <a:pt x="439726" y="872777"/>
                    </a:lnTo>
                    <a:lnTo>
                      <a:pt x="428817" y="829137"/>
                    </a:lnTo>
                    <a:lnTo>
                      <a:pt x="432453" y="694584"/>
                    </a:lnTo>
                    <a:lnTo>
                      <a:pt x="305173" y="687312"/>
                    </a:lnTo>
                    <a:lnTo>
                      <a:pt x="283354" y="625489"/>
                    </a:lnTo>
                    <a:lnTo>
                      <a:pt x="257898" y="621854"/>
                    </a:lnTo>
                    <a:lnTo>
                      <a:pt x="221532" y="676402"/>
                    </a:lnTo>
                    <a:lnTo>
                      <a:pt x="145165" y="690949"/>
                    </a:lnTo>
                    <a:lnTo>
                      <a:pt x="101526" y="610944"/>
                    </a:lnTo>
                    <a:lnTo>
                      <a:pt x="50614" y="610944"/>
                    </a:lnTo>
                    <a:lnTo>
                      <a:pt x="68796" y="498208"/>
                    </a:lnTo>
                    <a:lnTo>
                      <a:pt x="10611" y="538211"/>
                    </a:lnTo>
                    <a:lnTo>
                      <a:pt x="0" y="520526"/>
                    </a:lnTo>
                    <a:lnTo>
                      <a:pt x="0" y="50308"/>
                    </a:lnTo>
                    <a:lnTo>
                      <a:pt x="43341" y="43638"/>
                    </a:lnTo>
                    <a:lnTo>
                      <a:pt x="94253" y="50913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7B98AFFE-60AD-653E-A962-41F4771FF35C}"/>
                  </a:ext>
                </a:extLst>
              </p:cNvPr>
              <p:cNvSpPr/>
              <p:nvPr/>
            </p:nvSpPr>
            <p:spPr>
              <a:xfrm>
                <a:off x="907332" y="4386263"/>
                <a:ext cx="174557" cy="164858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11091B42-6950-783A-4FD9-7D9C06E1A854}"/>
                  </a:ext>
                </a:extLst>
              </p:cNvPr>
              <p:cNvSpPr/>
              <p:nvPr/>
            </p:nvSpPr>
            <p:spPr>
              <a:xfrm>
                <a:off x="2535223" y="5243528"/>
                <a:ext cx="822656" cy="1212749"/>
              </a:xfrm>
              <a:custGeom>
                <a:avLst/>
                <a:gdLst>
                  <a:gd name="connsiteX0" fmla="*/ 636483 w 822656"/>
                  <a:gd name="connsiteY0" fmla="*/ 0 h 1212749"/>
                  <a:gd name="connsiteX1" fmla="*/ 683032 w 822656"/>
                  <a:gd name="connsiteY1" fmla="*/ 34911 h 1212749"/>
                  <a:gd name="connsiteX2" fmla="*/ 758672 w 822656"/>
                  <a:gd name="connsiteY2" fmla="*/ 5819 h 1212749"/>
                  <a:gd name="connsiteX3" fmla="*/ 822656 w 822656"/>
                  <a:gd name="connsiteY3" fmla="*/ 84569 h 1212749"/>
                  <a:gd name="connsiteX4" fmla="*/ 822656 w 822656"/>
                  <a:gd name="connsiteY4" fmla="*/ 1212749 h 1212749"/>
                  <a:gd name="connsiteX5" fmla="*/ 447897 w 822656"/>
                  <a:gd name="connsiteY5" fmla="*/ 1212749 h 1212749"/>
                  <a:gd name="connsiteX6" fmla="*/ 452230 w 822656"/>
                  <a:gd name="connsiteY6" fmla="*/ 1087092 h 1212749"/>
                  <a:gd name="connsiteX7" fmla="*/ 486172 w 822656"/>
                  <a:gd name="connsiteY7" fmla="*/ 1043452 h 1212749"/>
                  <a:gd name="connsiteX8" fmla="*/ 355256 w 822656"/>
                  <a:gd name="connsiteY8" fmla="*/ 868897 h 1212749"/>
                  <a:gd name="connsiteX9" fmla="*/ 277675 w 822656"/>
                  <a:gd name="connsiteY9" fmla="*/ 868897 h 1212749"/>
                  <a:gd name="connsiteX10" fmla="*/ 258280 w 822656"/>
                  <a:gd name="connsiteY10" fmla="*/ 815561 h 1212749"/>
                  <a:gd name="connsiteX11" fmla="*/ 258280 w 822656"/>
                  <a:gd name="connsiteY11" fmla="*/ 762224 h 1212749"/>
                  <a:gd name="connsiteX12" fmla="*/ 156456 w 822656"/>
                  <a:gd name="connsiteY12" fmla="*/ 708887 h 1212749"/>
                  <a:gd name="connsiteX13" fmla="*/ 98272 w 822656"/>
                  <a:gd name="connsiteY13" fmla="*/ 679797 h 1212749"/>
                  <a:gd name="connsiteX14" fmla="*/ 49783 w 822656"/>
                  <a:gd name="connsiteY14" fmla="*/ 655552 h 1212749"/>
                  <a:gd name="connsiteX15" fmla="*/ 49783 w 822656"/>
                  <a:gd name="connsiteY15" fmla="*/ 500392 h 1212749"/>
                  <a:gd name="connsiteX16" fmla="*/ 0 w 822656"/>
                  <a:gd name="connsiteY16" fmla="*/ 442310 h 1212749"/>
                  <a:gd name="connsiteX17" fmla="*/ 194277 w 822656"/>
                  <a:gd name="connsiteY17" fmla="*/ 448026 h 1212749"/>
                  <a:gd name="connsiteX18" fmla="*/ 229188 w 822656"/>
                  <a:gd name="connsiteY18" fmla="*/ 413114 h 1212749"/>
                  <a:gd name="connsiteX19" fmla="*/ 211731 w 822656"/>
                  <a:gd name="connsiteY19" fmla="*/ 296743 h 1212749"/>
                  <a:gd name="connsiteX20" fmla="*/ 380469 w 822656"/>
                  <a:gd name="connsiteY20" fmla="*/ 232740 h 1212749"/>
                  <a:gd name="connsiteX21" fmla="*/ 363014 w 822656"/>
                  <a:gd name="connsiteY21" fmla="*/ 186192 h 1212749"/>
                  <a:gd name="connsiteX22" fmla="*/ 409562 w 822656"/>
                  <a:gd name="connsiteY22" fmla="*/ 139645 h 1212749"/>
                  <a:gd name="connsiteX23" fmla="*/ 584117 w 822656"/>
                  <a:gd name="connsiteY23" fmla="*/ 133826 h 121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22656" h="1212749">
                    <a:moveTo>
                      <a:pt x="636483" y="0"/>
                    </a:moveTo>
                    <a:lnTo>
                      <a:pt x="683032" y="34911"/>
                    </a:lnTo>
                    <a:lnTo>
                      <a:pt x="758672" y="5819"/>
                    </a:lnTo>
                    <a:lnTo>
                      <a:pt x="822656" y="84569"/>
                    </a:lnTo>
                    <a:lnTo>
                      <a:pt x="822656" y="1212749"/>
                    </a:lnTo>
                    <a:lnTo>
                      <a:pt x="447897" y="1212749"/>
                    </a:lnTo>
                    <a:lnTo>
                      <a:pt x="452230" y="1087092"/>
                    </a:lnTo>
                    <a:lnTo>
                      <a:pt x="486172" y="1043452"/>
                    </a:lnTo>
                    <a:lnTo>
                      <a:pt x="355256" y="868897"/>
                    </a:lnTo>
                    <a:lnTo>
                      <a:pt x="277675" y="868897"/>
                    </a:lnTo>
                    <a:lnTo>
                      <a:pt x="258280" y="815561"/>
                    </a:lnTo>
                    <a:lnTo>
                      <a:pt x="258280" y="762224"/>
                    </a:lnTo>
                    <a:lnTo>
                      <a:pt x="156456" y="708887"/>
                    </a:lnTo>
                    <a:lnTo>
                      <a:pt x="98272" y="679797"/>
                    </a:lnTo>
                    <a:lnTo>
                      <a:pt x="49783" y="655552"/>
                    </a:lnTo>
                    <a:lnTo>
                      <a:pt x="49783" y="500392"/>
                    </a:lnTo>
                    <a:lnTo>
                      <a:pt x="0" y="442310"/>
                    </a:lnTo>
                    <a:lnTo>
                      <a:pt x="194277" y="448026"/>
                    </a:lnTo>
                    <a:lnTo>
                      <a:pt x="229188" y="413114"/>
                    </a:lnTo>
                    <a:lnTo>
                      <a:pt x="211731" y="296743"/>
                    </a:lnTo>
                    <a:lnTo>
                      <a:pt x="380469" y="232740"/>
                    </a:lnTo>
                    <a:lnTo>
                      <a:pt x="363014" y="186192"/>
                    </a:lnTo>
                    <a:lnTo>
                      <a:pt x="409562" y="139645"/>
                    </a:lnTo>
                    <a:lnTo>
                      <a:pt x="584117" y="13382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37D9DD3F-B088-FD19-EDAC-AB7F9EF2CB6B}"/>
                  </a:ext>
                </a:extLst>
              </p:cNvPr>
              <p:cNvSpPr/>
              <p:nvPr/>
            </p:nvSpPr>
            <p:spPr>
              <a:xfrm>
                <a:off x="1670524" y="3749040"/>
                <a:ext cx="1687355" cy="1942507"/>
              </a:xfrm>
              <a:custGeom>
                <a:avLst/>
                <a:gdLst>
                  <a:gd name="connsiteX0" fmla="*/ 862635 w 1687355"/>
                  <a:gd name="connsiteY0" fmla="*/ 0 h 1942507"/>
                  <a:gd name="connsiteX1" fmla="*/ 1687355 w 1687355"/>
                  <a:gd name="connsiteY1" fmla="*/ 0 h 1942507"/>
                  <a:gd name="connsiteX2" fmla="*/ 1687355 w 1687355"/>
                  <a:gd name="connsiteY2" fmla="*/ 1579061 h 1942507"/>
                  <a:gd name="connsiteX3" fmla="*/ 1623362 w 1687355"/>
                  <a:gd name="connsiteY3" fmla="*/ 1500301 h 1942507"/>
                  <a:gd name="connsiteX4" fmla="*/ 1547722 w 1687355"/>
                  <a:gd name="connsiteY4" fmla="*/ 1529393 h 1942507"/>
                  <a:gd name="connsiteX5" fmla="*/ 1501174 w 1687355"/>
                  <a:gd name="connsiteY5" fmla="*/ 1494482 h 1942507"/>
                  <a:gd name="connsiteX6" fmla="*/ 1448807 w 1687355"/>
                  <a:gd name="connsiteY6" fmla="*/ 1628308 h 1942507"/>
                  <a:gd name="connsiteX7" fmla="*/ 1274252 w 1687355"/>
                  <a:gd name="connsiteY7" fmla="*/ 1634126 h 1942507"/>
                  <a:gd name="connsiteX8" fmla="*/ 1227704 w 1687355"/>
                  <a:gd name="connsiteY8" fmla="*/ 1680674 h 1942507"/>
                  <a:gd name="connsiteX9" fmla="*/ 1245160 w 1687355"/>
                  <a:gd name="connsiteY9" fmla="*/ 1727223 h 1942507"/>
                  <a:gd name="connsiteX10" fmla="*/ 1076423 w 1687355"/>
                  <a:gd name="connsiteY10" fmla="*/ 1791226 h 1942507"/>
                  <a:gd name="connsiteX11" fmla="*/ 1093879 w 1687355"/>
                  <a:gd name="connsiteY11" fmla="*/ 1907596 h 1942507"/>
                  <a:gd name="connsiteX12" fmla="*/ 1058968 w 1687355"/>
                  <a:gd name="connsiteY12" fmla="*/ 1942507 h 1942507"/>
                  <a:gd name="connsiteX13" fmla="*/ 861139 w 1687355"/>
                  <a:gd name="connsiteY13" fmla="*/ 1936689 h 1942507"/>
                  <a:gd name="connsiteX14" fmla="*/ 907687 w 1687355"/>
                  <a:gd name="connsiteY14" fmla="*/ 1802863 h 1942507"/>
                  <a:gd name="connsiteX15" fmla="*/ 884413 w 1687355"/>
                  <a:gd name="connsiteY15" fmla="*/ 1744678 h 1942507"/>
                  <a:gd name="connsiteX16" fmla="*/ 820409 w 1687355"/>
                  <a:gd name="connsiteY16" fmla="*/ 1669037 h 1942507"/>
                  <a:gd name="connsiteX17" fmla="*/ 756405 w 1687355"/>
                  <a:gd name="connsiteY17" fmla="*/ 1564304 h 1942507"/>
                  <a:gd name="connsiteX18" fmla="*/ 698220 w 1687355"/>
                  <a:gd name="connsiteY18" fmla="*/ 1372294 h 1942507"/>
                  <a:gd name="connsiteX19" fmla="*/ 773861 w 1687355"/>
                  <a:gd name="connsiteY19" fmla="*/ 1337383 h 1942507"/>
                  <a:gd name="connsiteX20" fmla="*/ 791317 w 1687355"/>
                  <a:gd name="connsiteY20" fmla="*/ 1285016 h 1942507"/>
                  <a:gd name="connsiteX21" fmla="*/ 820409 w 1687355"/>
                  <a:gd name="connsiteY21" fmla="*/ 1238468 h 1942507"/>
                  <a:gd name="connsiteX22" fmla="*/ 878594 w 1687355"/>
                  <a:gd name="connsiteY22" fmla="*/ 1215194 h 1942507"/>
                  <a:gd name="connsiteX23" fmla="*/ 907687 w 1687355"/>
                  <a:gd name="connsiteY23" fmla="*/ 1186102 h 1942507"/>
                  <a:gd name="connsiteX24" fmla="*/ 919324 w 1687355"/>
                  <a:gd name="connsiteY24" fmla="*/ 1127917 h 1942507"/>
                  <a:gd name="connsiteX25" fmla="*/ 977509 w 1687355"/>
                  <a:gd name="connsiteY25" fmla="*/ 1122098 h 1942507"/>
                  <a:gd name="connsiteX26" fmla="*/ 1006601 w 1687355"/>
                  <a:gd name="connsiteY26" fmla="*/ 1069732 h 1942507"/>
                  <a:gd name="connsiteX27" fmla="*/ 1047331 w 1687355"/>
                  <a:gd name="connsiteY27" fmla="*/ 1063913 h 1942507"/>
                  <a:gd name="connsiteX28" fmla="*/ 1047331 w 1687355"/>
                  <a:gd name="connsiteY28" fmla="*/ 1011547 h 1942507"/>
                  <a:gd name="connsiteX29" fmla="*/ 1093879 w 1687355"/>
                  <a:gd name="connsiteY29" fmla="*/ 1011547 h 1942507"/>
                  <a:gd name="connsiteX30" fmla="*/ 1140427 w 1687355"/>
                  <a:gd name="connsiteY30" fmla="*/ 970817 h 1942507"/>
                  <a:gd name="connsiteX31" fmla="*/ 1175338 w 1687355"/>
                  <a:gd name="connsiteY31" fmla="*/ 889358 h 1942507"/>
                  <a:gd name="connsiteX32" fmla="*/ 1169519 w 1687355"/>
                  <a:gd name="connsiteY32" fmla="*/ 749714 h 1942507"/>
                  <a:gd name="connsiteX33" fmla="*/ 1122971 w 1687355"/>
                  <a:gd name="connsiteY33" fmla="*/ 691529 h 1942507"/>
                  <a:gd name="connsiteX34" fmla="*/ 1018238 w 1687355"/>
                  <a:gd name="connsiteY34" fmla="*/ 720622 h 1942507"/>
                  <a:gd name="connsiteX35" fmla="*/ 919324 w 1687355"/>
                  <a:gd name="connsiteY35" fmla="*/ 825355 h 1942507"/>
                  <a:gd name="connsiteX36" fmla="*/ 878594 w 1687355"/>
                  <a:gd name="connsiteY36" fmla="*/ 831173 h 1942507"/>
                  <a:gd name="connsiteX37" fmla="*/ 843683 w 1687355"/>
                  <a:gd name="connsiteY37" fmla="*/ 767170 h 1942507"/>
                  <a:gd name="connsiteX38" fmla="*/ 709857 w 1687355"/>
                  <a:gd name="connsiteY38" fmla="*/ 714803 h 1942507"/>
                  <a:gd name="connsiteX39" fmla="*/ 552758 w 1687355"/>
                  <a:gd name="connsiteY39" fmla="*/ 621707 h 1942507"/>
                  <a:gd name="connsiteX40" fmla="*/ 494573 w 1687355"/>
                  <a:gd name="connsiteY40" fmla="*/ 627525 h 1942507"/>
                  <a:gd name="connsiteX41" fmla="*/ 389840 w 1687355"/>
                  <a:gd name="connsiteY41" fmla="*/ 610070 h 1942507"/>
                  <a:gd name="connsiteX42" fmla="*/ 349110 w 1687355"/>
                  <a:gd name="connsiteY42" fmla="*/ 639162 h 1942507"/>
                  <a:gd name="connsiteX43" fmla="*/ 250196 w 1687355"/>
                  <a:gd name="connsiteY43" fmla="*/ 610070 h 1942507"/>
                  <a:gd name="connsiteX44" fmla="*/ 174555 w 1687355"/>
                  <a:gd name="connsiteY44" fmla="*/ 627525 h 1942507"/>
                  <a:gd name="connsiteX45" fmla="*/ 145463 w 1687355"/>
                  <a:gd name="connsiteY45" fmla="*/ 650799 h 1942507"/>
                  <a:gd name="connsiteX46" fmla="*/ 0 w 1687355"/>
                  <a:gd name="connsiteY46" fmla="*/ 639162 h 1942507"/>
                  <a:gd name="connsiteX47" fmla="*/ 23274 w 1687355"/>
                  <a:gd name="connsiteY47" fmla="*/ 580977 h 1942507"/>
                  <a:gd name="connsiteX48" fmla="*/ 87278 w 1687355"/>
                  <a:gd name="connsiteY48" fmla="*/ 540248 h 1942507"/>
                  <a:gd name="connsiteX49" fmla="*/ 174555 w 1687355"/>
                  <a:gd name="connsiteY49" fmla="*/ 540248 h 1942507"/>
                  <a:gd name="connsiteX50" fmla="*/ 209466 w 1687355"/>
                  <a:gd name="connsiteY50" fmla="*/ 511155 h 1942507"/>
                  <a:gd name="connsiteX51" fmla="*/ 261833 w 1687355"/>
                  <a:gd name="connsiteY51" fmla="*/ 482063 h 1942507"/>
                  <a:gd name="connsiteX52" fmla="*/ 285107 w 1687355"/>
                  <a:gd name="connsiteY52" fmla="*/ 412241 h 1942507"/>
                  <a:gd name="connsiteX53" fmla="*/ 232740 w 1687355"/>
                  <a:gd name="connsiteY53" fmla="*/ 406422 h 1942507"/>
                  <a:gd name="connsiteX54" fmla="*/ 221103 w 1687355"/>
                  <a:gd name="connsiteY54" fmla="*/ 377330 h 1942507"/>
                  <a:gd name="connsiteX55" fmla="*/ 192011 w 1687355"/>
                  <a:gd name="connsiteY55" fmla="*/ 348237 h 1942507"/>
                  <a:gd name="connsiteX56" fmla="*/ 145463 w 1687355"/>
                  <a:gd name="connsiteY56" fmla="*/ 359874 h 1942507"/>
                  <a:gd name="connsiteX57" fmla="*/ 128007 w 1687355"/>
                  <a:gd name="connsiteY57" fmla="*/ 324963 h 1942507"/>
                  <a:gd name="connsiteX58" fmla="*/ 180374 w 1687355"/>
                  <a:gd name="connsiteY58" fmla="*/ 284234 h 1942507"/>
                  <a:gd name="connsiteX59" fmla="*/ 256014 w 1687355"/>
                  <a:gd name="connsiteY59" fmla="*/ 278415 h 1942507"/>
                  <a:gd name="connsiteX60" fmla="*/ 279288 w 1687355"/>
                  <a:gd name="connsiteY60" fmla="*/ 208593 h 1942507"/>
                  <a:gd name="connsiteX61" fmla="*/ 343292 w 1687355"/>
                  <a:gd name="connsiteY61" fmla="*/ 162045 h 1942507"/>
                  <a:gd name="connsiteX62" fmla="*/ 389840 w 1687355"/>
                  <a:gd name="connsiteY62" fmla="*/ 92223 h 1942507"/>
                  <a:gd name="connsiteX63" fmla="*/ 453843 w 1687355"/>
                  <a:gd name="connsiteY63" fmla="*/ 127134 h 1942507"/>
                  <a:gd name="connsiteX64" fmla="*/ 442206 w 1687355"/>
                  <a:gd name="connsiteY64" fmla="*/ 214412 h 1942507"/>
                  <a:gd name="connsiteX65" fmla="*/ 512028 w 1687355"/>
                  <a:gd name="connsiteY65" fmla="*/ 237686 h 1942507"/>
                  <a:gd name="connsiteX66" fmla="*/ 500391 w 1687355"/>
                  <a:gd name="connsiteY66" fmla="*/ 319145 h 1942507"/>
                  <a:gd name="connsiteX67" fmla="*/ 599306 w 1687355"/>
                  <a:gd name="connsiteY67" fmla="*/ 348237 h 1942507"/>
                  <a:gd name="connsiteX68" fmla="*/ 634217 w 1687355"/>
                  <a:gd name="connsiteY68" fmla="*/ 295871 h 1942507"/>
                  <a:gd name="connsiteX69" fmla="*/ 733131 w 1687355"/>
                  <a:gd name="connsiteY69" fmla="*/ 284234 h 1942507"/>
                  <a:gd name="connsiteX70" fmla="*/ 802954 w 1687355"/>
                  <a:gd name="connsiteY70" fmla="*/ 290052 h 1942507"/>
                  <a:gd name="connsiteX71" fmla="*/ 802954 w 1687355"/>
                  <a:gd name="connsiteY71" fmla="*/ 243504 h 1942507"/>
                  <a:gd name="connsiteX72" fmla="*/ 837865 w 1687355"/>
                  <a:gd name="connsiteY72" fmla="*/ 220230 h 1942507"/>
                  <a:gd name="connsiteX73" fmla="*/ 832046 w 1687355"/>
                  <a:gd name="connsiteY73" fmla="*/ 162045 h 1942507"/>
                  <a:gd name="connsiteX74" fmla="*/ 866957 w 1687355"/>
                  <a:gd name="connsiteY74" fmla="*/ 115497 h 1942507"/>
                  <a:gd name="connsiteX75" fmla="*/ 849502 w 1687355"/>
                  <a:gd name="connsiteY75" fmla="*/ 68949 h 1942507"/>
                  <a:gd name="connsiteX0" fmla="*/ 1687355 w 1778795"/>
                  <a:gd name="connsiteY0" fmla="*/ 0 h 1942507"/>
                  <a:gd name="connsiteX1" fmla="*/ 1687355 w 1778795"/>
                  <a:gd name="connsiteY1" fmla="*/ 1579061 h 1942507"/>
                  <a:gd name="connsiteX2" fmla="*/ 1623362 w 1778795"/>
                  <a:gd name="connsiteY2" fmla="*/ 1500301 h 1942507"/>
                  <a:gd name="connsiteX3" fmla="*/ 1547722 w 1778795"/>
                  <a:gd name="connsiteY3" fmla="*/ 1529393 h 1942507"/>
                  <a:gd name="connsiteX4" fmla="*/ 1501174 w 1778795"/>
                  <a:gd name="connsiteY4" fmla="*/ 1494482 h 1942507"/>
                  <a:gd name="connsiteX5" fmla="*/ 1448807 w 1778795"/>
                  <a:gd name="connsiteY5" fmla="*/ 1628308 h 1942507"/>
                  <a:gd name="connsiteX6" fmla="*/ 1274252 w 1778795"/>
                  <a:gd name="connsiteY6" fmla="*/ 1634126 h 1942507"/>
                  <a:gd name="connsiteX7" fmla="*/ 1227704 w 1778795"/>
                  <a:gd name="connsiteY7" fmla="*/ 1680674 h 1942507"/>
                  <a:gd name="connsiteX8" fmla="*/ 1245160 w 1778795"/>
                  <a:gd name="connsiteY8" fmla="*/ 1727223 h 1942507"/>
                  <a:gd name="connsiteX9" fmla="*/ 1076423 w 1778795"/>
                  <a:gd name="connsiteY9" fmla="*/ 1791226 h 1942507"/>
                  <a:gd name="connsiteX10" fmla="*/ 1093879 w 1778795"/>
                  <a:gd name="connsiteY10" fmla="*/ 1907596 h 1942507"/>
                  <a:gd name="connsiteX11" fmla="*/ 1058968 w 1778795"/>
                  <a:gd name="connsiteY11" fmla="*/ 1942507 h 1942507"/>
                  <a:gd name="connsiteX12" fmla="*/ 861139 w 1778795"/>
                  <a:gd name="connsiteY12" fmla="*/ 1936689 h 1942507"/>
                  <a:gd name="connsiteX13" fmla="*/ 907687 w 1778795"/>
                  <a:gd name="connsiteY13" fmla="*/ 1802863 h 1942507"/>
                  <a:gd name="connsiteX14" fmla="*/ 884413 w 1778795"/>
                  <a:gd name="connsiteY14" fmla="*/ 1744678 h 1942507"/>
                  <a:gd name="connsiteX15" fmla="*/ 820409 w 1778795"/>
                  <a:gd name="connsiteY15" fmla="*/ 1669037 h 1942507"/>
                  <a:gd name="connsiteX16" fmla="*/ 756405 w 1778795"/>
                  <a:gd name="connsiteY16" fmla="*/ 1564304 h 1942507"/>
                  <a:gd name="connsiteX17" fmla="*/ 698220 w 1778795"/>
                  <a:gd name="connsiteY17" fmla="*/ 1372294 h 1942507"/>
                  <a:gd name="connsiteX18" fmla="*/ 773861 w 1778795"/>
                  <a:gd name="connsiteY18" fmla="*/ 1337383 h 1942507"/>
                  <a:gd name="connsiteX19" fmla="*/ 791317 w 1778795"/>
                  <a:gd name="connsiteY19" fmla="*/ 1285016 h 1942507"/>
                  <a:gd name="connsiteX20" fmla="*/ 820409 w 1778795"/>
                  <a:gd name="connsiteY20" fmla="*/ 1238468 h 1942507"/>
                  <a:gd name="connsiteX21" fmla="*/ 878594 w 1778795"/>
                  <a:gd name="connsiteY21" fmla="*/ 1215194 h 1942507"/>
                  <a:gd name="connsiteX22" fmla="*/ 907687 w 1778795"/>
                  <a:gd name="connsiteY22" fmla="*/ 1186102 h 1942507"/>
                  <a:gd name="connsiteX23" fmla="*/ 919324 w 1778795"/>
                  <a:gd name="connsiteY23" fmla="*/ 1127917 h 1942507"/>
                  <a:gd name="connsiteX24" fmla="*/ 977509 w 1778795"/>
                  <a:gd name="connsiteY24" fmla="*/ 1122098 h 1942507"/>
                  <a:gd name="connsiteX25" fmla="*/ 1006601 w 1778795"/>
                  <a:gd name="connsiteY25" fmla="*/ 1069732 h 1942507"/>
                  <a:gd name="connsiteX26" fmla="*/ 1047331 w 1778795"/>
                  <a:gd name="connsiteY26" fmla="*/ 1063913 h 1942507"/>
                  <a:gd name="connsiteX27" fmla="*/ 1047331 w 1778795"/>
                  <a:gd name="connsiteY27" fmla="*/ 1011547 h 1942507"/>
                  <a:gd name="connsiteX28" fmla="*/ 1093879 w 1778795"/>
                  <a:gd name="connsiteY28" fmla="*/ 1011547 h 1942507"/>
                  <a:gd name="connsiteX29" fmla="*/ 1140427 w 1778795"/>
                  <a:gd name="connsiteY29" fmla="*/ 970817 h 1942507"/>
                  <a:gd name="connsiteX30" fmla="*/ 1175338 w 1778795"/>
                  <a:gd name="connsiteY30" fmla="*/ 889358 h 1942507"/>
                  <a:gd name="connsiteX31" fmla="*/ 1169519 w 1778795"/>
                  <a:gd name="connsiteY31" fmla="*/ 749714 h 1942507"/>
                  <a:gd name="connsiteX32" fmla="*/ 1122971 w 1778795"/>
                  <a:gd name="connsiteY32" fmla="*/ 691529 h 1942507"/>
                  <a:gd name="connsiteX33" fmla="*/ 1018238 w 1778795"/>
                  <a:gd name="connsiteY33" fmla="*/ 720622 h 1942507"/>
                  <a:gd name="connsiteX34" fmla="*/ 919324 w 1778795"/>
                  <a:gd name="connsiteY34" fmla="*/ 825355 h 1942507"/>
                  <a:gd name="connsiteX35" fmla="*/ 878594 w 1778795"/>
                  <a:gd name="connsiteY35" fmla="*/ 831173 h 1942507"/>
                  <a:gd name="connsiteX36" fmla="*/ 843683 w 1778795"/>
                  <a:gd name="connsiteY36" fmla="*/ 767170 h 1942507"/>
                  <a:gd name="connsiteX37" fmla="*/ 709857 w 1778795"/>
                  <a:gd name="connsiteY37" fmla="*/ 714803 h 1942507"/>
                  <a:gd name="connsiteX38" fmla="*/ 552758 w 1778795"/>
                  <a:gd name="connsiteY38" fmla="*/ 621707 h 1942507"/>
                  <a:gd name="connsiteX39" fmla="*/ 494573 w 1778795"/>
                  <a:gd name="connsiteY39" fmla="*/ 627525 h 1942507"/>
                  <a:gd name="connsiteX40" fmla="*/ 389840 w 1778795"/>
                  <a:gd name="connsiteY40" fmla="*/ 610070 h 1942507"/>
                  <a:gd name="connsiteX41" fmla="*/ 349110 w 1778795"/>
                  <a:gd name="connsiteY41" fmla="*/ 639162 h 1942507"/>
                  <a:gd name="connsiteX42" fmla="*/ 250196 w 1778795"/>
                  <a:gd name="connsiteY42" fmla="*/ 610070 h 1942507"/>
                  <a:gd name="connsiteX43" fmla="*/ 174555 w 1778795"/>
                  <a:gd name="connsiteY43" fmla="*/ 627525 h 1942507"/>
                  <a:gd name="connsiteX44" fmla="*/ 145463 w 1778795"/>
                  <a:gd name="connsiteY44" fmla="*/ 650799 h 1942507"/>
                  <a:gd name="connsiteX45" fmla="*/ 0 w 1778795"/>
                  <a:gd name="connsiteY45" fmla="*/ 639162 h 1942507"/>
                  <a:gd name="connsiteX46" fmla="*/ 23274 w 1778795"/>
                  <a:gd name="connsiteY46" fmla="*/ 580977 h 1942507"/>
                  <a:gd name="connsiteX47" fmla="*/ 87278 w 1778795"/>
                  <a:gd name="connsiteY47" fmla="*/ 540248 h 1942507"/>
                  <a:gd name="connsiteX48" fmla="*/ 174555 w 1778795"/>
                  <a:gd name="connsiteY48" fmla="*/ 540248 h 1942507"/>
                  <a:gd name="connsiteX49" fmla="*/ 209466 w 1778795"/>
                  <a:gd name="connsiteY49" fmla="*/ 511155 h 1942507"/>
                  <a:gd name="connsiteX50" fmla="*/ 261833 w 1778795"/>
                  <a:gd name="connsiteY50" fmla="*/ 482063 h 1942507"/>
                  <a:gd name="connsiteX51" fmla="*/ 285107 w 1778795"/>
                  <a:gd name="connsiteY51" fmla="*/ 412241 h 1942507"/>
                  <a:gd name="connsiteX52" fmla="*/ 232740 w 1778795"/>
                  <a:gd name="connsiteY52" fmla="*/ 406422 h 1942507"/>
                  <a:gd name="connsiteX53" fmla="*/ 221103 w 1778795"/>
                  <a:gd name="connsiteY53" fmla="*/ 377330 h 1942507"/>
                  <a:gd name="connsiteX54" fmla="*/ 192011 w 1778795"/>
                  <a:gd name="connsiteY54" fmla="*/ 348237 h 1942507"/>
                  <a:gd name="connsiteX55" fmla="*/ 145463 w 1778795"/>
                  <a:gd name="connsiteY55" fmla="*/ 359874 h 1942507"/>
                  <a:gd name="connsiteX56" fmla="*/ 128007 w 1778795"/>
                  <a:gd name="connsiteY56" fmla="*/ 324963 h 1942507"/>
                  <a:gd name="connsiteX57" fmla="*/ 180374 w 1778795"/>
                  <a:gd name="connsiteY57" fmla="*/ 284234 h 1942507"/>
                  <a:gd name="connsiteX58" fmla="*/ 256014 w 1778795"/>
                  <a:gd name="connsiteY58" fmla="*/ 278415 h 1942507"/>
                  <a:gd name="connsiteX59" fmla="*/ 279288 w 1778795"/>
                  <a:gd name="connsiteY59" fmla="*/ 208593 h 1942507"/>
                  <a:gd name="connsiteX60" fmla="*/ 343292 w 1778795"/>
                  <a:gd name="connsiteY60" fmla="*/ 162045 h 1942507"/>
                  <a:gd name="connsiteX61" fmla="*/ 389840 w 1778795"/>
                  <a:gd name="connsiteY61" fmla="*/ 92223 h 1942507"/>
                  <a:gd name="connsiteX62" fmla="*/ 453843 w 1778795"/>
                  <a:gd name="connsiteY62" fmla="*/ 127134 h 1942507"/>
                  <a:gd name="connsiteX63" fmla="*/ 442206 w 1778795"/>
                  <a:gd name="connsiteY63" fmla="*/ 214412 h 1942507"/>
                  <a:gd name="connsiteX64" fmla="*/ 512028 w 1778795"/>
                  <a:gd name="connsiteY64" fmla="*/ 237686 h 1942507"/>
                  <a:gd name="connsiteX65" fmla="*/ 500391 w 1778795"/>
                  <a:gd name="connsiteY65" fmla="*/ 319145 h 1942507"/>
                  <a:gd name="connsiteX66" fmla="*/ 599306 w 1778795"/>
                  <a:gd name="connsiteY66" fmla="*/ 348237 h 1942507"/>
                  <a:gd name="connsiteX67" fmla="*/ 634217 w 1778795"/>
                  <a:gd name="connsiteY67" fmla="*/ 295871 h 1942507"/>
                  <a:gd name="connsiteX68" fmla="*/ 733131 w 1778795"/>
                  <a:gd name="connsiteY68" fmla="*/ 284234 h 1942507"/>
                  <a:gd name="connsiteX69" fmla="*/ 802954 w 1778795"/>
                  <a:gd name="connsiteY69" fmla="*/ 290052 h 1942507"/>
                  <a:gd name="connsiteX70" fmla="*/ 802954 w 1778795"/>
                  <a:gd name="connsiteY70" fmla="*/ 243504 h 1942507"/>
                  <a:gd name="connsiteX71" fmla="*/ 837865 w 1778795"/>
                  <a:gd name="connsiteY71" fmla="*/ 220230 h 1942507"/>
                  <a:gd name="connsiteX72" fmla="*/ 832046 w 1778795"/>
                  <a:gd name="connsiteY72" fmla="*/ 162045 h 1942507"/>
                  <a:gd name="connsiteX73" fmla="*/ 866957 w 1778795"/>
                  <a:gd name="connsiteY73" fmla="*/ 115497 h 1942507"/>
                  <a:gd name="connsiteX74" fmla="*/ 849502 w 1778795"/>
                  <a:gd name="connsiteY74" fmla="*/ 68949 h 1942507"/>
                  <a:gd name="connsiteX75" fmla="*/ 862635 w 1778795"/>
                  <a:gd name="connsiteY75" fmla="*/ 0 h 1942507"/>
                  <a:gd name="connsiteX76" fmla="*/ 1778795 w 1778795"/>
                  <a:gd name="connsiteY76" fmla="*/ 91440 h 1942507"/>
                  <a:gd name="connsiteX0" fmla="*/ 1687355 w 1778795"/>
                  <a:gd name="connsiteY0" fmla="*/ 1579061 h 1942507"/>
                  <a:gd name="connsiteX1" fmla="*/ 1623362 w 1778795"/>
                  <a:gd name="connsiteY1" fmla="*/ 1500301 h 1942507"/>
                  <a:gd name="connsiteX2" fmla="*/ 1547722 w 1778795"/>
                  <a:gd name="connsiteY2" fmla="*/ 1529393 h 1942507"/>
                  <a:gd name="connsiteX3" fmla="*/ 1501174 w 1778795"/>
                  <a:gd name="connsiteY3" fmla="*/ 1494482 h 1942507"/>
                  <a:gd name="connsiteX4" fmla="*/ 1448807 w 1778795"/>
                  <a:gd name="connsiteY4" fmla="*/ 1628308 h 1942507"/>
                  <a:gd name="connsiteX5" fmla="*/ 1274252 w 1778795"/>
                  <a:gd name="connsiteY5" fmla="*/ 1634126 h 1942507"/>
                  <a:gd name="connsiteX6" fmla="*/ 1227704 w 1778795"/>
                  <a:gd name="connsiteY6" fmla="*/ 1680674 h 1942507"/>
                  <a:gd name="connsiteX7" fmla="*/ 1245160 w 1778795"/>
                  <a:gd name="connsiteY7" fmla="*/ 1727223 h 1942507"/>
                  <a:gd name="connsiteX8" fmla="*/ 1076423 w 1778795"/>
                  <a:gd name="connsiteY8" fmla="*/ 1791226 h 1942507"/>
                  <a:gd name="connsiteX9" fmla="*/ 1093879 w 1778795"/>
                  <a:gd name="connsiteY9" fmla="*/ 1907596 h 1942507"/>
                  <a:gd name="connsiteX10" fmla="*/ 1058968 w 1778795"/>
                  <a:gd name="connsiteY10" fmla="*/ 1942507 h 1942507"/>
                  <a:gd name="connsiteX11" fmla="*/ 861139 w 1778795"/>
                  <a:gd name="connsiteY11" fmla="*/ 1936689 h 1942507"/>
                  <a:gd name="connsiteX12" fmla="*/ 907687 w 1778795"/>
                  <a:gd name="connsiteY12" fmla="*/ 1802863 h 1942507"/>
                  <a:gd name="connsiteX13" fmla="*/ 884413 w 1778795"/>
                  <a:gd name="connsiteY13" fmla="*/ 1744678 h 1942507"/>
                  <a:gd name="connsiteX14" fmla="*/ 820409 w 1778795"/>
                  <a:gd name="connsiteY14" fmla="*/ 1669037 h 1942507"/>
                  <a:gd name="connsiteX15" fmla="*/ 756405 w 1778795"/>
                  <a:gd name="connsiteY15" fmla="*/ 1564304 h 1942507"/>
                  <a:gd name="connsiteX16" fmla="*/ 698220 w 1778795"/>
                  <a:gd name="connsiteY16" fmla="*/ 1372294 h 1942507"/>
                  <a:gd name="connsiteX17" fmla="*/ 773861 w 1778795"/>
                  <a:gd name="connsiteY17" fmla="*/ 1337383 h 1942507"/>
                  <a:gd name="connsiteX18" fmla="*/ 791317 w 1778795"/>
                  <a:gd name="connsiteY18" fmla="*/ 1285016 h 1942507"/>
                  <a:gd name="connsiteX19" fmla="*/ 820409 w 1778795"/>
                  <a:gd name="connsiteY19" fmla="*/ 1238468 h 1942507"/>
                  <a:gd name="connsiteX20" fmla="*/ 878594 w 1778795"/>
                  <a:gd name="connsiteY20" fmla="*/ 1215194 h 1942507"/>
                  <a:gd name="connsiteX21" fmla="*/ 907687 w 1778795"/>
                  <a:gd name="connsiteY21" fmla="*/ 1186102 h 1942507"/>
                  <a:gd name="connsiteX22" fmla="*/ 919324 w 1778795"/>
                  <a:gd name="connsiteY22" fmla="*/ 1127917 h 1942507"/>
                  <a:gd name="connsiteX23" fmla="*/ 977509 w 1778795"/>
                  <a:gd name="connsiteY23" fmla="*/ 1122098 h 1942507"/>
                  <a:gd name="connsiteX24" fmla="*/ 1006601 w 1778795"/>
                  <a:gd name="connsiteY24" fmla="*/ 1069732 h 1942507"/>
                  <a:gd name="connsiteX25" fmla="*/ 1047331 w 1778795"/>
                  <a:gd name="connsiteY25" fmla="*/ 1063913 h 1942507"/>
                  <a:gd name="connsiteX26" fmla="*/ 1047331 w 1778795"/>
                  <a:gd name="connsiteY26" fmla="*/ 1011547 h 1942507"/>
                  <a:gd name="connsiteX27" fmla="*/ 1093879 w 1778795"/>
                  <a:gd name="connsiteY27" fmla="*/ 1011547 h 1942507"/>
                  <a:gd name="connsiteX28" fmla="*/ 1140427 w 1778795"/>
                  <a:gd name="connsiteY28" fmla="*/ 970817 h 1942507"/>
                  <a:gd name="connsiteX29" fmla="*/ 1175338 w 1778795"/>
                  <a:gd name="connsiteY29" fmla="*/ 889358 h 1942507"/>
                  <a:gd name="connsiteX30" fmla="*/ 1169519 w 1778795"/>
                  <a:gd name="connsiteY30" fmla="*/ 749714 h 1942507"/>
                  <a:gd name="connsiteX31" fmla="*/ 1122971 w 1778795"/>
                  <a:gd name="connsiteY31" fmla="*/ 691529 h 1942507"/>
                  <a:gd name="connsiteX32" fmla="*/ 1018238 w 1778795"/>
                  <a:gd name="connsiteY32" fmla="*/ 720622 h 1942507"/>
                  <a:gd name="connsiteX33" fmla="*/ 919324 w 1778795"/>
                  <a:gd name="connsiteY33" fmla="*/ 825355 h 1942507"/>
                  <a:gd name="connsiteX34" fmla="*/ 878594 w 1778795"/>
                  <a:gd name="connsiteY34" fmla="*/ 831173 h 1942507"/>
                  <a:gd name="connsiteX35" fmla="*/ 843683 w 1778795"/>
                  <a:gd name="connsiteY35" fmla="*/ 767170 h 1942507"/>
                  <a:gd name="connsiteX36" fmla="*/ 709857 w 1778795"/>
                  <a:gd name="connsiteY36" fmla="*/ 714803 h 1942507"/>
                  <a:gd name="connsiteX37" fmla="*/ 552758 w 1778795"/>
                  <a:gd name="connsiteY37" fmla="*/ 621707 h 1942507"/>
                  <a:gd name="connsiteX38" fmla="*/ 494573 w 1778795"/>
                  <a:gd name="connsiteY38" fmla="*/ 627525 h 1942507"/>
                  <a:gd name="connsiteX39" fmla="*/ 389840 w 1778795"/>
                  <a:gd name="connsiteY39" fmla="*/ 610070 h 1942507"/>
                  <a:gd name="connsiteX40" fmla="*/ 349110 w 1778795"/>
                  <a:gd name="connsiteY40" fmla="*/ 639162 h 1942507"/>
                  <a:gd name="connsiteX41" fmla="*/ 250196 w 1778795"/>
                  <a:gd name="connsiteY41" fmla="*/ 610070 h 1942507"/>
                  <a:gd name="connsiteX42" fmla="*/ 174555 w 1778795"/>
                  <a:gd name="connsiteY42" fmla="*/ 627525 h 1942507"/>
                  <a:gd name="connsiteX43" fmla="*/ 145463 w 1778795"/>
                  <a:gd name="connsiteY43" fmla="*/ 650799 h 1942507"/>
                  <a:gd name="connsiteX44" fmla="*/ 0 w 1778795"/>
                  <a:gd name="connsiteY44" fmla="*/ 639162 h 1942507"/>
                  <a:gd name="connsiteX45" fmla="*/ 23274 w 1778795"/>
                  <a:gd name="connsiteY45" fmla="*/ 580977 h 1942507"/>
                  <a:gd name="connsiteX46" fmla="*/ 87278 w 1778795"/>
                  <a:gd name="connsiteY46" fmla="*/ 540248 h 1942507"/>
                  <a:gd name="connsiteX47" fmla="*/ 174555 w 1778795"/>
                  <a:gd name="connsiteY47" fmla="*/ 540248 h 1942507"/>
                  <a:gd name="connsiteX48" fmla="*/ 209466 w 1778795"/>
                  <a:gd name="connsiteY48" fmla="*/ 511155 h 1942507"/>
                  <a:gd name="connsiteX49" fmla="*/ 261833 w 1778795"/>
                  <a:gd name="connsiteY49" fmla="*/ 482063 h 1942507"/>
                  <a:gd name="connsiteX50" fmla="*/ 285107 w 1778795"/>
                  <a:gd name="connsiteY50" fmla="*/ 412241 h 1942507"/>
                  <a:gd name="connsiteX51" fmla="*/ 232740 w 1778795"/>
                  <a:gd name="connsiteY51" fmla="*/ 406422 h 1942507"/>
                  <a:gd name="connsiteX52" fmla="*/ 221103 w 1778795"/>
                  <a:gd name="connsiteY52" fmla="*/ 377330 h 1942507"/>
                  <a:gd name="connsiteX53" fmla="*/ 192011 w 1778795"/>
                  <a:gd name="connsiteY53" fmla="*/ 348237 h 1942507"/>
                  <a:gd name="connsiteX54" fmla="*/ 145463 w 1778795"/>
                  <a:gd name="connsiteY54" fmla="*/ 359874 h 1942507"/>
                  <a:gd name="connsiteX55" fmla="*/ 128007 w 1778795"/>
                  <a:gd name="connsiteY55" fmla="*/ 324963 h 1942507"/>
                  <a:gd name="connsiteX56" fmla="*/ 180374 w 1778795"/>
                  <a:gd name="connsiteY56" fmla="*/ 284234 h 1942507"/>
                  <a:gd name="connsiteX57" fmla="*/ 256014 w 1778795"/>
                  <a:gd name="connsiteY57" fmla="*/ 278415 h 1942507"/>
                  <a:gd name="connsiteX58" fmla="*/ 279288 w 1778795"/>
                  <a:gd name="connsiteY58" fmla="*/ 208593 h 1942507"/>
                  <a:gd name="connsiteX59" fmla="*/ 343292 w 1778795"/>
                  <a:gd name="connsiteY59" fmla="*/ 162045 h 1942507"/>
                  <a:gd name="connsiteX60" fmla="*/ 389840 w 1778795"/>
                  <a:gd name="connsiteY60" fmla="*/ 92223 h 1942507"/>
                  <a:gd name="connsiteX61" fmla="*/ 453843 w 1778795"/>
                  <a:gd name="connsiteY61" fmla="*/ 127134 h 1942507"/>
                  <a:gd name="connsiteX62" fmla="*/ 442206 w 1778795"/>
                  <a:gd name="connsiteY62" fmla="*/ 214412 h 1942507"/>
                  <a:gd name="connsiteX63" fmla="*/ 512028 w 1778795"/>
                  <a:gd name="connsiteY63" fmla="*/ 237686 h 1942507"/>
                  <a:gd name="connsiteX64" fmla="*/ 500391 w 1778795"/>
                  <a:gd name="connsiteY64" fmla="*/ 319145 h 1942507"/>
                  <a:gd name="connsiteX65" fmla="*/ 599306 w 1778795"/>
                  <a:gd name="connsiteY65" fmla="*/ 348237 h 1942507"/>
                  <a:gd name="connsiteX66" fmla="*/ 634217 w 1778795"/>
                  <a:gd name="connsiteY66" fmla="*/ 295871 h 1942507"/>
                  <a:gd name="connsiteX67" fmla="*/ 733131 w 1778795"/>
                  <a:gd name="connsiteY67" fmla="*/ 284234 h 1942507"/>
                  <a:gd name="connsiteX68" fmla="*/ 802954 w 1778795"/>
                  <a:gd name="connsiteY68" fmla="*/ 290052 h 1942507"/>
                  <a:gd name="connsiteX69" fmla="*/ 802954 w 1778795"/>
                  <a:gd name="connsiteY69" fmla="*/ 243504 h 1942507"/>
                  <a:gd name="connsiteX70" fmla="*/ 837865 w 1778795"/>
                  <a:gd name="connsiteY70" fmla="*/ 220230 h 1942507"/>
                  <a:gd name="connsiteX71" fmla="*/ 832046 w 1778795"/>
                  <a:gd name="connsiteY71" fmla="*/ 162045 h 1942507"/>
                  <a:gd name="connsiteX72" fmla="*/ 866957 w 1778795"/>
                  <a:gd name="connsiteY72" fmla="*/ 115497 h 1942507"/>
                  <a:gd name="connsiteX73" fmla="*/ 849502 w 1778795"/>
                  <a:gd name="connsiteY73" fmla="*/ 68949 h 1942507"/>
                  <a:gd name="connsiteX74" fmla="*/ 862635 w 1778795"/>
                  <a:gd name="connsiteY74" fmla="*/ 0 h 1942507"/>
                  <a:gd name="connsiteX75" fmla="*/ 1778795 w 1778795"/>
                  <a:gd name="connsiteY75" fmla="*/ 91440 h 1942507"/>
                  <a:gd name="connsiteX0" fmla="*/ 1687355 w 1687355"/>
                  <a:gd name="connsiteY0" fmla="*/ 1579061 h 1942507"/>
                  <a:gd name="connsiteX1" fmla="*/ 1623362 w 1687355"/>
                  <a:gd name="connsiteY1" fmla="*/ 1500301 h 1942507"/>
                  <a:gd name="connsiteX2" fmla="*/ 1547722 w 1687355"/>
                  <a:gd name="connsiteY2" fmla="*/ 1529393 h 1942507"/>
                  <a:gd name="connsiteX3" fmla="*/ 1501174 w 1687355"/>
                  <a:gd name="connsiteY3" fmla="*/ 1494482 h 1942507"/>
                  <a:gd name="connsiteX4" fmla="*/ 1448807 w 1687355"/>
                  <a:gd name="connsiteY4" fmla="*/ 1628308 h 1942507"/>
                  <a:gd name="connsiteX5" fmla="*/ 1274252 w 1687355"/>
                  <a:gd name="connsiteY5" fmla="*/ 1634126 h 1942507"/>
                  <a:gd name="connsiteX6" fmla="*/ 1227704 w 1687355"/>
                  <a:gd name="connsiteY6" fmla="*/ 1680674 h 1942507"/>
                  <a:gd name="connsiteX7" fmla="*/ 1245160 w 1687355"/>
                  <a:gd name="connsiteY7" fmla="*/ 1727223 h 1942507"/>
                  <a:gd name="connsiteX8" fmla="*/ 1076423 w 1687355"/>
                  <a:gd name="connsiteY8" fmla="*/ 1791226 h 1942507"/>
                  <a:gd name="connsiteX9" fmla="*/ 1093879 w 1687355"/>
                  <a:gd name="connsiteY9" fmla="*/ 1907596 h 1942507"/>
                  <a:gd name="connsiteX10" fmla="*/ 1058968 w 1687355"/>
                  <a:gd name="connsiteY10" fmla="*/ 1942507 h 1942507"/>
                  <a:gd name="connsiteX11" fmla="*/ 861139 w 1687355"/>
                  <a:gd name="connsiteY11" fmla="*/ 1936689 h 1942507"/>
                  <a:gd name="connsiteX12" fmla="*/ 907687 w 1687355"/>
                  <a:gd name="connsiteY12" fmla="*/ 1802863 h 1942507"/>
                  <a:gd name="connsiteX13" fmla="*/ 884413 w 1687355"/>
                  <a:gd name="connsiteY13" fmla="*/ 1744678 h 1942507"/>
                  <a:gd name="connsiteX14" fmla="*/ 820409 w 1687355"/>
                  <a:gd name="connsiteY14" fmla="*/ 1669037 h 1942507"/>
                  <a:gd name="connsiteX15" fmla="*/ 756405 w 1687355"/>
                  <a:gd name="connsiteY15" fmla="*/ 1564304 h 1942507"/>
                  <a:gd name="connsiteX16" fmla="*/ 698220 w 1687355"/>
                  <a:gd name="connsiteY16" fmla="*/ 1372294 h 1942507"/>
                  <a:gd name="connsiteX17" fmla="*/ 773861 w 1687355"/>
                  <a:gd name="connsiteY17" fmla="*/ 1337383 h 1942507"/>
                  <a:gd name="connsiteX18" fmla="*/ 791317 w 1687355"/>
                  <a:gd name="connsiteY18" fmla="*/ 1285016 h 1942507"/>
                  <a:gd name="connsiteX19" fmla="*/ 820409 w 1687355"/>
                  <a:gd name="connsiteY19" fmla="*/ 1238468 h 1942507"/>
                  <a:gd name="connsiteX20" fmla="*/ 878594 w 1687355"/>
                  <a:gd name="connsiteY20" fmla="*/ 1215194 h 1942507"/>
                  <a:gd name="connsiteX21" fmla="*/ 907687 w 1687355"/>
                  <a:gd name="connsiteY21" fmla="*/ 1186102 h 1942507"/>
                  <a:gd name="connsiteX22" fmla="*/ 919324 w 1687355"/>
                  <a:gd name="connsiteY22" fmla="*/ 1127917 h 1942507"/>
                  <a:gd name="connsiteX23" fmla="*/ 977509 w 1687355"/>
                  <a:gd name="connsiteY23" fmla="*/ 1122098 h 1942507"/>
                  <a:gd name="connsiteX24" fmla="*/ 1006601 w 1687355"/>
                  <a:gd name="connsiteY24" fmla="*/ 1069732 h 1942507"/>
                  <a:gd name="connsiteX25" fmla="*/ 1047331 w 1687355"/>
                  <a:gd name="connsiteY25" fmla="*/ 1063913 h 1942507"/>
                  <a:gd name="connsiteX26" fmla="*/ 1047331 w 1687355"/>
                  <a:gd name="connsiteY26" fmla="*/ 1011547 h 1942507"/>
                  <a:gd name="connsiteX27" fmla="*/ 1093879 w 1687355"/>
                  <a:gd name="connsiteY27" fmla="*/ 1011547 h 1942507"/>
                  <a:gd name="connsiteX28" fmla="*/ 1140427 w 1687355"/>
                  <a:gd name="connsiteY28" fmla="*/ 970817 h 1942507"/>
                  <a:gd name="connsiteX29" fmla="*/ 1175338 w 1687355"/>
                  <a:gd name="connsiteY29" fmla="*/ 889358 h 1942507"/>
                  <a:gd name="connsiteX30" fmla="*/ 1169519 w 1687355"/>
                  <a:gd name="connsiteY30" fmla="*/ 749714 h 1942507"/>
                  <a:gd name="connsiteX31" fmla="*/ 1122971 w 1687355"/>
                  <a:gd name="connsiteY31" fmla="*/ 691529 h 1942507"/>
                  <a:gd name="connsiteX32" fmla="*/ 1018238 w 1687355"/>
                  <a:gd name="connsiteY32" fmla="*/ 720622 h 1942507"/>
                  <a:gd name="connsiteX33" fmla="*/ 919324 w 1687355"/>
                  <a:gd name="connsiteY33" fmla="*/ 825355 h 1942507"/>
                  <a:gd name="connsiteX34" fmla="*/ 878594 w 1687355"/>
                  <a:gd name="connsiteY34" fmla="*/ 831173 h 1942507"/>
                  <a:gd name="connsiteX35" fmla="*/ 843683 w 1687355"/>
                  <a:gd name="connsiteY35" fmla="*/ 767170 h 1942507"/>
                  <a:gd name="connsiteX36" fmla="*/ 709857 w 1687355"/>
                  <a:gd name="connsiteY36" fmla="*/ 714803 h 1942507"/>
                  <a:gd name="connsiteX37" fmla="*/ 552758 w 1687355"/>
                  <a:gd name="connsiteY37" fmla="*/ 621707 h 1942507"/>
                  <a:gd name="connsiteX38" fmla="*/ 494573 w 1687355"/>
                  <a:gd name="connsiteY38" fmla="*/ 627525 h 1942507"/>
                  <a:gd name="connsiteX39" fmla="*/ 389840 w 1687355"/>
                  <a:gd name="connsiteY39" fmla="*/ 610070 h 1942507"/>
                  <a:gd name="connsiteX40" fmla="*/ 349110 w 1687355"/>
                  <a:gd name="connsiteY40" fmla="*/ 639162 h 1942507"/>
                  <a:gd name="connsiteX41" fmla="*/ 250196 w 1687355"/>
                  <a:gd name="connsiteY41" fmla="*/ 610070 h 1942507"/>
                  <a:gd name="connsiteX42" fmla="*/ 174555 w 1687355"/>
                  <a:gd name="connsiteY42" fmla="*/ 627525 h 1942507"/>
                  <a:gd name="connsiteX43" fmla="*/ 145463 w 1687355"/>
                  <a:gd name="connsiteY43" fmla="*/ 650799 h 1942507"/>
                  <a:gd name="connsiteX44" fmla="*/ 0 w 1687355"/>
                  <a:gd name="connsiteY44" fmla="*/ 639162 h 1942507"/>
                  <a:gd name="connsiteX45" fmla="*/ 23274 w 1687355"/>
                  <a:gd name="connsiteY45" fmla="*/ 580977 h 1942507"/>
                  <a:gd name="connsiteX46" fmla="*/ 87278 w 1687355"/>
                  <a:gd name="connsiteY46" fmla="*/ 540248 h 1942507"/>
                  <a:gd name="connsiteX47" fmla="*/ 174555 w 1687355"/>
                  <a:gd name="connsiteY47" fmla="*/ 540248 h 1942507"/>
                  <a:gd name="connsiteX48" fmla="*/ 209466 w 1687355"/>
                  <a:gd name="connsiteY48" fmla="*/ 511155 h 1942507"/>
                  <a:gd name="connsiteX49" fmla="*/ 261833 w 1687355"/>
                  <a:gd name="connsiteY49" fmla="*/ 482063 h 1942507"/>
                  <a:gd name="connsiteX50" fmla="*/ 285107 w 1687355"/>
                  <a:gd name="connsiteY50" fmla="*/ 412241 h 1942507"/>
                  <a:gd name="connsiteX51" fmla="*/ 232740 w 1687355"/>
                  <a:gd name="connsiteY51" fmla="*/ 406422 h 1942507"/>
                  <a:gd name="connsiteX52" fmla="*/ 221103 w 1687355"/>
                  <a:gd name="connsiteY52" fmla="*/ 377330 h 1942507"/>
                  <a:gd name="connsiteX53" fmla="*/ 192011 w 1687355"/>
                  <a:gd name="connsiteY53" fmla="*/ 348237 h 1942507"/>
                  <a:gd name="connsiteX54" fmla="*/ 145463 w 1687355"/>
                  <a:gd name="connsiteY54" fmla="*/ 359874 h 1942507"/>
                  <a:gd name="connsiteX55" fmla="*/ 128007 w 1687355"/>
                  <a:gd name="connsiteY55" fmla="*/ 324963 h 1942507"/>
                  <a:gd name="connsiteX56" fmla="*/ 180374 w 1687355"/>
                  <a:gd name="connsiteY56" fmla="*/ 284234 h 1942507"/>
                  <a:gd name="connsiteX57" fmla="*/ 256014 w 1687355"/>
                  <a:gd name="connsiteY57" fmla="*/ 278415 h 1942507"/>
                  <a:gd name="connsiteX58" fmla="*/ 279288 w 1687355"/>
                  <a:gd name="connsiteY58" fmla="*/ 208593 h 1942507"/>
                  <a:gd name="connsiteX59" fmla="*/ 343292 w 1687355"/>
                  <a:gd name="connsiteY59" fmla="*/ 162045 h 1942507"/>
                  <a:gd name="connsiteX60" fmla="*/ 389840 w 1687355"/>
                  <a:gd name="connsiteY60" fmla="*/ 92223 h 1942507"/>
                  <a:gd name="connsiteX61" fmla="*/ 453843 w 1687355"/>
                  <a:gd name="connsiteY61" fmla="*/ 127134 h 1942507"/>
                  <a:gd name="connsiteX62" fmla="*/ 442206 w 1687355"/>
                  <a:gd name="connsiteY62" fmla="*/ 214412 h 1942507"/>
                  <a:gd name="connsiteX63" fmla="*/ 512028 w 1687355"/>
                  <a:gd name="connsiteY63" fmla="*/ 237686 h 1942507"/>
                  <a:gd name="connsiteX64" fmla="*/ 500391 w 1687355"/>
                  <a:gd name="connsiteY64" fmla="*/ 319145 h 1942507"/>
                  <a:gd name="connsiteX65" fmla="*/ 599306 w 1687355"/>
                  <a:gd name="connsiteY65" fmla="*/ 348237 h 1942507"/>
                  <a:gd name="connsiteX66" fmla="*/ 634217 w 1687355"/>
                  <a:gd name="connsiteY66" fmla="*/ 295871 h 1942507"/>
                  <a:gd name="connsiteX67" fmla="*/ 733131 w 1687355"/>
                  <a:gd name="connsiteY67" fmla="*/ 284234 h 1942507"/>
                  <a:gd name="connsiteX68" fmla="*/ 802954 w 1687355"/>
                  <a:gd name="connsiteY68" fmla="*/ 290052 h 1942507"/>
                  <a:gd name="connsiteX69" fmla="*/ 802954 w 1687355"/>
                  <a:gd name="connsiteY69" fmla="*/ 243504 h 1942507"/>
                  <a:gd name="connsiteX70" fmla="*/ 837865 w 1687355"/>
                  <a:gd name="connsiteY70" fmla="*/ 220230 h 1942507"/>
                  <a:gd name="connsiteX71" fmla="*/ 832046 w 1687355"/>
                  <a:gd name="connsiteY71" fmla="*/ 162045 h 1942507"/>
                  <a:gd name="connsiteX72" fmla="*/ 866957 w 1687355"/>
                  <a:gd name="connsiteY72" fmla="*/ 115497 h 1942507"/>
                  <a:gd name="connsiteX73" fmla="*/ 849502 w 1687355"/>
                  <a:gd name="connsiteY73" fmla="*/ 68949 h 1942507"/>
                  <a:gd name="connsiteX74" fmla="*/ 862635 w 1687355"/>
                  <a:gd name="connsiteY74" fmla="*/ 0 h 194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687355" h="1942507">
                    <a:moveTo>
                      <a:pt x="1687355" y="1579061"/>
                    </a:moveTo>
                    <a:lnTo>
                      <a:pt x="1623362" y="1500301"/>
                    </a:lnTo>
                    <a:lnTo>
                      <a:pt x="1547722" y="1529393"/>
                    </a:lnTo>
                    <a:lnTo>
                      <a:pt x="1501174" y="1494482"/>
                    </a:lnTo>
                    <a:lnTo>
                      <a:pt x="1448807" y="1628308"/>
                    </a:lnTo>
                    <a:lnTo>
                      <a:pt x="1274252" y="1634126"/>
                    </a:lnTo>
                    <a:lnTo>
                      <a:pt x="1227704" y="1680674"/>
                    </a:lnTo>
                    <a:lnTo>
                      <a:pt x="1245160" y="1727223"/>
                    </a:lnTo>
                    <a:lnTo>
                      <a:pt x="1076423" y="1791226"/>
                    </a:lnTo>
                    <a:lnTo>
                      <a:pt x="1093879" y="1907596"/>
                    </a:lnTo>
                    <a:lnTo>
                      <a:pt x="1058968" y="1942507"/>
                    </a:lnTo>
                    <a:lnTo>
                      <a:pt x="861139" y="1936689"/>
                    </a:lnTo>
                    <a:lnTo>
                      <a:pt x="907687" y="1802863"/>
                    </a:lnTo>
                    <a:lnTo>
                      <a:pt x="884413" y="1744678"/>
                    </a:lnTo>
                    <a:lnTo>
                      <a:pt x="820409" y="1669037"/>
                    </a:lnTo>
                    <a:lnTo>
                      <a:pt x="756405" y="1564304"/>
                    </a:lnTo>
                    <a:lnTo>
                      <a:pt x="698220" y="1372294"/>
                    </a:lnTo>
                    <a:lnTo>
                      <a:pt x="773861" y="1337383"/>
                    </a:lnTo>
                    <a:lnTo>
                      <a:pt x="791317" y="1285016"/>
                    </a:lnTo>
                    <a:lnTo>
                      <a:pt x="820409" y="1238468"/>
                    </a:lnTo>
                    <a:lnTo>
                      <a:pt x="878594" y="1215194"/>
                    </a:lnTo>
                    <a:lnTo>
                      <a:pt x="907687" y="1186102"/>
                    </a:lnTo>
                    <a:lnTo>
                      <a:pt x="919324" y="1127917"/>
                    </a:lnTo>
                    <a:lnTo>
                      <a:pt x="977509" y="1122098"/>
                    </a:lnTo>
                    <a:lnTo>
                      <a:pt x="1006601" y="1069732"/>
                    </a:lnTo>
                    <a:lnTo>
                      <a:pt x="1047331" y="1063913"/>
                    </a:lnTo>
                    <a:lnTo>
                      <a:pt x="1047331" y="1011547"/>
                    </a:lnTo>
                    <a:lnTo>
                      <a:pt x="1093879" y="1011547"/>
                    </a:lnTo>
                    <a:lnTo>
                      <a:pt x="1140427" y="970817"/>
                    </a:lnTo>
                    <a:lnTo>
                      <a:pt x="1175338" y="889358"/>
                    </a:lnTo>
                    <a:lnTo>
                      <a:pt x="1169519" y="749714"/>
                    </a:lnTo>
                    <a:lnTo>
                      <a:pt x="1122971" y="691529"/>
                    </a:lnTo>
                    <a:lnTo>
                      <a:pt x="1018238" y="720622"/>
                    </a:lnTo>
                    <a:lnTo>
                      <a:pt x="919324" y="825355"/>
                    </a:lnTo>
                    <a:lnTo>
                      <a:pt x="878594" y="831173"/>
                    </a:lnTo>
                    <a:lnTo>
                      <a:pt x="843683" y="767170"/>
                    </a:lnTo>
                    <a:lnTo>
                      <a:pt x="709857" y="714803"/>
                    </a:lnTo>
                    <a:lnTo>
                      <a:pt x="552758" y="621707"/>
                    </a:lnTo>
                    <a:lnTo>
                      <a:pt x="494573" y="627525"/>
                    </a:lnTo>
                    <a:lnTo>
                      <a:pt x="389840" y="610070"/>
                    </a:lnTo>
                    <a:lnTo>
                      <a:pt x="349110" y="639162"/>
                    </a:lnTo>
                    <a:lnTo>
                      <a:pt x="250196" y="610070"/>
                    </a:lnTo>
                    <a:lnTo>
                      <a:pt x="174555" y="627525"/>
                    </a:lnTo>
                    <a:lnTo>
                      <a:pt x="145463" y="650799"/>
                    </a:lnTo>
                    <a:lnTo>
                      <a:pt x="0" y="639162"/>
                    </a:lnTo>
                    <a:lnTo>
                      <a:pt x="23274" y="580977"/>
                    </a:lnTo>
                    <a:lnTo>
                      <a:pt x="87278" y="540248"/>
                    </a:lnTo>
                    <a:lnTo>
                      <a:pt x="174555" y="540248"/>
                    </a:lnTo>
                    <a:lnTo>
                      <a:pt x="209466" y="511155"/>
                    </a:lnTo>
                    <a:lnTo>
                      <a:pt x="261833" y="482063"/>
                    </a:lnTo>
                    <a:lnTo>
                      <a:pt x="285107" y="412241"/>
                    </a:lnTo>
                    <a:lnTo>
                      <a:pt x="232740" y="406422"/>
                    </a:lnTo>
                    <a:lnTo>
                      <a:pt x="221103" y="377330"/>
                    </a:lnTo>
                    <a:lnTo>
                      <a:pt x="192011" y="348237"/>
                    </a:lnTo>
                    <a:lnTo>
                      <a:pt x="145463" y="359874"/>
                    </a:lnTo>
                    <a:lnTo>
                      <a:pt x="128007" y="324963"/>
                    </a:lnTo>
                    <a:lnTo>
                      <a:pt x="180374" y="284234"/>
                    </a:lnTo>
                    <a:lnTo>
                      <a:pt x="256014" y="278415"/>
                    </a:lnTo>
                    <a:lnTo>
                      <a:pt x="279288" y="208593"/>
                    </a:lnTo>
                    <a:lnTo>
                      <a:pt x="343292" y="162045"/>
                    </a:lnTo>
                    <a:lnTo>
                      <a:pt x="389840" y="92223"/>
                    </a:lnTo>
                    <a:lnTo>
                      <a:pt x="453843" y="127134"/>
                    </a:lnTo>
                    <a:lnTo>
                      <a:pt x="442206" y="214412"/>
                    </a:lnTo>
                    <a:lnTo>
                      <a:pt x="512028" y="237686"/>
                    </a:lnTo>
                    <a:lnTo>
                      <a:pt x="500391" y="319145"/>
                    </a:lnTo>
                    <a:lnTo>
                      <a:pt x="599306" y="348237"/>
                    </a:lnTo>
                    <a:lnTo>
                      <a:pt x="634217" y="295871"/>
                    </a:lnTo>
                    <a:lnTo>
                      <a:pt x="733131" y="284234"/>
                    </a:lnTo>
                    <a:lnTo>
                      <a:pt x="802954" y="290052"/>
                    </a:lnTo>
                    <a:lnTo>
                      <a:pt x="802954" y="243504"/>
                    </a:lnTo>
                    <a:lnTo>
                      <a:pt x="837865" y="220230"/>
                    </a:lnTo>
                    <a:lnTo>
                      <a:pt x="832046" y="162045"/>
                    </a:lnTo>
                    <a:lnTo>
                      <a:pt x="866957" y="115497"/>
                    </a:lnTo>
                    <a:lnTo>
                      <a:pt x="849502" y="68949"/>
                    </a:lnTo>
                    <a:lnTo>
                      <a:pt x="86263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009F4FAF-483D-A548-A5F1-EDCB3A72ABA1}"/>
                  </a:ext>
                </a:extLst>
              </p:cNvPr>
              <p:cNvSpPr/>
              <p:nvPr/>
            </p:nvSpPr>
            <p:spPr>
              <a:xfrm>
                <a:off x="2535223" y="5243528"/>
                <a:ext cx="822656" cy="1212749"/>
              </a:xfrm>
              <a:custGeom>
                <a:avLst/>
                <a:gdLst>
                  <a:gd name="connsiteX0" fmla="*/ 636483 w 822656"/>
                  <a:gd name="connsiteY0" fmla="*/ 0 h 1212749"/>
                  <a:gd name="connsiteX1" fmla="*/ 683032 w 822656"/>
                  <a:gd name="connsiteY1" fmla="*/ 34911 h 1212749"/>
                  <a:gd name="connsiteX2" fmla="*/ 758672 w 822656"/>
                  <a:gd name="connsiteY2" fmla="*/ 5819 h 1212749"/>
                  <a:gd name="connsiteX3" fmla="*/ 822656 w 822656"/>
                  <a:gd name="connsiteY3" fmla="*/ 84569 h 1212749"/>
                  <a:gd name="connsiteX4" fmla="*/ 822656 w 822656"/>
                  <a:gd name="connsiteY4" fmla="*/ 1212749 h 1212749"/>
                  <a:gd name="connsiteX5" fmla="*/ 447897 w 822656"/>
                  <a:gd name="connsiteY5" fmla="*/ 1212749 h 1212749"/>
                  <a:gd name="connsiteX6" fmla="*/ 452230 w 822656"/>
                  <a:gd name="connsiteY6" fmla="*/ 1087092 h 1212749"/>
                  <a:gd name="connsiteX7" fmla="*/ 486172 w 822656"/>
                  <a:gd name="connsiteY7" fmla="*/ 1043452 h 1212749"/>
                  <a:gd name="connsiteX8" fmla="*/ 355256 w 822656"/>
                  <a:gd name="connsiteY8" fmla="*/ 868897 h 1212749"/>
                  <a:gd name="connsiteX9" fmla="*/ 277675 w 822656"/>
                  <a:gd name="connsiteY9" fmla="*/ 868897 h 1212749"/>
                  <a:gd name="connsiteX10" fmla="*/ 258280 w 822656"/>
                  <a:gd name="connsiteY10" fmla="*/ 815561 h 1212749"/>
                  <a:gd name="connsiteX11" fmla="*/ 258280 w 822656"/>
                  <a:gd name="connsiteY11" fmla="*/ 762224 h 1212749"/>
                  <a:gd name="connsiteX12" fmla="*/ 156456 w 822656"/>
                  <a:gd name="connsiteY12" fmla="*/ 708887 h 1212749"/>
                  <a:gd name="connsiteX13" fmla="*/ 98272 w 822656"/>
                  <a:gd name="connsiteY13" fmla="*/ 679797 h 1212749"/>
                  <a:gd name="connsiteX14" fmla="*/ 49783 w 822656"/>
                  <a:gd name="connsiteY14" fmla="*/ 655552 h 1212749"/>
                  <a:gd name="connsiteX15" fmla="*/ 49783 w 822656"/>
                  <a:gd name="connsiteY15" fmla="*/ 500392 h 1212749"/>
                  <a:gd name="connsiteX16" fmla="*/ 0 w 822656"/>
                  <a:gd name="connsiteY16" fmla="*/ 442310 h 1212749"/>
                  <a:gd name="connsiteX17" fmla="*/ 194277 w 822656"/>
                  <a:gd name="connsiteY17" fmla="*/ 448026 h 1212749"/>
                  <a:gd name="connsiteX18" fmla="*/ 229188 w 822656"/>
                  <a:gd name="connsiteY18" fmla="*/ 413114 h 1212749"/>
                  <a:gd name="connsiteX19" fmla="*/ 211731 w 822656"/>
                  <a:gd name="connsiteY19" fmla="*/ 296743 h 1212749"/>
                  <a:gd name="connsiteX20" fmla="*/ 380469 w 822656"/>
                  <a:gd name="connsiteY20" fmla="*/ 232740 h 1212749"/>
                  <a:gd name="connsiteX21" fmla="*/ 363014 w 822656"/>
                  <a:gd name="connsiteY21" fmla="*/ 186192 h 1212749"/>
                  <a:gd name="connsiteX22" fmla="*/ 409562 w 822656"/>
                  <a:gd name="connsiteY22" fmla="*/ 139645 h 1212749"/>
                  <a:gd name="connsiteX23" fmla="*/ 584117 w 822656"/>
                  <a:gd name="connsiteY23" fmla="*/ 133826 h 1212749"/>
                  <a:gd name="connsiteX0" fmla="*/ 822656 w 914096"/>
                  <a:gd name="connsiteY0" fmla="*/ 1212749 h 1304189"/>
                  <a:gd name="connsiteX1" fmla="*/ 447897 w 914096"/>
                  <a:gd name="connsiteY1" fmla="*/ 1212749 h 1304189"/>
                  <a:gd name="connsiteX2" fmla="*/ 452230 w 914096"/>
                  <a:gd name="connsiteY2" fmla="*/ 1087092 h 1304189"/>
                  <a:gd name="connsiteX3" fmla="*/ 486172 w 914096"/>
                  <a:gd name="connsiteY3" fmla="*/ 1043452 h 1304189"/>
                  <a:gd name="connsiteX4" fmla="*/ 355256 w 914096"/>
                  <a:gd name="connsiteY4" fmla="*/ 868897 h 1304189"/>
                  <a:gd name="connsiteX5" fmla="*/ 277675 w 914096"/>
                  <a:gd name="connsiteY5" fmla="*/ 868897 h 1304189"/>
                  <a:gd name="connsiteX6" fmla="*/ 258280 w 914096"/>
                  <a:gd name="connsiteY6" fmla="*/ 815561 h 1304189"/>
                  <a:gd name="connsiteX7" fmla="*/ 258280 w 914096"/>
                  <a:gd name="connsiteY7" fmla="*/ 762224 h 1304189"/>
                  <a:gd name="connsiteX8" fmla="*/ 156456 w 914096"/>
                  <a:gd name="connsiteY8" fmla="*/ 708887 h 1304189"/>
                  <a:gd name="connsiteX9" fmla="*/ 98272 w 914096"/>
                  <a:gd name="connsiteY9" fmla="*/ 679797 h 1304189"/>
                  <a:gd name="connsiteX10" fmla="*/ 49783 w 914096"/>
                  <a:gd name="connsiteY10" fmla="*/ 655552 h 1304189"/>
                  <a:gd name="connsiteX11" fmla="*/ 49783 w 914096"/>
                  <a:gd name="connsiteY11" fmla="*/ 500392 h 1304189"/>
                  <a:gd name="connsiteX12" fmla="*/ 0 w 914096"/>
                  <a:gd name="connsiteY12" fmla="*/ 442310 h 1304189"/>
                  <a:gd name="connsiteX13" fmla="*/ 194277 w 914096"/>
                  <a:gd name="connsiteY13" fmla="*/ 448026 h 1304189"/>
                  <a:gd name="connsiteX14" fmla="*/ 229188 w 914096"/>
                  <a:gd name="connsiteY14" fmla="*/ 413114 h 1304189"/>
                  <a:gd name="connsiteX15" fmla="*/ 211731 w 914096"/>
                  <a:gd name="connsiteY15" fmla="*/ 296743 h 1304189"/>
                  <a:gd name="connsiteX16" fmla="*/ 380469 w 914096"/>
                  <a:gd name="connsiteY16" fmla="*/ 232740 h 1304189"/>
                  <a:gd name="connsiteX17" fmla="*/ 363014 w 914096"/>
                  <a:gd name="connsiteY17" fmla="*/ 186192 h 1304189"/>
                  <a:gd name="connsiteX18" fmla="*/ 409562 w 914096"/>
                  <a:gd name="connsiteY18" fmla="*/ 139645 h 1304189"/>
                  <a:gd name="connsiteX19" fmla="*/ 584117 w 914096"/>
                  <a:gd name="connsiteY19" fmla="*/ 133826 h 1304189"/>
                  <a:gd name="connsiteX20" fmla="*/ 636483 w 914096"/>
                  <a:gd name="connsiteY20" fmla="*/ 0 h 1304189"/>
                  <a:gd name="connsiteX21" fmla="*/ 683032 w 914096"/>
                  <a:gd name="connsiteY21" fmla="*/ 34911 h 1304189"/>
                  <a:gd name="connsiteX22" fmla="*/ 758672 w 914096"/>
                  <a:gd name="connsiteY22" fmla="*/ 5819 h 1304189"/>
                  <a:gd name="connsiteX23" fmla="*/ 822656 w 914096"/>
                  <a:gd name="connsiteY23" fmla="*/ 84569 h 1304189"/>
                  <a:gd name="connsiteX24" fmla="*/ 914096 w 914096"/>
                  <a:gd name="connsiteY24" fmla="*/ 1304189 h 1304189"/>
                  <a:gd name="connsiteX0" fmla="*/ 447897 w 914096"/>
                  <a:gd name="connsiteY0" fmla="*/ 1212749 h 1304189"/>
                  <a:gd name="connsiteX1" fmla="*/ 452230 w 914096"/>
                  <a:gd name="connsiteY1" fmla="*/ 1087092 h 1304189"/>
                  <a:gd name="connsiteX2" fmla="*/ 486172 w 914096"/>
                  <a:gd name="connsiteY2" fmla="*/ 1043452 h 1304189"/>
                  <a:gd name="connsiteX3" fmla="*/ 355256 w 914096"/>
                  <a:gd name="connsiteY3" fmla="*/ 868897 h 1304189"/>
                  <a:gd name="connsiteX4" fmla="*/ 277675 w 914096"/>
                  <a:gd name="connsiteY4" fmla="*/ 868897 h 1304189"/>
                  <a:gd name="connsiteX5" fmla="*/ 258280 w 914096"/>
                  <a:gd name="connsiteY5" fmla="*/ 815561 h 1304189"/>
                  <a:gd name="connsiteX6" fmla="*/ 258280 w 914096"/>
                  <a:gd name="connsiteY6" fmla="*/ 762224 h 1304189"/>
                  <a:gd name="connsiteX7" fmla="*/ 156456 w 914096"/>
                  <a:gd name="connsiteY7" fmla="*/ 708887 h 1304189"/>
                  <a:gd name="connsiteX8" fmla="*/ 98272 w 914096"/>
                  <a:gd name="connsiteY8" fmla="*/ 679797 h 1304189"/>
                  <a:gd name="connsiteX9" fmla="*/ 49783 w 914096"/>
                  <a:gd name="connsiteY9" fmla="*/ 655552 h 1304189"/>
                  <a:gd name="connsiteX10" fmla="*/ 49783 w 914096"/>
                  <a:gd name="connsiteY10" fmla="*/ 500392 h 1304189"/>
                  <a:gd name="connsiteX11" fmla="*/ 0 w 914096"/>
                  <a:gd name="connsiteY11" fmla="*/ 442310 h 1304189"/>
                  <a:gd name="connsiteX12" fmla="*/ 194277 w 914096"/>
                  <a:gd name="connsiteY12" fmla="*/ 448026 h 1304189"/>
                  <a:gd name="connsiteX13" fmla="*/ 229188 w 914096"/>
                  <a:gd name="connsiteY13" fmla="*/ 413114 h 1304189"/>
                  <a:gd name="connsiteX14" fmla="*/ 211731 w 914096"/>
                  <a:gd name="connsiteY14" fmla="*/ 296743 h 1304189"/>
                  <a:gd name="connsiteX15" fmla="*/ 380469 w 914096"/>
                  <a:gd name="connsiteY15" fmla="*/ 232740 h 1304189"/>
                  <a:gd name="connsiteX16" fmla="*/ 363014 w 914096"/>
                  <a:gd name="connsiteY16" fmla="*/ 186192 h 1304189"/>
                  <a:gd name="connsiteX17" fmla="*/ 409562 w 914096"/>
                  <a:gd name="connsiteY17" fmla="*/ 139645 h 1304189"/>
                  <a:gd name="connsiteX18" fmla="*/ 584117 w 914096"/>
                  <a:gd name="connsiteY18" fmla="*/ 133826 h 1304189"/>
                  <a:gd name="connsiteX19" fmla="*/ 636483 w 914096"/>
                  <a:gd name="connsiteY19" fmla="*/ 0 h 1304189"/>
                  <a:gd name="connsiteX20" fmla="*/ 683032 w 914096"/>
                  <a:gd name="connsiteY20" fmla="*/ 34911 h 1304189"/>
                  <a:gd name="connsiteX21" fmla="*/ 758672 w 914096"/>
                  <a:gd name="connsiteY21" fmla="*/ 5819 h 1304189"/>
                  <a:gd name="connsiteX22" fmla="*/ 822656 w 914096"/>
                  <a:gd name="connsiteY22" fmla="*/ 84569 h 1304189"/>
                  <a:gd name="connsiteX23" fmla="*/ 914096 w 914096"/>
                  <a:gd name="connsiteY23" fmla="*/ 1304189 h 1304189"/>
                  <a:gd name="connsiteX0" fmla="*/ 447897 w 822656"/>
                  <a:gd name="connsiteY0" fmla="*/ 1212749 h 1212749"/>
                  <a:gd name="connsiteX1" fmla="*/ 452230 w 822656"/>
                  <a:gd name="connsiteY1" fmla="*/ 1087092 h 1212749"/>
                  <a:gd name="connsiteX2" fmla="*/ 486172 w 822656"/>
                  <a:gd name="connsiteY2" fmla="*/ 1043452 h 1212749"/>
                  <a:gd name="connsiteX3" fmla="*/ 355256 w 822656"/>
                  <a:gd name="connsiteY3" fmla="*/ 868897 h 1212749"/>
                  <a:gd name="connsiteX4" fmla="*/ 277675 w 822656"/>
                  <a:gd name="connsiteY4" fmla="*/ 868897 h 1212749"/>
                  <a:gd name="connsiteX5" fmla="*/ 258280 w 822656"/>
                  <a:gd name="connsiteY5" fmla="*/ 815561 h 1212749"/>
                  <a:gd name="connsiteX6" fmla="*/ 258280 w 822656"/>
                  <a:gd name="connsiteY6" fmla="*/ 762224 h 1212749"/>
                  <a:gd name="connsiteX7" fmla="*/ 156456 w 822656"/>
                  <a:gd name="connsiteY7" fmla="*/ 708887 h 1212749"/>
                  <a:gd name="connsiteX8" fmla="*/ 98272 w 822656"/>
                  <a:gd name="connsiteY8" fmla="*/ 679797 h 1212749"/>
                  <a:gd name="connsiteX9" fmla="*/ 49783 w 822656"/>
                  <a:gd name="connsiteY9" fmla="*/ 655552 h 1212749"/>
                  <a:gd name="connsiteX10" fmla="*/ 49783 w 822656"/>
                  <a:gd name="connsiteY10" fmla="*/ 500392 h 1212749"/>
                  <a:gd name="connsiteX11" fmla="*/ 0 w 822656"/>
                  <a:gd name="connsiteY11" fmla="*/ 442310 h 1212749"/>
                  <a:gd name="connsiteX12" fmla="*/ 194277 w 822656"/>
                  <a:gd name="connsiteY12" fmla="*/ 448026 h 1212749"/>
                  <a:gd name="connsiteX13" fmla="*/ 229188 w 822656"/>
                  <a:gd name="connsiteY13" fmla="*/ 413114 h 1212749"/>
                  <a:gd name="connsiteX14" fmla="*/ 211731 w 822656"/>
                  <a:gd name="connsiteY14" fmla="*/ 296743 h 1212749"/>
                  <a:gd name="connsiteX15" fmla="*/ 380469 w 822656"/>
                  <a:gd name="connsiteY15" fmla="*/ 232740 h 1212749"/>
                  <a:gd name="connsiteX16" fmla="*/ 363014 w 822656"/>
                  <a:gd name="connsiteY16" fmla="*/ 186192 h 1212749"/>
                  <a:gd name="connsiteX17" fmla="*/ 409562 w 822656"/>
                  <a:gd name="connsiteY17" fmla="*/ 139645 h 1212749"/>
                  <a:gd name="connsiteX18" fmla="*/ 584117 w 822656"/>
                  <a:gd name="connsiteY18" fmla="*/ 133826 h 1212749"/>
                  <a:gd name="connsiteX19" fmla="*/ 636483 w 822656"/>
                  <a:gd name="connsiteY19" fmla="*/ 0 h 1212749"/>
                  <a:gd name="connsiteX20" fmla="*/ 683032 w 822656"/>
                  <a:gd name="connsiteY20" fmla="*/ 34911 h 1212749"/>
                  <a:gd name="connsiteX21" fmla="*/ 758672 w 822656"/>
                  <a:gd name="connsiteY21" fmla="*/ 5819 h 1212749"/>
                  <a:gd name="connsiteX22" fmla="*/ 822656 w 822656"/>
                  <a:gd name="connsiteY22" fmla="*/ 84569 h 121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22656" h="1212749">
                    <a:moveTo>
                      <a:pt x="447897" y="1212749"/>
                    </a:moveTo>
                    <a:lnTo>
                      <a:pt x="452230" y="1087092"/>
                    </a:lnTo>
                    <a:lnTo>
                      <a:pt x="486172" y="1043452"/>
                    </a:lnTo>
                    <a:lnTo>
                      <a:pt x="355256" y="868897"/>
                    </a:lnTo>
                    <a:lnTo>
                      <a:pt x="277675" y="868897"/>
                    </a:lnTo>
                    <a:lnTo>
                      <a:pt x="258280" y="815561"/>
                    </a:lnTo>
                    <a:lnTo>
                      <a:pt x="258280" y="762224"/>
                    </a:lnTo>
                    <a:lnTo>
                      <a:pt x="156456" y="708887"/>
                    </a:lnTo>
                    <a:lnTo>
                      <a:pt x="98272" y="679797"/>
                    </a:lnTo>
                    <a:lnTo>
                      <a:pt x="49783" y="655552"/>
                    </a:lnTo>
                    <a:lnTo>
                      <a:pt x="49783" y="500392"/>
                    </a:lnTo>
                    <a:lnTo>
                      <a:pt x="0" y="442310"/>
                    </a:lnTo>
                    <a:lnTo>
                      <a:pt x="194277" y="448026"/>
                    </a:lnTo>
                    <a:lnTo>
                      <a:pt x="229188" y="413114"/>
                    </a:lnTo>
                    <a:lnTo>
                      <a:pt x="211731" y="296743"/>
                    </a:lnTo>
                    <a:lnTo>
                      <a:pt x="380469" y="232740"/>
                    </a:lnTo>
                    <a:lnTo>
                      <a:pt x="363014" y="186192"/>
                    </a:lnTo>
                    <a:lnTo>
                      <a:pt x="409562" y="139645"/>
                    </a:lnTo>
                    <a:lnTo>
                      <a:pt x="584117" y="133826"/>
                    </a:lnTo>
                    <a:lnTo>
                      <a:pt x="636483" y="0"/>
                    </a:lnTo>
                    <a:lnTo>
                      <a:pt x="683032" y="34911"/>
                    </a:lnTo>
                    <a:lnTo>
                      <a:pt x="758672" y="5819"/>
                    </a:lnTo>
                    <a:lnTo>
                      <a:pt x="822656" y="84569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B16A4E01-1472-8C24-3D93-85D91A032278}"/>
                  </a:ext>
                </a:extLst>
              </p:cNvPr>
              <p:cNvSpPr/>
              <p:nvPr/>
            </p:nvSpPr>
            <p:spPr>
              <a:xfrm>
                <a:off x="1444734" y="6267580"/>
                <a:ext cx="621447" cy="188697"/>
              </a:xfrm>
              <a:custGeom>
                <a:avLst/>
                <a:gdLst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20" fmla="*/ 496393 w 933590"/>
                  <a:gd name="connsiteY20" fmla="*/ 0 h 455715"/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20" fmla="*/ 587833 w 933590"/>
                  <a:gd name="connsiteY20" fmla="*/ 91440 h 455715"/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0" fmla="*/ 933590 w 933590"/>
                  <a:gd name="connsiteY0" fmla="*/ 188697 h 188697"/>
                  <a:gd name="connsiteX1" fmla="*/ 721606 w 933590"/>
                  <a:gd name="connsiteY1" fmla="*/ 188697 h 188697"/>
                  <a:gd name="connsiteX2" fmla="*/ 728026 w 933590"/>
                  <a:gd name="connsiteY2" fmla="*/ 130915 h 188697"/>
                  <a:gd name="connsiteX3" fmla="*/ 691660 w 933590"/>
                  <a:gd name="connsiteY3" fmla="*/ 112736 h 188697"/>
                  <a:gd name="connsiteX4" fmla="*/ 677114 w 933590"/>
                  <a:gd name="connsiteY4" fmla="*/ 72730 h 188697"/>
                  <a:gd name="connsiteX5" fmla="*/ 684387 w 933590"/>
                  <a:gd name="connsiteY5" fmla="*/ 43640 h 188697"/>
                  <a:gd name="connsiteX6" fmla="*/ 655295 w 933590"/>
                  <a:gd name="connsiteY6" fmla="*/ 0 h 188697"/>
                  <a:gd name="connsiteX7" fmla="*/ 557108 w 933590"/>
                  <a:gd name="connsiteY7" fmla="*/ 18183 h 188697"/>
                  <a:gd name="connsiteX8" fmla="*/ 528015 w 933590"/>
                  <a:gd name="connsiteY8" fmla="*/ 32730 h 188697"/>
                  <a:gd name="connsiteX9" fmla="*/ 491650 w 933590"/>
                  <a:gd name="connsiteY9" fmla="*/ 0 h 188697"/>
                  <a:gd name="connsiteX10" fmla="*/ 404372 w 933590"/>
                  <a:gd name="connsiteY10" fmla="*/ 7272 h 188697"/>
                  <a:gd name="connsiteX11" fmla="*/ 331641 w 933590"/>
                  <a:gd name="connsiteY11" fmla="*/ 87278 h 188697"/>
                  <a:gd name="connsiteX12" fmla="*/ 200725 w 933590"/>
                  <a:gd name="connsiteY12" fmla="*/ 112736 h 188697"/>
                  <a:gd name="connsiteX13" fmla="*/ 189815 w 933590"/>
                  <a:gd name="connsiteY13" fmla="*/ 87278 h 188697"/>
                  <a:gd name="connsiteX14" fmla="*/ 135267 w 933590"/>
                  <a:gd name="connsiteY14" fmla="*/ 94550 h 188697"/>
                  <a:gd name="connsiteX15" fmla="*/ 131630 w 933590"/>
                  <a:gd name="connsiteY15" fmla="*/ 127280 h 188697"/>
                  <a:gd name="connsiteX16" fmla="*/ 142540 w 933590"/>
                  <a:gd name="connsiteY16" fmla="*/ 152735 h 188697"/>
                  <a:gd name="connsiteX17" fmla="*/ 106579 w 933590"/>
                  <a:gd name="connsiteY17" fmla="*/ 188697 h 188697"/>
                  <a:gd name="connsiteX18" fmla="*/ 0 w 933590"/>
                  <a:gd name="connsiteY18" fmla="*/ 188697 h 188697"/>
                  <a:gd name="connsiteX0" fmla="*/ 827011 w 827011"/>
                  <a:gd name="connsiteY0" fmla="*/ 188697 h 188697"/>
                  <a:gd name="connsiteX1" fmla="*/ 615027 w 827011"/>
                  <a:gd name="connsiteY1" fmla="*/ 188697 h 188697"/>
                  <a:gd name="connsiteX2" fmla="*/ 621447 w 827011"/>
                  <a:gd name="connsiteY2" fmla="*/ 130915 h 188697"/>
                  <a:gd name="connsiteX3" fmla="*/ 585081 w 827011"/>
                  <a:gd name="connsiteY3" fmla="*/ 112736 h 188697"/>
                  <a:gd name="connsiteX4" fmla="*/ 570535 w 827011"/>
                  <a:gd name="connsiteY4" fmla="*/ 72730 h 188697"/>
                  <a:gd name="connsiteX5" fmla="*/ 577808 w 827011"/>
                  <a:gd name="connsiteY5" fmla="*/ 43640 h 188697"/>
                  <a:gd name="connsiteX6" fmla="*/ 548716 w 827011"/>
                  <a:gd name="connsiteY6" fmla="*/ 0 h 188697"/>
                  <a:gd name="connsiteX7" fmla="*/ 450529 w 827011"/>
                  <a:gd name="connsiteY7" fmla="*/ 18183 h 188697"/>
                  <a:gd name="connsiteX8" fmla="*/ 421436 w 827011"/>
                  <a:gd name="connsiteY8" fmla="*/ 32730 h 188697"/>
                  <a:gd name="connsiteX9" fmla="*/ 385071 w 827011"/>
                  <a:gd name="connsiteY9" fmla="*/ 0 h 188697"/>
                  <a:gd name="connsiteX10" fmla="*/ 297793 w 827011"/>
                  <a:gd name="connsiteY10" fmla="*/ 7272 h 188697"/>
                  <a:gd name="connsiteX11" fmla="*/ 225062 w 827011"/>
                  <a:gd name="connsiteY11" fmla="*/ 87278 h 188697"/>
                  <a:gd name="connsiteX12" fmla="*/ 94146 w 827011"/>
                  <a:gd name="connsiteY12" fmla="*/ 112736 h 188697"/>
                  <a:gd name="connsiteX13" fmla="*/ 83236 w 827011"/>
                  <a:gd name="connsiteY13" fmla="*/ 87278 h 188697"/>
                  <a:gd name="connsiteX14" fmla="*/ 28688 w 827011"/>
                  <a:gd name="connsiteY14" fmla="*/ 94550 h 188697"/>
                  <a:gd name="connsiteX15" fmla="*/ 25051 w 827011"/>
                  <a:gd name="connsiteY15" fmla="*/ 127280 h 188697"/>
                  <a:gd name="connsiteX16" fmla="*/ 35961 w 827011"/>
                  <a:gd name="connsiteY16" fmla="*/ 152735 h 188697"/>
                  <a:gd name="connsiteX17" fmla="*/ 0 w 827011"/>
                  <a:gd name="connsiteY17" fmla="*/ 188697 h 188697"/>
                  <a:gd name="connsiteX0" fmla="*/ 615027 w 621447"/>
                  <a:gd name="connsiteY0" fmla="*/ 188697 h 188697"/>
                  <a:gd name="connsiteX1" fmla="*/ 621447 w 621447"/>
                  <a:gd name="connsiteY1" fmla="*/ 130915 h 188697"/>
                  <a:gd name="connsiteX2" fmla="*/ 585081 w 621447"/>
                  <a:gd name="connsiteY2" fmla="*/ 112736 h 188697"/>
                  <a:gd name="connsiteX3" fmla="*/ 570535 w 621447"/>
                  <a:gd name="connsiteY3" fmla="*/ 72730 h 188697"/>
                  <a:gd name="connsiteX4" fmla="*/ 577808 w 621447"/>
                  <a:gd name="connsiteY4" fmla="*/ 43640 h 188697"/>
                  <a:gd name="connsiteX5" fmla="*/ 548716 w 621447"/>
                  <a:gd name="connsiteY5" fmla="*/ 0 h 188697"/>
                  <a:gd name="connsiteX6" fmla="*/ 450529 w 621447"/>
                  <a:gd name="connsiteY6" fmla="*/ 18183 h 188697"/>
                  <a:gd name="connsiteX7" fmla="*/ 421436 w 621447"/>
                  <a:gd name="connsiteY7" fmla="*/ 32730 h 188697"/>
                  <a:gd name="connsiteX8" fmla="*/ 385071 w 621447"/>
                  <a:gd name="connsiteY8" fmla="*/ 0 h 188697"/>
                  <a:gd name="connsiteX9" fmla="*/ 297793 w 621447"/>
                  <a:gd name="connsiteY9" fmla="*/ 7272 h 188697"/>
                  <a:gd name="connsiteX10" fmla="*/ 225062 w 621447"/>
                  <a:gd name="connsiteY10" fmla="*/ 87278 h 188697"/>
                  <a:gd name="connsiteX11" fmla="*/ 94146 w 621447"/>
                  <a:gd name="connsiteY11" fmla="*/ 112736 h 188697"/>
                  <a:gd name="connsiteX12" fmla="*/ 83236 w 621447"/>
                  <a:gd name="connsiteY12" fmla="*/ 87278 h 188697"/>
                  <a:gd name="connsiteX13" fmla="*/ 28688 w 621447"/>
                  <a:gd name="connsiteY13" fmla="*/ 94550 h 188697"/>
                  <a:gd name="connsiteX14" fmla="*/ 25051 w 621447"/>
                  <a:gd name="connsiteY14" fmla="*/ 127280 h 188697"/>
                  <a:gd name="connsiteX15" fmla="*/ 35961 w 621447"/>
                  <a:gd name="connsiteY15" fmla="*/ 152735 h 188697"/>
                  <a:gd name="connsiteX16" fmla="*/ 0 w 621447"/>
                  <a:gd name="connsiteY16" fmla="*/ 188697 h 18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21447" h="188697">
                    <a:moveTo>
                      <a:pt x="615027" y="188697"/>
                    </a:moveTo>
                    <a:lnTo>
                      <a:pt x="621447" y="130915"/>
                    </a:lnTo>
                    <a:lnTo>
                      <a:pt x="585081" y="112736"/>
                    </a:lnTo>
                    <a:lnTo>
                      <a:pt x="570535" y="72730"/>
                    </a:lnTo>
                    <a:lnTo>
                      <a:pt x="577808" y="43640"/>
                    </a:lnTo>
                    <a:lnTo>
                      <a:pt x="548716" y="0"/>
                    </a:lnTo>
                    <a:lnTo>
                      <a:pt x="450529" y="18183"/>
                    </a:lnTo>
                    <a:lnTo>
                      <a:pt x="421436" y="32730"/>
                    </a:lnTo>
                    <a:lnTo>
                      <a:pt x="385071" y="0"/>
                    </a:lnTo>
                    <a:lnTo>
                      <a:pt x="297793" y="7272"/>
                    </a:lnTo>
                    <a:lnTo>
                      <a:pt x="225062" y="87278"/>
                    </a:lnTo>
                    <a:lnTo>
                      <a:pt x="94146" y="112736"/>
                    </a:lnTo>
                    <a:lnTo>
                      <a:pt x="83236" y="87278"/>
                    </a:lnTo>
                    <a:lnTo>
                      <a:pt x="28688" y="94550"/>
                    </a:lnTo>
                    <a:lnTo>
                      <a:pt x="25051" y="127280"/>
                    </a:lnTo>
                    <a:lnTo>
                      <a:pt x="35961" y="152735"/>
                    </a:lnTo>
                    <a:lnTo>
                      <a:pt x="0" y="18869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746FB016-3441-6248-8B9E-2F786F9A344B}"/>
                  </a:ext>
                </a:extLst>
              </p:cNvPr>
              <p:cNvSpPr/>
              <p:nvPr/>
            </p:nvSpPr>
            <p:spPr>
              <a:xfrm>
                <a:off x="659130" y="5129332"/>
                <a:ext cx="923389" cy="1326945"/>
              </a:xfrm>
              <a:custGeom>
                <a:avLst/>
                <a:gdLst>
                  <a:gd name="connsiteX0" fmla="*/ 0 w 1175419"/>
                  <a:gd name="connsiteY0" fmla="*/ 0 h 1680921"/>
                  <a:gd name="connsiteX1" fmla="*/ 1175419 w 1175419"/>
                  <a:gd name="connsiteY1" fmla="*/ 1225206 h 1680921"/>
                  <a:gd name="connsiteX2" fmla="*/ 679026 w 1175419"/>
                  <a:gd name="connsiteY2" fmla="*/ 1680921 h 1680921"/>
                  <a:gd name="connsiteX3" fmla="*/ 520343 w 1175419"/>
                  <a:gd name="connsiteY3" fmla="*/ 1680921 h 1680921"/>
                  <a:gd name="connsiteX4" fmla="*/ 519730 w 1175419"/>
                  <a:gd name="connsiteY4" fmla="*/ 1663145 h 1680921"/>
                  <a:gd name="connsiteX5" fmla="*/ 465182 w 1175419"/>
                  <a:gd name="connsiteY5" fmla="*/ 1594050 h 1680921"/>
                  <a:gd name="connsiteX6" fmla="*/ 461545 w 1175419"/>
                  <a:gd name="connsiteY6" fmla="*/ 1568592 h 1680921"/>
                  <a:gd name="connsiteX7" fmla="*/ 385178 w 1175419"/>
                  <a:gd name="connsiteY7" fmla="*/ 1488589 h 1680921"/>
                  <a:gd name="connsiteX8" fmla="*/ 381541 w 1175419"/>
                  <a:gd name="connsiteY8" fmla="*/ 1444949 h 1680921"/>
                  <a:gd name="connsiteX9" fmla="*/ 352448 w 1175419"/>
                  <a:gd name="connsiteY9" fmla="*/ 1423129 h 1680921"/>
                  <a:gd name="connsiteX10" fmla="*/ 316083 w 1175419"/>
                  <a:gd name="connsiteY10" fmla="*/ 1437677 h 1680921"/>
                  <a:gd name="connsiteX11" fmla="*/ 236078 w 1175419"/>
                  <a:gd name="connsiteY11" fmla="*/ 1390399 h 1680921"/>
                  <a:gd name="connsiteX12" fmla="*/ 188803 w 1175419"/>
                  <a:gd name="connsiteY12" fmla="*/ 1317669 h 1680921"/>
                  <a:gd name="connsiteX13" fmla="*/ 156074 w 1175419"/>
                  <a:gd name="connsiteY13" fmla="*/ 1230391 h 1680921"/>
                  <a:gd name="connsiteX14" fmla="*/ 112435 w 1175419"/>
                  <a:gd name="connsiteY14" fmla="*/ 1146751 h 1680921"/>
                  <a:gd name="connsiteX15" fmla="*/ 43341 w 1175419"/>
                  <a:gd name="connsiteY15" fmla="*/ 1048563 h 1680921"/>
                  <a:gd name="connsiteX16" fmla="*/ 46977 w 1175419"/>
                  <a:gd name="connsiteY16" fmla="*/ 964923 h 1680921"/>
                  <a:gd name="connsiteX17" fmla="*/ 101526 w 1175419"/>
                  <a:gd name="connsiteY17" fmla="*/ 910373 h 1680921"/>
                  <a:gd name="connsiteX18" fmla="*/ 79706 w 1175419"/>
                  <a:gd name="connsiteY18" fmla="*/ 834005 h 1680921"/>
                  <a:gd name="connsiteX19" fmla="*/ 141528 w 1175419"/>
                  <a:gd name="connsiteY19" fmla="*/ 637630 h 1680921"/>
                  <a:gd name="connsiteX20" fmla="*/ 283354 w 1175419"/>
                  <a:gd name="connsiteY20" fmla="*/ 717635 h 1680921"/>
                  <a:gd name="connsiteX21" fmla="*/ 297900 w 1175419"/>
                  <a:gd name="connsiteY21" fmla="*/ 764910 h 1680921"/>
                  <a:gd name="connsiteX22" fmla="*/ 326993 w 1175419"/>
                  <a:gd name="connsiteY22" fmla="*/ 764910 h 1680921"/>
                  <a:gd name="connsiteX23" fmla="*/ 366995 w 1175419"/>
                  <a:gd name="connsiteY23" fmla="*/ 786730 h 1680921"/>
                  <a:gd name="connsiteX24" fmla="*/ 312447 w 1175419"/>
                  <a:gd name="connsiteY24" fmla="*/ 870370 h 1680921"/>
                  <a:gd name="connsiteX25" fmla="*/ 308810 w 1175419"/>
                  <a:gd name="connsiteY25" fmla="*/ 928555 h 1680921"/>
                  <a:gd name="connsiteX26" fmla="*/ 399724 w 1175419"/>
                  <a:gd name="connsiteY26" fmla="*/ 888553 h 1680921"/>
                  <a:gd name="connsiteX27" fmla="*/ 476092 w 1175419"/>
                  <a:gd name="connsiteY27" fmla="*/ 910373 h 1680921"/>
                  <a:gd name="connsiteX28" fmla="*/ 483365 w 1175419"/>
                  <a:gd name="connsiteY28" fmla="*/ 1001288 h 1680921"/>
                  <a:gd name="connsiteX29" fmla="*/ 472455 w 1175419"/>
                  <a:gd name="connsiteY29" fmla="*/ 1023108 h 1680921"/>
                  <a:gd name="connsiteX30" fmla="*/ 461545 w 1175419"/>
                  <a:gd name="connsiteY30" fmla="*/ 1117658 h 1680921"/>
                  <a:gd name="connsiteX31" fmla="*/ 425180 w 1175419"/>
                  <a:gd name="connsiteY31" fmla="*/ 1114021 h 1680921"/>
                  <a:gd name="connsiteX32" fmla="*/ 414270 w 1175419"/>
                  <a:gd name="connsiteY32" fmla="*/ 1190388 h 1680921"/>
                  <a:gd name="connsiteX33" fmla="*/ 465182 w 1175419"/>
                  <a:gd name="connsiteY33" fmla="*/ 1223119 h 1680921"/>
                  <a:gd name="connsiteX34" fmla="*/ 450636 w 1175419"/>
                  <a:gd name="connsiteY34" fmla="*/ 1277666 h 1680921"/>
                  <a:gd name="connsiteX35" fmla="*/ 548823 w 1175419"/>
                  <a:gd name="connsiteY35" fmla="*/ 1383126 h 1680921"/>
                  <a:gd name="connsiteX36" fmla="*/ 661557 w 1175419"/>
                  <a:gd name="connsiteY36" fmla="*/ 1274028 h 1680921"/>
                  <a:gd name="connsiteX37" fmla="*/ 752471 w 1175419"/>
                  <a:gd name="connsiteY37" fmla="*/ 1295849 h 1680921"/>
                  <a:gd name="connsiteX38" fmla="*/ 890660 w 1175419"/>
                  <a:gd name="connsiteY38" fmla="*/ 1383126 h 1680921"/>
                  <a:gd name="connsiteX39" fmla="*/ 923389 w 1175419"/>
                  <a:gd name="connsiteY39" fmla="*/ 1361309 h 1680921"/>
                  <a:gd name="connsiteX40" fmla="*/ 832475 w 1175419"/>
                  <a:gd name="connsiteY40" fmla="*/ 1259484 h 1680921"/>
                  <a:gd name="connsiteX41" fmla="*/ 836112 w 1175419"/>
                  <a:gd name="connsiteY41" fmla="*/ 1219481 h 1680921"/>
                  <a:gd name="connsiteX42" fmla="*/ 745197 w 1175419"/>
                  <a:gd name="connsiteY42" fmla="*/ 1143113 h 1680921"/>
                  <a:gd name="connsiteX43" fmla="*/ 741561 w 1175419"/>
                  <a:gd name="connsiteY43" fmla="*/ 1037653 h 1680921"/>
                  <a:gd name="connsiteX44" fmla="*/ 803382 w 1175419"/>
                  <a:gd name="connsiteY44" fmla="*/ 972196 h 1680921"/>
                  <a:gd name="connsiteX45" fmla="*/ 781563 w 1175419"/>
                  <a:gd name="connsiteY45" fmla="*/ 870370 h 1680921"/>
                  <a:gd name="connsiteX46" fmla="*/ 639737 w 1175419"/>
                  <a:gd name="connsiteY46" fmla="*/ 754000 h 1680921"/>
                  <a:gd name="connsiteX47" fmla="*/ 577915 w 1175419"/>
                  <a:gd name="connsiteY47" fmla="*/ 764910 h 1680921"/>
                  <a:gd name="connsiteX48" fmla="*/ 541550 w 1175419"/>
                  <a:gd name="connsiteY48" fmla="*/ 775820 h 1680921"/>
                  <a:gd name="connsiteX49" fmla="*/ 487002 w 1175419"/>
                  <a:gd name="connsiteY49" fmla="*/ 721273 h 1680921"/>
                  <a:gd name="connsiteX50" fmla="*/ 439726 w 1175419"/>
                  <a:gd name="connsiteY50" fmla="*/ 728545 h 1680921"/>
                  <a:gd name="connsiteX51" fmla="*/ 428817 w 1175419"/>
                  <a:gd name="connsiteY51" fmla="*/ 684905 h 1680921"/>
                  <a:gd name="connsiteX52" fmla="*/ 432453 w 1175419"/>
                  <a:gd name="connsiteY52" fmla="*/ 550352 h 1680921"/>
                  <a:gd name="connsiteX53" fmla="*/ 305173 w 1175419"/>
                  <a:gd name="connsiteY53" fmla="*/ 543080 h 1680921"/>
                  <a:gd name="connsiteX54" fmla="*/ 283354 w 1175419"/>
                  <a:gd name="connsiteY54" fmla="*/ 481257 h 1680921"/>
                  <a:gd name="connsiteX55" fmla="*/ 257898 w 1175419"/>
                  <a:gd name="connsiteY55" fmla="*/ 477622 h 1680921"/>
                  <a:gd name="connsiteX56" fmla="*/ 221532 w 1175419"/>
                  <a:gd name="connsiteY56" fmla="*/ 532170 h 1680921"/>
                  <a:gd name="connsiteX57" fmla="*/ 145165 w 1175419"/>
                  <a:gd name="connsiteY57" fmla="*/ 546717 h 1680921"/>
                  <a:gd name="connsiteX58" fmla="*/ 101526 w 1175419"/>
                  <a:gd name="connsiteY58" fmla="*/ 466712 h 1680921"/>
                  <a:gd name="connsiteX59" fmla="*/ 50614 w 1175419"/>
                  <a:gd name="connsiteY59" fmla="*/ 466712 h 1680921"/>
                  <a:gd name="connsiteX60" fmla="*/ 68796 w 1175419"/>
                  <a:gd name="connsiteY60" fmla="*/ 353976 h 1680921"/>
                  <a:gd name="connsiteX61" fmla="*/ 10611 w 1175419"/>
                  <a:gd name="connsiteY61" fmla="*/ 393979 h 1680921"/>
                  <a:gd name="connsiteX62" fmla="*/ 0 w 1175419"/>
                  <a:gd name="connsiteY62" fmla="*/ 376294 h 1680921"/>
                  <a:gd name="connsiteX63" fmla="*/ 0 w 1175419"/>
                  <a:gd name="connsiteY63" fmla="*/ 0 h 1680921"/>
                  <a:gd name="connsiteX0" fmla="*/ 0 w 1175419"/>
                  <a:gd name="connsiteY0" fmla="*/ 0 h 1680921"/>
                  <a:gd name="connsiteX1" fmla="*/ 1175419 w 1175419"/>
                  <a:gd name="connsiteY1" fmla="*/ 1225206 h 1680921"/>
                  <a:gd name="connsiteX2" fmla="*/ 679026 w 1175419"/>
                  <a:gd name="connsiteY2" fmla="*/ 1680921 h 1680921"/>
                  <a:gd name="connsiteX3" fmla="*/ 520343 w 1175419"/>
                  <a:gd name="connsiteY3" fmla="*/ 1680921 h 1680921"/>
                  <a:gd name="connsiteX4" fmla="*/ 519730 w 1175419"/>
                  <a:gd name="connsiteY4" fmla="*/ 1663145 h 1680921"/>
                  <a:gd name="connsiteX5" fmla="*/ 465182 w 1175419"/>
                  <a:gd name="connsiteY5" fmla="*/ 1594050 h 1680921"/>
                  <a:gd name="connsiteX6" fmla="*/ 461545 w 1175419"/>
                  <a:gd name="connsiteY6" fmla="*/ 1568592 h 1680921"/>
                  <a:gd name="connsiteX7" fmla="*/ 385178 w 1175419"/>
                  <a:gd name="connsiteY7" fmla="*/ 1488589 h 1680921"/>
                  <a:gd name="connsiteX8" fmla="*/ 381541 w 1175419"/>
                  <a:gd name="connsiteY8" fmla="*/ 1444949 h 1680921"/>
                  <a:gd name="connsiteX9" fmla="*/ 352448 w 1175419"/>
                  <a:gd name="connsiteY9" fmla="*/ 1423129 h 1680921"/>
                  <a:gd name="connsiteX10" fmla="*/ 316083 w 1175419"/>
                  <a:gd name="connsiteY10" fmla="*/ 1437677 h 1680921"/>
                  <a:gd name="connsiteX11" fmla="*/ 236078 w 1175419"/>
                  <a:gd name="connsiteY11" fmla="*/ 1390399 h 1680921"/>
                  <a:gd name="connsiteX12" fmla="*/ 188803 w 1175419"/>
                  <a:gd name="connsiteY12" fmla="*/ 1317669 h 1680921"/>
                  <a:gd name="connsiteX13" fmla="*/ 156074 w 1175419"/>
                  <a:gd name="connsiteY13" fmla="*/ 1230391 h 1680921"/>
                  <a:gd name="connsiteX14" fmla="*/ 112435 w 1175419"/>
                  <a:gd name="connsiteY14" fmla="*/ 1146751 h 1680921"/>
                  <a:gd name="connsiteX15" fmla="*/ 43341 w 1175419"/>
                  <a:gd name="connsiteY15" fmla="*/ 1048563 h 1680921"/>
                  <a:gd name="connsiteX16" fmla="*/ 46977 w 1175419"/>
                  <a:gd name="connsiteY16" fmla="*/ 964923 h 1680921"/>
                  <a:gd name="connsiteX17" fmla="*/ 101526 w 1175419"/>
                  <a:gd name="connsiteY17" fmla="*/ 910373 h 1680921"/>
                  <a:gd name="connsiteX18" fmla="*/ 79706 w 1175419"/>
                  <a:gd name="connsiteY18" fmla="*/ 834005 h 1680921"/>
                  <a:gd name="connsiteX19" fmla="*/ 141528 w 1175419"/>
                  <a:gd name="connsiteY19" fmla="*/ 637630 h 1680921"/>
                  <a:gd name="connsiteX20" fmla="*/ 283354 w 1175419"/>
                  <a:gd name="connsiteY20" fmla="*/ 717635 h 1680921"/>
                  <a:gd name="connsiteX21" fmla="*/ 297900 w 1175419"/>
                  <a:gd name="connsiteY21" fmla="*/ 764910 h 1680921"/>
                  <a:gd name="connsiteX22" fmla="*/ 326993 w 1175419"/>
                  <a:gd name="connsiteY22" fmla="*/ 764910 h 1680921"/>
                  <a:gd name="connsiteX23" fmla="*/ 366995 w 1175419"/>
                  <a:gd name="connsiteY23" fmla="*/ 786730 h 1680921"/>
                  <a:gd name="connsiteX24" fmla="*/ 312447 w 1175419"/>
                  <a:gd name="connsiteY24" fmla="*/ 870370 h 1680921"/>
                  <a:gd name="connsiteX25" fmla="*/ 308810 w 1175419"/>
                  <a:gd name="connsiteY25" fmla="*/ 928555 h 1680921"/>
                  <a:gd name="connsiteX26" fmla="*/ 399724 w 1175419"/>
                  <a:gd name="connsiteY26" fmla="*/ 888553 h 1680921"/>
                  <a:gd name="connsiteX27" fmla="*/ 476092 w 1175419"/>
                  <a:gd name="connsiteY27" fmla="*/ 910373 h 1680921"/>
                  <a:gd name="connsiteX28" fmla="*/ 483365 w 1175419"/>
                  <a:gd name="connsiteY28" fmla="*/ 1001288 h 1680921"/>
                  <a:gd name="connsiteX29" fmla="*/ 472455 w 1175419"/>
                  <a:gd name="connsiteY29" fmla="*/ 1023108 h 1680921"/>
                  <a:gd name="connsiteX30" fmla="*/ 461545 w 1175419"/>
                  <a:gd name="connsiteY30" fmla="*/ 1117658 h 1680921"/>
                  <a:gd name="connsiteX31" fmla="*/ 425180 w 1175419"/>
                  <a:gd name="connsiteY31" fmla="*/ 1114021 h 1680921"/>
                  <a:gd name="connsiteX32" fmla="*/ 414270 w 1175419"/>
                  <a:gd name="connsiteY32" fmla="*/ 1190388 h 1680921"/>
                  <a:gd name="connsiteX33" fmla="*/ 465182 w 1175419"/>
                  <a:gd name="connsiteY33" fmla="*/ 1223119 h 1680921"/>
                  <a:gd name="connsiteX34" fmla="*/ 450636 w 1175419"/>
                  <a:gd name="connsiteY34" fmla="*/ 1277666 h 1680921"/>
                  <a:gd name="connsiteX35" fmla="*/ 548823 w 1175419"/>
                  <a:gd name="connsiteY35" fmla="*/ 1383126 h 1680921"/>
                  <a:gd name="connsiteX36" fmla="*/ 661557 w 1175419"/>
                  <a:gd name="connsiteY36" fmla="*/ 1274028 h 1680921"/>
                  <a:gd name="connsiteX37" fmla="*/ 752471 w 1175419"/>
                  <a:gd name="connsiteY37" fmla="*/ 1295849 h 1680921"/>
                  <a:gd name="connsiteX38" fmla="*/ 890660 w 1175419"/>
                  <a:gd name="connsiteY38" fmla="*/ 1383126 h 1680921"/>
                  <a:gd name="connsiteX39" fmla="*/ 923389 w 1175419"/>
                  <a:gd name="connsiteY39" fmla="*/ 1361309 h 1680921"/>
                  <a:gd name="connsiteX40" fmla="*/ 832475 w 1175419"/>
                  <a:gd name="connsiteY40" fmla="*/ 1259484 h 1680921"/>
                  <a:gd name="connsiteX41" fmla="*/ 836112 w 1175419"/>
                  <a:gd name="connsiteY41" fmla="*/ 1219481 h 1680921"/>
                  <a:gd name="connsiteX42" fmla="*/ 745197 w 1175419"/>
                  <a:gd name="connsiteY42" fmla="*/ 1143113 h 1680921"/>
                  <a:gd name="connsiteX43" fmla="*/ 741561 w 1175419"/>
                  <a:gd name="connsiteY43" fmla="*/ 1037653 h 1680921"/>
                  <a:gd name="connsiteX44" fmla="*/ 803382 w 1175419"/>
                  <a:gd name="connsiteY44" fmla="*/ 972196 h 1680921"/>
                  <a:gd name="connsiteX45" fmla="*/ 781563 w 1175419"/>
                  <a:gd name="connsiteY45" fmla="*/ 870370 h 1680921"/>
                  <a:gd name="connsiteX46" fmla="*/ 639737 w 1175419"/>
                  <a:gd name="connsiteY46" fmla="*/ 754000 h 1680921"/>
                  <a:gd name="connsiteX47" fmla="*/ 577915 w 1175419"/>
                  <a:gd name="connsiteY47" fmla="*/ 764910 h 1680921"/>
                  <a:gd name="connsiteX48" fmla="*/ 541550 w 1175419"/>
                  <a:gd name="connsiteY48" fmla="*/ 775820 h 1680921"/>
                  <a:gd name="connsiteX49" fmla="*/ 487002 w 1175419"/>
                  <a:gd name="connsiteY49" fmla="*/ 721273 h 1680921"/>
                  <a:gd name="connsiteX50" fmla="*/ 439726 w 1175419"/>
                  <a:gd name="connsiteY50" fmla="*/ 728545 h 1680921"/>
                  <a:gd name="connsiteX51" fmla="*/ 428817 w 1175419"/>
                  <a:gd name="connsiteY51" fmla="*/ 684905 h 1680921"/>
                  <a:gd name="connsiteX52" fmla="*/ 432453 w 1175419"/>
                  <a:gd name="connsiteY52" fmla="*/ 550352 h 1680921"/>
                  <a:gd name="connsiteX53" fmla="*/ 305173 w 1175419"/>
                  <a:gd name="connsiteY53" fmla="*/ 543080 h 1680921"/>
                  <a:gd name="connsiteX54" fmla="*/ 283354 w 1175419"/>
                  <a:gd name="connsiteY54" fmla="*/ 481257 h 1680921"/>
                  <a:gd name="connsiteX55" fmla="*/ 257898 w 1175419"/>
                  <a:gd name="connsiteY55" fmla="*/ 477622 h 1680921"/>
                  <a:gd name="connsiteX56" fmla="*/ 221532 w 1175419"/>
                  <a:gd name="connsiteY56" fmla="*/ 532170 h 1680921"/>
                  <a:gd name="connsiteX57" fmla="*/ 145165 w 1175419"/>
                  <a:gd name="connsiteY57" fmla="*/ 546717 h 1680921"/>
                  <a:gd name="connsiteX58" fmla="*/ 101526 w 1175419"/>
                  <a:gd name="connsiteY58" fmla="*/ 466712 h 1680921"/>
                  <a:gd name="connsiteX59" fmla="*/ 50614 w 1175419"/>
                  <a:gd name="connsiteY59" fmla="*/ 466712 h 1680921"/>
                  <a:gd name="connsiteX60" fmla="*/ 68796 w 1175419"/>
                  <a:gd name="connsiteY60" fmla="*/ 353976 h 1680921"/>
                  <a:gd name="connsiteX61" fmla="*/ 10611 w 1175419"/>
                  <a:gd name="connsiteY61" fmla="*/ 393979 h 1680921"/>
                  <a:gd name="connsiteX62" fmla="*/ 0 w 1175419"/>
                  <a:gd name="connsiteY62" fmla="*/ 376294 h 1680921"/>
                  <a:gd name="connsiteX63" fmla="*/ 91440 w 1175419"/>
                  <a:gd name="connsiteY63" fmla="*/ 91440 h 1680921"/>
                  <a:gd name="connsiteX0" fmla="*/ 1175419 w 1175419"/>
                  <a:gd name="connsiteY0" fmla="*/ 1133766 h 1589481"/>
                  <a:gd name="connsiteX1" fmla="*/ 679026 w 1175419"/>
                  <a:gd name="connsiteY1" fmla="*/ 1589481 h 1589481"/>
                  <a:gd name="connsiteX2" fmla="*/ 520343 w 1175419"/>
                  <a:gd name="connsiteY2" fmla="*/ 1589481 h 1589481"/>
                  <a:gd name="connsiteX3" fmla="*/ 519730 w 1175419"/>
                  <a:gd name="connsiteY3" fmla="*/ 1571705 h 1589481"/>
                  <a:gd name="connsiteX4" fmla="*/ 465182 w 1175419"/>
                  <a:gd name="connsiteY4" fmla="*/ 1502610 h 1589481"/>
                  <a:gd name="connsiteX5" fmla="*/ 461545 w 1175419"/>
                  <a:gd name="connsiteY5" fmla="*/ 1477152 h 1589481"/>
                  <a:gd name="connsiteX6" fmla="*/ 385178 w 1175419"/>
                  <a:gd name="connsiteY6" fmla="*/ 1397149 h 1589481"/>
                  <a:gd name="connsiteX7" fmla="*/ 381541 w 1175419"/>
                  <a:gd name="connsiteY7" fmla="*/ 1353509 h 1589481"/>
                  <a:gd name="connsiteX8" fmla="*/ 352448 w 1175419"/>
                  <a:gd name="connsiteY8" fmla="*/ 1331689 h 1589481"/>
                  <a:gd name="connsiteX9" fmla="*/ 316083 w 1175419"/>
                  <a:gd name="connsiteY9" fmla="*/ 1346237 h 1589481"/>
                  <a:gd name="connsiteX10" fmla="*/ 236078 w 1175419"/>
                  <a:gd name="connsiteY10" fmla="*/ 1298959 h 1589481"/>
                  <a:gd name="connsiteX11" fmla="*/ 188803 w 1175419"/>
                  <a:gd name="connsiteY11" fmla="*/ 1226229 h 1589481"/>
                  <a:gd name="connsiteX12" fmla="*/ 156074 w 1175419"/>
                  <a:gd name="connsiteY12" fmla="*/ 1138951 h 1589481"/>
                  <a:gd name="connsiteX13" fmla="*/ 112435 w 1175419"/>
                  <a:gd name="connsiteY13" fmla="*/ 1055311 h 1589481"/>
                  <a:gd name="connsiteX14" fmla="*/ 43341 w 1175419"/>
                  <a:gd name="connsiteY14" fmla="*/ 957123 h 1589481"/>
                  <a:gd name="connsiteX15" fmla="*/ 46977 w 1175419"/>
                  <a:gd name="connsiteY15" fmla="*/ 873483 h 1589481"/>
                  <a:gd name="connsiteX16" fmla="*/ 101526 w 1175419"/>
                  <a:gd name="connsiteY16" fmla="*/ 818933 h 1589481"/>
                  <a:gd name="connsiteX17" fmla="*/ 79706 w 1175419"/>
                  <a:gd name="connsiteY17" fmla="*/ 742565 h 1589481"/>
                  <a:gd name="connsiteX18" fmla="*/ 141528 w 1175419"/>
                  <a:gd name="connsiteY18" fmla="*/ 546190 h 1589481"/>
                  <a:gd name="connsiteX19" fmla="*/ 283354 w 1175419"/>
                  <a:gd name="connsiteY19" fmla="*/ 626195 h 1589481"/>
                  <a:gd name="connsiteX20" fmla="*/ 297900 w 1175419"/>
                  <a:gd name="connsiteY20" fmla="*/ 673470 h 1589481"/>
                  <a:gd name="connsiteX21" fmla="*/ 326993 w 1175419"/>
                  <a:gd name="connsiteY21" fmla="*/ 673470 h 1589481"/>
                  <a:gd name="connsiteX22" fmla="*/ 366995 w 1175419"/>
                  <a:gd name="connsiteY22" fmla="*/ 695290 h 1589481"/>
                  <a:gd name="connsiteX23" fmla="*/ 312447 w 1175419"/>
                  <a:gd name="connsiteY23" fmla="*/ 778930 h 1589481"/>
                  <a:gd name="connsiteX24" fmla="*/ 308810 w 1175419"/>
                  <a:gd name="connsiteY24" fmla="*/ 837115 h 1589481"/>
                  <a:gd name="connsiteX25" fmla="*/ 399724 w 1175419"/>
                  <a:gd name="connsiteY25" fmla="*/ 797113 h 1589481"/>
                  <a:gd name="connsiteX26" fmla="*/ 476092 w 1175419"/>
                  <a:gd name="connsiteY26" fmla="*/ 818933 h 1589481"/>
                  <a:gd name="connsiteX27" fmla="*/ 483365 w 1175419"/>
                  <a:gd name="connsiteY27" fmla="*/ 909848 h 1589481"/>
                  <a:gd name="connsiteX28" fmla="*/ 472455 w 1175419"/>
                  <a:gd name="connsiteY28" fmla="*/ 931668 h 1589481"/>
                  <a:gd name="connsiteX29" fmla="*/ 461545 w 1175419"/>
                  <a:gd name="connsiteY29" fmla="*/ 1026218 h 1589481"/>
                  <a:gd name="connsiteX30" fmla="*/ 425180 w 1175419"/>
                  <a:gd name="connsiteY30" fmla="*/ 1022581 h 1589481"/>
                  <a:gd name="connsiteX31" fmla="*/ 414270 w 1175419"/>
                  <a:gd name="connsiteY31" fmla="*/ 1098948 h 1589481"/>
                  <a:gd name="connsiteX32" fmla="*/ 465182 w 1175419"/>
                  <a:gd name="connsiteY32" fmla="*/ 1131679 h 1589481"/>
                  <a:gd name="connsiteX33" fmla="*/ 450636 w 1175419"/>
                  <a:gd name="connsiteY33" fmla="*/ 1186226 h 1589481"/>
                  <a:gd name="connsiteX34" fmla="*/ 548823 w 1175419"/>
                  <a:gd name="connsiteY34" fmla="*/ 1291686 h 1589481"/>
                  <a:gd name="connsiteX35" fmla="*/ 661557 w 1175419"/>
                  <a:gd name="connsiteY35" fmla="*/ 1182588 h 1589481"/>
                  <a:gd name="connsiteX36" fmla="*/ 752471 w 1175419"/>
                  <a:gd name="connsiteY36" fmla="*/ 1204409 h 1589481"/>
                  <a:gd name="connsiteX37" fmla="*/ 890660 w 1175419"/>
                  <a:gd name="connsiteY37" fmla="*/ 1291686 h 1589481"/>
                  <a:gd name="connsiteX38" fmla="*/ 923389 w 1175419"/>
                  <a:gd name="connsiteY38" fmla="*/ 1269869 h 1589481"/>
                  <a:gd name="connsiteX39" fmla="*/ 832475 w 1175419"/>
                  <a:gd name="connsiteY39" fmla="*/ 1168044 h 1589481"/>
                  <a:gd name="connsiteX40" fmla="*/ 836112 w 1175419"/>
                  <a:gd name="connsiteY40" fmla="*/ 1128041 h 1589481"/>
                  <a:gd name="connsiteX41" fmla="*/ 745197 w 1175419"/>
                  <a:gd name="connsiteY41" fmla="*/ 1051673 h 1589481"/>
                  <a:gd name="connsiteX42" fmla="*/ 741561 w 1175419"/>
                  <a:gd name="connsiteY42" fmla="*/ 946213 h 1589481"/>
                  <a:gd name="connsiteX43" fmla="*/ 803382 w 1175419"/>
                  <a:gd name="connsiteY43" fmla="*/ 880756 h 1589481"/>
                  <a:gd name="connsiteX44" fmla="*/ 781563 w 1175419"/>
                  <a:gd name="connsiteY44" fmla="*/ 778930 h 1589481"/>
                  <a:gd name="connsiteX45" fmla="*/ 639737 w 1175419"/>
                  <a:gd name="connsiteY45" fmla="*/ 662560 h 1589481"/>
                  <a:gd name="connsiteX46" fmla="*/ 577915 w 1175419"/>
                  <a:gd name="connsiteY46" fmla="*/ 673470 h 1589481"/>
                  <a:gd name="connsiteX47" fmla="*/ 541550 w 1175419"/>
                  <a:gd name="connsiteY47" fmla="*/ 684380 h 1589481"/>
                  <a:gd name="connsiteX48" fmla="*/ 487002 w 1175419"/>
                  <a:gd name="connsiteY48" fmla="*/ 629833 h 1589481"/>
                  <a:gd name="connsiteX49" fmla="*/ 439726 w 1175419"/>
                  <a:gd name="connsiteY49" fmla="*/ 637105 h 1589481"/>
                  <a:gd name="connsiteX50" fmla="*/ 428817 w 1175419"/>
                  <a:gd name="connsiteY50" fmla="*/ 593465 h 1589481"/>
                  <a:gd name="connsiteX51" fmla="*/ 432453 w 1175419"/>
                  <a:gd name="connsiteY51" fmla="*/ 458912 h 1589481"/>
                  <a:gd name="connsiteX52" fmla="*/ 305173 w 1175419"/>
                  <a:gd name="connsiteY52" fmla="*/ 451640 h 1589481"/>
                  <a:gd name="connsiteX53" fmla="*/ 283354 w 1175419"/>
                  <a:gd name="connsiteY53" fmla="*/ 389817 h 1589481"/>
                  <a:gd name="connsiteX54" fmla="*/ 257898 w 1175419"/>
                  <a:gd name="connsiteY54" fmla="*/ 386182 h 1589481"/>
                  <a:gd name="connsiteX55" fmla="*/ 221532 w 1175419"/>
                  <a:gd name="connsiteY55" fmla="*/ 440730 h 1589481"/>
                  <a:gd name="connsiteX56" fmla="*/ 145165 w 1175419"/>
                  <a:gd name="connsiteY56" fmla="*/ 455277 h 1589481"/>
                  <a:gd name="connsiteX57" fmla="*/ 101526 w 1175419"/>
                  <a:gd name="connsiteY57" fmla="*/ 375272 h 1589481"/>
                  <a:gd name="connsiteX58" fmla="*/ 50614 w 1175419"/>
                  <a:gd name="connsiteY58" fmla="*/ 375272 h 1589481"/>
                  <a:gd name="connsiteX59" fmla="*/ 68796 w 1175419"/>
                  <a:gd name="connsiteY59" fmla="*/ 262536 h 1589481"/>
                  <a:gd name="connsiteX60" fmla="*/ 10611 w 1175419"/>
                  <a:gd name="connsiteY60" fmla="*/ 302539 h 1589481"/>
                  <a:gd name="connsiteX61" fmla="*/ 0 w 1175419"/>
                  <a:gd name="connsiteY61" fmla="*/ 284854 h 1589481"/>
                  <a:gd name="connsiteX62" fmla="*/ 91440 w 1175419"/>
                  <a:gd name="connsiteY62" fmla="*/ 0 h 1589481"/>
                  <a:gd name="connsiteX0" fmla="*/ 1175419 w 1175419"/>
                  <a:gd name="connsiteY0" fmla="*/ 871230 h 1326945"/>
                  <a:gd name="connsiteX1" fmla="*/ 679026 w 1175419"/>
                  <a:gd name="connsiteY1" fmla="*/ 1326945 h 1326945"/>
                  <a:gd name="connsiteX2" fmla="*/ 520343 w 1175419"/>
                  <a:gd name="connsiteY2" fmla="*/ 1326945 h 1326945"/>
                  <a:gd name="connsiteX3" fmla="*/ 519730 w 1175419"/>
                  <a:gd name="connsiteY3" fmla="*/ 1309169 h 1326945"/>
                  <a:gd name="connsiteX4" fmla="*/ 465182 w 1175419"/>
                  <a:gd name="connsiteY4" fmla="*/ 1240074 h 1326945"/>
                  <a:gd name="connsiteX5" fmla="*/ 461545 w 1175419"/>
                  <a:gd name="connsiteY5" fmla="*/ 1214616 h 1326945"/>
                  <a:gd name="connsiteX6" fmla="*/ 385178 w 1175419"/>
                  <a:gd name="connsiteY6" fmla="*/ 1134613 h 1326945"/>
                  <a:gd name="connsiteX7" fmla="*/ 381541 w 1175419"/>
                  <a:gd name="connsiteY7" fmla="*/ 1090973 h 1326945"/>
                  <a:gd name="connsiteX8" fmla="*/ 352448 w 1175419"/>
                  <a:gd name="connsiteY8" fmla="*/ 1069153 h 1326945"/>
                  <a:gd name="connsiteX9" fmla="*/ 316083 w 1175419"/>
                  <a:gd name="connsiteY9" fmla="*/ 1083701 h 1326945"/>
                  <a:gd name="connsiteX10" fmla="*/ 236078 w 1175419"/>
                  <a:gd name="connsiteY10" fmla="*/ 1036423 h 1326945"/>
                  <a:gd name="connsiteX11" fmla="*/ 188803 w 1175419"/>
                  <a:gd name="connsiteY11" fmla="*/ 963693 h 1326945"/>
                  <a:gd name="connsiteX12" fmla="*/ 156074 w 1175419"/>
                  <a:gd name="connsiteY12" fmla="*/ 876415 h 1326945"/>
                  <a:gd name="connsiteX13" fmla="*/ 112435 w 1175419"/>
                  <a:gd name="connsiteY13" fmla="*/ 792775 h 1326945"/>
                  <a:gd name="connsiteX14" fmla="*/ 43341 w 1175419"/>
                  <a:gd name="connsiteY14" fmla="*/ 694587 h 1326945"/>
                  <a:gd name="connsiteX15" fmla="*/ 46977 w 1175419"/>
                  <a:gd name="connsiteY15" fmla="*/ 610947 h 1326945"/>
                  <a:gd name="connsiteX16" fmla="*/ 101526 w 1175419"/>
                  <a:gd name="connsiteY16" fmla="*/ 556397 h 1326945"/>
                  <a:gd name="connsiteX17" fmla="*/ 79706 w 1175419"/>
                  <a:gd name="connsiteY17" fmla="*/ 480029 h 1326945"/>
                  <a:gd name="connsiteX18" fmla="*/ 141528 w 1175419"/>
                  <a:gd name="connsiteY18" fmla="*/ 283654 h 1326945"/>
                  <a:gd name="connsiteX19" fmla="*/ 283354 w 1175419"/>
                  <a:gd name="connsiteY19" fmla="*/ 363659 h 1326945"/>
                  <a:gd name="connsiteX20" fmla="*/ 297900 w 1175419"/>
                  <a:gd name="connsiteY20" fmla="*/ 410934 h 1326945"/>
                  <a:gd name="connsiteX21" fmla="*/ 326993 w 1175419"/>
                  <a:gd name="connsiteY21" fmla="*/ 410934 h 1326945"/>
                  <a:gd name="connsiteX22" fmla="*/ 366995 w 1175419"/>
                  <a:gd name="connsiteY22" fmla="*/ 432754 h 1326945"/>
                  <a:gd name="connsiteX23" fmla="*/ 312447 w 1175419"/>
                  <a:gd name="connsiteY23" fmla="*/ 516394 h 1326945"/>
                  <a:gd name="connsiteX24" fmla="*/ 308810 w 1175419"/>
                  <a:gd name="connsiteY24" fmla="*/ 574579 h 1326945"/>
                  <a:gd name="connsiteX25" fmla="*/ 399724 w 1175419"/>
                  <a:gd name="connsiteY25" fmla="*/ 534577 h 1326945"/>
                  <a:gd name="connsiteX26" fmla="*/ 476092 w 1175419"/>
                  <a:gd name="connsiteY26" fmla="*/ 556397 h 1326945"/>
                  <a:gd name="connsiteX27" fmla="*/ 483365 w 1175419"/>
                  <a:gd name="connsiteY27" fmla="*/ 647312 h 1326945"/>
                  <a:gd name="connsiteX28" fmla="*/ 472455 w 1175419"/>
                  <a:gd name="connsiteY28" fmla="*/ 669132 h 1326945"/>
                  <a:gd name="connsiteX29" fmla="*/ 461545 w 1175419"/>
                  <a:gd name="connsiteY29" fmla="*/ 763682 h 1326945"/>
                  <a:gd name="connsiteX30" fmla="*/ 425180 w 1175419"/>
                  <a:gd name="connsiteY30" fmla="*/ 760045 h 1326945"/>
                  <a:gd name="connsiteX31" fmla="*/ 414270 w 1175419"/>
                  <a:gd name="connsiteY31" fmla="*/ 836412 h 1326945"/>
                  <a:gd name="connsiteX32" fmla="*/ 465182 w 1175419"/>
                  <a:gd name="connsiteY32" fmla="*/ 869143 h 1326945"/>
                  <a:gd name="connsiteX33" fmla="*/ 450636 w 1175419"/>
                  <a:gd name="connsiteY33" fmla="*/ 923690 h 1326945"/>
                  <a:gd name="connsiteX34" fmla="*/ 548823 w 1175419"/>
                  <a:gd name="connsiteY34" fmla="*/ 1029150 h 1326945"/>
                  <a:gd name="connsiteX35" fmla="*/ 661557 w 1175419"/>
                  <a:gd name="connsiteY35" fmla="*/ 920052 h 1326945"/>
                  <a:gd name="connsiteX36" fmla="*/ 752471 w 1175419"/>
                  <a:gd name="connsiteY36" fmla="*/ 941873 h 1326945"/>
                  <a:gd name="connsiteX37" fmla="*/ 890660 w 1175419"/>
                  <a:gd name="connsiteY37" fmla="*/ 1029150 h 1326945"/>
                  <a:gd name="connsiteX38" fmla="*/ 923389 w 1175419"/>
                  <a:gd name="connsiteY38" fmla="*/ 1007333 h 1326945"/>
                  <a:gd name="connsiteX39" fmla="*/ 832475 w 1175419"/>
                  <a:gd name="connsiteY39" fmla="*/ 905508 h 1326945"/>
                  <a:gd name="connsiteX40" fmla="*/ 836112 w 1175419"/>
                  <a:gd name="connsiteY40" fmla="*/ 865505 h 1326945"/>
                  <a:gd name="connsiteX41" fmla="*/ 745197 w 1175419"/>
                  <a:gd name="connsiteY41" fmla="*/ 789137 h 1326945"/>
                  <a:gd name="connsiteX42" fmla="*/ 741561 w 1175419"/>
                  <a:gd name="connsiteY42" fmla="*/ 683677 h 1326945"/>
                  <a:gd name="connsiteX43" fmla="*/ 803382 w 1175419"/>
                  <a:gd name="connsiteY43" fmla="*/ 618220 h 1326945"/>
                  <a:gd name="connsiteX44" fmla="*/ 781563 w 1175419"/>
                  <a:gd name="connsiteY44" fmla="*/ 516394 h 1326945"/>
                  <a:gd name="connsiteX45" fmla="*/ 639737 w 1175419"/>
                  <a:gd name="connsiteY45" fmla="*/ 400024 h 1326945"/>
                  <a:gd name="connsiteX46" fmla="*/ 577915 w 1175419"/>
                  <a:gd name="connsiteY46" fmla="*/ 410934 h 1326945"/>
                  <a:gd name="connsiteX47" fmla="*/ 541550 w 1175419"/>
                  <a:gd name="connsiteY47" fmla="*/ 421844 h 1326945"/>
                  <a:gd name="connsiteX48" fmla="*/ 487002 w 1175419"/>
                  <a:gd name="connsiteY48" fmla="*/ 367297 h 1326945"/>
                  <a:gd name="connsiteX49" fmla="*/ 439726 w 1175419"/>
                  <a:gd name="connsiteY49" fmla="*/ 374569 h 1326945"/>
                  <a:gd name="connsiteX50" fmla="*/ 428817 w 1175419"/>
                  <a:gd name="connsiteY50" fmla="*/ 330929 h 1326945"/>
                  <a:gd name="connsiteX51" fmla="*/ 432453 w 1175419"/>
                  <a:gd name="connsiteY51" fmla="*/ 196376 h 1326945"/>
                  <a:gd name="connsiteX52" fmla="*/ 305173 w 1175419"/>
                  <a:gd name="connsiteY52" fmla="*/ 189104 h 1326945"/>
                  <a:gd name="connsiteX53" fmla="*/ 283354 w 1175419"/>
                  <a:gd name="connsiteY53" fmla="*/ 127281 h 1326945"/>
                  <a:gd name="connsiteX54" fmla="*/ 257898 w 1175419"/>
                  <a:gd name="connsiteY54" fmla="*/ 123646 h 1326945"/>
                  <a:gd name="connsiteX55" fmla="*/ 221532 w 1175419"/>
                  <a:gd name="connsiteY55" fmla="*/ 178194 h 1326945"/>
                  <a:gd name="connsiteX56" fmla="*/ 145165 w 1175419"/>
                  <a:gd name="connsiteY56" fmla="*/ 192741 h 1326945"/>
                  <a:gd name="connsiteX57" fmla="*/ 101526 w 1175419"/>
                  <a:gd name="connsiteY57" fmla="*/ 112736 h 1326945"/>
                  <a:gd name="connsiteX58" fmla="*/ 50614 w 1175419"/>
                  <a:gd name="connsiteY58" fmla="*/ 112736 h 1326945"/>
                  <a:gd name="connsiteX59" fmla="*/ 68796 w 1175419"/>
                  <a:gd name="connsiteY59" fmla="*/ 0 h 1326945"/>
                  <a:gd name="connsiteX60" fmla="*/ 10611 w 1175419"/>
                  <a:gd name="connsiteY60" fmla="*/ 40003 h 1326945"/>
                  <a:gd name="connsiteX61" fmla="*/ 0 w 1175419"/>
                  <a:gd name="connsiteY61" fmla="*/ 22318 h 1326945"/>
                  <a:gd name="connsiteX0" fmla="*/ 679026 w 923389"/>
                  <a:gd name="connsiteY0" fmla="*/ 1326945 h 1326945"/>
                  <a:gd name="connsiteX1" fmla="*/ 520343 w 923389"/>
                  <a:gd name="connsiteY1" fmla="*/ 1326945 h 1326945"/>
                  <a:gd name="connsiteX2" fmla="*/ 519730 w 923389"/>
                  <a:gd name="connsiteY2" fmla="*/ 1309169 h 1326945"/>
                  <a:gd name="connsiteX3" fmla="*/ 465182 w 923389"/>
                  <a:gd name="connsiteY3" fmla="*/ 1240074 h 1326945"/>
                  <a:gd name="connsiteX4" fmla="*/ 461545 w 923389"/>
                  <a:gd name="connsiteY4" fmla="*/ 1214616 h 1326945"/>
                  <a:gd name="connsiteX5" fmla="*/ 385178 w 923389"/>
                  <a:gd name="connsiteY5" fmla="*/ 1134613 h 1326945"/>
                  <a:gd name="connsiteX6" fmla="*/ 381541 w 923389"/>
                  <a:gd name="connsiteY6" fmla="*/ 1090973 h 1326945"/>
                  <a:gd name="connsiteX7" fmla="*/ 352448 w 923389"/>
                  <a:gd name="connsiteY7" fmla="*/ 1069153 h 1326945"/>
                  <a:gd name="connsiteX8" fmla="*/ 316083 w 923389"/>
                  <a:gd name="connsiteY8" fmla="*/ 1083701 h 1326945"/>
                  <a:gd name="connsiteX9" fmla="*/ 236078 w 923389"/>
                  <a:gd name="connsiteY9" fmla="*/ 1036423 h 1326945"/>
                  <a:gd name="connsiteX10" fmla="*/ 188803 w 923389"/>
                  <a:gd name="connsiteY10" fmla="*/ 963693 h 1326945"/>
                  <a:gd name="connsiteX11" fmla="*/ 156074 w 923389"/>
                  <a:gd name="connsiteY11" fmla="*/ 876415 h 1326945"/>
                  <a:gd name="connsiteX12" fmla="*/ 112435 w 923389"/>
                  <a:gd name="connsiteY12" fmla="*/ 792775 h 1326945"/>
                  <a:gd name="connsiteX13" fmla="*/ 43341 w 923389"/>
                  <a:gd name="connsiteY13" fmla="*/ 694587 h 1326945"/>
                  <a:gd name="connsiteX14" fmla="*/ 46977 w 923389"/>
                  <a:gd name="connsiteY14" fmla="*/ 610947 h 1326945"/>
                  <a:gd name="connsiteX15" fmla="*/ 101526 w 923389"/>
                  <a:gd name="connsiteY15" fmla="*/ 556397 h 1326945"/>
                  <a:gd name="connsiteX16" fmla="*/ 79706 w 923389"/>
                  <a:gd name="connsiteY16" fmla="*/ 480029 h 1326945"/>
                  <a:gd name="connsiteX17" fmla="*/ 141528 w 923389"/>
                  <a:gd name="connsiteY17" fmla="*/ 283654 h 1326945"/>
                  <a:gd name="connsiteX18" fmla="*/ 283354 w 923389"/>
                  <a:gd name="connsiteY18" fmla="*/ 363659 h 1326945"/>
                  <a:gd name="connsiteX19" fmla="*/ 297900 w 923389"/>
                  <a:gd name="connsiteY19" fmla="*/ 410934 h 1326945"/>
                  <a:gd name="connsiteX20" fmla="*/ 326993 w 923389"/>
                  <a:gd name="connsiteY20" fmla="*/ 410934 h 1326945"/>
                  <a:gd name="connsiteX21" fmla="*/ 366995 w 923389"/>
                  <a:gd name="connsiteY21" fmla="*/ 432754 h 1326945"/>
                  <a:gd name="connsiteX22" fmla="*/ 312447 w 923389"/>
                  <a:gd name="connsiteY22" fmla="*/ 516394 h 1326945"/>
                  <a:gd name="connsiteX23" fmla="*/ 308810 w 923389"/>
                  <a:gd name="connsiteY23" fmla="*/ 574579 h 1326945"/>
                  <a:gd name="connsiteX24" fmla="*/ 399724 w 923389"/>
                  <a:gd name="connsiteY24" fmla="*/ 534577 h 1326945"/>
                  <a:gd name="connsiteX25" fmla="*/ 476092 w 923389"/>
                  <a:gd name="connsiteY25" fmla="*/ 556397 h 1326945"/>
                  <a:gd name="connsiteX26" fmla="*/ 483365 w 923389"/>
                  <a:gd name="connsiteY26" fmla="*/ 647312 h 1326945"/>
                  <a:gd name="connsiteX27" fmla="*/ 472455 w 923389"/>
                  <a:gd name="connsiteY27" fmla="*/ 669132 h 1326945"/>
                  <a:gd name="connsiteX28" fmla="*/ 461545 w 923389"/>
                  <a:gd name="connsiteY28" fmla="*/ 763682 h 1326945"/>
                  <a:gd name="connsiteX29" fmla="*/ 425180 w 923389"/>
                  <a:gd name="connsiteY29" fmla="*/ 760045 h 1326945"/>
                  <a:gd name="connsiteX30" fmla="*/ 414270 w 923389"/>
                  <a:gd name="connsiteY30" fmla="*/ 836412 h 1326945"/>
                  <a:gd name="connsiteX31" fmla="*/ 465182 w 923389"/>
                  <a:gd name="connsiteY31" fmla="*/ 869143 h 1326945"/>
                  <a:gd name="connsiteX32" fmla="*/ 450636 w 923389"/>
                  <a:gd name="connsiteY32" fmla="*/ 923690 h 1326945"/>
                  <a:gd name="connsiteX33" fmla="*/ 548823 w 923389"/>
                  <a:gd name="connsiteY33" fmla="*/ 1029150 h 1326945"/>
                  <a:gd name="connsiteX34" fmla="*/ 661557 w 923389"/>
                  <a:gd name="connsiteY34" fmla="*/ 920052 h 1326945"/>
                  <a:gd name="connsiteX35" fmla="*/ 752471 w 923389"/>
                  <a:gd name="connsiteY35" fmla="*/ 941873 h 1326945"/>
                  <a:gd name="connsiteX36" fmla="*/ 890660 w 923389"/>
                  <a:gd name="connsiteY36" fmla="*/ 1029150 h 1326945"/>
                  <a:gd name="connsiteX37" fmla="*/ 923389 w 923389"/>
                  <a:gd name="connsiteY37" fmla="*/ 1007333 h 1326945"/>
                  <a:gd name="connsiteX38" fmla="*/ 832475 w 923389"/>
                  <a:gd name="connsiteY38" fmla="*/ 905508 h 1326945"/>
                  <a:gd name="connsiteX39" fmla="*/ 836112 w 923389"/>
                  <a:gd name="connsiteY39" fmla="*/ 865505 h 1326945"/>
                  <a:gd name="connsiteX40" fmla="*/ 745197 w 923389"/>
                  <a:gd name="connsiteY40" fmla="*/ 789137 h 1326945"/>
                  <a:gd name="connsiteX41" fmla="*/ 741561 w 923389"/>
                  <a:gd name="connsiteY41" fmla="*/ 683677 h 1326945"/>
                  <a:gd name="connsiteX42" fmla="*/ 803382 w 923389"/>
                  <a:gd name="connsiteY42" fmla="*/ 618220 h 1326945"/>
                  <a:gd name="connsiteX43" fmla="*/ 781563 w 923389"/>
                  <a:gd name="connsiteY43" fmla="*/ 516394 h 1326945"/>
                  <a:gd name="connsiteX44" fmla="*/ 639737 w 923389"/>
                  <a:gd name="connsiteY44" fmla="*/ 400024 h 1326945"/>
                  <a:gd name="connsiteX45" fmla="*/ 577915 w 923389"/>
                  <a:gd name="connsiteY45" fmla="*/ 410934 h 1326945"/>
                  <a:gd name="connsiteX46" fmla="*/ 541550 w 923389"/>
                  <a:gd name="connsiteY46" fmla="*/ 421844 h 1326945"/>
                  <a:gd name="connsiteX47" fmla="*/ 487002 w 923389"/>
                  <a:gd name="connsiteY47" fmla="*/ 367297 h 1326945"/>
                  <a:gd name="connsiteX48" fmla="*/ 439726 w 923389"/>
                  <a:gd name="connsiteY48" fmla="*/ 374569 h 1326945"/>
                  <a:gd name="connsiteX49" fmla="*/ 428817 w 923389"/>
                  <a:gd name="connsiteY49" fmla="*/ 330929 h 1326945"/>
                  <a:gd name="connsiteX50" fmla="*/ 432453 w 923389"/>
                  <a:gd name="connsiteY50" fmla="*/ 196376 h 1326945"/>
                  <a:gd name="connsiteX51" fmla="*/ 305173 w 923389"/>
                  <a:gd name="connsiteY51" fmla="*/ 189104 h 1326945"/>
                  <a:gd name="connsiteX52" fmla="*/ 283354 w 923389"/>
                  <a:gd name="connsiteY52" fmla="*/ 127281 h 1326945"/>
                  <a:gd name="connsiteX53" fmla="*/ 257898 w 923389"/>
                  <a:gd name="connsiteY53" fmla="*/ 123646 h 1326945"/>
                  <a:gd name="connsiteX54" fmla="*/ 221532 w 923389"/>
                  <a:gd name="connsiteY54" fmla="*/ 178194 h 1326945"/>
                  <a:gd name="connsiteX55" fmla="*/ 145165 w 923389"/>
                  <a:gd name="connsiteY55" fmla="*/ 192741 h 1326945"/>
                  <a:gd name="connsiteX56" fmla="*/ 101526 w 923389"/>
                  <a:gd name="connsiteY56" fmla="*/ 112736 h 1326945"/>
                  <a:gd name="connsiteX57" fmla="*/ 50614 w 923389"/>
                  <a:gd name="connsiteY57" fmla="*/ 112736 h 1326945"/>
                  <a:gd name="connsiteX58" fmla="*/ 68796 w 923389"/>
                  <a:gd name="connsiteY58" fmla="*/ 0 h 1326945"/>
                  <a:gd name="connsiteX59" fmla="*/ 10611 w 923389"/>
                  <a:gd name="connsiteY59" fmla="*/ 40003 h 1326945"/>
                  <a:gd name="connsiteX60" fmla="*/ 0 w 923389"/>
                  <a:gd name="connsiteY60" fmla="*/ 22318 h 1326945"/>
                  <a:gd name="connsiteX0" fmla="*/ 520343 w 923389"/>
                  <a:gd name="connsiteY0" fmla="*/ 1326945 h 1326945"/>
                  <a:gd name="connsiteX1" fmla="*/ 519730 w 923389"/>
                  <a:gd name="connsiteY1" fmla="*/ 1309169 h 1326945"/>
                  <a:gd name="connsiteX2" fmla="*/ 465182 w 923389"/>
                  <a:gd name="connsiteY2" fmla="*/ 1240074 h 1326945"/>
                  <a:gd name="connsiteX3" fmla="*/ 461545 w 923389"/>
                  <a:gd name="connsiteY3" fmla="*/ 1214616 h 1326945"/>
                  <a:gd name="connsiteX4" fmla="*/ 385178 w 923389"/>
                  <a:gd name="connsiteY4" fmla="*/ 1134613 h 1326945"/>
                  <a:gd name="connsiteX5" fmla="*/ 381541 w 923389"/>
                  <a:gd name="connsiteY5" fmla="*/ 1090973 h 1326945"/>
                  <a:gd name="connsiteX6" fmla="*/ 352448 w 923389"/>
                  <a:gd name="connsiteY6" fmla="*/ 1069153 h 1326945"/>
                  <a:gd name="connsiteX7" fmla="*/ 316083 w 923389"/>
                  <a:gd name="connsiteY7" fmla="*/ 1083701 h 1326945"/>
                  <a:gd name="connsiteX8" fmla="*/ 236078 w 923389"/>
                  <a:gd name="connsiteY8" fmla="*/ 1036423 h 1326945"/>
                  <a:gd name="connsiteX9" fmla="*/ 188803 w 923389"/>
                  <a:gd name="connsiteY9" fmla="*/ 963693 h 1326945"/>
                  <a:gd name="connsiteX10" fmla="*/ 156074 w 923389"/>
                  <a:gd name="connsiteY10" fmla="*/ 876415 h 1326945"/>
                  <a:gd name="connsiteX11" fmla="*/ 112435 w 923389"/>
                  <a:gd name="connsiteY11" fmla="*/ 792775 h 1326945"/>
                  <a:gd name="connsiteX12" fmla="*/ 43341 w 923389"/>
                  <a:gd name="connsiteY12" fmla="*/ 694587 h 1326945"/>
                  <a:gd name="connsiteX13" fmla="*/ 46977 w 923389"/>
                  <a:gd name="connsiteY13" fmla="*/ 610947 h 1326945"/>
                  <a:gd name="connsiteX14" fmla="*/ 101526 w 923389"/>
                  <a:gd name="connsiteY14" fmla="*/ 556397 h 1326945"/>
                  <a:gd name="connsiteX15" fmla="*/ 79706 w 923389"/>
                  <a:gd name="connsiteY15" fmla="*/ 480029 h 1326945"/>
                  <a:gd name="connsiteX16" fmla="*/ 141528 w 923389"/>
                  <a:gd name="connsiteY16" fmla="*/ 283654 h 1326945"/>
                  <a:gd name="connsiteX17" fmla="*/ 283354 w 923389"/>
                  <a:gd name="connsiteY17" fmla="*/ 363659 h 1326945"/>
                  <a:gd name="connsiteX18" fmla="*/ 297900 w 923389"/>
                  <a:gd name="connsiteY18" fmla="*/ 410934 h 1326945"/>
                  <a:gd name="connsiteX19" fmla="*/ 326993 w 923389"/>
                  <a:gd name="connsiteY19" fmla="*/ 410934 h 1326945"/>
                  <a:gd name="connsiteX20" fmla="*/ 366995 w 923389"/>
                  <a:gd name="connsiteY20" fmla="*/ 432754 h 1326945"/>
                  <a:gd name="connsiteX21" fmla="*/ 312447 w 923389"/>
                  <a:gd name="connsiteY21" fmla="*/ 516394 h 1326945"/>
                  <a:gd name="connsiteX22" fmla="*/ 308810 w 923389"/>
                  <a:gd name="connsiteY22" fmla="*/ 574579 h 1326945"/>
                  <a:gd name="connsiteX23" fmla="*/ 399724 w 923389"/>
                  <a:gd name="connsiteY23" fmla="*/ 534577 h 1326945"/>
                  <a:gd name="connsiteX24" fmla="*/ 476092 w 923389"/>
                  <a:gd name="connsiteY24" fmla="*/ 556397 h 1326945"/>
                  <a:gd name="connsiteX25" fmla="*/ 483365 w 923389"/>
                  <a:gd name="connsiteY25" fmla="*/ 647312 h 1326945"/>
                  <a:gd name="connsiteX26" fmla="*/ 472455 w 923389"/>
                  <a:gd name="connsiteY26" fmla="*/ 669132 h 1326945"/>
                  <a:gd name="connsiteX27" fmla="*/ 461545 w 923389"/>
                  <a:gd name="connsiteY27" fmla="*/ 763682 h 1326945"/>
                  <a:gd name="connsiteX28" fmla="*/ 425180 w 923389"/>
                  <a:gd name="connsiteY28" fmla="*/ 760045 h 1326945"/>
                  <a:gd name="connsiteX29" fmla="*/ 414270 w 923389"/>
                  <a:gd name="connsiteY29" fmla="*/ 836412 h 1326945"/>
                  <a:gd name="connsiteX30" fmla="*/ 465182 w 923389"/>
                  <a:gd name="connsiteY30" fmla="*/ 869143 h 1326945"/>
                  <a:gd name="connsiteX31" fmla="*/ 450636 w 923389"/>
                  <a:gd name="connsiteY31" fmla="*/ 923690 h 1326945"/>
                  <a:gd name="connsiteX32" fmla="*/ 548823 w 923389"/>
                  <a:gd name="connsiteY32" fmla="*/ 1029150 h 1326945"/>
                  <a:gd name="connsiteX33" fmla="*/ 661557 w 923389"/>
                  <a:gd name="connsiteY33" fmla="*/ 920052 h 1326945"/>
                  <a:gd name="connsiteX34" fmla="*/ 752471 w 923389"/>
                  <a:gd name="connsiteY34" fmla="*/ 941873 h 1326945"/>
                  <a:gd name="connsiteX35" fmla="*/ 890660 w 923389"/>
                  <a:gd name="connsiteY35" fmla="*/ 1029150 h 1326945"/>
                  <a:gd name="connsiteX36" fmla="*/ 923389 w 923389"/>
                  <a:gd name="connsiteY36" fmla="*/ 1007333 h 1326945"/>
                  <a:gd name="connsiteX37" fmla="*/ 832475 w 923389"/>
                  <a:gd name="connsiteY37" fmla="*/ 905508 h 1326945"/>
                  <a:gd name="connsiteX38" fmla="*/ 836112 w 923389"/>
                  <a:gd name="connsiteY38" fmla="*/ 865505 h 1326945"/>
                  <a:gd name="connsiteX39" fmla="*/ 745197 w 923389"/>
                  <a:gd name="connsiteY39" fmla="*/ 789137 h 1326945"/>
                  <a:gd name="connsiteX40" fmla="*/ 741561 w 923389"/>
                  <a:gd name="connsiteY40" fmla="*/ 683677 h 1326945"/>
                  <a:gd name="connsiteX41" fmla="*/ 803382 w 923389"/>
                  <a:gd name="connsiteY41" fmla="*/ 618220 h 1326945"/>
                  <a:gd name="connsiteX42" fmla="*/ 781563 w 923389"/>
                  <a:gd name="connsiteY42" fmla="*/ 516394 h 1326945"/>
                  <a:gd name="connsiteX43" fmla="*/ 639737 w 923389"/>
                  <a:gd name="connsiteY43" fmla="*/ 400024 h 1326945"/>
                  <a:gd name="connsiteX44" fmla="*/ 577915 w 923389"/>
                  <a:gd name="connsiteY44" fmla="*/ 410934 h 1326945"/>
                  <a:gd name="connsiteX45" fmla="*/ 541550 w 923389"/>
                  <a:gd name="connsiteY45" fmla="*/ 421844 h 1326945"/>
                  <a:gd name="connsiteX46" fmla="*/ 487002 w 923389"/>
                  <a:gd name="connsiteY46" fmla="*/ 367297 h 1326945"/>
                  <a:gd name="connsiteX47" fmla="*/ 439726 w 923389"/>
                  <a:gd name="connsiteY47" fmla="*/ 374569 h 1326945"/>
                  <a:gd name="connsiteX48" fmla="*/ 428817 w 923389"/>
                  <a:gd name="connsiteY48" fmla="*/ 330929 h 1326945"/>
                  <a:gd name="connsiteX49" fmla="*/ 432453 w 923389"/>
                  <a:gd name="connsiteY49" fmla="*/ 196376 h 1326945"/>
                  <a:gd name="connsiteX50" fmla="*/ 305173 w 923389"/>
                  <a:gd name="connsiteY50" fmla="*/ 189104 h 1326945"/>
                  <a:gd name="connsiteX51" fmla="*/ 283354 w 923389"/>
                  <a:gd name="connsiteY51" fmla="*/ 127281 h 1326945"/>
                  <a:gd name="connsiteX52" fmla="*/ 257898 w 923389"/>
                  <a:gd name="connsiteY52" fmla="*/ 123646 h 1326945"/>
                  <a:gd name="connsiteX53" fmla="*/ 221532 w 923389"/>
                  <a:gd name="connsiteY53" fmla="*/ 178194 h 1326945"/>
                  <a:gd name="connsiteX54" fmla="*/ 145165 w 923389"/>
                  <a:gd name="connsiteY54" fmla="*/ 192741 h 1326945"/>
                  <a:gd name="connsiteX55" fmla="*/ 101526 w 923389"/>
                  <a:gd name="connsiteY55" fmla="*/ 112736 h 1326945"/>
                  <a:gd name="connsiteX56" fmla="*/ 50614 w 923389"/>
                  <a:gd name="connsiteY56" fmla="*/ 112736 h 1326945"/>
                  <a:gd name="connsiteX57" fmla="*/ 68796 w 923389"/>
                  <a:gd name="connsiteY57" fmla="*/ 0 h 1326945"/>
                  <a:gd name="connsiteX58" fmla="*/ 10611 w 923389"/>
                  <a:gd name="connsiteY58" fmla="*/ 40003 h 1326945"/>
                  <a:gd name="connsiteX59" fmla="*/ 0 w 923389"/>
                  <a:gd name="connsiteY59" fmla="*/ 22318 h 1326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923389" h="1326945">
                    <a:moveTo>
                      <a:pt x="520343" y="1326945"/>
                    </a:moveTo>
                    <a:cubicBezTo>
                      <a:pt x="520139" y="1321020"/>
                      <a:pt x="519934" y="1315094"/>
                      <a:pt x="519730" y="1309169"/>
                    </a:cubicBezTo>
                    <a:lnTo>
                      <a:pt x="465182" y="1240074"/>
                    </a:lnTo>
                    <a:lnTo>
                      <a:pt x="461545" y="1214616"/>
                    </a:lnTo>
                    <a:lnTo>
                      <a:pt x="385178" y="1134613"/>
                    </a:lnTo>
                    <a:lnTo>
                      <a:pt x="381541" y="1090973"/>
                    </a:lnTo>
                    <a:lnTo>
                      <a:pt x="352448" y="1069153"/>
                    </a:lnTo>
                    <a:lnTo>
                      <a:pt x="316083" y="1083701"/>
                    </a:lnTo>
                    <a:lnTo>
                      <a:pt x="236078" y="1036423"/>
                    </a:lnTo>
                    <a:lnTo>
                      <a:pt x="188803" y="963693"/>
                    </a:lnTo>
                    <a:lnTo>
                      <a:pt x="156074" y="876415"/>
                    </a:lnTo>
                    <a:lnTo>
                      <a:pt x="112435" y="792775"/>
                    </a:lnTo>
                    <a:lnTo>
                      <a:pt x="43341" y="694587"/>
                    </a:lnTo>
                    <a:lnTo>
                      <a:pt x="46977" y="610947"/>
                    </a:lnTo>
                    <a:lnTo>
                      <a:pt x="101526" y="556397"/>
                    </a:lnTo>
                    <a:lnTo>
                      <a:pt x="79706" y="480029"/>
                    </a:lnTo>
                    <a:lnTo>
                      <a:pt x="141528" y="283654"/>
                    </a:lnTo>
                    <a:lnTo>
                      <a:pt x="283354" y="363659"/>
                    </a:lnTo>
                    <a:lnTo>
                      <a:pt x="297900" y="410934"/>
                    </a:lnTo>
                    <a:lnTo>
                      <a:pt x="326993" y="410934"/>
                    </a:lnTo>
                    <a:lnTo>
                      <a:pt x="366995" y="432754"/>
                    </a:lnTo>
                    <a:lnTo>
                      <a:pt x="312447" y="516394"/>
                    </a:lnTo>
                    <a:lnTo>
                      <a:pt x="308810" y="574579"/>
                    </a:lnTo>
                    <a:lnTo>
                      <a:pt x="399724" y="534577"/>
                    </a:lnTo>
                    <a:lnTo>
                      <a:pt x="476092" y="556397"/>
                    </a:lnTo>
                    <a:lnTo>
                      <a:pt x="483365" y="647312"/>
                    </a:lnTo>
                    <a:lnTo>
                      <a:pt x="472455" y="669132"/>
                    </a:lnTo>
                    <a:lnTo>
                      <a:pt x="461545" y="763682"/>
                    </a:lnTo>
                    <a:lnTo>
                      <a:pt x="425180" y="760045"/>
                    </a:lnTo>
                    <a:lnTo>
                      <a:pt x="414270" y="836412"/>
                    </a:lnTo>
                    <a:lnTo>
                      <a:pt x="465182" y="869143"/>
                    </a:lnTo>
                    <a:lnTo>
                      <a:pt x="450636" y="923690"/>
                    </a:lnTo>
                    <a:lnTo>
                      <a:pt x="548823" y="1029150"/>
                    </a:lnTo>
                    <a:lnTo>
                      <a:pt x="661557" y="920052"/>
                    </a:lnTo>
                    <a:lnTo>
                      <a:pt x="752471" y="941873"/>
                    </a:lnTo>
                    <a:lnTo>
                      <a:pt x="890660" y="1029150"/>
                    </a:lnTo>
                    <a:lnTo>
                      <a:pt x="923389" y="1007333"/>
                    </a:lnTo>
                    <a:lnTo>
                      <a:pt x="832475" y="905508"/>
                    </a:lnTo>
                    <a:lnTo>
                      <a:pt x="836112" y="865505"/>
                    </a:lnTo>
                    <a:lnTo>
                      <a:pt x="745197" y="789137"/>
                    </a:lnTo>
                    <a:lnTo>
                      <a:pt x="741561" y="683677"/>
                    </a:lnTo>
                    <a:lnTo>
                      <a:pt x="803382" y="618220"/>
                    </a:lnTo>
                    <a:lnTo>
                      <a:pt x="781563" y="516394"/>
                    </a:lnTo>
                    <a:lnTo>
                      <a:pt x="639737" y="400024"/>
                    </a:lnTo>
                    <a:lnTo>
                      <a:pt x="577915" y="410934"/>
                    </a:lnTo>
                    <a:lnTo>
                      <a:pt x="541550" y="421844"/>
                    </a:lnTo>
                    <a:lnTo>
                      <a:pt x="487002" y="367297"/>
                    </a:lnTo>
                    <a:lnTo>
                      <a:pt x="439726" y="374569"/>
                    </a:lnTo>
                    <a:lnTo>
                      <a:pt x="428817" y="330929"/>
                    </a:lnTo>
                    <a:lnTo>
                      <a:pt x="432453" y="196376"/>
                    </a:lnTo>
                    <a:lnTo>
                      <a:pt x="305173" y="189104"/>
                    </a:lnTo>
                    <a:lnTo>
                      <a:pt x="283354" y="127281"/>
                    </a:lnTo>
                    <a:lnTo>
                      <a:pt x="257898" y="123646"/>
                    </a:lnTo>
                    <a:lnTo>
                      <a:pt x="221532" y="178194"/>
                    </a:lnTo>
                    <a:lnTo>
                      <a:pt x="145165" y="192741"/>
                    </a:lnTo>
                    <a:lnTo>
                      <a:pt x="101526" y="112736"/>
                    </a:lnTo>
                    <a:lnTo>
                      <a:pt x="50614" y="112736"/>
                    </a:lnTo>
                    <a:lnTo>
                      <a:pt x="68796" y="0"/>
                    </a:lnTo>
                    <a:lnTo>
                      <a:pt x="10611" y="40003"/>
                    </a:lnTo>
                    <a:lnTo>
                      <a:pt x="0" y="2231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F435FED9-EA21-02DF-48B9-BC2A954A2FF8}"/>
                  </a:ext>
                </a:extLst>
              </p:cNvPr>
              <p:cNvSpPr/>
              <p:nvPr/>
            </p:nvSpPr>
            <p:spPr>
              <a:xfrm>
                <a:off x="659129" y="4631124"/>
                <a:ext cx="1807074" cy="1825153"/>
              </a:xfrm>
              <a:custGeom>
                <a:avLst/>
                <a:gdLst>
                  <a:gd name="connsiteX0" fmla="*/ 152438 w 1807074"/>
                  <a:gd name="connsiteY0" fmla="*/ 0 h 1825153"/>
                  <a:gd name="connsiteX1" fmla="*/ 152438 w 1807074"/>
                  <a:gd name="connsiteY1" fmla="*/ 65458 h 1825153"/>
                  <a:gd name="connsiteX2" fmla="*/ 196077 w 1807074"/>
                  <a:gd name="connsiteY2" fmla="*/ 80003 h 1825153"/>
                  <a:gd name="connsiteX3" fmla="*/ 232442 w 1807074"/>
                  <a:gd name="connsiteY3" fmla="*/ 80003 h 1825153"/>
                  <a:gd name="connsiteX4" fmla="*/ 246988 w 1807074"/>
                  <a:gd name="connsiteY4" fmla="*/ 94550 h 1825153"/>
                  <a:gd name="connsiteX5" fmla="*/ 319720 w 1807074"/>
                  <a:gd name="connsiteY5" fmla="*/ 43638 h 1825153"/>
                  <a:gd name="connsiteX6" fmla="*/ 377905 w 1807074"/>
                  <a:gd name="connsiteY6" fmla="*/ 61823 h 1825153"/>
                  <a:gd name="connsiteX7" fmla="*/ 421544 w 1807074"/>
                  <a:gd name="connsiteY7" fmla="*/ 65458 h 1825153"/>
                  <a:gd name="connsiteX8" fmla="*/ 428817 w 1807074"/>
                  <a:gd name="connsiteY8" fmla="*/ 123643 h 1825153"/>
                  <a:gd name="connsiteX9" fmla="*/ 431726 w 1807074"/>
                  <a:gd name="connsiteY9" fmla="*/ 134449 h 1825153"/>
                  <a:gd name="connsiteX10" fmla="*/ 369662 w 1807074"/>
                  <a:gd name="connsiteY10" fmla="*/ 249711 h 1825153"/>
                  <a:gd name="connsiteX11" fmla="*/ 490881 w 1807074"/>
                  <a:gd name="connsiteY11" fmla="*/ 395173 h 1825153"/>
                  <a:gd name="connsiteX12" fmla="*/ 486032 w 1807074"/>
                  <a:gd name="connsiteY12" fmla="*/ 555184 h 1825153"/>
                  <a:gd name="connsiteX13" fmla="*/ 558763 w 1807074"/>
                  <a:gd name="connsiteY13" fmla="*/ 593974 h 1825153"/>
                  <a:gd name="connsiteX14" fmla="*/ 675133 w 1807074"/>
                  <a:gd name="connsiteY14" fmla="*/ 627914 h 1825153"/>
                  <a:gd name="connsiteX15" fmla="*/ 786655 w 1807074"/>
                  <a:gd name="connsiteY15" fmla="*/ 608519 h 1825153"/>
                  <a:gd name="connsiteX16" fmla="*/ 825445 w 1807074"/>
                  <a:gd name="connsiteY16" fmla="*/ 744284 h 1825153"/>
                  <a:gd name="connsiteX17" fmla="*/ 752713 w 1807074"/>
                  <a:gd name="connsiteY17" fmla="*/ 763679 h 1825153"/>
                  <a:gd name="connsiteX18" fmla="*/ 781806 w 1807074"/>
                  <a:gd name="connsiteY18" fmla="*/ 850957 h 1825153"/>
                  <a:gd name="connsiteX19" fmla="*/ 898176 w 1807074"/>
                  <a:gd name="connsiteY19" fmla="*/ 923690 h 1825153"/>
                  <a:gd name="connsiteX20" fmla="*/ 912722 w 1807074"/>
                  <a:gd name="connsiteY20" fmla="*/ 967327 h 1825153"/>
                  <a:gd name="connsiteX21" fmla="*/ 985453 w 1807074"/>
                  <a:gd name="connsiteY21" fmla="*/ 1020665 h 1825153"/>
                  <a:gd name="connsiteX22" fmla="*/ 1072731 w 1807074"/>
                  <a:gd name="connsiteY22" fmla="*/ 1093395 h 1825153"/>
                  <a:gd name="connsiteX23" fmla="*/ 1140614 w 1807074"/>
                  <a:gd name="connsiteY23" fmla="*/ 1112790 h 1825153"/>
                  <a:gd name="connsiteX24" fmla="*/ 1164857 w 1807074"/>
                  <a:gd name="connsiteY24" fmla="*/ 1122487 h 1825153"/>
                  <a:gd name="connsiteX25" fmla="*/ 1160009 w 1807074"/>
                  <a:gd name="connsiteY25" fmla="*/ 1156430 h 1825153"/>
                  <a:gd name="connsiteX26" fmla="*/ 1396180 w 1807074"/>
                  <a:gd name="connsiteY26" fmla="*/ 1191418 h 1825153"/>
                  <a:gd name="connsiteX27" fmla="*/ 1381597 w 1807074"/>
                  <a:gd name="connsiteY27" fmla="*/ 1254615 h 1825153"/>
                  <a:gd name="connsiteX28" fmla="*/ 1287046 w 1807074"/>
                  <a:gd name="connsiteY28" fmla="*/ 1312800 h 1825153"/>
                  <a:gd name="connsiteX29" fmla="*/ 1287046 w 1807074"/>
                  <a:gd name="connsiteY29" fmla="*/ 1345530 h 1825153"/>
                  <a:gd name="connsiteX30" fmla="*/ 1359777 w 1807074"/>
                  <a:gd name="connsiteY30" fmla="*/ 1469173 h 1825153"/>
                  <a:gd name="connsiteX31" fmla="*/ 1414325 w 1807074"/>
                  <a:gd name="connsiteY31" fmla="*/ 1472811 h 1825153"/>
                  <a:gd name="connsiteX32" fmla="*/ 1461601 w 1807074"/>
                  <a:gd name="connsiteY32" fmla="*/ 1429170 h 1825153"/>
                  <a:gd name="connsiteX33" fmla="*/ 1636156 w 1807074"/>
                  <a:gd name="connsiteY33" fmla="*/ 1403716 h 1825153"/>
                  <a:gd name="connsiteX34" fmla="*/ 1690704 w 1807074"/>
                  <a:gd name="connsiteY34" fmla="*/ 1461901 h 1825153"/>
                  <a:gd name="connsiteX35" fmla="*/ 1792528 w 1807074"/>
                  <a:gd name="connsiteY35" fmla="*/ 1672821 h 1825153"/>
                  <a:gd name="connsiteX36" fmla="*/ 1785255 w 1807074"/>
                  <a:gd name="connsiteY36" fmla="*/ 1749192 h 1825153"/>
                  <a:gd name="connsiteX37" fmla="*/ 1807074 w 1807074"/>
                  <a:gd name="connsiteY37" fmla="*/ 1781919 h 1825153"/>
                  <a:gd name="connsiteX38" fmla="*/ 1773104 w 1807074"/>
                  <a:gd name="connsiteY38" fmla="*/ 1825153 h 1825153"/>
                  <a:gd name="connsiteX39" fmla="*/ 1612616 w 1807074"/>
                  <a:gd name="connsiteY39" fmla="*/ 1825153 h 1825153"/>
                  <a:gd name="connsiteX40" fmla="*/ 0 w 1807074"/>
                  <a:gd name="connsiteY40" fmla="*/ 144232 h 1825153"/>
                  <a:gd name="connsiteX41" fmla="*/ 0 w 1807074"/>
                  <a:gd name="connsiteY41" fmla="*/ 50308 h 1825153"/>
                  <a:gd name="connsiteX42" fmla="*/ 43341 w 1807074"/>
                  <a:gd name="connsiteY42" fmla="*/ 43638 h 1825153"/>
                  <a:gd name="connsiteX43" fmla="*/ 94253 w 1807074"/>
                  <a:gd name="connsiteY43" fmla="*/ 50913 h 1825153"/>
                  <a:gd name="connsiteX44" fmla="*/ 152438 w 1807074"/>
                  <a:gd name="connsiteY44" fmla="*/ 0 h 1825153"/>
                  <a:gd name="connsiteX0" fmla="*/ 809663 w 2464299"/>
                  <a:gd name="connsiteY0" fmla="*/ 0 h 1825153"/>
                  <a:gd name="connsiteX1" fmla="*/ 809663 w 2464299"/>
                  <a:gd name="connsiteY1" fmla="*/ 65458 h 1825153"/>
                  <a:gd name="connsiteX2" fmla="*/ 853302 w 2464299"/>
                  <a:gd name="connsiteY2" fmla="*/ 80003 h 1825153"/>
                  <a:gd name="connsiteX3" fmla="*/ 889667 w 2464299"/>
                  <a:gd name="connsiteY3" fmla="*/ 80003 h 1825153"/>
                  <a:gd name="connsiteX4" fmla="*/ 904213 w 2464299"/>
                  <a:gd name="connsiteY4" fmla="*/ 94550 h 1825153"/>
                  <a:gd name="connsiteX5" fmla="*/ 976945 w 2464299"/>
                  <a:gd name="connsiteY5" fmla="*/ 43638 h 1825153"/>
                  <a:gd name="connsiteX6" fmla="*/ 1035130 w 2464299"/>
                  <a:gd name="connsiteY6" fmla="*/ 61823 h 1825153"/>
                  <a:gd name="connsiteX7" fmla="*/ 1078769 w 2464299"/>
                  <a:gd name="connsiteY7" fmla="*/ 65458 h 1825153"/>
                  <a:gd name="connsiteX8" fmla="*/ 1086042 w 2464299"/>
                  <a:gd name="connsiteY8" fmla="*/ 123643 h 1825153"/>
                  <a:gd name="connsiteX9" fmla="*/ 1088951 w 2464299"/>
                  <a:gd name="connsiteY9" fmla="*/ 134449 h 1825153"/>
                  <a:gd name="connsiteX10" fmla="*/ 1026887 w 2464299"/>
                  <a:gd name="connsiteY10" fmla="*/ 249711 h 1825153"/>
                  <a:gd name="connsiteX11" fmla="*/ 1148106 w 2464299"/>
                  <a:gd name="connsiteY11" fmla="*/ 395173 h 1825153"/>
                  <a:gd name="connsiteX12" fmla="*/ 1143257 w 2464299"/>
                  <a:gd name="connsiteY12" fmla="*/ 555184 h 1825153"/>
                  <a:gd name="connsiteX13" fmla="*/ 1215988 w 2464299"/>
                  <a:gd name="connsiteY13" fmla="*/ 593974 h 1825153"/>
                  <a:gd name="connsiteX14" fmla="*/ 1332358 w 2464299"/>
                  <a:gd name="connsiteY14" fmla="*/ 627914 h 1825153"/>
                  <a:gd name="connsiteX15" fmla="*/ 1443880 w 2464299"/>
                  <a:gd name="connsiteY15" fmla="*/ 608519 h 1825153"/>
                  <a:gd name="connsiteX16" fmla="*/ 1482670 w 2464299"/>
                  <a:gd name="connsiteY16" fmla="*/ 744284 h 1825153"/>
                  <a:gd name="connsiteX17" fmla="*/ 1409938 w 2464299"/>
                  <a:gd name="connsiteY17" fmla="*/ 763679 h 1825153"/>
                  <a:gd name="connsiteX18" fmla="*/ 1439031 w 2464299"/>
                  <a:gd name="connsiteY18" fmla="*/ 850957 h 1825153"/>
                  <a:gd name="connsiteX19" fmla="*/ 1555401 w 2464299"/>
                  <a:gd name="connsiteY19" fmla="*/ 923690 h 1825153"/>
                  <a:gd name="connsiteX20" fmla="*/ 1569947 w 2464299"/>
                  <a:gd name="connsiteY20" fmla="*/ 967327 h 1825153"/>
                  <a:gd name="connsiteX21" fmla="*/ 1642678 w 2464299"/>
                  <a:gd name="connsiteY21" fmla="*/ 1020665 h 1825153"/>
                  <a:gd name="connsiteX22" fmla="*/ 1729956 w 2464299"/>
                  <a:gd name="connsiteY22" fmla="*/ 1093395 h 1825153"/>
                  <a:gd name="connsiteX23" fmla="*/ 1797839 w 2464299"/>
                  <a:gd name="connsiteY23" fmla="*/ 1112790 h 1825153"/>
                  <a:gd name="connsiteX24" fmla="*/ 1822082 w 2464299"/>
                  <a:gd name="connsiteY24" fmla="*/ 1122487 h 1825153"/>
                  <a:gd name="connsiteX25" fmla="*/ 1817234 w 2464299"/>
                  <a:gd name="connsiteY25" fmla="*/ 1156430 h 1825153"/>
                  <a:gd name="connsiteX26" fmla="*/ 2053405 w 2464299"/>
                  <a:gd name="connsiteY26" fmla="*/ 1191418 h 1825153"/>
                  <a:gd name="connsiteX27" fmla="*/ 2038822 w 2464299"/>
                  <a:gd name="connsiteY27" fmla="*/ 1254615 h 1825153"/>
                  <a:gd name="connsiteX28" fmla="*/ 1944271 w 2464299"/>
                  <a:gd name="connsiteY28" fmla="*/ 1312800 h 1825153"/>
                  <a:gd name="connsiteX29" fmla="*/ 1944271 w 2464299"/>
                  <a:gd name="connsiteY29" fmla="*/ 1345530 h 1825153"/>
                  <a:gd name="connsiteX30" fmla="*/ 2017002 w 2464299"/>
                  <a:gd name="connsiteY30" fmla="*/ 1469173 h 1825153"/>
                  <a:gd name="connsiteX31" fmla="*/ 2071550 w 2464299"/>
                  <a:gd name="connsiteY31" fmla="*/ 1472811 h 1825153"/>
                  <a:gd name="connsiteX32" fmla="*/ 2118826 w 2464299"/>
                  <a:gd name="connsiteY32" fmla="*/ 1429170 h 1825153"/>
                  <a:gd name="connsiteX33" fmla="*/ 2293381 w 2464299"/>
                  <a:gd name="connsiteY33" fmla="*/ 1403716 h 1825153"/>
                  <a:gd name="connsiteX34" fmla="*/ 2347929 w 2464299"/>
                  <a:gd name="connsiteY34" fmla="*/ 1461901 h 1825153"/>
                  <a:gd name="connsiteX35" fmla="*/ 2449753 w 2464299"/>
                  <a:gd name="connsiteY35" fmla="*/ 1672821 h 1825153"/>
                  <a:gd name="connsiteX36" fmla="*/ 2442480 w 2464299"/>
                  <a:gd name="connsiteY36" fmla="*/ 1749192 h 1825153"/>
                  <a:gd name="connsiteX37" fmla="*/ 2464299 w 2464299"/>
                  <a:gd name="connsiteY37" fmla="*/ 1781919 h 1825153"/>
                  <a:gd name="connsiteX38" fmla="*/ 2430329 w 2464299"/>
                  <a:gd name="connsiteY38" fmla="*/ 1825153 h 1825153"/>
                  <a:gd name="connsiteX39" fmla="*/ 2269841 w 2464299"/>
                  <a:gd name="connsiteY39" fmla="*/ 1825153 h 1825153"/>
                  <a:gd name="connsiteX40" fmla="*/ 0 w 2464299"/>
                  <a:gd name="connsiteY40" fmla="*/ 277582 h 1825153"/>
                  <a:gd name="connsiteX41" fmla="*/ 657225 w 2464299"/>
                  <a:gd name="connsiteY41" fmla="*/ 50308 h 1825153"/>
                  <a:gd name="connsiteX42" fmla="*/ 700566 w 2464299"/>
                  <a:gd name="connsiteY42" fmla="*/ 43638 h 1825153"/>
                  <a:gd name="connsiteX43" fmla="*/ 751478 w 2464299"/>
                  <a:gd name="connsiteY43" fmla="*/ 50913 h 1825153"/>
                  <a:gd name="connsiteX44" fmla="*/ 809663 w 2464299"/>
                  <a:gd name="connsiteY44" fmla="*/ 0 h 1825153"/>
                  <a:gd name="connsiteX0" fmla="*/ 0 w 2464299"/>
                  <a:gd name="connsiteY0" fmla="*/ 277582 h 1825153"/>
                  <a:gd name="connsiteX1" fmla="*/ 657225 w 2464299"/>
                  <a:gd name="connsiteY1" fmla="*/ 50308 h 1825153"/>
                  <a:gd name="connsiteX2" fmla="*/ 700566 w 2464299"/>
                  <a:gd name="connsiteY2" fmla="*/ 43638 h 1825153"/>
                  <a:gd name="connsiteX3" fmla="*/ 751478 w 2464299"/>
                  <a:gd name="connsiteY3" fmla="*/ 50913 h 1825153"/>
                  <a:gd name="connsiteX4" fmla="*/ 809663 w 2464299"/>
                  <a:gd name="connsiteY4" fmla="*/ 0 h 1825153"/>
                  <a:gd name="connsiteX5" fmla="*/ 809663 w 2464299"/>
                  <a:gd name="connsiteY5" fmla="*/ 65458 h 1825153"/>
                  <a:gd name="connsiteX6" fmla="*/ 853302 w 2464299"/>
                  <a:gd name="connsiteY6" fmla="*/ 80003 h 1825153"/>
                  <a:gd name="connsiteX7" fmla="*/ 889667 w 2464299"/>
                  <a:gd name="connsiteY7" fmla="*/ 80003 h 1825153"/>
                  <a:gd name="connsiteX8" fmla="*/ 904213 w 2464299"/>
                  <a:gd name="connsiteY8" fmla="*/ 94550 h 1825153"/>
                  <a:gd name="connsiteX9" fmla="*/ 976945 w 2464299"/>
                  <a:gd name="connsiteY9" fmla="*/ 43638 h 1825153"/>
                  <a:gd name="connsiteX10" fmla="*/ 1035130 w 2464299"/>
                  <a:gd name="connsiteY10" fmla="*/ 61823 h 1825153"/>
                  <a:gd name="connsiteX11" fmla="*/ 1078769 w 2464299"/>
                  <a:gd name="connsiteY11" fmla="*/ 65458 h 1825153"/>
                  <a:gd name="connsiteX12" fmla="*/ 1086042 w 2464299"/>
                  <a:gd name="connsiteY12" fmla="*/ 123643 h 1825153"/>
                  <a:gd name="connsiteX13" fmla="*/ 1088951 w 2464299"/>
                  <a:gd name="connsiteY13" fmla="*/ 134449 h 1825153"/>
                  <a:gd name="connsiteX14" fmla="*/ 1026887 w 2464299"/>
                  <a:gd name="connsiteY14" fmla="*/ 249711 h 1825153"/>
                  <a:gd name="connsiteX15" fmla="*/ 1148106 w 2464299"/>
                  <a:gd name="connsiteY15" fmla="*/ 395173 h 1825153"/>
                  <a:gd name="connsiteX16" fmla="*/ 1143257 w 2464299"/>
                  <a:gd name="connsiteY16" fmla="*/ 555184 h 1825153"/>
                  <a:gd name="connsiteX17" fmla="*/ 1215988 w 2464299"/>
                  <a:gd name="connsiteY17" fmla="*/ 593974 h 1825153"/>
                  <a:gd name="connsiteX18" fmla="*/ 1332358 w 2464299"/>
                  <a:gd name="connsiteY18" fmla="*/ 627914 h 1825153"/>
                  <a:gd name="connsiteX19" fmla="*/ 1443880 w 2464299"/>
                  <a:gd name="connsiteY19" fmla="*/ 608519 h 1825153"/>
                  <a:gd name="connsiteX20" fmla="*/ 1482670 w 2464299"/>
                  <a:gd name="connsiteY20" fmla="*/ 744284 h 1825153"/>
                  <a:gd name="connsiteX21" fmla="*/ 1409938 w 2464299"/>
                  <a:gd name="connsiteY21" fmla="*/ 763679 h 1825153"/>
                  <a:gd name="connsiteX22" fmla="*/ 1439031 w 2464299"/>
                  <a:gd name="connsiteY22" fmla="*/ 850957 h 1825153"/>
                  <a:gd name="connsiteX23" fmla="*/ 1555401 w 2464299"/>
                  <a:gd name="connsiteY23" fmla="*/ 923690 h 1825153"/>
                  <a:gd name="connsiteX24" fmla="*/ 1569947 w 2464299"/>
                  <a:gd name="connsiteY24" fmla="*/ 967327 h 1825153"/>
                  <a:gd name="connsiteX25" fmla="*/ 1642678 w 2464299"/>
                  <a:gd name="connsiteY25" fmla="*/ 1020665 h 1825153"/>
                  <a:gd name="connsiteX26" fmla="*/ 1729956 w 2464299"/>
                  <a:gd name="connsiteY26" fmla="*/ 1093395 h 1825153"/>
                  <a:gd name="connsiteX27" fmla="*/ 1797839 w 2464299"/>
                  <a:gd name="connsiteY27" fmla="*/ 1112790 h 1825153"/>
                  <a:gd name="connsiteX28" fmla="*/ 1822082 w 2464299"/>
                  <a:gd name="connsiteY28" fmla="*/ 1122487 h 1825153"/>
                  <a:gd name="connsiteX29" fmla="*/ 1817234 w 2464299"/>
                  <a:gd name="connsiteY29" fmla="*/ 1156430 h 1825153"/>
                  <a:gd name="connsiteX30" fmla="*/ 2053405 w 2464299"/>
                  <a:gd name="connsiteY30" fmla="*/ 1191418 h 1825153"/>
                  <a:gd name="connsiteX31" fmla="*/ 2038822 w 2464299"/>
                  <a:gd name="connsiteY31" fmla="*/ 1254615 h 1825153"/>
                  <a:gd name="connsiteX32" fmla="*/ 1944271 w 2464299"/>
                  <a:gd name="connsiteY32" fmla="*/ 1312800 h 1825153"/>
                  <a:gd name="connsiteX33" fmla="*/ 1944271 w 2464299"/>
                  <a:gd name="connsiteY33" fmla="*/ 1345530 h 1825153"/>
                  <a:gd name="connsiteX34" fmla="*/ 2017002 w 2464299"/>
                  <a:gd name="connsiteY34" fmla="*/ 1469173 h 1825153"/>
                  <a:gd name="connsiteX35" fmla="*/ 2071550 w 2464299"/>
                  <a:gd name="connsiteY35" fmla="*/ 1472811 h 1825153"/>
                  <a:gd name="connsiteX36" fmla="*/ 2118826 w 2464299"/>
                  <a:gd name="connsiteY36" fmla="*/ 1429170 h 1825153"/>
                  <a:gd name="connsiteX37" fmla="*/ 2293381 w 2464299"/>
                  <a:gd name="connsiteY37" fmla="*/ 1403716 h 1825153"/>
                  <a:gd name="connsiteX38" fmla="*/ 2347929 w 2464299"/>
                  <a:gd name="connsiteY38" fmla="*/ 1461901 h 1825153"/>
                  <a:gd name="connsiteX39" fmla="*/ 2449753 w 2464299"/>
                  <a:gd name="connsiteY39" fmla="*/ 1672821 h 1825153"/>
                  <a:gd name="connsiteX40" fmla="*/ 2442480 w 2464299"/>
                  <a:gd name="connsiteY40" fmla="*/ 1749192 h 1825153"/>
                  <a:gd name="connsiteX41" fmla="*/ 2464299 w 2464299"/>
                  <a:gd name="connsiteY41" fmla="*/ 1781919 h 1825153"/>
                  <a:gd name="connsiteX42" fmla="*/ 2430329 w 2464299"/>
                  <a:gd name="connsiteY42" fmla="*/ 1825153 h 1825153"/>
                  <a:gd name="connsiteX43" fmla="*/ 2269841 w 2464299"/>
                  <a:gd name="connsiteY43" fmla="*/ 1825153 h 1825153"/>
                  <a:gd name="connsiteX44" fmla="*/ 91440 w 2464299"/>
                  <a:gd name="connsiteY44" fmla="*/ 369022 h 1825153"/>
                  <a:gd name="connsiteX0" fmla="*/ 565785 w 2372859"/>
                  <a:gd name="connsiteY0" fmla="*/ 50308 h 1825153"/>
                  <a:gd name="connsiteX1" fmla="*/ 609126 w 2372859"/>
                  <a:gd name="connsiteY1" fmla="*/ 43638 h 1825153"/>
                  <a:gd name="connsiteX2" fmla="*/ 660038 w 2372859"/>
                  <a:gd name="connsiteY2" fmla="*/ 50913 h 1825153"/>
                  <a:gd name="connsiteX3" fmla="*/ 718223 w 2372859"/>
                  <a:gd name="connsiteY3" fmla="*/ 0 h 1825153"/>
                  <a:gd name="connsiteX4" fmla="*/ 718223 w 2372859"/>
                  <a:gd name="connsiteY4" fmla="*/ 65458 h 1825153"/>
                  <a:gd name="connsiteX5" fmla="*/ 761862 w 2372859"/>
                  <a:gd name="connsiteY5" fmla="*/ 80003 h 1825153"/>
                  <a:gd name="connsiteX6" fmla="*/ 798227 w 2372859"/>
                  <a:gd name="connsiteY6" fmla="*/ 80003 h 1825153"/>
                  <a:gd name="connsiteX7" fmla="*/ 812773 w 2372859"/>
                  <a:gd name="connsiteY7" fmla="*/ 94550 h 1825153"/>
                  <a:gd name="connsiteX8" fmla="*/ 885505 w 2372859"/>
                  <a:gd name="connsiteY8" fmla="*/ 43638 h 1825153"/>
                  <a:gd name="connsiteX9" fmla="*/ 943690 w 2372859"/>
                  <a:gd name="connsiteY9" fmla="*/ 61823 h 1825153"/>
                  <a:gd name="connsiteX10" fmla="*/ 987329 w 2372859"/>
                  <a:gd name="connsiteY10" fmla="*/ 65458 h 1825153"/>
                  <a:gd name="connsiteX11" fmla="*/ 994602 w 2372859"/>
                  <a:gd name="connsiteY11" fmla="*/ 123643 h 1825153"/>
                  <a:gd name="connsiteX12" fmla="*/ 997511 w 2372859"/>
                  <a:gd name="connsiteY12" fmla="*/ 134449 h 1825153"/>
                  <a:gd name="connsiteX13" fmla="*/ 935447 w 2372859"/>
                  <a:gd name="connsiteY13" fmla="*/ 249711 h 1825153"/>
                  <a:gd name="connsiteX14" fmla="*/ 1056666 w 2372859"/>
                  <a:gd name="connsiteY14" fmla="*/ 395173 h 1825153"/>
                  <a:gd name="connsiteX15" fmla="*/ 1051817 w 2372859"/>
                  <a:gd name="connsiteY15" fmla="*/ 555184 h 1825153"/>
                  <a:gd name="connsiteX16" fmla="*/ 1124548 w 2372859"/>
                  <a:gd name="connsiteY16" fmla="*/ 593974 h 1825153"/>
                  <a:gd name="connsiteX17" fmla="*/ 1240918 w 2372859"/>
                  <a:gd name="connsiteY17" fmla="*/ 627914 h 1825153"/>
                  <a:gd name="connsiteX18" fmla="*/ 1352440 w 2372859"/>
                  <a:gd name="connsiteY18" fmla="*/ 608519 h 1825153"/>
                  <a:gd name="connsiteX19" fmla="*/ 1391230 w 2372859"/>
                  <a:gd name="connsiteY19" fmla="*/ 744284 h 1825153"/>
                  <a:gd name="connsiteX20" fmla="*/ 1318498 w 2372859"/>
                  <a:gd name="connsiteY20" fmla="*/ 763679 h 1825153"/>
                  <a:gd name="connsiteX21" fmla="*/ 1347591 w 2372859"/>
                  <a:gd name="connsiteY21" fmla="*/ 850957 h 1825153"/>
                  <a:gd name="connsiteX22" fmla="*/ 1463961 w 2372859"/>
                  <a:gd name="connsiteY22" fmla="*/ 923690 h 1825153"/>
                  <a:gd name="connsiteX23" fmla="*/ 1478507 w 2372859"/>
                  <a:gd name="connsiteY23" fmla="*/ 967327 h 1825153"/>
                  <a:gd name="connsiteX24" fmla="*/ 1551238 w 2372859"/>
                  <a:gd name="connsiteY24" fmla="*/ 1020665 h 1825153"/>
                  <a:gd name="connsiteX25" fmla="*/ 1638516 w 2372859"/>
                  <a:gd name="connsiteY25" fmla="*/ 1093395 h 1825153"/>
                  <a:gd name="connsiteX26" fmla="*/ 1706399 w 2372859"/>
                  <a:gd name="connsiteY26" fmla="*/ 1112790 h 1825153"/>
                  <a:gd name="connsiteX27" fmla="*/ 1730642 w 2372859"/>
                  <a:gd name="connsiteY27" fmla="*/ 1122487 h 1825153"/>
                  <a:gd name="connsiteX28" fmla="*/ 1725794 w 2372859"/>
                  <a:gd name="connsiteY28" fmla="*/ 1156430 h 1825153"/>
                  <a:gd name="connsiteX29" fmla="*/ 1961965 w 2372859"/>
                  <a:gd name="connsiteY29" fmla="*/ 1191418 h 1825153"/>
                  <a:gd name="connsiteX30" fmla="*/ 1947382 w 2372859"/>
                  <a:gd name="connsiteY30" fmla="*/ 1254615 h 1825153"/>
                  <a:gd name="connsiteX31" fmla="*/ 1852831 w 2372859"/>
                  <a:gd name="connsiteY31" fmla="*/ 1312800 h 1825153"/>
                  <a:gd name="connsiteX32" fmla="*/ 1852831 w 2372859"/>
                  <a:gd name="connsiteY32" fmla="*/ 1345530 h 1825153"/>
                  <a:gd name="connsiteX33" fmla="*/ 1925562 w 2372859"/>
                  <a:gd name="connsiteY33" fmla="*/ 1469173 h 1825153"/>
                  <a:gd name="connsiteX34" fmla="*/ 1980110 w 2372859"/>
                  <a:gd name="connsiteY34" fmla="*/ 1472811 h 1825153"/>
                  <a:gd name="connsiteX35" fmla="*/ 2027386 w 2372859"/>
                  <a:gd name="connsiteY35" fmla="*/ 1429170 h 1825153"/>
                  <a:gd name="connsiteX36" fmla="*/ 2201941 w 2372859"/>
                  <a:gd name="connsiteY36" fmla="*/ 1403716 h 1825153"/>
                  <a:gd name="connsiteX37" fmla="*/ 2256489 w 2372859"/>
                  <a:gd name="connsiteY37" fmla="*/ 1461901 h 1825153"/>
                  <a:gd name="connsiteX38" fmla="*/ 2358313 w 2372859"/>
                  <a:gd name="connsiteY38" fmla="*/ 1672821 h 1825153"/>
                  <a:gd name="connsiteX39" fmla="*/ 2351040 w 2372859"/>
                  <a:gd name="connsiteY39" fmla="*/ 1749192 h 1825153"/>
                  <a:gd name="connsiteX40" fmla="*/ 2372859 w 2372859"/>
                  <a:gd name="connsiteY40" fmla="*/ 1781919 h 1825153"/>
                  <a:gd name="connsiteX41" fmla="*/ 2338889 w 2372859"/>
                  <a:gd name="connsiteY41" fmla="*/ 1825153 h 1825153"/>
                  <a:gd name="connsiteX42" fmla="*/ 2178401 w 2372859"/>
                  <a:gd name="connsiteY42" fmla="*/ 1825153 h 1825153"/>
                  <a:gd name="connsiteX43" fmla="*/ 0 w 2372859"/>
                  <a:gd name="connsiteY43" fmla="*/ 369022 h 1825153"/>
                  <a:gd name="connsiteX0" fmla="*/ 0 w 1807074"/>
                  <a:gd name="connsiteY0" fmla="*/ 50308 h 1825153"/>
                  <a:gd name="connsiteX1" fmla="*/ 43341 w 1807074"/>
                  <a:gd name="connsiteY1" fmla="*/ 43638 h 1825153"/>
                  <a:gd name="connsiteX2" fmla="*/ 94253 w 1807074"/>
                  <a:gd name="connsiteY2" fmla="*/ 50913 h 1825153"/>
                  <a:gd name="connsiteX3" fmla="*/ 152438 w 1807074"/>
                  <a:gd name="connsiteY3" fmla="*/ 0 h 1825153"/>
                  <a:gd name="connsiteX4" fmla="*/ 152438 w 1807074"/>
                  <a:gd name="connsiteY4" fmla="*/ 65458 h 1825153"/>
                  <a:gd name="connsiteX5" fmla="*/ 196077 w 1807074"/>
                  <a:gd name="connsiteY5" fmla="*/ 80003 h 1825153"/>
                  <a:gd name="connsiteX6" fmla="*/ 232442 w 1807074"/>
                  <a:gd name="connsiteY6" fmla="*/ 80003 h 1825153"/>
                  <a:gd name="connsiteX7" fmla="*/ 246988 w 1807074"/>
                  <a:gd name="connsiteY7" fmla="*/ 94550 h 1825153"/>
                  <a:gd name="connsiteX8" fmla="*/ 319720 w 1807074"/>
                  <a:gd name="connsiteY8" fmla="*/ 43638 h 1825153"/>
                  <a:gd name="connsiteX9" fmla="*/ 377905 w 1807074"/>
                  <a:gd name="connsiteY9" fmla="*/ 61823 h 1825153"/>
                  <a:gd name="connsiteX10" fmla="*/ 421544 w 1807074"/>
                  <a:gd name="connsiteY10" fmla="*/ 65458 h 1825153"/>
                  <a:gd name="connsiteX11" fmla="*/ 428817 w 1807074"/>
                  <a:gd name="connsiteY11" fmla="*/ 123643 h 1825153"/>
                  <a:gd name="connsiteX12" fmla="*/ 431726 w 1807074"/>
                  <a:gd name="connsiteY12" fmla="*/ 134449 h 1825153"/>
                  <a:gd name="connsiteX13" fmla="*/ 369662 w 1807074"/>
                  <a:gd name="connsiteY13" fmla="*/ 249711 h 1825153"/>
                  <a:gd name="connsiteX14" fmla="*/ 490881 w 1807074"/>
                  <a:gd name="connsiteY14" fmla="*/ 395173 h 1825153"/>
                  <a:gd name="connsiteX15" fmla="*/ 486032 w 1807074"/>
                  <a:gd name="connsiteY15" fmla="*/ 555184 h 1825153"/>
                  <a:gd name="connsiteX16" fmla="*/ 558763 w 1807074"/>
                  <a:gd name="connsiteY16" fmla="*/ 593974 h 1825153"/>
                  <a:gd name="connsiteX17" fmla="*/ 675133 w 1807074"/>
                  <a:gd name="connsiteY17" fmla="*/ 627914 h 1825153"/>
                  <a:gd name="connsiteX18" fmla="*/ 786655 w 1807074"/>
                  <a:gd name="connsiteY18" fmla="*/ 608519 h 1825153"/>
                  <a:gd name="connsiteX19" fmla="*/ 825445 w 1807074"/>
                  <a:gd name="connsiteY19" fmla="*/ 744284 h 1825153"/>
                  <a:gd name="connsiteX20" fmla="*/ 752713 w 1807074"/>
                  <a:gd name="connsiteY20" fmla="*/ 763679 h 1825153"/>
                  <a:gd name="connsiteX21" fmla="*/ 781806 w 1807074"/>
                  <a:gd name="connsiteY21" fmla="*/ 850957 h 1825153"/>
                  <a:gd name="connsiteX22" fmla="*/ 898176 w 1807074"/>
                  <a:gd name="connsiteY22" fmla="*/ 923690 h 1825153"/>
                  <a:gd name="connsiteX23" fmla="*/ 912722 w 1807074"/>
                  <a:gd name="connsiteY23" fmla="*/ 967327 h 1825153"/>
                  <a:gd name="connsiteX24" fmla="*/ 985453 w 1807074"/>
                  <a:gd name="connsiteY24" fmla="*/ 1020665 h 1825153"/>
                  <a:gd name="connsiteX25" fmla="*/ 1072731 w 1807074"/>
                  <a:gd name="connsiteY25" fmla="*/ 1093395 h 1825153"/>
                  <a:gd name="connsiteX26" fmla="*/ 1140614 w 1807074"/>
                  <a:gd name="connsiteY26" fmla="*/ 1112790 h 1825153"/>
                  <a:gd name="connsiteX27" fmla="*/ 1164857 w 1807074"/>
                  <a:gd name="connsiteY27" fmla="*/ 1122487 h 1825153"/>
                  <a:gd name="connsiteX28" fmla="*/ 1160009 w 1807074"/>
                  <a:gd name="connsiteY28" fmla="*/ 1156430 h 1825153"/>
                  <a:gd name="connsiteX29" fmla="*/ 1396180 w 1807074"/>
                  <a:gd name="connsiteY29" fmla="*/ 1191418 h 1825153"/>
                  <a:gd name="connsiteX30" fmla="*/ 1381597 w 1807074"/>
                  <a:gd name="connsiteY30" fmla="*/ 1254615 h 1825153"/>
                  <a:gd name="connsiteX31" fmla="*/ 1287046 w 1807074"/>
                  <a:gd name="connsiteY31" fmla="*/ 1312800 h 1825153"/>
                  <a:gd name="connsiteX32" fmla="*/ 1287046 w 1807074"/>
                  <a:gd name="connsiteY32" fmla="*/ 1345530 h 1825153"/>
                  <a:gd name="connsiteX33" fmla="*/ 1359777 w 1807074"/>
                  <a:gd name="connsiteY33" fmla="*/ 1469173 h 1825153"/>
                  <a:gd name="connsiteX34" fmla="*/ 1414325 w 1807074"/>
                  <a:gd name="connsiteY34" fmla="*/ 1472811 h 1825153"/>
                  <a:gd name="connsiteX35" fmla="*/ 1461601 w 1807074"/>
                  <a:gd name="connsiteY35" fmla="*/ 1429170 h 1825153"/>
                  <a:gd name="connsiteX36" fmla="*/ 1636156 w 1807074"/>
                  <a:gd name="connsiteY36" fmla="*/ 1403716 h 1825153"/>
                  <a:gd name="connsiteX37" fmla="*/ 1690704 w 1807074"/>
                  <a:gd name="connsiteY37" fmla="*/ 1461901 h 1825153"/>
                  <a:gd name="connsiteX38" fmla="*/ 1792528 w 1807074"/>
                  <a:gd name="connsiteY38" fmla="*/ 1672821 h 1825153"/>
                  <a:gd name="connsiteX39" fmla="*/ 1785255 w 1807074"/>
                  <a:gd name="connsiteY39" fmla="*/ 1749192 h 1825153"/>
                  <a:gd name="connsiteX40" fmla="*/ 1807074 w 1807074"/>
                  <a:gd name="connsiteY40" fmla="*/ 1781919 h 1825153"/>
                  <a:gd name="connsiteX41" fmla="*/ 1773104 w 1807074"/>
                  <a:gd name="connsiteY41" fmla="*/ 1825153 h 1825153"/>
                  <a:gd name="connsiteX42" fmla="*/ 1612616 w 1807074"/>
                  <a:gd name="connsiteY42" fmla="*/ 1825153 h 1825153"/>
                  <a:gd name="connsiteX0" fmla="*/ 0 w 1807074"/>
                  <a:gd name="connsiteY0" fmla="*/ 50308 h 1825153"/>
                  <a:gd name="connsiteX1" fmla="*/ 43341 w 1807074"/>
                  <a:gd name="connsiteY1" fmla="*/ 43638 h 1825153"/>
                  <a:gd name="connsiteX2" fmla="*/ 94253 w 1807074"/>
                  <a:gd name="connsiteY2" fmla="*/ 50913 h 1825153"/>
                  <a:gd name="connsiteX3" fmla="*/ 152438 w 1807074"/>
                  <a:gd name="connsiteY3" fmla="*/ 0 h 1825153"/>
                  <a:gd name="connsiteX4" fmla="*/ 152438 w 1807074"/>
                  <a:gd name="connsiteY4" fmla="*/ 65458 h 1825153"/>
                  <a:gd name="connsiteX5" fmla="*/ 196077 w 1807074"/>
                  <a:gd name="connsiteY5" fmla="*/ 80003 h 1825153"/>
                  <a:gd name="connsiteX6" fmla="*/ 232442 w 1807074"/>
                  <a:gd name="connsiteY6" fmla="*/ 80003 h 1825153"/>
                  <a:gd name="connsiteX7" fmla="*/ 246988 w 1807074"/>
                  <a:gd name="connsiteY7" fmla="*/ 94550 h 1825153"/>
                  <a:gd name="connsiteX8" fmla="*/ 319720 w 1807074"/>
                  <a:gd name="connsiteY8" fmla="*/ 43638 h 1825153"/>
                  <a:gd name="connsiteX9" fmla="*/ 377905 w 1807074"/>
                  <a:gd name="connsiteY9" fmla="*/ 61823 h 1825153"/>
                  <a:gd name="connsiteX10" fmla="*/ 421544 w 1807074"/>
                  <a:gd name="connsiteY10" fmla="*/ 65458 h 1825153"/>
                  <a:gd name="connsiteX11" fmla="*/ 428817 w 1807074"/>
                  <a:gd name="connsiteY11" fmla="*/ 123643 h 1825153"/>
                  <a:gd name="connsiteX12" fmla="*/ 431726 w 1807074"/>
                  <a:gd name="connsiteY12" fmla="*/ 134449 h 1825153"/>
                  <a:gd name="connsiteX13" fmla="*/ 369662 w 1807074"/>
                  <a:gd name="connsiteY13" fmla="*/ 249711 h 1825153"/>
                  <a:gd name="connsiteX14" fmla="*/ 490881 w 1807074"/>
                  <a:gd name="connsiteY14" fmla="*/ 395173 h 1825153"/>
                  <a:gd name="connsiteX15" fmla="*/ 486032 w 1807074"/>
                  <a:gd name="connsiteY15" fmla="*/ 555184 h 1825153"/>
                  <a:gd name="connsiteX16" fmla="*/ 558763 w 1807074"/>
                  <a:gd name="connsiteY16" fmla="*/ 593974 h 1825153"/>
                  <a:gd name="connsiteX17" fmla="*/ 675133 w 1807074"/>
                  <a:gd name="connsiteY17" fmla="*/ 627914 h 1825153"/>
                  <a:gd name="connsiteX18" fmla="*/ 786655 w 1807074"/>
                  <a:gd name="connsiteY18" fmla="*/ 608519 h 1825153"/>
                  <a:gd name="connsiteX19" fmla="*/ 825445 w 1807074"/>
                  <a:gd name="connsiteY19" fmla="*/ 744284 h 1825153"/>
                  <a:gd name="connsiteX20" fmla="*/ 752713 w 1807074"/>
                  <a:gd name="connsiteY20" fmla="*/ 763679 h 1825153"/>
                  <a:gd name="connsiteX21" fmla="*/ 781806 w 1807074"/>
                  <a:gd name="connsiteY21" fmla="*/ 850957 h 1825153"/>
                  <a:gd name="connsiteX22" fmla="*/ 898176 w 1807074"/>
                  <a:gd name="connsiteY22" fmla="*/ 923690 h 1825153"/>
                  <a:gd name="connsiteX23" fmla="*/ 912722 w 1807074"/>
                  <a:gd name="connsiteY23" fmla="*/ 967327 h 1825153"/>
                  <a:gd name="connsiteX24" fmla="*/ 985453 w 1807074"/>
                  <a:gd name="connsiteY24" fmla="*/ 1020665 h 1825153"/>
                  <a:gd name="connsiteX25" fmla="*/ 1072731 w 1807074"/>
                  <a:gd name="connsiteY25" fmla="*/ 1093395 h 1825153"/>
                  <a:gd name="connsiteX26" fmla="*/ 1140614 w 1807074"/>
                  <a:gd name="connsiteY26" fmla="*/ 1112790 h 1825153"/>
                  <a:gd name="connsiteX27" fmla="*/ 1164857 w 1807074"/>
                  <a:gd name="connsiteY27" fmla="*/ 1122487 h 1825153"/>
                  <a:gd name="connsiteX28" fmla="*/ 1160009 w 1807074"/>
                  <a:gd name="connsiteY28" fmla="*/ 1156430 h 1825153"/>
                  <a:gd name="connsiteX29" fmla="*/ 1396180 w 1807074"/>
                  <a:gd name="connsiteY29" fmla="*/ 1191418 h 1825153"/>
                  <a:gd name="connsiteX30" fmla="*/ 1381597 w 1807074"/>
                  <a:gd name="connsiteY30" fmla="*/ 1254615 h 1825153"/>
                  <a:gd name="connsiteX31" fmla="*/ 1287046 w 1807074"/>
                  <a:gd name="connsiteY31" fmla="*/ 1312800 h 1825153"/>
                  <a:gd name="connsiteX32" fmla="*/ 1287046 w 1807074"/>
                  <a:gd name="connsiteY32" fmla="*/ 1345530 h 1825153"/>
                  <a:gd name="connsiteX33" fmla="*/ 1359777 w 1807074"/>
                  <a:gd name="connsiteY33" fmla="*/ 1469173 h 1825153"/>
                  <a:gd name="connsiteX34" fmla="*/ 1414325 w 1807074"/>
                  <a:gd name="connsiteY34" fmla="*/ 1472811 h 1825153"/>
                  <a:gd name="connsiteX35" fmla="*/ 1461601 w 1807074"/>
                  <a:gd name="connsiteY35" fmla="*/ 1429170 h 1825153"/>
                  <a:gd name="connsiteX36" fmla="*/ 1636156 w 1807074"/>
                  <a:gd name="connsiteY36" fmla="*/ 1403716 h 1825153"/>
                  <a:gd name="connsiteX37" fmla="*/ 1690704 w 1807074"/>
                  <a:gd name="connsiteY37" fmla="*/ 1461901 h 1825153"/>
                  <a:gd name="connsiteX38" fmla="*/ 1792528 w 1807074"/>
                  <a:gd name="connsiteY38" fmla="*/ 1672821 h 1825153"/>
                  <a:gd name="connsiteX39" fmla="*/ 1785255 w 1807074"/>
                  <a:gd name="connsiteY39" fmla="*/ 1749192 h 1825153"/>
                  <a:gd name="connsiteX40" fmla="*/ 1807074 w 1807074"/>
                  <a:gd name="connsiteY40" fmla="*/ 1781919 h 1825153"/>
                  <a:gd name="connsiteX41" fmla="*/ 1773104 w 1807074"/>
                  <a:gd name="connsiteY41" fmla="*/ 1825153 h 182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807074" h="1825153">
                    <a:moveTo>
                      <a:pt x="0" y="50308"/>
                    </a:moveTo>
                    <a:lnTo>
                      <a:pt x="43341" y="43638"/>
                    </a:lnTo>
                    <a:lnTo>
                      <a:pt x="94253" y="50913"/>
                    </a:lnTo>
                    <a:lnTo>
                      <a:pt x="152438" y="0"/>
                    </a:lnTo>
                    <a:lnTo>
                      <a:pt x="152438" y="65458"/>
                    </a:lnTo>
                    <a:lnTo>
                      <a:pt x="196077" y="80003"/>
                    </a:lnTo>
                    <a:lnTo>
                      <a:pt x="232442" y="80003"/>
                    </a:lnTo>
                    <a:lnTo>
                      <a:pt x="246988" y="94550"/>
                    </a:lnTo>
                    <a:lnTo>
                      <a:pt x="319720" y="43638"/>
                    </a:lnTo>
                    <a:lnTo>
                      <a:pt x="377905" y="61823"/>
                    </a:lnTo>
                    <a:lnTo>
                      <a:pt x="421544" y="65458"/>
                    </a:lnTo>
                    <a:lnTo>
                      <a:pt x="428817" y="123643"/>
                    </a:lnTo>
                    <a:lnTo>
                      <a:pt x="431726" y="134449"/>
                    </a:lnTo>
                    <a:lnTo>
                      <a:pt x="369662" y="249711"/>
                    </a:lnTo>
                    <a:lnTo>
                      <a:pt x="490881" y="395173"/>
                    </a:lnTo>
                    <a:lnTo>
                      <a:pt x="486032" y="555184"/>
                    </a:lnTo>
                    <a:lnTo>
                      <a:pt x="558763" y="593974"/>
                    </a:lnTo>
                    <a:lnTo>
                      <a:pt x="675133" y="627914"/>
                    </a:lnTo>
                    <a:lnTo>
                      <a:pt x="786655" y="608519"/>
                    </a:lnTo>
                    <a:lnTo>
                      <a:pt x="825445" y="744284"/>
                    </a:lnTo>
                    <a:lnTo>
                      <a:pt x="752713" y="763679"/>
                    </a:lnTo>
                    <a:lnTo>
                      <a:pt x="781806" y="850957"/>
                    </a:lnTo>
                    <a:lnTo>
                      <a:pt x="898176" y="923690"/>
                    </a:lnTo>
                    <a:lnTo>
                      <a:pt x="912722" y="967327"/>
                    </a:lnTo>
                    <a:lnTo>
                      <a:pt x="985453" y="1020665"/>
                    </a:lnTo>
                    <a:lnTo>
                      <a:pt x="1072731" y="1093395"/>
                    </a:lnTo>
                    <a:lnTo>
                      <a:pt x="1140614" y="1112790"/>
                    </a:lnTo>
                    <a:lnTo>
                      <a:pt x="1164857" y="1122487"/>
                    </a:lnTo>
                    <a:lnTo>
                      <a:pt x="1160009" y="1156430"/>
                    </a:lnTo>
                    <a:lnTo>
                      <a:pt x="1396180" y="1191418"/>
                    </a:lnTo>
                    <a:lnTo>
                      <a:pt x="1381597" y="1254615"/>
                    </a:lnTo>
                    <a:lnTo>
                      <a:pt x="1287046" y="1312800"/>
                    </a:lnTo>
                    <a:lnTo>
                      <a:pt x="1287046" y="1345530"/>
                    </a:lnTo>
                    <a:lnTo>
                      <a:pt x="1359777" y="1469173"/>
                    </a:lnTo>
                    <a:lnTo>
                      <a:pt x="1414325" y="1472811"/>
                    </a:lnTo>
                    <a:lnTo>
                      <a:pt x="1461601" y="1429170"/>
                    </a:lnTo>
                    <a:lnTo>
                      <a:pt x="1636156" y="1403716"/>
                    </a:lnTo>
                    <a:lnTo>
                      <a:pt x="1690704" y="1461901"/>
                    </a:lnTo>
                    <a:lnTo>
                      <a:pt x="1792528" y="1672821"/>
                    </a:lnTo>
                    <a:lnTo>
                      <a:pt x="1785255" y="1749192"/>
                    </a:lnTo>
                    <a:lnTo>
                      <a:pt x="1807074" y="1781919"/>
                    </a:lnTo>
                    <a:lnTo>
                      <a:pt x="1773104" y="1825153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2199B43C-F451-E426-52B3-509A1F0630C9}"/>
                </a:ext>
              </a:extLst>
            </p:cNvPr>
            <p:cNvGrpSpPr/>
            <p:nvPr/>
          </p:nvGrpSpPr>
          <p:grpSpPr>
            <a:xfrm>
              <a:off x="1510225" y="4070889"/>
              <a:ext cx="1591647" cy="1978087"/>
              <a:chOff x="1507329" y="1541853"/>
              <a:chExt cx="814485" cy="1012236"/>
            </a:xfrm>
          </p:grpSpPr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443431F2-5314-4F26-5752-B623E689D637}"/>
                  </a:ext>
                </a:extLst>
              </p:cNvPr>
              <p:cNvSpPr/>
              <p:nvPr/>
            </p:nvSpPr>
            <p:spPr>
              <a:xfrm>
                <a:off x="2157755" y="1541853"/>
                <a:ext cx="164059" cy="944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FE2DF6FC-E739-C9E8-4120-EFEAD6F3054E}"/>
                  </a:ext>
                </a:extLst>
              </p:cNvPr>
              <p:cNvSpPr/>
              <p:nvPr/>
            </p:nvSpPr>
            <p:spPr>
              <a:xfrm>
                <a:off x="1536859" y="1884532"/>
                <a:ext cx="269058" cy="157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E6DBD7B7-025C-8087-0732-A20F0699451B}"/>
                  </a:ext>
                </a:extLst>
              </p:cNvPr>
              <p:cNvSpPr/>
              <p:nvPr/>
            </p:nvSpPr>
            <p:spPr>
              <a:xfrm>
                <a:off x="1507329" y="2459591"/>
                <a:ext cx="164059" cy="944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650" name="グループ化 649">
            <a:extLst>
              <a:ext uri="{FF2B5EF4-FFF2-40B4-BE49-F238E27FC236}">
                <a16:creationId xmlns:a16="http://schemas.microsoft.com/office/drawing/2014/main" id="{DDE8F792-021E-5E9B-9C3B-47B57A89E54B}"/>
              </a:ext>
            </a:extLst>
          </p:cNvPr>
          <p:cNvGrpSpPr/>
          <p:nvPr/>
        </p:nvGrpSpPr>
        <p:grpSpPr>
          <a:xfrm>
            <a:off x="3741628" y="844550"/>
            <a:ext cx="2586783" cy="2707236"/>
            <a:chOff x="3741628" y="844550"/>
            <a:chExt cx="2586783" cy="2707236"/>
          </a:xfrm>
        </p:grpSpPr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C2E1F079-2463-0755-AFE1-AB1F44716838}"/>
                </a:ext>
              </a:extLst>
            </p:cNvPr>
            <p:cNvGrpSpPr/>
            <p:nvPr/>
          </p:nvGrpSpPr>
          <p:grpSpPr>
            <a:xfrm>
              <a:off x="3741628" y="844550"/>
              <a:ext cx="2586783" cy="2707236"/>
              <a:chOff x="785068" y="844550"/>
              <a:chExt cx="2586783" cy="2707236"/>
            </a:xfrm>
          </p:grpSpPr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87FBCDA7-9081-0FD5-858A-7A584651A1F1}"/>
                  </a:ext>
                </a:extLst>
              </p:cNvPr>
              <p:cNvSpPr/>
              <p:nvPr/>
            </p:nvSpPr>
            <p:spPr>
              <a:xfrm>
                <a:off x="2750572" y="2600449"/>
                <a:ext cx="621278" cy="951336"/>
              </a:xfrm>
              <a:custGeom>
                <a:avLst/>
                <a:gdLst>
                  <a:gd name="connsiteX0" fmla="*/ 556787 w 621278"/>
                  <a:gd name="connsiteY0" fmla="*/ 0 h 951336"/>
                  <a:gd name="connsiteX1" fmla="*/ 580607 w 621278"/>
                  <a:gd name="connsiteY1" fmla="*/ 38707 h 951336"/>
                  <a:gd name="connsiteX2" fmla="*/ 607405 w 621278"/>
                  <a:gd name="connsiteY2" fmla="*/ 68482 h 951336"/>
                  <a:gd name="connsiteX3" fmla="*/ 592517 w 621278"/>
                  <a:gd name="connsiteY3" fmla="*/ 92302 h 951336"/>
                  <a:gd name="connsiteX4" fmla="*/ 621278 w 621278"/>
                  <a:gd name="connsiteY4" fmla="*/ 107789 h 951336"/>
                  <a:gd name="connsiteX5" fmla="*/ 621278 w 621278"/>
                  <a:gd name="connsiteY5" fmla="*/ 951336 h 951336"/>
                  <a:gd name="connsiteX6" fmla="*/ 99619 w 621278"/>
                  <a:gd name="connsiteY6" fmla="*/ 951336 h 951336"/>
                  <a:gd name="connsiteX7" fmla="*/ 101234 w 621278"/>
                  <a:gd name="connsiteY7" fmla="*/ 931948 h 951336"/>
                  <a:gd name="connsiteX8" fmla="*/ 92302 w 621278"/>
                  <a:gd name="connsiteY8" fmla="*/ 905151 h 951336"/>
                  <a:gd name="connsiteX9" fmla="*/ 74437 w 621278"/>
                  <a:gd name="connsiteY9" fmla="*/ 884309 h 951336"/>
                  <a:gd name="connsiteX10" fmla="*/ 59550 w 621278"/>
                  <a:gd name="connsiteY10" fmla="*/ 848579 h 951336"/>
                  <a:gd name="connsiteX11" fmla="*/ 38707 w 621278"/>
                  <a:gd name="connsiteY11" fmla="*/ 830714 h 951336"/>
                  <a:gd name="connsiteX12" fmla="*/ 53595 w 621278"/>
                  <a:gd name="connsiteY12" fmla="*/ 809872 h 951336"/>
                  <a:gd name="connsiteX13" fmla="*/ 53595 w 621278"/>
                  <a:gd name="connsiteY13" fmla="*/ 789030 h 951336"/>
                  <a:gd name="connsiteX14" fmla="*/ 83369 w 621278"/>
                  <a:gd name="connsiteY14" fmla="*/ 792007 h 951336"/>
                  <a:gd name="connsiteX15" fmla="*/ 101234 w 621278"/>
                  <a:gd name="connsiteY15" fmla="*/ 768188 h 951336"/>
                  <a:gd name="connsiteX16" fmla="*/ 113144 w 621278"/>
                  <a:gd name="connsiteY16" fmla="*/ 717571 h 951336"/>
                  <a:gd name="connsiteX17" fmla="*/ 98257 w 621278"/>
                  <a:gd name="connsiteY17" fmla="*/ 696728 h 951336"/>
                  <a:gd name="connsiteX18" fmla="*/ 83369 w 621278"/>
                  <a:gd name="connsiteY18" fmla="*/ 672909 h 951336"/>
                  <a:gd name="connsiteX19" fmla="*/ 56572 w 621278"/>
                  <a:gd name="connsiteY19" fmla="*/ 619314 h 951336"/>
                  <a:gd name="connsiteX20" fmla="*/ 29775 w 621278"/>
                  <a:gd name="connsiteY20" fmla="*/ 616337 h 951336"/>
                  <a:gd name="connsiteX21" fmla="*/ 11910 w 621278"/>
                  <a:gd name="connsiteY21" fmla="*/ 568697 h 951336"/>
                  <a:gd name="connsiteX22" fmla="*/ 8933 w 621278"/>
                  <a:gd name="connsiteY22" fmla="*/ 532967 h 951336"/>
                  <a:gd name="connsiteX23" fmla="*/ 0 w 621278"/>
                  <a:gd name="connsiteY23" fmla="*/ 470441 h 951336"/>
                  <a:gd name="connsiteX24" fmla="*/ 11910 w 621278"/>
                  <a:gd name="connsiteY24" fmla="*/ 443643 h 951336"/>
                  <a:gd name="connsiteX25" fmla="*/ 8933 w 621278"/>
                  <a:gd name="connsiteY25" fmla="*/ 404936 h 951336"/>
                  <a:gd name="connsiteX26" fmla="*/ 29775 w 621278"/>
                  <a:gd name="connsiteY26" fmla="*/ 396004 h 951336"/>
                  <a:gd name="connsiteX27" fmla="*/ 50617 w 621278"/>
                  <a:gd name="connsiteY27" fmla="*/ 354319 h 951336"/>
                  <a:gd name="connsiteX28" fmla="*/ 107189 w 621278"/>
                  <a:gd name="connsiteY28" fmla="*/ 366229 h 951336"/>
                  <a:gd name="connsiteX29" fmla="*/ 131009 w 621278"/>
                  <a:gd name="connsiteY29" fmla="*/ 345387 h 951336"/>
                  <a:gd name="connsiteX30" fmla="*/ 131009 w 621278"/>
                  <a:gd name="connsiteY30" fmla="*/ 297747 h 951336"/>
                  <a:gd name="connsiteX31" fmla="*/ 145896 w 621278"/>
                  <a:gd name="connsiteY31" fmla="*/ 267973 h 951336"/>
                  <a:gd name="connsiteX32" fmla="*/ 178649 w 621278"/>
                  <a:gd name="connsiteY32" fmla="*/ 229265 h 951336"/>
                  <a:gd name="connsiteX33" fmla="*/ 199491 w 621278"/>
                  <a:gd name="connsiteY33" fmla="*/ 229265 h 951336"/>
                  <a:gd name="connsiteX34" fmla="*/ 202468 w 621278"/>
                  <a:gd name="connsiteY34" fmla="*/ 205446 h 951336"/>
                  <a:gd name="connsiteX35" fmla="*/ 211401 w 621278"/>
                  <a:gd name="connsiteY35" fmla="*/ 163761 h 951336"/>
                  <a:gd name="connsiteX36" fmla="*/ 262018 w 621278"/>
                  <a:gd name="connsiteY36" fmla="*/ 145896 h 951336"/>
                  <a:gd name="connsiteX37" fmla="*/ 288815 w 621278"/>
                  <a:gd name="connsiteY37" fmla="*/ 104212 h 951336"/>
                  <a:gd name="connsiteX38" fmla="*/ 276905 w 621278"/>
                  <a:gd name="connsiteY38" fmla="*/ 83369 h 951336"/>
                  <a:gd name="connsiteX39" fmla="*/ 276905 w 621278"/>
                  <a:gd name="connsiteY39" fmla="*/ 71459 h 951336"/>
                  <a:gd name="connsiteX40" fmla="*/ 297747 w 621278"/>
                  <a:gd name="connsiteY40" fmla="*/ 44662 h 951336"/>
                  <a:gd name="connsiteX41" fmla="*/ 315612 w 621278"/>
                  <a:gd name="connsiteY41" fmla="*/ 17865 h 951336"/>
                  <a:gd name="connsiteX42" fmla="*/ 381117 w 621278"/>
                  <a:gd name="connsiteY42" fmla="*/ 14887 h 951336"/>
                  <a:gd name="connsiteX43" fmla="*/ 410891 w 621278"/>
                  <a:gd name="connsiteY43" fmla="*/ 17865 h 951336"/>
                  <a:gd name="connsiteX44" fmla="*/ 413869 w 621278"/>
                  <a:gd name="connsiteY44" fmla="*/ 44662 h 951336"/>
                  <a:gd name="connsiteX45" fmla="*/ 446621 w 621278"/>
                  <a:gd name="connsiteY45" fmla="*/ 44662 h 951336"/>
                  <a:gd name="connsiteX46" fmla="*/ 494261 w 621278"/>
                  <a:gd name="connsiteY46" fmla="*/ 44662 h 951336"/>
                  <a:gd name="connsiteX47" fmla="*/ 509148 w 621278"/>
                  <a:gd name="connsiteY47" fmla="*/ 32752 h 951336"/>
                  <a:gd name="connsiteX48" fmla="*/ 521058 w 621278"/>
                  <a:gd name="connsiteY48" fmla="*/ 14887 h 951336"/>
                  <a:gd name="connsiteX49" fmla="*/ 556787 w 621278"/>
                  <a:gd name="connsiteY49" fmla="*/ 0 h 95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21278" h="951336">
                    <a:moveTo>
                      <a:pt x="556787" y="0"/>
                    </a:moveTo>
                    <a:lnTo>
                      <a:pt x="580607" y="38707"/>
                    </a:lnTo>
                    <a:lnTo>
                      <a:pt x="607405" y="68482"/>
                    </a:lnTo>
                    <a:lnTo>
                      <a:pt x="592517" y="92302"/>
                    </a:lnTo>
                    <a:lnTo>
                      <a:pt x="621278" y="107789"/>
                    </a:lnTo>
                    <a:lnTo>
                      <a:pt x="621278" y="951336"/>
                    </a:lnTo>
                    <a:lnTo>
                      <a:pt x="99619" y="951336"/>
                    </a:lnTo>
                    <a:lnTo>
                      <a:pt x="101234" y="931948"/>
                    </a:lnTo>
                    <a:lnTo>
                      <a:pt x="92302" y="905151"/>
                    </a:lnTo>
                    <a:lnTo>
                      <a:pt x="74437" y="884309"/>
                    </a:lnTo>
                    <a:lnTo>
                      <a:pt x="59550" y="848579"/>
                    </a:lnTo>
                    <a:lnTo>
                      <a:pt x="38707" y="830714"/>
                    </a:lnTo>
                    <a:lnTo>
                      <a:pt x="53595" y="809872"/>
                    </a:lnTo>
                    <a:lnTo>
                      <a:pt x="53595" y="789030"/>
                    </a:lnTo>
                    <a:lnTo>
                      <a:pt x="83369" y="792007"/>
                    </a:lnTo>
                    <a:lnTo>
                      <a:pt x="101234" y="768188"/>
                    </a:lnTo>
                    <a:lnTo>
                      <a:pt x="113144" y="717571"/>
                    </a:lnTo>
                    <a:lnTo>
                      <a:pt x="98257" y="696728"/>
                    </a:lnTo>
                    <a:lnTo>
                      <a:pt x="83369" y="672909"/>
                    </a:lnTo>
                    <a:lnTo>
                      <a:pt x="56572" y="619314"/>
                    </a:lnTo>
                    <a:lnTo>
                      <a:pt x="29775" y="616337"/>
                    </a:lnTo>
                    <a:lnTo>
                      <a:pt x="11910" y="568697"/>
                    </a:lnTo>
                    <a:lnTo>
                      <a:pt x="8933" y="532967"/>
                    </a:lnTo>
                    <a:lnTo>
                      <a:pt x="0" y="470441"/>
                    </a:lnTo>
                    <a:lnTo>
                      <a:pt x="11910" y="443643"/>
                    </a:lnTo>
                    <a:lnTo>
                      <a:pt x="8933" y="404936"/>
                    </a:lnTo>
                    <a:lnTo>
                      <a:pt x="29775" y="396004"/>
                    </a:lnTo>
                    <a:lnTo>
                      <a:pt x="50617" y="354319"/>
                    </a:lnTo>
                    <a:lnTo>
                      <a:pt x="107189" y="366229"/>
                    </a:lnTo>
                    <a:lnTo>
                      <a:pt x="131009" y="345387"/>
                    </a:lnTo>
                    <a:lnTo>
                      <a:pt x="131009" y="297747"/>
                    </a:lnTo>
                    <a:lnTo>
                      <a:pt x="145896" y="267973"/>
                    </a:lnTo>
                    <a:lnTo>
                      <a:pt x="178649" y="229265"/>
                    </a:lnTo>
                    <a:lnTo>
                      <a:pt x="199491" y="229265"/>
                    </a:lnTo>
                    <a:lnTo>
                      <a:pt x="202468" y="205446"/>
                    </a:lnTo>
                    <a:lnTo>
                      <a:pt x="211401" y="163761"/>
                    </a:lnTo>
                    <a:lnTo>
                      <a:pt x="262018" y="145896"/>
                    </a:lnTo>
                    <a:lnTo>
                      <a:pt x="288815" y="104212"/>
                    </a:lnTo>
                    <a:lnTo>
                      <a:pt x="276905" y="83369"/>
                    </a:lnTo>
                    <a:lnTo>
                      <a:pt x="276905" y="71459"/>
                    </a:lnTo>
                    <a:lnTo>
                      <a:pt x="297747" y="44662"/>
                    </a:lnTo>
                    <a:lnTo>
                      <a:pt x="315612" y="17865"/>
                    </a:lnTo>
                    <a:lnTo>
                      <a:pt x="381117" y="14887"/>
                    </a:lnTo>
                    <a:lnTo>
                      <a:pt x="410891" y="17865"/>
                    </a:lnTo>
                    <a:lnTo>
                      <a:pt x="413869" y="44662"/>
                    </a:lnTo>
                    <a:lnTo>
                      <a:pt x="446621" y="44662"/>
                    </a:lnTo>
                    <a:lnTo>
                      <a:pt x="494261" y="44662"/>
                    </a:lnTo>
                    <a:lnTo>
                      <a:pt x="509148" y="32752"/>
                    </a:lnTo>
                    <a:lnTo>
                      <a:pt x="521058" y="14887"/>
                    </a:lnTo>
                    <a:lnTo>
                      <a:pt x="556787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F0DC2403-3F9A-81D8-A653-AA4C7ABBBD8D}"/>
                  </a:ext>
                </a:extLst>
              </p:cNvPr>
              <p:cNvSpPr/>
              <p:nvPr/>
            </p:nvSpPr>
            <p:spPr>
              <a:xfrm>
                <a:off x="2617344" y="844550"/>
                <a:ext cx="754507" cy="201660"/>
              </a:xfrm>
              <a:custGeom>
                <a:avLst/>
                <a:gdLst>
                  <a:gd name="connsiteX0" fmla="*/ 0 w 754507"/>
                  <a:gd name="connsiteY0" fmla="*/ 0 h 201660"/>
                  <a:gd name="connsiteX1" fmla="*/ 754507 w 754507"/>
                  <a:gd name="connsiteY1" fmla="*/ 0 h 201660"/>
                  <a:gd name="connsiteX2" fmla="*/ 754507 w 754507"/>
                  <a:gd name="connsiteY2" fmla="*/ 84651 h 201660"/>
                  <a:gd name="connsiteX3" fmla="*/ 731700 w 754507"/>
                  <a:gd name="connsiteY3" fmla="*/ 79583 h 201660"/>
                  <a:gd name="connsiteX4" fmla="*/ 681083 w 754507"/>
                  <a:gd name="connsiteY4" fmla="*/ 52786 h 201660"/>
                  <a:gd name="connsiteX5" fmla="*/ 681083 w 754507"/>
                  <a:gd name="connsiteY5" fmla="*/ 82561 h 201660"/>
                  <a:gd name="connsiteX6" fmla="*/ 672151 w 754507"/>
                  <a:gd name="connsiteY6" fmla="*/ 97448 h 201660"/>
                  <a:gd name="connsiteX7" fmla="*/ 633444 w 754507"/>
                  <a:gd name="connsiteY7" fmla="*/ 121268 h 201660"/>
                  <a:gd name="connsiteX8" fmla="*/ 621534 w 754507"/>
                  <a:gd name="connsiteY8" fmla="*/ 88516 h 201660"/>
                  <a:gd name="connsiteX9" fmla="*/ 606646 w 754507"/>
                  <a:gd name="connsiteY9" fmla="*/ 52786 h 201660"/>
                  <a:gd name="connsiteX10" fmla="*/ 591759 w 754507"/>
                  <a:gd name="connsiteY10" fmla="*/ 52786 h 201660"/>
                  <a:gd name="connsiteX11" fmla="*/ 567939 w 754507"/>
                  <a:gd name="connsiteY11" fmla="*/ 100426 h 201660"/>
                  <a:gd name="connsiteX12" fmla="*/ 541142 w 754507"/>
                  <a:gd name="connsiteY12" fmla="*/ 133178 h 201660"/>
                  <a:gd name="connsiteX13" fmla="*/ 535187 w 754507"/>
                  <a:gd name="connsiteY13" fmla="*/ 148065 h 201660"/>
                  <a:gd name="connsiteX14" fmla="*/ 439908 w 754507"/>
                  <a:gd name="connsiteY14" fmla="*/ 201660 h 201660"/>
                  <a:gd name="connsiteX15" fmla="*/ 380358 w 754507"/>
                  <a:gd name="connsiteY15" fmla="*/ 174863 h 201660"/>
                  <a:gd name="connsiteX16" fmla="*/ 344629 w 754507"/>
                  <a:gd name="connsiteY16" fmla="*/ 192727 h 201660"/>
                  <a:gd name="connsiteX17" fmla="*/ 320809 w 754507"/>
                  <a:gd name="connsiteY17" fmla="*/ 162953 h 201660"/>
                  <a:gd name="connsiteX18" fmla="*/ 329741 w 754507"/>
                  <a:gd name="connsiteY18" fmla="*/ 136155 h 201660"/>
                  <a:gd name="connsiteX19" fmla="*/ 305921 w 754507"/>
                  <a:gd name="connsiteY19" fmla="*/ 106381 h 201660"/>
                  <a:gd name="connsiteX20" fmla="*/ 273169 w 754507"/>
                  <a:gd name="connsiteY20" fmla="*/ 91493 h 201660"/>
                  <a:gd name="connsiteX21" fmla="*/ 243395 w 754507"/>
                  <a:gd name="connsiteY21" fmla="*/ 55764 h 201660"/>
                  <a:gd name="connsiteX22" fmla="*/ 186823 w 754507"/>
                  <a:gd name="connsiteY22" fmla="*/ 46831 h 201660"/>
                  <a:gd name="connsiteX23" fmla="*/ 157048 w 754507"/>
                  <a:gd name="connsiteY23" fmla="*/ 23011 h 201660"/>
                  <a:gd name="connsiteX24" fmla="*/ 130251 w 754507"/>
                  <a:gd name="connsiteY24" fmla="*/ 100426 h 201660"/>
                  <a:gd name="connsiteX25" fmla="*/ 109408 w 754507"/>
                  <a:gd name="connsiteY25" fmla="*/ 130201 h 201660"/>
                  <a:gd name="connsiteX26" fmla="*/ 17107 w 754507"/>
                  <a:gd name="connsiteY26" fmla="*/ 177840 h 201660"/>
                  <a:gd name="connsiteX27" fmla="*/ 8174 w 754507"/>
                  <a:gd name="connsiteY27" fmla="*/ 136155 h 201660"/>
                  <a:gd name="connsiteX28" fmla="*/ 14129 w 754507"/>
                  <a:gd name="connsiteY28" fmla="*/ 11102 h 20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54507" h="201660">
                    <a:moveTo>
                      <a:pt x="0" y="0"/>
                    </a:moveTo>
                    <a:lnTo>
                      <a:pt x="754507" y="0"/>
                    </a:lnTo>
                    <a:lnTo>
                      <a:pt x="754507" y="84651"/>
                    </a:lnTo>
                    <a:lnTo>
                      <a:pt x="731700" y="79583"/>
                    </a:lnTo>
                    <a:lnTo>
                      <a:pt x="681083" y="52786"/>
                    </a:lnTo>
                    <a:lnTo>
                      <a:pt x="681083" y="82561"/>
                    </a:lnTo>
                    <a:lnTo>
                      <a:pt x="672151" y="97448"/>
                    </a:lnTo>
                    <a:lnTo>
                      <a:pt x="633444" y="121268"/>
                    </a:lnTo>
                    <a:lnTo>
                      <a:pt x="621534" y="88516"/>
                    </a:lnTo>
                    <a:lnTo>
                      <a:pt x="606646" y="52786"/>
                    </a:lnTo>
                    <a:lnTo>
                      <a:pt x="591759" y="52786"/>
                    </a:lnTo>
                    <a:lnTo>
                      <a:pt x="567939" y="100426"/>
                    </a:lnTo>
                    <a:lnTo>
                      <a:pt x="541142" y="133178"/>
                    </a:lnTo>
                    <a:lnTo>
                      <a:pt x="535187" y="148065"/>
                    </a:lnTo>
                    <a:lnTo>
                      <a:pt x="439908" y="201660"/>
                    </a:lnTo>
                    <a:lnTo>
                      <a:pt x="380358" y="174863"/>
                    </a:lnTo>
                    <a:lnTo>
                      <a:pt x="344629" y="192727"/>
                    </a:lnTo>
                    <a:lnTo>
                      <a:pt x="320809" y="162953"/>
                    </a:lnTo>
                    <a:lnTo>
                      <a:pt x="329741" y="136155"/>
                    </a:lnTo>
                    <a:lnTo>
                      <a:pt x="305921" y="106381"/>
                    </a:lnTo>
                    <a:lnTo>
                      <a:pt x="273169" y="91493"/>
                    </a:lnTo>
                    <a:lnTo>
                      <a:pt x="243395" y="55764"/>
                    </a:lnTo>
                    <a:lnTo>
                      <a:pt x="186823" y="46831"/>
                    </a:lnTo>
                    <a:lnTo>
                      <a:pt x="157048" y="23011"/>
                    </a:lnTo>
                    <a:lnTo>
                      <a:pt x="130251" y="100426"/>
                    </a:lnTo>
                    <a:lnTo>
                      <a:pt x="109408" y="130201"/>
                    </a:lnTo>
                    <a:lnTo>
                      <a:pt x="17107" y="177840"/>
                    </a:lnTo>
                    <a:lnTo>
                      <a:pt x="8174" y="136155"/>
                    </a:lnTo>
                    <a:lnTo>
                      <a:pt x="14129" y="1110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B06936C8-C696-207A-26E0-36C2A75A7A9A}"/>
                  </a:ext>
                </a:extLst>
              </p:cNvPr>
              <p:cNvSpPr/>
              <p:nvPr/>
            </p:nvSpPr>
            <p:spPr>
              <a:xfrm>
                <a:off x="1589357" y="992614"/>
                <a:ext cx="1381546" cy="137856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335BE690-5899-34BC-8F5B-366BB0205822}"/>
                  </a:ext>
                </a:extLst>
              </p:cNvPr>
              <p:cNvSpPr/>
              <p:nvPr/>
            </p:nvSpPr>
            <p:spPr>
              <a:xfrm>
                <a:off x="2533218" y="1401939"/>
                <a:ext cx="838633" cy="1306298"/>
              </a:xfrm>
              <a:custGeom>
                <a:avLst/>
                <a:gdLst>
                  <a:gd name="connsiteX0" fmla="*/ 838633 w 838633"/>
                  <a:gd name="connsiteY0" fmla="*/ 0 h 1306298"/>
                  <a:gd name="connsiteX1" fmla="*/ 838633 w 838633"/>
                  <a:gd name="connsiteY1" fmla="*/ 449902 h 1306298"/>
                  <a:gd name="connsiteX2" fmla="*/ 801932 w 838633"/>
                  <a:gd name="connsiteY2" fmla="*/ 460097 h 1306298"/>
                  <a:gd name="connsiteX3" fmla="*/ 811857 w 838633"/>
                  <a:gd name="connsiteY3" fmla="*/ 539496 h 1306298"/>
                  <a:gd name="connsiteX4" fmla="*/ 811857 w 838633"/>
                  <a:gd name="connsiteY4" fmla="*/ 579196 h 1306298"/>
                  <a:gd name="connsiteX5" fmla="*/ 829226 w 838633"/>
                  <a:gd name="connsiteY5" fmla="*/ 589121 h 1306298"/>
                  <a:gd name="connsiteX6" fmla="*/ 838633 w 838633"/>
                  <a:gd name="connsiteY6" fmla="*/ 592256 h 1306298"/>
                  <a:gd name="connsiteX7" fmla="*/ 838633 w 838633"/>
                  <a:gd name="connsiteY7" fmla="*/ 1306298 h 1306298"/>
                  <a:gd name="connsiteX8" fmla="*/ 809872 w 838633"/>
                  <a:gd name="connsiteY8" fmla="*/ 1290811 h 1306298"/>
                  <a:gd name="connsiteX9" fmla="*/ 824759 w 838633"/>
                  <a:gd name="connsiteY9" fmla="*/ 1266991 h 1306298"/>
                  <a:gd name="connsiteX10" fmla="*/ 797962 w 838633"/>
                  <a:gd name="connsiteY10" fmla="*/ 1237217 h 1306298"/>
                  <a:gd name="connsiteX11" fmla="*/ 774142 w 838633"/>
                  <a:gd name="connsiteY11" fmla="*/ 1198510 h 1306298"/>
                  <a:gd name="connsiteX12" fmla="*/ 738413 w 838633"/>
                  <a:gd name="connsiteY12" fmla="*/ 1213397 h 1306298"/>
                  <a:gd name="connsiteX13" fmla="*/ 726503 w 838633"/>
                  <a:gd name="connsiteY13" fmla="*/ 1231262 h 1306298"/>
                  <a:gd name="connsiteX14" fmla="*/ 711616 w 838633"/>
                  <a:gd name="connsiteY14" fmla="*/ 1243172 h 1306298"/>
                  <a:gd name="connsiteX15" fmla="*/ 663976 w 838633"/>
                  <a:gd name="connsiteY15" fmla="*/ 1243172 h 1306298"/>
                  <a:gd name="connsiteX16" fmla="*/ 631224 w 838633"/>
                  <a:gd name="connsiteY16" fmla="*/ 1243172 h 1306298"/>
                  <a:gd name="connsiteX17" fmla="*/ 628246 w 838633"/>
                  <a:gd name="connsiteY17" fmla="*/ 1216374 h 1306298"/>
                  <a:gd name="connsiteX18" fmla="*/ 600486 w 838633"/>
                  <a:gd name="connsiteY18" fmla="*/ 1213599 h 1306298"/>
                  <a:gd name="connsiteX19" fmla="*/ 598472 w 838633"/>
                  <a:gd name="connsiteY19" fmla="*/ 1199502 h 1306298"/>
                  <a:gd name="connsiteX20" fmla="*/ 563735 w 838633"/>
                  <a:gd name="connsiteY20" fmla="*/ 1172208 h 1306298"/>
                  <a:gd name="connsiteX21" fmla="*/ 504185 w 838633"/>
                  <a:gd name="connsiteY21" fmla="*/ 1132508 h 1306298"/>
                  <a:gd name="connsiteX22" fmla="*/ 494260 w 838633"/>
                  <a:gd name="connsiteY22" fmla="*/ 1035741 h 1306298"/>
                  <a:gd name="connsiteX23" fmla="*/ 516591 w 838633"/>
                  <a:gd name="connsiteY23" fmla="*/ 1008449 h 1306298"/>
                  <a:gd name="connsiteX24" fmla="*/ 491779 w 838633"/>
                  <a:gd name="connsiteY24" fmla="*/ 986117 h 1306298"/>
                  <a:gd name="connsiteX25" fmla="*/ 489298 w 838633"/>
                  <a:gd name="connsiteY25" fmla="*/ 963785 h 1306298"/>
                  <a:gd name="connsiteX26" fmla="*/ 469448 w 838633"/>
                  <a:gd name="connsiteY26" fmla="*/ 946417 h 1306298"/>
                  <a:gd name="connsiteX27" fmla="*/ 462004 w 838633"/>
                  <a:gd name="connsiteY27" fmla="*/ 896793 h 1306298"/>
                  <a:gd name="connsiteX28" fmla="*/ 409899 w 838633"/>
                  <a:gd name="connsiteY28" fmla="*/ 847168 h 1306298"/>
                  <a:gd name="connsiteX29" fmla="*/ 395011 w 838633"/>
                  <a:gd name="connsiteY29" fmla="*/ 775212 h 1306298"/>
                  <a:gd name="connsiteX30" fmla="*/ 347868 w 838633"/>
                  <a:gd name="connsiteY30" fmla="*/ 735512 h 1306298"/>
                  <a:gd name="connsiteX31" fmla="*/ 330499 w 838633"/>
                  <a:gd name="connsiteY31" fmla="*/ 710701 h 1306298"/>
                  <a:gd name="connsiteX32" fmla="*/ 268469 w 838633"/>
                  <a:gd name="connsiteY32" fmla="*/ 693332 h 1306298"/>
                  <a:gd name="connsiteX33" fmla="*/ 213882 w 838633"/>
                  <a:gd name="connsiteY33" fmla="*/ 718144 h 1306298"/>
                  <a:gd name="connsiteX34" fmla="*/ 179145 w 838633"/>
                  <a:gd name="connsiteY34" fmla="*/ 718144 h 1306298"/>
                  <a:gd name="connsiteX35" fmla="*/ 181626 w 838633"/>
                  <a:gd name="connsiteY35" fmla="*/ 777694 h 1306298"/>
                  <a:gd name="connsiteX36" fmla="*/ 194032 w 838633"/>
                  <a:gd name="connsiteY36" fmla="*/ 800026 h 1306298"/>
                  <a:gd name="connsiteX37" fmla="*/ 223807 w 838633"/>
                  <a:gd name="connsiteY37" fmla="*/ 852131 h 1306298"/>
                  <a:gd name="connsiteX38" fmla="*/ 208919 w 838633"/>
                  <a:gd name="connsiteY38" fmla="*/ 871980 h 1306298"/>
                  <a:gd name="connsiteX39" fmla="*/ 226288 w 838633"/>
                  <a:gd name="connsiteY39" fmla="*/ 886868 h 1306298"/>
                  <a:gd name="connsiteX40" fmla="*/ 226288 w 838633"/>
                  <a:gd name="connsiteY40" fmla="*/ 896793 h 1306298"/>
                  <a:gd name="connsiteX41" fmla="*/ 208919 w 838633"/>
                  <a:gd name="connsiteY41" fmla="*/ 914160 h 1306298"/>
                  <a:gd name="connsiteX42" fmla="*/ 191551 w 838633"/>
                  <a:gd name="connsiteY42" fmla="*/ 934010 h 1306298"/>
                  <a:gd name="connsiteX43" fmla="*/ 161776 w 838633"/>
                  <a:gd name="connsiteY43" fmla="*/ 934010 h 1306298"/>
                  <a:gd name="connsiteX44" fmla="*/ 146889 w 838633"/>
                  <a:gd name="connsiteY44" fmla="*/ 896793 h 1306298"/>
                  <a:gd name="connsiteX45" fmla="*/ 141926 w 838633"/>
                  <a:gd name="connsiteY45" fmla="*/ 896793 h 1306298"/>
                  <a:gd name="connsiteX46" fmla="*/ 129520 w 838633"/>
                  <a:gd name="connsiteY46" fmla="*/ 889350 h 1306298"/>
                  <a:gd name="connsiteX47" fmla="*/ 104708 w 838633"/>
                  <a:gd name="connsiteY47" fmla="*/ 894311 h 1306298"/>
                  <a:gd name="connsiteX48" fmla="*/ 77414 w 838633"/>
                  <a:gd name="connsiteY48" fmla="*/ 874461 h 1306298"/>
                  <a:gd name="connsiteX49" fmla="*/ 67489 w 838633"/>
                  <a:gd name="connsiteY49" fmla="*/ 844686 h 1306298"/>
                  <a:gd name="connsiteX50" fmla="*/ 12902 w 838633"/>
                  <a:gd name="connsiteY50" fmla="*/ 839725 h 1306298"/>
                  <a:gd name="connsiteX51" fmla="*/ 4560 w 838633"/>
                  <a:gd name="connsiteY51" fmla="*/ 816170 h 1306298"/>
                  <a:gd name="connsiteX52" fmla="*/ 17865 w 838633"/>
                  <a:gd name="connsiteY52" fmla="*/ 820371 h 1306298"/>
                  <a:gd name="connsiteX53" fmla="*/ 44662 w 838633"/>
                  <a:gd name="connsiteY53" fmla="*/ 796551 h 1306298"/>
                  <a:gd name="connsiteX54" fmla="*/ 56572 w 838633"/>
                  <a:gd name="connsiteY54" fmla="*/ 707227 h 1306298"/>
                  <a:gd name="connsiteX55" fmla="*/ 14887 w 838633"/>
                  <a:gd name="connsiteY55" fmla="*/ 659587 h 1306298"/>
                  <a:gd name="connsiteX56" fmla="*/ 23820 w 838633"/>
                  <a:gd name="connsiteY56" fmla="*/ 632790 h 1306298"/>
                  <a:gd name="connsiteX57" fmla="*/ 0 w 838633"/>
                  <a:gd name="connsiteY57" fmla="*/ 623858 h 1306298"/>
                  <a:gd name="connsiteX58" fmla="*/ 0 w 838633"/>
                  <a:gd name="connsiteY58" fmla="*/ 600038 h 1306298"/>
                  <a:gd name="connsiteX59" fmla="*/ 41685 w 838633"/>
                  <a:gd name="connsiteY59" fmla="*/ 600038 h 1306298"/>
                  <a:gd name="connsiteX60" fmla="*/ 32752 w 838633"/>
                  <a:gd name="connsiteY60" fmla="*/ 567286 h 1306298"/>
                  <a:gd name="connsiteX61" fmla="*/ 38707 w 838633"/>
                  <a:gd name="connsiteY61" fmla="*/ 555376 h 1306298"/>
                  <a:gd name="connsiteX62" fmla="*/ 26797 w 838633"/>
                  <a:gd name="connsiteY62" fmla="*/ 489872 h 1306298"/>
                  <a:gd name="connsiteX63" fmla="*/ 11910 w 838633"/>
                  <a:gd name="connsiteY63" fmla="*/ 477962 h 1306298"/>
                  <a:gd name="connsiteX64" fmla="*/ 41685 w 838633"/>
                  <a:gd name="connsiteY64" fmla="*/ 448187 h 1306298"/>
                  <a:gd name="connsiteX65" fmla="*/ 47640 w 838633"/>
                  <a:gd name="connsiteY65" fmla="*/ 430322 h 1306298"/>
                  <a:gd name="connsiteX66" fmla="*/ 71459 w 838633"/>
                  <a:gd name="connsiteY66" fmla="*/ 427345 h 1306298"/>
                  <a:gd name="connsiteX67" fmla="*/ 71459 w 838633"/>
                  <a:gd name="connsiteY67" fmla="*/ 367795 h 1306298"/>
                  <a:gd name="connsiteX68" fmla="*/ 95279 w 838633"/>
                  <a:gd name="connsiteY68" fmla="*/ 329088 h 1306298"/>
                  <a:gd name="connsiteX69" fmla="*/ 113144 w 838633"/>
                  <a:gd name="connsiteY69" fmla="*/ 317178 h 1306298"/>
                  <a:gd name="connsiteX70" fmla="*/ 139941 w 838633"/>
                  <a:gd name="connsiteY70" fmla="*/ 269539 h 1306298"/>
                  <a:gd name="connsiteX71" fmla="*/ 202468 w 838633"/>
                  <a:gd name="connsiteY71" fmla="*/ 248696 h 1306298"/>
                  <a:gd name="connsiteX72" fmla="*/ 235220 w 838633"/>
                  <a:gd name="connsiteY72" fmla="*/ 230832 h 1306298"/>
                  <a:gd name="connsiteX73" fmla="*/ 267972 w 838633"/>
                  <a:gd name="connsiteY73" fmla="*/ 254651 h 1306298"/>
                  <a:gd name="connsiteX74" fmla="*/ 315612 w 838633"/>
                  <a:gd name="connsiteY74" fmla="*/ 239764 h 1306298"/>
                  <a:gd name="connsiteX75" fmla="*/ 333477 w 838633"/>
                  <a:gd name="connsiteY75" fmla="*/ 257629 h 1306298"/>
                  <a:gd name="connsiteX76" fmla="*/ 378139 w 838633"/>
                  <a:gd name="connsiteY76" fmla="*/ 251674 h 1306298"/>
                  <a:gd name="connsiteX77" fmla="*/ 413869 w 838633"/>
                  <a:gd name="connsiteY77" fmla="*/ 230832 h 1306298"/>
                  <a:gd name="connsiteX78" fmla="*/ 410891 w 838633"/>
                  <a:gd name="connsiteY78" fmla="*/ 207012 h 1306298"/>
                  <a:gd name="connsiteX79" fmla="*/ 428756 w 838633"/>
                  <a:gd name="connsiteY79" fmla="*/ 192124 h 1306298"/>
                  <a:gd name="connsiteX80" fmla="*/ 428756 w 838633"/>
                  <a:gd name="connsiteY80" fmla="*/ 165327 h 1306298"/>
                  <a:gd name="connsiteX81" fmla="*/ 413869 w 838633"/>
                  <a:gd name="connsiteY81" fmla="*/ 129598 h 1306298"/>
                  <a:gd name="connsiteX82" fmla="*/ 433673 w 838633"/>
                  <a:gd name="connsiteY82" fmla="*/ 92466 h 1306298"/>
                  <a:gd name="connsiteX83" fmla="*/ 444636 w 838633"/>
                  <a:gd name="connsiteY83" fmla="*/ 90393 h 1306298"/>
                  <a:gd name="connsiteX84" fmla="*/ 504185 w 838633"/>
                  <a:gd name="connsiteY84" fmla="*/ 100318 h 1306298"/>
                  <a:gd name="connsiteX85" fmla="*/ 531479 w 838633"/>
                  <a:gd name="connsiteY85" fmla="*/ 137538 h 1306298"/>
                  <a:gd name="connsiteX86" fmla="*/ 712608 w 838633"/>
                  <a:gd name="connsiteY86" fmla="*/ 147462 h 1306298"/>
                  <a:gd name="connsiteX87" fmla="*/ 722533 w 838633"/>
                  <a:gd name="connsiteY87" fmla="*/ 107763 h 1306298"/>
                  <a:gd name="connsiteX88" fmla="*/ 757270 w 838633"/>
                  <a:gd name="connsiteY88" fmla="*/ 90393 h 1306298"/>
                  <a:gd name="connsiteX89" fmla="*/ 774639 w 838633"/>
                  <a:gd name="connsiteY89" fmla="*/ 73026 h 1306298"/>
                  <a:gd name="connsiteX90" fmla="*/ 789526 w 838633"/>
                  <a:gd name="connsiteY90" fmla="*/ 53176 h 1306298"/>
                  <a:gd name="connsiteX91" fmla="*/ 796970 w 838633"/>
                  <a:gd name="connsiteY91" fmla="*/ 35808 h 1306298"/>
                  <a:gd name="connsiteX92" fmla="*/ 799451 w 838633"/>
                  <a:gd name="connsiteY92" fmla="*/ 18439 h 1306298"/>
                  <a:gd name="connsiteX0" fmla="*/ 838633 w 1721283"/>
                  <a:gd name="connsiteY0" fmla="*/ 0 h 1306298"/>
                  <a:gd name="connsiteX1" fmla="*/ 838633 w 1721283"/>
                  <a:gd name="connsiteY1" fmla="*/ 449902 h 1306298"/>
                  <a:gd name="connsiteX2" fmla="*/ 801932 w 1721283"/>
                  <a:gd name="connsiteY2" fmla="*/ 460097 h 1306298"/>
                  <a:gd name="connsiteX3" fmla="*/ 811857 w 1721283"/>
                  <a:gd name="connsiteY3" fmla="*/ 539496 h 1306298"/>
                  <a:gd name="connsiteX4" fmla="*/ 811857 w 1721283"/>
                  <a:gd name="connsiteY4" fmla="*/ 579196 h 1306298"/>
                  <a:gd name="connsiteX5" fmla="*/ 829226 w 1721283"/>
                  <a:gd name="connsiteY5" fmla="*/ 589121 h 1306298"/>
                  <a:gd name="connsiteX6" fmla="*/ 1721283 w 1721283"/>
                  <a:gd name="connsiteY6" fmla="*/ 792281 h 1306298"/>
                  <a:gd name="connsiteX7" fmla="*/ 838633 w 1721283"/>
                  <a:gd name="connsiteY7" fmla="*/ 1306298 h 1306298"/>
                  <a:gd name="connsiteX8" fmla="*/ 809872 w 1721283"/>
                  <a:gd name="connsiteY8" fmla="*/ 1290811 h 1306298"/>
                  <a:gd name="connsiteX9" fmla="*/ 824759 w 1721283"/>
                  <a:gd name="connsiteY9" fmla="*/ 1266991 h 1306298"/>
                  <a:gd name="connsiteX10" fmla="*/ 797962 w 1721283"/>
                  <a:gd name="connsiteY10" fmla="*/ 1237217 h 1306298"/>
                  <a:gd name="connsiteX11" fmla="*/ 774142 w 1721283"/>
                  <a:gd name="connsiteY11" fmla="*/ 1198510 h 1306298"/>
                  <a:gd name="connsiteX12" fmla="*/ 738413 w 1721283"/>
                  <a:gd name="connsiteY12" fmla="*/ 1213397 h 1306298"/>
                  <a:gd name="connsiteX13" fmla="*/ 726503 w 1721283"/>
                  <a:gd name="connsiteY13" fmla="*/ 1231262 h 1306298"/>
                  <a:gd name="connsiteX14" fmla="*/ 711616 w 1721283"/>
                  <a:gd name="connsiteY14" fmla="*/ 1243172 h 1306298"/>
                  <a:gd name="connsiteX15" fmla="*/ 663976 w 1721283"/>
                  <a:gd name="connsiteY15" fmla="*/ 1243172 h 1306298"/>
                  <a:gd name="connsiteX16" fmla="*/ 631224 w 1721283"/>
                  <a:gd name="connsiteY16" fmla="*/ 1243172 h 1306298"/>
                  <a:gd name="connsiteX17" fmla="*/ 628246 w 1721283"/>
                  <a:gd name="connsiteY17" fmla="*/ 1216374 h 1306298"/>
                  <a:gd name="connsiteX18" fmla="*/ 600486 w 1721283"/>
                  <a:gd name="connsiteY18" fmla="*/ 1213599 h 1306298"/>
                  <a:gd name="connsiteX19" fmla="*/ 598472 w 1721283"/>
                  <a:gd name="connsiteY19" fmla="*/ 1199502 h 1306298"/>
                  <a:gd name="connsiteX20" fmla="*/ 563735 w 1721283"/>
                  <a:gd name="connsiteY20" fmla="*/ 1172208 h 1306298"/>
                  <a:gd name="connsiteX21" fmla="*/ 504185 w 1721283"/>
                  <a:gd name="connsiteY21" fmla="*/ 1132508 h 1306298"/>
                  <a:gd name="connsiteX22" fmla="*/ 494260 w 1721283"/>
                  <a:gd name="connsiteY22" fmla="*/ 1035741 h 1306298"/>
                  <a:gd name="connsiteX23" fmla="*/ 516591 w 1721283"/>
                  <a:gd name="connsiteY23" fmla="*/ 1008449 h 1306298"/>
                  <a:gd name="connsiteX24" fmla="*/ 491779 w 1721283"/>
                  <a:gd name="connsiteY24" fmla="*/ 986117 h 1306298"/>
                  <a:gd name="connsiteX25" fmla="*/ 489298 w 1721283"/>
                  <a:gd name="connsiteY25" fmla="*/ 963785 h 1306298"/>
                  <a:gd name="connsiteX26" fmla="*/ 469448 w 1721283"/>
                  <a:gd name="connsiteY26" fmla="*/ 946417 h 1306298"/>
                  <a:gd name="connsiteX27" fmla="*/ 462004 w 1721283"/>
                  <a:gd name="connsiteY27" fmla="*/ 896793 h 1306298"/>
                  <a:gd name="connsiteX28" fmla="*/ 409899 w 1721283"/>
                  <a:gd name="connsiteY28" fmla="*/ 847168 h 1306298"/>
                  <a:gd name="connsiteX29" fmla="*/ 395011 w 1721283"/>
                  <a:gd name="connsiteY29" fmla="*/ 775212 h 1306298"/>
                  <a:gd name="connsiteX30" fmla="*/ 347868 w 1721283"/>
                  <a:gd name="connsiteY30" fmla="*/ 735512 h 1306298"/>
                  <a:gd name="connsiteX31" fmla="*/ 330499 w 1721283"/>
                  <a:gd name="connsiteY31" fmla="*/ 710701 h 1306298"/>
                  <a:gd name="connsiteX32" fmla="*/ 268469 w 1721283"/>
                  <a:gd name="connsiteY32" fmla="*/ 693332 h 1306298"/>
                  <a:gd name="connsiteX33" fmla="*/ 213882 w 1721283"/>
                  <a:gd name="connsiteY33" fmla="*/ 718144 h 1306298"/>
                  <a:gd name="connsiteX34" fmla="*/ 179145 w 1721283"/>
                  <a:gd name="connsiteY34" fmla="*/ 718144 h 1306298"/>
                  <a:gd name="connsiteX35" fmla="*/ 181626 w 1721283"/>
                  <a:gd name="connsiteY35" fmla="*/ 777694 h 1306298"/>
                  <a:gd name="connsiteX36" fmla="*/ 194032 w 1721283"/>
                  <a:gd name="connsiteY36" fmla="*/ 800026 h 1306298"/>
                  <a:gd name="connsiteX37" fmla="*/ 223807 w 1721283"/>
                  <a:gd name="connsiteY37" fmla="*/ 852131 h 1306298"/>
                  <a:gd name="connsiteX38" fmla="*/ 208919 w 1721283"/>
                  <a:gd name="connsiteY38" fmla="*/ 871980 h 1306298"/>
                  <a:gd name="connsiteX39" fmla="*/ 226288 w 1721283"/>
                  <a:gd name="connsiteY39" fmla="*/ 886868 h 1306298"/>
                  <a:gd name="connsiteX40" fmla="*/ 226288 w 1721283"/>
                  <a:gd name="connsiteY40" fmla="*/ 896793 h 1306298"/>
                  <a:gd name="connsiteX41" fmla="*/ 208919 w 1721283"/>
                  <a:gd name="connsiteY41" fmla="*/ 914160 h 1306298"/>
                  <a:gd name="connsiteX42" fmla="*/ 191551 w 1721283"/>
                  <a:gd name="connsiteY42" fmla="*/ 934010 h 1306298"/>
                  <a:gd name="connsiteX43" fmla="*/ 161776 w 1721283"/>
                  <a:gd name="connsiteY43" fmla="*/ 934010 h 1306298"/>
                  <a:gd name="connsiteX44" fmla="*/ 146889 w 1721283"/>
                  <a:gd name="connsiteY44" fmla="*/ 896793 h 1306298"/>
                  <a:gd name="connsiteX45" fmla="*/ 141926 w 1721283"/>
                  <a:gd name="connsiteY45" fmla="*/ 896793 h 1306298"/>
                  <a:gd name="connsiteX46" fmla="*/ 129520 w 1721283"/>
                  <a:gd name="connsiteY46" fmla="*/ 889350 h 1306298"/>
                  <a:gd name="connsiteX47" fmla="*/ 104708 w 1721283"/>
                  <a:gd name="connsiteY47" fmla="*/ 894311 h 1306298"/>
                  <a:gd name="connsiteX48" fmla="*/ 77414 w 1721283"/>
                  <a:gd name="connsiteY48" fmla="*/ 874461 h 1306298"/>
                  <a:gd name="connsiteX49" fmla="*/ 67489 w 1721283"/>
                  <a:gd name="connsiteY49" fmla="*/ 844686 h 1306298"/>
                  <a:gd name="connsiteX50" fmla="*/ 12902 w 1721283"/>
                  <a:gd name="connsiteY50" fmla="*/ 839725 h 1306298"/>
                  <a:gd name="connsiteX51" fmla="*/ 4560 w 1721283"/>
                  <a:gd name="connsiteY51" fmla="*/ 816170 h 1306298"/>
                  <a:gd name="connsiteX52" fmla="*/ 17865 w 1721283"/>
                  <a:gd name="connsiteY52" fmla="*/ 820371 h 1306298"/>
                  <a:gd name="connsiteX53" fmla="*/ 44662 w 1721283"/>
                  <a:gd name="connsiteY53" fmla="*/ 796551 h 1306298"/>
                  <a:gd name="connsiteX54" fmla="*/ 56572 w 1721283"/>
                  <a:gd name="connsiteY54" fmla="*/ 707227 h 1306298"/>
                  <a:gd name="connsiteX55" fmla="*/ 14887 w 1721283"/>
                  <a:gd name="connsiteY55" fmla="*/ 659587 h 1306298"/>
                  <a:gd name="connsiteX56" fmla="*/ 23820 w 1721283"/>
                  <a:gd name="connsiteY56" fmla="*/ 632790 h 1306298"/>
                  <a:gd name="connsiteX57" fmla="*/ 0 w 1721283"/>
                  <a:gd name="connsiteY57" fmla="*/ 623858 h 1306298"/>
                  <a:gd name="connsiteX58" fmla="*/ 0 w 1721283"/>
                  <a:gd name="connsiteY58" fmla="*/ 600038 h 1306298"/>
                  <a:gd name="connsiteX59" fmla="*/ 41685 w 1721283"/>
                  <a:gd name="connsiteY59" fmla="*/ 600038 h 1306298"/>
                  <a:gd name="connsiteX60" fmla="*/ 32752 w 1721283"/>
                  <a:gd name="connsiteY60" fmla="*/ 567286 h 1306298"/>
                  <a:gd name="connsiteX61" fmla="*/ 38707 w 1721283"/>
                  <a:gd name="connsiteY61" fmla="*/ 555376 h 1306298"/>
                  <a:gd name="connsiteX62" fmla="*/ 26797 w 1721283"/>
                  <a:gd name="connsiteY62" fmla="*/ 489872 h 1306298"/>
                  <a:gd name="connsiteX63" fmla="*/ 11910 w 1721283"/>
                  <a:gd name="connsiteY63" fmla="*/ 477962 h 1306298"/>
                  <a:gd name="connsiteX64" fmla="*/ 41685 w 1721283"/>
                  <a:gd name="connsiteY64" fmla="*/ 448187 h 1306298"/>
                  <a:gd name="connsiteX65" fmla="*/ 47640 w 1721283"/>
                  <a:gd name="connsiteY65" fmla="*/ 430322 h 1306298"/>
                  <a:gd name="connsiteX66" fmla="*/ 71459 w 1721283"/>
                  <a:gd name="connsiteY66" fmla="*/ 427345 h 1306298"/>
                  <a:gd name="connsiteX67" fmla="*/ 71459 w 1721283"/>
                  <a:gd name="connsiteY67" fmla="*/ 367795 h 1306298"/>
                  <a:gd name="connsiteX68" fmla="*/ 95279 w 1721283"/>
                  <a:gd name="connsiteY68" fmla="*/ 329088 h 1306298"/>
                  <a:gd name="connsiteX69" fmla="*/ 113144 w 1721283"/>
                  <a:gd name="connsiteY69" fmla="*/ 317178 h 1306298"/>
                  <a:gd name="connsiteX70" fmla="*/ 139941 w 1721283"/>
                  <a:gd name="connsiteY70" fmla="*/ 269539 h 1306298"/>
                  <a:gd name="connsiteX71" fmla="*/ 202468 w 1721283"/>
                  <a:gd name="connsiteY71" fmla="*/ 248696 h 1306298"/>
                  <a:gd name="connsiteX72" fmla="*/ 235220 w 1721283"/>
                  <a:gd name="connsiteY72" fmla="*/ 230832 h 1306298"/>
                  <a:gd name="connsiteX73" fmla="*/ 267972 w 1721283"/>
                  <a:gd name="connsiteY73" fmla="*/ 254651 h 1306298"/>
                  <a:gd name="connsiteX74" fmla="*/ 315612 w 1721283"/>
                  <a:gd name="connsiteY74" fmla="*/ 239764 h 1306298"/>
                  <a:gd name="connsiteX75" fmla="*/ 333477 w 1721283"/>
                  <a:gd name="connsiteY75" fmla="*/ 257629 h 1306298"/>
                  <a:gd name="connsiteX76" fmla="*/ 378139 w 1721283"/>
                  <a:gd name="connsiteY76" fmla="*/ 251674 h 1306298"/>
                  <a:gd name="connsiteX77" fmla="*/ 413869 w 1721283"/>
                  <a:gd name="connsiteY77" fmla="*/ 230832 h 1306298"/>
                  <a:gd name="connsiteX78" fmla="*/ 410891 w 1721283"/>
                  <a:gd name="connsiteY78" fmla="*/ 207012 h 1306298"/>
                  <a:gd name="connsiteX79" fmla="*/ 428756 w 1721283"/>
                  <a:gd name="connsiteY79" fmla="*/ 192124 h 1306298"/>
                  <a:gd name="connsiteX80" fmla="*/ 428756 w 1721283"/>
                  <a:gd name="connsiteY80" fmla="*/ 165327 h 1306298"/>
                  <a:gd name="connsiteX81" fmla="*/ 413869 w 1721283"/>
                  <a:gd name="connsiteY81" fmla="*/ 129598 h 1306298"/>
                  <a:gd name="connsiteX82" fmla="*/ 433673 w 1721283"/>
                  <a:gd name="connsiteY82" fmla="*/ 92466 h 1306298"/>
                  <a:gd name="connsiteX83" fmla="*/ 444636 w 1721283"/>
                  <a:gd name="connsiteY83" fmla="*/ 90393 h 1306298"/>
                  <a:gd name="connsiteX84" fmla="*/ 504185 w 1721283"/>
                  <a:gd name="connsiteY84" fmla="*/ 100318 h 1306298"/>
                  <a:gd name="connsiteX85" fmla="*/ 531479 w 1721283"/>
                  <a:gd name="connsiteY85" fmla="*/ 137538 h 1306298"/>
                  <a:gd name="connsiteX86" fmla="*/ 712608 w 1721283"/>
                  <a:gd name="connsiteY86" fmla="*/ 147462 h 1306298"/>
                  <a:gd name="connsiteX87" fmla="*/ 722533 w 1721283"/>
                  <a:gd name="connsiteY87" fmla="*/ 107763 h 1306298"/>
                  <a:gd name="connsiteX88" fmla="*/ 757270 w 1721283"/>
                  <a:gd name="connsiteY88" fmla="*/ 90393 h 1306298"/>
                  <a:gd name="connsiteX89" fmla="*/ 774639 w 1721283"/>
                  <a:gd name="connsiteY89" fmla="*/ 73026 h 1306298"/>
                  <a:gd name="connsiteX90" fmla="*/ 789526 w 1721283"/>
                  <a:gd name="connsiteY90" fmla="*/ 53176 h 1306298"/>
                  <a:gd name="connsiteX91" fmla="*/ 796970 w 1721283"/>
                  <a:gd name="connsiteY91" fmla="*/ 35808 h 1306298"/>
                  <a:gd name="connsiteX92" fmla="*/ 799451 w 1721283"/>
                  <a:gd name="connsiteY92" fmla="*/ 18439 h 1306298"/>
                  <a:gd name="connsiteX93" fmla="*/ 838633 w 1721283"/>
                  <a:gd name="connsiteY93" fmla="*/ 0 h 1306298"/>
                  <a:gd name="connsiteX0" fmla="*/ 838633 w 1721283"/>
                  <a:gd name="connsiteY0" fmla="*/ 0 h 1306298"/>
                  <a:gd name="connsiteX1" fmla="*/ 838633 w 1721283"/>
                  <a:gd name="connsiteY1" fmla="*/ 449902 h 1306298"/>
                  <a:gd name="connsiteX2" fmla="*/ 811857 w 1721283"/>
                  <a:gd name="connsiteY2" fmla="*/ 539496 h 1306298"/>
                  <a:gd name="connsiteX3" fmla="*/ 811857 w 1721283"/>
                  <a:gd name="connsiteY3" fmla="*/ 579196 h 1306298"/>
                  <a:gd name="connsiteX4" fmla="*/ 829226 w 1721283"/>
                  <a:gd name="connsiteY4" fmla="*/ 589121 h 1306298"/>
                  <a:gd name="connsiteX5" fmla="*/ 1721283 w 1721283"/>
                  <a:gd name="connsiteY5" fmla="*/ 792281 h 1306298"/>
                  <a:gd name="connsiteX6" fmla="*/ 838633 w 1721283"/>
                  <a:gd name="connsiteY6" fmla="*/ 1306298 h 1306298"/>
                  <a:gd name="connsiteX7" fmla="*/ 809872 w 1721283"/>
                  <a:gd name="connsiteY7" fmla="*/ 1290811 h 1306298"/>
                  <a:gd name="connsiteX8" fmla="*/ 824759 w 1721283"/>
                  <a:gd name="connsiteY8" fmla="*/ 1266991 h 1306298"/>
                  <a:gd name="connsiteX9" fmla="*/ 797962 w 1721283"/>
                  <a:gd name="connsiteY9" fmla="*/ 1237217 h 1306298"/>
                  <a:gd name="connsiteX10" fmla="*/ 774142 w 1721283"/>
                  <a:gd name="connsiteY10" fmla="*/ 1198510 h 1306298"/>
                  <a:gd name="connsiteX11" fmla="*/ 738413 w 1721283"/>
                  <a:gd name="connsiteY11" fmla="*/ 1213397 h 1306298"/>
                  <a:gd name="connsiteX12" fmla="*/ 726503 w 1721283"/>
                  <a:gd name="connsiteY12" fmla="*/ 1231262 h 1306298"/>
                  <a:gd name="connsiteX13" fmla="*/ 711616 w 1721283"/>
                  <a:gd name="connsiteY13" fmla="*/ 1243172 h 1306298"/>
                  <a:gd name="connsiteX14" fmla="*/ 663976 w 1721283"/>
                  <a:gd name="connsiteY14" fmla="*/ 1243172 h 1306298"/>
                  <a:gd name="connsiteX15" fmla="*/ 631224 w 1721283"/>
                  <a:gd name="connsiteY15" fmla="*/ 1243172 h 1306298"/>
                  <a:gd name="connsiteX16" fmla="*/ 628246 w 1721283"/>
                  <a:gd name="connsiteY16" fmla="*/ 1216374 h 1306298"/>
                  <a:gd name="connsiteX17" fmla="*/ 600486 w 1721283"/>
                  <a:gd name="connsiteY17" fmla="*/ 1213599 h 1306298"/>
                  <a:gd name="connsiteX18" fmla="*/ 598472 w 1721283"/>
                  <a:gd name="connsiteY18" fmla="*/ 1199502 h 1306298"/>
                  <a:gd name="connsiteX19" fmla="*/ 563735 w 1721283"/>
                  <a:gd name="connsiteY19" fmla="*/ 1172208 h 1306298"/>
                  <a:gd name="connsiteX20" fmla="*/ 504185 w 1721283"/>
                  <a:gd name="connsiteY20" fmla="*/ 1132508 h 1306298"/>
                  <a:gd name="connsiteX21" fmla="*/ 494260 w 1721283"/>
                  <a:gd name="connsiteY21" fmla="*/ 1035741 h 1306298"/>
                  <a:gd name="connsiteX22" fmla="*/ 516591 w 1721283"/>
                  <a:gd name="connsiteY22" fmla="*/ 1008449 h 1306298"/>
                  <a:gd name="connsiteX23" fmla="*/ 491779 w 1721283"/>
                  <a:gd name="connsiteY23" fmla="*/ 986117 h 1306298"/>
                  <a:gd name="connsiteX24" fmla="*/ 489298 w 1721283"/>
                  <a:gd name="connsiteY24" fmla="*/ 963785 h 1306298"/>
                  <a:gd name="connsiteX25" fmla="*/ 469448 w 1721283"/>
                  <a:gd name="connsiteY25" fmla="*/ 946417 h 1306298"/>
                  <a:gd name="connsiteX26" fmla="*/ 462004 w 1721283"/>
                  <a:gd name="connsiteY26" fmla="*/ 896793 h 1306298"/>
                  <a:gd name="connsiteX27" fmla="*/ 409899 w 1721283"/>
                  <a:gd name="connsiteY27" fmla="*/ 847168 h 1306298"/>
                  <a:gd name="connsiteX28" fmla="*/ 395011 w 1721283"/>
                  <a:gd name="connsiteY28" fmla="*/ 775212 h 1306298"/>
                  <a:gd name="connsiteX29" fmla="*/ 347868 w 1721283"/>
                  <a:gd name="connsiteY29" fmla="*/ 735512 h 1306298"/>
                  <a:gd name="connsiteX30" fmla="*/ 330499 w 1721283"/>
                  <a:gd name="connsiteY30" fmla="*/ 710701 h 1306298"/>
                  <a:gd name="connsiteX31" fmla="*/ 268469 w 1721283"/>
                  <a:gd name="connsiteY31" fmla="*/ 693332 h 1306298"/>
                  <a:gd name="connsiteX32" fmla="*/ 213882 w 1721283"/>
                  <a:gd name="connsiteY32" fmla="*/ 718144 h 1306298"/>
                  <a:gd name="connsiteX33" fmla="*/ 179145 w 1721283"/>
                  <a:gd name="connsiteY33" fmla="*/ 718144 h 1306298"/>
                  <a:gd name="connsiteX34" fmla="*/ 181626 w 1721283"/>
                  <a:gd name="connsiteY34" fmla="*/ 777694 h 1306298"/>
                  <a:gd name="connsiteX35" fmla="*/ 194032 w 1721283"/>
                  <a:gd name="connsiteY35" fmla="*/ 800026 h 1306298"/>
                  <a:gd name="connsiteX36" fmla="*/ 223807 w 1721283"/>
                  <a:gd name="connsiteY36" fmla="*/ 852131 h 1306298"/>
                  <a:gd name="connsiteX37" fmla="*/ 208919 w 1721283"/>
                  <a:gd name="connsiteY37" fmla="*/ 871980 h 1306298"/>
                  <a:gd name="connsiteX38" fmla="*/ 226288 w 1721283"/>
                  <a:gd name="connsiteY38" fmla="*/ 886868 h 1306298"/>
                  <a:gd name="connsiteX39" fmla="*/ 226288 w 1721283"/>
                  <a:gd name="connsiteY39" fmla="*/ 896793 h 1306298"/>
                  <a:gd name="connsiteX40" fmla="*/ 208919 w 1721283"/>
                  <a:gd name="connsiteY40" fmla="*/ 914160 h 1306298"/>
                  <a:gd name="connsiteX41" fmla="*/ 191551 w 1721283"/>
                  <a:gd name="connsiteY41" fmla="*/ 934010 h 1306298"/>
                  <a:gd name="connsiteX42" fmla="*/ 161776 w 1721283"/>
                  <a:gd name="connsiteY42" fmla="*/ 934010 h 1306298"/>
                  <a:gd name="connsiteX43" fmla="*/ 146889 w 1721283"/>
                  <a:gd name="connsiteY43" fmla="*/ 896793 h 1306298"/>
                  <a:gd name="connsiteX44" fmla="*/ 141926 w 1721283"/>
                  <a:gd name="connsiteY44" fmla="*/ 896793 h 1306298"/>
                  <a:gd name="connsiteX45" fmla="*/ 129520 w 1721283"/>
                  <a:gd name="connsiteY45" fmla="*/ 889350 h 1306298"/>
                  <a:gd name="connsiteX46" fmla="*/ 104708 w 1721283"/>
                  <a:gd name="connsiteY46" fmla="*/ 894311 h 1306298"/>
                  <a:gd name="connsiteX47" fmla="*/ 77414 w 1721283"/>
                  <a:gd name="connsiteY47" fmla="*/ 874461 h 1306298"/>
                  <a:gd name="connsiteX48" fmla="*/ 67489 w 1721283"/>
                  <a:gd name="connsiteY48" fmla="*/ 844686 h 1306298"/>
                  <a:gd name="connsiteX49" fmla="*/ 12902 w 1721283"/>
                  <a:gd name="connsiteY49" fmla="*/ 839725 h 1306298"/>
                  <a:gd name="connsiteX50" fmla="*/ 4560 w 1721283"/>
                  <a:gd name="connsiteY50" fmla="*/ 816170 h 1306298"/>
                  <a:gd name="connsiteX51" fmla="*/ 17865 w 1721283"/>
                  <a:gd name="connsiteY51" fmla="*/ 820371 h 1306298"/>
                  <a:gd name="connsiteX52" fmla="*/ 44662 w 1721283"/>
                  <a:gd name="connsiteY52" fmla="*/ 796551 h 1306298"/>
                  <a:gd name="connsiteX53" fmla="*/ 56572 w 1721283"/>
                  <a:gd name="connsiteY53" fmla="*/ 707227 h 1306298"/>
                  <a:gd name="connsiteX54" fmla="*/ 14887 w 1721283"/>
                  <a:gd name="connsiteY54" fmla="*/ 659587 h 1306298"/>
                  <a:gd name="connsiteX55" fmla="*/ 23820 w 1721283"/>
                  <a:gd name="connsiteY55" fmla="*/ 632790 h 1306298"/>
                  <a:gd name="connsiteX56" fmla="*/ 0 w 1721283"/>
                  <a:gd name="connsiteY56" fmla="*/ 623858 h 1306298"/>
                  <a:gd name="connsiteX57" fmla="*/ 0 w 1721283"/>
                  <a:gd name="connsiteY57" fmla="*/ 600038 h 1306298"/>
                  <a:gd name="connsiteX58" fmla="*/ 41685 w 1721283"/>
                  <a:gd name="connsiteY58" fmla="*/ 600038 h 1306298"/>
                  <a:gd name="connsiteX59" fmla="*/ 32752 w 1721283"/>
                  <a:gd name="connsiteY59" fmla="*/ 567286 h 1306298"/>
                  <a:gd name="connsiteX60" fmla="*/ 38707 w 1721283"/>
                  <a:gd name="connsiteY60" fmla="*/ 555376 h 1306298"/>
                  <a:gd name="connsiteX61" fmla="*/ 26797 w 1721283"/>
                  <a:gd name="connsiteY61" fmla="*/ 489872 h 1306298"/>
                  <a:gd name="connsiteX62" fmla="*/ 11910 w 1721283"/>
                  <a:gd name="connsiteY62" fmla="*/ 477962 h 1306298"/>
                  <a:gd name="connsiteX63" fmla="*/ 41685 w 1721283"/>
                  <a:gd name="connsiteY63" fmla="*/ 448187 h 1306298"/>
                  <a:gd name="connsiteX64" fmla="*/ 47640 w 1721283"/>
                  <a:gd name="connsiteY64" fmla="*/ 430322 h 1306298"/>
                  <a:gd name="connsiteX65" fmla="*/ 71459 w 1721283"/>
                  <a:gd name="connsiteY65" fmla="*/ 427345 h 1306298"/>
                  <a:gd name="connsiteX66" fmla="*/ 71459 w 1721283"/>
                  <a:gd name="connsiteY66" fmla="*/ 367795 h 1306298"/>
                  <a:gd name="connsiteX67" fmla="*/ 95279 w 1721283"/>
                  <a:gd name="connsiteY67" fmla="*/ 329088 h 1306298"/>
                  <a:gd name="connsiteX68" fmla="*/ 113144 w 1721283"/>
                  <a:gd name="connsiteY68" fmla="*/ 317178 h 1306298"/>
                  <a:gd name="connsiteX69" fmla="*/ 139941 w 1721283"/>
                  <a:gd name="connsiteY69" fmla="*/ 269539 h 1306298"/>
                  <a:gd name="connsiteX70" fmla="*/ 202468 w 1721283"/>
                  <a:gd name="connsiteY70" fmla="*/ 248696 h 1306298"/>
                  <a:gd name="connsiteX71" fmla="*/ 235220 w 1721283"/>
                  <a:gd name="connsiteY71" fmla="*/ 230832 h 1306298"/>
                  <a:gd name="connsiteX72" fmla="*/ 267972 w 1721283"/>
                  <a:gd name="connsiteY72" fmla="*/ 254651 h 1306298"/>
                  <a:gd name="connsiteX73" fmla="*/ 315612 w 1721283"/>
                  <a:gd name="connsiteY73" fmla="*/ 239764 h 1306298"/>
                  <a:gd name="connsiteX74" fmla="*/ 333477 w 1721283"/>
                  <a:gd name="connsiteY74" fmla="*/ 257629 h 1306298"/>
                  <a:gd name="connsiteX75" fmla="*/ 378139 w 1721283"/>
                  <a:gd name="connsiteY75" fmla="*/ 251674 h 1306298"/>
                  <a:gd name="connsiteX76" fmla="*/ 413869 w 1721283"/>
                  <a:gd name="connsiteY76" fmla="*/ 230832 h 1306298"/>
                  <a:gd name="connsiteX77" fmla="*/ 410891 w 1721283"/>
                  <a:gd name="connsiteY77" fmla="*/ 207012 h 1306298"/>
                  <a:gd name="connsiteX78" fmla="*/ 428756 w 1721283"/>
                  <a:gd name="connsiteY78" fmla="*/ 192124 h 1306298"/>
                  <a:gd name="connsiteX79" fmla="*/ 428756 w 1721283"/>
                  <a:gd name="connsiteY79" fmla="*/ 165327 h 1306298"/>
                  <a:gd name="connsiteX80" fmla="*/ 413869 w 1721283"/>
                  <a:gd name="connsiteY80" fmla="*/ 129598 h 1306298"/>
                  <a:gd name="connsiteX81" fmla="*/ 433673 w 1721283"/>
                  <a:gd name="connsiteY81" fmla="*/ 92466 h 1306298"/>
                  <a:gd name="connsiteX82" fmla="*/ 444636 w 1721283"/>
                  <a:gd name="connsiteY82" fmla="*/ 90393 h 1306298"/>
                  <a:gd name="connsiteX83" fmla="*/ 504185 w 1721283"/>
                  <a:gd name="connsiteY83" fmla="*/ 100318 h 1306298"/>
                  <a:gd name="connsiteX84" fmla="*/ 531479 w 1721283"/>
                  <a:gd name="connsiteY84" fmla="*/ 137538 h 1306298"/>
                  <a:gd name="connsiteX85" fmla="*/ 712608 w 1721283"/>
                  <a:gd name="connsiteY85" fmla="*/ 147462 h 1306298"/>
                  <a:gd name="connsiteX86" fmla="*/ 722533 w 1721283"/>
                  <a:gd name="connsiteY86" fmla="*/ 107763 h 1306298"/>
                  <a:gd name="connsiteX87" fmla="*/ 757270 w 1721283"/>
                  <a:gd name="connsiteY87" fmla="*/ 90393 h 1306298"/>
                  <a:gd name="connsiteX88" fmla="*/ 774639 w 1721283"/>
                  <a:gd name="connsiteY88" fmla="*/ 73026 h 1306298"/>
                  <a:gd name="connsiteX89" fmla="*/ 789526 w 1721283"/>
                  <a:gd name="connsiteY89" fmla="*/ 53176 h 1306298"/>
                  <a:gd name="connsiteX90" fmla="*/ 796970 w 1721283"/>
                  <a:gd name="connsiteY90" fmla="*/ 35808 h 1306298"/>
                  <a:gd name="connsiteX91" fmla="*/ 799451 w 1721283"/>
                  <a:gd name="connsiteY91" fmla="*/ 18439 h 1306298"/>
                  <a:gd name="connsiteX92" fmla="*/ 838633 w 1721283"/>
                  <a:gd name="connsiteY92" fmla="*/ 0 h 1306298"/>
                  <a:gd name="connsiteX0" fmla="*/ 838633 w 1721283"/>
                  <a:gd name="connsiteY0" fmla="*/ 449902 h 1306298"/>
                  <a:gd name="connsiteX1" fmla="*/ 811857 w 1721283"/>
                  <a:gd name="connsiteY1" fmla="*/ 539496 h 1306298"/>
                  <a:gd name="connsiteX2" fmla="*/ 811857 w 1721283"/>
                  <a:gd name="connsiteY2" fmla="*/ 579196 h 1306298"/>
                  <a:gd name="connsiteX3" fmla="*/ 829226 w 1721283"/>
                  <a:gd name="connsiteY3" fmla="*/ 589121 h 1306298"/>
                  <a:gd name="connsiteX4" fmla="*/ 1721283 w 1721283"/>
                  <a:gd name="connsiteY4" fmla="*/ 792281 h 1306298"/>
                  <a:gd name="connsiteX5" fmla="*/ 838633 w 1721283"/>
                  <a:gd name="connsiteY5" fmla="*/ 1306298 h 1306298"/>
                  <a:gd name="connsiteX6" fmla="*/ 809872 w 1721283"/>
                  <a:gd name="connsiteY6" fmla="*/ 1290811 h 1306298"/>
                  <a:gd name="connsiteX7" fmla="*/ 824759 w 1721283"/>
                  <a:gd name="connsiteY7" fmla="*/ 1266991 h 1306298"/>
                  <a:gd name="connsiteX8" fmla="*/ 797962 w 1721283"/>
                  <a:gd name="connsiteY8" fmla="*/ 1237217 h 1306298"/>
                  <a:gd name="connsiteX9" fmla="*/ 774142 w 1721283"/>
                  <a:gd name="connsiteY9" fmla="*/ 1198510 h 1306298"/>
                  <a:gd name="connsiteX10" fmla="*/ 738413 w 1721283"/>
                  <a:gd name="connsiteY10" fmla="*/ 1213397 h 1306298"/>
                  <a:gd name="connsiteX11" fmla="*/ 726503 w 1721283"/>
                  <a:gd name="connsiteY11" fmla="*/ 1231262 h 1306298"/>
                  <a:gd name="connsiteX12" fmla="*/ 711616 w 1721283"/>
                  <a:gd name="connsiteY12" fmla="*/ 1243172 h 1306298"/>
                  <a:gd name="connsiteX13" fmla="*/ 663976 w 1721283"/>
                  <a:gd name="connsiteY13" fmla="*/ 1243172 h 1306298"/>
                  <a:gd name="connsiteX14" fmla="*/ 631224 w 1721283"/>
                  <a:gd name="connsiteY14" fmla="*/ 1243172 h 1306298"/>
                  <a:gd name="connsiteX15" fmla="*/ 628246 w 1721283"/>
                  <a:gd name="connsiteY15" fmla="*/ 1216374 h 1306298"/>
                  <a:gd name="connsiteX16" fmla="*/ 600486 w 1721283"/>
                  <a:gd name="connsiteY16" fmla="*/ 1213599 h 1306298"/>
                  <a:gd name="connsiteX17" fmla="*/ 598472 w 1721283"/>
                  <a:gd name="connsiteY17" fmla="*/ 1199502 h 1306298"/>
                  <a:gd name="connsiteX18" fmla="*/ 563735 w 1721283"/>
                  <a:gd name="connsiteY18" fmla="*/ 1172208 h 1306298"/>
                  <a:gd name="connsiteX19" fmla="*/ 504185 w 1721283"/>
                  <a:gd name="connsiteY19" fmla="*/ 1132508 h 1306298"/>
                  <a:gd name="connsiteX20" fmla="*/ 494260 w 1721283"/>
                  <a:gd name="connsiteY20" fmla="*/ 1035741 h 1306298"/>
                  <a:gd name="connsiteX21" fmla="*/ 516591 w 1721283"/>
                  <a:gd name="connsiteY21" fmla="*/ 1008449 h 1306298"/>
                  <a:gd name="connsiteX22" fmla="*/ 491779 w 1721283"/>
                  <a:gd name="connsiteY22" fmla="*/ 986117 h 1306298"/>
                  <a:gd name="connsiteX23" fmla="*/ 489298 w 1721283"/>
                  <a:gd name="connsiteY23" fmla="*/ 963785 h 1306298"/>
                  <a:gd name="connsiteX24" fmla="*/ 469448 w 1721283"/>
                  <a:gd name="connsiteY24" fmla="*/ 946417 h 1306298"/>
                  <a:gd name="connsiteX25" fmla="*/ 462004 w 1721283"/>
                  <a:gd name="connsiteY25" fmla="*/ 896793 h 1306298"/>
                  <a:gd name="connsiteX26" fmla="*/ 409899 w 1721283"/>
                  <a:gd name="connsiteY26" fmla="*/ 847168 h 1306298"/>
                  <a:gd name="connsiteX27" fmla="*/ 395011 w 1721283"/>
                  <a:gd name="connsiteY27" fmla="*/ 775212 h 1306298"/>
                  <a:gd name="connsiteX28" fmla="*/ 347868 w 1721283"/>
                  <a:gd name="connsiteY28" fmla="*/ 735512 h 1306298"/>
                  <a:gd name="connsiteX29" fmla="*/ 330499 w 1721283"/>
                  <a:gd name="connsiteY29" fmla="*/ 710701 h 1306298"/>
                  <a:gd name="connsiteX30" fmla="*/ 268469 w 1721283"/>
                  <a:gd name="connsiteY30" fmla="*/ 693332 h 1306298"/>
                  <a:gd name="connsiteX31" fmla="*/ 213882 w 1721283"/>
                  <a:gd name="connsiteY31" fmla="*/ 718144 h 1306298"/>
                  <a:gd name="connsiteX32" fmla="*/ 179145 w 1721283"/>
                  <a:gd name="connsiteY32" fmla="*/ 718144 h 1306298"/>
                  <a:gd name="connsiteX33" fmla="*/ 181626 w 1721283"/>
                  <a:gd name="connsiteY33" fmla="*/ 777694 h 1306298"/>
                  <a:gd name="connsiteX34" fmla="*/ 194032 w 1721283"/>
                  <a:gd name="connsiteY34" fmla="*/ 800026 h 1306298"/>
                  <a:gd name="connsiteX35" fmla="*/ 223807 w 1721283"/>
                  <a:gd name="connsiteY35" fmla="*/ 852131 h 1306298"/>
                  <a:gd name="connsiteX36" fmla="*/ 208919 w 1721283"/>
                  <a:gd name="connsiteY36" fmla="*/ 871980 h 1306298"/>
                  <a:gd name="connsiteX37" fmla="*/ 226288 w 1721283"/>
                  <a:gd name="connsiteY37" fmla="*/ 886868 h 1306298"/>
                  <a:gd name="connsiteX38" fmla="*/ 226288 w 1721283"/>
                  <a:gd name="connsiteY38" fmla="*/ 896793 h 1306298"/>
                  <a:gd name="connsiteX39" fmla="*/ 208919 w 1721283"/>
                  <a:gd name="connsiteY39" fmla="*/ 914160 h 1306298"/>
                  <a:gd name="connsiteX40" fmla="*/ 191551 w 1721283"/>
                  <a:gd name="connsiteY40" fmla="*/ 934010 h 1306298"/>
                  <a:gd name="connsiteX41" fmla="*/ 161776 w 1721283"/>
                  <a:gd name="connsiteY41" fmla="*/ 934010 h 1306298"/>
                  <a:gd name="connsiteX42" fmla="*/ 146889 w 1721283"/>
                  <a:gd name="connsiteY42" fmla="*/ 896793 h 1306298"/>
                  <a:gd name="connsiteX43" fmla="*/ 141926 w 1721283"/>
                  <a:gd name="connsiteY43" fmla="*/ 896793 h 1306298"/>
                  <a:gd name="connsiteX44" fmla="*/ 129520 w 1721283"/>
                  <a:gd name="connsiteY44" fmla="*/ 889350 h 1306298"/>
                  <a:gd name="connsiteX45" fmla="*/ 104708 w 1721283"/>
                  <a:gd name="connsiteY45" fmla="*/ 894311 h 1306298"/>
                  <a:gd name="connsiteX46" fmla="*/ 77414 w 1721283"/>
                  <a:gd name="connsiteY46" fmla="*/ 874461 h 1306298"/>
                  <a:gd name="connsiteX47" fmla="*/ 67489 w 1721283"/>
                  <a:gd name="connsiteY47" fmla="*/ 844686 h 1306298"/>
                  <a:gd name="connsiteX48" fmla="*/ 12902 w 1721283"/>
                  <a:gd name="connsiteY48" fmla="*/ 839725 h 1306298"/>
                  <a:gd name="connsiteX49" fmla="*/ 4560 w 1721283"/>
                  <a:gd name="connsiteY49" fmla="*/ 816170 h 1306298"/>
                  <a:gd name="connsiteX50" fmla="*/ 17865 w 1721283"/>
                  <a:gd name="connsiteY50" fmla="*/ 820371 h 1306298"/>
                  <a:gd name="connsiteX51" fmla="*/ 44662 w 1721283"/>
                  <a:gd name="connsiteY51" fmla="*/ 796551 h 1306298"/>
                  <a:gd name="connsiteX52" fmla="*/ 56572 w 1721283"/>
                  <a:gd name="connsiteY52" fmla="*/ 707227 h 1306298"/>
                  <a:gd name="connsiteX53" fmla="*/ 14887 w 1721283"/>
                  <a:gd name="connsiteY53" fmla="*/ 659587 h 1306298"/>
                  <a:gd name="connsiteX54" fmla="*/ 23820 w 1721283"/>
                  <a:gd name="connsiteY54" fmla="*/ 632790 h 1306298"/>
                  <a:gd name="connsiteX55" fmla="*/ 0 w 1721283"/>
                  <a:gd name="connsiteY55" fmla="*/ 623858 h 1306298"/>
                  <a:gd name="connsiteX56" fmla="*/ 0 w 1721283"/>
                  <a:gd name="connsiteY56" fmla="*/ 600038 h 1306298"/>
                  <a:gd name="connsiteX57" fmla="*/ 41685 w 1721283"/>
                  <a:gd name="connsiteY57" fmla="*/ 600038 h 1306298"/>
                  <a:gd name="connsiteX58" fmla="*/ 32752 w 1721283"/>
                  <a:gd name="connsiteY58" fmla="*/ 567286 h 1306298"/>
                  <a:gd name="connsiteX59" fmla="*/ 38707 w 1721283"/>
                  <a:gd name="connsiteY59" fmla="*/ 555376 h 1306298"/>
                  <a:gd name="connsiteX60" fmla="*/ 26797 w 1721283"/>
                  <a:gd name="connsiteY60" fmla="*/ 489872 h 1306298"/>
                  <a:gd name="connsiteX61" fmla="*/ 11910 w 1721283"/>
                  <a:gd name="connsiteY61" fmla="*/ 477962 h 1306298"/>
                  <a:gd name="connsiteX62" fmla="*/ 41685 w 1721283"/>
                  <a:gd name="connsiteY62" fmla="*/ 448187 h 1306298"/>
                  <a:gd name="connsiteX63" fmla="*/ 47640 w 1721283"/>
                  <a:gd name="connsiteY63" fmla="*/ 430322 h 1306298"/>
                  <a:gd name="connsiteX64" fmla="*/ 71459 w 1721283"/>
                  <a:gd name="connsiteY64" fmla="*/ 427345 h 1306298"/>
                  <a:gd name="connsiteX65" fmla="*/ 71459 w 1721283"/>
                  <a:gd name="connsiteY65" fmla="*/ 367795 h 1306298"/>
                  <a:gd name="connsiteX66" fmla="*/ 95279 w 1721283"/>
                  <a:gd name="connsiteY66" fmla="*/ 329088 h 1306298"/>
                  <a:gd name="connsiteX67" fmla="*/ 113144 w 1721283"/>
                  <a:gd name="connsiteY67" fmla="*/ 317178 h 1306298"/>
                  <a:gd name="connsiteX68" fmla="*/ 139941 w 1721283"/>
                  <a:gd name="connsiteY68" fmla="*/ 269539 h 1306298"/>
                  <a:gd name="connsiteX69" fmla="*/ 202468 w 1721283"/>
                  <a:gd name="connsiteY69" fmla="*/ 248696 h 1306298"/>
                  <a:gd name="connsiteX70" fmla="*/ 235220 w 1721283"/>
                  <a:gd name="connsiteY70" fmla="*/ 230832 h 1306298"/>
                  <a:gd name="connsiteX71" fmla="*/ 267972 w 1721283"/>
                  <a:gd name="connsiteY71" fmla="*/ 254651 h 1306298"/>
                  <a:gd name="connsiteX72" fmla="*/ 315612 w 1721283"/>
                  <a:gd name="connsiteY72" fmla="*/ 239764 h 1306298"/>
                  <a:gd name="connsiteX73" fmla="*/ 333477 w 1721283"/>
                  <a:gd name="connsiteY73" fmla="*/ 257629 h 1306298"/>
                  <a:gd name="connsiteX74" fmla="*/ 378139 w 1721283"/>
                  <a:gd name="connsiteY74" fmla="*/ 251674 h 1306298"/>
                  <a:gd name="connsiteX75" fmla="*/ 413869 w 1721283"/>
                  <a:gd name="connsiteY75" fmla="*/ 230832 h 1306298"/>
                  <a:gd name="connsiteX76" fmla="*/ 410891 w 1721283"/>
                  <a:gd name="connsiteY76" fmla="*/ 207012 h 1306298"/>
                  <a:gd name="connsiteX77" fmla="*/ 428756 w 1721283"/>
                  <a:gd name="connsiteY77" fmla="*/ 192124 h 1306298"/>
                  <a:gd name="connsiteX78" fmla="*/ 428756 w 1721283"/>
                  <a:gd name="connsiteY78" fmla="*/ 165327 h 1306298"/>
                  <a:gd name="connsiteX79" fmla="*/ 413869 w 1721283"/>
                  <a:gd name="connsiteY79" fmla="*/ 129598 h 1306298"/>
                  <a:gd name="connsiteX80" fmla="*/ 433673 w 1721283"/>
                  <a:gd name="connsiteY80" fmla="*/ 92466 h 1306298"/>
                  <a:gd name="connsiteX81" fmla="*/ 444636 w 1721283"/>
                  <a:gd name="connsiteY81" fmla="*/ 90393 h 1306298"/>
                  <a:gd name="connsiteX82" fmla="*/ 504185 w 1721283"/>
                  <a:gd name="connsiteY82" fmla="*/ 100318 h 1306298"/>
                  <a:gd name="connsiteX83" fmla="*/ 531479 w 1721283"/>
                  <a:gd name="connsiteY83" fmla="*/ 137538 h 1306298"/>
                  <a:gd name="connsiteX84" fmla="*/ 712608 w 1721283"/>
                  <a:gd name="connsiteY84" fmla="*/ 147462 h 1306298"/>
                  <a:gd name="connsiteX85" fmla="*/ 722533 w 1721283"/>
                  <a:gd name="connsiteY85" fmla="*/ 107763 h 1306298"/>
                  <a:gd name="connsiteX86" fmla="*/ 757270 w 1721283"/>
                  <a:gd name="connsiteY86" fmla="*/ 90393 h 1306298"/>
                  <a:gd name="connsiteX87" fmla="*/ 774639 w 1721283"/>
                  <a:gd name="connsiteY87" fmla="*/ 73026 h 1306298"/>
                  <a:gd name="connsiteX88" fmla="*/ 789526 w 1721283"/>
                  <a:gd name="connsiteY88" fmla="*/ 53176 h 1306298"/>
                  <a:gd name="connsiteX89" fmla="*/ 796970 w 1721283"/>
                  <a:gd name="connsiteY89" fmla="*/ 35808 h 1306298"/>
                  <a:gd name="connsiteX90" fmla="*/ 799451 w 1721283"/>
                  <a:gd name="connsiteY90" fmla="*/ 18439 h 1306298"/>
                  <a:gd name="connsiteX91" fmla="*/ 838633 w 1721283"/>
                  <a:gd name="connsiteY91" fmla="*/ 0 h 1306298"/>
                  <a:gd name="connsiteX92" fmla="*/ 930073 w 1721283"/>
                  <a:gd name="connsiteY92" fmla="*/ 541342 h 1306298"/>
                  <a:gd name="connsiteX0" fmla="*/ 838633 w 1721283"/>
                  <a:gd name="connsiteY0" fmla="*/ 449902 h 1306298"/>
                  <a:gd name="connsiteX1" fmla="*/ 811857 w 1721283"/>
                  <a:gd name="connsiteY1" fmla="*/ 539496 h 1306298"/>
                  <a:gd name="connsiteX2" fmla="*/ 811857 w 1721283"/>
                  <a:gd name="connsiteY2" fmla="*/ 579196 h 1306298"/>
                  <a:gd name="connsiteX3" fmla="*/ 829226 w 1721283"/>
                  <a:gd name="connsiteY3" fmla="*/ 589121 h 1306298"/>
                  <a:gd name="connsiteX4" fmla="*/ 1721283 w 1721283"/>
                  <a:gd name="connsiteY4" fmla="*/ 792281 h 1306298"/>
                  <a:gd name="connsiteX5" fmla="*/ 838633 w 1721283"/>
                  <a:gd name="connsiteY5" fmla="*/ 1306298 h 1306298"/>
                  <a:gd name="connsiteX6" fmla="*/ 809872 w 1721283"/>
                  <a:gd name="connsiteY6" fmla="*/ 1290811 h 1306298"/>
                  <a:gd name="connsiteX7" fmla="*/ 824759 w 1721283"/>
                  <a:gd name="connsiteY7" fmla="*/ 1266991 h 1306298"/>
                  <a:gd name="connsiteX8" fmla="*/ 797962 w 1721283"/>
                  <a:gd name="connsiteY8" fmla="*/ 1237217 h 1306298"/>
                  <a:gd name="connsiteX9" fmla="*/ 774142 w 1721283"/>
                  <a:gd name="connsiteY9" fmla="*/ 1198510 h 1306298"/>
                  <a:gd name="connsiteX10" fmla="*/ 738413 w 1721283"/>
                  <a:gd name="connsiteY10" fmla="*/ 1213397 h 1306298"/>
                  <a:gd name="connsiteX11" fmla="*/ 726503 w 1721283"/>
                  <a:gd name="connsiteY11" fmla="*/ 1231262 h 1306298"/>
                  <a:gd name="connsiteX12" fmla="*/ 711616 w 1721283"/>
                  <a:gd name="connsiteY12" fmla="*/ 1243172 h 1306298"/>
                  <a:gd name="connsiteX13" fmla="*/ 663976 w 1721283"/>
                  <a:gd name="connsiteY13" fmla="*/ 1243172 h 1306298"/>
                  <a:gd name="connsiteX14" fmla="*/ 631224 w 1721283"/>
                  <a:gd name="connsiteY14" fmla="*/ 1243172 h 1306298"/>
                  <a:gd name="connsiteX15" fmla="*/ 628246 w 1721283"/>
                  <a:gd name="connsiteY15" fmla="*/ 1216374 h 1306298"/>
                  <a:gd name="connsiteX16" fmla="*/ 600486 w 1721283"/>
                  <a:gd name="connsiteY16" fmla="*/ 1213599 h 1306298"/>
                  <a:gd name="connsiteX17" fmla="*/ 598472 w 1721283"/>
                  <a:gd name="connsiteY17" fmla="*/ 1199502 h 1306298"/>
                  <a:gd name="connsiteX18" fmla="*/ 563735 w 1721283"/>
                  <a:gd name="connsiteY18" fmla="*/ 1172208 h 1306298"/>
                  <a:gd name="connsiteX19" fmla="*/ 504185 w 1721283"/>
                  <a:gd name="connsiteY19" fmla="*/ 1132508 h 1306298"/>
                  <a:gd name="connsiteX20" fmla="*/ 494260 w 1721283"/>
                  <a:gd name="connsiteY20" fmla="*/ 1035741 h 1306298"/>
                  <a:gd name="connsiteX21" fmla="*/ 516591 w 1721283"/>
                  <a:gd name="connsiteY21" fmla="*/ 1008449 h 1306298"/>
                  <a:gd name="connsiteX22" fmla="*/ 491779 w 1721283"/>
                  <a:gd name="connsiteY22" fmla="*/ 986117 h 1306298"/>
                  <a:gd name="connsiteX23" fmla="*/ 489298 w 1721283"/>
                  <a:gd name="connsiteY23" fmla="*/ 963785 h 1306298"/>
                  <a:gd name="connsiteX24" fmla="*/ 469448 w 1721283"/>
                  <a:gd name="connsiteY24" fmla="*/ 946417 h 1306298"/>
                  <a:gd name="connsiteX25" fmla="*/ 462004 w 1721283"/>
                  <a:gd name="connsiteY25" fmla="*/ 896793 h 1306298"/>
                  <a:gd name="connsiteX26" fmla="*/ 409899 w 1721283"/>
                  <a:gd name="connsiteY26" fmla="*/ 847168 h 1306298"/>
                  <a:gd name="connsiteX27" fmla="*/ 395011 w 1721283"/>
                  <a:gd name="connsiteY27" fmla="*/ 775212 h 1306298"/>
                  <a:gd name="connsiteX28" fmla="*/ 347868 w 1721283"/>
                  <a:gd name="connsiteY28" fmla="*/ 735512 h 1306298"/>
                  <a:gd name="connsiteX29" fmla="*/ 330499 w 1721283"/>
                  <a:gd name="connsiteY29" fmla="*/ 710701 h 1306298"/>
                  <a:gd name="connsiteX30" fmla="*/ 268469 w 1721283"/>
                  <a:gd name="connsiteY30" fmla="*/ 693332 h 1306298"/>
                  <a:gd name="connsiteX31" fmla="*/ 213882 w 1721283"/>
                  <a:gd name="connsiteY31" fmla="*/ 718144 h 1306298"/>
                  <a:gd name="connsiteX32" fmla="*/ 179145 w 1721283"/>
                  <a:gd name="connsiteY32" fmla="*/ 718144 h 1306298"/>
                  <a:gd name="connsiteX33" fmla="*/ 181626 w 1721283"/>
                  <a:gd name="connsiteY33" fmla="*/ 777694 h 1306298"/>
                  <a:gd name="connsiteX34" fmla="*/ 194032 w 1721283"/>
                  <a:gd name="connsiteY34" fmla="*/ 800026 h 1306298"/>
                  <a:gd name="connsiteX35" fmla="*/ 223807 w 1721283"/>
                  <a:gd name="connsiteY35" fmla="*/ 852131 h 1306298"/>
                  <a:gd name="connsiteX36" fmla="*/ 208919 w 1721283"/>
                  <a:gd name="connsiteY36" fmla="*/ 871980 h 1306298"/>
                  <a:gd name="connsiteX37" fmla="*/ 226288 w 1721283"/>
                  <a:gd name="connsiteY37" fmla="*/ 886868 h 1306298"/>
                  <a:gd name="connsiteX38" fmla="*/ 226288 w 1721283"/>
                  <a:gd name="connsiteY38" fmla="*/ 896793 h 1306298"/>
                  <a:gd name="connsiteX39" fmla="*/ 208919 w 1721283"/>
                  <a:gd name="connsiteY39" fmla="*/ 914160 h 1306298"/>
                  <a:gd name="connsiteX40" fmla="*/ 191551 w 1721283"/>
                  <a:gd name="connsiteY40" fmla="*/ 934010 h 1306298"/>
                  <a:gd name="connsiteX41" fmla="*/ 161776 w 1721283"/>
                  <a:gd name="connsiteY41" fmla="*/ 934010 h 1306298"/>
                  <a:gd name="connsiteX42" fmla="*/ 146889 w 1721283"/>
                  <a:gd name="connsiteY42" fmla="*/ 896793 h 1306298"/>
                  <a:gd name="connsiteX43" fmla="*/ 141926 w 1721283"/>
                  <a:gd name="connsiteY43" fmla="*/ 896793 h 1306298"/>
                  <a:gd name="connsiteX44" fmla="*/ 129520 w 1721283"/>
                  <a:gd name="connsiteY44" fmla="*/ 889350 h 1306298"/>
                  <a:gd name="connsiteX45" fmla="*/ 104708 w 1721283"/>
                  <a:gd name="connsiteY45" fmla="*/ 894311 h 1306298"/>
                  <a:gd name="connsiteX46" fmla="*/ 77414 w 1721283"/>
                  <a:gd name="connsiteY46" fmla="*/ 874461 h 1306298"/>
                  <a:gd name="connsiteX47" fmla="*/ 67489 w 1721283"/>
                  <a:gd name="connsiteY47" fmla="*/ 844686 h 1306298"/>
                  <a:gd name="connsiteX48" fmla="*/ 12902 w 1721283"/>
                  <a:gd name="connsiteY48" fmla="*/ 839725 h 1306298"/>
                  <a:gd name="connsiteX49" fmla="*/ 4560 w 1721283"/>
                  <a:gd name="connsiteY49" fmla="*/ 816170 h 1306298"/>
                  <a:gd name="connsiteX50" fmla="*/ 17865 w 1721283"/>
                  <a:gd name="connsiteY50" fmla="*/ 820371 h 1306298"/>
                  <a:gd name="connsiteX51" fmla="*/ 44662 w 1721283"/>
                  <a:gd name="connsiteY51" fmla="*/ 796551 h 1306298"/>
                  <a:gd name="connsiteX52" fmla="*/ 56572 w 1721283"/>
                  <a:gd name="connsiteY52" fmla="*/ 707227 h 1306298"/>
                  <a:gd name="connsiteX53" fmla="*/ 14887 w 1721283"/>
                  <a:gd name="connsiteY53" fmla="*/ 659587 h 1306298"/>
                  <a:gd name="connsiteX54" fmla="*/ 23820 w 1721283"/>
                  <a:gd name="connsiteY54" fmla="*/ 632790 h 1306298"/>
                  <a:gd name="connsiteX55" fmla="*/ 0 w 1721283"/>
                  <a:gd name="connsiteY55" fmla="*/ 623858 h 1306298"/>
                  <a:gd name="connsiteX56" fmla="*/ 0 w 1721283"/>
                  <a:gd name="connsiteY56" fmla="*/ 600038 h 1306298"/>
                  <a:gd name="connsiteX57" fmla="*/ 41685 w 1721283"/>
                  <a:gd name="connsiteY57" fmla="*/ 600038 h 1306298"/>
                  <a:gd name="connsiteX58" fmla="*/ 32752 w 1721283"/>
                  <a:gd name="connsiteY58" fmla="*/ 567286 h 1306298"/>
                  <a:gd name="connsiteX59" fmla="*/ 38707 w 1721283"/>
                  <a:gd name="connsiteY59" fmla="*/ 555376 h 1306298"/>
                  <a:gd name="connsiteX60" fmla="*/ 26797 w 1721283"/>
                  <a:gd name="connsiteY60" fmla="*/ 489872 h 1306298"/>
                  <a:gd name="connsiteX61" fmla="*/ 11910 w 1721283"/>
                  <a:gd name="connsiteY61" fmla="*/ 477962 h 1306298"/>
                  <a:gd name="connsiteX62" fmla="*/ 41685 w 1721283"/>
                  <a:gd name="connsiteY62" fmla="*/ 448187 h 1306298"/>
                  <a:gd name="connsiteX63" fmla="*/ 47640 w 1721283"/>
                  <a:gd name="connsiteY63" fmla="*/ 430322 h 1306298"/>
                  <a:gd name="connsiteX64" fmla="*/ 71459 w 1721283"/>
                  <a:gd name="connsiteY64" fmla="*/ 427345 h 1306298"/>
                  <a:gd name="connsiteX65" fmla="*/ 71459 w 1721283"/>
                  <a:gd name="connsiteY65" fmla="*/ 367795 h 1306298"/>
                  <a:gd name="connsiteX66" fmla="*/ 95279 w 1721283"/>
                  <a:gd name="connsiteY66" fmla="*/ 329088 h 1306298"/>
                  <a:gd name="connsiteX67" fmla="*/ 113144 w 1721283"/>
                  <a:gd name="connsiteY67" fmla="*/ 317178 h 1306298"/>
                  <a:gd name="connsiteX68" fmla="*/ 139941 w 1721283"/>
                  <a:gd name="connsiteY68" fmla="*/ 269539 h 1306298"/>
                  <a:gd name="connsiteX69" fmla="*/ 202468 w 1721283"/>
                  <a:gd name="connsiteY69" fmla="*/ 248696 h 1306298"/>
                  <a:gd name="connsiteX70" fmla="*/ 235220 w 1721283"/>
                  <a:gd name="connsiteY70" fmla="*/ 230832 h 1306298"/>
                  <a:gd name="connsiteX71" fmla="*/ 267972 w 1721283"/>
                  <a:gd name="connsiteY71" fmla="*/ 254651 h 1306298"/>
                  <a:gd name="connsiteX72" fmla="*/ 315612 w 1721283"/>
                  <a:gd name="connsiteY72" fmla="*/ 239764 h 1306298"/>
                  <a:gd name="connsiteX73" fmla="*/ 333477 w 1721283"/>
                  <a:gd name="connsiteY73" fmla="*/ 257629 h 1306298"/>
                  <a:gd name="connsiteX74" fmla="*/ 378139 w 1721283"/>
                  <a:gd name="connsiteY74" fmla="*/ 251674 h 1306298"/>
                  <a:gd name="connsiteX75" fmla="*/ 413869 w 1721283"/>
                  <a:gd name="connsiteY75" fmla="*/ 230832 h 1306298"/>
                  <a:gd name="connsiteX76" fmla="*/ 410891 w 1721283"/>
                  <a:gd name="connsiteY76" fmla="*/ 207012 h 1306298"/>
                  <a:gd name="connsiteX77" fmla="*/ 428756 w 1721283"/>
                  <a:gd name="connsiteY77" fmla="*/ 192124 h 1306298"/>
                  <a:gd name="connsiteX78" fmla="*/ 428756 w 1721283"/>
                  <a:gd name="connsiteY78" fmla="*/ 165327 h 1306298"/>
                  <a:gd name="connsiteX79" fmla="*/ 413869 w 1721283"/>
                  <a:gd name="connsiteY79" fmla="*/ 129598 h 1306298"/>
                  <a:gd name="connsiteX80" fmla="*/ 433673 w 1721283"/>
                  <a:gd name="connsiteY80" fmla="*/ 92466 h 1306298"/>
                  <a:gd name="connsiteX81" fmla="*/ 444636 w 1721283"/>
                  <a:gd name="connsiteY81" fmla="*/ 90393 h 1306298"/>
                  <a:gd name="connsiteX82" fmla="*/ 504185 w 1721283"/>
                  <a:gd name="connsiteY82" fmla="*/ 100318 h 1306298"/>
                  <a:gd name="connsiteX83" fmla="*/ 531479 w 1721283"/>
                  <a:gd name="connsiteY83" fmla="*/ 137538 h 1306298"/>
                  <a:gd name="connsiteX84" fmla="*/ 712608 w 1721283"/>
                  <a:gd name="connsiteY84" fmla="*/ 147462 h 1306298"/>
                  <a:gd name="connsiteX85" fmla="*/ 722533 w 1721283"/>
                  <a:gd name="connsiteY85" fmla="*/ 107763 h 1306298"/>
                  <a:gd name="connsiteX86" fmla="*/ 757270 w 1721283"/>
                  <a:gd name="connsiteY86" fmla="*/ 90393 h 1306298"/>
                  <a:gd name="connsiteX87" fmla="*/ 774639 w 1721283"/>
                  <a:gd name="connsiteY87" fmla="*/ 73026 h 1306298"/>
                  <a:gd name="connsiteX88" fmla="*/ 789526 w 1721283"/>
                  <a:gd name="connsiteY88" fmla="*/ 53176 h 1306298"/>
                  <a:gd name="connsiteX89" fmla="*/ 796970 w 1721283"/>
                  <a:gd name="connsiteY89" fmla="*/ 35808 h 1306298"/>
                  <a:gd name="connsiteX90" fmla="*/ 799451 w 1721283"/>
                  <a:gd name="connsiteY90" fmla="*/ 18439 h 1306298"/>
                  <a:gd name="connsiteX91" fmla="*/ 838633 w 1721283"/>
                  <a:gd name="connsiteY91" fmla="*/ 0 h 1306298"/>
                  <a:gd name="connsiteX0" fmla="*/ 811857 w 1721283"/>
                  <a:gd name="connsiteY0" fmla="*/ 539496 h 1306298"/>
                  <a:gd name="connsiteX1" fmla="*/ 811857 w 1721283"/>
                  <a:gd name="connsiteY1" fmla="*/ 579196 h 1306298"/>
                  <a:gd name="connsiteX2" fmla="*/ 829226 w 1721283"/>
                  <a:gd name="connsiteY2" fmla="*/ 589121 h 1306298"/>
                  <a:gd name="connsiteX3" fmla="*/ 1721283 w 1721283"/>
                  <a:gd name="connsiteY3" fmla="*/ 792281 h 1306298"/>
                  <a:gd name="connsiteX4" fmla="*/ 838633 w 1721283"/>
                  <a:gd name="connsiteY4" fmla="*/ 1306298 h 1306298"/>
                  <a:gd name="connsiteX5" fmla="*/ 809872 w 1721283"/>
                  <a:gd name="connsiteY5" fmla="*/ 1290811 h 1306298"/>
                  <a:gd name="connsiteX6" fmla="*/ 824759 w 1721283"/>
                  <a:gd name="connsiteY6" fmla="*/ 1266991 h 1306298"/>
                  <a:gd name="connsiteX7" fmla="*/ 797962 w 1721283"/>
                  <a:gd name="connsiteY7" fmla="*/ 1237217 h 1306298"/>
                  <a:gd name="connsiteX8" fmla="*/ 774142 w 1721283"/>
                  <a:gd name="connsiteY8" fmla="*/ 1198510 h 1306298"/>
                  <a:gd name="connsiteX9" fmla="*/ 738413 w 1721283"/>
                  <a:gd name="connsiteY9" fmla="*/ 1213397 h 1306298"/>
                  <a:gd name="connsiteX10" fmla="*/ 726503 w 1721283"/>
                  <a:gd name="connsiteY10" fmla="*/ 1231262 h 1306298"/>
                  <a:gd name="connsiteX11" fmla="*/ 711616 w 1721283"/>
                  <a:gd name="connsiteY11" fmla="*/ 1243172 h 1306298"/>
                  <a:gd name="connsiteX12" fmla="*/ 663976 w 1721283"/>
                  <a:gd name="connsiteY12" fmla="*/ 1243172 h 1306298"/>
                  <a:gd name="connsiteX13" fmla="*/ 631224 w 1721283"/>
                  <a:gd name="connsiteY13" fmla="*/ 1243172 h 1306298"/>
                  <a:gd name="connsiteX14" fmla="*/ 628246 w 1721283"/>
                  <a:gd name="connsiteY14" fmla="*/ 1216374 h 1306298"/>
                  <a:gd name="connsiteX15" fmla="*/ 600486 w 1721283"/>
                  <a:gd name="connsiteY15" fmla="*/ 1213599 h 1306298"/>
                  <a:gd name="connsiteX16" fmla="*/ 598472 w 1721283"/>
                  <a:gd name="connsiteY16" fmla="*/ 1199502 h 1306298"/>
                  <a:gd name="connsiteX17" fmla="*/ 563735 w 1721283"/>
                  <a:gd name="connsiteY17" fmla="*/ 1172208 h 1306298"/>
                  <a:gd name="connsiteX18" fmla="*/ 504185 w 1721283"/>
                  <a:gd name="connsiteY18" fmla="*/ 1132508 h 1306298"/>
                  <a:gd name="connsiteX19" fmla="*/ 494260 w 1721283"/>
                  <a:gd name="connsiteY19" fmla="*/ 1035741 h 1306298"/>
                  <a:gd name="connsiteX20" fmla="*/ 516591 w 1721283"/>
                  <a:gd name="connsiteY20" fmla="*/ 1008449 h 1306298"/>
                  <a:gd name="connsiteX21" fmla="*/ 491779 w 1721283"/>
                  <a:gd name="connsiteY21" fmla="*/ 986117 h 1306298"/>
                  <a:gd name="connsiteX22" fmla="*/ 489298 w 1721283"/>
                  <a:gd name="connsiteY22" fmla="*/ 963785 h 1306298"/>
                  <a:gd name="connsiteX23" fmla="*/ 469448 w 1721283"/>
                  <a:gd name="connsiteY23" fmla="*/ 946417 h 1306298"/>
                  <a:gd name="connsiteX24" fmla="*/ 462004 w 1721283"/>
                  <a:gd name="connsiteY24" fmla="*/ 896793 h 1306298"/>
                  <a:gd name="connsiteX25" fmla="*/ 409899 w 1721283"/>
                  <a:gd name="connsiteY25" fmla="*/ 847168 h 1306298"/>
                  <a:gd name="connsiteX26" fmla="*/ 395011 w 1721283"/>
                  <a:gd name="connsiteY26" fmla="*/ 775212 h 1306298"/>
                  <a:gd name="connsiteX27" fmla="*/ 347868 w 1721283"/>
                  <a:gd name="connsiteY27" fmla="*/ 735512 h 1306298"/>
                  <a:gd name="connsiteX28" fmla="*/ 330499 w 1721283"/>
                  <a:gd name="connsiteY28" fmla="*/ 710701 h 1306298"/>
                  <a:gd name="connsiteX29" fmla="*/ 268469 w 1721283"/>
                  <a:gd name="connsiteY29" fmla="*/ 693332 h 1306298"/>
                  <a:gd name="connsiteX30" fmla="*/ 213882 w 1721283"/>
                  <a:gd name="connsiteY30" fmla="*/ 718144 h 1306298"/>
                  <a:gd name="connsiteX31" fmla="*/ 179145 w 1721283"/>
                  <a:gd name="connsiteY31" fmla="*/ 718144 h 1306298"/>
                  <a:gd name="connsiteX32" fmla="*/ 181626 w 1721283"/>
                  <a:gd name="connsiteY32" fmla="*/ 777694 h 1306298"/>
                  <a:gd name="connsiteX33" fmla="*/ 194032 w 1721283"/>
                  <a:gd name="connsiteY33" fmla="*/ 800026 h 1306298"/>
                  <a:gd name="connsiteX34" fmla="*/ 223807 w 1721283"/>
                  <a:gd name="connsiteY34" fmla="*/ 852131 h 1306298"/>
                  <a:gd name="connsiteX35" fmla="*/ 208919 w 1721283"/>
                  <a:gd name="connsiteY35" fmla="*/ 871980 h 1306298"/>
                  <a:gd name="connsiteX36" fmla="*/ 226288 w 1721283"/>
                  <a:gd name="connsiteY36" fmla="*/ 886868 h 1306298"/>
                  <a:gd name="connsiteX37" fmla="*/ 226288 w 1721283"/>
                  <a:gd name="connsiteY37" fmla="*/ 896793 h 1306298"/>
                  <a:gd name="connsiteX38" fmla="*/ 208919 w 1721283"/>
                  <a:gd name="connsiteY38" fmla="*/ 914160 h 1306298"/>
                  <a:gd name="connsiteX39" fmla="*/ 191551 w 1721283"/>
                  <a:gd name="connsiteY39" fmla="*/ 934010 h 1306298"/>
                  <a:gd name="connsiteX40" fmla="*/ 161776 w 1721283"/>
                  <a:gd name="connsiteY40" fmla="*/ 934010 h 1306298"/>
                  <a:gd name="connsiteX41" fmla="*/ 146889 w 1721283"/>
                  <a:gd name="connsiteY41" fmla="*/ 896793 h 1306298"/>
                  <a:gd name="connsiteX42" fmla="*/ 141926 w 1721283"/>
                  <a:gd name="connsiteY42" fmla="*/ 896793 h 1306298"/>
                  <a:gd name="connsiteX43" fmla="*/ 129520 w 1721283"/>
                  <a:gd name="connsiteY43" fmla="*/ 889350 h 1306298"/>
                  <a:gd name="connsiteX44" fmla="*/ 104708 w 1721283"/>
                  <a:gd name="connsiteY44" fmla="*/ 894311 h 1306298"/>
                  <a:gd name="connsiteX45" fmla="*/ 77414 w 1721283"/>
                  <a:gd name="connsiteY45" fmla="*/ 874461 h 1306298"/>
                  <a:gd name="connsiteX46" fmla="*/ 67489 w 1721283"/>
                  <a:gd name="connsiteY46" fmla="*/ 844686 h 1306298"/>
                  <a:gd name="connsiteX47" fmla="*/ 12902 w 1721283"/>
                  <a:gd name="connsiteY47" fmla="*/ 839725 h 1306298"/>
                  <a:gd name="connsiteX48" fmla="*/ 4560 w 1721283"/>
                  <a:gd name="connsiteY48" fmla="*/ 816170 h 1306298"/>
                  <a:gd name="connsiteX49" fmla="*/ 17865 w 1721283"/>
                  <a:gd name="connsiteY49" fmla="*/ 820371 h 1306298"/>
                  <a:gd name="connsiteX50" fmla="*/ 44662 w 1721283"/>
                  <a:gd name="connsiteY50" fmla="*/ 796551 h 1306298"/>
                  <a:gd name="connsiteX51" fmla="*/ 56572 w 1721283"/>
                  <a:gd name="connsiteY51" fmla="*/ 707227 h 1306298"/>
                  <a:gd name="connsiteX52" fmla="*/ 14887 w 1721283"/>
                  <a:gd name="connsiteY52" fmla="*/ 659587 h 1306298"/>
                  <a:gd name="connsiteX53" fmla="*/ 23820 w 1721283"/>
                  <a:gd name="connsiteY53" fmla="*/ 632790 h 1306298"/>
                  <a:gd name="connsiteX54" fmla="*/ 0 w 1721283"/>
                  <a:gd name="connsiteY54" fmla="*/ 623858 h 1306298"/>
                  <a:gd name="connsiteX55" fmla="*/ 0 w 1721283"/>
                  <a:gd name="connsiteY55" fmla="*/ 600038 h 1306298"/>
                  <a:gd name="connsiteX56" fmla="*/ 41685 w 1721283"/>
                  <a:gd name="connsiteY56" fmla="*/ 600038 h 1306298"/>
                  <a:gd name="connsiteX57" fmla="*/ 32752 w 1721283"/>
                  <a:gd name="connsiteY57" fmla="*/ 567286 h 1306298"/>
                  <a:gd name="connsiteX58" fmla="*/ 38707 w 1721283"/>
                  <a:gd name="connsiteY58" fmla="*/ 555376 h 1306298"/>
                  <a:gd name="connsiteX59" fmla="*/ 26797 w 1721283"/>
                  <a:gd name="connsiteY59" fmla="*/ 489872 h 1306298"/>
                  <a:gd name="connsiteX60" fmla="*/ 11910 w 1721283"/>
                  <a:gd name="connsiteY60" fmla="*/ 477962 h 1306298"/>
                  <a:gd name="connsiteX61" fmla="*/ 41685 w 1721283"/>
                  <a:gd name="connsiteY61" fmla="*/ 448187 h 1306298"/>
                  <a:gd name="connsiteX62" fmla="*/ 47640 w 1721283"/>
                  <a:gd name="connsiteY62" fmla="*/ 430322 h 1306298"/>
                  <a:gd name="connsiteX63" fmla="*/ 71459 w 1721283"/>
                  <a:gd name="connsiteY63" fmla="*/ 427345 h 1306298"/>
                  <a:gd name="connsiteX64" fmla="*/ 71459 w 1721283"/>
                  <a:gd name="connsiteY64" fmla="*/ 367795 h 1306298"/>
                  <a:gd name="connsiteX65" fmla="*/ 95279 w 1721283"/>
                  <a:gd name="connsiteY65" fmla="*/ 329088 h 1306298"/>
                  <a:gd name="connsiteX66" fmla="*/ 113144 w 1721283"/>
                  <a:gd name="connsiteY66" fmla="*/ 317178 h 1306298"/>
                  <a:gd name="connsiteX67" fmla="*/ 139941 w 1721283"/>
                  <a:gd name="connsiteY67" fmla="*/ 269539 h 1306298"/>
                  <a:gd name="connsiteX68" fmla="*/ 202468 w 1721283"/>
                  <a:gd name="connsiteY68" fmla="*/ 248696 h 1306298"/>
                  <a:gd name="connsiteX69" fmla="*/ 235220 w 1721283"/>
                  <a:gd name="connsiteY69" fmla="*/ 230832 h 1306298"/>
                  <a:gd name="connsiteX70" fmla="*/ 267972 w 1721283"/>
                  <a:gd name="connsiteY70" fmla="*/ 254651 h 1306298"/>
                  <a:gd name="connsiteX71" fmla="*/ 315612 w 1721283"/>
                  <a:gd name="connsiteY71" fmla="*/ 239764 h 1306298"/>
                  <a:gd name="connsiteX72" fmla="*/ 333477 w 1721283"/>
                  <a:gd name="connsiteY72" fmla="*/ 257629 h 1306298"/>
                  <a:gd name="connsiteX73" fmla="*/ 378139 w 1721283"/>
                  <a:gd name="connsiteY73" fmla="*/ 251674 h 1306298"/>
                  <a:gd name="connsiteX74" fmla="*/ 413869 w 1721283"/>
                  <a:gd name="connsiteY74" fmla="*/ 230832 h 1306298"/>
                  <a:gd name="connsiteX75" fmla="*/ 410891 w 1721283"/>
                  <a:gd name="connsiteY75" fmla="*/ 207012 h 1306298"/>
                  <a:gd name="connsiteX76" fmla="*/ 428756 w 1721283"/>
                  <a:gd name="connsiteY76" fmla="*/ 192124 h 1306298"/>
                  <a:gd name="connsiteX77" fmla="*/ 428756 w 1721283"/>
                  <a:gd name="connsiteY77" fmla="*/ 165327 h 1306298"/>
                  <a:gd name="connsiteX78" fmla="*/ 413869 w 1721283"/>
                  <a:gd name="connsiteY78" fmla="*/ 129598 h 1306298"/>
                  <a:gd name="connsiteX79" fmla="*/ 433673 w 1721283"/>
                  <a:gd name="connsiteY79" fmla="*/ 92466 h 1306298"/>
                  <a:gd name="connsiteX80" fmla="*/ 444636 w 1721283"/>
                  <a:gd name="connsiteY80" fmla="*/ 90393 h 1306298"/>
                  <a:gd name="connsiteX81" fmla="*/ 504185 w 1721283"/>
                  <a:gd name="connsiteY81" fmla="*/ 100318 h 1306298"/>
                  <a:gd name="connsiteX82" fmla="*/ 531479 w 1721283"/>
                  <a:gd name="connsiteY82" fmla="*/ 137538 h 1306298"/>
                  <a:gd name="connsiteX83" fmla="*/ 712608 w 1721283"/>
                  <a:gd name="connsiteY83" fmla="*/ 147462 h 1306298"/>
                  <a:gd name="connsiteX84" fmla="*/ 722533 w 1721283"/>
                  <a:gd name="connsiteY84" fmla="*/ 107763 h 1306298"/>
                  <a:gd name="connsiteX85" fmla="*/ 757270 w 1721283"/>
                  <a:gd name="connsiteY85" fmla="*/ 90393 h 1306298"/>
                  <a:gd name="connsiteX86" fmla="*/ 774639 w 1721283"/>
                  <a:gd name="connsiteY86" fmla="*/ 73026 h 1306298"/>
                  <a:gd name="connsiteX87" fmla="*/ 789526 w 1721283"/>
                  <a:gd name="connsiteY87" fmla="*/ 53176 h 1306298"/>
                  <a:gd name="connsiteX88" fmla="*/ 796970 w 1721283"/>
                  <a:gd name="connsiteY88" fmla="*/ 35808 h 1306298"/>
                  <a:gd name="connsiteX89" fmla="*/ 799451 w 1721283"/>
                  <a:gd name="connsiteY89" fmla="*/ 18439 h 1306298"/>
                  <a:gd name="connsiteX90" fmla="*/ 838633 w 1721283"/>
                  <a:gd name="connsiteY90" fmla="*/ 0 h 1306298"/>
                  <a:gd name="connsiteX0" fmla="*/ 811857 w 1721283"/>
                  <a:gd name="connsiteY0" fmla="*/ 579196 h 1306298"/>
                  <a:gd name="connsiteX1" fmla="*/ 829226 w 1721283"/>
                  <a:gd name="connsiteY1" fmla="*/ 589121 h 1306298"/>
                  <a:gd name="connsiteX2" fmla="*/ 1721283 w 1721283"/>
                  <a:gd name="connsiteY2" fmla="*/ 792281 h 1306298"/>
                  <a:gd name="connsiteX3" fmla="*/ 838633 w 1721283"/>
                  <a:gd name="connsiteY3" fmla="*/ 1306298 h 1306298"/>
                  <a:gd name="connsiteX4" fmla="*/ 809872 w 1721283"/>
                  <a:gd name="connsiteY4" fmla="*/ 1290811 h 1306298"/>
                  <a:gd name="connsiteX5" fmla="*/ 824759 w 1721283"/>
                  <a:gd name="connsiteY5" fmla="*/ 1266991 h 1306298"/>
                  <a:gd name="connsiteX6" fmla="*/ 797962 w 1721283"/>
                  <a:gd name="connsiteY6" fmla="*/ 1237217 h 1306298"/>
                  <a:gd name="connsiteX7" fmla="*/ 774142 w 1721283"/>
                  <a:gd name="connsiteY7" fmla="*/ 1198510 h 1306298"/>
                  <a:gd name="connsiteX8" fmla="*/ 738413 w 1721283"/>
                  <a:gd name="connsiteY8" fmla="*/ 1213397 h 1306298"/>
                  <a:gd name="connsiteX9" fmla="*/ 726503 w 1721283"/>
                  <a:gd name="connsiteY9" fmla="*/ 1231262 h 1306298"/>
                  <a:gd name="connsiteX10" fmla="*/ 711616 w 1721283"/>
                  <a:gd name="connsiteY10" fmla="*/ 1243172 h 1306298"/>
                  <a:gd name="connsiteX11" fmla="*/ 663976 w 1721283"/>
                  <a:gd name="connsiteY11" fmla="*/ 1243172 h 1306298"/>
                  <a:gd name="connsiteX12" fmla="*/ 631224 w 1721283"/>
                  <a:gd name="connsiteY12" fmla="*/ 1243172 h 1306298"/>
                  <a:gd name="connsiteX13" fmla="*/ 628246 w 1721283"/>
                  <a:gd name="connsiteY13" fmla="*/ 1216374 h 1306298"/>
                  <a:gd name="connsiteX14" fmla="*/ 600486 w 1721283"/>
                  <a:gd name="connsiteY14" fmla="*/ 1213599 h 1306298"/>
                  <a:gd name="connsiteX15" fmla="*/ 598472 w 1721283"/>
                  <a:gd name="connsiteY15" fmla="*/ 1199502 h 1306298"/>
                  <a:gd name="connsiteX16" fmla="*/ 563735 w 1721283"/>
                  <a:gd name="connsiteY16" fmla="*/ 1172208 h 1306298"/>
                  <a:gd name="connsiteX17" fmla="*/ 504185 w 1721283"/>
                  <a:gd name="connsiteY17" fmla="*/ 1132508 h 1306298"/>
                  <a:gd name="connsiteX18" fmla="*/ 494260 w 1721283"/>
                  <a:gd name="connsiteY18" fmla="*/ 1035741 h 1306298"/>
                  <a:gd name="connsiteX19" fmla="*/ 516591 w 1721283"/>
                  <a:gd name="connsiteY19" fmla="*/ 1008449 h 1306298"/>
                  <a:gd name="connsiteX20" fmla="*/ 491779 w 1721283"/>
                  <a:gd name="connsiteY20" fmla="*/ 986117 h 1306298"/>
                  <a:gd name="connsiteX21" fmla="*/ 489298 w 1721283"/>
                  <a:gd name="connsiteY21" fmla="*/ 963785 h 1306298"/>
                  <a:gd name="connsiteX22" fmla="*/ 469448 w 1721283"/>
                  <a:gd name="connsiteY22" fmla="*/ 946417 h 1306298"/>
                  <a:gd name="connsiteX23" fmla="*/ 462004 w 1721283"/>
                  <a:gd name="connsiteY23" fmla="*/ 896793 h 1306298"/>
                  <a:gd name="connsiteX24" fmla="*/ 409899 w 1721283"/>
                  <a:gd name="connsiteY24" fmla="*/ 847168 h 1306298"/>
                  <a:gd name="connsiteX25" fmla="*/ 395011 w 1721283"/>
                  <a:gd name="connsiteY25" fmla="*/ 775212 h 1306298"/>
                  <a:gd name="connsiteX26" fmla="*/ 347868 w 1721283"/>
                  <a:gd name="connsiteY26" fmla="*/ 735512 h 1306298"/>
                  <a:gd name="connsiteX27" fmla="*/ 330499 w 1721283"/>
                  <a:gd name="connsiteY27" fmla="*/ 710701 h 1306298"/>
                  <a:gd name="connsiteX28" fmla="*/ 268469 w 1721283"/>
                  <a:gd name="connsiteY28" fmla="*/ 693332 h 1306298"/>
                  <a:gd name="connsiteX29" fmla="*/ 213882 w 1721283"/>
                  <a:gd name="connsiteY29" fmla="*/ 718144 h 1306298"/>
                  <a:gd name="connsiteX30" fmla="*/ 179145 w 1721283"/>
                  <a:gd name="connsiteY30" fmla="*/ 718144 h 1306298"/>
                  <a:gd name="connsiteX31" fmla="*/ 181626 w 1721283"/>
                  <a:gd name="connsiteY31" fmla="*/ 777694 h 1306298"/>
                  <a:gd name="connsiteX32" fmla="*/ 194032 w 1721283"/>
                  <a:gd name="connsiteY32" fmla="*/ 800026 h 1306298"/>
                  <a:gd name="connsiteX33" fmla="*/ 223807 w 1721283"/>
                  <a:gd name="connsiteY33" fmla="*/ 852131 h 1306298"/>
                  <a:gd name="connsiteX34" fmla="*/ 208919 w 1721283"/>
                  <a:gd name="connsiteY34" fmla="*/ 871980 h 1306298"/>
                  <a:gd name="connsiteX35" fmla="*/ 226288 w 1721283"/>
                  <a:gd name="connsiteY35" fmla="*/ 886868 h 1306298"/>
                  <a:gd name="connsiteX36" fmla="*/ 226288 w 1721283"/>
                  <a:gd name="connsiteY36" fmla="*/ 896793 h 1306298"/>
                  <a:gd name="connsiteX37" fmla="*/ 208919 w 1721283"/>
                  <a:gd name="connsiteY37" fmla="*/ 914160 h 1306298"/>
                  <a:gd name="connsiteX38" fmla="*/ 191551 w 1721283"/>
                  <a:gd name="connsiteY38" fmla="*/ 934010 h 1306298"/>
                  <a:gd name="connsiteX39" fmla="*/ 161776 w 1721283"/>
                  <a:gd name="connsiteY39" fmla="*/ 934010 h 1306298"/>
                  <a:gd name="connsiteX40" fmla="*/ 146889 w 1721283"/>
                  <a:gd name="connsiteY40" fmla="*/ 896793 h 1306298"/>
                  <a:gd name="connsiteX41" fmla="*/ 141926 w 1721283"/>
                  <a:gd name="connsiteY41" fmla="*/ 896793 h 1306298"/>
                  <a:gd name="connsiteX42" fmla="*/ 129520 w 1721283"/>
                  <a:gd name="connsiteY42" fmla="*/ 889350 h 1306298"/>
                  <a:gd name="connsiteX43" fmla="*/ 104708 w 1721283"/>
                  <a:gd name="connsiteY43" fmla="*/ 894311 h 1306298"/>
                  <a:gd name="connsiteX44" fmla="*/ 77414 w 1721283"/>
                  <a:gd name="connsiteY44" fmla="*/ 874461 h 1306298"/>
                  <a:gd name="connsiteX45" fmla="*/ 67489 w 1721283"/>
                  <a:gd name="connsiteY45" fmla="*/ 844686 h 1306298"/>
                  <a:gd name="connsiteX46" fmla="*/ 12902 w 1721283"/>
                  <a:gd name="connsiteY46" fmla="*/ 839725 h 1306298"/>
                  <a:gd name="connsiteX47" fmla="*/ 4560 w 1721283"/>
                  <a:gd name="connsiteY47" fmla="*/ 816170 h 1306298"/>
                  <a:gd name="connsiteX48" fmla="*/ 17865 w 1721283"/>
                  <a:gd name="connsiteY48" fmla="*/ 820371 h 1306298"/>
                  <a:gd name="connsiteX49" fmla="*/ 44662 w 1721283"/>
                  <a:gd name="connsiteY49" fmla="*/ 796551 h 1306298"/>
                  <a:gd name="connsiteX50" fmla="*/ 56572 w 1721283"/>
                  <a:gd name="connsiteY50" fmla="*/ 707227 h 1306298"/>
                  <a:gd name="connsiteX51" fmla="*/ 14887 w 1721283"/>
                  <a:gd name="connsiteY51" fmla="*/ 659587 h 1306298"/>
                  <a:gd name="connsiteX52" fmla="*/ 23820 w 1721283"/>
                  <a:gd name="connsiteY52" fmla="*/ 632790 h 1306298"/>
                  <a:gd name="connsiteX53" fmla="*/ 0 w 1721283"/>
                  <a:gd name="connsiteY53" fmla="*/ 623858 h 1306298"/>
                  <a:gd name="connsiteX54" fmla="*/ 0 w 1721283"/>
                  <a:gd name="connsiteY54" fmla="*/ 600038 h 1306298"/>
                  <a:gd name="connsiteX55" fmla="*/ 41685 w 1721283"/>
                  <a:gd name="connsiteY55" fmla="*/ 600038 h 1306298"/>
                  <a:gd name="connsiteX56" fmla="*/ 32752 w 1721283"/>
                  <a:gd name="connsiteY56" fmla="*/ 567286 h 1306298"/>
                  <a:gd name="connsiteX57" fmla="*/ 38707 w 1721283"/>
                  <a:gd name="connsiteY57" fmla="*/ 555376 h 1306298"/>
                  <a:gd name="connsiteX58" fmla="*/ 26797 w 1721283"/>
                  <a:gd name="connsiteY58" fmla="*/ 489872 h 1306298"/>
                  <a:gd name="connsiteX59" fmla="*/ 11910 w 1721283"/>
                  <a:gd name="connsiteY59" fmla="*/ 477962 h 1306298"/>
                  <a:gd name="connsiteX60" fmla="*/ 41685 w 1721283"/>
                  <a:gd name="connsiteY60" fmla="*/ 448187 h 1306298"/>
                  <a:gd name="connsiteX61" fmla="*/ 47640 w 1721283"/>
                  <a:gd name="connsiteY61" fmla="*/ 430322 h 1306298"/>
                  <a:gd name="connsiteX62" fmla="*/ 71459 w 1721283"/>
                  <a:gd name="connsiteY62" fmla="*/ 427345 h 1306298"/>
                  <a:gd name="connsiteX63" fmla="*/ 71459 w 1721283"/>
                  <a:gd name="connsiteY63" fmla="*/ 367795 h 1306298"/>
                  <a:gd name="connsiteX64" fmla="*/ 95279 w 1721283"/>
                  <a:gd name="connsiteY64" fmla="*/ 329088 h 1306298"/>
                  <a:gd name="connsiteX65" fmla="*/ 113144 w 1721283"/>
                  <a:gd name="connsiteY65" fmla="*/ 317178 h 1306298"/>
                  <a:gd name="connsiteX66" fmla="*/ 139941 w 1721283"/>
                  <a:gd name="connsiteY66" fmla="*/ 269539 h 1306298"/>
                  <a:gd name="connsiteX67" fmla="*/ 202468 w 1721283"/>
                  <a:gd name="connsiteY67" fmla="*/ 248696 h 1306298"/>
                  <a:gd name="connsiteX68" fmla="*/ 235220 w 1721283"/>
                  <a:gd name="connsiteY68" fmla="*/ 230832 h 1306298"/>
                  <a:gd name="connsiteX69" fmla="*/ 267972 w 1721283"/>
                  <a:gd name="connsiteY69" fmla="*/ 254651 h 1306298"/>
                  <a:gd name="connsiteX70" fmla="*/ 315612 w 1721283"/>
                  <a:gd name="connsiteY70" fmla="*/ 239764 h 1306298"/>
                  <a:gd name="connsiteX71" fmla="*/ 333477 w 1721283"/>
                  <a:gd name="connsiteY71" fmla="*/ 257629 h 1306298"/>
                  <a:gd name="connsiteX72" fmla="*/ 378139 w 1721283"/>
                  <a:gd name="connsiteY72" fmla="*/ 251674 h 1306298"/>
                  <a:gd name="connsiteX73" fmla="*/ 413869 w 1721283"/>
                  <a:gd name="connsiteY73" fmla="*/ 230832 h 1306298"/>
                  <a:gd name="connsiteX74" fmla="*/ 410891 w 1721283"/>
                  <a:gd name="connsiteY74" fmla="*/ 207012 h 1306298"/>
                  <a:gd name="connsiteX75" fmla="*/ 428756 w 1721283"/>
                  <a:gd name="connsiteY75" fmla="*/ 192124 h 1306298"/>
                  <a:gd name="connsiteX76" fmla="*/ 428756 w 1721283"/>
                  <a:gd name="connsiteY76" fmla="*/ 165327 h 1306298"/>
                  <a:gd name="connsiteX77" fmla="*/ 413869 w 1721283"/>
                  <a:gd name="connsiteY77" fmla="*/ 129598 h 1306298"/>
                  <a:gd name="connsiteX78" fmla="*/ 433673 w 1721283"/>
                  <a:gd name="connsiteY78" fmla="*/ 92466 h 1306298"/>
                  <a:gd name="connsiteX79" fmla="*/ 444636 w 1721283"/>
                  <a:gd name="connsiteY79" fmla="*/ 90393 h 1306298"/>
                  <a:gd name="connsiteX80" fmla="*/ 504185 w 1721283"/>
                  <a:gd name="connsiteY80" fmla="*/ 100318 h 1306298"/>
                  <a:gd name="connsiteX81" fmla="*/ 531479 w 1721283"/>
                  <a:gd name="connsiteY81" fmla="*/ 137538 h 1306298"/>
                  <a:gd name="connsiteX82" fmla="*/ 712608 w 1721283"/>
                  <a:gd name="connsiteY82" fmla="*/ 147462 h 1306298"/>
                  <a:gd name="connsiteX83" fmla="*/ 722533 w 1721283"/>
                  <a:gd name="connsiteY83" fmla="*/ 107763 h 1306298"/>
                  <a:gd name="connsiteX84" fmla="*/ 757270 w 1721283"/>
                  <a:gd name="connsiteY84" fmla="*/ 90393 h 1306298"/>
                  <a:gd name="connsiteX85" fmla="*/ 774639 w 1721283"/>
                  <a:gd name="connsiteY85" fmla="*/ 73026 h 1306298"/>
                  <a:gd name="connsiteX86" fmla="*/ 789526 w 1721283"/>
                  <a:gd name="connsiteY86" fmla="*/ 53176 h 1306298"/>
                  <a:gd name="connsiteX87" fmla="*/ 796970 w 1721283"/>
                  <a:gd name="connsiteY87" fmla="*/ 35808 h 1306298"/>
                  <a:gd name="connsiteX88" fmla="*/ 799451 w 1721283"/>
                  <a:gd name="connsiteY88" fmla="*/ 18439 h 1306298"/>
                  <a:gd name="connsiteX89" fmla="*/ 838633 w 1721283"/>
                  <a:gd name="connsiteY89" fmla="*/ 0 h 1306298"/>
                  <a:gd name="connsiteX0" fmla="*/ 811857 w 1721283"/>
                  <a:gd name="connsiteY0" fmla="*/ 579196 h 1306298"/>
                  <a:gd name="connsiteX1" fmla="*/ 1721283 w 1721283"/>
                  <a:gd name="connsiteY1" fmla="*/ 792281 h 1306298"/>
                  <a:gd name="connsiteX2" fmla="*/ 838633 w 1721283"/>
                  <a:gd name="connsiteY2" fmla="*/ 1306298 h 1306298"/>
                  <a:gd name="connsiteX3" fmla="*/ 809872 w 1721283"/>
                  <a:gd name="connsiteY3" fmla="*/ 1290811 h 1306298"/>
                  <a:gd name="connsiteX4" fmla="*/ 824759 w 1721283"/>
                  <a:gd name="connsiteY4" fmla="*/ 1266991 h 1306298"/>
                  <a:gd name="connsiteX5" fmla="*/ 797962 w 1721283"/>
                  <a:gd name="connsiteY5" fmla="*/ 1237217 h 1306298"/>
                  <a:gd name="connsiteX6" fmla="*/ 774142 w 1721283"/>
                  <a:gd name="connsiteY6" fmla="*/ 1198510 h 1306298"/>
                  <a:gd name="connsiteX7" fmla="*/ 738413 w 1721283"/>
                  <a:gd name="connsiteY7" fmla="*/ 1213397 h 1306298"/>
                  <a:gd name="connsiteX8" fmla="*/ 726503 w 1721283"/>
                  <a:gd name="connsiteY8" fmla="*/ 1231262 h 1306298"/>
                  <a:gd name="connsiteX9" fmla="*/ 711616 w 1721283"/>
                  <a:gd name="connsiteY9" fmla="*/ 1243172 h 1306298"/>
                  <a:gd name="connsiteX10" fmla="*/ 663976 w 1721283"/>
                  <a:gd name="connsiteY10" fmla="*/ 1243172 h 1306298"/>
                  <a:gd name="connsiteX11" fmla="*/ 631224 w 1721283"/>
                  <a:gd name="connsiteY11" fmla="*/ 1243172 h 1306298"/>
                  <a:gd name="connsiteX12" fmla="*/ 628246 w 1721283"/>
                  <a:gd name="connsiteY12" fmla="*/ 1216374 h 1306298"/>
                  <a:gd name="connsiteX13" fmla="*/ 600486 w 1721283"/>
                  <a:gd name="connsiteY13" fmla="*/ 1213599 h 1306298"/>
                  <a:gd name="connsiteX14" fmla="*/ 598472 w 1721283"/>
                  <a:gd name="connsiteY14" fmla="*/ 1199502 h 1306298"/>
                  <a:gd name="connsiteX15" fmla="*/ 563735 w 1721283"/>
                  <a:gd name="connsiteY15" fmla="*/ 1172208 h 1306298"/>
                  <a:gd name="connsiteX16" fmla="*/ 504185 w 1721283"/>
                  <a:gd name="connsiteY16" fmla="*/ 1132508 h 1306298"/>
                  <a:gd name="connsiteX17" fmla="*/ 494260 w 1721283"/>
                  <a:gd name="connsiteY17" fmla="*/ 1035741 h 1306298"/>
                  <a:gd name="connsiteX18" fmla="*/ 516591 w 1721283"/>
                  <a:gd name="connsiteY18" fmla="*/ 1008449 h 1306298"/>
                  <a:gd name="connsiteX19" fmla="*/ 491779 w 1721283"/>
                  <a:gd name="connsiteY19" fmla="*/ 986117 h 1306298"/>
                  <a:gd name="connsiteX20" fmla="*/ 489298 w 1721283"/>
                  <a:gd name="connsiteY20" fmla="*/ 963785 h 1306298"/>
                  <a:gd name="connsiteX21" fmla="*/ 469448 w 1721283"/>
                  <a:gd name="connsiteY21" fmla="*/ 946417 h 1306298"/>
                  <a:gd name="connsiteX22" fmla="*/ 462004 w 1721283"/>
                  <a:gd name="connsiteY22" fmla="*/ 896793 h 1306298"/>
                  <a:gd name="connsiteX23" fmla="*/ 409899 w 1721283"/>
                  <a:gd name="connsiteY23" fmla="*/ 847168 h 1306298"/>
                  <a:gd name="connsiteX24" fmla="*/ 395011 w 1721283"/>
                  <a:gd name="connsiteY24" fmla="*/ 775212 h 1306298"/>
                  <a:gd name="connsiteX25" fmla="*/ 347868 w 1721283"/>
                  <a:gd name="connsiteY25" fmla="*/ 735512 h 1306298"/>
                  <a:gd name="connsiteX26" fmla="*/ 330499 w 1721283"/>
                  <a:gd name="connsiteY26" fmla="*/ 710701 h 1306298"/>
                  <a:gd name="connsiteX27" fmla="*/ 268469 w 1721283"/>
                  <a:gd name="connsiteY27" fmla="*/ 693332 h 1306298"/>
                  <a:gd name="connsiteX28" fmla="*/ 213882 w 1721283"/>
                  <a:gd name="connsiteY28" fmla="*/ 718144 h 1306298"/>
                  <a:gd name="connsiteX29" fmla="*/ 179145 w 1721283"/>
                  <a:gd name="connsiteY29" fmla="*/ 718144 h 1306298"/>
                  <a:gd name="connsiteX30" fmla="*/ 181626 w 1721283"/>
                  <a:gd name="connsiteY30" fmla="*/ 777694 h 1306298"/>
                  <a:gd name="connsiteX31" fmla="*/ 194032 w 1721283"/>
                  <a:gd name="connsiteY31" fmla="*/ 800026 h 1306298"/>
                  <a:gd name="connsiteX32" fmla="*/ 223807 w 1721283"/>
                  <a:gd name="connsiteY32" fmla="*/ 852131 h 1306298"/>
                  <a:gd name="connsiteX33" fmla="*/ 208919 w 1721283"/>
                  <a:gd name="connsiteY33" fmla="*/ 871980 h 1306298"/>
                  <a:gd name="connsiteX34" fmla="*/ 226288 w 1721283"/>
                  <a:gd name="connsiteY34" fmla="*/ 886868 h 1306298"/>
                  <a:gd name="connsiteX35" fmla="*/ 226288 w 1721283"/>
                  <a:gd name="connsiteY35" fmla="*/ 896793 h 1306298"/>
                  <a:gd name="connsiteX36" fmla="*/ 208919 w 1721283"/>
                  <a:gd name="connsiteY36" fmla="*/ 914160 h 1306298"/>
                  <a:gd name="connsiteX37" fmla="*/ 191551 w 1721283"/>
                  <a:gd name="connsiteY37" fmla="*/ 934010 h 1306298"/>
                  <a:gd name="connsiteX38" fmla="*/ 161776 w 1721283"/>
                  <a:gd name="connsiteY38" fmla="*/ 934010 h 1306298"/>
                  <a:gd name="connsiteX39" fmla="*/ 146889 w 1721283"/>
                  <a:gd name="connsiteY39" fmla="*/ 896793 h 1306298"/>
                  <a:gd name="connsiteX40" fmla="*/ 141926 w 1721283"/>
                  <a:gd name="connsiteY40" fmla="*/ 896793 h 1306298"/>
                  <a:gd name="connsiteX41" fmla="*/ 129520 w 1721283"/>
                  <a:gd name="connsiteY41" fmla="*/ 889350 h 1306298"/>
                  <a:gd name="connsiteX42" fmla="*/ 104708 w 1721283"/>
                  <a:gd name="connsiteY42" fmla="*/ 894311 h 1306298"/>
                  <a:gd name="connsiteX43" fmla="*/ 77414 w 1721283"/>
                  <a:gd name="connsiteY43" fmla="*/ 874461 h 1306298"/>
                  <a:gd name="connsiteX44" fmla="*/ 67489 w 1721283"/>
                  <a:gd name="connsiteY44" fmla="*/ 844686 h 1306298"/>
                  <a:gd name="connsiteX45" fmla="*/ 12902 w 1721283"/>
                  <a:gd name="connsiteY45" fmla="*/ 839725 h 1306298"/>
                  <a:gd name="connsiteX46" fmla="*/ 4560 w 1721283"/>
                  <a:gd name="connsiteY46" fmla="*/ 816170 h 1306298"/>
                  <a:gd name="connsiteX47" fmla="*/ 17865 w 1721283"/>
                  <a:gd name="connsiteY47" fmla="*/ 820371 h 1306298"/>
                  <a:gd name="connsiteX48" fmla="*/ 44662 w 1721283"/>
                  <a:gd name="connsiteY48" fmla="*/ 796551 h 1306298"/>
                  <a:gd name="connsiteX49" fmla="*/ 56572 w 1721283"/>
                  <a:gd name="connsiteY49" fmla="*/ 707227 h 1306298"/>
                  <a:gd name="connsiteX50" fmla="*/ 14887 w 1721283"/>
                  <a:gd name="connsiteY50" fmla="*/ 659587 h 1306298"/>
                  <a:gd name="connsiteX51" fmla="*/ 23820 w 1721283"/>
                  <a:gd name="connsiteY51" fmla="*/ 632790 h 1306298"/>
                  <a:gd name="connsiteX52" fmla="*/ 0 w 1721283"/>
                  <a:gd name="connsiteY52" fmla="*/ 623858 h 1306298"/>
                  <a:gd name="connsiteX53" fmla="*/ 0 w 1721283"/>
                  <a:gd name="connsiteY53" fmla="*/ 600038 h 1306298"/>
                  <a:gd name="connsiteX54" fmla="*/ 41685 w 1721283"/>
                  <a:gd name="connsiteY54" fmla="*/ 600038 h 1306298"/>
                  <a:gd name="connsiteX55" fmla="*/ 32752 w 1721283"/>
                  <a:gd name="connsiteY55" fmla="*/ 567286 h 1306298"/>
                  <a:gd name="connsiteX56" fmla="*/ 38707 w 1721283"/>
                  <a:gd name="connsiteY56" fmla="*/ 555376 h 1306298"/>
                  <a:gd name="connsiteX57" fmla="*/ 26797 w 1721283"/>
                  <a:gd name="connsiteY57" fmla="*/ 489872 h 1306298"/>
                  <a:gd name="connsiteX58" fmla="*/ 11910 w 1721283"/>
                  <a:gd name="connsiteY58" fmla="*/ 477962 h 1306298"/>
                  <a:gd name="connsiteX59" fmla="*/ 41685 w 1721283"/>
                  <a:gd name="connsiteY59" fmla="*/ 448187 h 1306298"/>
                  <a:gd name="connsiteX60" fmla="*/ 47640 w 1721283"/>
                  <a:gd name="connsiteY60" fmla="*/ 430322 h 1306298"/>
                  <a:gd name="connsiteX61" fmla="*/ 71459 w 1721283"/>
                  <a:gd name="connsiteY61" fmla="*/ 427345 h 1306298"/>
                  <a:gd name="connsiteX62" fmla="*/ 71459 w 1721283"/>
                  <a:gd name="connsiteY62" fmla="*/ 367795 h 1306298"/>
                  <a:gd name="connsiteX63" fmla="*/ 95279 w 1721283"/>
                  <a:gd name="connsiteY63" fmla="*/ 329088 h 1306298"/>
                  <a:gd name="connsiteX64" fmla="*/ 113144 w 1721283"/>
                  <a:gd name="connsiteY64" fmla="*/ 317178 h 1306298"/>
                  <a:gd name="connsiteX65" fmla="*/ 139941 w 1721283"/>
                  <a:gd name="connsiteY65" fmla="*/ 269539 h 1306298"/>
                  <a:gd name="connsiteX66" fmla="*/ 202468 w 1721283"/>
                  <a:gd name="connsiteY66" fmla="*/ 248696 h 1306298"/>
                  <a:gd name="connsiteX67" fmla="*/ 235220 w 1721283"/>
                  <a:gd name="connsiteY67" fmla="*/ 230832 h 1306298"/>
                  <a:gd name="connsiteX68" fmla="*/ 267972 w 1721283"/>
                  <a:gd name="connsiteY68" fmla="*/ 254651 h 1306298"/>
                  <a:gd name="connsiteX69" fmla="*/ 315612 w 1721283"/>
                  <a:gd name="connsiteY69" fmla="*/ 239764 h 1306298"/>
                  <a:gd name="connsiteX70" fmla="*/ 333477 w 1721283"/>
                  <a:gd name="connsiteY70" fmla="*/ 257629 h 1306298"/>
                  <a:gd name="connsiteX71" fmla="*/ 378139 w 1721283"/>
                  <a:gd name="connsiteY71" fmla="*/ 251674 h 1306298"/>
                  <a:gd name="connsiteX72" fmla="*/ 413869 w 1721283"/>
                  <a:gd name="connsiteY72" fmla="*/ 230832 h 1306298"/>
                  <a:gd name="connsiteX73" fmla="*/ 410891 w 1721283"/>
                  <a:gd name="connsiteY73" fmla="*/ 207012 h 1306298"/>
                  <a:gd name="connsiteX74" fmla="*/ 428756 w 1721283"/>
                  <a:gd name="connsiteY74" fmla="*/ 192124 h 1306298"/>
                  <a:gd name="connsiteX75" fmla="*/ 428756 w 1721283"/>
                  <a:gd name="connsiteY75" fmla="*/ 165327 h 1306298"/>
                  <a:gd name="connsiteX76" fmla="*/ 413869 w 1721283"/>
                  <a:gd name="connsiteY76" fmla="*/ 129598 h 1306298"/>
                  <a:gd name="connsiteX77" fmla="*/ 433673 w 1721283"/>
                  <a:gd name="connsiteY77" fmla="*/ 92466 h 1306298"/>
                  <a:gd name="connsiteX78" fmla="*/ 444636 w 1721283"/>
                  <a:gd name="connsiteY78" fmla="*/ 90393 h 1306298"/>
                  <a:gd name="connsiteX79" fmla="*/ 504185 w 1721283"/>
                  <a:gd name="connsiteY79" fmla="*/ 100318 h 1306298"/>
                  <a:gd name="connsiteX80" fmla="*/ 531479 w 1721283"/>
                  <a:gd name="connsiteY80" fmla="*/ 137538 h 1306298"/>
                  <a:gd name="connsiteX81" fmla="*/ 712608 w 1721283"/>
                  <a:gd name="connsiteY81" fmla="*/ 147462 h 1306298"/>
                  <a:gd name="connsiteX82" fmla="*/ 722533 w 1721283"/>
                  <a:gd name="connsiteY82" fmla="*/ 107763 h 1306298"/>
                  <a:gd name="connsiteX83" fmla="*/ 757270 w 1721283"/>
                  <a:gd name="connsiteY83" fmla="*/ 90393 h 1306298"/>
                  <a:gd name="connsiteX84" fmla="*/ 774639 w 1721283"/>
                  <a:gd name="connsiteY84" fmla="*/ 73026 h 1306298"/>
                  <a:gd name="connsiteX85" fmla="*/ 789526 w 1721283"/>
                  <a:gd name="connsiteY85" fmla="*/ 53176 h 1306298"/>
                  <a:gd name="connsiteX86" fmla="*/ 796970 w 1721283"/>
                  <a:gd name="connsiteY86" fmla="*/ 35808 h 1306298"/>
                  <a:gd name="connsiteX87" fmla="*/ 799451 w 1721283"/>
                  <a:gd name="connsiteY87" fmla="*/ 18439 h 1306298"/>
                  <a:gd name="connsiteX88" fmla="*/ 838633 w 1721283"/>
                  <a:gd name="connsiteY88" fmla="*/ 0 h 1306298"/>
                  <a:gd name="connsiteX0" fmla="*/ 1721283 w 1721283"/>
                  <a:gd name="connsiteY0" fmla="*/ 792281 h 1306298"/>
                  <a:gd name="connsiteX1" fmla="*/ 838633 w 1721283"/>
                  <a:gd name="connsiteY1" fmla="*/ 1306298 h 1306298"/>
                  <a:gd name="connsiteX2" fmla="*/ 809872 w 1721283"/>
                  <a:gd name="connsiteY2" fmla="*/ 1290811 h 1306298"/>
                  <a:gd name="connsiteX3" fmla="*/ 824759 w 1721283"/>
                  <a:gd name="connsiteY3" fmla="*/ 1266991 h 1306298"/>
                  <a:gd name="connsiteX4" fmla="*/ 797962 w 1721283"/>
                  <a:gd name="connsiteY4" fmla="*/ 1237217 h 1306298"/>
                  <a:gd name="connsiteX5" fmla="*/ 774142 w 1721283"/>
                  <a:gd name="connsiteY5" fmla="*/ 1198510 h 1306298"/>
                  <a:gd name="connsiteX6" fmla="*/ 738413 w 1721283"/>
                  <a:gd name="connsiteY6" fmla="*/ 1213397 h 1306298"/>
                  <a:gd name="connsiteX7" fmla="*/ 726503 w 1721283"/>
                  <a:gd name="connsiteY7" fmla="*/ 1231262 h 1306298"/>
                  <a:gd name="connsiteX8" fmla="*/ 711616 w 1721283"/>
                  <a:gd name="connsiteY8" fmla="*/ 1243172 h 1306298"/>
                  <a:gd name="connsiteX9" fmla="*/ 663976 w 1721283"/>
                  <a:gd name="connsiteY9" fmla="*/ 1243172 h 1306298"/>
                  <a:gd name="connsiteX10" fmla="*/ 631224 w 1721283"/>
                  <a:gd name="connsiteY10" fmla="*/ 1243172 h 1306298"/>
                  <a:gd name="connsiteX11" fmla="*/ 628246 w 1721283"/>
                  <a:gd name="connsiteY11" fmla="*/ 1216374 h 1306298"/>
                  <a:gd name="connsiteX12" fmla="*/ 600486 w 1721283"/>
                  <a:gd name="connsiteY12" fmla="*/ 1213599 h 1306298"/>
                  <a:gd name="connsiteX13" fmla="*/ 598472 w 1721283"/>
                  <a:gd name="connsiteY13" fmla="*/ 1199502 h 1306298"/>
                  <a:gd name="connsiteX14" fmla="*/ 563735 w 1721283"/>
                  <a:gd name="connsiteY14" fmla="*/ 1172208 h 1306298"/>
                  <a:gd name="connsiteX15" fmla="*/ 504185 w 1721283"/>
                  <a:gd name="connsiteY15" fmla="*/ 1132508 h 1306298"/>
                  <a:gd name="connsiteX16" fmla="*/ 494260 w 1721283"/>
                  <a:gd name="connsiteY16" fmla="*/ 1035741 h 1306298"/>
                  <a:gd name="connsiteX17" fmla="*/ 516591 w 1721283"/>
                  <a:gd name="connsiteY17" fmla="*/ 1008449 h 1306298"/>
                  <a:gd name="connsiteX18" fmla="*/ 491779 w 1721283"/>
                  <a:gd name="connsiteY18" fmla="*/ 986117 h 1306298"/>
                  <a:gd name="connsiteX19" fmla="*/ 489298 w 1721283"/>
                  <a:gd name="connsiteY19" fmla="*/ 963785 h 1306298"/>
                  <a:gd name="connsiteX20" fmla="*/ 469448 w 1721283"/>
                  <a:gd name="connsiteY20" fmla="*/ 946417 h 1306298"/>
                  <a:gd name="connsiteX21" fmla="*/ 462004 w 1721283"/>
                  <a:gd name="connsiteY21" fmla="*/ 896793 h 1306298"/>
                  <a:gd name="connsiteX22" fmla="*/ 409899 w 1721283"/>
                  <a:gd name="connsiteY22" fmla="*/ 847168 h 1306298"/>
                  <a:gd name="connsiteX23" fmla="*/ 395011 w 1721283"/>
                  <a:gd name="connsiteY23" fmla="*/ 775212 h 1306298"/>
                  <a:gd name="connsiteX24" fmla="*/ 347868 w 1721283"/>
                  <a:gd name="connsiteY24" fmla="*/ 735512 h 1306298"/>
                  <a:gd name="connsiteX25" fmla="*/ 330499 w 1721283"/>
                  <a:gd name="connsiteY25" fmla="*/ 710701 h 1306298"/>
                  <a:gd name="connsiteX26" fmla="*/ 268469 w 1721283"/>
                  <a:gd name="connsiteY26" fmla="*/ 693332 h 1306298"/>
                  <a:gd name="connsiteX27" fmla="*/ 213882 w 1721283"/>
                  <a:gd name="connsiteY27" fmla="*/ 718144 h 1306298"/>
                  <a:gd name="connsiteX28" fmla="*/ 179145 w 1721283"/>
                  <a:gd name="connsiteY28" fmla="*/ 718144 h 1306298"/>
                  <a:gd name="connsiteX29" fmla="*/ 181626 w 1721283"/>
                  <a:gd name="connsiteY29" fmla="*/ 777694 h 1306298"/>
                  <a:gd name="connsiteX30" fmla="*/ 194032 w 1721283"/>
                  <a:gd name="connsiteY30" fmla="*/ 800026 h 1306298"/>
                  <a:gd name="connsiteX31" fmla="*/ 223807 w 1721283"/>
                  <a:gd name="connsiteY31" fmla="*/ 852131 h 1306298"/>
                  <a:gd name="connsiteX32" fmla="*/ 208919 w 1721283"/>
                  <a:gd name="connsiteY32" fmla="*/ 871980 h 1306298"/>
                  <a:gd name="connsiteX33" fmla="*/ 226288 w 1721283"/>
                  <a:gd name="connsiteY33" fmla="*/ 886868 h 1306298"/>
                  <a:gd name="connsiteX34" fmla="*/ 226288 w 1721283"/>
                  <a:gd name="connsiteY34" fmla="*/ 896793 h 1306298"/>
                  <a:gd name="connsiteX35" fmla="*/ 208919 w 1721283"/>
                  <a:gd name="connsiteY35" fmla="*/ 914160 h 1306298"/>
                  <a:gd name="connsiteX36" fmla="*/ 191551 w 1721283"/>
                  <a:gd name="connsiteY36" fmla="*/ 934010 h 1306298"/>
                  <a:gd name="connsiteX37" fmla="*/ 161776 w 1721283"/>
                  <a:gd name="connsiteY37" fmla="*/ 934010 h 1306298"/>
                  <a:gd name="connsiteX38" fmla="*/ 146889 w 1721283"/>
                  <a:gd name="connsiteY38" fmla="*/ 896793 h 1306298"/>
                  <a:gd name="connsiteX39" fmla="*/ 141926 w 1721283"/>
                  <a:gd name="connsiteY39" fmla="*/ 896793 h 1306298"/>
                  <a:gd name="connsiteX40" fmla="*/ 129520 w 1721283"/>
                  <a:gd name="connsiteY40" fmla="*/ 889350 h 1306298"/>
                  <a:gd name="connsiteX41" fmla="*/ 104708 w 1721283"/>
                  <a:gd name="connsiteY41" fmla="*/ 894311 h 1306298"/>
                  <a:gd name="connsiteX42" fmla="*/ 77414 w 1721283"/>
                  <a:gd name="connsiteY42" fmla="*/ 874461 h 1306298"/>
                  <a:gd name="connsiteX43" fmla="*/ 67489 w 1721283"/>
                  <a:gd name="connsiteY43" fmla="*/ 844686 h 1306298"/>
                  <a:gd name="connsiteX44" fmla="*/ 12902 w 1721283"/>
                  <a:gd name="connsiteY44" fmla="*/ 839725 h 1306298"/>
                  <a:gd name="connsiteX45" fmla="*/ 4560 w 1721283"/>
                  <a:gd name="connsiteY45" fmla="*/ 816170 h 1306298"/>
                  <a:gd name="connsiteX46" fmla="*/ 17865 w 1721283"/>
                  <a:gd name="connsiteY46" fmla="*/ 820371 h 1306298"/>
                  <a:gd name="connsiteX47" fmla="*/ 44662 w 1721283"/>
                  <a:gd name="connsiteY47" fmla="*/ 796551 h 1306298"/>
                  <a:gd name="connsiteX48" fmla="*/ 56572 w 1721283"/>
                  <a:gd name="connsiteY48" fmla="*/ 707227 h 1306298"/>
                  <a:gd name="connsiteX49" fmla="*/ 14887 w 1721283"/>
                  <a:gd name="connsiteY49" fmla="*/ 659587 h 1306298"/>
                  <a:gd name="connsiteX50" fmla="*/ 23820 w 1721283"/>
                  <a:gd name="connsiteY50" fmla="*/ 632790 h 1306298"/>
                  <a:gd name="connsiteX51" fmla="*/ 0 w 1721283"/>
                  <a:gd name="connsiteY51" fmla="*/ 623858 h 1306298"/>
                  <a:gd name="connsiteX52" fmla="*/ 0 w 1721283"/>
                  <a:gd name="connsiteY52" fmla="*/ 600038 h 1306298"/>
                  <a:gd name="connsiteX53" fmla="*/ 41685 w 1721283"/>
                  <a:gd name="connsiteY53" fmla="*/ 600038 h 1306298"/>
                  <a:gd name="connsiteX54" fmla="*/ 32752 w 1721283"/>
                  <a:gd name="connsiteY54" fmla="*/ 567286 h 1306298"/>
                  <a:gd name="connsiteX55" fmla="*/ 38707 w 1721283"/>
                  <a:gd name="connsiteY55" fmla="*/ 555376 h 1306298"/>
                  <a:gd name="connsiteX56" fmla="*/ 26797 w 1721283"/>
                  <a:gd name="connsiteY56" fmla="*/ 489872 h 1306298"/>
                  <a:gd name="connsiteX57" fmla="*/ 11910 w 1721283"/>
                  <a:gd name="connsiteY57" fmla="*/ 477962 h 1306298"/>
                  <a:gd name="connsiteX58" fmla="*/ 41685 w 1721283"/>
                  <a:gd name="connsiteY58" fmla="*/ 448187 h 1306298"/>
                  <a:gd name="connsiteX59" fmla="*/ 47640 w 1721283"/>
                  <a:gd name="connsiteY59" fmla="*/ 430322 h 1306298"/>
                  <a:gd name="connsiteX60" fmla="*/ 71459 w 1721283"/>
                  <a:gd name="connsiteY60" fmla="*/ 427345 h 1306298"/>
                  <a:gd name="connsiteX61" fmla="*/ 71459 w 1721283"/>
                  <a:gd name="connsiteY61" fmla="*/ 367795 h 1306298"/>
                  <a:gd name="connsiteX62" fmla="*/ 95279 w 1721283"/>
                  <a:gd name="connsiteY62" fmla="*/ 329088 h 1306298"/>
                  <a:gd name="connsiteX63" fmla="*/ 113144 w 1721283"/>
                  <a:gd name="connsiteY63" fmla="*/ 317178 h 1306298"/>
                  <a:gd name="connsiteX64" fmla="*/ 139941 w 1721283"/>
                  <a:gd name="connsiteY64" fmla="*/ 269539 h 1306298"/>
                  <a:gd name="connsiteX65" fmla="*/ 202468 w 1721283"/>
                  <a:gd name="connsiteY65" fmla="*/ 248696 h 1306298"/>
                  <a:gd name="connsiteX66" fmla="*/ 235220 w 1721283"/>
                  <a:gd name="connsiteY66" fmla="*/ 230832 h 1306298"/>
                  <a:gd name="connsiteX67" fmla="*/ 267972 w 1721283"/>
                  <a:gd name="connsiteY67" fmla="*/ 254651 h 1306298"/>
                  <a:gd name="connsiteX68" fmla="*/ 315612 w 1721283"/>
                  <a:gd name="connsiteY68" fmla="*/ 239764 h 1306298"/>
                  <a:gd name="connsiteX69" fmla="*/ 333477 w 1721283"/>
                  <a:gd name="connsiteY69" fmla="*/ 257629 h 1306298"/>
                  <a:gd name="connsiteX70" fmla="*/ 378139 w 1721283"/>
                  <a:gd name="connsiteY70" fmla="*/ 251674 h 1306298"/>
                  <a:gd name="connsiteX71" fmla="*/ 413869 w 1721283"/>
                  <a:gd name="connsiteY71" fmla="*/ 230832 h 1306298"/>
                  <a:gd name="connsiteX72" fmla="*/ 410891 w 1721283"/>
                  <a:gd name="connsiteY72" fmla="*/ 207012 h 1306298"/>
                  <a:gd name="connsiteX73" fmla="*/ 428756 w 1721283"/>
                  <a:gd name="connsiteY73" fmla="*/ 192124 h 1306298"/>
                  <a:gd name="connsiteX74" fmla="*/ 428756 w 1721283"/>
                  <a:gd name="connsiteY74" fmla="*/ 165327 h 1306298"/>
                  <a:gd name="connsiteX75" fmla="*/ 413869 w 1721283"/>
                  <a:gd name="connsiteY75" fmla="*/ 129598 h 1306298"/>
                  <a:gd name="connsiteX76" fmla="*/ 433673 w 1721283"/>
                  <a:gd name="connsiteY76" fmla="*/ 92466 h 1306298"/>
                  <a:gd name="connsiteX77" fmla="*/ 444636 w 1721283"/>
                  <a:gd name="connsiteY77" fmla="*/ 90393 h 1306298"/>
                  <a:gd name="connsiteX78" fmla="*/ 504185 w 1721283"/>
                  <a:gd name="connsiteY78" fmla="*/ 100318 h 1306298"/>
                  <a:gd name="connsiteX79" fmla="*/ 531479 w 1721283"/>
                  <a:gd name="connsiteY79" fmla="*/ 137538 h 1306298"/>
                  <a:gd name="connsiteX80" fmla="*/ 712608 w 1721283"/>
                  <a:gd name="connsiteY80" fmla="*/ 147462 h 1306298"/>
                  <a:gd name="connsiteX81" fmla="*/ 722533 w 1721283"/>
                  <a:gd name="connsiteY81" fmla="*/ 107763 h 1306298"/>
                  <a:gd name="connsiteX82" fmla="*/ 757270 w 1721283"/>
                  <a:gd name="connsiteY82" fmla="*/ 90393 h 1306298"/>
                  <a:gd name="connsiteX83" fmla="*/ 774639 w 1721283"/>
                  <a:gd name="connsiteY83" fmla="*/ 73026 h 1306298"/>
                  <a:gd name="connsiteX84" fmla="*/ 789526 w 1721283"/>
                  <a:gd name="connsiteY84" fmla="*/ 53176 h 1306298"/>
                  <a:gd name="connsiteX85" fmla="*/ 796970 w 1721283"/>
                  <a:gd name="connsiteY85" fmla="*/ 35808 h 1306298"/>
                  <a:gd name="connsiteX86" fmla="*/ 799451 w 1721283"/>
                  <a:gd name="connsiteY86" fmla="*/ 18439 h 1306298"/>
                  <a:gd name="connsiteX87" fmla="*/ 838633 w 1721283"/>
                  <a:gd name="connsiteY87" fmla="*/ 0 h 1306298"/>
                  <a:gd name="connsiteX0" fmla="*/ 838633 w 838633"/>
                  <a:gd name="connsiteY0" fmla="*/ 1306298 h 1306298"/>
                  <a:gd name="connsiteX1" fmla="*/ 809872 w 838633"/>
                  <a:gd name="connsiteY1" fmla="*/ 1290811 h 1306298"/>
                  <a:gd name="connsiteX2" fmla="*/ 824759 w 838633"/>
                  <a:gd name="connsiteY2" fmla="*/ 1266991 h 1306298"/>
                  <a:gd name="connsiteX3" fmla="*/ 797962 w 838633"/>
                  <a:gd name="connsiteY3" fmla="*/ 1237217 h 1306298"/>
                  <a:gd name="connsiteX4" fmla="*/ 774142 w 838633"/>
                  <a:gd name="connsiteY4" fmla="*/ 1198510 h 1306298"/>
                  <a:gd name="connsiteX5" fmla="*/ 738413 w 838633"/>
                  <a:gd name="connsiteY5" fmla="*/ 1213397 h 1306298"/>
                  <a:gd name="connsiteX6" fmla="*/ 726503 w 838633"/>
                  <a:gd name="connsiteY6" fmla="*/ 1231262 h 1306298"/>
                  <a:gd name="connsiteX7" fmla="*/ 711616 w 838633"/>
                  <a:gd name="connsiteY7" fmla="*/ 1243172 h 1306298"/>
                  <a:gd name="connsiteX8" fmla="*/ 663976 w 838633"/>
                  <a:gd name="connsiteY8" fmla="*/ 1243172 h 1306298"/>
                  <a:gd name="connsiteX9" fmla="*/ 631224 w 838633"/>
                  <a:gd name="connsiteY9" fmla="*/ 1243172 h 1306298"/>
                  <a:gd name="connsiteX10" fmla="*/ 628246 w 838633"/>
                  <a:gd name="connsiteY10" fmla="*/ 1216374 h 1306298"/>
                  <a:gd name="connsiteX11" fmla="*/ 600486 w 838633"/>
                  <a:gd name="connsiteY11" fmla="*/ 1213599 h 1306298"/>
                  <a:gd name="connsiteX12" fmla="*/ 598472 w 838633"/>
                  <a:gd name="connsiteY12" fmla="*/ 1199502 h 1306298"/>
                  <a:gd name="connsiteX13" fmla="*/ 563735 w 838633"/>
                  <a:gd name="connsiteY13" fmla="*/ 1172208 h 1306298"/>
                  <a:gd name="connsiteX14" fmla="*/ 504185 w 838633"/>
                  <a:gd name="connsiteY14" fmla="*/ 1132508 h 1306298"/>
                  <a:gd name="connsiteX15" fmla="*/ 494260 w 838633"/>
                  <a:gd name="connsiteY15" fmla="*/ 1035741 h 1306298"/>
                  <a:gd name="connsiteX16" fmla="*/ 516591 w 838633"/>
                  <a:gd name="connsiteY16" fmla="*/ 1008449 h 1306298"/>
                  <a:gd name="connsiteX17" fmla="*/ 491779 w 838633"/>
                  <a:gd name="connsiteY17" fmla="*/ 986117 h 1306298"/>
                  <a:gd name="connsiteX18" fmla="*/ 489298 w 838633"/>
                  <a:gd name="connsiteY18" fmla="*/ 963785 h 1306298"/>
                  <a:gd name="connsiteX19" fmla="*/ 469448 w 838633"/>
                  <a:gd name="connsiteY19" fmla="*/ 946417 h 1306298"/>
                  <a:gd name="connsiteX20" fmla="*/ 462004 w 838633"/>
                  <a:gd name="connsiteY20" fmla="*/ 896793 h 1306298"/>
                  <a:gd name="connsiteX21" fmla="*/ 409899 w 838633"/>
                  <a:gd name="connsiteY21" fmla="*/ 847168 h 1306298"/>
                  <a:gd name="connsiteX22" fmla="*/ 395011 w 838633"/>
                  <a:gd name="connsiteY22" fmla="*/ 775212 h 1306298"/>
                  <a:gd name="connsiteX23" fmla="*/ 347868 w 838633"/>
                  <a:gd name="connsiteY23" fmla="*/ 735512 h 1306298"/>
                  <a:gd name="connsiteX24" fmla="*/ 330499 w 838633"/>
                  <a:gd name="connsiteY24" fmla="*/ 710701 h 1306298"/>
                  <a:gd name="connsiteX25" fmla="*/ 268469 w 838633"/>
                  <a:gd name="connsiteY25" fmla="*/ 693332 h 1306298"/>
                  <a:gd name="connsiteX26" fmla="*/ 213882 w 838633"/>
                  <a:gd name="connsiteY26" fmla="*/ 718144 h 1306298"/>
                  <a:gd name="connsiteX27" fmla="*/ 179145 w 838633"/>
                  <a:gd name="connsiteY27" fmla="*/ 718144 h 1306298"/>
                  <a:gd name="connsiteX28" fmla="*/ 181626 w 838633"/>
                  <a:gd name="connsiteY28" fmla="*/ 777694 h 1306298"/>
                  <a:gd name="connsiteX29" fmla="*/ 194032 w 838633"/>
                  <a:gd name="connsiteY29" fmla="*/ 800026 h 1306298"/>
                  <a:gd name="connsiteX30" fmla="*/ 223807 w 838633"/>
                  <a:gd name="connsiteY30" fmla="*/ 852131 h 1306298"/>
                  <a:gd name="connsiteX31" fmla="*/ 208919 w 838633"/>
                  <a:gd name="connsiteY31" fmla="*/ 871980 h 1306298"/>
                  <a:gd name="connsiteX32" fmla="*/ 226288 w 838633"/>
                  <a:gd name="connsiteY32" fmla="*/ 886868 h 1306298"/>
                  <a:gd name="connsiteX33" fmla="*/ 226288 w 838633"/>
                  <a:gd name="connsiteY33" fmla="*/ 896793 h 1306298"/>
                  <a:gd name="connsiteX34" fmla="*/ 208919 w 838633"/>
                  <a:gd name="connsiteY34" fmla="*/ 914160 h 1306298"/>
                  <a:gd name="connsiteX35" fmla="*/ 191551 w 838633"/>
                  <a:gd name="connsiteY35" fmla="*/ 934010 h 1306298"/>
                  <a:gd name="connsiteX36" fmla="*/ 161776 w 838633"/>
                  <a:gd name="connsiteY36" fmla="*/ 934010 h 1306298"/>
                  <a:gd name="connsiteX37" fmla="*/ 146889 w 838633"/>
                  <a:gd name="connsiteY37" fmla="*/ 896793 h 1306298"/>
                  <a:gd name="connsiteX38" fmla="*/ 141926 w 838633"/>
                  <a:gd name="connsiteY38" fmla="*/ 896793 h 1306298"/>
                  <a:gd name="connsiteX39" fmla="*/ 129520 w 838633"/>
                  <a:gd name="connsiteY39" fmla="*/ 889350 h 1306298"/>
                  <a:gd name="connsiteX40" fmla="*/ 104708 w 838633"/>
                  <a:gd name="connsiteY40" fmla="*/ 894311 h 1306298"/>
                  <a:gd name="connsiteX41" fmla="*/ 77414 w 838633"/>
                  <a:gd name="connsiteY41" fmla="*/ 874461 h 1306298"/>
                  <a:gd name="connsiteX42" fmla="*/ 67489 w 838633"/>
                  <a:gd name="connsiteY42" fmla="*/ 844686 h 1306298"/>
                  <a:gd name="connsiteX43" fmla="*/ 12902 w 838633"/>
                  <a:gd name="connsiteY43" fmla="*/ 839725 h 1306298"/>
                  <a:gd name="connsiteX44" fmla="*/ 4560 w 838633"/>
                  <a:gd name="connsiteY44" fmla="*/ 816170 h 1306298"/>
                  <a:gd name="connsiteX45" fmla="*/ 17865 w 838633"/>
                  <a:gd name="connsiteY45" fmla="*/ 820371 h 1306298"/>
                  <a:gd name="connsiteX46" fmla="*/ 44662 w 838633"/>
                  <a:gd name="connsiteY46" fmla="*/ 796551 h 1306298"/>
                  <a:gd name="connsiteX47" fmla="*/ 56572 w 838633"/>
                  <a:gd name="connsiteY47" fmla="*/ 707227 h 1306298"/>
                  <a:gd name="connsiteX48" fmla="*/ 14887 w 838633"/>
                  <a:gd name="connsiteY48" fmla="*/ 659587 h 1306298"/>
                  <a:gd name="connsiteX49" fmla="*/ 23820 w 838633"/>
                  <a:gd name="connsiteY49" fmla="*/ 632790 h 1306298"/>
                  <a:gd name="connsiteX50" fmla="*/ 0 w 838633"/>
                  <a:gd name="connsiteY50" fmla="*/ 623858 h 1306298"/>
                  <a:gd name="connsiteX51" fmla="*/ 0 w 838633"/>
                  <a:gd name="connsiteY51" fmla="*/ 600038 h 1306298"/>
                  <a:gd name="connsiteX52" fmla="*/ 41685 w 838633"/>
                  <a:gd name="connsiteY52" fmla="*/ 600038 h 1306298"/>
                  <a:gd name="connsiteX53" fmla="*/ 32752 w 838633"/>
                  <a:gd name="connsiteY53" fmla="*/ 567286 h 1306298"/>
                  <a:gd name="connsiteX54" fmla="*/ 38707 w 838633"/>
                  <a:gd name="connsiteY54" fmla="*/ 555376 h 1306298"/>
                  <a:gd name="connsiteX55" fmla="*/ 26797 w 838633"/>
                  <a:gd name="connsiteY55" fmla="*/ 489872 h 1306298"/>
                  <a:gd name="connsiteX56" fmla="*/ 11910 w 838633"/>
                  <a:gd name="connsiteY56" fmla="*/ 477962 h 1306298"/>
                  <a:gd name="connsiteX57" fmla="*/ 41685 w 838633"/>
                  <a:gd name="connsiteY57" fmla="*/ 448187 h 1306298"/>
                  <a:gd name="connsiteX58" fmla="*/ 47640 w 838633"/>
                  <a:gd name="connsiteY58" fmla="*/ 430322 h 1306298"/>
                  <a:gd name="connsiteX59" fmla="*/ 71459 w 838633"/>
                  <a:gd name="connsiteY59" fmla="*/ 427345 h 1306298"/>
                  <a:gd name="connsiteX60" fmla="*/ 71459 w 838633"/>
                  <a:gd name="connsiteY60" fmla="*/ 367795 h 1306298"/>
                  <a:gd name="connsiteX61" fmla="*/ 95279 w 838633"/>
                  <a:gd name="connsiteY61" fmla="*/ 329088 h 1306298"/>
                  <a:gd name="connsiteX62" fmla="*/ 113144 w 838633"/>
                  <a:gd name="connsiteY62" fmla="*/ 317178 h 1306298"/>
                  <a:gd name="connsiteX63" fmla="*/ 139941 w 838633"/>
                  <a:gd name="connsiteY63" fmla="*/ 269539 h 1306298"/>
                  <a:gd name="connsiteX64" fmla="*/ 202468 w 838633"/>
                  <a:gd name="connsiteY64" fmla="*/ 248696 h 1306298"/>
                  <a:gd name="connsiteX65" fmla="*/ 235220 w 838633"/>
                  <a:gd name="connsiteY65" fmla="*/ 230832 h 1306298"/>
                  <a:gd name="connsiteX66" fmla="*/ 267972 w 838633"/>
                  <a:gd name="connsiteY66" fmla="*/ 254651 h 1306298"/>
                  <a:gd name="connsiteX67" fmla="*/ 315612 w 838633"/>
                  <a:gd name="connsiteY67" fmla="*/ 239764 h 1306298"/>
                  <a:gd name="connsiteX68" fmla="*/ 333477 w 838633"/>
                  <a:gd name="connsiteY68" fmla="*/ 257629 h 1306298"/>
                  <a:gd name="connsiteX69" fmla="*/ 378139 w 838633"/>
                  <a:gd name="connsiteY69" fmla="*/ 251674 h 1306298"/>
                  <a:gd name="connsiteX70" fmla="*/ 413869 w 838633"/>
                  <a:gd name="connsiteY70" fmla="*/ 230832 h 1306298"/>
                  <a:gd name="connsiteX71" fmla="*/ 410891 w 838633"/>
                  <a:gd name="connsiteY71" fmla="*/ 207012 h 1306298"/>
                  <a:gd name="connsiteX72" fmla="*/ 428756 w 838633"/>
                  <a:gd name="connsiteY72" fmla="*/ 192124 h 1306298"/>
                  <a:gd name="connsiteX73" fmla="*/ 428756 w 838633"/>
                  <a:gd name="connsiteY73" fmla="*/ 165327 h 1306298"/>
                  <a:gd name="connsiteX74" fmla="*/ 413869 w 838633"/>
                  <a:gd name="connsiteY74" fmla="*/ 129598 h 1306298"/>
                  <a:gd name="connsiteX75" fmla="*/ 433673 w 838633"/>
                  <a:gd name="connsiteY75" fmla="*/ 92466 h 1306298"/>
                  <a:gd name="connsiteX76" fmla="*/ 444636 w 838633"/>
                  <a:gd name="connsiteY76" fmla="*/ 90393 h 1306298"/>
                  <a:gd name="connsiteX77" fmla="*/ 504185 w 838633"/>
                  <a:gd name="connsiteY77" fmla="*/ 100318 h 1306298"/>
                  <a:gd name="connsiteX78" fmla="*/ 531479 w 838633"/>
                  <a:gd name="connsiteY78" fmla="*/ 137538 h 1306298"/>
                  <a:gd name="connsiteX79" fmla="*/ 712608 w 838633"/>
                  <a:gd name="connsiteY79" fmla="*/ 147462 h 1306298"/>
                  <a:gd name="connsiteX80" fmla="*/ 722533 w 838633"/>
                  <a:gd name="connsiteY80" fmla="*/ 107763 h 1306298"/>
                  <a:gd name="connsiteX81" fmla="*/ 757270 w 838633"/>
                  <a:gd name="connsiteY81" fmla="*/ 90393 h 1306298"/>
                  <a:gd name="connsiteX82" fmla="*/ 774639 w 838633"/>
                  <a:gd name="connsiteY82" fmla="*/ 73026 h 1306298"/>
                  <a:gd name="connsiteX83" fmla="*/ 789526 w 838633"/>
                  <a:gd name="connsiteY83" fmla="*/ 53176 h 1306298"/>
                  <a:gd name="connsiteX84" fmla="*/ 796970 w 838633"/>
                  <a:gd name="connsiteY84" fmla="*/ 35808 h 1306298"/>
                  <a:gd name="connsiteX85" fmla="*/ 799451 w 838633"/>
                  <a:gd name="connsiteY85" fmla="*/ 18439 h 1306298"/>
                  <a:gd name="connsiteX86" fmla="*/ 838633 w 838633"/>
                  <a:gd name="connsiteY86" fmla="*/ 0 h 130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838633" h="1306298">
                    <a:moveTo>
                      <a:pt x="838633" y="1306298"/>
                    </a:moveTo>
                    <a:lnTo>
                      <a:pt x="809872" y="1290811"/>
                    </a:lnTo>
                    <a:lnTo>
                      <a:pt x="824759" y="1266991"/>
                    </a:lnTo>
                    <a:lnTo>
                      <a:pt x="797962" y="1237217"/>
                    </a:lnTo>
                    <a:lnTo>
                      <a:pt x="774142" y="1198510"/>
                    </a:lnTo>
                    <a:lnTo>
                      <a:pt x="738413" y="1213397"/>
                    </a:lnTo>
                    <a:lnTo>
                      <a:pt x="726503" y="1231262"/>
                    </a:lnTo>
                    <a:lnTo>
                      <a:pt x="711616" y="1243172"/>
                    </a:lnTo>
                    <a:lnTo>
                      <a:pt x="663976" y="1243172"/>
                    </a:lnTo>
                    <a:lnTo>
                      <a:pt x="631224" y="1243172"/>
                    </a:lnTo>
                    <a:lnTo>
                      <a:pt x="628246" y="1216374"/>
                    </a:lnTo>
                    <a:lnTo>
                      <a:pt x="600486" y="1213599"/>
                    </a:lnTo>
                    <a:lnTo>
                      <a:pt x="598472" y="1199502"/>
                    </a:lnTo>
                    <a:lnTo>
                      <a:pt x="563735" y="1172208"/>
                    </a:lnTo>
                    <a:lnTo>
                      <a:pt x="504185" y="1132508"/>
                    </a:lnTo>
                    <a:lnTo>
                      <a:pt x="494260" y="1035741"/>
                    </a:lnTo>
                    <a:lnTo>
                      <a:pt x="516591" y="1008449"/>
                    </a:lnTo>
                    <a:lnTo>
                      <a:pt x="491779" y="986117"/>
                    </a:lnTo>
                    <a:lnTo>
                      <a:pt x="489298" y="963785"/>
                    </a:lnTo>
                    <a:lnTo>
                      <a:pt x="469448" y="946417"/>
                    </a:lnTo>
                    <a:lnTo>
                      <a:pt x="462004" y="896793"/>
                    </a:lnTo>
                    <a:lnTo>
                      <a:pt x="409899" y="847168"/>
                    </a:lnTo>
                    <a:lnTo>
                      <a:pt x="395011" y="775212"/>
                    </a:lnTo>
                    <a:lnTo>
                      <a:pt x="347868" y="735512"/>
                    </a:lnTo>
                    <a:lnTo>
                      <a:pt x="330499" y="710701"/>
                    </a:lnTo>
                    <a:lnTo>
                      <a:pt x="268469" y="693332"/>
                    </a:lnTo>
                    <a:lnTo>
                      <a:pt x="213882" y="718144"/>
                    </a:lnTo>
                    <a:lnTo>
                      <a:pt x="179145" y="718144"/>
                    </a:lnTo>
                    <a:lnTo>
                      <a:pt x="181626" y="777694"/>
                    </a:lnTo>
                    <a:lnTo>
                      <a:pt x="194032" y="800026"/>
                    </a:lnTo>
                    <a:lnTo>
                      <a:pt x="223807" y="852131"/>
                    </a:lnTo>
                    <a:lnTo>
                      <a:pt x="208919" y="871980"/>
                    </a:lnTo>
                    <a:lnTo>
                      <a:pt x="226288" y="886868"/>
                    </a:lnTo>
                    <a:lnTo>
                      <a:pt x="226288" y="896793"/>
                    </a:lnTo>
                    <a:lnTo>
                      <a:pt x="208919" y="914160"/>
                    </a:lnTo>
                    <a:lnTo>
                      <a:pt x="191551" y="934010"/>
                    </a:lnTo>
                    <a:lnTo>
                      <a:pt x="161776" y="934010"/>
                    </a:lnTo>
                    <a:lnTo>
                      <a:pt x="146889" y="896793"/>
                    </a:lnTo>
                    <a:lnTo>
                      <a:pt x="141926" y="896793"/>
                    </a:lnTo>
                    <a:lnTo>
                      <a:pt x="129520" y="889350"/>
                    </a:lnTo>
                    <a:lnTo>
                      <a:pt x="104708" y="894311"/>
                    </a:lnTo>
                    <a:lnTo>
                      <a:pt x="77414" y="874461"/>
                    </a:lnTo>
                    <a:lnTo>
                      <a:pt x="67489" y="844686"/>
                    </a:lnTo>
                    <a:lnTo>
                      <a:pt x="12902" y="839725"/>
                    </a:lnTo>
                    <a:lnTo>
                      <a:pt x="4560" y="816170"/>
                    </a:lnTo>
                    <a:lnTo>
                      <a:pt x="17865" y="820371"/>
                    </a:lnTo>
                    <a:lnTo>
                      <a:pt x="44662" y="796551"/>
                    </a:lnTo>
                    <a:lnTo>
                      <a:pt x="56572" y="707227"/>
                    </a:lnTo>
                    <a:lnTo>
                      <a:pt x="14887" y="659587"/>
                    </a:lnTo>
                    <a:lnTo>
                      <a:pt x="23820" y="632790"/>
                    </a:lnTo>
                    <a:lnTo>
                      <a:pt x="0" y="623858"/>
                    </a:lnTo>
                    <a:lnTo>
                      <a:pt x="0" y="600038"/>
                    </a:lnTo>
                    <a:lnTo>
                      <a:pt x="41685" y="600038"/>
                    </a:lnTo>
                    <a:lnTo>
                      <a:pt x="32752" y="567286"/>
                    </a:lnTo>
                    <a:lnTo>
                      <a:pt x="38707" y="555376"/>
                    </a:lnTo>
                    <a:lnTo>
                      <a:pt x="26797" y="489872"/>
                    </a:lnTo>
                    <a:lnTo>
                      <a:pt x="11910" y="477962"/>
                    </a:lnTo>
                    <a:lnTo>
                      <a:pt x="41685" y="448187"/>
                    </a:lnTo>
                    <a:lnTo>
                      <a:pt x="47640" y="430322"/>
                    </a:lnTo>
                    <a:lnTo>
                      <a:pt x="71459" y="427345"/>
                    </a:lnTo>
                    <a:lnTo>
                      <a:pt x="71459" y="367795"/>
                    </a:lnTo>
                    <a:lnTo>
                      <a:pt x="95279" y="329088"/>
                    </a:lnTo>
                    <a:lnTo>
                      <a:pt x="113144" y="317178"/>
                    </a:lnTo>
                    <a:lnTo>
                      <a:pt x="139941" y="269539"/>
                    </a:lnTo>
                    <a:lnTo>
                      <a:pt x="202468" y="248696"/>
                    </a:lnTo>
                    <a:lnTo>
                      <a:pt x="235220" y="230832"/>
                    </a:lnTo>
                    <a:lnTo>
                      <a:pt x="267972" y="254651"/>
                    </a:lnTo>
                    <a:lnTo>
                      <a:pt x="315612" y="239764"/>
                    </a:lnTo>
                    <a:lnTo>
                      <a:pt x="333477" y="257629"/>
                    </a:lnTo>
                    <a:lnTo>
                      <a:pt x="378139" y="251674"/>
                    </a:lnTo>
                    <a:lnTo>
                      <a:pt x="413869" y="230832"/>
                    </a:lnTo>
                    <a:lnTo>
                      <a:pt x="410891" y="207012"/>
                    </a:lnTo>
                    <a:lnTo>
                      <a:pt x="428756" y="192124"/>
                    </a:lnTo>
                    <a:lnTo>
                      <a:pt x="428756" y="165327"/>
                    </a:lnTo>
                    <a:lnTo>
                      <a:pt x="413869" y="129598"/>
                    </a:lnTo>
                    <a:lnTo>
                      <a:pt x="433673" y="92466"/>
                    </a:lnTo>
                    <a:lnTo>
                      <a:pt x="444636" y="90393"/>
                    </a:lnTo>
                    <a:lnTo>
                      <a:pt x="504185" y="100318"/>
                    </a:lnTo>
                    <a:lnTo>
                      <a:pt x="531479" y="137538"/>
                    </a:lnTo>
                    <a:lnTo>
                      <a:pt x="712608" y="147462"/>
                    </a:lnTo>
                    <a:lnTo>
                      <a:pt x="722533" y="107763"/>
                    </a:lnTo>
                    <a:lnTo>
                      <a:pt x="757270" y="90393"/>
                    </a:lnTo>
                    <a:lnTo>
                      <a:pt x="774639" y="73026"/>
                    </a:lnTo>
                    <a:lnTo>
                      <a:pt x="789526" y="53176"/>
                    </a:lnTo>
                    <a:lnTo>
                      <a:pt x="796970" y="35808"/>
                    </a:lnTo>
                    <a:lnTo>
                      <a:pt x="799451" y="18439"/>
                    </a:lnTo>
                    <a:lnTo>
                      <a:pt x="838633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8DBB2AAE-FBDA-F314-D151-C19F51273874}"/>
                  </a:ext>
                </a:extLst>
              </p:cNvPr>
              <p:cNvSpPr/>
              <p:nvPr/>
            </p:nvSpPr>
            <p:spPr>
              <a:xfrm>
                <a:off x="1793066" y="3355735"/>
                <a:ext cx="66994" cy="71956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EAC3DD45-934A-CB4E-9EDD-38E63F2551D0}"/>
                  </a:ext>
                </a:extLst>
              </p:cNvPr>
              <p:cNvSpPr/>
              <p:nvPr/>
            </p:nvSpPr>
            <p:spPr>
              <a:xfrm>
                <a:off x="1503382" y="3017669"/>
                <a:ext cx="586188" cy="509891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2F997DB4-C575-0555-9ECF-A89F8F9A86FB}"/>
                  </a:ext>
                </a:extLst>
              </p:cNvPr>
              <p:cNvSpPr/>
              <p:nvPr/>
            </p:nvSpPr>
            <p:spPr>
              <a:xfrm>
                <a:off x="1258361" y="1589101"/>
                <a:ext cx="932446" cy="851061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9D943F29-6719-794D-3E48-D2BE8F9348A6}"/>
                  </a:ext>
                </a:extLst>
              </p:cNvPr>
              <p:cNvSpPr/>
              <p:nvPr/>
            </p:nvSpPr>
            <p:spPr>
              <a:xfrm>
                <a:off x="785068" y="1828538"/>
                <a:ext cx="1211458" cy="1148188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E721B525-5683-1919-5B37-09966FCC1AF0}"/>
                  </a:ext>
                </a:extLst>
              </p:cNvPr>
              <p:cNvSpPr/>
              <p:nvPr/>
            </p:nvSpPr>
            <p:spPr>
              <a:xfrm>
                <a:off x="950690" y="1641206"/>
                <a:ext cx="94288" cy="6699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AB6E5B7A-637E-4CBD-F859-BE85FFAA4D7C}"/>
                  </a:ext>
                </a:extLst>
              </p:cNvPr>
              <p:cNvSpPr/>
              <p:nvPr/>
            </p:nvSpPr>
            <p:spPr>
              <a:xfrm>
                <a:off x="1198813" y="1703237"/>
                <a:ext cx="89325" cy="84362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53A7414F-C219-82C3-AAE2-166EA50DE313}"/>
                  </a:ext>
                </a:extLst>
              </p:cNvPr>
              <p:cNvSpPr/>
              <p:nvPr/>
            </p:nvSpPr>
            <p:spPr>
              <a:xfrm>
                <a:off x="829109" y="1735494"/>
                <a:ext cx="39699" cy="126541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0A08ED5B-69EF-9316-D204-A274127E11E8}"/>
                  </a:ext>
                </a:extLst>
              </p:cNvPr>
              <p:cNvSpPr/>
              <p:nvPr/>
            </p:nvSpPr>
            <p:spPr>
              <a:xfrm>
                <a:off x="1981105" y="2095273"/>
                <a:ext cx="1152601" cy="1456512"/>
              </a:xfrm>
              <a:custGeom>
                <a:avLst/>
                <a:gdLst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90096 w 1152601"/>
                  <a:gd name="connsiteY56" fmla="*/ 1449037 h 1456512"/>
                  <a:gd name="connsiteX57" fmla="*/ 263299 w 1152601"/>
                  <a:gd name="connsiteY57" fmla="*/ 1437127 h 1456512"/>
                  <a:gd name="connsiteX58" fmla="*/ 259145 w 1152601"/>
                  <a:gd name="connsiteY58" fmla="*/ 1456512 h 1456512"/>
                  <a:gd name="connsiteX59" fmla="*/ 0 w 1152601"/>
                  <a:gd name="connsiteY59" fmla="*/ 1456512 h 1456512"/>
                  <a:gd name="connsiteX60" fmla="*/ 6740 w 1152601"/>
                  <a:gd name="connsiteY60" fmla="*/ 1409337 h 1456512"/>
                  <a:gd name="connsiteX61" fmla="*/ 36515 w 1152601"/>
                  <a:gd name="connsiteY61" fmla="*/ 1379562 h 1456512"/>
                  <a:gd name="connsiteX62" fmla="*/ 76214 w 1152601"/>
                  <a:gd name="connsiteY62" fmla="*/ 1349788 h 1456512"/>
                  <a:gd name="connsiteX63" fmla="*/ 86139 w 1152601"/>
                  <a:gd name="connsiteY63" fmla="*/ 1307608 h 1456512"/>
                  <a:gd name="connsiteX64" fmla="*/ 140726 w 1152601"/>
                  <a:gd name="connsiteY64" fmla="*/ 1270388 h 1456512"/>
                  <a:gd name="connsiteX65" fmla="*/ 125839 w 1152601"/>
                  <a:gd name="connsiteY65" fmla="*/ 1240614 h 1456512"/>
                  <a:gd name="connsiteX66" fmla="*/ 165539 w 1152601"/>
                  <a:gd name="connsiteY66" fmla="*/ 1183545 h 1456512"/>
                  <a:gd name="connsiteX67" fmla="*/ 158095 w 1152601"/>
                  <a:gd name="connsiteY67" fmla="*/ 1176102 h 1456512"/>
                  <a:gd name="connsiteX68" fmla="*/ 242457 w 1152601"/>
                  <a:gd name="connsiteY68" fmla="*/ 1086778 h 1456512"/>
                  <a:gd name="connsiteX69" fmla="*/ 237494 w 1152601"/>
                  <a:gd name="connsiteY69" fmla="*/ 1032191 h 1456512"/>
                  <a:gd name="connsiteX70" fmla="*/ 212682 w 1152601"/>
                  <a:gd name="connsiteY70" fmla="*/ 992491 h 1456512"/>
                  <a:gd name="connsiteX71" fmla="*/ 232532 w 1152601"/>
                  <a:gd name="connsiteY71" fmla="*/ 982566 h 1456512"/>
                  <a:gd name="connsiteX72" fmla="*/ 202757 w 1152601"/>
                  <a:gd name="connsiteY72" fmla="*/ 932941 h 1456512"/>
                  <a:gd name="connsiteX73" fmla="*/ 222607 w 1152601"/>
                  <a:gd name="connsiteY73" fmla="*/ 913092 h 1456512"/>
                  <a:gd name="connsiteX74" fmla="*/ 351631 w 1152601"/>
                  <a:gd name="connsiteY74" fmla="*/ 811362 h 1456512"/>
                  <a:gd name="connsiteX75" fmla="*/ 331781 w 1152601"/>
                  <a:gd name="connsiteY75" fmla="*/ 798955 h 1456512"/>
                  <a:gd name="connsiteX76" fmla="*/ 279675 w 1152601"/>
                  <a:gd name="connsiteY76" fmla="*/ 801437 h 1456512"/>
                  <a:gd name="connsiteX77" fmla="*/ 215163 w 1152601"/>
                  <a:gd name="connsiteY77" fmla="*/ 818805 h 1456512"/>
                  <a:gd name="connsiteX78" fmla="*/ 108470 w 1152601"/>
                  <a:gd name="connsiteY78" fmla="*/ 843617 h 1456512"/>
                  <a:gd name="connsiteX79" fmla="*/ 103508 w 1152601"/>
                  <a:gd name="connsiteY79" fmla="*/ 868430 h 1456512"/>
                  <a:gd name="connsiteX80" fmla="*/ 93583 w 1152601"/>
                  <a:gd name="connsiteY80" fmla="*/ 908129 h 1456512"/>
                  <a:gd name="connsiteX81" fmla="*/ 43958 w 1152601"/>
                  <a:gd name="connsiteY81" fmla="*/ 915572 h 1456512"/>
                  <a:gd name="connsiteX82" fmla="*/ 56364 w 1152601"/>
                  <a:gd name="connsiteY82" fmla="*/ 875872 h 1456512"/>
                  <a:gd name="connsiteX83" fmla="*/ 34033 w 1152601"/>
                  <a:gd name="connsiteY83" fmla="*/ 851062 h 1456512"/>
                  <a:gd name="connsiteX84" fmla="*/ 56364 w 1152601"/>
                  <a:gd name="connsiteY84" fmla="*/ 833692 h 1456512"/>
                  <a:gd name="connsiteX85" fmla="*/ 93583 w 1152601"/>
                  <a:gd name="connsiteY85" fmla="*/ 803918 h 1456512"/>
                  <a:gd name="connsiteX86" fmla="*/ 143207 w 1152601"/>
                  <a:gd name="connsiteY86" fmla="*/ 786548 h 1456512"/>
                  <a:gd name="connsiteX87" fmla="*/ 205238 w 1152601"/>
                  <a:gd name="connsiteY87" fmla="*/ 751813 h 1456512"/>
                  <a:gd name="connsiteX88" fmla="*/ 239975 w 1152601"/>
                  <a:gd name="connsiteY88" fmla="*/ 707149 h 1456512"/>
                  <a:gd name="connsiteX89" fmla="*/ 279675 w 1152601"/>
                  <a:gd name="connsiteY89" fmla="*/ 674894 h 1456512"/>
                  <a:gd name="connsiteX90" fmla="*/ 282156 w 1152601"/>
                  <a:gd name="connsiteY90" fmla="*/ 602939 h 1456512"/>
                  <a:gd name="connsiteX91" fmla="*/ 299525 w 1152601"/>
                  <a:gd name="connsiteY91" fmla="*/ 580607 h 1456512"/>
                  <a:gd name="connsiteX92" fmla="*/ 232532 w 1152601"/>
                  <a:gd name="connsiteY92" fmla="*/ 491283 h 1456512"/>
                  <a:gd name="connsiteX93" fmla="*/ 192832 w 1152601"/>
                  <a:gd name="connsiteY93" fmla="*/ 491283 h 1456512"/>
                  <a:gd name="connsiteX94" fmla="*/ 182907 w 1152601"/>
                  <a:gd name="connsiteY94" fmla="*/ 463990 h 1456512"/>
                  <a:gd name="connsiteX95" fmla="*/ 182907 w 1152601"/>
                  <a:gd name="connsiteY95" fmla="*/ 436696 h 1456512"/>
                  <a:gd name="connsiteX96" fmla="*/ 130801 w 1152601"/>
                  <a:gd name="connsiteY96" fmla="*/ 409402 h 1456512"/>
                  <a:gd name="connsiteX97" fmla="*/ 101027 w 1152601"/>
                  <a:gd name="connsiteY97" fmla="*/ 394516 h 1456512"/>
                  <a:gd name="connsiteX98" fmla="*/ 76214 w 1152601"/>
                  <a:gd name="connsiteY98" fmla="*/ 382109 h 1456512"/>
                  <a:gd name="connsiteX99" fmla="*/ 76214 w 1152601"/>
                  <a:gd name="connsiteY99" fmla="*/ 302710 h 1456512"/>
                  <a:gd name="connsiteX100" fmla="*/ 50739 w 1152601"/>
                  <a:gd name="connsiteY100" fmla="*/ 272988 h 1456512"/>
                  <a:gd name="connsiteX101" fmla="*/ 150155 w 1152601"/>
                  <a:gd name="connsiteY101" fmla="*/ 275913 h 1456512"/>
                  <a:gd name="connsiteX102" fmla="*/ 168020 w 1152601"/>
                  <a:gd name="connsiteY102" fmla="*/ 258048 h 1456512"/>
                  <a:gd name="connsiteX103" fmla="*/ 159087 w 1152601"/>
                  <a:gd name="connsiteY103" fmla="*/ 198498 h 1456512"/>
                  <a:gd name="connsiteX104" fmla="*/ 245434 w 1152601"/>
                  <a:gd name="connsiteY104" fmla="*/ 165746 h 1456512"/>
                  <a:gd name="connsiteX105" fmla="*/ 236502 w 1152601"/>
                  <a:gd name="connsiteY105" fmla="*/ 141926 h 1456512"/>
                  <a:gd name="connsiteX106" fmla="*/ 260322 w 1152601"/>
                  <a:gd name="connsiteY106" fmla="*/ 118107 h 1456512"/>
                  <a:gd name="connsiteX107" fmla="*/ 349646 w 1152601"/>
                  <a:gd name="connsiteY107" fmla="*/ 115129 h 1456512"/>
                  <a:gd name="connsiteX108" fmla="*/ 376443 w 1152601"/>
                  <a:gd name="connsiteY108" fmla="*/ 46647 h 1456512"/>
                  <a:gd name="connsiteX109" fmla="*/ 400263 w 1152601"/>
                  <a:gd name="connsiteY109" fmla="*/ 64512 h 1456512"/>
                  <a:gd name="connsiteX110" fmla="*/ 438970 w 1152601"/>
                  <a:gd name="connsiteY110" fmla="*/ 49625 h 1456512"/>
                  <a:gd name="connsiteX111" fmla="*/ 477677 w 1152601"/>
                  <a:gd name="connsiteY111" fmla="*/ 97264 h 1456512"/>
                  <a:gd name="connsiteX112" fmla="*/ 513407 w 1152601"/>
                  <a:gd name="connsiteY112" fmla="*/ 109174 h 1456512"/>
                  <a:gd name="connsiteX113" fmla="*/ 569979 w 1152601"/>
                  <a:gd name="connsiteY113" fmla="*/ 127039 h 1456512"/>
                  <a:gd name="connsiteX114" fmla="*/ 556674 w 1152601"/>
                  <a:gd name="connsiteY114" fmla="*/ 122838 h 1456512"/>
                  <a:gd name="connsiteX115" fmla="*/ 565017 w 1152601"/>
                  <a:gd name="connsiteY115" fmla="*/ 146393 h 1456512"/>
                  <a:gd name="connsiteX116" fmla="*/ 619604 w 1152601"/>
                  <a:gd name="connsiteY116" fmla="*/ 151354 h 1456512"/>
                  <a:gd name="connsiteX117" fmla="*/ 629529 w 1152601"/>
                  <a:gd name="connsiteY117" fmla="*/ 181129 h 1456512"/>
                  <a:gd name="connsiteX118" fmla="*/ 656822 w 1152601"/>
                  <a:gd name="connsiteY118" fmla="*/ 200979 h 1456512"/>
                  <a:gd name="connsiteX119" fmla="*/ 681634 w 1152601"/>
                  <a:gd name="connsiteY119" fmla="*/ 196018 h 1456512"/>
                  <a:gd name="connsiteX120" fmla="*/ 694041 w 1152601"/>
                  <a:gd name="connsiteY120" fmla="*/ 203461 h 1456512"/>
                  <a:gd name="connsiteX121" fmla="*/ 699003 w 1152601"/>
                  <a:gd name="connsiteY121" fmla="*/ 203461 h 1456512"/>
                  <a:gd name="connsiteX122" fmla="*/ 713890 w 1152601"/>
                  <a:gd name="connsiteY122" fmla="*/ 240678 h 1456512"/>
                  <a:gd name="connsiteX123" fmla="*/ 743665 w 1152601"/>
                  <a:gd name="connsiteY123" fmla="*/ 240678 h 1456512"/>
                  <a:gd name="connsiteX124" fmla="*/ 761034 w 1152601"/>
                  <a:gd name="connsiteY124" fmla="*/ 220829 h 1456512"/>
                  <a:gd name="connsiteX125" fmla="*/ 778402 w 1152601"/>
                  <a:gd name="connsiteY125" fmla="*/ 203461 h 1456512"/>
                  <a:gd name="connsiteX126" fmla="*/ 778402 w 1152601"/>
                  <a:gd name="connsiteY126" fmla="*/ 193536 h 1456512"/>
                  <a:gd name="connsiteX127" fmla="*/ 761034 w 1152601"/>
                  <a:gd name="connsiteY127" fmla="*/ 178648 h 1456512"/>
                  <a:gd name="connsiteX128" fmla="*/ 775921 w 1152601"/>
                  <a:gd name="connsiteY128" fmla="*/ 158799 h 1456512"/>
                  <a:gd name="connsiteX129" fmla="*/ 746146 w 1152601"/>
                  <a:gd name="connsiteY129" fmla="*/ 106694 h 1456512"/>
                  <a:gd name="connsiteX130" fmla="*/ 733740 w 1152601"/>
                  <a:gd name="connsiteY130" fmla="*/ 84362 h 1456512"/>
                  <a:gd name="connsiteX131" fmla="*/ 731259 w 1152601"/>
                  <a:gd name="connsiteY131" fmla="*/ 24812 h 1456512"/>
                  <a:gd name="connsiteX132" fmla="*/ 765996 w 1152601"/>
                  <a:gd name="connsiteY132" fmla="*/ 24812 h 1456512"/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90096 w 1152601"/>
                  <a:gd name="connsiteY56" fmla="*/ 1449037 h 1456512"/>
                  <a:gd name="connsiteX57" fmla="*/ 259145 w 1152601"/>
                  <a:gd name="connsiteY57" fmla="*/ 1456512 h 1456512"/>
                  <a:gd name="connsiteX58" fmla="*/ 0 w 1152601"/>
                  <a:gd name="connsiteY58" fmla="*/ 1456512 h 1456512"/>
                  <a:gd name="connsiteX59" fmla="*/ 6740 w 1152601"/>
                  <a:gd name="connsiteY59" fmla="*/ 1409337 h 1456512"/>
                  <a:gd name="connsiteX60" fmla="*/ 36515 w 1152601"/>
                  <a:gd name="connsiteY60" fmla="*/ 1379562 h 1456512"/>
                  <a:gd name="connsiteX61" fmla="*/ 76214 w 1152601"/>
                  <a:gd name="connsiteY61" fmla="*/ 1349788 h 1456512"/>
                  <a:gd name="connsiteX62" fmla="*/ 86139 w 1152601"/>
                  <a:gd name="connsiteY62" fmla="*/ 1307608 h 1456512"/>
                  <a:gd name="connsiteX63" fmla="*/ 140726 w 1152601"/>
                  <a:gd name="connsiteY63" fmla="*/ 1270388 h 1456512"/>
                  <a:gd name="connsiteX64" fmla="*/ 125839 w 1152601"/>
                  <a:gd name="connsiteY64" fmla="*/ 1240614 h 1456512"/>
                  <a:gd name="connsiteX65" fmla="*/ 165539 w 1152601"/>
                  <a:gd name="connsiteY65" fmla="*/ 1183545 h 1456512"/>
                  <a:gd name="connsiteX66" fmla="*/ 158095 w 1152601"/>
                  <a:gd name="connsiteY66" fmla="*/ 1176102 h 1456512"/>
                  <a:gd name="connsiteX67" fmla="*/ 242457 w 1152601"/>
                  <a:gd name="connsiteY67" fmla="*/ 1086778 h 1456512"/>
                  <a:gd name="connsiteX68" fmla="*/ 237494 w 1152601"/>
                  <a:gd name="connsiteY68" fmla="*/ 1032191 h 1456512"/>
                  <a:gd name="connsiteX69" fmla="*/ 212682 w 1152601"/>
                  <a:gd name="connsiteY69" fmla="*/ 992491 h 1456512"/>
                  <a:gd name="connsiteX70" fmla="*/ 232532 w 1152601"/>
                  <a:gd name="connsiteY70" fmla="*/ 982566 h 1456512"/>
                  <a:gd name="connsiteX71" fmla="*/ 202757 w 1152601"/>
                  <a:gd name="connsiteY71" fmla="*/ 932941 h 1456512"/>
                  <a:gd name="connsiteX72" fmla="*/ 222607 w 1152601"/>
                  <a:gd name="connsiteY72" fmla="*/ 913092 h 1456512"/>
                  <a:gd name="connsiteX73" fmla="*/ 351631 w 1152601"/>
                  <a:gd name="connsiteY73" fmla="*/ 811362 h 1456512"/>
                  <a:gd name="connsiteX74" fmla="*/ 331781 w 1152601"/>
                  <a:gd name="connsiteY74" fmla="*/ 798955 h 1456512"/>
                  <a:gd name="connsiteX75" fmla="*/ 279675 w 1152601"/>
                  <a:gd name="connsiteY75" fmla="*/ 801437 h 1456512"/>
                  <a:gd name="connsiteX76" fmla="*/ 215163 w 1152601"/>
                  <a:gd name="connsiteY76" fmla="*/ 818805 h 1456512"/>
                  <a:gd name="connsiteX77" fmla="*/ 108470 w 1152601"/>
                  <a:gd name="connsiteY77" fmla="*/ 843617 h 1456512"/>
                  <a:gd name="connsiteX78" fmla="*/ 103508 w 1152601"/>
                  <a:gd name="connsiteY78" fmla="*/ 868430 h 1456512"/>
                  <a:gd name="connsiteX79" fmla="*/ 93583 w 1152601"/>
                  <a:gd name="connsiteY79" fmla="*/ 908129 h 1456512"/>
                  <a:gd name="connsiteX80" fmla="*/ 43958 w 1152601"/>
                  <a:gd name="connsiteY80" fmla="*/ 915572 h 1456512"/>
                  <a:gd name="connsiteX81" fmla="*/ 56364 w 1152601"/>
                  <a:gd name="connsiteY81" fmla="*/ 875872 h 1456512"/>
                  <a:gd name="connsiteX82" fmla="*/ 34033 w 1152601"/>
                  <a:gd name="connsiteY82" fmla="*/ 851062 h 1456512"/>
                  <a:gd name="connsiteX83" fmla="*/ 56364 w 1152601"/>
                  <a:gd name="connsiteY83" fmla="*/ 833692 h 1456512"/>
                  <a:gd name="connsiteX84" fmla="*/ 93583 w 1152601"/>
                  <a:gd name="connsiteY84" fmla="*/ 803918 h 1456512"/>
                  <a:gd name="connsiteX85" fmla="*/ 143207 w 1152601"/>
                  <a:gd name="connsiteY85" fmla="*/ 786548 h 1456512"/>
                  <a:gd name="connsiteX86" fmla="*/ 205238 w 1152601"/>
                  <a:gd name="connsiteY86" fmla="*/ 751813 h 1456512"/>
                  <a:gd name="connsiteX87" fmla="*/ 239975 w 1152601"/>
                  <a:gd name="connsiteY87" fmla="*/ 707149 h 1456512"/>
                  <a:gd name="connsiteX88" fmla="*/ 279675 w 1152601"/>
                  <a:gd name="connsiteY88" fmla="*/ 674894 h 1456512"/>
                  <a:gd name="connsiteX89" fmla="*/ 282156 w 1152601"/>
                  <a:gd name="connsiteY89" fmla="*/ 602939 h 1456512"/>
                  <a:gd name="connsiteX90" fmla="*/ 299525 w 1152601"/>
                  <a:gd name="connsiteY90" fmla="*/ 580607 h 1456512"/>
                  <a:gd name="connsiteX91" fmla="*/ 232532 w 1152601"/>
                  <a:gd name="connsiteY91" fmla="*/ 491283 h 1456512"/>
                  <a:gd name="connsiteX92" fmla="*/ 192832 w 1152601"/>
                  <a:gd name="connsiteY92" fmla="*/ 491283 h 1456512"/>
                  <a:gd name="connsiteX93" fmla="*/ 182907 w 1152601"/>
                  <a:gd name="connsiteY93" fmla="*/ 463990 h 1456512"/>
                  <a:gd name="connsiteX94" fmla="*/ 182907 w 1152601"/>
                  <a:gd name="connsiteY94" fmla="*/ 436696 h 1456512"/>
                  <a:gd name="connsiteX95" fmla="*/ 130801 w 1152601"/>
                  <a:gd name="connsiteY95" fmla="*/ 409402 h 1456512"/>
                  <a:gd name="connsiteX96" fmla="*/ 101027 w 1152601"/>
                  <a:gd name="connsiteY96" fmla="*/ 394516 h 1456512"/>
                  <a:gd name="connsiteX97" fmla="*/ 76214 w 1152601"/>
                  <a:gd name="connsiteY97" fmla="*/ 382109 h 1456512"/>
                  <a:gd name="connsiteX98" fmla="*/ 76214 w 1152601"/>
                  <a:gd name="connsiteY98" fmla="*/ 302710 h 1456512"/>
                  <a:gd name="connsiteX99" fmla="*/ 50739 w 1152601"/>
                  <a:gd name="connsiteY99" fmla="*/ 272988 h 1456512"/>
                  <a:gd name="connsiteX100" fmla="*/ 150155 w 1152601"/>
                  <a:gd name="connsiteY100" fmla="*/ 275913 h 1456512"/>
                  <a:gd name="connsiteX101" fmla="*/ 168020 w 1152601"/>
                  <a:gd name="connsiteY101" fmla="*/ 258048 h 1456512"/>
                  <a:gd name="connsiteX102" fmla="*/ 159087 w 1152601"/>
                  <a:gd name="connsiteY102" fmla="*/ 198498 h 1456512"/>
                  <a:gd name="connsiteX103" fmla="*/ 245434 w 1152601"/>
                  <a:gd name="connsiteY103" fmla="*/ 165746 h 1456512"/>
                  <a:gd name="connsiteX104" fmla="*/ 236502 w 1152601"/>
                  <a:gd name="connsiteY104" fmla="*/ 141926 h 1456512"/>
                  <a:gd name="connsiteX105" fmla="*/ 260322 w 1152601"/>
                  <a:gd name="connsiteY105" fmla="*/ 118107 h 1456512"/>
                  <a:gd name="connsiteX106" fmla="*/ 349646 w 1152601"/>
                  <a:gd name="connsiteY106" fmla="*/ 115129 h 1456512"/>
                  <a:gd name="connsiteX107" fmla="*/ 376443 w 1152601"/>
                  <a:gd name="connsiteY107" fmla="*/ 46647 h 1456512"/>
                  <a:gd name="connsiteX108" fmla="*/ 400263 w 1152601"/>
                  <a:gd name="connsiteY108" fmla="*/ 64512 h 1456512"/>
                  <a:gd name="connsiteX109" fmla="*/ 438970 w 1152601"/>
                  <a:gd name="connsiteY109" fmla="*/ 49625 h 1456512"/>
                  <a:gd name="connsiteX110" fmla="*/ 477677 w 1152601"/>
                  <a:gd name="connsiteY110" fmla="*/ 97264 h 1456512"/>
                  <a:gd name="connsiteX111" fmla="*/ 513407 w 1152601"/>
                  <a:gd name="connsiteY111" fmla="*/ 109174 h 1456512"/>
                  <a:gd name="connsiteX112" fmla="*/ 569979 w 1152601"/>
                  <a:gd name="connsiteY112" fmla="*/ 127039 h 1456512"/>
                  <a:gd name="connsiteX113" fmla="*/ 556674 w 1152601"/>
                  <a:gd name="connsiteY113" fmla="*/ 122838 h 1456512"/>
                  <a:gd name="connsiteX114" fmla="*/ 565017 w 1152601"/>
                  <a:gd name="connsiteY114" fmla="*/ 146393 h 1456512"/>
                  <a:gd name="connsiteX115" fmla="*/ 619604 w 1152601"/>
                  <a:gd name="connsiteY115" fmla="*/ 151354 h 1456512"/>
                  <a:gd name="connsiteX116" fmla="*/ 629529 w 1152601"/>
                  <a:gd name="connsiteY116" fmla="*/ 181129 h 1456512"/>
                  <a:gd name="connsiteX117" fmla="*/ 656822 w 1152601"/>
                  <a:gd name="connsiteY117" fmla="*/ 200979 h 1456512"/>
                  <a:gd name="connsiteX118" fmla="*/ 681634 w 1152601"/>
                  <a:gd name="connsiteY118" fmla="*/ 196018 h 1456512"/>
                  <a:gd name="connsiteX119" fmla="*/ 694041 w 1152601"/>
                  <a:gd name="connsiteY119" fmla="*/ 203461 h 1456512"/>
                  <a:gd name="connsiteX120" fmla="*/ 699003 w 1152601"/>
                  <a:gd name="connsiteY120" fmla="*/ 203461 h 1456512"/>
                  <a:gd name="connsiteX121" fmla="*/ 713890 w 1152601"/>
                  <a:gd name="connsiteY121" fmla="*/ 240678 h 1456512"/>
                  <a:gd name="connsiteX122" fmla="*/ 743665 w 1152601"/>
                  <a:gd name="connsiteY122" fmla="*/ 240678 h 1456512"/>
                  <a:gd name="connsiteX123" fmla="*/ 761034 w 1152601"/>
                  <a:gd name="connsiteY123" fmla="*/ 220829 h 1456512"/>
                  <a:gd name="connsiteX124" fmla="*/ 778402 w 1152601"/>
                  <a:gd name="connsiteY124" fmla="*/ 203461 h 1456512"/>
                  <a:gd name="connsiteX125" fmla="*/ 778402 w 1152601"/>
                  <a:gd name="connsiteY125" fmla="*/ 193536 h 1456512"/>
                  <a:gd name="connsiteX126" fmla="*/ 761034 w 1152601"/>
                  <a:gd name="connsiteY126" fmla="*/ 178648 h 1456512"/>
                  <a:gd name="connsiteX127" fmla="*/ 775921 w 1152601"/>
                  <a:gd name="connsiteY127" fmla="*/ 158799 h 1456512"/>
                  <a:gd name="connsiteX128" fmla="*/ 746146 w 1152601"/>
                  <a:gd name="connsiteY128" fmla="*/ 106694 h 1456512"/>
                  <a:gd name="connsiteX129" fmla="*/ 733740 w 1152601"/>
                  <a:gd name="connsiteY129" fmla="*/ 84362 h 1456512"/>
                  <a:gd name="connsiteX130" fmla="*/ 731259 w 1152601"/>
                  <a:gd name="connsiteY130" fmla="*/ 24812 h 1456512"/>
                  <a:gd name="connsiteX131" fmla="*/ 765996 w 1152601"/>
                  <a:gd name="connsiteY131" fmla="*/ 24812 h 1456512"/>
                  <a:gd name="connsiteX132" fmla="*/ 820583 w 1152601"/>
                  <a:gd name="connsiteY132" fmla="*/ 0 h 1456512"/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59145 w 1152601"/>
                  <a:gd name="connsiteY56" fmla="*/ 1456512 h 1456512"/>
                  <a:gd name="connsiteX57" fmla="*/ 0 w 1152601"/>
                  <a:gd name="connsiteY57" fmla="*/ 1456512 h 1456512"/>
                  <a:gd name="connsiteX58" fmla="*/ 6740 w 1152601"/>
                  <a:gd name="connsiteY58" fmla="*/ 1409337 h 1456512"/>
                  <a:gd name="connsiteX59" fmla="*/ 36515 w 1152601"/>
                  <a:gd name="connsiteY59" fmla="*/ 1379562 h 1456512"/>
                  <a:gd name="connsiteX60" fmla="*/ 76214 w 1152601"/>
                  <a:gd name="connsiteY60" fmla="*/ 1349788 h 1456512"/>
                  <a:gd name="connsiteX61" fmla="*/ 86139 w 1152601"/>
                  <a:gd name="connsiteY61" fmla="*/ 1307608 h 1456512"/>
                  <a:gd name="connsiteX62" fmla="*/ 140726 w 1152601"/>
                  <a:gd name="connsiteY62" fmla="*/ 1270388 h 1456512"/>
                  <a:gd name="connsiteX63" fmla="*/ 125839 w 1152601"/>
                  <a:gd name="connsiteY63" fmla="*/ 1240614 h 1456512"/>
                  <a:gd name="connsiteX64" fmla="*/ 165539 w 1152601"/>
                  <a:gd name="connsiteY64" fmla="*/ 1183545 h 1456512"/>
                  <a:gd name="connsiteX65" fmla="*/ 158095 w 1152601"/>
                  <a:gd name="connsiteY65" fmla="*/ 1176102 h 1456512"/>
                  <a:gd name="connsiteX66" fmla="*/ 242457 w 1152601"/>
                  <a:gd name="connsiteY66" fmla="*/ 1086778 h 1456512"/>
                  <a:gd name="connsiteX67" fmla="*/ 237494 w 1152601"/>
                  <a:gd name="connsiteY67" fmla="*/ 1032191 h 1456512"/>
                  <a:gd name="connsiteX68" fmla="*/ 212682 w 1152601"/>
                  <a:gd name="connsiteY68" fmla="*/ 992491 h 1456512"/>
                  <a:gd name="connsiteX69" fmla="*/ 232532 w 1152601"/>
                  <a:gd name="connsiteY69" fmla="*/ 982566 h 1456512"/>
                  <a:gd name="connsiteX70" fmla="*/ 202757 w 1152601"/>
                  <a:gd name="connsiteY70" fmla="*/ 932941 h 1456512"/>
                  <a:gd name="connsiteX71" fmla="*/ 222607 w 1152601"/>
                  <a:gd name="connsiteY71" fmla="*/ 913092 h 1456512"/>
                  <a:gd name="connsiteX72" fmla="*/ 351631 w 1152601"/>
                  <a:gd name="connsiteY72" fmla="*/ 811362 h 1456512"/>
                  <a:gd name="connsiteX73" fmla="*/ 331781 w 1152601"/>
                  <a:gd name="connsiteY73" fmla="*/ 798955 h 1456512"/>
                  <a:gd name="connsiteX74" fmla="*/ 279675 w 1152601"/>
                  <a:gd name="connsiteY74" fmla="*/ 801437 h 1456512"/>
                  <a:gd name="connsiteX75" fmla="*/ 215163 w 1152601"/>
                  <a:gd name="connsiteY75" fmla="*/ 818805 h 1456512"/>
                  <a:gd name="connsiteX76" fmla="*/ 108470 w 1152601"/>
                  <a:gd name="connsiteY76" fmla="*/ 843617 h 1456512"/>
                  <a:gd name="connsiteX77" fmla="*/ 103508 w 1152601"/>
                  <a:gd name="connsiteY77" fmla="*/ 868430 h 1456512"/>
                  <a:gd name="connsiteX78" fmla="*/ 93583 w 1152601"/>
                  <a:gd name="connsiteY78" fmla="*/ 908129 h 1456512"/>
                  <a:gd name="connsiteX79" fmla="*/ 43958 w 1152601"/>
                  <a:gd name="connsiteY79" fmla="*/ 915572 h 1456512"/>
                  <a:gd name="connsiteX80" fmla="*/ 56364 w 1152601"/>
                  <a:gd name="connsiteY80" fmla="*/ 875872 h 1456512"/>
                  <a:gd name="connsiteX81" fmla="*/ 34033 w 1152601"/>
                  <a:gd name="connsiteY81" fmla="*/ 851062 h 1456512"/>
                  <a:gd name="connsiteX82" fmla="*/ 56364 w 1152601"/>
                  <a:gd name="connsiteY82" fmla="*/ 833692 h 1456512"/>
                  <a:gd name="connsiteX83" fmla="*/ 93583 w 1152601"/>
                  <a:gd name="connsiteY83" fmla="*/ 803918 h 1456512"/>
                  <a:gd name="connsiteX84" fmla="*/ 143207 w 1152601"/>
                  <a:gd name="connsiteY84" fmla="*/ 786548 h 1456512"/>
                  <a:gd name="connsiteX85" fmla="*/ 205238 w 1152601"/>
                  <a:gd name="connsiteY85" fmla="*/ 751813 h 1456512"/>
                  <a:gd name="connsiteX86" fmla="*/ 239975 w 1152601"/>
                  <a:gd name="connsiteY86" fmla="*/ 707149 h 1456512"/>
                  <a:gd name="connsiteX87" fmla="*/ 279675 w 1152601"/>
                  <a:gd name="connsiteY87" fmla="*/ 674894 h 1456512"/>
                  <a:gd name="connsiteX88" fmla="*/ 282156 w 1152601"/>
                  <a:gd name="connsiteY88" fmla="*/ 602939 h 1456512"/>
                  <a:gd name="connsiteX89" fmla="*/ 299525 w 1152601"/>
                  <a:gd name="connsiteY89" fmla="*/ 580607 h 1456512"/>
                  <a:gd name="connsiteX90" fmla="*/ 232532 w 1152601"/>
                  <a:gd name="connsiteY90" fmla="*/ 491283 h 1456512"/>
                  <a:gd name="connsiteX91" fmla="*/ 192832 w 1152601"/>
                  <a:gd name="connsiteY91" fmla="*/ 491283 h 1456512"/>
                  <a:gd name="connsiteX92" fmla="*/ 182907 w 1152601"/>
                  <a:gd name="connsiteY92" fmla="*/ 463990 h 1456512"/>
                  <a:gd name="connsiteX93" fmla="*/ 182907 w 1152601"/>
                  <a:gd name="connsiteY93" fmla="*/ 436696 h 1456512"/>
                  <a:gd name="connsiteX94" fmla="*/ 130801 w 1152601"/>
                  <a:gd name="connsiteY94" fmla="*/ 409402 h 1456512"/>
                  <a:gd name="connsiteX95" fmla="*/ 101027 w 1152601"/>
                  <a:gd name="connsiteY95" fmla="*/ 394516 h 1456512"/>
                  <a:gd name="connsiteX96" fmla="*/ 76214 w 1152601"/>
                  <a:gd name="connsiteY96" fmla="*/ 382109 h 1456512"/>
                  <a:gd name="connsiteX97" fmla="*/ 76214 w 1152601"/>
                  <a:gd name="connsiteY97" fmla="*/ 302710 h 1456512"/>
                  <a:gd name="connsiteX98" fmla="*/ 50739 w 1152601"/>
                  <a:gd name="connsiteY98" fmla="*/ 272988 h 1456512"/>
                  <a:gd name="connsiteX99" fmla="*/ 150155 w 1152601"/>
                  <a:gd name="connsiteY99" fmla="*/ 275913 h 1456512"/>
                  <a:gd name="connsiteX100" fmla="*/ 168020 w 1152601"/>
                  <a:gd name="connsiteY100" fmla="*/ 258048 h 1456512"/>
                  <a:gd name="connsiteX101" fmla="*/ 159087 w 1152601"/>
                  <a:gd name="connsiteY101" fmla="*/ 198498 h 1456512"/>
                  <a:gd name="connsiteX102" fmla="*/ 245434 w 1152601"/>
                  <a:gd name="connsiteY102" fmla="*/ 165746 h 1456512"/>
                  <a:gd name="connsiteX103" fmla="*/ 236502 w 1152601"/>
                  <a:gd name="connsiteY103" fmla="*/ 141926 h 1456512"/>
                  <a:gd name="connsiteX104" fmla="*/ 260322 w 1152601"/>
                  <a:gd name="connsiteY104" fmla="*/ 118107 h 1456512"/>
                  <a:gd name="connsiteX105" fmla="*/ 349646 w 1152601"/>
                  <a:gd name="connsiteY105" fmla="*/ 115129 h 1456512"/>
                  <a:gd name="connsiteX106" fmla="*/ 376443 w 1152601"/>
                  <a:gd name="connsiteY106" fmla="*/ 46647 h 1456512"/>
                  <a:gd name="connsiteX107" fmla="*/ 400263 w 1152601"/>
                  <a:gd name="connsiteY107" fmla="*/ 64512 h 1456512"/>
                  <a:gd name="connsiteX108" fmla="*/ 438970 w 1152601"/>
                  <a:gd name="connsiteY108" fmla="*/ 49625 h 1456512"/>
                  <a:gd name="connsiteX109" fmla="*/ 477677 w 1152601"/>
                  <a:gd name="connsiteY109" fmla="*/ 97264 h 1456512"/>
                  <a:gd name="connsiteX110" fmla="*/ 513407 w 1152601"/>
                  <a:gd name="connsiteY110" fmla="*/ 109174 h 1456512"/>
                  <a:gd name="connsiteX111" fmla="*/ 569979 w 1152601"/>
                  <a:gd name="connsiteY111" fmla="*/ 127039 h 1456512"/>
                  <a:gd name="connsiteX112" fmla="*/ 556674 w 1152601"/>
                  <a:gd name="connsiteY112" fmla="*/ 122838 h 1456512"/>
                  <a:gd name="connsiteX113" fmla="*/ 565017 w 1152601"/>
                  <a:gd name="connsiteY113" fmla="*/ 146393 h 1456512"/>
                  <a:gd name="connsiteX114" fmla="*/ 619604 w 1152601"/>
                  <a:gd name="connsiteY114" fmla="*/ 151354 h 1456512"/>
                  <a:gd name="connsiteX115" fmla="*/ 629529 w 1152601"/>
                  <a:gd name="connsiteY115" fmla="*/ 181129 h 1456512"/>
                  <a:gd name="connsiteX116" fmla="*/ 656822 w 1152601"/>
                  <a:gd name="connsiteY116" fmla="*/ 200979 h 1456512"/>
                  <a:gd name="connsiteX117" fmla="*/ 681634 w 1152601"/>
                  <a:gd name="connsiteY117" fmla="*/ 196018 h 1456512"/>
                  <a:gd name="connsiteX118" fmla="*/ 694041 w 1152601"/>
                  <a:gd name="connsiteY118" fmla="*/ 203461 h 1456512"/>
                  <a:gd name="connsiteX119" fmla="*/ 699003 w 1152601"/>
                  <a:gd name="connsiteY119" fmla="*/ 203461 h 1456512"/>
                  <a:gd name="connsiteX120" fmla="*/ 713890 w 1152601"/>
                  <a:gd name="connsiteY120" fmla="*/ 240678 h 1456512"/>
                  <a:gd name="connsiteX121" fmla="*/ 743665 w 1152601"/>
                  <a:gd name="connsiteY121" fmla="*/ 240678 h 1456512"/>
                  <a:gd name="connsiteX122" fmla="*/ 761034 w 1152601"/>
                  <a:gd name="connsiteY122" fmla="*/ 220829 h 1456512"/>
                  <a:gd name="connsiteX123" fmla="*/ 778402 w 1152601"/>
                  <a:gd name="connsiteY123" fmla="*/ 203461 h 1456512"/>
                  <a:gd name="connsiteX124" fmla="*/ 778402 w 1152601"/>
                  <a:gd name="connsiteY124" fmla="*/ 193536 h 1456512"/>
                  <a:gd name="connsiteX125" fmla="*/ 761034 w 1152601"/>
                  <a:gd name="connsiteY125" fmla="*/ 178648 h 1456512"/>
                  <a:gd name="connsiteX126" fmla="*/ 775921 w 1152601"/>
                  <a:gd name="connsiteY126" fmla="*/ 158799 h 1456512"/>
                  <a:gd name="connsiteX127" fmla="*/ 746146 w 1152601"/>
                  <a:gd name="connsiteY127" fmla="*/ 106694 h 1456512"/>
                  <a:gd name="connsiteX128" fmla="*/ 733740 w 1152601"/>
                  <a:gd name="connsiteY128" fmla="*/ 84362 h 1456512"/>
                  <a:gd name="connsiteX129" fmla="*/ 731259 w 1152601"/>
                  <a:gd name="connsiteY129" fmla="*/ 24812 h 1456512"/>
                  <a:gd name="connsiteX130" fmla="*/ 765996 w 1152601"/>
                  <a:gd name="connsiteY130" fmla="*/ 24812 h 1456512"/>
                  <a:gd name="connsiteX131" fmla="*/ 820583 w 1152601"/>
                  <a:gd name="connsiteY131" fmla="*/ 0 h 1456512"/>
                  <a:gd name="connsiteX0" fmla="*/ 820583 w 1152601"/>
                  <a:gd name="connsiteY0" fmla="*/ 0 h 1672412"/>
                  <a:gd name="connsiteX1" fmla="*/ 882614 w 1152601"/>
                  <a:gd name="connsiteY1" fmla="*/ 17369 h 1672412"/>
                  <a:gd name="connsiteX2" fmla="*/ 899983 w 1152601"/>
                  <a:gd name="connsiteY2" fmla="*/ 42180 h 1672412"/>
                  <a:gd name="connsiteX3" fmla="*/ 947126 w 1152601"/>
                  <a:gd name="connsiteY3" fmla="*/ 81880 h 1672412"/>
                  <a:gd name="connsiteX4" fmla="*/ 962013 w 1152601"/>
                  <a:gd name="connsiteY4" fmla="*/ 153836 h 1672412"/>
                  <a:gd name="connsiteX5" fmla="*/ 1014119 w 1152601"/>
                  <a:gd name="connsiteY5" fmla="*/ 203461 h 1672412"/>
                  <a:gd name="connsiteX6" fmla="*/ 1021563 w 1152601"/>
                  <a:gd name="connsiteY6" fmla="*/ 253085 h 1672412"/>
                  <a:gd name="connsiteX7" fmla="*/ 1041413 w 1152601"/>
                  <a:gd name="connsiteY7" fmla="*/ 270453 h 1672412"/>
                  <a:gd name="connsiteX8" fmla="*/ 1043894 w 1152601"/>
                  <a:gd name="connsiteY8" fmla="*/ 292785 h 1672412"/>
                  <a:gd name="connsiteX9" fmla="*/ 1068706 w 1152601"/>
                  <a:gd name="connsiteY9" fmla="*/ 315117 h 1672412"/>
                  <a:gd name="connsiteX10" fmla="*/ 1046375 w 1152601"/>
                  <a:gd name="connsiteY10" fmla="*/ 342409 h 1672412"/>
                  <a:gd name="connsiteX11" fmla="*/ 1056300 w 1152601"/>
                  <a:gd name="connsiteY11" fmla="*/ 439177 h 1672412"/>
                  <a:gd name="connsiteX12" fmla="*/ 1115850 w 1152601"/>
                  <a:gd name="connsiteY12" fmla="*/ 478876 h 1672412"/>
                  <a:gd name="connsiteX13" fmla="*/ 1150587 w 1152601"/>
                  <a:gd name="connsiteY13" fmla="*/ 506170 h 1672412"/>
                  <a:gd name="connsiteX14" fmla="*/ 1152601 w 1152601"/>
                  <a:gd name="connsiteY14" fmla="*/ 520267 h 1672412"/>
                  <a:gd name="connsiteX15" fmla="*/ 1150587 w 1152601"/>
                  <a:gd name="connsiteY15" fmla="*/ 520065 h 1672412"/>
                  <a:gd name="connsiteX16" fmla="*/ 1085082 w 1152601"/>
                  <a:gd name="connsiteY16" fmla="*/ 523043 h 1672412"/>
                  <a:gd name="connsiteX17" fmla="*/ 1067217 w 1152601"/>
                  <a:gd name="connsiteY17" fmla="*/ 549840 h 1672412"/>
                  <a:gd name="connsiteX18" fmla="*/ 1046375 w 1152601"/>
                  <a:gd name="connsiteY18" fmla="*/ 576637 h 1672412"/>
                  <a:gd name="connsiteX19" fmla="*/ 1046375 w 1152601"/>
                  <a:gd name="connsiteY19" fmla="*/ 588547 h 1672412"/>
                  <a:gd name="connsiteX20" fmla="*/ 1058285 w 1152601"/>
                  <a:gd name="connsiteY20" fmla="*/ 609389 h 1672412"/>
                  <a:gd name="connsiteX21" fmla="*/ 1031487 w 1152601"/>
                  <a:gd name="connsiteY21" fmla="*/ 651074 h 1672412"/>
                  <a:gd name="connsiteX22" fmla="*/ 980870 w 1152601"/>
                  <a:gd name="connsiteY22" fmla="*/ 668939 h 1672412"/>
                  <a:gd name="connsiteX23" fmla="*/ 971938 w 1152601"/>
                  <a:gd name="connsiteY23" fmla="*/ 710624 h 1672412"/>
                  <a:gd name="connsiteX24" fmla="*/ 968960 w 1152601"/>
                  <a:gd name="connsiteY24" fmla="*/ 734443 h 1672412"/>
                  <a:gd name="connsiteX25" fmla="*/ 948118 w 1152601"/>
                  <a:gd name="connsiteY25" fmla="*/ 734443 h 1672412"/>
                  <a:gd name="connsiteX26" fmla="*/ 915366 w 1152601"/>
                  <a:gd name="connsiteY26" fmla="*/ 773150 h 1672412"/>
                  <a:gd name="connsiteX27" fmla="*/ 900479 w 1152601"/>
                  <a:gd name="connsiteY27" fmla="*/ 802925 h 1672412"/>
                  <a:gd name="connsiteX28" fmla="*/ 900479 w 1152601"/>
                  <a:gd name="connsiteY28" fmla="*/ 850565 h 1672412"/>
                  <a:gd name="connsiteX29" fmla="*/ 876659 w 1152601"/>
                  <a:gd name="connsiteY29" fmla="*/ 871407 h 1672412"/>
                  <a:gd name="connsiteX30" fmla="*/ 820087 w 1152601"/>
                  <a:gd name="connsiteY30" fmla="*/ 859497 h 1672412"/>
                  <a:gd name="connsiteX31" fmla="*/ 799244 w 1152601"/>
                  <a:gd name="connsiteY31" fmla="*/ 901182 h 1672412"/>
                  <a:gd name="connsiteX32" fmla="*/ 778402 w 1152601"/>
                  <a:gd name="connsiteY32" fmla="*/ 910114 h 1672412"/>
                  <a:gd name="connsiteX33" fmla="*/ 781379 w 1152601"/>
                  <a:gd name="connsiteY33" fmla="*/ 948821 h 1672412"/>
                  <a:gd name="connsiteX34" fmla="*/ 769470 w 1152601"/>
                  <a:gd name="connsiteY34" fmla="*/ 975619 h 1672412"/>
                  <a:gd name="connsiteX35" fmla="*/ 778402 w 1152601"/>
                  <a:gd name="connsiteY35" fmla="*/ 1038145 h 1672412"/>
                  <a:gd name="connsiteX36" fmla="*/ 781379 w 1152601"/>
                  <a:gd name="connsiteY36" fmla="*/ 1073875 h 1672412"/>
                  <a:gd name="connsiteX37" fmla="*/ 799244 w 1152601"/>
                  <a:gd name="connsiteY37" fmla="*/ 1121515 h 1672412"/>
                  <a:gd name="connsiteX38" fmla="*/ 826042 w 1152601"/>
                  <a:gd name="connsiteY38" fmla="*/ 1124492 h 1672412"/>
                  <a:gd name="connsiteX39" fmla="*/ 852839 w 1152601"/>
                  <a:gd name="connsiteY39" fmla="*/ 1178087 h 1672412"/>
                  <a:gd name="connsiteX40" fmla="*/ 867726 w 1152601"/>
                  <a:gd name="connsiteY40" fmla="*/ 1201906 h 1672412"/>
                  <a:gd name="connsiteX41" fmla="*/ 882614 w 1152601"/>
                  <a:gd name="connsiteY41" fmla="*/ 1222749 h 1672412"/>
                  <a:gd name="connsiteX42" fmla="*/ 870704 w 1152601"/>
                  <a:gd name="connsiteY42" fmla="*/ 1273366 h 1672412"/>
                  <a:gd name="connsiteX43" fmla="*/ 852839 w 1152601"/>
                  <a:gd name="connsiteY43" fmla="*/ 1297186 h 1672412"/>
                  <a:gd name="connsiteX44" fmla="*/ 823064 w 1152601"/>
                  <a:gd name="connsiteY44" fmla="*/ 1294208 h 1672412"/>
                  <a:gd name="connsiteX45" fmla="*/ 823064 w 1152601"/>
                  <a:gd name="connsiteY45" fmla="*/ 1315050 h 1672412"/>
                  <a:gd name="connsiteX46" fmla="*/ 808177 w 1152601"/>
                  <a:gd name="connsiteY46" fmla="*/ 1335893 h 1672412"/>
                  <a:gd name="connsiteX47" fmla="*/ 829019 w 1152601"/>
                  <a:gd name="connsiteY47" fmla="*/ 1353758 h 1672412"/>
                  <a:gd name="connsiteX48" fmla="*/ 843906 w 1152601"/>
                  <a:gd name="connsiteY48" fmla="*/ 1389487 h 1672412"/>
                  <a:gd name="connsiteX49" fmla="*/ 861771 w 1152601"/>
                  <a:gd name="connsiteY49" fmla="*/ 1410330 h 1672412"/>
                  <a:gd name="connsiteX50" fmla="*/ 870704 w 1152601"/>
                  <a:gd name="connsiteY50" fmla="*/ 1437127 h 1672412"/>
                  <a:gd name="connsiteX51" fmla="*/ 869088 w 1152601"/>
                  <a:gd name="connsiteY51" fmla="*/ 1456512 h 1672412"/>
                  <a:gd name="connsiteX52" fmla="*/ 787398 w 1152601"/>
                  <a:gd name="connsiteY52" fmla="*/ 1456512 h 1672412"/>
                  <a:gd name="connsiteX53" fmla="*/ 766492 w 1152601"/>
                  <a:gd name="connsiteY53" fmla="*/ 1446059 h 1672412"/>
                  <a:gd name="connsiteX54" fmla="*/ 760220 w 1152601"/>
                  <a:gd name="connsiteY54" fmla="*/ 1456512 h 1672412"/>
                  <a:gd name="connsiteX55" fmla="*/ 495335 w 1152601"/>
                  <a:gd name="connsiteY55" fmla="*/ 1672412 h 1672412"/>
                  <a:gd name="connsiteX56" fmla="*/ 259145 w 1152601"/>
                  <a:gd name="connsiteY56" fmla="*/ 1456512 h 1672412"/>
                  <a:gd name="connsiteX57" fmla="*/ 0 w 1152601"/>
                  <a:gd name="connsiteY57" fmla="*/ 1456512 h 1672412"/>
                  <a:gd name="connsiteX58" fmla="*/ 6740 w 1152601"/>
                  <a:gd name="connsiteY58" fmla="*/ 1409337 h 1672412"/>
                  <a:gd name="connsiteX59" fmla="*/ 36515 w 1152601"/>
                  <a:gd name="connsiteY59" fmla="*/ 1379562 h 1672412"/>
                  <a:gd name="connsiteX60" fmla="*/ 76214 w 1152601"/>
                  <a:gd name="connsiteY60" fmla="*/ 1349788 h 1672412"/>
                  <a:gd name="connsiteX61" fmla="*/ 86139 w 1152601"/>
                  <a:gd name="connsiteY61" fmla="*/ 1307608 h 1672412"/>
                  <a:gd name="connsiteX62" fmla="*/ 140726 w 1152601"/>
                  <a:gd name="connsiteY62" fmla="*/ 1270388 h 1672412"/>
                  <a:gd name="connsiteX63" fmla="*/ 125839 w 1152601"/>
                  <a:gd name="connsiteY63" fmla="*/ 1240614 h 1672412"/>
                  <a:gd name="connsiteX64" fmla="*/ 165539 w 1152601"/>
                  <a:gd name="connsiteY64" fmla="*/ 1183545 h 1672412"/>
                  <a:gd name="connsiteX65" fmla="*/ 158095 w 1152601"/>
                  <a:gd name="connsiteY65" fmla="*/ 1176102 h 1672412"/>
                  <a:gd name="connsiteX66" fmla="*/ 242457 w 1152601"/>
                  <a:gd name="connsiteY66" fmla="*/ 1086778 h 1672412"/>
                  <a:gd name="connsiteX67" fmla="*/ 237494 w 1152601"/>
                  <a:gd name="connsiteY67" fmla="*/ 1032191 h 1672412"/>
                  <a:gd name="connsiteX68" fmla="*/ 212682 w 1152601"/>
                  <a:gd name="connsiteY68" fmla="*/ 992491 h 1672412"/>
                  <a:gd name="connsiteX69" fmla="*/ 232532 w 1152601"/>
                  <a:gd name="connsiteY69" fmla="*/ 982566 h 1672412"/>
                  <a:gd name="connsiteX70" fmla="*/ 202757 w 1152601"/>
                  <a:gd name="connsiteY70" fmla="*/ 932941 h 1672412"/>
                  <a:gd name="connsiteX71" fmla="*/ 222607 w 1152601"/>
                  <a:gd name="connsiteY71" fmla="*/ 913092 h 1672412"/>
                  <a:gd name="connsiteX72" fmla="*/ 351631 w 1152601"/>
                  <a:gd name="connsiteY72" fmla="*/ 811362 h 1672412"/>
                  <a:gd name="connsiteX73" fmla="*/ 331781 w 1152601"/>
                  <a:gd name="connsiteY73" fmla="*/ 798955 h 1672412"/>
                  <a:gd name="connsiteX74" fmla="*/ 279675 w 1152601"/>
                  <a:gd name="connsiteY74" fmla="*/ 801437 h 1672412"/>
                  <a:gd name="connsiteX75" fmla="*/ 215163 w 1152601"/>
                  <a:gd name="connsiteY75" fmla="*/ 818805 h 1672412"/>
                  <a:gd name="connsiteX76" fmla="*/ 108470 w 1152601"/>
                  <a:gd name="connsiteY76" fmla="*/ 843617 h 1672412"/>
                  <a:gd name="connsiteX77" fmla="*/ 103508 w 1152601"/>
                  <a:gd name="connsiteY77" fmla="*/ 868430 h 1672412"/>
                  <a:gd name="connsiteX78" fmla="*/ 93583 w 1152601"/>
                  <a:gd name="connsiteY78" fmla="*/ 908129 h 1672412"/>
                  <a:gd name="connsiteX79" fmla="*/ 43958 w 1152601"/>
                  <a:gd name="connsiteY79" fmla="*/ 915572 h 1672412"/>
                  <a:gd name="connsiteX80" fmla="*/ 56364 w 1152601"/>
                  <a:gd name="connsiteY80" fmla="*/ 875872 h 1672412"/>
                  <a:gd name="connsiteX81" fmla="*/ 34033 w 1152601"/>
                  <a:gd name="connsiteY81" fmla="*/ 851062 h 1672412"/>
                  <a:gd name="connsiteX82" fmla="*/ 56364 w 1152601"/>
                  <a:gd name="connsiteY82" fmla="*/ 833692 h 1672412"/>
                  <a:gd name="connsiteX83" fmla="*/ 93583 w 1152601"/>
                  <a:gd name="connsiteY83" fmla="*/ 803918 h 1672412"/>
                  <a:gd name="connsiteX84" fmla="*/ 143207 w 1152601"/>
                  <a:gd name="connsiteY84" fmla="*/ 786548 h 1672412"/>
                  <a:gd name="connsiteX85" fmla="*/ 205238 w 1152601"/>
                  <a:gd name="connsiteY85" fmla="*/ 751813 h 1672412"/>
                  <a:gd name="connsiteX86" fmla="*/ 239975 w 1152601"/>
                  <a:gd name="connsiteY86" fmla="*/ 707149 h 1672412"/>
                  <a:gd name="connsiteX87" fmla="*/ 279675 w 1152601"/>
                  <a:gd name="connsiteY87" fmla="*/ 674894 h 1672412"/>
                  <a:gd name="connsiteX88" fmla="*/ 282156 w 1152601"/>
                  <a:gd name="connsiteY88" fmla="*/ 602939 h 1672412"/>
                  <a:gd name="connsiteX89" fmla="*/ 299525 w 1152601"/>
                  <a:gd name="connsiteY89" fmla="*/ 580607 h 1672412"/>
                  <a:gd name="connsiteX90" fmla="*/ 232532 w 1152601"/>
                  <a:gd name="connsiteY90" fmla="*/ 491283 h 1672412"/>
                  <a:gd name="connsiteX91" fmla="*/ 192832 w 1152601"/>
                  <a:gd name="connsiteY91" fmla="*/ 491283 h 1672412"/>
                  <a:gd name="connsiteX92" fmla="*/ 182907 w 1152601"/>
                  <a:gd name="connsiteY92" fmla="*/ 463990 h 1672412"/>
                  <a:gd name="connsiteX93" fmla="*/ 182907 w 1152601"/>
                  <a:gd name="connsiteY93" fmla="*/ 436696 h 1672412"/>
                  <a:gd name="connsiteX94" fmla="*/ 130801 w 1152601"/>
                  <a:gd name="connsiteY94" fmla="*/ 409402 h 1672412"/>
                  <a:gd name="connsiteX95" fmla="*/ 101027 w 1152601"/>
                  <a:gd name="connsiteY95" fmla="*/ 394516 h 1672412"/>
                  <a:gd name="connsiteX96" fmla="*/ 76214 w 1152601"/>
                  <a:gd name="connsiteY96" fmla="*/ 382109 h 1672412"/>
                  <a:gd name="connsiteX97" fmla="*/ 76214 w 1152601"/>
                  <a:gd name="connsiteY97" fmla="*/ 302710 h 1672412"/>
                  <a:gd name="connsiteX98" fmla="*/ 50739 w 1152601"/>
                  <a:gd name="connsiteY98" fmla="*/ 272988 h 1672412"/>
                  <a:gd name="connsiteX99" fmla="*/ 150155 w 1152601"/>
                  <a:gd name="connsiteY99" fmla="*/ 275913 h 1672412"/>
                  <a:gd name="connsiteX100" fmla="*/ 168020 w 1152601"/>
                  <a:gd name="connsiteY100" fmla="*/ 258048 h 1672412"/>
                  <a:gd name="connsiteX101" fmla="*/ 159087 w 1152601"/>
                  <a:gd name="connsiteY101" fmla="*/ 198498 h 1672412"/>
                  <a:gd name="connsiteX102" fmla="*/ 245434 w 1152601"/>
                  <a:gd name="connsiteY102" fmla="*/ 165746 h 1672412"/>
                  <a:gd name="connsiteX103" fmla="*/ 236502 w 1152601"/>
                  <a:gd name="connsiteY103" fmla="*/ 141926 h 1672412"/>
                  <a:gd name="connsiteX104" fmla="*/ 260322 w 1152601"/>
                  <a:gd name="connsiteY104" fmla="*/ 118107 h 1672412"/>
                  <a:gd name="connsiteX105" fmla="*/ 349646 w 1152601"/>
                  <a:gd name="connsiteY105" fmla="*/ 115129 h 1672412"/>
                  <a:gd name="connsiteX106" fmla="*/ 376443 w 1152601"/>
                  <a:gd name="connsiteY106" fmla="*/ 46647 h 1672412"/>
                  <a:gd name="connsiteX107" fmla="*/ 400263 w 1152601"/>
                  <a:gd name="connsiteY107" fmla="*/ 64512 h 1672412"/>
                  <a:gd name="connsiteX108" fmla="*/ 438970 w 1152601"/>
                  <a:gd name="connsiteY108" fmla="*/ 49625 h 1672412"/>
                  <a:gd name="connsiteX109" fmla="*/ 477677 w 1152601"/>
                  <a:gd name="connsiteY109" fmla="*/ 97264 h 1672412"/>
                  <a:gd name="connsiteX110" fmla="*/ 513407 w 1152601"/>
                  <a:gd name="connsiteY110" fmla="*/ 109174 h 1672412"/>
                  <a:gd name="connsiteX111" fmla="*/ 569979 w 1152601"/>
                  <a:gd name="connsiteY111" fmla="*/ 127039 h 1672412"/>
                  <a:gd name="connsiteX112" fmla="*/ 556674 w 1152601"/>
                  <a:gd name="connsiteY112" fmla="*/ 122838 h 1672412"/>
                  <a:gd name="connsiteX113" fmla="*/ 565017 w 1152601"/>
                  <a:gd name="connsiteY113" fmla="*/ 146393 h 1672412"/>
                  <a:gd name="connsiteX114" fmla="*/ 619604 w 1152601"/>
                  <a:gd name="connsiteY114" fmla="*/ 151354 h 1672412"/>
                  <a:gd name="connsiteX115" fmla="*/ 629529 w 1152601"/>
                  <a:gd name="connsiteY115" fmla="*/ 181129 h 1672412"/>
                  <a:gd name="connsiteX116" fmla="*/ 656822 w 1152601"/>
                  <a:gd name="connsiteY116" fmla="*/ 200979 h 1672412"/>
                  <a:gd name="connsiteX117" fmla="*/ 681634 w 1152601"/>
                  <a:gd name="connsiteY117" fmla="*/ 196018 h 1672412"/>
                  <a:gd name="connsiteX118" fmla="*/ 694041 w 1152601"/>
                  <a:gd name="connsiteY118" fmla="*/ 203461 h 1672412"/>
                  <a:gd name="connsiteX119" fmla="*/ 699003 w 1152601"/>
                  <a:gd name="connsiteY119" fmla="*/ 203461 h 1672412"/>
                  <a:gd name="connsiteX120" fmla="*/ 713890 w 1152601"/>
                  <a:gd name="connsiteY120" fmla="*/ 240678 h 1672412"/>
                  <a:gd name="connsiteX121" fmla="*/ 743665 w 1152601"/>
                  <a:gd name="connsiteY121" fmla="*/ 240678 h 1672412"/>
                  <a:gd name="connsiteX122" fmla="*/ 761034 w 1152601"/>
                  <a:gd name="connsiteY122" fmla="*/ 220829 h 1672412"/>
                  <a:gd name="connsiteX123" fmla="*/ 778402 w 1152601"/>
                  <a:gd name="connsiteY123" fmla="*/ 203461 h 1672412"/>
                  <a:gd name="connsiteX124" fmla="*/ 778402 w 1152601"/>
                  <a:gd name="connsiteY124" fmla="*/ 193536 h 1672412"/>
                  <a:gd name="connsiteX125" fmla="*/ 761034 w 1152601"/>
                  <a:gd name="connsiteY125" fmla="*/ 178648 h 1672412"/>
                  <a:gd name="connsiteX126" fmla="*/ 775921 w 1152601"/>
                  <a:gd name="connsiteY126" fmla="*/ 158799 h 1672412"/>
                  <a:gd name="connsiteX127" fmla="*/ 746146 w 1152601"/>
                  <a:gd name="connsiteY127" fmla="*/ 106694 h 1672412"/>
                  <a:gd name="connsiteX128" fmla="*/ 733740 w 1152601"/>
                  <a:gd name="connsiteY128" fmla="*/ 84362 h 1672412"/>
                  <a:gd name="connsiteX129" fmla="*/ 731259 w 1152601"/>
                  <a:gd name="connsiteY129" fmla="*/ 24812 h 1672412"/>
                  <a:gd name="connsiteX130" fmla="*/ 765996 w 1152601"/>
                  <a:gd name="connsiteY130" fmla="*/ 24812 h 1672412"/>
                  <a:gd name="connsiteX131" fmla="*/ 820583 w 1152601"/>
                  <a:gd name="connsiteY131" fmla="*/ 0 h 1672412"/>
                  <a:gd name="connsiteX0" fmla="*/ 495335 w 1152601"/>
                  <a:gd name="connsiteY0" fmla="*/ 1672412 h 1763852"/>
                  <a:gd name="connsiteX1" fmla="*/ 259145 w 1152601"/>
                  <a:gd name="connsiteY1" fmla="*/ 1456512 h 1763852"/>
                  <a:gd name="connsiteX2" fmla="*/ 0 w 1152601"/>
                  <a:gd name="connsiteY2" fmla="*/ 1456512 h 1763852"/>
                  <a:gd name="connsiteX3" fmla="*/ 6740 w 1152601"/>
                  <a:gd name="connsiteY3" fmla="*/ 1409337 h 1763852"/>
                  <a:gd name="connsiteX4" fmla="*/ 36515 w 1152601"/>
                  <a:gd name="connsiteY4" fmla="*/ 1379562 h 1763852"/>
                  <a:gd name="connsiteX5" fmla="*/ 76214 w 1152601"/>
                  <a:gd name="connsiteY5" fmla="*/ 1349788 h 1763852"/>
                  <a:gd name="connsiteX6" fmla="*/ 86139 w 1152601"/>
                  <a:gd name="connsiteY6" fmla="*/ 1307608 h 1763852"/>
                  <a:gd name="connsiteX7" fmla="*/ 140726 w 1152601"/>
                  <a:gd name="connsiteY7" fmla="*/ 1270388 h 1763852"/>
                  <a:gd name="connsiteX8" fmla="*/ 125839 w 1152601"/>
                  <a:gd name="connsiteY8" fmla="*/ 1240614 h 1763852"/>
                  <a:gd name="connsiteX9" fmla="*/ 165539 w 1152601"/>
                  <a:gd name="connsiteY9" fmla="*/ 1183545 h 1763852"/>
                  <a:gd name="connsiteX10" fmla="*/ 158095 w 1152601"/>
                  <a:gd name="connsiteY10" fmla="*/ 1176102 h 1763852"/>
                  <a:gd name="connsiteX11" fmla="*/ 242457 w 1152601"/>
                  <a:gd name="connsiteY11" fmla="*/ 1086778 h 1763852"/>
                  <a:gd name="connsiteX12" fmla="*/ 237494 w 1152601"/>
                  <a:gd name="connsiteY12" fmla="*/ 1032191 h 1763852"/>
                  <a:gd name="connsiteX13" fmla="*/ 212682 w 1152601"/>
                  <a:gd name="connsiteY13" fmla="*/ 992491 h 1763852"/>
                  <a:gd name="connsiteX14" fmla="*/ 232532 w 1152601"/>
                  <a:gd name="connsiteY14" fmla="*/ 982566 h 1763852"/>
                  <a:gd name="connsiteX15" fmla="*/ 202757 w 1152601"/>
                  <a:gd name="connsiteY15" fmla="*/ 932941 h 1763852"/>
                  <a:gd name="connsiteX16" fmla="*/ 222607 w 1152601"/>
                  <a:gd name="connsiteY16" fmla="*/ 913092 h 1763852"/>
                  <a:gd name="connsiteX17" fmla="*/ 351631 w 1152601"/>
                  <a:gd name="connsiteY17" fmla="*/ 811362 h 1763852"/>
                  <a:gd name="connsiteX18" fmla="*/ 331781 w 1152601"/>
                  <a:gd name="connsiteY18" fmla="*/ 798955 h 1763852"/>
                  <a:gd name="connsiteX19" fmla="*/ 279675 w 1152601"/>
                  <a:gd name="connsiteY19" fmla="*/ 801437 h 1763852"/>
                  <a:gd name="connsiteX20" fmla="*/ 215163 w 1152601"/>
                  <a:gd name="connsiteY20" fmla="*/ 818805 h 1763852"/>
                  <a:gd name="connsiteX21" fmla="*/ 108470 w 1152601"/>
                  <a:gd name="connsiteY21" fmla="*/ 843617 h 1763852"/>
                  <a:gd name="connsiteX22" fmla="*/ 103508 w 1152601"/>
                  <a:gd name="connsiteY22" fmla="*/ 868430 h 1763852"/>
                  <a:gd name="connsiteX23" fmla="*/ 93583 w 1152601"/>
                  <a:gd name="connsiteY23" fmla="*/ 908129 h 1763852"/>
                  <a:gd name="connsiteX24" fmla="*/ 43958 w 1152601"/>
                  <a:gd name="connsiteY24" fmla="*/ 915572 h 1763852"/>
                  <a:gd name="connsiteX25" fmla="*/ 56364 w 1152601"/>
                  <a:gd name="connsiteY25" fmla="*/ 875872 h 1763852"/>
                  <a:gd name="connsiteX26" fmla="*/ 34033 w 1152601"/>
                  <a:gd name="connsiteY26" fmla="*/ 851062 h 1763852"/>
                  <a:gd name="connsiteX27" fmla="*/ 56364 w 1152601"/>
                  <a:gd name="connsiteY27" fmla="*/ 833692 h 1763852"/>
                  <a:gd name="connsiteX28" fmla="*/ 93583 w 1152601"/>
                  <a:gd name="connsiteY28" fmla="*/ 803918 h 1763852"/>
                  <a:gd name="connsiteX29" fmla="*/ 143207 w 1152601"/>
                  <a:gd name="connsiteY29" fmla="*/ 786548 h 1763852"/>
                  <a:gd name="connsiteX30" fmla="*/ 205238 w 1152601"/>
                  <a:gd name="connsiteY30" fmla="*/ 751813 h 1763852"/>
                  <a:gd name="connsiteX31" fmla="*/ 239975 w 1152601"/>
                  <a:gd name="connsiteY31" fmla="*/ 707149 h 1763852"/>
                  <a:gd name="connsiteX32" fmla="*/ 279675 w 1152601"/>
                  <a:gd name="connsiteY32" fmla="*/ 674894 h 1763852"/>
                  <a:gd name="connsiteX33" fmla="*/ 282156 w 1152601"/>
                  <a:gd name="connsiteY33" fmla="*/ 602939 h 1763852"/>
                  <a:gd name="connsiteX34" fmla="*/ 299525 w 1152601"/>
                  <a:gd name="connsiteY34" fmla="*/ 580607 h 1763852"/>
                  <a:gd name="connsiteX35" fmla="*/ 232532 w 1152601"/>
                  <a:gd name="connsiteY35" fmla="*/ 491283 h 1763852"/>
                  <a:gd name="connsiteX36" fmla="*/ 192832 w 1152601"/>
                  <a:gd name="connsiteY36" fmla="*/ 491283 h 1763852"/>
                  <a:gd name="connsiteX37" fmla="*/ 182907 w 1152601"/>
                  <a:gd name="connsiteY37" fmla="*/ 463990 h 1763852"/>
                  <a:gd name="connsiteX38" fmla="*/ 182907 w 1152601"/>
                  <a:gd name="connsiteY38" fmla="*/ 436696 h 1763852"/>
                  <a:gd name="connsiteX39" fmla="*/ 130801 w 1152601"/>
                  <a:gd name="connsiteY39" fmla="*/ 409402 h 1763852"/>
                  <a:gd name="connsiteX40" fmla="*/ 101027 w 1152601"/>
                  <a:gd name="connsiteY40" fmla="*/ 394516 h 1763852"/>
                  <a:gd name="connsiteX41" fmla="*/ 76214 w 1152601"/>
                  <a:gd name="connsiteY41" fmla="*/ 382109 h 1763852"/>
                  <a:gd name="connsiteX42" fmla="*/ 76214 w 1152601"/>
                  <a:gd name="connsiteY42" fmla="*/ 302710 h 1763852"/>
                  <a:gd name="connsiteX43" fmla="*/ 50739 w 1152601"/>
                  <a:gd name="connsiteY43" fmla="*/ 272988 h 1763852"/>
                  <a:gd name="connsiteX44" fmla="*/ 150155 w 1152601"/>
                  <a:gd name="connsiteY44" fmla="*/ 275913 h 1763852"/>
                  <a:gd name="connsiteX45" fmla="*/ 168020 w 1152601"/>
                  <a:gd name="connsiteY45" fmla="*/ 258048 h 1763852"/>
                  <a:gd name="connsiteX46" fmla="*/ 159087 w 1152601"/>
                  <a:gd name="connsiteY46" fmla="*/ 198498 h 1763852"/>
                  <a:gd name="connsiteX47" fmla="*/ 245434 w 1152601"/>
                  <a:gd name="connsiteY47" fmla="*/ 165746 h 1763852"/>
                  <a:gd name="connsiteX48" fmla="*/ 236502 w 1152601"/>
                  <a:gd name="connsiteY48" fmla="*/ 141926 h 1763852"/>
                  <a:gd name="connsiteX49" fmla="*/ 260322 w 1152601"/>
                  <a:gd name="connsiteY49" fmla="*/ 118107 h 1763852"/>
                  <a:gd name="connsiteX50" fmla="*/ 349646 w 1152601"/>
                  <a:gd name="connsiteY50" fmla="*/ 115129 h 1763852"/>
                  <a:gd name="connsiteX51" fmla="*/ 376443 w 1152601"/>
                  <a:gd name="connsiteY51" fmla="*/ 46647 h 1763852"/>
                  <a:gd name="connsiteX52" fmla="*/ 400263 w 1152601"/>
                  <a:gd name="connsiteY52" fmla="*/ 64512 h 1763852"/>
                  <a:gd name="connsiteX53" fmla="*/ 438970 w 1152601"/>
                  <a:gd name="connsiteY53" fmla="*/ 49625 h 1763852"/>
                  <a:gd name="connsiteX54" fmla="*/ 477677 w 1152601"/>
                  <a:gd name="connsiteY54" fmla="*/ 97264 h 1763852"/>
                  <a:gd name="connsiteX55" fmla="*/ 513407 w 1152601"/>
                  <a:gd name="connsiteY55" fmla="*/ 109174 h 1763852"/>
                  <a:gd name="connsiteX56" fmla="*/ 569979 w 1152601"/>
                  <a:gd name="connsiteY56" fmla="*/ 127039 h 1763852"/>
                  <a:gd name="connsiteX57" fmla="*/ 556674 w 1152601"/>
                  <a:gd name="connsiteY57" fmla="*/ 122838 h 1763852"/>
                  <a:gd name="connsiteX58" fmla="*/ 565017 w 1152601"/>
                  <a:gd name="connsiteY58" fmla="*/ 146393 h 1763852"/>
                  <a:gd name="connsiteX59" fmla="*/ 619604 w 1152601"/>
                  <a:gd name="connsiteY59" fmla="*/ 151354 h 1763852"/>
                  <a:gd name="connsiteX60" fmla="*/ 629529 w 1152601"/>
                  <a:gd name="connsiteY60" fmla="*/ 181129 h 1763852"/>
                  <a:gd name="connsiteX61" fmla="*/ 656822 w 1152601"/>
                  <a:gd name="connsiteY61" fmla="*/ 200979 h 1763852"/>
                  <a:gd name="connsiteX62" fmla="*/ 681634 w 1152601"/>
                  <a:gd name="connsiteY62" fmla="*/ 196018 h 1763852"/>
                  <a:gd name="connsiteX63" fmla="*/ 694041 w 1152601"/>
                  <a:gd name="connsiteY63" fmla="*/ 203461 h 1763852"/>
                  <a:gd name="connsiteX64" fmla="*/ 699003 w 1152601"/>
                  <a:gd name="connsiteY64" fmla="*/ 203461 h 1763852"/>
                  <a:gd name="connsiteX65" fmla="*/ 713890 w 1152601"/>
                  <a:gd name="connsiteY65" fmla="*/ 240678 h 1763852"/>
                  <a:gd name="connsiteX66" fmla="*/ 743665 w 1152601"/>
                  <a:gd name="connsiteY66" fmla="*/ 240678 h 1763852"/>
                  <a:gd name="connsiteX67" fmla="*/ 761034 w 1152601"/>
                  <a:gd name="connsiteY67" fmla="*/ 220829 h 1763852"/>
                  <a:gd name="connsiteX68" fmla="*/ 778402 w 1152601"/>
                  <a:gd name="connsiteY68" fmla="*/ 203461 h 1763852"/>
                  <a:gd name="connsiteX69" fmla="*/ 778402 w 1152601"/>
                  <a:gd name="connsiteY69" fmla="*/ 193536 h 1763852"/>
                  <a:gd name="connsiteX70" fmla="*/ 761034 w 1152601"/>
                  <a:gd name="connsiteY70" fmla="*/ 178648 h 1763852"/>
                  <a:gd name="connsiteX71" fmla="*/ 775921 w 1152601"/>
                  <a:gd name="connsiteY71" fmla="*/ 158799 h 1763852"/>
                  <a:gd name="connsiteX72" fmla="*/ 746146 w 1152601"/>
                  <a:gd name="connsiteY72" fmla="*/ 106694 h 1763852"/>
                  <a:gd name="connsiteX73" fmla="*/ 733740 w 1152601"/>
                  <a:gd name="connsiteY73" fmla="*/ 84362 h 1763852"/>
                  <a:gd name="connsiteX74" fmla="*/ 731259 w 1152601"/>
                  <a:gd name="connsiteY74" fmla="*/ 24812 h 1763852"/>
                  <a:gd name="connsiteX75" fmla="*/ 765996 w 1152601"/>
                  <a:gd name="connsiteY75" fmla="*/ 24812 h 1763852"/>
                  <a:gd name="connsiteX76" fmla="*/ 820583 w 1152601"/>
                  <a:gd name="connsiteY76" fmla="*/ 0 h 1763852"/>
                  <a:gd name="connsiteX77" fmla="*/ 882614 w 1152601"/>
                  <a:gd name="connsiteY77" fmla="*/ 17369 h 1763852"/>
                  <a:gd name="connsiteX78" fmla="*/ 899983 w 1152601"/>
                  <a:gd name="connsiteY78" fmla="*/ 42180 h 1763852"/>
                  <a:gd name="connsiteX79" fmla="*/ 947126 w 1152601"/>
                  <a:gd name="connsiteY79" fmla="*/ 81880 h 1763852"/>
                  <a:gd name="connsiteX80" fmla="*/ 962013 w 1152601"/>
                  <a:gd name="connsiteY80" fmla="*/ 153836 h 1763852"/>
                  <a:gd name="connsiteX81" fmla="*/ 1014119 w 1152601"/>
                  <a:gd name="connsiteY81" fmla="*/ 203461 h 1763852"/>
                  <a:gd name="connsiteX82" fmla="*/ 1021563 w 1152601"/>
                  <a:gd name="connsiteY82" fmla="*/ 253085 h 1763852"/>
                  <a:gd name="connsiteX83" fmla="*/ 1041413 w 1152601"/>
                  <a:gd name="connsiteY83" fmla="*/ 270453 h 1763852"/>
                  <a:gd name="connsiteX84" fmla="*/ 1043894 w 1152601"/>
                  <a:gd name="connsiteY84" fmla="*/ 292785 h 1763852"/>
                  <a:gd name="connsiteX85" fmla="*/ 1068706 w 1152601"/>
                  <a:gd name="connsiteY85" fmla="*/ 315117 h 1763852"/>
                  <a:gd name="connsiteX86" fmla="*/ 1046375 w 1152601"/>
                  <a:gd name="connsiteY86" fmla="*/ 342409 h 1763852"/>
                  <a:gd name="connsiteX87" fmla="*/ 1056300 w 1152601"/>
                  <a:gd name="connsiteY87" fmla="*/ 439177 h 1763852"/>
                  <a:gd name="connsiteX88" fmla="*/ 1115850 w 1152601"/>
                  <a:gd name="connsiteY88" fmla="*/ 478876 h 1763852"/>
                  <a:gd name="connsiteX89" fmla="*/ 1150587 w 1152601"/>
                  <a:gd name="connsiteY89" fmla="*/ 506170 h 1763852"/>
                  <a:gd name="connsiteX90" fmla="*/ 1152601 w 1152601"/>
                  <a:gd name="connsiteY90" fmla="*/ 520267 h 1763852"/>
                  <a:gd name="connsiteX91" fmla="*/ 1150587 w 1152601"/>
                  <a:gd name="connsiteY91" fmla="*/ 520065 h 1763852"/>
                  <a:gd name="connsiteX92" fmla="*/ 1085082 w 1152601"/>
                  <a:gd name="connsiteY92" fmla="*/ 523043 h 1763852"/>
                  <a:gd name="connsiteX93" fmla="*/ 1067217 w 1152601"/>
                  <a:gd name="connsiteY93" fmla="*/ 549840 h 1763852"/>
                  <a:gd name="connsiteX94" fmla="*/ 1046375 w 1152601"/>
                  <a:gd name="connsiteY94" fmla="*/ 576637 h 1763852"/>
                  <a:gd name="connsiteX95" fmla="*/ 1046375 w 1152601"/>
                  <a:gd name="connsiteY95" fmla="*/ 588547 h 1763852"/>
                  <a:gd name="connsiteX96" fmla="*/ 1058285 w 1152601"/>
                  <a:gd name="connsiteY96" fmla="*/ 609389 h 1763852"/>
                  <a:gd name="connsiteX97" fmla="*/ 1031487 w 1152601"/>
                  <a:gd name="connsiteY97" fmla="*/ 651074 h 1763852"/>
                  <a:gd name="connsiteX98" fmla="*/ 980870 w 1152601"/>
                  <a:gd name="connsiteY98" fmla="*/ 668939 h 1763852"/>
                  <a:gd name="connsiteX99" fmla="*/ 971938 w 1152601"/>
                  <a:gd name="connsiteY99" fmla="*/ 710624 h 1763852"/>
                  <a:gd name="connsiteX100" fmla="*/ 968960 w 1152601"/>
                  <a:gd name="connsiteY100" fmla="*/ 734443 h 1763852"/>
                  <a:gd name="connsiteX101" fmla="*/ 948118 w 1152601"/>
                  <a:gd name="connsiteY101" fmla="*/ 734443 h 1763852"/>
                  <a:gd name="connsiteX102" fmla="*/ 915366 w 1152601"/>
                  <a:gd name="connsiteY102" fmla="*/ 773150 h 1763852"/>
                  <a:gd name="connsiteX103" fmla="*/ 900479 w 1152601"/>
                  <a:gd name="connsiteY103" fmla="*/ 802925 h 1763852"/>
                  <a:gd name="connsiteX104" fmla="*/ 900479 w 1152601"/>
                  <a:gd name="connsiteY104" fmla="*/ 850565 h 1763852"/>
                  <a:gd name="connsiteX105" fmla="*/ 876659 w 1152601"/>
                  <a:gd name="connsiteY105" fmla="*/ 871407 h 1763852"/>
                  <a:gd name="connsiteX106" fmla="*/ 820087 w 1152601"/>
                  <a:gd name="connsiteY106" fmla="*/ 859497 h 1763852"/>
                  <a:gd name="connsiteX107" fmla="*/ 799244 w 1152601"/>
                  <a:gd name="connsiteY107" fmla="*/ 901182 h 1763852"/>
                  <a:gd name="connsiteX108" fmla="*/ 778402 w 1152601"/>
                  <a:gd name="connsiteY108" fmla="*/ 910114 h 1763852"/>
                  <a:gd name="connsiteX109" fmla="*/ 781379 w 1152601"/>
                  <a:gd name="connsiteY109" fmla="*/ 948821 h 1763852"/>
                  <a:gd name="connsiteX110" fmla="*/ 769470 w 1152601"/>
                  <a:gd name="connsiteY110" fmla="*/ 975619 h 1763852"/>
                  <a:gd name="connsiteX111" fmla="*/ 778402 w 1152601"/>
                  <a:gd name="connsiteY111" fmla="*/ 1038145 h 1763852"/>
                  <a:gd name="connsiteX112" fmla="*/ 781379 w 1152601"/>
                  <a:gd name="connsiteY112" fmla="*/ 1073875 h 1763852"/>
                  <a:gd name="connsiteX113" fmla="*/ 799244 w 1152601"/>
                  <a:gd name="connsiteY113" fmla="*/ 1121515 h 1763852"/>
                  <a:gd name="connsiteX114" fmla="*/ 826042 w 1152601"/>
                  <a:gd name="connsiteY114" fmla="*/ 1124492 h 1763852"/>
                  <a:gd name="connsiteX115" fmla="*/ 852839 w 1152601"/>
                  <a:gd name="connsiteY115" fmla="*/ 1178087 h 1763852"/>
                  <a:gd name="connsiteX116" fmla="*/ 867726 w 1152601"/>
                  <a:gd name="connsiteY116" fmla="*/ 1201906 h 1763852"/>
                  <a:gd name="connsiteX117" fmla="*/ 882614 w 1152601"/>
                  <a:gd name="connsiteY117" fmla="*/ 1222749 h 1763852"/>
                  <a:gd name="connsiteX118" fmla="*/ 870704 w 1152601"/>
                  <a:gd name="connsiteY118" fmla="*/ 1273366 h 1763852"/>
                  <a:gd name="connsiteX119" fmla="*/ 852839 w 1152601"/>
                  <a:gd name="connsiteY119" fmla="*/ 1297186 h 1763852"/>
                  <a:gd name="connsiteX120" fmla="*/ 823064 w 1152601"/>
                  <a:gd name="connsiteY120" fmla="*/ 1294208 h 1763852"/>
                  <a:gd name="connsiteX121" fmla="*/ 823064 w 1152601"/>
                  <a:gd name="connsiteY121" fmla="*/ 1315050 h 1763852"/>
                  <a:gd name="connsiteX122" fmla="*/ 808177 w 1152601"/>
                  <a:gd name="connsiteY122" fmla="*/ 1335893 h 1763852"/>
                  <a:gd name="connsiteX123" fmla="*/ 829019 w 1152601"/>
                  <a:gd name="connsiteY123" fmla="*/ 1353758 h 1763852"/>
                  <a:gd name="connsiteX124" fmla="*/ 843906 w 1152601"/>
                  <a:gd name="connsiteY124" fmla="*/ 1389487 h 1763852"/>
                  <a:gd name="connsiteX125" fmla="*/ 861771 w 1152601"/>
                  <a:gd name="connsiteY125" fmla="*/ 1410330 h 1763852"/>
                  <a:gd name="connsiteX126" fmla="*/ 870704 w 1152601"/>
                  <a:gd name="connsiteY126" fmla="*/ 1437127 h 1763852"/>
                  <a:gd name="connsiteX127" fmla="*/ 869088 w 1152601"/>
                  <a:gd name="connsiteY127" fmla="*/ 1456512 h 1763852"/>
                  <a:gd name="connsiteX128" fmla="*/ 787398 w 1152601"/>
                  <a:gd name="connsiteY128" fmla="*/ 1456512 h 1763852"/>
                  <a:gd name="connsiteX129" fmla="*/ 766492 w 1152601"/>
                  <a:gd name="connsiteY129" fmla="*/ 1446059 h 1763852"/>
                  <a:gd name="connsiteX130" fmla="*/ 760220 w 1152601"/>
                  <a:gd name="connsiteY130" fmla="*/ 1456512 h 1763852"/>
                  <a:gd name="connsiteX131" fmla="*/ 586775 w 1152601"/>
                  <a:gd name="connsiteY131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766492 w 1152601"/>
                  <a:gd name="connsiteY128" fmla="*/ 1446059 h 1763852"/>
                  <a:gd name="connsiteX129" fmla="*/ 760220 w 1152601"/>
                  <a:gd name="connsiteY129" fmla="*/ 1456512 h 1763852"/>
                  <a:gd name="connsiteX130" fmla="*/ 586775 w 1152601"/>
                  <a:gd name="connsiteY130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766492 w 1152601"/>
                  <a:gd name="connsiteY128" fmla="*/ 1446059 h 1763852"/>
                  <a:gd name="connsiteX129" fmla="*/ 586775 w 1152601"/>
                  <a:gd name="connsiteY129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586775 w 1152601"/>
                  <a:gd name="connsiteY128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586775 w 1152601"/>
                  <a:gd name="connsiteY127" fmla="*/ 1763852 h 1763852"/>
                  <a:gd name="connsiteX0" fmla="*/ 0 w 1152601"/>
                  <a:gd name="connsiteY0" fmla="*/ 1456512 h 1763852"/>
                  <a:gd name="connsiteX1" fmla="*/ 6740 w 1152601"/>
                  <a:gd name="connsiteY1" fmla="*/ 1409337 h 1763852"/>
                  <a:gd name="connsiteX2" fmla="*/ 36515 w 1152601"/>
                  <a:gd name="connsiteY2" fmla="*/ 1379562 h 1763852"/>
                  <a:gd name="connsiteX3" fmla="*/ 76214 w 1152601"/>
                  <a:gd name="connsiteY3" fmla="*/ 1349788 h 1763852"/>
                  <a:gd name="connsiteX4" fmla="*/ 86139 w 1152601"/>
                  <a:gd name="connsiteY4" fmla="*/ 1307608 h 1763852"/>
                  <a:gd name="connsiteX5" fmla="*/ 140726 w 1152601"/>
                  <a:gd name="connsiteY5" fmla="*/ 1270388 h 1763852"/>
                  <a:gd name="connsiteX6" fmla="*/ 125839 w 1152601"/>
                  <a:gd name="connsiteY6" fmla="*/ 1240614 h 1763852"/>
                  <a:gd name="connsiteX7" fmla="*/ 165539 w 1152601"/>
                  <a:gd name="connsiteY7" fmla="*/ 1183545 h 1763852"/>
                  <a:gd name="connsiteX8" fmla="*/ 158095 w 1152601"/>
                  <a:gd name="connsiteY8" fmla="*/ 1176102 h 1763852"/>
                  <a:gd name="connsiteX9" fmla="*/ 242457 w 1152601"/>
                  <a:gd name="connsiteY9" fmla="*/ 1086778 h 1763852"/>
                  <a:gd name="connsiteX10" fmla="*/ 237494 w 1152601"/>
                  <a:gd name="connsiteY10" fmla="*/ 1032191 h 1763852"/>
                  <a:gd name="connsiteX11" fmla="*/ 212682 w 1152601"/>
                  <a:gd name="connsiteY11" fmla="*/ 992491 h 1763852"/>
                  <a:gd name="connsiteX12" fmla="*/ 232532 w 1152601"/>
                  <a:gd name="connsiteY12" fmla="*/ 982566 h 1763852"/>
                  <a:gd name="connsiteX13" fmla="*/ 202757 w 1152601"/>
                  <a:gd name="connsiteY13" fmla="*/ 932941 h 1763852"/>
                  <a:gd name="connsiteX14" fmla="*/ 222607 w 1152601"/>
                  <a:gd name="connsiteY14" fmla="*/ 913092 h 1763852"/>
                  <a:gd name="connsiteX15" fmla="*/ 351631 w 1152601"/>
                  <a:gd name="connsiteY15" fmla="*/ 811362 h 1763852"/>
                  <a:gd name="connsiteX16" fmla="*/ 331781 w 1152601"/>
                  <a:gd name="connsiteY16" fmla="*/ 798955 h 1763852"/>
                  <a:gd name="connsiteX17" fmla="*/ 279675 w 1152601"/>
                  <a:gd name="connsiteY17" fmla="*/ 801437 h 1763852"/>
                  <a:gd name="connsiteX18" fmla="*/ 215163 w 1152601"/>
                  <a:gd name="connsiteY18" fmla="*/ 818805 h 1763852"/>
                  <a:gd name="connsiteX19" fmla="*/ 108470 w 1152601"/>
                  <a:gd name="connsiteY19" fmla="*/ 843617 h 1763852"/>
                  <a:gd name="connsiteX20" fmla="*/ 103508 w 1152601"/>
                  <a:gd name="connsiteY20" fmla="*/ 868430 h 1763852"/>
                  <a:gd name="connsiteX21" fmla="*/ 93583 w 1152601"/>
                  <a:gd name="connsiteY21" fmla="*/ 908129 h 1763852"/>
                  <a:gd name="connsiteX22" fmla="*/ 43958 w 1152601"/>
                  <a:gd name="connsiteY22" fmla="*/ 915572 h 1763852"/>
                  <a:gd name="connsiteX23" fmla="*/ 56364 w 1152601"/>
                  <a:gd name="connsiteY23" fmla="*/ 875872 h 1763852"/>
                  <a:gd name="connsiteX24" fmla="*/ 34033 w 1152601"/>
                  <a:gd name="connsiteY24" fmla="*/ 851062 h 1763852"/>
                  <a:gd name="connsiteX25" fmla="*/ 56364 w 1152601"/>
                  <a:gd name="connsiteY25" fmla="*/ 833692 h 1763852"/>
                  <a:gd name="connsiteX26" fmla="*/ 93583 w 1152601"/>
                  <a:gd name="connsiteY26" fmla="*/ 803918 h 1763852"/>
                  <a:gd name="connsiteX27" fmla="*/ 143207 w 1152601"/>
                  <a:gd name="connsiteY27" fmla="*/ 786548 h 1763852"/>
                  <a:gd name="connsiteX28" fmla="*/ 205238 w 1152601"/>
                  <a:gd name="connsiteY28" fmla="*/ 751813 h 1763852"/>
                  <a:gd name="connsiteX29" fmla="*/ 239975 w 1152601"/>
                  <a:gd name="connsiteY29" fmla="*/ 707149 h 1763852"/>
                  <a:gd name="connsiteX30" fmla="*/ 279675 w 1152601"/>
                  <a:gd name="connsiteY30" fmla="*/ 674894 h 1763852"/>
                  <a:gd name="connsiteX31" fmla="*/ 282156 w 1152601"/>
                  <a:gd name="connsiteY31" fmla="*/ 602939 h 1763852"/>
                  <a:gd name="connsiteX32" fmla="*/ 299525 w 1152601"/>
                  <a:gd name="connsiteY32" fmla="*/ 580607 h 1763852"/>
                  <a:gd name="connsiteX33" fmla="*/ 232532 w 1152601"/>
                  <a:gd name="connsiteY33" fmla="*/ 491283 h 1763852"/>
                  <a:gd name="connsiteX34" fmla="*/ 192832 w 1152601"/>
                  <a:gd name="connsiteY34" fmla="*/ 491283 h 1763852"/>
                  <a:gd name="connsiteX35" fmla="*/ 182907 w 1152601"/>
                  <a:gd name="connsiteY35" fmla="*/ 463990 h 1763852"/>
                  <a:gd name="connsiteX36" fmla="*/ 182907 w 1152601"/>
                  <a:gd name="connsiteY36" fmla="*/ 436696 h 1763852"/>
                  <a:gd name="connsiteX37" fmla="*/ 130801 w 1152601"/>
                  <a:gd name="connsiteY37" fmla="*/ 409402 h 1763852"/>
                  <a:gd name="connsiteX38" fmla="*/ 101027 w 1152601"/>
                  <a:gd name="connsiteY38" fmla="*/ 394516 h 1763852"/>
                  <a:gd name="connsiteX39" fmla="*/ 76214 w 1152601"/>
                  <a:gd name="connsiteY39" fmla="*/ 382109 h 1763852"/>
                  <a:gd name="connsiteX40" fmla="*/ 76214 w 1152601"/>
                  <a:gd name="connsiteY40" fmla="*/ 302710 h 1763852"/>
                  <a:gd name="connsiteX41" fmla="*/ 50739 w 1152601"/>
                  <a:gd name="connsiteY41" fmla="*/ 272988 h 1763852"/>
                  <a:gd name="connsiteX42" fmla="*/ 150155 w 1152601"/>
                  <a:gd name="connsiteY42" fmla="*/ 275913 h 1763852"/>
                  <a:gd name="connsiteX43" fmla="*/ 168020 w 1152601"/>
                  <a:gd name="connsiteY43" fmla="*/ 258048 h 1763852"/>
                  <a:gd name="connsiteX44" fmla="*/ 159087 w 1152601"/>
                  <a:gd name="connsiteY44" fmla="*/ 198498 h 1763852"/>
                  <a:gd name="connsiteX45" fmla="*/ 245434 w 1152601"/>
                  <a:gd name="connsiteY45" fmla="*/ 165746 h 1763852"/>
                  <a:gd name="connsiteX46" fmla="*/ 236502 w 1152601"/>
                  <a:gd name="connsiteY46" fmla="*/ 141926 h 1763852"/>
                  <a:gd name="connsiteX47" fmla="*/ 260322 w 1152601"/>
                  <a:gd name="connsiteY47" fmla="*/ 118107 h 1763852"/>
                  <a:gd name="connsiteX48" fmla="*/ 349646 w 1152601"/>
                  <a:gd name="connsiteY48" fmla="*/ 115129 h 1763852"/>
                  <a:gd name="connsiteX49" fmla="*/ 376443 w 1152601"/>
                  <a:gd name="connsiteY49" fmla="*/ 46647 h 1763852"/>
                  <a:gd name="connsiteX50" fmla="*/ 400263 w 1152601"/>
                  <a:gd name="connsiteY50" fmla="*/ 64512 h 1763852"/>
                  <a:gd name="connsiteX51" fmla="*/ 438970 w 1152601"/>
                  <a:gd name="connsiteY51" fmla="*/ 49625 h 1763852"/>
                  <a:gd name="connsiteX52" fmla="*/ 477677 w 1152601"/>
                  <a:gd name="connsiteY52" fmla="*/ 97264 h 1763852"/>
                  <a:gd name="connsiteX53" fmla="*/ 513407 w 1152601"/>
                  <a:gd name="connsiteY53" fmla="*/ 109174 h 1763852"/>
                  <a:gd name="connsiteX54" fmla="*/ 569979 w 1152601"/>
                  <a:gd name="connsiteY54" fmla="*/ 127039 h 1763852"/>
                  <a:gd name="connsiteX55" fmla="*/ 556674 w 1152601"/>
                  <a:gd name="connsiteY55" fmla="*/ 122838 h 1763852"/>
                  <a:gd name="connsiteX56" fmla="*/ 565017 w 1152601"/>
                  <a:gd name="connsiteY56" fmla="*/ 146393 h 1763852"/>
                  <a:gd name="connsiteX57" fmla="*/ 619604 w 1152601"/>
                  <a:gd name="connsiteY57" fmla="*/ 151354 h 1763852"/>
                  <a:gd name="connsiteX58" fmla="*/ 629529 w 1152601"/>
                  <a:gd name="connsiteY58" fmla="*/ 181129 h 1763852"/>
                  <a:gd name="connsiteX59" fmla="*/ 656822 w 1152601"/>
                  <a:gd name="connsiteY59" fmla="*/ 200979 h 1763852"/>
                  <a:gd name="connsiteX60" fmla="*/ 681634 w 1152601"/>
                  <a:gd name="connsiteY60" fmla="*/ 196018 h 1763852"/>
                  <a:gd name="connsiteX61" fmla="*/ 694041 w 1152601"/>
                  <a:gd name="connsiteY61" fmla="*/ 203461 h 1763852"/>
                  <a:gd name="connsiteX62" fmla="*/ 699003 w 1152601"/>
                  <a:gd name="connsiteY62" fmla="*/ 203461 h 1763852"/>
                  <a:gd name="connsiteX63" fmla="*/ 713890 w 1152601"/>
                  <a:gd name="connsiteY63" fmla="*/ 240678 h 1763852"/>
                  <a:gd name="connsiteX64" fmla="*/ 743665 w 1152601"/>
                  <a:gd name="connsiteY64" fmla="*/ 240678 h 1763852"/>
                  <a:gd name="connsiteX65" fmla="*/ 761034 w 1152601"/>
                  <a:gd name="connsiteY65" fmla="*/ 220829 h 1763852"/>
                  <a:gd name="connsiteX66" fmla="*/ 778402 w 1152601"/>
                  <a:gd name="connsiteY66" fmla="*/ 203461 h 1763852"/>
                  <a:gd name="connsiteX67" fmla="*/ 778402 w 1152601"/>
                  <a:gd name="connsiteY67" fmla="*/ 193536 h 1763852"/>
                  <a:gd name="connsiteX68" fmla="*/ 761034 w 1152601"/>
                  <a:gd name="connsiteY68" fmla="*/ 178648 h 1763852"/>
                  <a:gd name="connsiteX69" fmla="*/ 775921 w 1152601"/>
                  <a:gd name="connsiteY69" fmla="*/ 158799 h 1763852"/>
                  <a:gd name="connsiteX70" fmla="*/ 746146 w 1152601"/>
                  <a:gd name="connsiteY70" fmla="*/ 106694 h 1763852"/>
                  <a:gd name="connsiteX71" fmla="*/ 733740 w 1152601"/>
                  <a:gd name="connsiteY71" fmla="*/ 84362 h 1763852"/>
                  <a:gd name="connsiteX72" fmla="*/ 731259 w 1152601"/>
                  <a:gd name="connsiteY72" fmla="*/ 24812 h 1763852"/>
                  <a:gd name="connsiteX73" fmla="*/ 765996 w 1152601"/>
                  <a:gd name="connsiteY73" fmla="*/ 24812 h 1763852"/>
                  <a:gd name="connsiteX74" fmla="*/ 820583 w 1152601"/>
                  <a:gd name="connsiteY74" fmla="*/ 0 h 1763852"/>
                  <a:gd name="connsiteX75" fmla="*/ 882614 w 1152601"/>
                  <a:gd name="connsiteY75" fmla="*/ 17369 h 1763852"/>
                  <a:gd name="connsiteX76" fmla="*/ 899983 w 1152601"/>
                  <a:gd name="connsiteY76" fmla="*/ 42180 h 1763852"/>
                  <a:gd name="connsiteX77" fmla="*/ 947126 w 1152601"/>
                  <a:gd name="connsiteY77" fmla="*/ 81880 h 1763852"/>
                  <a:gd name="connsiteX78" fmla="*/ 962013 w 1152601"/>
                  <a:gd name="connsiteY78" fmla="*/ 153836 h 1763852"/>
                  <a:gd name="connsiteX79" fmla="*/ 1014119 w 1152601"/>
                  <a:gd name="connsiteY79" fmla="*/ 203461 h 1763852"/>
                  <a:gd name="connsiteX80" fmla="*/ 1021563 w 1152601"/>
                  <a:gd name="connsiteY80" fmla="*/ 253085 h 1763852"/>
                  <a:gd name="connsiteX81" fmla="*/ 1041413 w 1152601"/>
                  <a:gd name="connsiteY81" fmla="*/ 270453 h 1763852"/>
                  <a:gd name="connsiteX82" fmla="*/ 1043894 w 1152601"/>
                  <a:gd name="connsiteY82" fmla="*/ 292785 h 1763852"/>
                  <a:gd name="connsiteX83" fmla="*/ 1068706 w 1152601"/>
                  <a:gd name="connsiteY83" fmla="*/ 315117 h 1763852"/>
                  <a:gd name="connsiteX84" fmla="*/ 1046375 w 1152601"/>
                  <a:gd name="connsiteY84" fmla="*/ 342409 h 1763852"/>
                  <a:gd name="connsiteX85" fmla="*/ 1056300 w 1152601"/>
                  <a:gd name="connsiteY85" fmla="*/ 439177 h 1763852"/>
                  <a:gd name="connsiteX86" fmla="*/ 1115850 w 1152601"/>
                  <a:gd name="connsiteY86" fmla="*/ 478876 h 1763852"/>
                  <a:gd name="connsiteX87" fmla="*/ 1150587 w 1152601"/>
                  <a:gd name="connsiteY87" fmla="*/ 506170 h 1763852"/>
                  <a:gd name="connsiteX88" fmla="*/ 1152601 w 1152601"/>
                  <a:gd name="connsiteY88" fmla="*/ 520267 h 1763852"/>
                  <a:gd name="connsiteX89" fmla="*/ 1150587 w 1152601"/>
                  <a:gd name="connsiteY89" fmla="*/ 520065 h 1763852"/>
                  <a:gd name="connsiteX90" fmla="*/ 1085082 w 1152601"/>
                  <a:gd name="connsiteY90" fmla="*/ 523043 h 1763852"/>
                  <a:gd name="connsiteX91" fmla="*/ 1067217 w 1152601"/>
                  <a:gd name="connsiteY91" fmla="*/ 549840 h 1763852"/>
                  <a:gd name="connsiteX92" fmla="*/ 1046375 w 1152601"/>
                  <a:gd name="connsiteY92" fmla="*/ 576637 h 1763852"/>
                  <a:gd name="connsiteX93" fmla="*/ 1046375 w 1152601"/>
                  <a:gd name="connsiteY93" fmla="*/ 588547 h 1763852"/>
                  <a:gd name="connsiteX94" fmla="*/ 1058285 w 1152601"/>
                  <a:gd name="connsiteY94" fmla="*/ 609389 h 1763852"/>
                  <a:gd name="connsiteX95" fmla="*/ 1031487 w 1152601"/>
                  <a:gd name="connsiteY95" fmla="*/ 651074 h 1763852"/>
                  <a:gd name="connsiteX96" fmla="*/ 980870 w 1152601"/>
                  <a:gd name="connsiteY96" fmla="*/ 668939 h 1763852"/>
                  <a:gd name="connsiteX97" fmla="*/ 971938 w 1152601"/>
                  <a:gd name="connsiteY97" fmla="*/ 710624 h 1763852"/>
                  <a:gd name="connsiteX98" fmla="*/ 968960 w 1152601"/>
                  <a:gd name="connsiteY98" fmla="*/ 734443 h 1763852"/>
                  <a:gd name="connsiteX99" fmla="*/ 948118 w 1152601"/>
                  <a:gd name="connsiteY99" fmla="*/ 734443 h 1763852"/>
                  <a:gd name="connsiteX100" fmla="*/ 915366 w 1152601"/>
                  <a:gd name="connsiteY100" fmla="*/ 773150 h 1763852"/>
                  <a:gd name="connsiteX101" fmla="*/ 900479 w 1152601"/>
                  <a:gd name="connsiteY101" fmla="*/ 802925 h 1763852"/>
                  <a:gd name="connsiteX102" fmla="*/ 900479 w 1152601"/>
                  <a:gd name="connsiteY102" fmla="*/ 850565 h 1763852"/>
                  <a:gd name="connsiteX103" fmla="*/ 876659 w 1152601"/>
                  <a:gd name="connsiteY103" fmla="*/ 871407 h 1763852"/>
                  <a:gd name="connsiteX104" fmla="*/ 820087 w 1152601"/>
                  <a:gd name="connsiteY104" fmla="*/ 859497 h 1763852"/>
                  <a:gd name="connsiteX105" fmla="*/ 799244 w 1152601"/>
                  <a:gd name="connsiteY105" fmla="*/ 901182 h 1763852"/>
                  <a:gd name="connsiteX106" fmla="*/ 778402 w 1152601"/>
                  <a:gd name="connsiteY106" fmla="*/ 910114 h 1763852"/>
                  <a:gd name="connsiteX107" fmla="*/ 781379 w 1152601"/>
                  <a:gd name="connsiteY107" fmla="*/ 948821 h 1763852"/>
                  <a:gd name="connsiteX108" fmla="*/ 769470 w 1152601"/>
                  <a:gd name="connsiteY108" fmla="*/ 975619 h 1763852"/>
                  <a:gd name="connsiteX109" fmla="*/ 778402 w 1152601"/>
                  <a:gd name="connsiteY109" fmla="*/ 1038145 h 1763852"/>
                  <a:gd name="connsiteX110" fmla="*/ 781379 w 1152601"/>
                  <a:gd name="connsiteY110" fmla="*/ 1073875 h 1763852"/>
                  <a:gd name="connsiteX111" fmla="*/ 799244 w 1152601"/>
                  <a:gd name="connsiteY111" fmla="*/ 1121515 h 1763852"/>
                  <a:gd name="connsiteX112" fmla="*/ 826042 w 1152601"/>
                  <a:gd name="connsiteY112" fmla="*/ 1124492 h 1763852"/>
                  <a:gd name="connsiteX113" fmla="*/ 852839 w 1152601"/>
                  <a:gd name="connsiteY113" fmla="*/ 1178087 h 1763852"/>
                  <a:gd name="connsiteX114" fmla="*/ 867726 w 1152601"/>
                  <a:gd name="connsiteY114" fmla="*/ 1201906 h 1763852"/>
                  <a:gd name="connsiteX115" fmla="*/ 882614 w 1152601"/>
                  <a:gd name="connsiteY115" fmla="*/ 1222749 h 1763852"/>
                  <a:gd name="connsiteX116" fmla="*/ 870704 w 1152601"/>
                  <a:gd name="connsiteY116" fmla="*/ 1273366 h 1763852"/>
                  <a:gd name="connsiteX117" fmla="*/ 852839 w 1152601"/>
                  <a:gd name="connsiteY117" fmla="*/ 1297186 h 1763852"/>
                  <a:gd name="connsiteX118" fmla="*/ 823064 w 1152601"/>
                  <a:gd name="connsiteY118" fmla="*/ 1294208 h 1763852"/>
                  <a:gd name="connsiteX119" fmla="*/ 823064 w 1152601"/>
                  <a:gd name="connsiteY119" fmla="*/ 1315050 h 1763852"/>
                  <a:gd name="connsiteX120" fmla="*/ 808177 w 1152601"/>
                  <a:gd name="connsiteY120" fmla="*/ 1335893 h 1763852"/>
                  <a:gd name="connsiteX121" fmla="*/ 829019 w 1152601"/>
                  <a:gd name="connsiteY121" fmla="*/ 1353758 h 1763852"/>
                  <a:gd name="connsiteX122" fmla="*/ 843906 w 1152601"/>
                  <a:gd name="connsiteY122" fmla="*/ 1389487 h 1763852"/>
                  <a:gd name="connsiteX123" fmla="*/ 861771 w 1152601"/>
                  <a:gd name="connsiteY123" fmla="*/ 1410330 h 1763852"/>
                  <a:gd name="connsiteX124" fmla="*/ 870704 w 1152601"/>
                  <a:gd name="connsiteY124" fmla="*/ 1437127 h 1763852"/>
                  <a:gd name="connsiteX125" fmla="*/ 869088 w 1152601"/>
                  <a:gd name="connsiteY125" fmla="*/ 1456512 h 1763852"/>
                  <a:gd name="connsiteX126" fmla="*/ 586775 w 1152601"/>
                  <a:gd name="connsiteY126" fmla="*/ 1763852 h 1763852"/>
                  <a:gd name="connsiteX0" fmla="*/ 0 w 1152601"/>
                  <a:gd name="connsiteY0" fmla="*/ 1456512 h 1456512"/>
                  <a:gd name="connsiteX1" fmla="*/ 6740 w 1152601"/>
                  <a:gd name="connsiteY1" fmla="*/ 1409337 h 1456512"/>
                  <a:gd name="connsiteX2" fmla="*/ 36515 w 1152601"/>
                  <a:gd name="connsiteY2" fmla="*/ 1379562 h 1456512"/>
                  <a:gd name="connsiteX3" fmla="*/ 76214 w 1152601"/>
                  <a:gd name="connsiteY3" fmla="*/ 1349788 h 1456512"/>
                  <a:gd name="connsiteX4" fmla="*/ 86139 w 1152601"/>
                  <a:gd name="connsiteY4" fmla="*/ 1307608 h 1456512"/>
                  <a:gd name="connsiteX5" fmla="*/ 140726 w 1152601"/>
                  <a:gd name="connsiteY5" fmla="*/ 1270388 h 1456512"/>
                  <a:gd name="connsiteX6" fmla="*/ 125839 w 1152601"/>
                  <a:gd name="connsiteY6" fmla="*/ 1240614 h 1456512"/>
                  <a:gd name="connsiteX7" fmla="*/ 165539 w 1152601"/>
                  <a:gd name="connsiteY7" fmla="*/ 1183545 h 1456512"/>
                  <a:gd name="connsiteX8" fmla="*/ 158095 w 1152601"/>
                  <a:gd name="connsiteY8" fmla="*/ 1176102 h 1456512"/>
                  <a:gd name="connsiteX9" fmla="*/ 242457 w 1152601"/>
                  <a:gd name="connsiteY9" fmla="*/ 1086778 h 1456512"/>
                  <a:gd name="connsiteX10" fmla="*/ 237494 w 1152601"/>
                  <a:gd name="connsiteY10" fmla="*/ 1032191 h 1456512"/>
                  <a:gd name="connsiteX11" fmla="*/ 212682 w 1152601"/>
                  <a:gd name="connsiteY11" fmla="*/ 992491 h 1456512"/>
                  <a:gd name="connsiteX12" fmla="*/ 232532 w 1152601"/>
                  <a:gd name="connsiteY12" fmla="*/ 982566 h 1456512"/>
                  <a:gd name="connsiteX13" fmla="*/ 202757 w 1152601"/>
                  <a:gd name="connsiteY13" fmla="*/ 932941 h 1456512"/>
                  <a:gd name="connsiteX14" fmla="*/ 222607 w 1152601"/>
                  <a:gd name="connsiteY14" fmla="*/ 913092 h 1456512"/>
                  <a:gd name="connsiteX15" fmla="*/ 351631 w 1152601"/>
                  <a:gd name="connsiteY15" fmla="*/ 811362 h 1456512"/>
                  <a:gd name="connsiteX16" fmla="*/ 331781 w 1152601"/>
                  <a:gd name="connsiteY16" fmla="*/ 798955 h 1456512"/>
                  <a:gd name="connsiteX17" fmla="*/ 279675 w 1152601"/>
                  <a:gd name="connsiteY17" fmla="*/ 801437 h 1456512"/>
                  <a:gd name="connsiteX18" fmla="*/ 215163 w 1152601"/>
                  <a:gd name="connsiteY18" fmla="*/ 818805 h 1456512"/>
                  <a:gd name="connsiteX19" fmla="*/ 108470 w 1152601"/>
                  <a:gd name="connsiteY19" fmla="*/ 843617 h 1456512"/>
                  <a:gd name="connsiteX20" fmla="*/ 103508 w 1152601"/>
                  <a:gd name="connsiteY20" fmla="*/ 868430 h 1456512"/>
                  <a:gd name="connsiteX21" fmla="*/ 93583 w 1152601"/>
                  <a:gd name="connsiteY21" fmla="*/ 908129 h 1456512"/>
                  <a:gd name="connsiteX22" fmla="*/ 43958 w 1152601"/>
                  <a:gd name="connsiteY22" fmla="*/ 915572 h 1456512"/>
                  <a:gd name="connsiteX23" fmla="*/ 56364 w 1152601"/>
                  <a:gd name="connsiteY23" fmla="*/ 875872 h 1456512"/>
                  <a:gd name="connsiteX24" fmla="*/ 34033 w 1152601"/>
                  <a:gd name="connsiteY24" fmla="*/ 851062 h 1456512"/>
                  <a:gd name="connsiteX25" fmla="*/ 56364 w 1152601"/>
                  <a:gd name="connsiteY25" fmla="*/ 833692 h 1456512"/>
                  <a:gd name="connsiteX26" fmla="*/ 93583 w 1152601"/>
                  <a:gd name="connsiteY26" fmla="*/ 803918 h 1456512"/>
                  <a:gd name="connsiteX27" fmla="*/ 143207 w 1152601"/>
                  <a:gd name="connsiteY27" fmla="*/ 786548 h 1456512"/>
                  <a:gd name="connsiteX28" fmla="*/ 205238 w 1152601"/>
                  <a:gd name="connsiteY28" fmla="*/ 751813 h 1456512"/>
                  <a:gd name="connsiteX29" fmla="*/ 239975 w 1152601"/>
                  <a:gd name="connsiteY29" fmla="*/ 707149 h 1456512"/>
                  <a:gd name="connsiteX30" fmla="*/ 279675 w 1152601"/>
                  <a:gd name="connsiteY30" fmla="*/ 674894 h 1456512"/>
                  <a:gd name="connsiteX31" fmla="*/ 282156 w 1152601"/>
                  <a:gd name="connsiteY31" fmla="*/ 602939 h 1456512"/>
                  <a:gd name="connsiteX32" fmla="*/ 299525 w 1152601"/>
                  <a:gd name="connsiteY32" fmla="*/ 580607 h 1456512"/>
                  <a:gd name="connsiteX33" fmla="*/ 232532 w 1152601"/>
                  <a:gd name="connsiteY33" fmla="*/ 491283 h 1456512"/>
                  <a:gd name="connsiteX34" fmla="*/ 192832 w 1152601"/>
                  <a:gd name="connsiteY34" fmla="*/ 491283 h 1456512"/>
                  <a:gd name="connsiteX35" fmla="*/ 182907 w 1152601"/>
                  <a:gd name="connsiteY35" fmla="*/ 463990 h 1456512"/>
                  <a:gd name="connsiteX36" fmla="*/ 182907 w 1152601"/>
                  <a:gd name="connsiteY36" fmla="*/ 436696 h 1456512"/>
                  <a:gd name="connsiteX37" fmla="*/ 130801 w 1152601"/>
                  <a:gd name="connsiteY37" fmla="*/ 409402 h 1456512"/>
                  <a:gd name="connsiteX38" fmla="*/ 101027 w 1152601"/>
                  <a:gd name="connsiteY38" fmla="*/ 394516 h 1456512"/>
                  <a:gd name="connsiteX39" fmla="*/ 76214 w 1152601"/>
                  <a:gd name="connsiteY39" fmla="*/ 382109 h 1456512"/>
                  <a:gd name="connsiteX40" fmla="*/ 76214 w 1152601"/>
                  <a:gd name="connsiteY40" fmla="*/ 302710 h 1456512"/>
                  <a:gd name="connsiteX41" fmla="*/ 50739 w 1152601"/>
                  <a:gd name="connsiteY41" fmla="*/ 272988 h 1456512"/>
                  <a:gd name="connsiteX42" fmla="*/ 150155 w 1152601"/>
                  <a:gd name="connsiteY42" fmla="*/ 275913 h 1456512"/>
                  <a:gd name="connsiteX43" fmla="*/ 168020 w 1152601"/>
                  <a:gd name="connsiteY43" fmla="*/ 258048 h 1456512"/>
                  <a:gd name="connsiteX44" fmla="*/ 159087 w 1152601"/>
                  <a:gd name="connsiteY44" fmla="*/ 198498 h 1456512"/>
                  <a:gd name="connsiteX45" fmla="*/ 245434 w 1152601"/>
                  <a:gd name="connsiteY45" fmla="*/ 165746 h 1456512"/>
                  <a:gd name="connsiteX46" fmla="*/ 236502 w 1152601"/>
                  <a:gd name="connsiteY46" fmla="*/ 141926 h 1456512"/>
                  <a:gd name="connsiteX47" fmla="*/ 260322 w 1152601"/>
                  <a:gd name="connsiteY47" fmla="*/ 118107 h 1456512"/>
                  <a:gd name="connsiteX48" fmla="*/ 349646 w 1152601"/>
                  <a:gd name="connsiteY48" fmla="*/ 115129 h 1456512"/>
                  <a:gd name="connsiteX49" fmla="*/ 376443 w 1152601"/>
                  <a:gd name="connsiteY49" fmla="*/ 46647 h 1456512"/>
                  <a:gd name="connsiteX50" fmla="*/ 400263 w 1152601"/>
                  <a:gd name="connsiteY50" fmla="*/ 64512 h 1456512"/>
                  <a:gd name="connsiteX51" fmla="*/ 438970 w 1152601"/>
                  <a:gd name="connsiteY51" fmla="*/ 49625 h 1456512"/>
                  <a:gd name="connsiteX52" fmla="*/ 477677 w 1152601"/>
                  <a:gd name="connsiteY52" fmla="*/ 97264 h 1456512"/>
                  <a:gd name="connsiteX53" fmla="*/ 513407 w 1152601"/>
                  <a:gd name="connsiteY53" fmla="*/ 109174 h 1456512"/>
                  <a:gd name="connsiteX54" fmla="*/ 569979 w 1152601"/>
                  <a:gd name="connsiteY54" fmla="*/ 127039 h 1456512"/>
                  <a:gd name="connsiteX55" fmla="*/ 556674 w 1152601"/>
                  <a:gd name="connsiteY55" fmla="*/ 122838 h 1456512"/>
                  <a:gd name="connsiteX56" fmla="*/ 565017 w 1152601"/>
                  <a:gd name="connsiteY56" fmla="*/ 146393 h 1456512"/>
                  <a:gd name="connsiteX57" fmla="*/ 619604 w 1152601"/>
                  <a:gd name="connsiteY57" fmla="*/ 151354 h 1456512"/>
                  <a:gd name="connsiteX58" fmla="*/ 629529 w 1152601"/>
                  <a:gd name="connsiteY58" fmla="*/ 181129 h 1456512"/>
                  <a:gd name="connsiteX59" fmla="*/ 656822 w 1152601"/>
                  <a:gd name="connsiteY59" fmla="*/ 200979 h 1456512"/>
                  <a:gd name="connsiteX60" fmla="*/ 681634 w 1152601"/>
                  <a:gd name="connsiteY60" fmla="*/ 196018 h 1456512"/>
                  <a:gd name="connsiteX61" fmla="*/ 694041 w 1152601"/>
                  <a:gd name="connsiteY61" fmla="*/ 203461 h 1456512"/>
                  <a:gd name="connsiteX62" fmla="*/ 699003 w 1152601"/>
                  <a:gd name="connsiteY62" fmla="*/ 203461 h 1456512"/>
                  <a:gd name="connsiteX63" fmla="*/ 713890 w 1152601"/>
                  <a:gd name="connsiteY63" fmla="*/ 240678 h 1456512"/>
                  <a:gd name="connsiteX64" fmla="*/ 743665 w 1152601"/>
                  <a:gd name="connsiteY64" fmla="*/ 240678 h 1456512"/>
                  <a:gd name="connsiteX65" fmla="*/ 761034 w 1152601"/>
                  <a:gd name="connsiteY65" fmla="*/ 220829 h 1456512"/>
                  <a:gd name="connsiteX66" fmla="*/ 778402 w 1152601"/>
                  <a:gd name="connsiteY66" fmla="*/ 203461 h 1456512"/>
                  <a:gd name="connsiteX67" fmla="*/ 778402 w 1152601"/>
                  <a:gd name="connsiteY67" fmla="*/ 193536 h 1456512"/>
                  <a:gd name="connsiteX68" fmla="*/ 761034 w 1152601"/>
                  <a:gd name="connsiteY68" fmla="*/ 178648 h 1456512"/>
                  <a:gd name="connsiteX69" fmla="*/ 775921 w 1152601"/>
                  <a:gd name="connsiteY69" fmla="*/ 158799 h 1456512"/>
                  <a:gd name="connsiteX70" fmla="*/ 746146 w 1152601"/>
                  <a:gd name="connsiteY70" fmla="*/ 106694 h 1456512"/>
                  <a:gd name="connsiteX71" fmla="*/ 733740 w 1152601"/>
                  <a:gd name="connsiteY71" fmla="*/ 84362 h 1456512"/>
                  <a:gd name="connsiteX72" fmla="*/ 731259 w 1152601"/>
                  <a:gd name="connsiteY72" fmla="*/ 24812 h 1456512"/>
                  <a:gd name="connsiteX73" fmla="*/ 765996 w 1152601"/>
                  <a:gd name="connsiteY73" fmla="*/ 24812 h 1456512"/>
                  <a:gd name="connsiteX74" fmla="*/ 820583 w 1152601"/>
                  <a:gd name="connsiteY74" fmla="*/ 0 h 1456512"/>
                  <a:gd name="connsiteX75" fmla="*/ 882614 w 1152601"/>
                  <a:gd name="connsiteY75" fmla="*/ 17369 h 1456512"/>
                  <a:gd name="connsiteX76" fmla="*/ 899983 w 1152601"/>
                  <a:gd name="connsiteY76" fmla="*/ 42180 h 1456512"/>
                  <a:gd name="connsiteX77" fmla="*/ 947126 w 1152601"/>
                  <a:gd name="connsiteY77" fmla="*/ 81880 h 1456512"/>
                  <a:gd name="connsiteX78" fmla="*/ 962013 w 1152601"/>
                  <a:gd name="connsiteY78" fmla="*/ 153836 h 1456512"/>
                  <a:gd name="connsiteX79" fmla="*/ 1014119 w 1152601"/>
                  <a:gd name="connsiteY79" fmla="*/ 203461 h 1456512"/>
                  <a:gd name="connsiteX80" fmla="*/ 1021563 w 1152601"/>
                  <a:gd name="connsiteY80" fmla="*/ 253085 h 1456512"/>
                  <a:gd name="connsiteX81" fmla="*/ 1041413 w 1152601"/>
                  <a:gd name="connsiteY81" fmla="*/ 270453 h 1456512"/>
                  <a:gd name="connsiteX82" fmla="*/ 1043894 w 1152601"/>
                  <a:gd name="connsiteY82" fmla="*/ 292785 h 1456512"/>
                  <a:gd name="connsiteX83" fmla="*/ 1068706 w 1152601"/>
                  <a:gd name="connsiteY83" fmla="*/ 315117 h 1456512"/>
                  <a:gd name="connsiteX84" fmla="*/ 1046375 w 1152601"/>
                  <a:gd name="connsiteY84" fmla="*/ 342409 h 1456512"/>
                  <a:gd name="connsiteX85" fmla="*/ 1056300 w 1152601"/>
                  <a:gd name="connsiteY85" fmla="*/ 439177 h 1456512"/>
                  <a:gd name="connsiteX86" fmla="*/ 1115850 w 1152601"/>
                  <a:gd name="connsiteY86" fmla="*/ 478876 h 1456512"/>
                  <a:gd name="connsiteX87" fmla="*/ 1150587 w 1152601"/>
                  <a:gd name="connsiteY87" fmla="*/ 506170 h 1456512"/>
                  <a:gd name="connsiteX88" fmla="*/ 1152601 w 1152601"/>
                  <a:gd name="connsiteY88" fmla="*/ 520267 h 1456512"/>
                  <a:gd name="connsiteX89" fmla="*/ 1150587 w 1152601"/>
                  <a:gd name="connsiteY89" fmla="*/ 520065 h 1456512"/>
                  <a:gd name="connsiteX90" fmla="*/ 1085082 w 1152601"/>
                  <a:gd name="connsiteY90" fmla="*/ 523043 h 1456512"/>
                  <a:gd name="connsiteX91" fmla="*/ 1067217 w 1152601"/>
                  <a:gd name="connsiteY91" fmla="*/ 549840 h 1456512"/>
                  <a:gd name="connsiteX92" fmla="*/ 1046375 w 1152601"/>
                  <a:gd name="connsiteY92" fmla="*/ 576637 h 1456512"/>
                  <a:gd name="connsiteX93" fmla="*/ 1046375 w 1152601"/>
                  <a:gd name="connsiteY93" fmla="*/ 588547 h 1456512"/>
                  <a:gd name="connsiteX94" fmla="*/ 1058285 w 1152601"/>
                  <a:gd name="connsiteY94" fmla="*/ 609389 h 1456512"/>
                  <a:gd name="connsiteX95" fmla="*/ 1031487 w 1152601"/>
                  <a:gd name="connsiteY95" fmla="*/ 651074 h 1456512"/>
                  <a:gd name="connsiteX96" fmla="*/ 980870 w 1152601"/>
                  <a:gd name="connsiteY96" fmla="*/ 668939 h 1456512"/>
                  <a:gd name="connsiteX97" fmla="*/ 971938 w 1152601"/>
                  <a:gd name="connsiteY97" fmla="*/ 710624 h 1456512"/>
                  <a:gd name="connsiteX98" fmla="*/ 968960 w 1152601"/>
                  <a:gd name="connsiteY98" fmla="*/ 734443 h 1456512"/>
                  <a:gd name="connsiteX99" fmla="*/ 948118 w 1152601"/>
                  <a:gd name="connsiteY99" fmla="*/ 734443 h 1456512"/>
                  <a:gd name="connsiteX100" fmla="*/ 915366 w 1152601"/>
                  <a:gd name="connsiteY100" fmla="*/ 773150 h 1456512"/>
                  <a:gd name="connsiteX101" fmla="*/ 900479 w 1152601"/>
                  <a:gd name="connsiteY101" fmla="*/ 802925 h 1456512"/>
                  <a:gd name="connsiteX102" fmla="*/ 900479 w 1152601"/>
                  <a:gd name="connsiteY102" fmla="*/ 850565 h 1456512"/>
                  <a:gd name="connsiteX103" fmla="*/ 876659 w 1152601"/>
                  <a:gd name="connsiteY103" fmla="*/ 871407 h 1456512"/>
                  <a:gd name="connsiteX104" fmla="*/ 820087 w 1152601"/>
                  <a:gd name="connsiteY104" fmla="*/ 859497 h 1456512"/>
                  <a:gd name="connsiteX105" fmla="*/ 799244 w 1152601"/>
                  <a:gd name="connsiteY105" fmla="*/ 901182 h 1456512"/>
                  <a:gd name="connsiteX106" fmla="*/ 778402 w 1152601"/>
                  <a:gd name="connsiteY106" fmla="*/ 910114 h 1456512"/>
                  <a:gd name="connsiteX107" fmla="*/ 781379 w 1152601"/>
                  <a:gd name="connsiteY107" fmla="*/ 948821 h 1456512"/>
                  <a:gd name="connsiteX108" fmla="*/ 769470 w 1152601"/>
                  <a:gd name="connsiteY108" fmla="*/ 975619 h 1456512"/>
                  <a:gd name="connsiteX109" fmla="*/ 778402 w 1152601"/>
                  <a:gd name="connsiteY109" fmla="*/ 1038145 h 1456512"/>
                  <a:gd name="connsiteX110" fmla="*/ 781379 w 1152601"/>
                  <a:gd name="connsiteY110" fmla="*/ 1073875 h 1456512"/>
                  <a:gd name="connsiteX111" fmla="*/ 799244 w 1152601"/>
                  <a:gd name="connsiteY111" fmla="*/ 1121515 h 1456512"/>
                  <a:gd name="connsiteX112" fmla="*/ 826042 w 1152601"/>
                  <a:gd name="connsiteY112" fmla="*/ 1124492 h 1456512"/>
                  <a:gd name="connsiteX113" fmla="*/ 852839 w 1152601"/>
                  <a:gd name="connsiteY113" fmla="*/ 1178087 h 1456512"/>
                  <a:gd name="connsiteX114" fmla="*/ 867726 w 1152601"/>
                  <a:gd name="connsiteY114" fmla="*/ 1201906 h 1456512"/>
                  <a:gd name="connsiteX115" fmla="*/ 882614 w 1152601"/>
                  <a:gd name="connsiteY115" fmla="*/ 1222749 h 1456512"/>
                  <a:gd name="connsiteX116" fmla="*/ 870704 w 1152601"/>
                  <a:gd name="connsiteY116" fmla="*/ 1273366 h 1456512"/>
                  <a:gd name="connsiteX117" fmla="*/ 852839 w 1152601"/>
                  <a:gd name="connsiteY117" fmla="*/ 1297186 h 1456512"/>
                  <a:gd name="connsiteX118" fmla="*/ 823064 w 1152601"/>
                  <a:gd name="connsiteY118" fmla="*/ 1294208 h 1456512"/>
                  <a:gd name="connsiteX119" fmla="*/ 823064 w 1152601"/>
                  <a:gd name="connsiteY119" fmla="*/ 1315050 h 1456512"/>
                  <a:gd name="connsiteX120" fmla="*/ 808177 w 1152601"/>
                  <a:gd name="connsiteY120" fmla="*/ 1335893 h 1456512"/>
                  <a:gd name="connsiteX121" fmla="*/ 829019 w 1152601"/>
                  <a:gd name="connsiteY121" fmla="*/ 1353758 h 1456512"/>
                  <a:gd name="connsiteX122" fmla="*/ 843906 w 1152601"/>
                  <a:gd name="connsiteY122" fmla="*/ 1389487 h 1456512"/>
                  <a:gd name="connsiteX123" fmla="*/ 861771 w 1152601"/>
                  <a:gd name="connsiteY123" fmla="*/ 1410330 h 1456512"/>
                  <a:gd name="connsiteX124" fmla="*/ 870704 w 1152601"/>
                  <a:gd name="connsiteY124" fmla="*/ 1437127 h 1456512"/>
                  <a:gd name="connsiteX125" fmla="*/ 869088 w 1152601"/>
                  <a:gd name="connsiteY125" fmla="*/ 1456512 h 145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152601" h="1456512">
                    <a:moveTo>
                      <a:pt x="0" y="1456512"/>
                    </a:moveTo>
                    <a:lnTo>
                      <a:pt x="6740" y="1409337"/>
                    </a:lnTo>
                    <a:lnTo>
                      <a:pt x="36515" y="1379562"/>
                    </a:lnTo>
                    <a:lnTo>
                      <a:pt x="76214" y="1349788"/>
                    </a:lnTo>
                    <a:lnTo>
                      <a:pt x="86139" y="1307608"/>
                    </a:lnTo>
                    <a:lnTo>
                      <a:pt x="140726" y="1270388"/>
                    </a:lnTo>
                    <a:lnTo>
                      <a:pt x="125839" y="1240614"/>
                    </a:lnTo>
                    <a:lnTo>
                      <a:pt x="165539" y="1183545"/>
                    </a:lnTo>
                    <a:lnTo>
                      <a:pt x="158095" y="1176102"/>
                    </a:lnTo>
                    <a:lnTo>
                      <a:pt x="242457" y="1086778"/>
                    </a:lnTo>
                    <a:lnTo>
                      <a:pt x="237494" y="1032191"/>
                    </a:lnTo>
                    <a:lnTo>
                      <a:pt x="212682" y="992491"/>
                    </a:lnTo>
                    <a:lnTo>
                      <a:pt x="232532" y="982566"/>
                    </a:lnTo>
                    <a:lnTo>
                      <a:pt x="202757" y="932941"/>
                    </a:lnTo>
                    <a:lnTo>
                      <a:pt x="222607" y="913092"/>
                    </a:lnTo>
                    <a:lnTo>
                      <a:pt x="351631" y="811362"/>
                    </a:lnTo>
                    <a:lnTo>
                      <a:pt x="331781" y="798955"/>
                    </a:lnTo>
                    <a:lnTo>
                      <a:pt x="279675" y="801437"/>
                    </a:lnTo>
                    <a:lnTo>
                      <a:pt x="215163" y="818805"/>
                    </a:lnTo>
                    <a:lnTo>
                      <a:pt x="108470" y="843617"/>
                    </a:lnTo>
                    <a:lnTo>
                      <a:pt x="103508" y="868430"/>
                    </a:lnTo>
                    <a:lnTo>
                      <a:pt x="93583" y="908129"/>
                    </a:lnTo>
                    <a:lnTo>
                      <a:pt x="43958" y="915572"/>
                    </a:lnTo>
                    <a:lnTo>
                      <a:pt x="56364" y="875872"/>
                    </a:lnTo>
                    <a:lnTo>
                      <a:pt x="34033" y="851062"/>
                    </a:lnTo>
                    <a:lnTo>
                      <a:pt x="56364" y="833692"/>
                    </a:lnTo>
                    <a:lnTo>
                      <a:pt x="93583" y="803918"/>
                    </a:lnTo>
                    <a:lnTo>
                      <a:pt x="143207" y="786548"/>
                    </a:lnTo>
                    <a:lnTo>
                      <a:pt x="205238" y="751813"/>
                    </a:lnTo>
                    <a:lnTo>
                      <a:pt x="239975" y="707149"/>
                    </a:lnTo>
                    <a:lnTo>
                      <a:pt x="279675" y="674894"/>
                    </a:lnTo>
                    <a:lnTo>
                      <a:pt x="282156" y="602939"/>
                    </a:lnTo>
                    <a:lnTo>
                      <a:pt x="299525" y="580607"/>
                    </a:lnTo>
                    <a:lnTo>
                      <a:pt x="232532" y="491283"/>
                    </a:lnTo>
                    <a:lnTo>
                      <a:pt x="192832" y="491283"/>
                    </a:lnTo>
                    <a:lnTo>
                      <a:pt x="182907" y="463990"/>
                    </a:lnTo>
                    <a:lnTo>
                      <a:pt x="182907" y="436696"/>
                    </a:lnTo>
                    <a:lnTo>
                      <a:pt x="130801" y="409402"/>
                    </a:lnTo>
                    <a:lnTo>
                      <a:pt x="101027" y="394516"/>
                    </a:lnTo>
                    <a:lnTo>
                      <a:pt x="76214" y="382109"/>
                    </a:lnTo>
                    <a:lnTo>
                      <a:pt x="76214" y="302710"/>
                    </a:lnTo>
                    <a:lnTo>
                      <a:pt x="50739" y="272988"/>
                    </a:lnTo>
                    <a:lnTo>
                      <a:pt x="150155" y="275913"/>
                    </a:lnTo>
                    <a:lnTo>
                      <a:pt x="168020" y="258048"/>
                    </a:lnTo>
                    <a:lnTo>
                      <a:pt x="159087" y="198498"/>
                    </a:lnTo>
                    <a:lnTo>
                      <a:pt x="245434" y="165746"/>
                    </a:lnTo>
                    <a:lnTo>
                      <a:pt x="236502" y="141926"/>
                    </a:lnTo>
                    <a:lnTo>
                      <a:pt x="260322" y="118107"/>
                    </a:lnTo>
                    <a:lnTo>
                      <a:pt x="349646" y="115129"/>
                    </a:lnTo>
                    <a:lnTo>
                      <a:pt x="376443" y="46647"/>
                    </a:lnTo>
                    <a:lnTo>
                      <a:pt x="400263" y="64512"/>
                    </a:lnTo>
                    <a:lnTo>
                      <a:pt x="438970" y="49625"/>
                    </a:lnTo>
                    <a:lnTo>
                      <a:pt x="477677" y="97264"/>
                    </a:lnTo>
                    <a:lnTo>
                      <a:pt x="513407" y="109174"/>
                    </a:lnTo>
                    <a:lnTo>
                      <a:pt x="569979" y="127039"/>
                    </a:lnTo>
                    <a:lnTo>
                      <a:pt x="556674" y="122838"/>
                    </a:lnTo>
                    <a:lnTo>
                      <a:pt x="565017" y="146393"/>
                    </a:lnTo>
                    <a:lnTo>
                      <a:pt x="619604" y="151354"/>
                    </a:lnTo>
                    <a:lnTo>
                      <a:pt x="629529" y="181129"/>
                    </a:lnTo>
                    <a:lnTo>
                      <a:pt x="656822" y="200979"/>
                    </a:lnTo>
                    <a:lnTo>
                      <a:pt x="681634" y="196018"/>
                    </a:lnTo>
                    <a:lnTo>
                      <a:pt x="694041" y="203461"/>
                    </a:lnTo>
                    <a:lnTo>
                      <a:pt x="699003" y="203461"/>
                    </a:lnTo>
                    <a:lnTo>
                      <a:pt x="713890" y="240678"/>
                    </a:lnTo>
                    <a:lnTo>
                      <a:pt x="743665" y="240678"/>
                    </a:lnTo>
                    <a:lnTo>
                      <a:pt x="761034" y="220829"/>
                    </a:lnTo>
                    <a:lnTo>
                      <a:pt x="778402" y="203461"/>
                    </a:lnTo>
                    <a:lnTo>
                      <a:pt x="778402" y="193536"/>
                    </a:lnTo>
                    <a:lnTo>
                      <a:pt x="761034" y="178648"/>
                    </a:lnTo>
                    <a:lnTo>
                      <a:pt x="775921" y="158799"/>
                    </a:lnTo>
                    <a:lnTo>
                      <a:pt x="746146" y="106694"/>
                    </a:lnTo>
                    <a:lnTo>
                      <a:pt x="733740" y="84362"/>
                    </a:lnTo>
                    <a:lnTo>
                      <a:pt x="731259" y="24812"/>
                    </a:lnTo>
                    <a:lnTo>
                      <a:pt x="765996" y="24812"/>
                    </a:lnTo>
                    <a:lnTo>
                      <a:pt x="820583" y="0"/>
                    </a:lnTo>
                    <a:lnTo>
                      <a:pt x="882614" y="17369"/>
                    </a:lnTo>
                    <a:lnTo>
                      <a:pt x="899983" y="42180"/>
                    </a:lnTo>
                    <a:lnTo>
                      <a:pt x="947126" y="81880"/>
                    </a:lnTo>
                    <a:lnTo>
                      <a:pt x="962013" y="153836"/>
                    </a:lnTo>
                    <a:lnTo>
                      <a:pt x="1014119" y="203461"/>
                    </a:lnTo>
                    <a:lnTo>
                      <a:pt x="1021563" y="253085"/>
                    </a:lnTo>
                    <a:lnTo>
                      <a:pt x="1041413" y="270453"/>
                    </a:lnTo>
                    <a:lnTo>
                      <a:pt x="1043894" y="292785"/>
                    </a:lnTo>
                    <a:lnTo>
                      <a:pt x="1068706" y="315117"/>
                    </a:lnTo>
                    <a:lnTo>
                      <a:pt x="1046375" y="342409"/>
                    </a:lnTo>
                    <a:lnTo>
                      <a:pt x="1056300" y="439177"/>
                    </a:lnTo>
                    <a:lnTo>
                      <a:pt x="1115850" y="478876"/>
                    </a:lnTo>
                    <a:lnTo>
                      <a:pt x="1150587" y="506170"/>
                    </a:lnTo>
                    <a:lnTo>
                      <a:pt x="1152601" y="520267"/>
                    </a:lnTo>
                    <a:lnTo>
                      <a:pt x="1150587" y="520065"/>
                    </a:lnTo>
                    <a:lnTo>
                      <a:pt x="1085082" y="523043"/>
                    </a:lnTo>
                    <a:lnTo>
                      <a:pt x="1067217" y="549840"/>
                    </a:lnTo>
                    <a:lnTo>
                      <a:pt x="1046375" y="576637"/>
                    </a:lnTo>
                    <a:lnTo>
                      <a:pt x="1046375" y="588547"/>
                    </a:lnTo>
                    <a:lnTo>
                      <a:pt x="1058285" y="609389"/>
                    </a:lnTo>
                    <a:lnTo>
                      <a:pt x="1031487" y="651074"/>
                    </a:lnTo>
                    <a:lnTo>
                      <a:pt x="980870" y="668939"/>
                    </a:lnTo>
                    <a:lnTo>
                      <a:pt x="971938" y="710624"/>
                    </a:lnTo>
                    <a:lnTo>
                      <a:pt x="968960" y="734443"/>
                    </a:lnTo>
                    <a:lnTo>
                      <a:pt x="948118" y="734443"/>
                    </a:lnTo>
                    <a:lnTo>
                      <a:pt x="915366" y="773150"/>
                    </a:lnTo>
                    <a:lnTo>
                      <a:pt x="900479" y="802925"/>
                    </a:lnTo>
                    <a:lnTo>
                      <a:pt x="900479" y="850565"/>
                    </a:lnTo>
                    <a:lnTo>
                      <a:pt x="876659" y="871407"/>
                    </a:lnTo>
                    <a:lnTo>
                      <a:pt x="820087" y="859497"/>
                    </a:lnTo>
                    <a:lnTo>
                      <a:pt x="799244" y="901182"/>
                    </a:lnTo>
                    <a:lnTo>
                      <a:pt x="778402" y="910114"/>
                    </a:lnTo>
                    <a:lnTo>
                      <a:pt x="781379" y="948821"/>
                    </a:lnTo>
                    <a:lnTo>
                      <a:pt x="769470" y="975619"/>
                    </a:lnTo>
                    <a:lnTo>
                      <a:pt x="778402" y="1038145"/>
                    </a:lnTo>
                    <a:lnTo>
                      <a:pt x="781379" y="1073875"/>
                    </a:lnTo>
                    <a:lnTo>
                      <a:pt x="799244" y="1121515"/>
                    </a:lnTo>
                    <a:lnTo>
                      <a:pt x="826042" y="1124492"/>
                    </a:lnTo>
                    <a:lnTo>
                      <a:pt x="852839" y="1178087"/>
                    </a:lnTo>
                    <a:lnTo>
                      <a:pt x="867726" y="1201906"/>
                    </a:lnTo>
                    <a:lnTo>
                      <a:pt x="882614" y="1222749"/>
                    </a:lnTo>
                    <a:lnTo>
                      <a:pt x="870704" y="1273366"/>
                    </a:lnTo>
                    <a:lnTo>
                      <a:pt x="852839" y="1297186"/>
                    </a:lnTo>
                    <a:lnTo>
                      <a:pt x="823064" y="1294208"/>
                    </a:lnTo>
                    <a:lnTo>
                      <a:pt x="823064" y="1315050"/>
                    </a:lnTo>
                    <a:lnTo>
                      <a:pt x="808177" y="1335893"/>
                    </a:lnTo>
                    <a:lnTo>
                      <a:pt x="829019" y="1353758"/>
                    </a:lnTo>
                    <a:lnTo>
                      <a:pt x="843906" y="1389487"/>
                    </a:lnTo>
                    <a:lnTo>
                      <a:pt x="861771" y="1410330"/>
                    </a:lnTo>
                    <a:lnTo>
                      <a:pt x="870704" y="1437127"/>
                    </a:lnTo>
                    <a:lnTo>
                      <a:pt x="869088" y="145651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3AED5D9D-F56B-6439-4924-D90714679E0D}"/>
                  </a:ext>
                </a:extLst>
              </p:cNvPr>
              <p:cNvSpPr/>
              <p:nvPr/>
            </p:nvSpPr>
            <p:spPr>
              <a:xfrm>
                <a:off x="1654119" y="3462429"/>
                <a:ext cx="116618" cy="89357"/>
              </a:xfrm>
              <a:custGeom>
                <a:avLst/>
                <a:gdLst>
                  <a:gd name="connsiteX0" fmla="*/ 84362 w 116618"/>
                  <a:gd name="connsiteY0" fmla="*/ 0 h 89357"/>
                  <a:gd name="connsiteX1" fmla="*/ 112897 w 116618"/>
                  <a:gd name="connsiteY1" fmla="*/ 38459 h 89357"/>
                  <a:gd name="connsiteX2" fmla="*/ 116618 w 116618"/>
                  <a:gd name="connsiteY2" fmla="*/ 57068 h 89357"/>
                  <a:gd name="connsiteX3" fmla="*/ 104212 w 116618"/>
                  <a:gd name="connsiteY3" fmla="*/ 75678 h 89357"/>
                  <a:gd name="connsiteX4" fmla="*/ 108772 w 116618"/>
                  <a:gd name="connsiteY4" fmla="*/ 89357 h 89357"/>
                  <a:gd name="connsiteX5" fmla="*/ 8970 w 116618"/>
                  <a:gd name="connsiteY5" fmla="*/ 89357 h 89357"/>
                  <a:gd name="connsiteX6" fmla="*/ 8684 w 116618"/>
                  <a:gd name="connsiteY6" fmla="*/ 86843 h 89357"/>
                  <a:gd name="connsiteX7" fmla="*/ 0 w 116618"/>
                  <a:gd name="connsiteY7" fmla="*/ 66993 h 89357"/>
                  <a:gd name="connsiteX8" fmla="*/ 21091 w 116618"/>
                  <a:gd name="connsiteY8" fmla="*/ 40940 h 89357"/>
                  <a:gd name="connsiteX9" fmla="*/ 16128 w 116618"/>
                  <a:gd name="connsiteY9" fmla="*/ 29775 h 89357"/>
                  <a:gd name="connsiteX10" fmla="*/ 39700 w 116618"/>
                  <a:gd name="connsiteY10" fmla="*/ 31016 h 89357"/>
                  <a:gd name="connsiteX11" fmla="*/ 66994 w 116618"/>
                  <a:gd name="connsiteY11" fmla="*/ 38459 h 89357"/>
                  <a:gd name="connsiteX12" fmla="*/ 84362 w 116618"/>
                  <a:gd name="connsiteY12" fmla="*/ 0 h 89357"/>
                  <a:gd name="connsiteX0" fmla="*/ 84362 w 116618"/>
                  <a:gd name="connsiteY0" fmla="*/ 0 h 172950"/>
                  <a:gd name="connsiteX1" fmla="*/ 112897 w 116618"/>
                  <a:gd name="connsiteY1" fmla="*/ 38459 h 172950"/>
                  <a:gd name="connsiteX2" fmla="*/ 116618 w 116618"/>
                  <a:gd name="connsiteY2" fmla="*/ 57068 h 172950"/>
                  <a:gd name="connsiteX3" fmla="*/ 104212 w 116618"/>
                  <a:gd name="connsiteY3" fmla="*/ 75678 h 172950"/>
                  <a:gd name="connsiteX4" fmla="*/ 108772 w 116618"/>
                  <a:gd name="connsiteY4" fmla="*/ 89357 h 172950"/>
                  <a:gd name="connsiteX5" fmla="*/ 73081 w 116618"/>
                  <a:gd name="connsiteY5" fmla="*/ 172946 h 172950"/>
                  <a:gd name="connsiteX6" fmla="*/ 8970 w 116618"/>
                  <a:gd name="connsiteY6" fmla="*/ 89357 h 172950"/>
                  <a:gd name="connsiteX7" fmla="*/ 8684 w 116618"/>
                  <a:gd name="connsiteY7" fmla="*/ 86843 h 172950"/>
                  <a:gd name="connsiteX8" fmla="*/ 0 w 116618"/>
                  <a:gd name="connsiteY8" fmla="*/ 66993 h 172950"/>
                  <a:gd name="connsiteX9" fmla="*/ 21091 w 116618"/>
                  <a:gd name="connsiteY9" fmla="*/ 40940 h 172950"/>
                  <a:gd name="connsiteX10" fmla="*/ 16128 w 116618"/>
                  <a:gd name="connsiteY10" fmla="*/ 29775 h 172950"/>
                  <a:gd name="connsiteX11" fmla="*/ 39700 w 116618"/>
                  <a:gd name="connsiteY11" fmla="*/ 31016 h 172950"/>
                  <a:gd name="connsiteX12" fmla="*/ 66994 w 116618"/>
                  <a:gd name="connsiteY12" fmla="*/ 38459 h 172950"/>
                  <a:gd name="connsiteX13" fmla="*/ 84362 w 116618"/>
                  <a:gd name="connsiteY13" fmla="*/ 0 h 172950"/>
                  <a:gd name="connsiteX0" fmla="*/ 73081 w 164521"/>
                  <a:gd name="connsiteY0" fmla="*/ 172946 h 264386"/>
                  <a:gd name="connsiteX1" fmla="*/ 8970 w 164521"/>
                  <a:gd name="connsiteY1" fmla="*/ 89357 h 264386"/>
                  <a:gd name="connsiteX2" fmla="*/ 8684 w 164521"/>
                  <a:gd name="connsiteY2" fmla="*/ 86843 h 264386"/>
                  <a:gd name="connsiteX3" fmla="*/ 0 w 164521"/>
                  <a:gd name="connsiteY3" fmla="*/ 66993 h 264386"/>
                  <a:gd name="connsiteX4" fmla="*/ 21091 w 164521"/>
                  <a:gd name="connsiteY4" fmla="*/ 40940 h 264386"/>
                  <a:gd name="connsiteX5" fmla="*/ 16128 w 164521"/>
                  <a:gd name="connsiteY5" fmla="*/ 29775 h 264386"/>
                  <a:gd name="connsiteX6" fmla="*/ 39700 w 164521"/>
                  <a:gd name="connsiteY6" fmla="*/ 31016 h 264386"/>
                  <a:gd name="connsiteX7" fmla="*/ 66994 w 164521"/>
                  <a:gd name="connsiteY7" fmla="*/ 38459 h 264386"/>
                  <a:gd name="connsiteX8" fmla="*/ 84362 w 164521"/>
                  <a:gd name="connsiteY8" fmla="*/ 0 h 264386"/>
                  <a:gd name="connsiteX9" fmla="*/ 112897 w 164521"/>
                  <a:gd name="connsiteY9" fmla="*/ 38459 h 264386"/>
                  <a:gd name="connsiteX10" fmla="*/ 116618 w 164521"/>
                  <a:gd name="connsiteY10" fmla="*/ 57068 h 264386"/>
                  <a:gd name="connsiteX11" fmla="*/ 104212 w 164521"/>
                  <a:gd name="connsiteY11" fmla="*/ 75678 h 264386"/>
                  <a:gd name="connsiteX12" fmla="*/ 108772 w 164521"/>
                  <a:gd name="connsiteY12" fmla="*/ 89357 h 264386"/>
                  <a:gd name="connsiteX13" fmla="*/ 164521 w 164521"/>
                  <a:gd name="connsiteY13" fmla="*/ 264386 h 264386"/>
                  <a:gd name="connsiteX0" fmla="*/ 73081 w 116618"/>
                  <a:gd name="connsiteY0" fmla="*/ 172946 h 172946"/>
                  <a:gd name="connsiteX1" fmla="*/ 8970 w 116618"/>
                  <a:gd name="connsiteY1" fmla="*/ 89357 h 172946"/>
                  <a:gd name="connsiteX2" fmla="*/ 8684 w 116618"/>
                  <a:gd name="connsiteY2" fmla="*/ 86843 h 172946"/>
                  <a:gd name="connsiteX3" fmla="*/ 0 w 116618"/>
                  <a:gd name="connsiteY3" fmla="*/ 66993 h 172946"/>
                  <a:gd name="connsiteX4" fmla="*/ 21091 w 116618"/>
                  <a:gd name="connsiteY4" fmla="*/ 40940 h 172946"/>
                  <a:gd name="connsiteX5" fmla="*/ 16128 w 116618"/>
                  <a:gd name="connsiteY5" fmla="*/ 29775 h 172946"/>
                  <a:gd name="connsiteX6" fmla="*/ 39700 w 116618"/>
                  <a:gd name="connsiteY6" fmla="*/ 31016 h 172946"/>
                  <a:gd name="connsiteX7" fmla="*/ 66994 w 116618"/>
                  <a:gd name="connsiteY7" fmla="*/ 38459 h 172946"/>
                  <a:gd name="connsiteX8" fmla="*/ 84362 w 116618"/>
                  <a:gd name="connsiteY8" fmla="*/ 0 h 172946"/>
                  <a:gd name="connsiteX9" fmla="*/ 112897 w 116618"/>
                  <a:gd name="connsiteY9" fmla="*/ 38459 h 172946"/>
                  <a:gd name="connsiteX10" fmla="*/ 116618 w 116618"/>
                  <a:gd name="connsiteY10" fmla="*/ 57068 h 172946"/>
                  <a:gd name="connsiteX11" fmla="*/ 104212 w 116618"/>
                  <a:gd name="connsiteY11" fmla="*/ 75678 h 172946"/>
                  <a:gd name="connsiteX12" fmla="*/ 108772 w 116618"/>
                  <a:gd name="connsiteY12" fmla="*/ 89357 h 172946"/>
                  <a:gd name="connsiteX0" fmla="*/ 8970 w 116618"/>
                  <a:gd name="connsiteY0" fmla="*/ 89357 h 89357"/>
                  <a:gd name="connsiteX1" fmla="*/ 8684 w 116618"/>
                  <a:gd name="connsiteY1" fmla="*/ 86843 h 89357"/>
                  <a:gd name="connsiteX2" fmla="*/ 0 w 116618"/>
                  <a:gd name="connsiteY2" fmla="*/ 66993 h 89357"/>
                  <a:gd name="connsiteX3" fmla="*/ 21091 w 116618"/>
                  <a:gd name="connsiteY3" fmla="*/ 40940 h 89357"/>
                  <a:gd name="connsiteX4" fmla="*/ 16128 w 116618"/>
                  <a:gd name="connsiteY4" fmla="*/ 29775 h 89357"/>
                  <a:gd name="connsiteX5" fmla="*/ 39700 w 116618"/>
                  <a:gd name="connsiteY5" fmla="*/ 31016 h 89357"/>
                  <a:gd name="connsiteX6" fmla="*/ 66994 w 116618"/>
                  <a:gd name="connsiteY6" fmla="*/ 38459 h 89357"/>
                  <a:gd name="connsiteX7" fmla="*/ 84362 w 116618"/>
                  <a:gd name="connsiteY7" fmla="*/ 0 h 89357"/>
                  <a:gd name="connsiteX8" fmla="*/ 112897 w 116618"/>
                  <a:gd name="connsiteY8" fmla="*/ 38459 h 89357"/>
                  <a:gd name="connsiteX9" fmla="*/ 116618 w 116618"/>
                  <a:gd name="connsiteY9" fmla="*/ 57068 h 89357"/>
                  <a:gd name="connsiteX10" fmla="*/ 104212 w 116618"/>
                  <a:gd name="connsiteY10" fmla="*/ 75678 h 89357"/>
                  <a:gd name="connsiteX11" fmla="*/ 108772 w 116618"/>
                  <a:gd name="connsiteY11" fmla="*/ 89357 h 8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618" h="89357">
                    <a:moveTo>
                      <a:pt x="8970" y="89357"/>
                    </a:moveTo>
                    <a:cubicBezTo>
                      <a:pt x="8875" y="88519"/>
                      <a:pt x="8779" y="87681"/>
                      <a:pt x="8684" y="86843"/>
                    </a:cubicBezTo>
                    <a:lnTo>
                      <a:pt x="0" y="66993"/>
                    </a:lnTo>
                    <a:lnTo>
                      <a:pt x="21091" y="40940"/>
                    </a:lnTo>
                    <a:lnTo>
                      <a:pt x="16128" y="29775"/>
                    </a:lnTo>
                    <a:lnTo>
                      <a:pt x="39700" y="31016"/>
                    </a:lnTo>
                    <a:lnTo>
                      <a:pt x="66994" y="38459"/>
                    </a:lnTo>
                    <a:lnTo>
                      <a:pt x="84362" y="0"/>
                    </a:lnTo>
                    <a:lnTo>
                      <a:pt x="112897" y="38459"/>
                    </a:lnTo>
                    <a:lnTo>
                      <a:pt x="116618" y="57068"/>
                    </a:lnTo>
                    <a:lnTo>
                      <a:pt x="104212" y="75678"/>
                    </a:lnTo>
                    <a:lnTo>
                      <a:pt x="108772" y="8935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EEBC8A60-52CF-45AF-B58B-A3546A6585D6}"/>
                  </a:ext>
                </a:extLst>
              </p:cNvPr>
              <p:cNvSpPr/>
              <p:nvPr/>
            </p:nvSpPr>
            <p:spPr>
              <a:xfrm>
                <a:off x="2617343" y="844550"/>
                <a:ext cx="754507" cy="201660"/>
              </a:xfrm>
              <a:custGeom>
                <a:avLst/>
                <a:gdLst>
                  <a:gd name="connsiteX0" fmla="*/ 0 w 754507"/>
                  <a:gd name="connsiteY0" fmla="*/ 0 h 201660"/>
                  <a:gd name="connsiteX1" fmla="*/ 754507 w 754507"/>
                  <a:gd name="connsiteY1" fmla="*/ 0 h 201660"/>
                  <a:gd name="connsiteX2" fmla="*/ 754507 w 754507"/>
                  <a:gd name="connsiteY2" fmla="*/ 84651 h 201660"/>
                  <a:gd name="connsiteX3" fmla="*/ 731700 w 754507"/>
                  <a:gd name="connsiteY3" fmla="*/ 79583 h 201660"/>
                  <a:gd name="connsiteX4" fmla="*/ 681083 w 754507"/>
                  <a:gd name="connsiteY4" fmla="*/ 52786 h 201660"/>
                  <a:gd name="connsiteX5" fmla="*/ 681083 w 754507"/>
                  <a:gd name="connsiteY5" fmla="*/ 82561 h 201660"/>
                  <a:gd name="connsiteX6" fmla="*/ 672151 w 754507"/>
                  <a:gd name="connsiteY6" fmla="*/ 97448 h 201660"/>
                  <a:gd name="connsiteX7" fmla="*/ 633444 w 754507"/>
                  <a:gd name="connsiteY7" fmla="*/ 121268 h 201660"/>
                  <a:gd name="connsiteX8" fmla="*/ 621534 w 754507"/>
                  <a:gd name="connsiteY8" fmla="*/ 88516 h 201660"/>
                  <a:gd name="connsiteX9" fmla="*/ 606646 w 754507"/>
                  <a:gd name="connsiteY9" fmla="*/ 52786 h 201660"/>
                  <a:gd name="connsiteX10" fmla="*/ 591759 w 754507"/>
                  <a:gd name="connsiteY10" fmla="*/ 52786 h 201660"/>
                  <a:gd name="connsiteX11" fmla="*/ 567939 w 754507"/>
                  <a:gd name="connsiteY11" fmla="*/ 100426 h 201660"/>
                  <a:gd name="connsiteX12" fmla="*/ 541142 w 754507"/>
                  <a:gd name="connsiteY12" fmla="*/ 133178 h 201660"/>
                  <a:gd name="connsiteX13" fmla="*/ 535187 w 754507"/>
                  <a:gd name="connsiteY13" fmla="*/ 148065 h 201660"/>
                  <a:gd name="connsiteX14" fmla="*/ 439908 w 754507"/>
                  <a:gd name="connsiteY14" fmla="*/ 201660 h 201660"/>
                  <a:gd name="connsiteX15" fmla="*/ 380358 w 754507"/>
                  <a:gd name="connsiteY15" fmla="*/ 174863 h 201660"/>
                  <a:gd name="connsiteX16" fmla="*/ 344629 w 754507"/>
                  <a:gd name="connsiteY16" fmla="*/ 192727 h 201660"/>
                  <a:gd name="connsiteX17" fmla="*/ 320809 w 754507"/>
                  <a:gd name="connsiteY17" fmla="*/ 162953 h 201660"/>
                  <a:gd name="connsiteX18" fmla="*/ 329741 w 754507"/>
                  <a:gd name="connsiteY18" fmla="*/ 136155 h 201660"/>
                  <a:gd name="connsiteX19" fmla="*/ 305921 w 754507"/>
                  <a:gd name="connsiteY19" fmla="*/ 106381 h 201660"/>
                  <a:gd name="connsiteX20" fmla="*/ 273169 w 754507"/>
                  <a:gd name="connsiteY20" fmla="*/ 91493 h 201660"/>
                  <a:gd name="connsiteX21" fmla="*/ 243395 w 754507"/>
                  <a:gd name="connsiteY21" fmla="*/ 55764 h 201660"/>
                  <a:gd name="connsiteX22" fmla="*/ 186823 w 754507"/>
                  <a:gd name="connsiteY22" fmla="*/ 46831 h 201660"/>
                  <a:gd name="connsiteX23" fmla="*/ 157048 w 754507"/>
                  <a:gd name="connsiteY23" fmla="*/ 23011 h 201660"/>
                  <a:gd name="connsiteX24" fmla="*/ 130251 w 754507"/>
                  <a:gd name="connsiteY24" fmla="*/ 100426 h 201660"/>
                  <a:gd name="connsiteX25" fmla="*/ 109408 w 754507"/>
                  <a:gd name="connsiteY25" fmla="*/ 130201 h 201660"/>
                  <a:gd name="connsiteX26" fmla="*/ 17107 w 754507"/>
                  <a:gd name="connsiteY26" fmla="*/ 177840 h 201660"/>
                  <a:gd name="connsiteX27" fmla="*/ 8174 w 754507"/>
                  <a:gd name="connsiteY27" fmla="*/ 136155 h 201660"/>
                  <a:gd name="connsiteX28" fmla="*/ 14129 w 754507"/>
                  <a:gd name="connsiteY28" fmla="*/ 11102 h 201660"/>
                  <a:gd name="connsiteX0" fmla="*/ 0 w 764032"/>
                  <a:gd name="connsiteY0" fmla="*/ 95250 h 296910"/>
                  <a:gd name="connsiteX1" fmla="*/ 764032 w 764032"/>
                  <a:gd name="connsiteY1" fmla="*/ 0 h 296910"/>
                  <a:gd name="connsiteX2" fmla="*/ 754507 w 764032"/>
                  <a:gd name="connsiteY2" fmla="*/ 179901 h 296910"/>
                  <a:gd name="connsiteX3" fmla="*/ 731700 w 764032"/>
                  <a:gd name="connsiteY3" fmla="*/ 174833 h 296910"/>
                  <a:gd name="connsiteX4" fmla="*/ 681083 w 764032"/>
                  <a:gd name="connsiteY4" fmla="*/ 148036 h 296910"/>
                  <a:gd name="connsiteX5" fmla="*/ 681083 w 764032"/>
                  <a:gd name="connsiteY5" fmla="*/ 177811 h 296910"/>
                  <a:gd name="connsiteX6" fmla="*/ 672151 w 764032"/>
                  <a:gd name="connsiteY6" fmla="*/ 192698 h 296910"/>
                  <a:gd name="connsiteX7" fmla="*/ 633444 w 764032"/>
                  <a:gd name="connsiteY7" fmla="*/ 216518 h 296910"/>
                  <a:gd name="connsiteX8" fmla="*/ 621534 w 764032"/>
                  <a:gd name="connsiteY8" fmla="*/ 183766 h 296910"/>
                  <a:gd name="connsiteX9" fmla="*/ 606646 w 764032"/>
                  <a:gd name="connsiteY9" fmla="*/ 148036 h 296910"/>
                  <a:gd name="connsiteX10" fmla="*/ 591759 w 764032"/>
                  <a:gd name="connsiteY10" fmla="*/ 148036 h 296910"/>
                  <a:gd name="connsiteX11" fmla="*/ 567939 w 764032"/>
                  <a:gd name="connsiteY11" fmla="*/ 195676 h 296910"/>
                  <a:gd name="connsiteX12" fmla="*/ 541142 w 764032"/>
                  <a:gd name="connsiteY12" fmla="*/ 228428 h 296910"/>
                  <a:gd name="connsiteX13" fmla="*/ 535187 w 764032"/>
                  <a:gd name="connsiteY13" fmla="*/ 243315 h 296910"/>
                  <a:gd name="connsiteX14" fmla="*/ 439908 w 764032"/>
                  <a:gd name="connsiteY14" fmla="*/ 296910 h 296910"/>
                  <a:gd name="connsiteX15" fmla="*/ 380358 w 764032"/>
                  <a:gd name="connsiteY15" fmla="*/ 270113 h 296910"/>
                  <a:gd name="connsiteX16" fmla="*/ 344629 w 764032"/>
                  <a:gd name="connsiteY16" fmla="*/ 287977 h 296910"/>
                  <a:gd name="connsiteX17" fmla="*/ 320809 w 764032"/>
                  <a:gd name="connsiteY17" fmla="*/ 258203 h 296910"/>
                  <a:gd name="connsiteX18" fmla="*/ 329741 w 764032"/>
                  <a:gd name="connsiteY18" fmla="*/ 231405 h 296910"/>
                  <a:gd name="connsiteX19" fmla="*/ 305921 w 764032"/>
                  <a:gd name="connsiteY19" fmla="*/ 201631 h 296910"/>
                  <a:gd name="connsiteX20" fmla="*/ 273169 w 764032"/>
                  <a:gd name="connsiteY20" fmla="*/ 186743 h 296910"/>
                  <a:gd name="connsiteX21" fmla="*/ 243395 w 764032"/>
                  <a:gd name="connsiteY21" fmla="*/ 151014 h 296910"/>
                  <a:gd name="connsiteX22" fmla="*/ 186823 w 764032"/>
                  <a:gd name="connsiteY22" fmla="*/ 142081 h 296910"/>
                  <a:gd name="connsiteX23" fmla="*/ 157048 w 764032"/>
                  <a:gd name="connsiteY23" fmla="*/ 118261 h 296910"/>
                  <a:gd name="connsiteX24" fmla="*/ 130251 w 764032"/>
                  <a:gd name="connsiteY24" fmla="*/ 195676 h 296910"/>
                  <a:gd name="connsiteX25" fmla="*/ 109408 w 764032"/>
                  <a:gd name="connsiteY25" fmla="*/ 225451 h 296910"/>
                  <a:gd name="connsiteX26" fmla="*/ 17107 w 764032"/>
                  <a:gd name="connsiteY26" fmla="*/ 273090 h 296910"/>
                  <a:gd name="connsiteX27" fmla="*/ 8174 w 764032"/>
                  <a:gd name="connsiteY27" fmla="*/ 231405 h 296910"/>
                  <a:gd name="connsiteX28" fmla="*/ 14129 w 764032"/>
                  <a:gd name="connsiteY28" fmla="*/ 106352 h 296910"/>
                  <a:gd name="connsiteX29" fmla="*/ 0 w 764032"/>
                  <a:gd name="connsiteY29" fmla="*/ 95250 h 296910"/>
                  <a:gd name="connsiteX0" fmla="*/ 764032 w 855472"/>
                  <a:gd name="connsiteY0" fmla="*/ 0 h 296910"/>
                  <a:gd name="connsiteX1" fmla="*/ 754507 w 855472"/>
                  <a:gd name="connsiteY1" fmla="*/ 179901 h 296910"/>
                  <a:gd name="connsiteX2" fmla="*/ 731700 w 855472"/>
                  <a:gd name="connsiteY2" fmla="*/ 174833 h 296910"/>
                  <a:gd name="connsiteX3" fmla="*/ 681083 w 855472"/>
                  <a:gd name="connsiteY3" fmla="*/ 148036 h 296910"/>
                  <a:gd name="connsiteX4" fmla="*/ 681083 w 855472"/>
                  <a:gd name="connsiteY4" fmla="*/ 177811 h 296910"/>
                  <a:gd name="connsiteX5" fmla="*/ 672151 w 855472"/>
                  <a:gd name="connsiteY5" fmla="*/ 192698 h 296910"/>
                  <a:gd name="connsiteX6" fmla="*/ 633444 w 855472"/>
                  <a:gd name="connsiteY6" fmla="*/ 216518 h 296910"/>
                  <a:gd name="connsiteX7" fmla="*/ 621534 w 855472"/>
                  <a:gd name="connsiteY7" fmla="*/ 183766 h 296910"/>
                  <a:gd name="connsiteX8" fmla="*/ 606646 w 855472"/>
                  <a:gd name="connsiteY8" fmla="*/ 148036 h 296910"/>
                  <a:gd name="connsiteX9" fmla="*/ 591759 w 855472"/>
                  <a:gd name="connsiteY9" fmla="*/ 148036 h 296910"/>
                  <a:gd name="connsiteX10" fmla="*/ 567939 w 855472"/>
                  <a:gd name="connsiteY10" fmla="*/ 195676 h 296910"/>
                  <a:gd name="connsiteX11" fmla="*/ 541142 w 855472"/>
                  <a:gd name="connsiteY11" fmla="*/ 228428 h 296910"/>
                  <a:gd name="connsiteX12" fmla="*/ 535187 w 855472"/>
                  <a:gd name="connsiteY12" fmla="*/ 243315 h 296910"/>
                  <a:gd name="connsiteX13" fmla="*/ 439908 w 855472"/>
                  <a:gd name="connsiteY13" fmla="*/ 296910 h 296910"/>
                  <a:gd name="connsiteX14" fmla="*/ 380358 w 855472"/>
                  <a:gd name="connsiteY14" fmla="*/ 270113 h 296910"/>
                  <a:gd name="connsiteX15" fmla="*/ 344629 w 855472"/>
                  <a:gd name="connsiteY15" fmla="*/ 287977 h 296910"/>
                  <a:gd name="connsiteX16" fmla="*/ 320809 w 855472"/>
                  <a:gd name="connsiteY16" fmla="*/ 258203 h 296910"/>
                  <a:gd name="connsiteX17" fmla="*/ 329741 w 855472"/>
                  <a:gd name="connsiteY17" fmla="*/ 231405 h 296910"/>
                  <a:gd name="connsiteX18" fmla="*/ 305921 w 855472"/>
                  <a:gd name="connsiteY18" fmla="*/ 201631 h 296910"/>
                  <a:gd name="connsiteX19" fmla="*/ 273169 w 855472"/>
                  <a:gd name="connsiteY19" fmla="*/ 186743 h 296910"/>
                  <a:gd name="connsiteX20" fmla="*/ 243395 w 855472"/>
                  <a:gd name="connsiteY20" fmla="*/ 151014 h 296910"/>
                  <a:gd name="connsiteX21" fmla="*/ 186823 w 855472"/>
                  <a:gd name="connsiteY21" fmla="*/ 142081 h 296910"/>
                  <a:gd name="connsiteX22" fmla="*/ 157048 w 855472"/>
                  <a:gd name="connsiteY22" fmla="*/ 118261 h 296910"/>
                  <a:gd name="connsiteX23" fmla="*/ 130251 w 855472"/>
                  <a:gd name="connsiteY23" fmla="*/ 195676 h 296910"/>
                  <a:gd name="connsiteX24" fmla="*/ 109408 w 855472"/>
                  <a:gd name="connsiteY24" fmla="*/ 225451 h 296910"/>
                  <a:gd name="connsiteX25" fmla="*/ 17107 w 855472"/>
                  <a:gd name="connsiteY25" fmla="*/ 273090 h 296910"/>
                  <a:gd name="connsiteX26" fmla="*/ 8174 w 855472"/>
                  <a:gd name="connsiteY26" fmla="*/ 231405 h 296910"/>
                  <a:gd name="connsiteX27" fmla="*/ 14129 w 855472"/>
                  <a:gd name="connsiteY27" fmla="*/ 106352 h 296910"/>
                  <a:gd name="connsiteX28" fmla="*/ 0 w 855472"/>
                  <a:gd name="connsiteY28" fmla="*/ 95250 h 296910"/>
                  <a:gd name="connsiteX29" fmla="*/ 855472 w 855472"/>
                  <a:gd name="connsiteY29" fmla="*/ 91440 h 296910"/>
                  <a:gd name="connsiteX0" fmla="*/ 754507 w 855472"/>
                  <a:gd name="connsiteY0" fmla="*/ 99823 h 216832"/>
                  <a:gd name="connsiteX1" fmla="*/ 731700 w 855472"/>
                  <a:gd name="connsiteY1" fmla="*/ 94755 h 216832"/>
                  <a:gd name="connsiteX2" fmla="*/ 681083 w 855472"/>
                  <a:gd name="connsiteY2" fmla="*/ 67958 h 216832"/>
                  <a:gd name="connsiteX3" fmla="*/ 681083 w 855472"/>
                  <a:gd name="connsiteY3" fmla="*/ 97733 h 216832"/>
                  <a:gd name="connsiteX4" fmla="*/ 672151 w 855472"/>
                  <a:gd name="connsiteY4" fmla="*/ 112620 h 216832"/>
                  <a:gd name="connsiteX5" fmla="*/ 633444 w 855472"/>
                  <a:gd name="connsiteY5" fmla="*/ 136440 h 216832"/>
                  <a:gd name="connsiteX6" fmla="*/ 621534 w 855472"/>
                  <a:gd name="connsiteY6" fmla="*/ 103688 h 216832"/>
                  <a:gd name="connsiteX7" fmla="*/ 606646 w 855472"/>
                  <a:gd name="connsiteY7" fmla="*/ 67958 h 216832"/>
                  <a:gd name="connsiteX8" fmla="*/ 591759 w 855472"/>
                  <a:gd name="connsiteY8" fmla="*/ 67958 h 216832"/>
                  <a:gd name="connsiteX9" fmla="*/ 567939 w 855472"/>
                  <a:gd name="connsiteY9" fmla="*/ 115598 h 216832"/>
                  <a:gd name="connsiteX10" fmla="*/ 541142 w 855472"/>
                  <a:gd name="connsiteY10" fmla="*/ 148350 h 216832"/>
                  <a:gd name="connsiteX11" fmla="*/ 535187 w 855472"/>
                  <a:gd name="connsiteY11" fmla="*/ 163237 h 216832"/>
                  <a:gd name="connsiteX12" fmla="*/ 439908 w 855472"/>
                  <a:gd name="connsiteY12" fmla="*/ 216832 h 216832"/>
                  <a:gd name="connsiteX13" fmla="*/ 380358 w 855472"/>
                  <a:gd name="connsiteY13" fmla="*/ 190035 h 216832"/>
                  <a:gd name="connsiteX14" fmla="*/ 344629 w 855472"/>
                  <a:gd name="connsiteY14" fmla="*/ 207899 h 216832"/>
                  <a:gd name="connsiteX15" fmla="*/ 320809 w 855472"/>
                  <a:gd name="connsiteY15" fmla="*/ 178125 h 216832"/>
                  <a:gd name="connsiteX16" fmla="*/ 329741 w 855472"/>
                  <a:gd name="connsiteY16" fmla="*/ 151327 h 216832"/>
                  <a:gd name="connsiteX17" fmla="*/ 305921 w 855472"/>
                  <a:gd name="connsiteY17" fmla="*/ 121553 h 216832"/>
                  <a:gd name="connsiteX18" fmla="*/ 273169 w 855472"/>
                  <a:gd name="connsiteY18" fmla="*/ 106665 h 216832"/>
                  <a:gd name="connsiteX19" fmla="*/ 243395 w 855472"/>
                  <a:gd name="connsiteY19" fmla="*/ 70936 h 216832"/>
                  <a:gd name="connsiteX20" fmla="*/ 186823 w 855472"/>
                  <a:gd name="connsiteY20" fmla="*/ 62003 h 216832"/>
                  <a:gd name="connsiteX21" fmla="*/ 157048 w 855472"/>
                  <a:gd name="connsiteY21" fmla="*/ 38183 h 216832"/>
                  <a:gd name="connsiteX22" fmla="*/ 130251 w 855472"/>
                  <a:gd name="connsiteY22" fmla="*/ 115598 h 216832"/>
                  <a:gd name="connsiteX23" fmla="*/ 109408 w 855472"/>
                  <a:gd name="connsiteY23" fmla="*/ 145373 h 216832"/>
                  <a:gd name="connsiteX24" fmla="*/ 17107 w 855472"/>
                  <a:gd name="connsiteY24" fmla="*/ 193012 h 216832"/>
                  <a:gd name="connsiteX25" fmla="*/ 8174 w 855472"/>
                  <a:gd name="connsiteY25" fmla="*/ 151327 h 216832"/>
                  <a:gd name="connsiteX26" fmla="*/ 14129 w 855472"/>
                  <a:gd name="connsiteY26" fmla="*/ 26274 h 216832"/>
                  <a:gd name="connsiteX27" fmla="*/ 0 w 855472"/>
                  <a:gd name="connsiteY27" fmla="*/ 15172 h 216832"/>
                  <a:gd name="connsiteX28" fmla="*/ 855472 w 855472"/>
                  <a:gd name="connsiteY28" fmla="*/ 11362 h 216832"/>
                  <a:gd name="connsiteX0" fmla="*/ 754507 w 754507"/>
                  <a:gd name="connsiteY0" fmla="*/ 84651 h 201660"/>
                  <a:gd name="connsiteX1" fmla="*/ 731700 w 754507"/>
                  <a:gd name="connsiteY1" fmla="*/ 79583 h 201660"/>
                  <a:gd name="connsiteX2" fmla="*/ 681083 w 754507"/>
                  <a:gd name="connsiteY2" fmla="*/ 52786 h 201660"/>
                  <a:gd name="connsiteX3" fmla="*/ 681083 w 754507"/>
                  <a:gd name="connsiteY3" fmla="*/ 82561 h 201660"/>
                  <a:gd name="connsiteX4" fmla="*/ 672151 w 754507"/>
                  <a:gd name="connsiteY4" fmla="*/ 97448 h 201660"/>
                  <a:gd name="connsiteX5" fmla="*/ 633444 w 754507"/>
                  <a:gd name="connsiteY5" fmla="*/ 121268 h 201660"/>
                  <a:gd name="connsiteX6" fmla="*/ 621534 w 754507"/>
                  <a:gd name="connsiteY6" fmla="*/ 88516 h 201660"/>
                  <a:gd name="connsiteX7" fmla="*/ 606646 w 754507"/>
                  <a:gd name="connsiteY7" fmla="*/ 52786 h 201660"/>
                  <a:gd name="connsiteX8" fmla="*/ 591759 w 754507"/>
                  <a:gd name="connsiteY8" fmla="*/ 52786 h 201660"/>
                  <a:gd name="connsiteX9" fmla="*/ 567939 w 754507"/>
                  <a:gd name="connsiteY9" fmla="*/ 100426 h 201660"/>
                  <a:gd name="connsiteX10" fmla="*/ 541142 w 754507"/>
                  <a:gd name="connsiteY10" fmla="*/ 133178 h 201660"/>
                  <a:gd name="connsiteX11" fmla="*/ 535187 w 754507"/>
                  <a:gd name="connsiteY11" fmla="*/ 148065 h 201660"/>
                  <a:gd name="connsiteX12" fmla="*/ 439908 w 754507"/>
                  <a:gd name="connsiteY12" fmla="*/ 201660 h 201660"/>
                  <a:gd name="connsiteX13" fmla="*/ 380358 w 754507"/>
                  <a:gd name="connsiteY13" fmla="*/ 174863 h 201660"/>
                  <a:gd name="connsiteX14" fmla="*/ 344629 w 754507"/>
                  <a:gd name="connsiteY14" fmla="*/ 192727 h 201660"/>
                  <a:gd name="connsiteX15" fmla="*/ 320809 w 754507"/>
                  <a:gd name="connsiteY15" fmla="*/ 162953 h 201660"/>
                  <a:gd name="connsiteX16" fmla="*/ 329741 w 754507"/>
                  <a:gd name="connsiteY16" fmla="*/ 136155 h 201660"/>
                  <a:gd name="connsiteX17" fmla="*/ 305921 w 754507"/>
                  <a:gd name="connsiteY17" fmla="*/ 106381 h 201660"/>
                  <a:gd name="connsiteX18" fmla="*/ 273169 w 754507"/>
                  <a:gd name="connsiteY18" fmla="*/ 91493 h 201660"/>
                  <a:gd name="connsiteX19" fmla="*/ 243395 w 754507"/>
                  <a:gd name="connsiteY19" fmla="*/ 55764 h 201660"/>
                  <a:gd name="connsiteX20" fmla="*/ 186823 w 754507"/>
                  <a:gd name="connsiteY20" fmla="*/ 46831 h 201660"/>
                  <a:gd name="connsiteX21" fmla="*/ 157048 w 754507"/>
                  <a:gd name="connsiteY21" fmla="*/ 23011 h 201660"/>
                  <a:gd name="connsiteX22" fmla="*/ 130251 w 754507"/>
                  <a:gd name="connsiteY22" fmla="*/ 100426 h 201660"/>
                  <a:gd name="connsiteX23" fmla="*/ 109408 w 754507"/>
                  <a:gd name="connsiteY23" fmla="*/ 130201 h 201660"/>
                  <a:gd name="connsiteX24" fmla="*/ 17107 w 754507"/>
                  <a:gd name="connsiteY24" fmla="*/ 177840 h 201660"/>
                  <a:gd name="connsiteX25" fmla="*/ 8174 w 754507"/>
                  <a:gd name="connsiteY25" fmla="*/ 136155 h 201660"/>
                  <a:gd name="connsiteX26" fmla="*/ 14129 w 754507"/>
                  <a:gd name="connsiteY26" fmla="*/ 11102 h 201660"/>
                  <a:gd name="connsiteX27" fmla="*/ 0 w 754507"/>
                  <a:gd name="connsiteY27" fmla="*/ 0 h 20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54507" h="201660">
                    <a:moveTo>
                      <a:pt x="754507" y="84651"/>
                    </a:moveTo>
                    <a:lnTo>
                      <a:pt x="731700" y="79583"/>
                    </a:lnTo>
                    <a:lnTo>
                      <a:pt x="681083" y="52786"/>
                    </a:lnTo>
                    <a:lnTo>
                      <a:pt x="681083" y="82561"/>
                    </a:lnTo>
                    <a:lnTo>
                      <a:pt x="672151" y="97448"/>
                    </a:lnTo>
                    <a:lnTo>
                      <a:pt x="633444" y="121268"/>
                    </a:lnTo>
                    <a:lnTo>
                      <a:pt x="621534" y="88516"/>
                    </a:lnTo>
                    <a:lnTo>
                      <a:pt x="606646" y="52786"/>
                    </a:lnTo>
                    <a:lnTo>
                      <a:pt x="591759" y="52786"/>
                    </a:lnTo>
                    <a:lnTo>
                      <a:pt x="567939" y="100426"/>
                    </a:lnTo>
                    <a:lnTo>
                      <a:pt x="541142" y="133178"/>
                    </a:lnTo>
                    <a:lnTo>
                      <a:pt x="535187" y="148065"/>
                    </a:lnTo>
                    <a:lnTo>
                      <a:pt x="439908" y="201660"/>
                    </a:lnTo>
                    <a:lnTo>
                      <a:pt x="380358" y="174863"/>
                    </a:lnTo>
                    <a:lnTo>
                      <a:pt x="344629" y="192727"/>
                    </a:lnTo>
                    <a:lnTo>
                      <a:pt x="320809" y="162953"/>
                    </a:lnTo>
                    <a:lnTo>
                      <a:pt x="329741" y="136155"/>
                    </a:lnTo>
                    <a:lnTo>
                      <a:pt x="305921" y="106381"/>
                    </a:lnTo>
                    <a:lnTo>
                      <a:pt x="273169" y="91493"/>
                    </a:lnTo>
                    <a:lnTo>
                      <a:pt x="243395" y="55764"/>
                    </a:lnTo>
                    <a:lnTo>
                      <a:pt x="186823" y="46831"/>
                    </a:lnTo>
                    <a:lnTo>
                      <a:pt x="157048" y="23011"/>
                    </a:lnTo>
                    <a:lnTo>
                      <a:pt x="130251" y="100426"/>
                    </a:lnTo>
                    <a:lnTo>
                      <a:pt x="109408" y="130201"/>
                    </a:lnTo>
                    <a:lnTo>
                      <a:pt x="17107" y="177840"/>
                    </a:lnTo>
                    <a:lnTo>
                      <a:pt x="8174" y="136155"/>
                    </a:lnTo>
                    <a:lnTo>
                      <a:pt x="14129" y="1110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703C06DA-CB53-A025-E12A-34E37277A7A0}"/>
                </a:ext>
              </a:extLst>
            </p:cNvPr>
            <p:cNvGrpSpPr/>
            <p:nvPr/>
          </p:nvGrpSpPr>
          <p:grpSpPr>
            <a:xfrm>
              <a:off x="4330937" y="1456459"/>
              <a:ext cx="1155104" cy="1176153"/>
              <a:chOff x="1374377" y="1456459"/>
              <a:chExt cx="1155104" cy="1176153"/>
            </a:xfrm>
          </p:grpSpPr>
          <p:sp>
            <p:nvSpPr>
              <p:cNvPr id="591" name="正方形/長方形 590">
                <a:extLst>
                  <a:ext uri="{FF2B5EF4-FFF2-40B4-BE49-F238E27FC236}">
                    <a16:creationId xmlns:a16="http://schemas.microsoft.com/office/drawing/2014/main" id="{B82FD71B-DB3F-63E8-4E2E-3448CEE18D0F}"/>
                  </a:ext>
                </a:extLst>
              </p:cNvPr>
              <p:cNvSpPr/>
              <p:nvPr/>
            </p:nvSpPr>
            <p:spPr>
              <a:xfrm>
                <a:off x="2260175" y="1456459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4B6E355E-FD0E-33A7-3C10-1023A4BD86D1}"/>
                  </a:ext>
                </a:extLst>
              </p:cNvPr>
              <p:cNvSpPr/>
              <p:nvPr/>
            </p:nvSpPr>
            <p:spPr>
              <a:xfrm>
                <a:off x="1465531" y="1799726"/>
                <a:ext cx="423193" cy="24622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593" name="正方形/長方形 592">
                <a:extLst>
                  <a:ext uri="{FF2B5EF4-FFF2-40B4-BE49-F238E27FC236}">
                    <a16:creationId xmlns:a16="http://schemas.microsoft.com/office/drawing/2014/main" id="{4B90329D-6883-806C-4355-7FA21BA1A0E1}"/>
                  </a:ext>
                </a:extLst>
              </p:cNvPr>
              <p:cNvSpPr/>
              <p:nvPr/>
            </p:nvSpPr>
            <p:spPr>
              <a:xfrm>
                <a:off x="1374377" y="2478724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267D196C-B99E-9EF7-4227-FB423B92356D}"/>
              </a:ext>
            </a:extLst>
          </p:cNvPr>
          <p:cNvGrpSpPr/>
          <p:nvPr/>
        </p:nvGrpSpPr>
        <p:grpSpPr>
          <a:xfrm>
            <a:off x="6675328" y="844550"/>
            <a:ext cx="2586783" cy="2707236"/>
            <a:chOff x="6675328" y="844550"/>
            <a:chExt cx="2586783" cy="2707236"/>
          </a:xfrm>
        </p:grpSpPr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D863897B-CE06-1FD1-64F1-7CA194C65FEE}"/>
                </a:ext>
              </a:extLst>
            </p:cNvPr>
            <p:cNvGrpSpPr/>
            <p:nvPr/>
          </p:nvGrpSpPr>
          <p:grpSpPr>
            <a:xfrm>
              <a:off x="6675328" y="844550"/>
              <a:ext cx="2586783" cy="2707236"/>
              <a:chOff x="785068" y="844550"/>
              <a:chExt cx="2586783" cy="2707236"/>
            </a:xfrm>
          </p:grpSpPr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0B6A8E1E-A3D0-8F4C-180F-FDFC5C51D2EC}"/>
                  </a:ext>
                </a:extLst>
              </p:cNvPr>
              <p:cNvSpPr/>
              <p:nvPr/>
            </p:nvSpPr>
            <p:spPr>
              <a:xfrm>
                <a:off x="2750572" y="2600449"/>
                <a:ext cx="621278" cy="951336"/>
              </a:xfrm>
              <a:custGeom>
                <a:avLst/>
                <a:gdLst>
                  <a:gd name="connsiteX0" fmla="*/ 556787 w 621278"/>
                  <a:gd name="connsiteY0" fmla="*/ 0 h 951336"/>
                  <a:gd name="connsiteX1" fmla="*/ 580607 w 621278"/>
                  <a:gd name="connsiteY1" fmla="*/ 38707 h 951336"/>
                  <a:gd name="connsiteX2" fmla="*/ 607405 w 621278"/>
                  <a:gd name="connsiteY2" fmla="*/ 68482 h 951336"/>
                  <a:gd name="connsiteX3" fmla="*/ 592517 w 621278"/>
                  <a:gd name="connsiteY3" fmla="*/ 92302 h 951336"/>
                  <a:gd name="connsiteX4" fmla="*/ 621278 w 621278"/>
                  <a:gd name="connsiteY4" fmla="*/ 107789 h 951336"/>
                  <a:gd name="connsiteX5" fmla="*/ 621278 w 621278"/>
                  <a:gd name="connsiteY5" fmla="*/ 951336 h 951336"/>
                  <a:gd name="connsiteX6" fmla="*/ 99619 w 621278"/>
                  <a:gd name="connsiteY6" fmla="*/ 951336 h 951336"/>
                  <a:gd name="connsiteX7" fmla="*/ 101234 w 621278"/>
                  <a:gd name="connsiteY7" fmla="*/ 931948 h 951336"/>
                  <a:gd name="connsiteX8" fmla="*/ 92302 w 621278"/>
                  <a:gd name="connsiteY8" fmla="*/ 905151 h 951336"/>
                  <a:gd name="connsiteX9" fmla="*/ 74437 w 621278"/>
                  <a:gd name="connsiteY9" fmla="*/ 884309 h 951336"/>
                  <a:gd name="connsiteX10" fmla="*/ 59550 w 621278"/>
                  <a:gd name="connsiteY10" fmla="*/ 848579 h 951336"/>
                  <a:gd name="connsiteX11" fmla="*/ 38707 w 621278"/>
                  <a:gd name="connsiteY11" fmla="*/ 830714 h 951336"/>
                  <a:gd name="connsiteX12" fmla="*/ 53595 w 621278"/>
                  <a:gd name="connsiteY12" fmla="*/ 809872 h 951336"/>
                  <a:gd name="connsiteX13" fmla="*/ 53595 w 621278"/>
                  <a:gd name="connsiteY13" fmla="*/ 789030 h 951336"/>
                  <a:gd name="connsiteX14" fmla="*/ 83369 w 621278"/>
                  <a:gd name="connsiteY14" fmla="*/ 792007 h 951336"/>
                  <a:gd name="connsiteX15" fmla="*/ 101234 w 621278"/>
                  <a:gd name="connsiteY15" fmla="*/ 768188 h 951336"/>
                  <a:gd name="connsiteX16" fmla="*/ 113144 w 621278"/>
                  <a:gd name="connsiteY16" fmla="*/ 717571 h 951336"/>
                  <a:gd name="connsiteX17" fmla="*/ 98257 w 621278"/>
                  <a:gd name="connsiteY17" fmla="*/ 696728 h 951336"/>
                  <a:gd name="connsiteX18" fmla="*/ 83369 w 621278"/>
                  <a:gd name="connsiteY18" fmla="*/ 672909 h 951336"/>
                  <a:gd name="connsiteX19" fmla="*/ 56572 w 621278"/>
                  <a:gd name="connsiteY19" fmla="*/ 619314 h 951336"/>
                  <a:gd name="connsiteX20" fmla="*/ 29775 w 621278"/>
                  <a:gd name="connsiteY20" fmla="*/ 616337 h 951336"/>
                  <a:gd name="connsiteX21" fmla="*/ 11910 w 621278"/>
                  <a:gd name="connsiteY21" fmla="*/ 568697 h 951336"/>
                  <a:gd name="connsiteX22" fmla="*/ 8933 w 621278"/>
                  <a:gd name="connsiteY22" fmla="*/ 532967 h 951336"/>
                  <a:gd name="connsiteX23" fmla="*/ 0 w 621278"/>
                  <a:gd name="connsiteY23" fmla="*/ 470441 h 951336"/>
                  <a:gd name="connsiteX24" fmla="*/ 11910 w 621278"/>
                  <a:gd name="connsiteY24" fmla="*/ 443643 h 951336"/>
                  <a:gd name="connsiteX25" fmla="*/ 8933 w 621278"/>
                  <a:gd name="connsiteY25" fmla="*/ 404936 h 951336"/>
                  <a:gd name="connsiteX26" fmla="*/ 29775 w 621278"/>
                  <a:gd name="connsiteY26" fmla="*/ 396004 h 951336"/>
                  <a:gd name="connsiteX27" fmla="*/ 50617 w 621278"/>
                  <a:gd name="connsiteY27" fmla="*/ 354319 h 951336"/>
                  <a:gd name="connsiteX28" fmla="*/ 107189 w 621278"/>
                  <a:gd name="connsiteY28" fmla="*/ 366229 h 951336"/>
                  <a:gd name="connsiteX29" fmla="*/ 131009 w 621278"/>
                  <a:gd name="connsiteY29" fmla="*/ 345387 h 951336"/>
                  <a:gd name="connsiteX30" fmla="*/ 131009 w 621278"/>
                  <a:gd name="connsiteY30" fmla="*/ 297747 h 951336"/>
                  <a:gd name="connsiteX31" fmla="*/ 145896 w 621278"/>
                  <a:gd name="connsiteY31" fmla="*/ 267973 h 951336"/>
                  <a:gd name="connsiteX32" fmla="*/ 178649 w 621278"/>
                  <a:gd name="connsiteY32" fmla="*/ 229265 h 951336"/>
                  <a:gd name="connsiteX33" fmla="*/ 199491 w 621278"/>
                  <a:gd name="connsiteY33" fmla="*/ 229265 h 951336"/>
                  <a:gd name="connsiteX34" fmla="*/ 202468 w 621278"/>
                  <a:gd name="connsiteY34" fmla="*/ 205446 h 951336"/>
                  <a:gd name="connsiteX35" fmla="*/ 211401 w 621278"/>
                  <a:gd name="connsiteY35" fmla="*/ 163761 h 951336"/>
                  <a:gd name="connsiteX36" fmla="*/ 262018 w 621278"/>
                  <a:gd name="connsiteY36" fmla="*/ 145896 h 951336"/>
                  <a:gd name="connsiteX37" fmla="*/ 288815 w 621278"/>
                  <a:gd name="connsiteY37" fmla="*/ 104212 h 951336"/>
                  <a:gd name="connsiteX38" fmla="*/ 276905 w 621278"/>
                  <a:gd name="connsiteY38" fmla="*/ 83369 h 951336"/>
                  <a:gd name="connsiteX39" fmla="*/ 276905 w 621278"/>
                  <a:gd name="connsiteY39" fmla="*/ 71459 h 951336"/>
                  <a:gd name="connsiteX40" fmla="*/ 297747 w 621278"/>
                  <a:gd name="connsiteY40" fmla="*/ 44662 h 951336"/>
                  <a:gd name="connsiteX41" fmla="*/ 315612 w 621278"/>
                  <a:gd name="connsiteY41" fmla="*/ 17865 h 951336"/>
                  <a:gd name="connsiteX42" fmla="*/ 381117 w 621278"/>
                  <a:gd name="connsiteY42" fmla="*/ 14887 h 951336"/>
                  <a:gd name="connsiteX43" fmla="*/ 410891 w 621278"/>
                  <a:gd name="connsiteY43" fmla="*/ 17865 h 951336"/>
                  <a:gd name="connsiteX44" fmla="*/ 413869 w 621278"/>
                  <a:gd name="connsiteY44" fmla="*/ 44662 h 951336"/>
                  <a:gd name="connsiteX45" fmla="*/ 446621 w 621278"/>
                  <a:gd name="connsiteY45" fmla="*/ 44662 h 951336"/>
                  <a:gd name="connsiteX46" fmla="*/ 494261 w 621278"/>
                  <a:gd name="connsiteY46" fmla="*/ 44662 h 951336"/>
                  <a:gd name="connsiteX47" fmla="*/ 509148 w 621278"/>
                  <a:gd name="connsiteY47" fmla="*/ 32752 h 951336"/>
                  <a:gd name="connsiteX48" fmla="*/ 521058 w 621278"/>
                  <a:gd name="connsiteY48" fmla="*/ 14887 h 951336"/>
                  <a:gd name="connsiteX49" fmla="*/ 556787 w 621278"/>
                  <a:gd name="connsiteY49" fmla="*/ 0 h 95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21278" h="951336">
                    <a:moveTo>
                      <a:pt x="556787" y="0"/>
                    </a:moveTo>
                    <a:lnTo>
                      <a:pt x="580607" y="38707"/>
                    </a:lnTo>
                    <a:lnTo>
                      <a:pt x="607405" y="68482"/>
                    </a:lnTo>
                    <a:lnTo>
                      <a:pt x="592517" y="92302"/>
                    </a:lnTo>
                    <a:lnTo>
                      <a:pt x="621278" y="107789"/>
                    </a:lnTo>
                    <a:lnTo>
                      <a:pt x="621278" y="951336"/>
                    </a:lnTo>
                    <a:lnTo>
                      <a:pt x="99619" y="951336"/>
                    </a:lnTo>
                    <a:lnTo>
                      <a:pt x="101234" y="931948"/>
                    </a:lnTo>
                    <a:lnTo>
                      <a:pt x="92302" y="905151"/>
                    </a:lnTo>
                    <a:lnTo>
                      <a:pt x="74437" y="884309"/>
                    </a:lnTo>
                    <a:lnTo>
                      <a:pt x="59550" y="848579"/>
                    </a:lnTo>
                    <a:lnTo>
                      <a:pt x="38707" y="830714"/>
                    </a:lnTo>
                    <a:lnTo>
                      <a:pt x="53595" y="809872"/>
                    </a:lnTo>
                    <a:lnTo>
                      <a:pt x="53595" y="789030"/>
                    </a:lnTo>
                    <a:lnTo>
                      <a:pt x="83369" y="792007"/>
                    </a:lnTo>
                    <a:lnTo>
                      <a:pt x="101234" y="768188"/>
                    </a:lnTo>
                    <a:lnTo>
                      <a:pt x="113144" y="717571"/>
                    </a:lnTo>
                    <a:lnTo>
                      <a:pt x="98257" y="696728"/>
                    </a:lnTo>
                    <a:lnTo>
                      <a:pt x="83369" y="672909"/>
                    </a:lnTo>
                    <a:lnTo>
                      <a:pt x="56572" y="619314"/>
                    </a:lnTo>
                    <a:lnTo>
                      <a:pt x="29775" y="616337"/>
                    </a:lnTo>
                    <a:lnTo>
                      <a:pt x="11910" y="568697"/>
                    </a:lnTo>
                    <a:lnTo>
                      <a:pt x="8933" y="532967"/>
                    </a:lnTo>
                    <a:lnTo>
                      <a:pt x="0" y="470441"/>
                    </a:lnTo>
                    <a:lnTo>
                      <a:pt x="11910" y="443643"/>
                    </a:lnTo>
                    <a:lnTo>
                      <a:pt x="8933" y="404936"/>
                    </a:lnTo>
                    <a:lnTo>
                      <a:pt x="29775" y="396004"/>
                    </a:lnTo>
                    <a:lnTo>
                      <a:pt x="50617" y="354319"/>
                    </a:lnTo>
                    <a:lnTo>
                      <a:pt x="107189" y="366229"/>
                    </a:lnTo>
                    <a:lnTo>
                      <a:pt x="131009" y="345387"/>
                    </a:lnTo>
                    <a:lnTo>
                      <a:pt x="131009" y="297747"/>
                    </a:lnTo>
                    <a:lnTo>
                      <a:pt x="145896" y="267973"/>
                    </a:lnTo>
                    <a:lnTo>
                      <a:pt x="178649" y="229265"/>
                    </a:lnTo>
                    <a:lnTo>
                      <a:pt x="199491" y="229265"/>
                    </a:lnTo>
                    <a:lnTo>
                      <a:pt x="202468" y="205446"/>
                    </a:lnTo>
                    <a:lnTo>
                      <a:pt x="211401" y="163761"/>
                    </a:lnTo>
                    <a:lnTo>
                      <a:pt x="262018" y="145896"/>
                    </a:lnTo>
                    <a:lnTo>
                      <a:pt x="288815" y="104212"/>
                    </a:lnTo>
                    <a:lnTo>
                      <a:pt x="276905" y="83369"/>
                    </a:lnTo>
                    <a:lnTo>
                      <a:pt x="276905" y="71459"/>
                    </a:lnTo>
                    <a:lnTo>
                      <a:pt x="297747" y="44662"/>
                    </a:lnTo>
                    <a:lnTo>
                      <a:pt x="315612" y="17865"/>
                    </a:lnTo>
                    <a:lnTo>
                      <a:pt x="381117" y="14887"/>
                    </a:lnTo>
                    <a:lnTo>
                      <a:pt x="410891" y="17865"/>
                    </a:lnTo>
                    <a:lnTo>
                      <a:pt x="413869" y="44662"/>
                    </a:lnTo>
                    <a:lnTo>
                      <a:pt x="446621" y="44662"/>
                    </a:lnTo>
                    <a:lnTo>
                      <a:pt x="494261" y="44662"/>
                    </a:lnTo>
                    <a:lnTo>
                      <a:pt x="509148" y="32752"/>
                    </a:lnTo>
                    <a:lnTo>
                      <a:pt x="521058" y="14887"/>
                    </a:lnTo>
                    <a:lnTo>
                      <a:pt x="55678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90A099BE-D8AF-B2B3-DDAC-D3386237951F}"/>
                  </a:ext>
                </a:extLst>
              </p:cNvPr>
              <p:cNvSpPr/>
              <p:nvPr/>
            </p:nvSpPr>
            <p:spPr>
              <a:xfrm>
                <a:off x="2617344" y="844550"/>
                <a:ext cx="754507" cy="201660"/>
              </a:xfrm>
              <a:custGeom>
                <a:avLst/>
                <a:gdLst>
                  <a:gd name="connsiteX0" fmla="*/ 0 w 754507"/>
                  <a:gd name="connsiteY0" fmla="*/ 0 h 201660"/>
                  <a:gd name="connsiteX1" fmla="*/ 754507 w 754507"/>
                  <a:gd name="connsiteY1" fmla="*/ 0 h 201660"/>
                  <a:gd name="connsiteX2" fmla="*/ 754507 w 754507"/>
                  <a:gd name="connsiteY2" fmla="*/ 84651 h 201660"/>
                  <a:gd name="connsiteX3" fmla="*/ 731700 w 754507"/>
                  <a:gd name="connsiteY3" fmla="*/ 79583 h 201660"/>
                  <a:gd name="connsiteX4" fmla="*/ 681083 w 754507"/>
                  <a:gd name="connsiteY4" fmla="*/ 52786 h 201660"/>
                  <a:gd name="connsiteX5" fmla="*/ 681083 w 754507"/>
                  <a:gd name="connsiteY5" fmla="*/ 82561 h 201660"/>
                  <a:gd name="connsiteX6" fmla="*/ 672151 w 754507"/>
                  <a:gd name="connsiteY6" fmla="*/ 97448 h 201660"/>
                  <a:gd name="connsiteX7" fmla="*/ 633444 w 754507"/>
                  <a:gd name="connsiteY7" fmla="*/ 121268 h 201660"/>
                  <a:gd name="connsiteX8" fmla="*/ 621534 w 754507"/>
                  <a:gd name="connsiteY8" fmla="*/ 88516 h 201660"/>
                  <a:gd name="connsiteX9" fmla="*/ 606646 w 754507"/>
                  <a:gd name="connsiteY9" fmla="*/ 52786 h 201660"/>
                  <a:gd name="connsiteX10" fmla="*/ 591759 w 754507"/>
                  <a:gd name="connsiteY10" fmla="*/ 52786 h 201660"/>
                  <a:gd name="connsiteX11" fmla="*/ 567939 w 754507"/>
                  <a:gd name="connsiteY11" fmla="*/ 100426 h 201660"/>
                  <a:gd name="connsiteX12" fmla="*/ 541142 w 754507"/>
                  <a:gd name="connsiteY12" fmla="*/ 133178 h 201660"/>
                  <a:gd name="connsiteX13" fmla="*/ 535187 w 754507"/>
                  <a:gd name="connsiteY13" fmla="*/ 148065 h 201660"/>
                  <a:gd name="connsiteX14" fmla="*/ 439908 w 754507"/>
                  <a:gd name="connsiteY14" fmla="*/ 201660 h 201660"/>
                  <a:gd name="connsiteX15" fmla="*/ 380358 w 754507"/>
                  <a:gd name="connsiteY15" fmla="*/ 174863 h 201660"/>
                  <a:gd name="connsiteX16" fmla="*/ 344629 w 754507"/>
                  <a:gd name="connsiteY16" fmla="*/ 192727 h 201660"/>
                  <a:gd name="connsiteX17" fmla="*/ 320809 w 754507"/>
                  <a:gd name="connsiteY17" fmla="*/ 162953 h 201660"/>
                  <a:gd name="connsiteX18" fmla="*/ 329741 w 754507"/>
                  <a:gd name="connsiteY18" fmla="*/ 136155 h 201660"/>
                  <a:gd name="connsiteX19" fmla="*/ 305921 w 754507"/>
                  <a:gd name="connsiteY19" fmla="*/ 106381 h 201660"/>
                  <a:gd name="connsiteX20" fmla="*/ 273169 w 754507"/>
                  <a:gd name="connsiteY20" fmla="*/ 91493 h 201660"/>
                  <a:gd name="connsiteX21" fmla="*/ 243395 w 754507"/>
                  <a:gd name="connsiteY21" fmla="*/ 55764 h 201660"/>
                  <a:gd name="connsiteX22" fmla="*/ 186823 w 754507"/>
                  <a:gd name="connsiteY22" fmla="*/ 46831 h 201660"/>
                  <a:gd name="connsiteX23" fmla="*/ 157048 w 754507"/>
                  <a:gd name="connsiteY23" fmla="*/ 23011 h 201660"/>
                  <a:gd name="connsiteX24" fmla="*/ 130251 w 754507"/>
                  <a:gd name="connsiteY24" fmla="*/ 100426 h 201660"/>
                  <a:gd name="connsiteX25" fmla="*/ 109408 w 754507"/>
                  <a:gd name="connsiteY25" fmla="*/ 130201 h 201660"/>
                  <a:gd name="connsiteX26" fmla="*/ 17107 w 754507"/>
                  <a:gd name="connsiteY26" fmla="*/ 177840 h 201660"/>
                  <a:gd name="connsiteX27" fmla="*/ 8174 w 754507"/>
                  <a:gd name="connsiteY27" fmla="*/ 136155 h 201660"/>
                  <a:gd name="connsiteX28" fmla="*/ 14129 w 754507"/>
                  <a:gd name="connsiteY28" fmla="*/ 11102 h 20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54507" h="201660">
                    <a:moveTo>
                      <a:pt x="0" y="0"/>
                    </a:moveTo>
                    <a:lnTo>
                      <a:pt x="754507" y="0"/>
                    </a:lnTo>
                    <a:lnTo>
                      <a:pt x="754507" y="84651"/>
                    </a:lnTo>
                    <a:lnTo>
                      <a:pt x="731700" y="79583"/>
                    </a:lnTo>
                    <a:lnTo>
                      <a:pt x="681083" y="52786"/>
                    </a:lnTo>
                    <a:lnTo>
                      <a:pt x="681083" y="82561"/>
                    </a:lnTo>
                    <a:lnTo>
                      <a:pt x="672151" y="97448"/>
                    </a:lnTo>
                    <a:lnTo>
                      <a:pt x="633444" y="121268"/>
                    </a:lnTo>
                    <a:lnTo>
                      <a:pt x="621534" y="88516"/>
                    </a:lnTo>
                    <a:lnTo>
                      <a:pt x="606646" y="52786"/>
                    </a:lnTo>
                    <a:lnTo>
                      <a:pt x="591759" y="52786"/>
                    </a:lnTo>
                    <a:lnTo>
                      <a:pt x="567939" y="100426"/>
                    </a:lnTo>
                    <a:lnTo>
                      <a:pt x="541142" y="133178"/>
                    </a:lnTo>
                    <a:lnTo>
                      <a:pt x="535187" y="148065"/>
                    </a:lnTo>
                    <a:lnTo>
                      <a:pt x="439908" y="201660"/>
                    </a:lnTo>
                    <a:lnTo>
                      <a:pt x="380358" y="174863"/>
                    </a:lnTo>
                    <a:lnTo>
                      <a:pt x="344629" y="192727"/>
                    </a:lnTo>
                    <a:lnTo>
                      <a:pt x="320809" y="162953"/>
                    </a:lnTo>
                    <a:lnTo>
                      <a:pt x="329741" y="136155"/>
                    </a:lnTo>
                    <a:lnTo>
                      <a:pt x="305921" y="106381"/>
                    </a:lnTo>
                    <a:lnTo>
                      <a:pt x="273169" y="91493"/>
                    </a:lnTo>
                    <a:lnTo>
                      <a:pt x="243395" y="55764"/>
                    </a:lnTo>
                    <a:lnTo>
                      <a:pt x="186823" y="46831"/>
                    </a:lnTo>
                    <a:lnTo>
                      <a:pt x="157048" y="23011"/>
                    </a:lnTo>
                    <a:lnTo>
                      <a:pt x="130251" y="100426"/>
                    </a:lnTo>
                    <a:lnTo>
                      <a:pt x="109408" y="130201"/>
                    </a:lnTo>
                    <a:lnTo>
                      <a:pt x="17107" y="177840"/>
                    </a:lnTo>
                    <a:lnTo>
                      <a:pt x="8174" y="136155"/>
                    </a:lnTo>
                    <a:lnTo>
                      <a:pt x="14129" y="1110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3CE5B46E-03EC-9745-F03C-DBA837021E0A}"/>
                  </a:ext>
                </a:extLst>
              </p:cNvPr>
              <p:cNvSpPr/>
              <p:nvPr/>
            </p:nvSpPr>
            <p:spPr>
              <a:xfrm>
                <a:off x="1589357" y="992614"/>
                <a:ext cx="1381546" cy="137856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D73629F3-3C6F-8E71-DA62-6D92FD335E86}"/>
                  </a:ext>
                </a:extLst>
              </p:cNvPr>
              <p:cNvSpPr/>
              <p:nvPr/>
            </p:nvSpPr>
            <p:spPr>
              <a:xfrm>
                <a:off x="2533218" y="1401939"/>
                <a:ext cx="838633" cy="1306298"/>
              </a:xfrm>
              <a:custGeom>
                <a:avLst/>
                <a:gdLst>
                  <a:gd name="connsiteX0" fmla="*/ 838633 w 838633"/>
                  <a:gd name="connsiteY0" fmla="*/ 0 h 1306298"/>
                  <a:gd name="connsiteX1" fmla="*/ 838633 w 838633"/>
                  <a:gd name="connsiteY1" fmla="*/ 449902 h 1306298"/>
                  <a:gd name="connsiteX2" fmla="*/ 801932 w 838633"/>
                  <a:gd name="connsiteY2" fmla="*/ 460097 h 1306298"/>
                  <a:gd name="connsiteX3" fmla="*/ 811857 w 838633"/>
                  <a:gd name="connsiteY3" fmla="*/ 539496 h 1306298"/>
                  <a:gd name="connsiteX4" fmla="*/ 811857 w 838633"/>
                  <a:gd name="connsiteY4" fmla="*/ 579196 h 1306298"/>
                  <a:gd name="connsiteX5" fmla="*/ 829226 w 838633"/>
                  <a:gd name="connsiteY5" fmla="*/ 589121 h 1306298"/>
                  <a:gd name="connsiteX6" fmla="*/ 838633 w 838633"/>
                  <a:gd name="connsiteY6" fmla="*/ 592256 h 1306298"/>
                  <a:gd name="connsiteX7" fmla="*/ 838633 w 838633"/>
                  <a:gd name="connsiteY7" fmla="*/ 1306298 h 1306298"/>
                  <a:gd name="connsiteX8" fmla="*/ 809872 w 838633"/>
                  <a:gd name="connsiteY8" fmla="*/ 1290811 h 1306298"/>
                  <a:gd name="connsiteX9" fmla="*/ 824759 w 838633"/>
                  <a:gd name="connsiteY9" fmla="*/ 1266991 h 1306298"/>
                  <a:gd name="connsiteX10" fmla="*/ 797962 w 838633"/>
                  <a:gd name="connsiteY10" fmla="*/ 1237217 h 1306298"/>
                  <a:gd name="connsiteX11" fmla="*/ 774142 w 838633"/>
                  <a:gd name="connsiteY11" fmla="*/ 1198510 h 1306298"/>
                  <a:gd name="connsiteX12" fmla="*/ 738413 w 838633"/>
                  <a:gd name="connsiteY12" fmla="*/ 1213397 h 1306298"/>
                  <a:gd name="connsiteX13" fmla="*/ 726503 w 838633"/>
                  <a:gd name="connsiteY13" fmla="*/ 1231262 h 1306298"/>
                  <a:gd name="connsiteX14" fmla="*/ 711616 w 838633"/>
                  <a:gd name="connsiteY14" fmla="*/ 1243172 h 1306298"/>
                  <a:gd name="connsiteX15" fmla="*/ 663976 w 838633"/>
                  <a:gd name="connsiteY15" fmla="*/ 1243172 h 1306298"/>
                  <a:gd name="connsiteX16" fmla="*/ 631224 w 838633"/>
                  <a:gd name="connsiteY16" fmla="*/ 1243172 h 1306298"/>
                  <a:gd name="connsiteX17" fmla="*/ 628246 w 838633"/>
                  <a:gd name="connsiteY17" fmla="*/ 1216374 h 1306298"/>
                  <a:gd name="connsiteX18" fmla="*/ 600486 w 838633"/>
                  <a:gd name="connsiteY18" fmla="*/ 1213599 h 1306298"/>
                  <a:gd name="connsiteX19" fmla="*/ 598472 w 838633"/>
                  <a:gd name="connsiteY19" fmla="*/ 1199502 h 1306298"/>
                  <a:gd name="connsiteX20" fmla="*/ 563735 w 838633"/>
                  <a:gd name="connsiteY20" fmla="*/ 1172208 h 1306298"/>
                  <a:gd name="connsiteX21" fmla="*/ 504185 w 838633"/>
                  <a:gd name="connsiteY21" fmla="*/ 1132508 h 1306298"/>
                  <a:gd name="connsiteX22" fmla="*/ 494260 w 838633"/>
                  <a:gd name="connsiteY22" fmla="*/ 1035741 h 1306298"/>
                  <a:gd name="connsiteX23" fmla="*/ 516591 w 838633"/>
                  <a:gd name="connsiteY23" fmla="*/ 1008449 h 1306298"/>
                  <a:gd name="connsiteX24" fmla="*/ 491779 w 838633"/>
                  <a:gd name="connsiteY24" fmla="*/ 986117 h 1306298"/>
                  <a:gd name="connsiteX25" fmla="*/ 489298 w 838633"/>
                  <a:gd name="connsiteY25" fmla="*/ 963785 h 1306298"/>
                  <a:gd name="connsiteX26" fmla="*/ 469448 w 838633"/>
                  <a:gd name="connsiteY26" fmla="*/ 946417 h 1306298"/>
                  <a:gd name="connsiteX27" fmla="*/ 462004 w 838633"/>
                  <a:gd name="connsiteY27" fmla="*/ 896793 h 1306298"/>
                  <a:gd name="connsiteX28" fmla="*/ 409899 w 838633"/>
                  <a:gd name="connsiteY28" fmla="*/ 847168 h 1306298"/>
                  <a:gd name="connsiteX29" fmla="*/ 395011 w 838633"/>
                  <a:gd name="connsiteY29" fmla="*/ 775212 h 1306298"/>
                  <a:gd name="connsiteX30" fmla="*/ 347868 w 838633"/>
                  <a:gd name="connsiteY30" fmla="*/ 735512 h 1306298"/>
                  <a:gd name="connsiteX31" fmla="*/ 330499 w 838633"/>
                  <a:gd name="connsiteY31" fmla="*/ 710701 h 1306298"/>
                  <a:gd name="connsiteX32" fmla="*/ 268469 w 838633"/>
                  <a:gd name="connsiteY32" fmla="*/ 693332 h 1306298"/>
                  <a:gd name="connsiteX33" fmla="*/ 213882 w 838633"/>
                  <a:gd name="connsiteY33" fmla="*/ 718144 h 1306298"/>
                  <a:gd name="connsiteX34" fmla="*/ 179145 w 838633"/>
                  <a:gd name="connsiteY34" fmla="*/ 718144 h 1306298"/>
                  <a:gd name="connsiteX35" fmla="*/ 181626 w 838633"/>
                  <a:gd name="connsiteY35" fmla="*/ 777694 h 1306298"/>
                  <a:gd name="connsiteX36" fmla="*/ 194032 w 838633"/>
                  <a:gd name="connsiteY36" fmla="*/ 800026 h 1306298"/>
                  <a:gd name="connsiteX37" fmla="*/ 223807 w 838633"/>
                  <a:gd name="connsiteY37" fmla="*/ 852131 h 1306298"/>
                  <a:gd name="connsiteX38" fmla="*/ 208919 w 838633"/>
                  <a:gd name="connsiteY38" fmla="*/ 871980 h 1306298"/>
                  <a:gd name="connsiteX39" fmla="*/ 226288 w 838633"/>
                  <a:gd name="connsiteY39" fmla="*/ 886868 h 1306298"/>
                  <a:gd name="connsiteX40" fmla="*/ 226288 w 838633"/>
                  <a:gd name="connsiteY40" fmla="*/ 896793 h 1306298"/>
                  <a:gd name="connsiteX41" fmla="*/ 208919 w 838633"/>
                  <a:gd name="connsiteY41" fmla="*/ 914160 h 1306298"/>
                  <a:gd name="connsiteX42" fmla="*/ 191551 w 838633"/>
                  <a:gd name="connsiteY42" fmla="*/ 934010 h 1306298"/>
                  <a:gd name="connsiteX43" fmla="*/ 161776 w 838633"/>
                  <a:gd name="connsiteY43" fmla="*/ 934010 h 1306298"/>
                  <a:gd name="connsiteX44" fmla="*/ 146889 w 838633"/>
                  <a:gd name="connsiteY44" fmla="*/ 896793 h 1306298"/>
                  <a:gd name="connsiteX45" fmla="*/ 141926 w 838633"/>
                  <a:gd name="connsiteY45" fmla="*/ 896793 h 1306298"/>
                  <a:gd name="connsiteX46" fmla="*/ 129520 w 838633"/>
                  <a:gd name="connsiteY46" fmla="*/ 889350 h 1306298"/>
                  <a:gd name="connsiteX47" fmla="*/ 104708 w 838633"/>
                  <a:gd name="connsiteY47" fmla="*/ 894311 h 1306298"/>
                  <a:gd name="connsiteX48" fmla="*/ 77414 w 838633"/>
                  <a:gd name="connsiteY48" fmla="*/ 874461 h 1306298"/>
                  <a:gd name="connsiteX49" fmla="*/ 67489 w 838633"/>
                  <a:gd name="connsiteY49" fmla="*/ 844686 h 1306298"/>
                  <a:gd name="connsiteX50" fmla="*/ 12902 w 838633"/>
                  <a:gd name="connsiteY50" fmla="*/ 839725 h 1306298"/>
                  <a:gd name="connsiteX51" fmla="*/ 4560 w 838633"/>
                  <a:gd name="connsiteY51" fmla="*/ 816170 h 1306298"/>
                  <a:gd name="connsiteX52" fmla="*/ 17865 w 838633"/>
                  <a:gd name="connsiteY52" fmla="*/ 820371 h 1306298"/>
                  <a:gd name="connsiteX53" fmla="*/ 44662 w 838633"/>
                  <a:gd name="connsiteY53" fmla="*/ 796551 h 1306298"/>
                  <a:gd name="connsiteX54" fmla="*/ 56572 w 838633"/>
                  <a:gd name="connsiteY54" fmla="*/ 707227 h 1306298"/>
                  <a:gd name="connsiteX55" fmla="*/ 14887 w 838633"/>
                  <a:gd name="connsiteY55" fmla="*/ 659587 h 1306298"/>
                  <a:gd name="connsiteX56" fmla="*/ 23820 w 838633"/>
                  <a:gd name="connsiteY56" fmla="*/ 632790 h 1306298"/>
                  <a:gd name="connsiteX57" fmla="*/ 0 w 838633"/>
                  <a:gd name="connsiteY57" fmla="*/ 623858 h 1306298"/>
                  <a:gd name="connsiteX58" fmla="*/ 0 w 838633"/>
                  <a:gd name="connsiteY58" fmla="*/ 600038 h 1306298"/>
                  <a:gd name="connsiteX59" fmla="*/ 41685 w 838633"/>
                  <a:gd name="connsiteY59" fmla="*/ 600038 h 1306298"/>
                  <a:gd name="connsiteX60" fmla="*/ 32752 w 838633"/>
                  <a:gd name="connsiteY60" fmla="*/ 567286 h 1306298"/>
                  <a:gd name="connsiteX61" fmla="*/ 38707 w 838633"/>
                  <a:gd name="connsiteY61" fmla="*/ 555376 h 1306298"/>
                  <a:gd name="connsiteX62" fmla="*/ 26797 w 838633"/>
                  <a:gd name="connsiteY62" fmla="*/ 489872 h 1306298"/>
                  <a:gd name="connsiteX63" fmla="*/ 11910 w 838633"/>
                  <a:gd name="connsiteY63" fmla="*/ 477962 h 1306298"/>
                  <a:gd name="connsiteX64" fmla="*/ 41685 w 838633"/>
                  <a:gd name="connsiteY64" fmla="*/ 448187 h 1306298"/>
                  <a:gd name="connsiteX65" fmla="*/ 47640 w 838633"/>
                  <a:gd name="connsiteY65" fmla="*/ 430322 h 1306298"/>
                  <a:gd name="connsiteX66" fmla="*/ 71459 w 838633"/>
                  <a:gd name="connsiteY66" fmla="*/ 427345 h 1306298"/>
                  <a:gd name="connsiteX67" fmla="*/ 71459 w 838633"/>
                  <a:gd name="connsiteY67" fmla="*/ 367795 h 1306298"/>
                  <a:gd name="connsiteX68" fmla="*/ 95279 w 838633"/>
                  <a:gd name="connsiteY68" fmla="*/ 329088 h 1306298"/>
                  <a:gd name="connsiteX69" fmla="*/ 113144 w 838633"/>
                  <a:gd name="connsiteY69" fmla="*/ 317178 h 1306298"/>
                  <a:gd name="connsiteX70" fmla="*/ 139941 w 838633"/>
                  <a:gd name="connsiteY70" fmla="*/ 269539 h 1306298"/>
                  <a:gd name="connsiteX71" fmla="*/ 202468 w 838633"/>
                  <a:gd name="connsiteY71" fmla="*/ 248696 h 1306298"/>
                  <a:gd name="connsiteX72" fmla="*/ 235220 w 838633"/>
                  <a:gd name="connsiteY72" fmla="*/ 230832 h 1306298"/>
                  <a:gd name="connsiteX73" fmla="*/ 267972 w 838633"/>
                  <a:gd name="connsiteY73" fmla="*/ 254651 h 1306298"/>
                  <a:gd name="connsiteX74" fmla="*/ 315612 w 838633"/>
                  <a:gd name="connsiteY74" fmla="*/ 239764 h 1306298"/>
                  <a:gd name="connsiteX75" fmla="*/ 333477 w 838633"/>
                  <a:gd name="connsiteY75" fmla="*/ 257629 h 1306298"/>
                  <a:gd name="connsiteX76" fmla="*/ 378139 w 838633"/>
                  <a:gd name="connsiteY76" fmla="*/ 251674 h 1306298"/>
                  <a:gd name="connsiteX77" fmla="*/ 413869 w 838633"/>
                  <a:gd name="connsiteY77" fmla="*/ 230832 h 1306298"/>
                  <a:gd name="connsiteX78" fmla="*/ 410891 w 838633"/>
                  <a:gd name="connsiteY78" fmla="*/ 207012 h 1306298"/>
                  <a:gd name="connsiteX79" fmla="*/ 428756 w 838633"/>
                  <a:gd name="connsiteY79" fmla="*/ 192124 h 1306298"/>
                  <a:gd name="connsiteX80" fmla="*/ 428756 w 838633"/>
                  <a:gd name="connsiteY80" fmla="*/ 165327 h 1306298"/>
                  <a:gd name="connsiteX81" fmla="*/ 413869 w 838633"/>
                  <a:gd name="connsiteY81" fmla="*/ 129598 h 1306298"/>
                  <a:gd name="connsiteX82" fmla="*/ 433673 w 838633"/>
                  <a:gd name="connsiteY82" fmla="*/ 92466 h 1306298"/>
                  <a:gd name="connsiteX83" fmla="*/ 444636 w 838633"/>
                  <a:gd name="connsiteY83" fmla="*/ 90393 h 1306298"/>
                  <a:gd name="connsiteX84" fmla="*/ 504185 w 838633"/>
                  <a:gd name="connsiteY84" fmla="*/ 100318 h 1306298"/>
                  <a:gd name="connsiteX85" fmla="*/ 531479 w 838633"/>
                  <a:gd name="connsiteY85" fmla="*/ 137538 h 1306298"/>
                  <a:gd name="connsiteX86" fmla="*/ 712608 w 838633"/>
                  <a:gd name="connsiteY86" fmla="*/ 147462 h 1306298"/>
                  <a:gd name="connsiteX87" fmla="*/ 722533 w 838633"/>
                  <a:gd name="connsiteY87" fmla="*/ 107763 h 1306298"/>
                  <a:gd name="connsiteX88" fmla="*/ 757270 w 838633"/>
                  <a:gd name="connsiteY88" fmla="*/ 90393 h 1306298"/>
                  <a:gd name="connsiteX89" fmla="*/ 774639 w 838633"/>
                  <a:gd name="connsiteY89" fmla="*/ 73026 h 1306298"/>
                  <a:gd name="connsiteX90" fmla="*/ 789526 w 838633"/>
                  <a:gd name="connsiteY90" fmla="*/ 53176 h 1306298"/>
                  <a:gd name="connsiteX91" fmla="*/ 796970 w 838633"/>
                  <a:gd name="connsiteY91" fmla="*/ 35808 h 1306298"/>
                  <a:gd name="connsiteX92" fmla="*/ 799451 w 838633"/>
                  <a:gd name="connsiteY92" fmla="*/ 18439 h 1306298"/>
                  <a:gd name="connsiteX0" fmla="*/ 838633 w 1721283"/>
                  <a:gd name="connsiteY0" fmla="*/ 0 h 1306298"/>
                  <a:gd name="connsiteX1" fmla="*/ 838633 w 1721283"/>
                  <a:gd name="connsiteY1" fmla="*/ 449902 h 1306298"/>
                  <a:gd name="connsiteX2" fmla="*/ 801932 w 1721283"/>
                  <a:gd name="connsiteY2" fmla="*/ 460097 h 1306298"/>
                  <a:gd name="connsiteX3" fmla="*/ 811857 w 1721283"/>
                  <a:gd name="connsiteY3" fmla="*/ 539496 h 1306298"/>
                  <a:gd name="connsiteX4" fmla="*/ 811857 w 1721283"/>
                  <a:gd name="connsiteY4" fmla="*/ 579196 h 1306298"/>
                  <a:gd name="connsiteX5" fmla="*/ 829226 w 1721283"/>
                  <a:gd name="connsiteY5" fmla="*/ 589121 h 1306298"/>
                  <a:gd name="connsiteX6" fmla="*/ 1721283 w 1721283"/>
                  <a:gd name="connsiteY6" fmla="*/ 792281 h 1306298"/>
                  <a:gd name="connsiteX7" fmla="*/ 838633 w 1721283"/>
                  <a:gd name="connsiteY7" fmla="*/ 1306298 h 1306298"/>
                  <a:gd name="connsiteX8" fmla="*/ 809872 w 1721283"/>
                  <a:gd name="connsiteY8" fmla="*/ 1290811 h 1306298"/>
                  <a:gd name="connsiteX9" fmla="*/ 824759 w 1721283"/>
                  <a:gd name="connsiteY9" fmla="*/ 1266991 h 1306298"/>
                  <a:gd name="connsiteX10" fmla="*/ 797962 w 1721283"/>
                  <a:gd name="connsiteY10" fmla="*/ 1237217 h 1306298"/>
                  <a:gd name="connsiteX11" fmla="*/ 774142 w 1721283"/>
                  <a:gd name="connsiteY11" fmla="*/ 1198510 h 1306298"/>
                  <a:gd name="connsiteX12" fmla="*/ 738413 w 1721283"/>
                  <a:gd name="connsiteY12" fmla="*/ 1213397 h 1306298"/>
                  <a:gd name="connsiteX13" fmla="*/ 726503 w 1721283"/>
                  <a:gd name="connsiteY13" fmla="*/ 1231262 h 1306298"/>
                  <a:gd name="connsiteX14" fmla="*/ 711616 w 1721283"/>
                  <a:gd name="connsiteY14" fmla="*/ 1243172 h 1306298"/>
                  <a:gd name="connsiteX15" fmla="*/ 663976 w 1721283"/>
                  <a:gd name="connsiteY15" fmla="*/ 1243172 h 1306298"/>
                  <a:gd name="connsiteX16" fmla="*/ 631224 w 1721283"/>
                  <a:gd name="connsiteY16" fmla="*/ 1243172 h 1306298"/>
                  <a:gd name="connsiteX17" fmla="*/ 628246 w 1721283"/>
                  <a:gd name="connsiteY17" fmla="*/ 1216374 h 1306298"/>
                  <a:gd name="connsiteX18" fmla="*/ 600486 w 1721283"/>
                  <a:gd name="connsiteY18" fmla="*/ 1213599 h 1306298"/>
                  <a:gd name="connsiteX19" fmla="*/ 598472 w 1721283"/>
                  <a:gd name="connsiteY19" fmla="*/ 1199502 h 1306298"/>
                  <a:gd name="connsiteX20" fmla="*/ 563735 w 1721283"/>
                  <a:gd name="connsiteY20" fmla="*/ 1172208 h 1306298"/>
                  <a:gd name="connsiteX21" fmla="*/ 504185 w 1721283"/>
                  <a:gd name="connsiteY21" fmla="*/ 1132508 h 1306298"/>
                  <a:gd name="connsiteX22" fmla="*/ 494260 w 1721283"/>
                  <a:gd name="connsiteY22" fmla="*/ 1035741 h 1306298"/>
                  <a:gd name="connsiteX23" fmla="*/ 516591 w 1721283"/>
                  <a:gd name="connsiteY23" fmla="*/ 1008449 h 1306298"/>
                  <a:gd name="connsiteX24" fmla="*/ 491779 w 1721283"/>
                  <a:gd name="connsiteY24" fmla="*/ 986117 h 1306298"/>
                  <a:gd name="connsiteX25" fmla="*/ 489298 w 1721283"/>
                  <a:gd name="connsiteY25" fmla="*/ 963785 h 1306298"/>
                  <a:gd name="connsiteX26" fmla="*/ 469448 w 1721283"/>
                  <a:gd name="connsiteY26" fmla="*/ 946417 h 1306298"/>
                  <a:gd name="connsiteX27" fmla="*/ 462004 w 1721283"/>
                  <a:gd name="connsiteY27" fmla="*/ 896793 h 1306298"/>
                  <a:gd name="connsiteX28" fmla="*/ 409899 w 1721283"/>
                  <a:gd name="connsiteY28" fmla="*/ 847168 h 1306298"/>
                  <a:gd name="connsiteX29" fmla="*/ 395011 w 1721283"/>
                  <a:gd name="connsiteY29" fmla="*/ 775212 h 1306298"/>
                  <a:gd name="connsiteX30" fmla="*/ 347868 w 1721283"/>
                  <a:gd name="connsiteY30" fmla="*/ 735512 h 1306298"/>
                  <a:gd name="connsiteX31" fmla="*/ 330499 w 1721283"/>
                  <a:gd name="connsiteY31" fmla="*/ 710701 h 1306298"/>
                  <a:gd name="connsiteX32" fmla="*/ 268469 w 1721283"/>
                  <a:gd name="connsiteY32" fmla="*/ 693332 h 1306298"/>
                  <a:gd name="connsiteX33" fmla="*/ 213882 w 1721283"/>
                  <a:gd name="connsiteY33" fmla="*/ 718144 h 1306298"/>
                  <a:gd name="connsiteX34" fmla="*/ 179145 w 1721283"/>
                  <a:gd name="connsiteY34" fmla="*/ 718144 h 1306298"/>
                  <a:gd name="connsiteX35" fmla="*/ 181626 w 1721283"/>
                  <a:gd name="connsiteY35" fmla="*/ 777694 h 1306298"/>
                  <a:gd name="connsiteX36" fmla="*/ 194032 w 1721283"/>
                  <a:gd name="connsiteY36" fmla="*/ 800026 h 1306298"/>
                  <a:gd name="connsiteX37" fmla="*/ 223807 w 1721283"/>
                  <a:gd name="connsiteY37" fmla="*/ 852131 h 1306298"/>
                  <a:gd name="connsiteX38" fmla="*/ 208919 w 1721283"/>
                  <a:gd name="connsiteY38" fmla="*/ 871980 h 1306298"/>
                  <a:gd name="connsiteX39" fmla="*/ 226288 w 1721283"/>
                  <a:gd name="connsiteY39" fmla="*/ 886868 h 1306298"/>
                  <a:gd name="connsiteX40" fmla="*/ 226288 w 1721283"/>
                  <a:gd name="connsiteY40" fmla="*/ 896793 h 1306298"/>
                  <a:gd name="connsiteX41" fmla="*/ 208919 w 1721283"/>
                  <a:gd name="connsiteY41" fmla="*/ 914160 h 1306298"/>
                  <a:gd name="connsiteX42" fmla="*/ 191551 w 1721283"/>
                  <a:gd name="connsiteY42" fmla="*/ 934010 h 1306298"/>
                  <a:gd name="connsiteX43" fmla="*/ 161776 w 1721283"/>
                  <a:gd name="connsiteY43" fmla="*/ 934010 h 1306298"/>
                  <a:gd name="connsiteX44" fmla="*/ 146889 w 1721283"/>
                  <a:gd name="connsiteY44" fmla="*/ 896793 h 1306298"/>
                  <a:gd name="connsiteX45" fmla="*/ 141926 w 1721283"/>
                  <a:gd name="connsiteY45" fmla="*/ 896793 h 1306298"/>
                  <a:gd name="connsiteX46" fmla="*/ 129520 w 1721283"/>
                  <a:gd name="connsiteY46" fmla="*/ 889350 h 1306298"/>
                  <a:gd name="connsiteX47" fmla="*/ 104708 w 1721283"/>
                  <a:gd name="connsiteY47" fmla="*/ 894311 h 1306298"/>
                  <a:gd name="connsiteX48" fmla="*/ 77414 w 1721283"/>
                  <a:gd name="connsiteY48" fmla="*/ 874461 h 1306298"/>
                  <a:gd name="connsiteX49" fmla="*/ 67489 w 1721283"/>
                  <a:gd name="connsiteY49" fmla="*/ 844686 h 1306298"/>
                  <a:gd name="connsiteX50" fmla="*/ 12902 w 1721283"/>
                  <a:gd name="connsiteY50" fmla="*/ 839725 h 1306298"/>
                  <a:gd name="connsiteX51" fmla="*/ 4560 w 1721283"/>
                  <a:gd name="connsiteY51" fmla="*/ 816170 h 1306298"/>
                  <a:gd name="connsiteX52" fmla="*/ 17865 w 1721283"/>
                  <a:gd name="connsiteY52" fmla="*/ 820371 h 1306298"/>
                  <a:gd name="connsiteX53" fmla="*/ 44662 w 1721283"/>
                  <a:gd name="connsiteY53" fmla="*/ 796551 h 1306298"/>
                  <a:gd name="connsiteX54" fmla="*/ 56572 w 1721283"/>
                  <a:gd name="connsiteY54" fmla="*/ 707227 h 1306298"/>
                  <a:gd name="connsiteX55" fmla="*/ 14887 w 1721283"/>
                  <a:gd name="connsiteY55" fmla="*/ 659587 h 1306298"/>
                  <a:gd name="connsiteX56" fmla="*/ 23820 w 1721283"/>
                  <a:gd name="connsiteY56" fmla="*/ 632790 h 1306298"/>
                  <a:gd name="connsiteX57" fmla="*/ 0 w 1721283"/>
                  <a:gd name="connsiteY57" fmla="*/ 623858 h 1306298"/>
                  <a:gd name="connsiteX58" fmla="*/ 0 w 1721283"/>
                  <a:gd name="connsiteY58" fmla="*/ 600038 h 1306298"/>
                  <a:gd name="connsiteX59" fmla="*/ 41685 w 1721283"/>
                  <a:gd name="connsiteY59" fmla="*/ 600038 h 1306298"/>
                  <a:gd name="connsiteX60" fmla="*/ 32752 w 1721283"/>
                  <a:gd name="connsiteY60" fmla="*/ 567286 h 1306298"/>
                  <a:gd name="connsiteX61" fmla="*/ 38707 w 1721283"/>
                  <a:gd name="connsiteY61" fmla="*/ 555376 h 1306298"/>
                  <a:gd name="connsiteX62" fmla="*/ 26797 w 1721283"/>
                  <a:gd name="connsiteY62" fmla="*/ 489872 h 1306298"/>
                  <a:gd name="connsiteX63" fmla="*/ 11910 w 1721283"/>
                  <a:gd name="connsiteY63" fmla="*/ 477962 h 1306298"/>
                  <a:gd name="connsiteX64" fmla="*/ 41685 w 1721283"/>
                  <a:gd name="connsiteY64" fmla="*/ 448187 h 1306298"/>
                  <a:gd name="connsiteX65" fmla="*/ 47640 w 1721283"/>
                  <a:gd name="connsiteY65" fmla="*/ 430322 h 1306298"/>
                  <a:gd name="connsiteX66" fmla="*/ 71459 w 1721283"/>
                  <a:gd name="connsiteY66" fmla="*/ 427345 h 1306298"/>
                  <a:gd name="connsiteX67" fmla="*/ 71459 w 1721283"/>
                  <a:gd name="connsiteY67" fmla="*/ 367795 h 1306298"/>
                  <a:gd name="connsiteX68" fmla="*/ 95279 w 1721283"/>
                  <a:gd name="connsiteY68" fmla="*/ 329088 h 1306298"/>
                  <a:gd name="connsiteX69" fmla="*/ 113144 w 1721283"/>
                  <a:gd name="connsiteY69" fmla="*/ 317178 h 1306298"/>
                  <a:gd name="connsiteX70" fmla="*/ 139941 w 1721283"/>
                  <a:gd name="connsiteY70" fmla="*/ 269539 h 1306298"/>
                  <a:gd name="connsiteX71" fmla="*/ 202468 w 1721283"/>
                  <a:gd name="connsiteY71" fmla="*/ 248696 h 1306298"/>
                  <a:gd name="connsiteX72" fmla="*/ 235220 w 1721283"/>
                  <a:gd name="connsiteY72" fmla="*/ 230832 h 1306298"/>
                  <a:gd name="connsiteX73" fmla="*/ 267972 w 1721283"/>
                  <a:gd name="connsiteY73" fmla="*/ 254651 h 1306298"/>
                  <a:gd name="connsiteX74" fmla="*/ 315612 w 1721283"/>
                  <a:gd name="connsiteY74" fmla="*/ 239764 h 1306298"/>
                  <a:gd name="connsiteX75" fmla="*/ 333477 w 1721283"/>
                  <a:gd name="connsiteY75" fmla="*/ 257629 h 1306298"/>
                  <a:gd name="connsiteX76" fmla="*/ 378139 w 1721283"/>
                  <a:gd name="connsiteY76" fmla="*/ 251674 h 1306298"/>
                  <a:gd name="connsiteX77" fmla="*/ 413869 w 1721283"/>
                  <a:gd name="connsiteY77" fmla="*/ 230832 h 1306298"/>
                  <a:gd name="connsiteX78" fmla="*/ 410891 w 1721283"/>
                  <a:gd name="connsiteY78" fmla="*/ 207012 h 1306298"/>
                  <a:gd name="connsiteX79" fmla="*/ 428756 w 1721283"/>
                  <a:gd name="connsiteY79" fmla="*/ 192124 h 1306298"/>
                  <a:gd name="connsiteX80" fmla="*/ 428756 w 1721283"/>
                  <a:gd name="connsiteY80" fmla="*/ 165327 h 1306298"/>
                  <a:gd name="connsiteX81" fmla="*/ 413869 w 1721283"/>
                  <a:gd name="connsiteY81" fmla="*/ 129598 h 1306298"/>
                  <a:gd name="connsiteX82" fmla="*/ 433673 w 1721283"/>
                  <a:gd name="connsiteY82" fmla="*/ 92466 h 1306298"/>
                  <a:gd name="connsiteX83" fmla="*/ 444636 w 1721283"/>
                  <a:gd name="connsiteY83" fmla="*/ 90393 h 1306298"/>
                  <a:gd name="connsiteX84" fmla="*/ 504185 w 1721283"/>
                  <a:gd name="connsiteY84" fmla="*/ 100318 h 1306298"/>
                  <a:gd name="connsiteX85" fmla="*/ 531479 w 1721283"/>
                  <a:gd name="connsiteY85" fmla="*/ 137538 h 1306298"/>
                  <a:gd name="connsiteX86" fmla="*/ 712608 w 1721283"/>
                  <a:gd name="connsiteY86" fmla="*/ 147462 h 1306298"/>
                  <a:gd name="connsiteX87" fmla="*/ 722533 w 1721283"/>
                  <a:gd name="connsiteY87" fmla="*/ 107763 h 1306298"/>
                  <a:gd name="connsiteX88" fmla="*/ 757270 w 1721283"/>
                  <a:gd name="connsiteY88" fmla="*/ 90393 h 1306298"/>
                  <a:gd name="connsiteX89" fmla="*/ 774639 w 1721283"/>
                  <a:gd name="connsiteY89" fmla="*/ 73026 h 1306298"/>
                  <a:gd name="connsiteX90" fmla="*/ 789526 w 1721283"/>
                  <a:gd name="connsiteY90" fmla="*/ 53176 h 1306298"/>
                  <a:gd name="connsiteX91" fmla="*/ 796970 w 1721283"/>
                  <a:gd name="connsiteY91" fmla="*/ 35808 h 1306298"/>
                  <a:gd name="connsiteX92" fmla="*/ 799451 w 1721283"/>
                  <a:gd name="connsiteY92" fmla="*/ 18439 h 1306298"/>
                  <a:gd name="connsiteX93" fmla="*/ 838633 w 1721283"/>
                  <a:gd name="connsiteY93" fmla="*/ 0 h 1306298"/>
                  <a:gd name="connsiteX0" fmla="*/ 838633 w 1721283"/>
                  <a:gd name="connsiteY0" fmla="*/ 0 h 1306298"/>
                  <a:gd name="connsiteX1" fmla="*/ 838633 w 1721283"/>
                  <a:gd name="connsiteY1" fmla="*/ 449902 h 1306298"/>
                  <a:gd name="connsiteX2" fmla="*/ 811857 w 1721283"/>
                  <a:gd name="connsiteY2" fmla="*/ 539496 h 1306298"/>
                  <a:gd name="connsiteX3" fmla="*/ 811857 w 1721283"/>
                  <a:gd name="connsiteY3" fmla="*/ 579196 h 1306298"/>
                  <a:gd name="connsiteX4" fmla="*/ 829226 w 1721283"/>
                  <a:gd name="connsiteY4" fmla="*/ 589121 h 1306298"/>
                  <a:gd name="connsiteX5" fmla="*/ 1721283 w 1721283"/>
                  <a:gd name="connsiteY5" fmla="*/ 792281 h 1306298"/>
                  <a:gd name="connsiteX6" fmla="*/ 838633 w 1721283"/>
                  <a:gd name="connsiteY6" fmla="*/ 1306298 h 1306298"/>
                  <a:gd name="connsiteX7" fmla="*/ 809872 w 1721283"/>
                  <a:gd name="connsiteY7" fmla="*/ 1290811 h 1306298"/>
                  <a:gd name="connsiteX8" fmla="*/ 824759 w 1721283"/>
                  <a:gd name="connsiteY8" fmla="*/ 1266991 h 1306298"/>
                  <a:gd name="connsiteX9" fmla="*/ 797962 w 1721283"/>
                  <a:gd name="connsiteY9" fmla="*/ 1237217 h 1306298"/>
                  <a:gd name="connsiteX10" fmla="*/ 774142 w 1721283"/>
                  <a:gd name="connsiteY10" fmla="*/ 1198510 h 1306298"/>
                  <a:gd name="connsiteX11" fmla="*/ 738413 w 1721283"/>
                  <a:gd name="connsiteY11" fmla="*/ 1213397 h 1306298"/>
                  <a:gd name="connsiteX12" fmla="*/ 726503 w 1721283"/>
                  <a:gd name="connsiteY12" fmla="*/ 1231262 h 1306298"/>
                  <a:gd name="connsiteX13" fmla="*/ 711616 w 1721283"/>
                  <a:gd name="connsiteY13" fmla="*/ 1243172 h 1306298"/>
                  <a:gd name="connsiteX14" fmla="*/ 663976 w 1721283"/>
                  <a:gd name="connsiteY14" fmla="*/ 1243172 h 1306298"/>
                  <a:gd name="connsiteX15" fmla="*/ 631224 w 1721283"/>
                  <a:gd name="connsiteY15" fmla="*/ 1243172 h 1306298"/>
                  <a:gd name="connsiteX16" fmla="*/ 628246 w 1721283"/>
                  <a:gd name="connsiteY16" fmla="*/ 1216374 h 1306298"/>
                  <a:gd name="connsiteX17" fmla="*/ 600486 w 1721283"/>
                  <a:gd name="connsiteY17" fmla="*/ 1213599 h 1306298"/>
                  <a:gd name="connsiteX18" fmla="*/ 598472 w 1721283"/>
                  <a:gd name="connsiteY18" fmla="*/ 1199502 h 1306298"/>
                  <a:gd name="connsiteX19" fmla="*/ 563735 w 1721283"/>
                  <a:gd name="connsiteY19" fmla="*/ 1172208 h 1306298"/>
                  <a:gd name="connsiteX20" fmla="*/ 504185 w 1721283"/>
                  <a:gd name="connsiteY20" fmla="*/ 1132508 h 1306298"/>
                  <a:gd name="connsiteX21" fmla="*/ 494260 w 1721283"/>
                  <a:gd name="connsiteY21" fmla="*/ 1035741 h 1306298"/>
                  <a:gd name="connsiteX22" fmla="*/ 516591 w 1721283"/>
                  <a:gd name="connsiteY22" fmla="*/ 1008449 h 1306298"/>
                  <a:gd name="connsiteX23" fmla="*/ 491779 w 1721283"/>
                  <a:gd name="connsiteY23" fmla="*/ 986117 h 1306298"/>
                  <a:gd name="connsiteX24" fmla="*/ 489298 w 1721283"/>
                  <a:gd name="connsiteY24" fmla="*/ 963785 h 1306298"/>
                  <a:gd name="connsiteX25" fmla="*/ 469448 w 1721283"/>
                  <a:gd name="connsiteY25" fmla="*/ 946417 h 1306298"/>
                  <a:gd name="connsiteX26" fmla="*/ 462004 w 1721283"/>
                  <a:gd name="connsiteY26" fmla="*/ 896793 h 1306298"/>
                  <a:gd name="connsiteX27" fmla="*/ 409899 w 1721283"/>
                  <a:gd name="connsiteY27" fmla="*/ 847168 h 1306298"/>
                  <a:gd name="connsiteX28" fmla="*/ 395011 w 1721283"/>
                  <a:gd name="connsiteY28" fmla="*/ 775212 h 1306298"/>
                  <a:gd name="connsiteX29" fmla="*/ 347868 w 1721283"/>
                  <a:gd name="connsiteY29" fmla="*/ 735512 h 1306298"/>
                  <a:gd name="connsiteX30" fmla="*/ 330499 w 1721283"/>
                  <a:gd name="connsiteY30" fmla="*/ 710701 h 1306298"/>
                  <a:gd name="connsiteX31" fmla="*/ 268469 w 1721283"/>
                  <a:gd name="connsiteY31" fmla="*/ 693332 h 1306298"/>
                  <a:gd name="connsiteX32" fmla="*/ 213882 w 1721283"/>
                  <a:gd name="connsiteY32" fmla="*/ 718144 h 1306298"/>
                  <a:gd name="connsiteX33" fmla="*/ 179145 w 1721283"/>
                  <a:gd name="connsiteY33" fmla="*/ 718144 h 1306298"/>
                  <a:gd name="connsiteX34" fmla="*/ 181626 w 1721283"/>
                  <a:gd name="connsiteY34" fmla="*/ 777694 h 1306298"/>
                  <a:gd name="connsiteX35" fmla="*/ 194032 w 1721283"/>
                  <a:gd name="connsiteY35" fmla="*/ 800026 h 1306298"/>
                  <a:gd name="connsiteX36" fmla="*/ 223807 w 1721283"/>
                  <a:gd name="connsiteY36" fmla="*/ 852131 h 1306298"/>
                  <a:gd name="connsiteX37" fmla="*/ 208919 w 1721283"/>
                  <a:gd name="connsiteY37" fmla="*/ 871980 h 1306298"/>
                  <a:gd name="connsiteX38" fmla="*/ 226288 w 1721283"/>
                  <a:gd name="connsiteY38" fmla="*/ 886868 h 1306298"/>
                  <a:gd name="connsiteX39" fmla="*/ 226288 w 1721283"/>
                  <a:gd name="connsiteY39" fmla="*/ 896793 h 1306298"/>
                  <a:gd name="connsiteX40" fmla="*/ 208919 w 1721283"/>
                  <a:gd name="connsiteY40" fmla="*/ 914160 h 1306298"/>
                  <a:gd name="connsiteX41" fmla="*/ 191551 w 1721283"/>
                  <a:gd name="connsiteY41" fmla="*/ 934010 h 1306298"/>
                  <a:gd name="connsiteX42" fmla="*/ 161776 w 1721283"/>
                  <a:gd name="connsiteY42" fmla="*/ 934010 h 1306298"/>
                  <a:gd name="connsiteX43" fmla="*/ 146889 w 1721283"/>
                  <a:gd name="connsiteY43" fmla="*/ 896793 h 1306298"/>
                  <a:gd name="connsiteX44" fmla="*/ 141926 w 1721283"/>
                  <a:gd name="connsiteY44" fmla="*/ 896793 h 1306298"/>
                  <a:gd name="connsiteX45" fmla="*/ 129520 w 1721283"/>
                  <a:gd name="connsiteY45" fmla="*/ 889350 h 1306298"/>
                  <a:gd name="connsiteX46" fmla="*/ 104708 w 1721283"/>
                  <a:gd name="connsiteY46" fmla="*/ 894311 h 1306298"/>
                  <a:gd name="connsiteX47" fmla="*/ 77414 w 1721283"/>
                  <a:gd name="connsiteY47" fmla="*/ 874461 h 1306298"/>
                  <a:gd name="connsiteX48" fmla="*/ 67489 w 1721283"/>
                  <a:gd name="connsiteY48" fmla="*/ 844686 h 1306298"/>
                  <a:gd name="connsiteX49" fmla="*/ 12902 w 1721283"/>
                  <a:gd name="connsiteY49" fmla="*/ 839725 h 1306298"/>
                  <a:gd name="connsiteX50" fmla="*/ 4560 w 1721283"/>
                  <a:gd name="connsiteY50" fmla="*/ 816170 h 1306298"/>
                  <a:gd name="connsiteX51" fmla="*/ 17865 w 1721283"/>
                  <a:gd name="connsiteY51" fmla="*/ 820371 h 1306298"/>
                  <a:gd name="connsiteX52" fmla="*/ 44662 w 1721283"/>
                  <a:gd name="connsiteY52" fmla="*/ 796551 h 1306298"/>
                  <a:gd name="connsiteX53" fmla="*/ 56572 w 1721283"/>
                  <a:gd name="connsiteY53" fmla="*/ 707227 h 1306298"/>
                  <a:gd name="connsiteX54" fmla="*/ 14887 w 1721283"/>
                  <a:gd name="connsiteY54" fmla="*/ 659587 h 1306298"/>
                  <a:gd name="connsiteX55" fmla="*/ 23820 w 1721283"/>
                  <a:gd name="connsiteY55" fmla="*/ 632790 h 1306298"/>
                  <a:gd name="connsiteX56" fmla="*/ 0 w 1721283"/>
                  <a:gd name="connsiteY56" fmla="*/ 623858 h 1306298"/>
                  <a:gd name="connsiteX57" fmla="*/ 0 w 1721283"/>
                  <a:gd name="connsiteY57" fmla="*/ 600038 h 1306298"/>
                  <a:gd name="connsiteX58" fmla="*/ 41685 w 1721283"/>
                  <a:gd name="connsiteY58" fmla="*/ 600038 h 1306298"/>
                  <a:gd name="connsiteX59" fmla="*/ 32752 w 1721283"/>
                  <a:gd name="connsiteY59" fmla="*/ 567286 h 1306298"/>
                  <a:gd name="connsiteX60" fmla="*/ 38707 w 1721283"/>
                  <a:gd name="connsiteY60" fmla="*/ 555376 h 1306298"/>
                  <a:gd name="connsiteX61" fmla="*/ 26797 w 1721283"/>
                  <a:gd name="connsiteY61" fmla="*/ 489872 h 1306298"/>
                  <a:gd name="connsiteX62" fmla="*/ 11910 w 1721283"/>
                  <a:gd name="connsiteY62" fmla="*/ 477962 h 1306298"/>
                  <a:gd name="connsiteX63" fmla="*/ 41685 w 1721283"/>
                  <a:gd name="connsiteY63" fmla="*/ 448187 h 1306298"/>
                  <a:gd name="connsiteX64" fmla="*/ 47640 w 1721283"/>
                  <a:gd name="connsiteY64" fmla="*/ 430322 h 1306298"/>
                  <a:gd name="connsiteX65" fmla="*/ 71459 w 1721283"/>
                  <a:gd name="connsiteY65" fmla="*/ 427345 h 1306298"/>
                  <a:gd name="connsiteX66" fmla="*/ 71459 w 1721283"/>
                  <a:gd name="connsiteY66" fmla="*/ 367795 h 1306298"/>
                  <a:gd name="connsiteX67" fmla="*/ 95279 w 1721283"/>
                  <a:gd name="connsiteY67" fmla="*/ 329088 h 1306298"/>
                  <a:gd name="connsiteX68" fmla="*/ 113144 w 1721283"/>
                  <a:gd name="connsiteY68" fmla="*/ 317178 h 1306298"/>
                  <a:gd name="connsiteX69" fmla="*/ 139941 w 1721283"/>
                  <a:gd name="connsiteY69" fmla="*/ 269539 h 1306298"/>
                  <a:gd name="connsiteX70" fmla="*/ 202468 w 1721283"/>
                  <a:gd name="connsiteY70" fmla="*/ 248696 h 1306298"/>
                  <a:gd name="connsiteX71" fmla="*/ 235220 w 1721283"/>
                  <a:gd name="connsiteY71" fmla="*/ 230832 h 1306298"/>
                  <a:gd name="connsiteX72" fmla="*/ 267972 w 1721283"/>
                  <a:gd name="connsiteY72" fmla="*/ 254651 h 1306298"/>
                  <a:gd name="connsiteX73" fmla="*/ 315612 w 1721283"/>
                  <a:gd name="connsiteY73" fmla="*/ 239764 h 1306298"/>
                  <a:gd name="connsiteX74" fmla="*/ 333477 w 1721283"/>
                  <a:gd name="connsiteY74" fmla="*/ 257629 h 1306298"/>
                  <a:gd name="connsiteX75" fmla="*/ 378139 w 1721283"/>
                  <a:gd name="connsiteY75" fmla="*/ 251674 h 1306298"/>
                  <a:gd name="connsiteX76" fmla="*/ 413869 w 1721283"/>
                  <a:gd name="connsiteY76" fmla="*/ 230832 h 1306298"/>
                  <a:gd name="connsiteX77" fmla="*/ 410891 w 1721283"/>
                  <a:gd name="connsiteY77" fmla="*/ 207012 h 1306298"/>
                  <a:gd name="connsiteX78" fmla="*/ 428756 w 1721283"/>
                  <a:gd name="connsiteY78" fmla="*/ 192124 h 1306298"/>
                  <a:gd name="connsiteX79" fmla="*/ 428756 w 1721283"/>
                  <a:gd name="connsiteY79" fmla="*/ 165327 h 1306298"/>
                  <a:gd name="connsiteX80" fmla="*/ 413869 w 1721283"/>
                  <a:gd name="connsiteY80" fmla="*/ 129598 h 1306298"/>
                  <a:gd name="connsiteX81" fmla="*/ 433673 w 1721283"/>
                  <a:gd name="connsiteY81" fmla="*/ 92466 h 1306298"/>
                  <a:gd name="connsiteX82" fmla="*/ 444636 w 1721283"/>
                  <a:gd name="connsiteY82" fmla="*/ 90393 h 1306298"/>
                  <a:gd name="connsiteX83" fmla="*/ 504185 w 1721283"/>
                  <a:gd name="connsiteY83" fmla="*/ 100318 h 1306298"/>
                  <a:gd name="connsiteX84" fmla="*/ 531479 w 1721283"/>
                  <a:gd name="connsiteY84" fmla="*/ 137538 h 1306298"/>
                  <a:gd name="connsiteX85" fmla="*/ 712608 w 1721283"/>
                  <a:gd name="connsiteY85" fmla="*/ 147462 h 1306298"/>
                  <a:gd name="connsiteX86" fmla="*/ 722533 w 1721283"/>
                  <a:gd name="connsiteY86" fmla="*/ 107763 h 1306298"/>
                  <a:gd name="connsiteX87" fmla="*/ 757270 w 1721283"/>
                  <a:gd name="connsiteY87" fmla="*/ 90393 h 1306298"/>
                  <a:gd name="connsiteX88" fmla="*/ 774639 w 1721283"/>
                  <a:gd name="connsiteY88" fmla="*/ 73026 h 1306298"/>
                  <a:gd name="connsiteX89" fmla="*/ 789526 w 1721283"/>
                  <a:gd name="connsiteY89" fmla="*/ 53176 h 1306298"/>
                  <a:gd name="connsiteX90" fmla="*/ 796970 w 1721283"/>
                  <a:gd name="connsiteY90" fmla="*/ 35808 h 1306298"/>
                  <a:gd name="connsiteX91" fmla="*/ 799451 w 1721283"/>
                  <a:gd name="connsiteY91" fmla="*/ 18439 h 1306298"/>
                  <a:gd name="connsiteX92" fmla="*/ 838633 w 1721283"/>
                  <a:gd name="connsiteY92" fmla="*/ 0 h 1306298"/>
                  <a:gd name="connsiteX0" fmla="*/ 838633 w 1721283"/>
                  <a:gd name="connsiteY0" fmla="*/ 449902 h 1306298"/>
                  <a:gd name="connsiteX1" fmla="*/ 811857 w 1721283"/>
                  <a:gd name="connsiteY1" fmla="*/ 539496 h 1306298"/>
                  <a:gd name="connsiteX2" fmla="*/ 811857 w 1721283"/>
                  <a:gd name="connsiteY2" fmla="*/ 579196 h 1306298"/>
                  <a:gd name="connsiteX3" fmla="*/ 829226 w 1721283"/>
                  <a:gd name="connsiteY3" fmla="*/ 589121 h 1306298"/>
                  <a:gd name="connsiteX4" fmla="*/ 1721283 w 1721283"/>
                  <a:gd name="connsiteY4" fmla="*/ 792281 h 1306298"/>
                  <a:gd name="connsiteX5" fmla="*/ 838633 w 1721283"/>
                  <a:gd name="connsiteY5" fmla="*/ 1306298 h 1306298"/>
                  <a:gd name="connsiteX6" fmla="*/ 809872 w 1721283"/>
                  <a:gd name="connsiteY6" fmla="*/ 1290811 h 1306298"/>
                  <a:gd name="connsiteX7" fmla="*/ 824759 w 1721283"/>
                  <a:gd name="connsiteY7" fmla="*/ 1266991 h 1306298"/>
                  <a:gd name="connsiteX8" fmla="*/ 797962 w 1721283"/>
                  <a:gd name="connsiteY8" fmla="*/ 1237217 h 1306298"/>
                  <a:gd name="connsiteX9" fmla="*/ 774142 w 1721283"/>
                  <a:gd name="connsiteY9" fmla="*/ 1198510 h 1306298"/>
                  <a:gd name="connsiteX10" fmla="*/ 738413 w 1721283"/>
                  <a:gd name="connsiteY10" fmla="*/ 1213397 h 1306298"/>
                  <a:gd name="connsiteX11" fmla="*/ 726503 w 1721283"/>
                  <a:gd name="connsiteY11" fmla="*/ 1231262 h 1306298"/>
                  <a:gd name="connsiteX12" fmla="*/ 711616 w 1721283"/>
                  <a:gd name="connsiteY12" fmla="*/ 1243172 h 1306298"/>
                  <a:gd name="connsiteX13" fmla="*/ 663976 w 1721283"/>
                  <a:gd name="connsiteY13" fmla="*/ 1243172 h 1306298"/>
                  <a:gd name="connsiteX14" fmla="*/ 631224 w 1721283"/>
                  <a:gd name="connsiteY14" fmla="*/ 1243172 h 1306298"/>
                  <a:gd name="connsiteX15" fmla="*/ 628246 w 1721283"/>
                  <a:gd name="connsiteY15" fmla="*/ 1216374 h 1306298"/>
                  <a:gd name="connsiteX16" fmla="*/ 600486 w 1721283"/>
                  <a:gd name="connsiteY16" fmla="*/ 1213599 h 1306298"/>
                  <a:gd name="connsiteX17" fmla="*/ 598472 w 1721283"/>
                  <a:gd name="connsiteY17" fmla="*/ 1199502 h 1306298"/>
                  <a:gd name="connsiteX18" fmla="*/ 563735 w 1721283"/>
                  <a:gd name="connsiteY18" fmla="*/ 1172208 h 1306298"/>
                  <a:gd name="connsiteX19" fmla="*/ 504185 w 1721283"/>
                  <a:gd name="connsiteY19" fmla="*/ 1132508 h 1306298"/>
                  <a:gd name="connsiteX20" fmla="*/ 494260 w 1721283"/>
                  <a:gd name="connsiteY20" fmla="*/ 1035741 h 1306298"/>
                  <a:gd name="connsiteX21" fmla="*/ 516591 w 1721283"/>
                  <a:gd name="connsiteY21" fmla="*/ 1008449 h 1306298"/>
                  <a:gd name="connsiteX22" fmla="*/ 491779 w 1721283"/>
                  <a:gd name="connsiteY22" fmla="*/ 986117 h 1306298"/>
                  <a:gd name="connsiteX23" fmla="*/ 489298 w 1721283"/>
                  <a:gd name="connsiteY23" fmla="*/ 963785 h 1306298"/>
                  <a:gd name="connsiteX24" fmla="*/ 469448 w 1721283"/>
                  <a:gd name="connsiteY24" fmla="*/ 946417 h 1306298"/>
                  <a:gd name="connsiteX25" fmla="*/ 462004 w 1721283"/>
                  <a:gd name="connsiteY25" fmla="*/ 896793 h 1306298"/>
                  <a:gd name="connsiteX26" fmla="*/ 409899 w 1721283"/>
                  <a:gd name="connsiteY26" fmla="*/ 847168 h 1306298"/>
                  <a:gd name="connsiteX27" fmla="*/ 395011 w 1721283"/>
                  <a:gd name="connsiteY27" fmla="*/ 775212 h 1306298"/>
                  <a:gd name="connsiteX28" fmla="*/ 347868 w 1721283"/>
                  <a:gd name="connsiteY28" fmla="*/ 735512 h 1306298"/>
                  <a:gd name="connsiteX29" fmla="*/ 330499 w 1721283"/>
                  <a:gd name="connsiteY29" fmla="*/ 710701 h 1306298"/>
                  <a:gd name="connsiteX30" fmla="*/ 268469 w 1721283"/>
                  <a:gd name="connsiteY30" fmla="*/ 693332 h 1306298"/>
                  <a:gd name="connsiteX31" fmla="*/ 213882 w 1721283"/>
                  <a:gd name="connsiteY31" fmla="*/ 718144 h 1306298"/>
                  <a:gd name="connsiteX32" fmla="*/ 179145 w 1721283"/>
                  <a:gd name="connsiteY32" fmla="*/ 718144 h 1306298"/>
                  <a:gd name="connsiteX33" fmla="*/ 181626 w 1721283"/>
                  <a:gd name="connsiteY33" fmla="*/ 777694 h 1306298"/>
                  <a:gd name="connsiteX34" fmla="*/ 194032 w 1721283"/>
                  <a:gd name="connsiteY34" fmla="*/ 800026 h 1306298"/>
                  <a:gd name="connsiteX35" fmla="*/ 223807 w 1721283"/>
                  <a:gd name="connsiteY35" fmla="*/ 852131 h 1306298"/>
                  <a:gd name="connsiteX36" fmla="*/ 208919 w 1721283"/>
                  <a:gd name="connsiteY36" fmla="*/ 871980 h 1306298"/>
                  <a:gd name="connsiteX37" fmla="*/ 226288 w 1721283"/>
                  <a:gd name="connsiteY37" fmla="*/ 886868 h 1306298"/>
                  <a:gd name="connsiteX38" fmla="*/ 226288 w 1721283"/>
                  <a:gd name="connsiteY38" fmla="*/ 896793 h 1306298"/>
                  <a:gd name="connsiteX39" fmla="*/ 208919 w 1721283"/>
                  <a:gd name="connsiteY39" fmla="*/ 914160 h 1306298"/>
                  <a:gd name="connsiteX40" fmla="*/ 191551 w 1721283"/>
                  <a:gd name="connsiteY40" fmla="*/ 934010 h 1306298"/>
                  <a:gd name="connsiteX41" fmla="*/ 161776 w 1721283"/>
                  <a:gd name="connsiteY41" fmla="*/ 934010 h 1306298"/>
                  <a:gd name="connsiteX42" fmla="*/ 146889 w 1721283"/>
                  <a:gd name="connsiteY42" fmla="*/ 896793 h 1306298"/>
                  <a:gd name="connsiteX43" fmla="*/ 141926 w 1721283"/>
                  <a:gd name="connsiteY43" fmla="*/ 896793 h 1306298"/>
                  <a:gd name="connsiteX44" fmla="*/ 129520 w 1721283"/>
                  <a:gd name="connsiteY44" fmla="*/ 889350 h 1306298"/>
                  <a:gd name="connsiteX45" fmla="*/ 104708 w 1721283"/>
                  <a:gd name="connsiteY45" fmla="*/ 894311 h 1306298"/>
                  <a:gd name="connsiteX46" fmla="*/ 77414 w 1721283"/>
                  <a:gd name="connsiteY46" fmla="*/ 874461 h 1306298"/>
                  <a:gd name="connsiteX47" fmla="*/ 67489 w 1721283"/>
                  <a:gd name="connsiteY47" fmla="*/ 844686 h 1306298"/>
                  <a:gd name="connsiteX48" fmla="*/ 12902 w 1721283"/>
                  <a:gd name="connsiteY48" fmla="*/ 839725 h 1306298"/>
                  <a:gd name="connsiteX49" fmla="*/ 4560 w 1721283"/>
                  <a:gd name="connsiteY49" fmla="*/ 816170 h 1306298"/>
                  <a:gd name="connsiteX50" fmla="*/ 17865 w 1721283"/>
                  <a:gd name="connsiteY50" fmla="*/ 820371 h 1306298"/>
                  <a:gd name="connsiteX51" fmla="*/ 44662 w 1721283"/>
                  <a:gd name="connsiteY51" fmla="*/ 796551 h 1306298"/>
                  <a:gd name="connsiteX52" fmla="*/ 56572 w 1721283"/>
                  <a:gd name="connsiteY52" fmla="*/ 707227 h 1306298"/>
                  <a:gd name="connsiteX53" fmla="*/ 14887 w 1721283"/>
                  <a:gd name="connsiteY53" fmla="*/ 659587 h 1306298"/>
                  <a:gd name="connsiteX54" fmla="*/ 23820 w 1721283"/>
                  <a:gd name="connsiteY54" fmla="*/ 632790 h 1306298"/>
                  <a:gd name="connsiteX55" fmla="*/ 0 w 1721283"/>
                  <a:gd name="connsiteY55" fmla="*/ 623858 h 1306298"/>
                  <a:gd name="connsiteX56" fmla="*/ 0 w 1721283"/>
                  <a:gd name="connsiteY56" fmla="*/ 600038 h 1306298"/>
                  <a:gd name="connsiteX57" fmla="*/ 41685 w 1721283"/>
                  <a:gd name="connsiteY57" fmla="*/ 600038 h 1306298"/>
                  <a:gd name="connsiteX58" fmla="*/ 32752 w 1721283"/>
                  <a:gd name="connsiteY58" fmla="*/ 567286 h 1306298"/>
                  <a:gd name="connsiteX59" fmla="*/ 38707 w 1721283"/>
                  <a:gd name="connsiteY59" fmla="*/ 555376 h 1306298"/>
                  <a:gd name="connsiteX60" fmla="*/ 26797 w 1721283"/>
                  <a:gd name="connsiteY60" fmla="*/ 489872 h 1306298"/>
                  <a:gd name="connsiteX61" fmla="*/ 11910 w 1721283"/>
                  <a:gd name="connsiteY61" fmla="*/ 477962 h 1306298"/>
                  <a:gd name="connsiteX62" fmla="*/ 41685 w 1721283"/>
                  <a:gd name="connsiteY62" fmla="*/ 448187 h 1306298"/>
                  <a:gd name="connsiteX63" fmla="*/ 47640 w 1721283"/>
                  <a:gd name="connsiteY63" fmla="*/ 430322 h 1306298"/>
                  <a:gd name="connsiteX64" fmla="*/ 71459 w 1721283"/>
                  <a:gd name="connsiteY64" fmla="*/ 427345 h 1306298"/>
                  <a:gd name="connsiteX65" fmla="*/ 71459 w 1721283"/>
                  <a:gd name="connsiteY65" fmla="*/ 367795 h 1306298"/>
                  <a:gd name="connsiteX66" fmla="*/ 95279 w 1721283"/>
                  <a:gd name="connsiteY66" fmla="*/ 329088 h 1306298"/>
                  <a:gd name="connsiteX67" fmla="*/ 113144 w 1721283"/>
                  <a:gd name="connsiteY67" fmla="*/ 317178 h 1306298"/>
                  <a:gd name="connsiteX68" fmla="*/ 139941 w 1721283"/>
                  <a:gd name="connsiteY68" fmla="*/ 269539 h 1306298"/>
                  <a:gd name="connsiteX69" fmla="*/ 202468 w 1721283"/>
                  <a:gd name="connsiteY69" fmla="*/ 248696 h 1306298"/>
                  <a:gd name="connsiteX70" fmla="*/ 235220 w 1721283"/>
                  <a:gd name="connsiteY70" fmla="*/ 230832 h 1306298"/>
                  <a:gd name="connsiteX71" fmla="*/ 267972 w 1721283"/>
                  <a:gd name="connsiteY71" fmla="*/ 254651 h 1306298"/>
                  <a:gd name="connsiteX72" fmla="*/ 315612 w 1721283"/>
                  <a:gd name="connsiteY72" fmla="*/ 239764 h 1306298"/>
                  <a:gd name="connsiteX73" fmla="*/ 333477 w 1721283"/>
                  <a:gd name="connsiteY73" fmla="*/ 257629 h 1306298"/>
                  <a:gd name="connsiteX74" fmla="*/ 378139 w 1721283"/>
                  <a:gd name="connsiteY74" fmla="*/ 251674 h 1306298"/>
                  <a:gd name="connsiteX75" fmla="*/ 413869 w 1721283"/>
                  <a:gd name="connsiteY75" fmla="*/ 230832 h 1306298"/>
                  <a:gd name="connsiteX76" fmla="*/ 410891 w 1721283"/>
                  <a:gd name="connsiteY76" fmla="*/ 207012 h 1306298"/>
                  <a:gd name="connsiteX77" fmla="*/ 428756 w 1721283"/>
                  <a:gd name="connsiteY77" fmla="*/ 192124 h 1306298"/>
                  <a:gd name="connsiteX78" fmla="*/ 428756 w 1721283"/>
                  <a:gd name="connsiteY78" fmla="*/ 165327 h 1306298"/>
                  <a:gd name="connsiteX79" fmla="*/ 413869 w 1721283"/>
                  <a:gd name="connsiteY79" fmla="*/ 129598 h 1306298"/>
                  <a:gd name="connsiteX80" fmla="*/ 433673 w 1721283"/>
                  <a:gd name="connsiteY80" fmla="*/ 92466 h 1306298"/>
                  <a:gd name="connsiteX81" fmla="*/ 444636 w 1721283"/>
                  <a:gd name="connsiteY81" fmla="*/ 90393 h 1306298"/>
                  <a:gd name="connsiteX82" fmla="*/ 504185 w 1721283"/>
                  <a:gd name="connsiteY82" fmla="*/ 100318 h 1306298"/>
                  <a:gd name="connsiteX83" fmla="*/ 531479 w 1721283"/>
                  <a:gd name="connsiteY83" fmla="*/ 137538 h 1306298"/>
                  <a:gd name="connsiteX84" fmla="*/ 712608 w 1721283"/>
                  <a:gd name="connsiteY84" fmla="*/ 147462 h 1306298"/>
                  <a:gd name="connsiteX85" fmla="*/ 722533 w 1721283"/>
                  <a:gd name="connsiteY85" fmla="*/ 107763 h 1306298"/>
                  <a:gd name="connsiteX86" fmla="*/ 757270 w 1721283"/>
                  <a:gd name="connsiteY86" fmla="*/ 90393 h 1306298"/>
                  <a:gd name="connsiteX87" fmla="*/ 774639 w 1721283"/>
                  <a:gd name="connsiteY87" fmla="*/ 73026 h 1306298"/>
                  <a:gd name="connsiteX88" fmla="*/ 789526 w 1721283"/>
                  <a:gd name="connsiteY88" fmla="*/ 53176 h 1306298"/>
                  <a:gd name="connsiteX89" fmla="*/ 796970 w 1721283"/>
                  <a:gd name="connsiteY89" fmla="*/ 35808 h 1306298"/>
                  <a:gd name="connsiteX90" fmla="*/ 799451 w 1721283"/>
                  <a:gd name="connsiteY90" fmla="*/ 18439 h 1306298"/>
                  <a:gd name="connsiteX91" fmla="*/ 838633 w 1721283"/>
                  <a:gd name="connsiteY91" fmla="*/ 0 h 1306298"/>
                  <a:gd name="connsiteX92" fmla="*/ 930073 w 1721283"/>
                  <a:gd name="connsiteY92" fmla="*/ 541342 h 1306298"/>
                  <a:gd name="connsiteX0" fmla="*/ 838633 w 1721283"/>
                  <a:gd name="connsiteY0" fmla="*/ 449902 h 1306298"/>
                  <a:gd name="connsiteX1" fmla="*/ 811857 w 1721283"/>
                  <a:gd name="connsiteY1" fmla="*/ 539496 h 1306298"/>
                  <a:gd name="connsiteX2" fmla="*/ 811857 w 1721283"/>
                  <a:gd name="connsiteY2" fmla="*/ 579196 h 1306298"/>
                  <a:gd name="connsiteX3" fmla="*/ 829226 w 1721283"/>
                  <a:gd name="connsiteY3" fmla="*/ 589121 h 1306298"/>
                  <a:gd name="connsiteX4" fmla="*/ 1721283 w 1721283"/>
                  <a:gd name="connsiteY4" fmla="*/ 792281 h 1306298"/>
                  <a:gd name="connsiteX5" fmla="*/ 838633 w 1721283"/>
                  <a:gd name="connsiteY5" fmla="*/ 1306298 h 1306298"/>
                  <a:gd name="connsiteX6" fmla="*/ 809872 w 1721283"/>
                  <a:gd name="connsiteY6" fmla="*/ 1290811 h 1306298"/>
                  <a:gd name="connsiteX7" fmla="*/ 824759 w 1721283"/>
                  <a:gd name="connsiteY7" fmla="*/ 1266991 h 1306298"/>
                  <a:gd name="connsiteX8" fmla="*/ 797962 w 1721283"/>
                  <a:gd name="connsiteY8" fmla="*/ 1237217 h 1306298"/>
                  <a:gd name="connsiteX9" fmla="*/ 774142 w 1721283"/>
                  <a:gd name="connsiteY9" fmla="*/ 1198510 h 1306298"/>
                  <a:gd name="connsiteX10" fmla="*/ 738413 w 1721283"/>
                  <a:gd name="connsiteY10" fmla="*/ 1213397 h 1306298"/>
                  <a:gd name="connsiteX11" fmla="*/ 726503 w 1721283"/>
                  <a:gd name="connsiteY11" fmla="*/ 1231262 h 1306298"/>
                  <a:gd name="connsiteX12" fmla="*/ 711616 w 1721283"/>
                  <a:gd name="connsiteY12" fmla="*/ 1243172 h 1306298"/>
                  <a:gd name="connsiteX13" fmla="*/ 663976 w 1721283"/>
                  <a:gd name="connsiteY13" fmla="*/ 1243172 h 1306298"/>
                  <a:gd name="connsiteX14" fmla="*/ 631224 w 1721283"/>
                  <a:gd name="connsiteY14" fmla="*/ 1243172 h 1306298"/>
                  <a:gd name="connsiteX15" fmla="*/ 628246 w 1721283"/>
                  <a:gd name="connsiteY15" fmla="*/ 1216374 h 1306298"/>
                  <a:gd name="connsiteX16" fmla="*/ 600486 w 1721283"/>
                  <a:gd name="connsiteY16" fmla="*/ 1213599 h 1306298"/>
                  <a:gd name="connsiteX17" fmla="*/ 598472 w 1721283"/>
                  <a:gd name="connsiteY17" fmla="*/ 1199502 h 1306298"/>
                  <a:gd name="connsiteX18" fmla="*/ 563735 w 1721283"/>
                  <a:gd name="connsiteY18" fmla="*/ 1172208 h 1306298"/>
                  <a:gd name="connsiteX19" fmla="*/ 504185 w 1721283"/>
                  <a:gd name="connsiteY19" fmla="*/ 1132508 h 1306298"/>
                  <a:gd name="connsiteX20" fmla="*/ 494260 w 1721283"/>
                  <a:gd name="connsiteY20" fmla="*/ 1035741 h 1306298"/>
                  <a:gd name="connsiteX21" fmla="*/ 516591 w 1721283"/>
                  <a:gd name="connsiteY21" fmla="*/ 1008449 h 1306298"/>
                  <a:gd name="connsiteX22" fmla="*/ 491779 w 1721283"/>
                  <a:gd name="connsiteY22" fmla="*/ 986117 h 1306298"/>
                  <a:gd name="connsiteX23" fmla="*/ 489298 w 1721283"/>
                  <a:gd name="connsiteY23" fmla="*/ 963785 h 1306298"/>
                  <a:gd name="connsiteX24" fmla="*/ 469448 w 1721283"/>
                  <a:gd name="connsiteY24" fmla="*/ 946417 h 1306298"/>
                  <a:gd name="connsiteX25" fmla="*/ 462004 w 1721283"/>
                  <a:gd name="connsiteY25" fmla="*/ 896793 h 1306298"/>
                  <a:gd name="connsiteX26" fmla="*/ 409899 w 1721283"/>
                  <a:gd name="connsiteY26" fmla="*/ 847168 h 1306298"/>
                  <a:gd name="connsiteX27" fmla="*/ 395011 w 1721283"/>
                  <a:gd name="connsiteY27" fmla="*/ 775212 h 1306298"/>
                  <a:gd name="connsiteX28" fmla="*/ 347868 w 1721283"/>
                  <a:gd name="connsiteY28" fmla="*/ 735512 h 1306298"/>
                  <a:gd name="connsiteX29" fmla="*/ 330499 w 1721283"/>
                  <a:gd name="connsiteY29" fmla="*/ 710701 h 1306298"/>
                  <a:gd name="connsiteX30" fmla="*/ 268469 w 1721283"/>
                  <a:gd name="connsiteY30" fmla="*/ 693332 h 1306298"/>
                  <a:gd name="connsiteX31" fmla="*/ 213882 w 1721283"/>
                  <a:gd name="connsiteY31" fmla="*/ 718144 h 1306298"/>
                  <a:gd name="connsiteX32" fmla="*/ 179145 w 1721283"/>
                  <a:gd name="connsiteY32" fmla="*/ 718144 h 1306298"/>
                  <a:gd name="connsiteX33" fmla="*/ 181626 w 1721283"/>
                  <a:gd name="connsiteY33" fmla="*/ 777694 h 1306298"/>
                  <a:gd name="connsiteX34" fmla="*/ 194032 w 1721283"/>
                  <a:gd name="connsiteY34" fmla="*/ 800026 h 1306298"/>
                  <a:gd name="connsiteX35" fmla="*/ 223807 w 1721283"/>
                  <a:gd name="connsiteY35" fmla="*/ 852131 h 1306298"/>
                  <a:gd name="connsiteX36" fmla="*/ 208919 w 1721283"/>
                  <a:gd name="connsiteY36" fmla="*/ 871980 h 1306298"/>
                  <a:gd name="connsiteX37" fmla="*/ 226288 w 1721283"/>
                  <a:gd name="connsiteY37" fmla="*/ 886868 h 1306298"/>
                  <a:gd name="connsiteX38" fmla="*/ 226288 w 1721283"/>
                  <a:gd name="connsiteY38" fmla="*/ 896793 h 1306298"/>
                  <a:gd name="connsiteX39" fmla="*/ 208919 w 1721283"/>
                  <a:gd name="connsiteY39" fmla="*/ 914160 h 1306298"/>
                  <a:gd name="connsiteX40" fmla="*/ 191551 w 1721283"/>
                  <a:gd name="connsiteY40" fmla="*/ 934010 h 1306298"/>
                  <a:gd name="connsiteX41" fmla="*/ 161776 w 1721283"/>
                  <a:gd name="connsiteY41" fmla="*/ 934010 h 1306298"/>
                  <a:gd name="connsiteX42" fmla="*/ 146889 w 1721283"/>
                  <a:gd name="connsiteY42" fmla="*/ 896793 h 1306298"/>
                  <a:gd name="connsiteX43" fmla="*/ 141926 w 1721283"/>
                  <a:gd name="connsiteY43" fmla="*/ 896793 h 1306298"/>
                  <a:gd name="connsiteX44" fmla="*/ 129520 w 1721283"/>
                  <a:gd name="connsiteY44" fmla="*/ 889350 h 1306298"/>
                  <a:gd name="connsiteX45" fmla="*/ 104708 w 1721283"/>
                  <a:gd name="connsiteY45" fmla="*/ 894311 h 1306298"/>
                  <a:gd name="connsiteX46" fmla="*/ 77414 w 1721283"/>
                  <a:gd name="connsiteY46" fmla="*/ 874461 h 1306298"/>
                  <a:gd name="connsiteX47" fmla="*/ 67489 w 1721283"/>
                  <a:gd name="connsiteY47" fmla="*/ 844686 h 1306298"/>
                  <a:gd name="connsiteX48" fmla="*/ 12902 w 1721283"/>
                  <a:gd name="connsiteY48" fmla="*/ 839725 h 1306298"/>
                  <a:gd name="connsiteX49" fmla="*/ 4560 w 1721283"/>
                  <a:gd name="connsiteY49" fmla="*/ 816170 h 1306298"/>
                  <a:gd name="connsiteX50" fmla="*/ 17865 w 1721283"/>
                  <a:gd name="connsiteY50" fmla="*/ 820371 h 1306298"/>
                  <a:gd name="connsiteX51" fmla="*/ 44662 w 1721283"/>
                  <a:gd name="connsiteY51" fmla="*/ 796551 h 1306298"/>
                  <a:gd name="connsiteX52" fmla="*/ 56572 w 1721283"/>
                  <a:gd name="connsiteY52" fmla="*/ 707227 h 1306298"/>
                  <a:gd name="connsiteX53" fmla="*/ 14887 w 1721283"/>
                  <a:gd name="connsiteY53" fmla="*/ 659587 h 1306298"/>
                  <a:gd name="connsiteX54" fmla="*/ 23820 w 1721283"/>
                  <a:gd name="connsiteY54" fmla="*/ 632790 h 1306298"/>
                  <a:gd name="connsiteX55" fmla="*/ 0 w 1721283"/>
                  <a:gd name="connsiteY55" fmla="*/ 623858 h 1306298"/>
                  <a:gd name="connsiteX56" fmla="*/ 0 w 1721283"/>
                  <a:gd name="connsiteY56" fmla="*/ 600038 h 1306298"/>
                  <a:gd name="connsiteX57" fmla="*/ 41685 w 1721283"/>
                  <a:gd name="connsiteY57" fmla="*/ 600038 h 1306298"/>
                  <a:gd name="connsiteX58" fmla="*/ 32752 w 1721283"/>
                  <a:gd name="connsiteY58" fmla="*/ 567286 h 1306298"/>
                  <a:gd name="connsiteX59" fmla="*/ 38707 w 1721283"/>
                  <a:gd name="connsiteY59" fmla="*/ 555376 h 1306298"/>
                  <a:gd name="connsiteX60" fmla="*/ 26797 w 1721283"/>
                  <a:gd name="connsiteY60" fmla="*/ 489872 h 1306298"/>
                  <a:gd name="connsiteX61" fmla="*/ 11910 w 1721283"/>
                  <a:gd name="connsiteY61" fmla="*/ 477962 h 1306298"/>
                  <a:gd name="connsiteX62" fmla="*/ 41685 w 1721283"/>
                  <a:gd name="connsiteY62" fmla="*/ 448187 h 1306298"/>
                  <a:gd name="connsiteX63" fmla="*/ 47640 w 1721283"/>
                  <a:gd name="connsiteY63" fmla="*/ 430322 h 1306298"/>
                  <a:gd name="connsiteX64" fmla="*/ 71459 w 1721283"/>
                  <a:gd name="connsiteY64" fmla="*/ 427345 h 1306298"/>
                  <a:gd name="connsiteX65" fmla="*/ 71459 w 1721283"/>
                  <a:gd name="connsiteY65" fmla="*/ 367795 h 1306298"/>
                  <a:gd name="connsiteX66" fmla="*/ 95279 w 1721283"/>
                  <a:gd name="connsiteY66" fmla="*/ 329088 h 1306298"/>
                  <a:gd name="connsiteX67" fmla="*/ 113144 w 1721283"/>
                  <a:gd name="connsiteY67" fmla="*/ 317178 h 1306298"/>
                  <a:gd name="connsiteX68" fmla="*/ 139941 w 1721283"/>
                  <a:gd name="connsiteY68" fmla="*/ 269539 h 1306298"/>
                  <a:gd name="connsiteX69" fmla="*/ 202468 w 1721283"/>
                  <a:gd name="connsiteY69" fmla="*/ 248696 h 1306298"/>
                  <a:gd name="connsiteX70" fmla="*/ 235220 w 1721283"/>
                  <a:gd name="connsiteY70" fmla="*/ 230832 h 1306298"/>
                  <a:gd name="connsiteX71" fmla="*/ 267972 w 1721283"/>
                  <a:gd name="connsiteY71" fmla="*/ 254651 h 1306298"/>
                  <a:gd name="connsiteX72" fmla="*/ 315612 w 1721283"/>
                  <a:gd name="connsiteY72" fmla="*/ 239764 h 1306298"/>
                  <a:gd name="connsiteX73" fmla="*/ 333477 w 1721283"/>
                  <a:gd name="connsiteY73" fmla="*/ 257629 h 1306298"/>
                  <a:gd name="connsiteX74" fmla="*/ 378139 w 1721283"/>
                  <a:gd name="connsiteY74" fmla="*/ 251674 h 1306298"/>
                  <a:gd name="connsiteX75" fmla="*/ 413869 w 1721283"/>
                  <a:gd name="connsiteY75" fmla="*/ 230832 h 1306298"/>
                  <a:gd name="connsiteX76" fmla="*/ 410891 w 1721283"/>
                  <a:gd name="connsiteY76" fmla="*/ 207012 h 1306298"/>
                  <a:gd name="connsiteX77" fmla="*/ 428756 w 1721283"/>
                  <a:gd name="connsiteY77" fmla="*/ 192124 h 1306298"/>
                  <a:gd name="connsiteX78" fmla="*/ 428756 w 1721283"/>
                  <a:gd name="connsiteY78" fmla="*/ 165327 h 1306298"/>
                  <a:gd name="connsiteX79" fmla="*/ 413869 w 1721283"/>
                  <a:gd name="connsiteY79" fmla="*/ 129598 h 1306298"/>
                  <a:gd name="connsiteX80" fmla="*/ 433673 w 1721283"/>
                  <a:gd name="connsiteY80" fmla="*/ 92466 h 1306298"/>
                  <a:gd name="connsiteX81" fmla="*/ 444636 w 1721283"/>
                  <a:gd name="connsiteY81" fmla="*/ 90393 h 1306298"/>
                  <a:gd name="connsiteX82" fmla="*/ 504185 w 1721283"/>
                  <a:gd name="connsiteY82" fmla="*/ 100318 h 1306298"/>
                  <a:gd name="connsiteX83" fmla="*/ 531479 w 1721283"/>
                  <a:gd name="connsiteY83" fmla="*/ 137538 h 1306298"/>
                  <a:gd name="connsiteX84" fmla="*/ 712608 w 1721283"/>
                  <a:gd name="connsiteY84" fmla="*/ 147462 h 1306298"/>
                  <a:gd name="connsiteX85" fmla="*/ 722533 w 1721283"/>
                  <a:gd name="connsiteY85" fmla="*/ 107763 h 1306298"/>
                  <a:gd name="connsiteX86" fmla="*/ 757270 w 1721283"/>
                  <a:gd name="connsiteY86" fmla="*/ 90393 h 1306298"/>
                  <a:gd name="connsiteX87" fmla="*/ 774639 w 1721283"/>
                  <a:gd name="connsiteY87" fmla="*/ 73026 h 1306298"/>
                  <a:gd name="connsiteX88" fmla="*/ 789526 w 1721283"/>
                  <a:gd name="connsiteY88" fmla="*/ 53176 h 1306298"/>
                  <a:gd name="connsiteX89" fmla="*/ 796970 w 1721283"/>
                  <a:gd name="connsiteY89" fmla="*/ 35808 h 1306298"/>
                  <a:gd name="connsiteX90" fmla="*/ 799451 w 1721283"/>
                  <a:gd name="connsiteY90" fmla="*/ 18439 h 1306298"/>
                  <a:gd name="connsiteX91" fmla="*/ 838633 w 1721283"/>
                  <a:gd name="connsiteY91" fmla="*/ 0 h 1306298"/>
                  <a:gd name="connsiteX0" fmla="*/ 811857 w 1721283"/>
                  <a:gd name="connsiteY0" fmla="*/ 539496 h 1306298"/>
                  <a:gd name="connsiteX1" fmla="*/ 811857 w 1721283"/>
                  <a:gd name="connsiteY1" fmla="*/ 579196 h 1306298"/>
                  <a:gd name="connsiteX2" fmla="*/ 829226 w 1721283"/>
                  <a:gd name="connsiteY2" fmla="*/ 589121 h 1306298"/>
                  <a:gd name="connsiteX3" fmla="*/ 1721283 w 1721283"/>
                  <a:gd name="connsiteY3" fmla="*/ 792281 h 1306298"/>
                  <a:gd name="connsiteX4" fmla="*/ 838633 w 1721283"/>
                  <a:gd name="connsiteY4" fmla="*/ 1306298 h 1306298"/>
                  <a:gd name="connsiteX5" fmla="*/ 809872 w 1721283"/>
                  <a:gd name="connsiteY5" fmla="*/ 1290811 h 1306298"/>
                  <a:gd name="connsiteX6" fmla="*/ 824759 w 1721283"/>
                  <a:gd name="connsiteY6" fmla="*/ 1266991 h 1306298"/>
                  <a:gd name="connsiteX7" fmla="*/ 797962 w 1721283"/>
                  <a:gd name="connsiteY7" fmla="*/ 1237217 h 1306298"/>
                  <a:gd name="connsiteX8" fmla="*/ 774142 w 1721283"/>
                  <a:gd name="connsiteY8" fmla="*/ 1198510 h 1306298"/>
                  <a:gd name="connsiteX9" fmla="*/ 738413 w 1721283"/>
                  <a:gd name="connsiteY9" fmla="*/ 1213397 h 1306298"/>
                  <a:gd name="connsiteX10" fmla="*/ 726503 w 1721283"/>
                  <a:gd name="connsiteY10" fmla="*/ 1231262 h 1306298"/>
                  <a:gd name="connsiteX11" fmla="*/ 711616 w 1721283"/>
                  <a:gd name="connsiteY11" fmla="*/ 1243172 h 1306298"/>
                  <a:gd name="connsiteX12" fmla="*/ 663976 w 1721283"/>
                  <a:gd name="connsiteY12" fmla="*/ 1243172 h 1306298"/>
                  <a:gd name="connsiteX13" fmla="*/ 631224 w 1721283"/>
                  <a:gd name="connsiteY13" fmla="*/ 1243172 h 1306298"/>
                  <a:gd name="connsiteX14" fmla="*/ 628246 w 1721283"/>
                  <a:gd name="connsiteY14" fmla="*/ 1216374 h 1306298"/>
                  <a:gd name="connsiteX15" fmla="*/ 600486 w 1721283"/>
                  <a:gd name="connsiteY15" fmla="*/ 1213599 h 1306298"/>
                  <a:gd name="connsiteX16" fmla="*/ 598472 w 1721283"/>
                  <a:gd name="connsiteY16" fmla="*/ 1199502 h 1306298"/>
                  <a:gd name="connsiteX17" fmla="*/ 563735 w 1721283"/>
                  <a:gd name="connsiteY17" fmla="*/ 1172208 h 1306298"/>
                  <a:gd name="connsiteX18" fmla="*/ 504185 w 1721283"/>
                  <a:gd name="connsiteY18" fmla="*/ 1132508 h 1306298"/>
                  <a:gd name="connsiteX19" fmla="*/ 494260 w 1721283"/>
                  <a:gd name="connsiteY19" fmla="*/ 1035741 h 1306298"/>
                  <a:gd name="connsiteX20" fmla="*/ 516591 w 1721283"/>
                  <a:gd name="connsiteY20" fmla="*/ 1008449 h 1306298"/>
                  <a:gd name="connsiteX21" fmla="*/ 491779 w 1721283"/>
                  <a:gd name="connsiteY21" fmla="*/ 986117 h 1306298"/>
                  <a:gd name="connsiteX22" fmla="*/ 489298 w 1721283"/>
                  <a:gd name="connsiteY22" fmla="*/ 963785 h 1306298"/>
                  <a:gd name="connsiteX23" fmla="*/ 469448 w 1721283"/>
                  <a:gd name="connsiteY23" fmla="*/ 946417 h 1306298"/>
                  <a:gd name="connsiteX24" fmla="*/ 462004 w 1721283"/>
                  <a:gd name="connsiteY24" fmla="*/ 896793 h 1306298"/>
                  <a:gd name="connsiteX25" fmla="*/ 409899 w 1721283"/>
                  <a:gd name="connsiteY25" fmla="*/ 847168 h 1306298"/>
                  <a:gd name="connsiteX26" fmla="*/ 395011 w 1721283"/>
                  <a:gd name="connsiteY26" fmla="*/ 775212 h 1306298"/>
                  <a:gd name="connsiteX27" fmla="*/ 347868 w 1721283"/>
                  <a:gd name="connsiteY27" fmla="*/ 735512 h 1306298"/>
                  <a:gd name="connsiteX28" fmla="*/ 330499 w 1721283"/>
                  <a:gd name="connsiteY28" fmla="*/ 710701 h 1306298"/>
                  <a:gd name="connsiteX29" fmla="*/ 268469 w 1721283"/>
                  <a:gd name="connsiteY29" fmla="*/ 693332 h 1306298"/>
                  <a:gd name="connsiteX30" fmla="*/ 213882 w 1721283"/>
                  <a:gd name="connsiteY30" fmla="*/ 718144 h 1306298"/>
                  <a:gd name="connsiteX31" fmla="*/ 179145 w 1721283"/>
                  <a:gd name="connsiteY31" fmla="*/ 718144 h 1306298"/>
                  <a:gd name="connsiteX32" fmla="*/ 181626 w 1721283"/>
                  <a:gd name="connsiteY32" fmla="*/ 777694 h 1306298"/>
                  <a:gd name="connsiteX33" fmla="*/ 194032 w 1721283"/>
                  <a:gd name="connsiteY33" fmla="*/ 800026 h 1306298"/>
                  <a:gd name="connsiteX34" fmla="*/ 223807 w 1721283"/>
                  <a:gd name="connsiteY34" fmla="*/ 852131 h 1306298"/>
                  <a:gd name="connsiteX35" fmla="*/ 208919 w 1721283"/>
                  <a:gd name="connsiteY35" fmla="*/ 871980 h 1306298"/>
                  <a:gd name="connsiteX36" fmla="*/ 226288 w 1721283"/>
                  <a:gd name="connsiteY36" fmla="*/ 886868 h 1306298"/>
                  <a:gd name="connsiteX37" fmla="*/ 226288 w 1721283"/>
                  <a:gd name="connsiteY37" fmla="*/ 896793 h 1306298"/>
                  <a:gd name="connsiteX38" fmla="*/ 208919 w 1721283"/>
                  <a:gd name="connsiteY38" fmla="*/ 914160 h 1306298"/>
                  <a:gd name="connsiteX39" fmla="*/ 191551 w 1721283"/>
                  <a:gd name="connsiteY39" fmla="*/ 934010 h 1306298"/>
                  <a:gd name="connsiteX40" fmla="*/ 161776 w 1721283"/>
                  <a:gd name="connsiteY40" fmla="*/ 934010 h 1306298"/>
                  <a:gd name="connsiteX41" fmla="*/ 146889 w 1721283"/>
                  <a:gd name="connsiteY41" fmla="*/ 896793 h 1306298"/>
                  <a:gd name="connsiteX42" fmla="*/ 141926 w 1721283"/>
                  <a:gd name="connsiteY42" fmla="*/ 896793 h 1306298"/>
                  <a:gd name="connsiteX43" fmla="*/ 129520 w 1721283"/>
                  <a:gd name="connsiteY43" fmla="*/ 889350 h 1306298"/>
                  <a:gd name="connsiteX44" fmla="*/ 104708 w 1721283"/>
                  <a:gd name="connsiteY44" fmla="*/ 894311 h 1306298"/>
                  <a:gd name="connsiteX45" fmla="*/ 77414 w 1721283"/>
                  <a:gd name="connsiteY45" fmla="*/ 874461 h 1306298"/>
                  <a:gd name="connsiteX46" fmla="*/ 67489 w 1721283"/>
                  <a:gd name="connsiteY46" fmla="*/ 844686 h 1306298"/>
                  <a:gd name="connsiteX47" fmla="*/ 12902 w 1721283"/>
                  <a:gd name="connsiteY47" fmla="*/ 839725 h 1306298"/>
                  <a:gd name="connsiteX48" fmla="*/ 4560 w 1721283"/>
                  <a:gd name="connsiteY48" fmla="*/ 816170 h 1306298"/>
                  <a:gd name="connsiteX49" fmla="*/ 17865 w 1721283"/>
                  <a:gd name="connsiteY49" fmla="*/ 820371 h 1306298"/>
                  <a:gd name="connsiteX50" fmla="*/ 44662 w 1721283"/>
                  <a:gd name="connsiteY50" fmla="*/ 796551 h 1306298"/>
                  <a:gd name="connsiteX51" fmla="*/ 56572 w 1721283"/>
                  <a:gd name="connsiteY51" fmla="*/ 707227 h 1306298"/>
                  <a:gd name="connsiteX52" fmla="*/ 14887 w 1721283"/>
                  <a:gd name="connsiteY52" fmla="*/ 659587 h 1306298"/>
                  <a:gd name="connsiteX53" fmla="*/ 23820 w 1721283"/>
                  <a:gd name="connsiteY53" fmla="*/ 632790 h 1306298"/>
                  <a:gd name="connsiteX54" fmla="*/ 0 w 1721283"/>
                  <a:gd name="connsiteY54" fmla="*/ 623858 h 1306298"/>
                  <a:gd name="connsiteX55" fmla="*/ 0 w 1721283"/>
                  <a:gd name="connsiteY55" fmla="*/ 600038 h 1306298"/>
                  <a:gd name="connsiteX56" fmla="*/ 41685 w 1721283"/>
                  <a:gd name="connsiteY56" fmla="*/ 600038 h 1306298"/>
                  <a:gd name="connsiteX57" fmla="*/ 32752 w 1721283"/>
                  <a:gd name="connsiteY57" fmla="*/ 567286 h 1306298"/>
                  <a:gd name="connsiteX58" fmla="*/ 38707 w 1721283"/>
                  <a:gd name="connsiteY58" fmla="*/ 555376 h 1306298"/>
                  <a:gd name="connsiteX59" fmla="*/ 26797 w 1721283"/>
                  <a:gd name="connsiteY59" fmla="*/ 489872 h 1306298"/>
                  <a:gd name="connsiteX60" fmla="*/ 11910 w 1721283"/>
                  <a:gd name="connsiteY60" fmla="*/ 477962 h 1306298"/>
                  <a:gd name="connsiteX61" fmla="*/ 41685 w 1721283"/>
                  <a:gd name="connsiteY61" fmla="*/ 448187 h 1306298"/>
                  <a:gd name="connsiteX62" fmla="*/ 47640 w 1721283"/>
                  <a:gd name="connsiteY62" fmla="*/ 430322 h 1306298"/>
                  <a:gd name="connsiteX63" fmla="*/ 71459 w 1721283"/>
                  <a:gd name="connsiteY63" fmla="*/ 427345 h 1306298"/>
                  <a:gd name="connsiteX64" fmla="*/ 71459 w 1721283"/>
                  <a:gd name="connsiteY64" fmla="*/ 367795 h 1306298"/>
                  <a:gd name="connsiteX65" fmla="*/ 95279 w 1721283"/>
                  <a:gd name="connsiteY65" fmla="*/ 329088 h 1306298"/>
                  <a:gd name="connsiteX66" fmla="*/ 113144 w 1721283"/>
                  <a:gd name="connsiteY66" fmla="*/ 317178 h 1306298"/>
                  <a:gd name="connsiteX67" fmla="*/ 139941 w 1721283"/>
                  <a:gd name="connsiteY67" fmla="*/ 269539 h 1306298"/>
                  <a:gd name="connsiteX68" fmla="*/ 202468 w 1721283"/>
                  <a:gd name="connsiteY68" fmla="*/ 248696 h 1306298"/>
                  <a:gd name="connsiteX69" fmla="*/ 235220 w 1721283"/>
                  <a:gd name="connsiteY69" fmla="*/ 230832 h 1306298"/>
                  <a:gd name="connsiteX70" fmla="*/ 267972 w 1721283"/>
                  <a:gd name="connsiteY70" fmla="*/ 254651 h 1306298"/>
                  <a:gd name="connsiteX71" fmla="*/ 315612 w 1721283"/>
                  <a:gd name="connsiteY71" fmla="*/ 239764 h 1306298"/>
                  <a:gd name="connsiteX72" fmla="*/ 333477 w 1721283"/>
                  <a:gd name="connsiteY72" fmla="*/ 257629 h 1306298"/>
                  <a:gd name="connsiteX73" fmla="*/ 378139 w 1721283"/>
                  <a:gd name="connsiteY73" fmla="*/ 251674 h 1306298"/>
                  <a:gd name="connsiteX74" fmla="*/ 413869 w 1721283"/>
                  <a:gd name="connsiteY74" fmla="*/ 230832 h 1306298"/>
                  <a:gd name="connsiteX75" fmla="*/ 410891 w 1721283"/>
                  <a:gd name="connsiteY75" fmla="*/ 207012 h 1306298"/>
                  <a:gd name="connsiteX76" fmla="*/ 428756 w 1721283"/>
                  <a:gd name="connsiteY76" fmla="*/ 192124 h 1306298"/>
                  <a:gd name="connsiteX77" fmla="*/ 428756 w 1721283"/>
                  <a:gd name="connsiteY77" fmla="*/ 165327 h 1306298"/>
                  <a:gd name="connsiteX78" fmla="*/ 413869 w 1721283"/>
                  <a:gd name="connsiteY78" fmla="*/ 129598 h 1306298"/>
                  <a:gd name="connsiteX79" fmla="*/ 433673 w 1721283"/>
                  <a:gd name="connsiteY79" fmla="*/ 92466 h 1306298"/>
                  <a:gd name="connsiteX80" fmla="*/ 444636 w 1721283"/>
                  <a:gd name="connsiteY80" fmla="*/ 90393 h 1306298"/>
                  <a:gd name="connsiteX81" fmla="*/ 504185 w 1721283"/>
                  <a:gd name="connsiteY81" fmla="*/ 100318 h 1306298"/>
                  <a:gd name="connsiteX82" fmla="*/ 531479 w 1721283"/>
                  <a:gd name="connsiteY82" fmla="*/ 137538 h 1306298"/>
                  <a:gd name="connsiteX83" fmla="*/ 712608 w 1721283"/>
                  <a:gd name="connsiteY83" fmla="*/ 147462 h 1306298"/>
                  <a:gd name="connsiteX84" fmla="*/ 722533 w 1721283"/>
                  <a:gd name="connsiteY84" fmla="*/ 107763 h 1306298"/>
                  <a:gd name="connsiteX85" fmla="*/ 757270 w 1721283"/>
                  <a:gd name="connsiteY85" fmla="*/ 90393 h 1306298"/>
                  <a:gd name="connsiteX86" fmla="*/ 774639 w 1721283"/>
                  <a:gd name="connsiteY86" fmla="*/ 73026 h 1306298"/>
                  <a:gd name="connsiteX87" fmla="*/ 789526 w 1721283"/>
                  <a:gd name="connsiteY87" fmla="*/ 53176 h 1306298"/>
                  <a:gd name="connsiteX88" fmla="*/ 796970 w 1721283"/>
                  <a:gd name="connsiteY88" fmla="*/ 35808 h 1306298"/>
                  <a:gd name="connsiteX89" fmla="*/ 799451 w 1721283"/>
                  <a:gd name="connsiteY89" fmla="*/ 18439 h 1306298"/>
                  <a:gd name="connsiteX90" fmla="*/ 838633 w 1721283"/>
                  <a:gd name="connsiteY90" fmla="*/ 0 h 1306298"/>
                  <a:gd name="connsiteX0" fmla="*/ 811857 w 1721283"/>
                  <a:gd name="connsiteY0" fmla="*/ 579196 h 1306298"/>
                  <a:gd name="connsiteX1" fmla="*/ 829226 w 1721283"/>
                  <a:gd name="connsiteY1" fmla="*/ 589121 h 1306298"/>
                  <a:gd name="connsiteX2" fmla="*/ 1721283 w 1721283"/>
                  <a:gd name="connsiteY2" fmla="*/ 792281 h 1306298"/>
                  <a:gd name="connsiteX3" fmla="*/ 838633 w 1721283"/>
                  <a:gd name="connsiteY3" fmla="*/ 1306298 h 1306298"/>
                  <a:gd name="connsiteX4" fmla="*/ 809872 w 1721283"/>
                  <a:gd name="connsiteY4" fmla="*/ 1290811 h 1306298"/>
                  <a:gd name="connsiteX5" fmla="*/ 824759 w 1721283"/>
                  <a:gd name="connsiteY5" fmla="*/ 1266991 h 1306298"/>
                  <a:gd name="connsiteX6" fmla="*/ 797962 w 1721283"/>
                  <a:gd name="connsiteY6" fmla="*/ 1237217 h 1306298"/>
                  <a:gd name="connsiteX7" fmla="*/ 774142 w 1721283"/>
                  <a:gd name="connsiteY7" fmla="*/ 1198510 h 1306298"/>
                  <a:gd name="connsiteX8" fmla="*/ 738413 w 1721283"/>
                  <a:gd name="connsiteY8" fmla="*/ 1213397 h 1306298"/>
                  <a:gd name="connsiteX9" fmla="*/ 726503 w 1721283"/>
                  <a:gd name="connsiteY9" fmla="*/ 1231262 h 1306298"/>
                  <a:gd name="connsiteX10" fmla="*/ 711616 w 1721283"/>
                  <a:gd name="connsiteY10" fmla="*/ 1243172 h 1306298"/>
                  <a:gd name="connsiteX11" fmla="*/ 663976 w 1721283"/>
                  <a:gd name="connsiteY11" fmla="*/ 1243172 h 1306298"/>
                  <a:gd name="connsiteX12" fmla="*/ 631224 w 1721283"/>
                  <a:gd name="connsiteY12" fmla="*/ 1243172 h 1306298"/>
                  <a:gd name="connsiteX13" fmla="*/ 628246 w 1721283"/>
                  <a:gd name="connsiteY13" fmla="*/ 1216374 h 1306298"/>
                  <a:gd name="connsiteX14" fmla="*/ 600486 w 1721283"/>
                  <a:gd name="connsiteY14" fmla="*/ 1213599 h 1306298"/>
                  <a:gd name="connsiteX15" fmla="*/ 598472 w 1721283"/>
                  <a:gd name="connsiteY15" fmla="*/ 1199502 h 1306298"/>
                  <a:gd name="connsiteX16" fmla="*/ 563735 w 1721283"/>
                  <a:gd name="connsiteY16" fmla="*/ 1172208 h 1306298"/>
                  <a:gd name="connsiteX17" fmla="*/ 504185 w 1721283"/>
                  <a:gd name="connsiteY17" fmla="*/ 1132508 h 1306298"/>
                  <a:gd name="connsiteX18" fmla="*/ 494260 w 1721283"/>
                  <a:gd name="connsiteY18" fmla="*/ 1035741 h 1306298"/>
                  <a:gd name="connsiteX19" fmla="*/ 516591 w 1721283"/>
                  <a:gd name="connsiteY19" fmla="*/ 1008449 h 1306298"/>
                  <a:gd name="connsiteX20" fmla="*/ 491779 w 1721283"/>
                  <a:gd name="connsiteY20" fmla="*/ 986117 h 1306298"/>
                  <a:gd name="connsiteX21" fmla="*/ 489298 w 1721283"/>
                  <a:gd name="connsiteY21" fmla="*/ 963785 h 1306298"/>
                  <a:gd name="connsiteX22" fmla="*/ 469448 w 1721283"/>
                  <a:gd name="connsiteY22" fmla="*/ 946417 h 1306298"/>
                  <a:gd name="connsiteX23" fmla="*/ 462004 w 1721283"/>
                  <a:gd name="connsiteY23" fmla="*/ 896793 h 1306298"/>
                  <a:gd name="connsiteX24" fmla="*/ 409899 w 1721283"/>
                  <a:gd name="connsiteY24" fmla="*/ 847168 h 1306298"/>
                  <a:gd name="connsiteX25" fmla="*/ 395011 w 1721283"/>
                  <a:gd name="connsiteY25" fmla="*/ 775212 h 1306298"/>
                  <a:gd name="connsiteX26" fmla="*/ 347868 w 1721283"/>
                  <a:gd name="connsiteY26" fmla="*/ 735512 h 1306298"/>
                  <a:gd name="connsiteX27" fmla="*/ 330499 w 1721283"/>
                  <a:gd name="connsiteY27" fmla="*/ 710701 h 1306298"/>
                  <a:gd name="connsiteX28" fmla="*/ 268469 w 1721283"/>
                  <a:gd name="connsiteY28" fmla="*/ 693332 h 1306298"/>
                  <a:gd name="connsiteX29" fmla="*/ 213882 w 1721283"/>
                  <a:gd name="connsiteY29" fmla="*/ 718144 h 1306298"/>
                  <a:gd name="connsiteX30" fmla="*/ 179145 w 1721283"/>
                  <a:gd name="connsiteY30" fmla="*/ 718144 h 1306298"/>
                  <a:gd name="connsiteX31" fmla="*/ 181626 w 1721283"/>
                  <a:gd name="connsiteY31" fmla="*/ 777694 h 1306298"/>
                  <a:gd name="connsiteX32" fmla="*/ 194032 w 1721283"/>
                  <a:gd name="connsiteY32" fmla="*/ 800026 h 1306298"/>
                  <a:gd name="connsiteX33" fmla="*/ 223807 w 1721283"/>
                  <a:gd name="connsiteY33" fmla="*/ 852131 h 1306298"/>
                  <a:gd name="connsiteX34" fmla="*/ 208919 w 1721283"/>
                  <a:gd name="connsiteY34" fmla="*/ 871980 h 1306298"/>
                  <a:gd name="connsiteX35" fmla="*/ 226288 w 1721283"/>
                  <a:gd name="connsiteY35" fmla="*/ 886868 h 1306298"/>
                  <a:gd name="connsiteX36" fmla="*/ 226288 w 1721283"/>
                  <a:gd name="connsiteY36" fmla="*/ 896793 h 1306298"/>
                  <a:gd name="connsiteX37" fmla="*/ 208919 w 1721283"/>
                  <a:gd name="connsiteY37" fmla="*/ 914160 h 1306298"/>
                  <a:gd name="connsiteX38" fmla="*/ 191551 w 1721283"/>
                  <a:gd name="connsiteY38" fmla="*/ 934010 h 1306298"/>
                  <a:gd name="connsiteX39" fmla="*/ 161776 w 1721283"/>
                  <a:gd name="connsiteY39" fmla="*/ 934010 h 1306298"/>
                  <a:gd name="connsiteX40" fmla="*/ 146889 w 1721283"/>
                  <a:gd name="connsiteY40" fmla="*/ 896793 h 1306298"/>
                  <a:gd name="connsiteX41" fmla="*/ 141926 w 1721283"/>
                  <a:gd name="connsiteY41" fmla="*/ 896793 h 1306298"/>
                  <a:gd name="connsiteX42" fmla="*/ 129520 w 1721283"/>
                  <a:gd name="connsiteY42" fmla="*/ 889350 h 1306298"/>
                  <a:gd name="connsiteX43" fmla="*/ 104708 w 1721283"/>
                  <a:gd name="connsiteY43" fmla="*/ 894311 h 1306298"/>
                  <a:gd name="connsiteX44" fmla="*/ 77414 w 1721283"/>
                  <a:gd name="connsiteY44" fmla="*/ 874461 h 1306298"/>
                  <a:gd name="connsiteX45" fmla="*/ 67489 w 1721283"/>
                  <a:gd name="connsiteY45" fmla="*/ 844686 h 1306298"/>
                  <a:gd name="connsiteX46" fmla="*/ 12902 w 1721283"/>
                  <a:gd name="connsiteY46" fmla="*/ 839725 h 1306298"/>
                  <a:gd name="connsiteX47" fmla="*/ 4560 w 1721283"/>
                  <a:gd name="connsiteY47" fmla="*/ 816170 h 1306298"/>
                  <a:gd name="connsiteX48" fmla="*/ 17865 w 1721283"/>
                  <a:gd name="connsiteY48" fmla="*/ 820371 h 1306298"/>
                  <a:gd name="connsiteX49" fmla="*/ 44662 w 1721283"/>
                  <a:gd name="connsiteY49" fmla="*/ 796551 h 1306298"/>
                  <a:gd name="connsiteX50" fmla="*/ 56572 w 1721283"/>
                  <a:gd name="connsiteY50" fmla="*/ 707227 h 1306298"/>
                  <a:gd name="connsiteX51" fmla="*/ 14887 w 1721283"/>
                  <a:gd name="connsiteY51" fmla="*/ 659587 h 1306298"/>
                  <a:gd name="connsiteX52" fmla="*/ 23820 w 1721283"/>
                  <a:gd name="connsiteY52" fmla="*/ 632790 h 1306298"/>
                  <a:gd name="connsiteX53" fmla="*/ 0 w 1721283"/>
                  <a:gd name="connsiteY53" fmla="*/ 623858 h 1306298"/>
                  <a:gd name="connsiteX54" fmla="*/ 0 w 1721283"/>
                  <a:gd name="connsiteY54" fmla="*/ 600038 h 1306298"/>
                  <a:gd name="connsiteX55" fmla="*/ 41685 w 1721283"/>
                  <a:gd name="connsiteY55" fmla="*/ 600038 h 1306298"/>
                  <a:gd name="connsiteX56" fmla="*/ 32752 w 1721283"/>
                  <a:gd name="connsiteY56" fmla="*/ 567286 h 1306298"/>
                  <a:gd name="connsiteX57" fmla="*/ 38707 w 1721283"/>
                  <a:gd name="connsiteY57" fmla="*/ 555376 h 1306298"/>
                  <a:gd name="connsiteX58" fmla="*/ 26797 w 1721283"/>
                  <a:gd name="connsiteY58" fmla="*/ 489872 h 1306298"/>
                  <a:gd name="connsiteX59" fmla="*/ 11910 w 1721283"/>
                  <a:gd name="connsiteY59" fmla="*/ 477962 h 1306298"/>
                  <a:gd name="connsiteX60" fmla="*/ 41685 w 1721283"/>
                  <a:gd name="connsiteY60" fmla="*/ 448187 h 1306298"/>
                  <a:gd name="connsiteX61" fmla="*/ 47640 w 1721283"/>
                  <a:gd name="connsiteY61" fmla="*/ 430322 h 1306298"/>
                  <a:gd name="connsiteX62" fmla="*/ 71459 w 1721283"/>
                  <a:gd name="connsiteY62" fmla="*/ 427345 h 1306298"/>
                  <a:gd name="connsiteX63" fmla="*/ 71459 w 1721283"/>
                  <a:gd name="connsiteY63" fmla="*/ 367795 h 1306298"/>
                  <a:gd name="connsiteX64" fmla="*/ 95279 w 1721283"/>
                  <a:gd name="connsiteY64" fmla="*/ 329088 h 1306298"/>
                  <a:gd name="connsiteX65" fmla="*/ 113144 w 1721283"/>
                  <a:gd name="connsiteY65" fmla="*/ 317178 h 1306298"/>
                  <a:gd name="connsiteX66" fmla="*/ 139941 w 1721283"/>
                  <a:gd name="connsiteY66" fmla="*/ 269539 h 1306298"/>
                  <a:gd name="connsiteX67" fmla="*/ 202468 w 1721283"/>
                  <a:gd name="connsiteY67" fmla="*/ 248696 h 1306298"/>
                  <a:gd name="connsiteX68" fmla="*/ 235220 w 1721283"/>
                  <a:gd name="connsiteY68" fmla="*/ 230832 h 1306298"/>
                  <a:gd name="connsiteX69" fmla="*/ 267972 w 1721283"/>
                  <a:gd name="connsiteY69" fmla="*/ 254651 h 1306298"/>
                  <a:gd name="connsiteX70" fmla="*/ 315612 w 1721283"/>
                  <a:gd name="connsiteY70" fmla="*/ 239764 h 1306298"/>
                  <a:gd name="connsiteX71" fmla="*/ 333477 w 1721283"/>
                  <a:gd name="connsiteY71" fmla="*/ 257629 h 1306298"/>
                  <a:gd name="connsiteX72" fmla="*/ 378139 w 1721283"/>
                  <a:gd name="connsiteY72" fmla="*/ 251674 h 1306298"/>
                  <a:gd name="connsiteX73" fmla="*/ 413869 w 1721283"/>
                  <a:gd name="connsiteY73" fmla="*/ 230832 h 1306298"/>
                  <a:gd name="connsiteX74" fmla="*/ 410891 w 1721283"/>
                  <a:gd name="connsiteY74" fmla="*/ 207012 h 1306298"/>
                  <a:gd name="connsiteX75" fmla="*/ 428756 w 1721283"/>
                  <a:gd name="connsiteY75" fmla="*/ 192124 h 1306298"/>
                  <a:gd name="connsiteX76" fmla="*/ 428756 w 1721283"/>
                  <a:gd name="connsiteY76" fmla="*/ 165327 h 1306298"/>
                  <a:gd name="connsiteX77" fmla="*/ 413869 w 1721283"/>
                  <a:gd name="connsiteY77" fmla="*/ 129598 h 1306298"/>
                  <a:gd name="connsiteX78" fmla="*/ 433673 w 1721283"/>
                  <a:gd name="connsiteY78" fmla="*/ 92466 h 1306298"/>
                  <a:gd name="connsiteX79" fmla="*/ 444636 w 1721283"/>
                  <a:gd name="connsiteY79" fmla="*/ 90393 h 1306298"/>
                  <a:gd name="connsiteX80" fmla="*/ 504185 w 1721283"/>
                  <a:gd name="connsiteY80" fmla="*/ 100318 h 1306298"/>
                  <a:gd name="connsiteX81" fmla="*/ 531479 w 1721283"/>
                  <a:gd name="connsiteY81" fmla="*/ 137538 h 1306298"/>
                  <a:gd name="connsiteX82" fmla="*/ 712608 w 1721283"/>
                  <a:gd name="connsiteY82" fmla="*/ 147462 h 1306298"/>
                  <a:gd name="connsiteX83" fmla="*/ 722533 w 1721283"/>
                  <a:gd name="connsiteY83" fmla="*/ 107763 h 1306298"/>
                  <a:gd name="connsiteX84" fmla="*/ 757270 w 1721283"/>
                  <a:gd name="connsiteY84" fmla="*/ 90393 h 1306298"/>
                  <a:gd name="connsiteX85" fmla="*/ 774639 w 1721283"/>
                  <a:gd name="connsiteY85" fmla="*/ 73026 h 1306298"/>
                  <a:gd name="connsiteX86" fmla="*/ 789526 w 1721283"/>
                  <a:gd name="connsiteY86" fmla="*/ 53176 h 1306298"/>
                  <a:gd name="connsiteX87" fmla="*/ 796970 w 1721283"/>
                  <a:gd name="connsiteY87" fmla="*/ 35808 h 1306298"/>
                  <a:gd name="connsiteX88" fmla="*/ 799451 w 1721283"/>
                  <a:gd name="connsiteY88" fmla="*/ 18439 h 1306298"/>
                  <a:gd name="connsiteX89" fmla="*/ 838633 w 1721283"/>
                  <a:gd name="connsiteY89" fmla="*/ 0 h 1306298"/>
                  <a:gd name="connsiteX0" fmla="*/ 811857 w 1721283"/>
                  <a:gd name="connsiteY0" fmla="*/ 579196 h 1306298"/>
                  <a:gd name="connsiteX1" fmla="*/ 1721283 w 1721283"/>
                  <a:gd name="connsiteY1" fmla="*/ 792281 h 1306298"/>
                  <a:gd name="connsiteX2" fmla="*/ 838633 w 1721283"/>
                  <a:gd name="connsiteY2" fmla="*/ 1306298 h 1306298"/>
                  <a:gd name="connsiteX3" fmla="*/ 809872 w 1721283"/>
                  <a:gd name="connsiteY3" fmla="*/ 1290811 h 1306298"/>
                  <a:gd name="connsiteX4" fmla="*/ 824759 w 1721283"/>
                  <a:gd name="connsiteY4" fmla="*/ 1266991 h 1306298"/>
                  <a:gd name="connsiteX5" fmla="*/ 797962 w 1721283"/>
                  <a:gd name="connsiteY5" fmla="*/ 1237217 h 1306298"/>
                  <a:gd name="connsiteX6" fmla="*/ 774142 w 1721283"/>
                  <a:gd name="connsiteY6" fmla="*/ 1198510 h 1306298"/>
                  <a:gd name="connsiteX7" fmla="*/ 738413 w 1721283"/>
                  <a:gd name="connsiteY7" fmla="*/ 1213397 h 1306298"/>
                  <a:gd name="connsiteX8" fmla="*/ 726503 w 1721283"/>
                  <a:gd name="connsiteY8" fmla="*/ 1231262 h 1306298"/>
                  <a:gd name="connsiteX9" fmla="*/ 711616 w 1721283"/>
                  <a:gd name="connsiteY9" fmla="*/ 1243172 h 1306298"/>
                  <a:gd name="connsiteX10" fmla="*/ 663976 w 1721283"/>
                  <a:gd name="connsiteY10" fmla="*/ 1243172 h 1306298"/>
                  <a:gd name="connsiteX11" fmla="*/ 631224 w 1721283"/>
                  <a:gd name="connsiteY11" fmla="*/ 1243172 h 1306298"/>
                  <a:gd name="connsiteX12" fmla="*/ 628246 w 1721283"/>
                  <a:gd name="connsiteY12" fmla="*/ 1216374 h 1306298"/>
                  <a:gd name="connsiteX13" fmla="*/ 600486 w 1721283"/>
                  <a:gd name="connsiteY13" fmla="*/ 1213599 h 1306298"/>
                  <a:gd name="connsiteX14" fmla="*/ 598472 w 1721283"/>
                  <a:gd name="connsiteY14" fmla="*/ 1199502 h 1306298"/>
                  <a:gd name="connsiteX15" fmla="*/ 563735 w 1721283"/>
                  <a:gd name="connsiteY15" fmla="*/ 1172208 h 1306298"/>
                  <a:gd name="connsiteX16" fmla="*/ 504185 w 1721283"/>
                  <a:gd name="connsiteY16" fmla="*/ 1132508 h 1306298"/>
                  <a:gd name="connsiteX17" fmla="*/ 494260 w 1721283"/>
                  <a:gd name="connsiteY17" fmla="*/ 1035741 h 1306298"/>
                  <a:gd name="connsiteX18" fmla="*/ 516591 w 1721283"/>
                  <a:gd name="connsiteY18" fmla="*/ 1008449 h 1306298"/>
                  <a:gd name="connsiteX19" fmla="*/ 491779 w 1721283"/>
                  <a:gd name="connsiteY19" fmla="*/ 986117 h 1306298"/>
                  <a:gd name="connsiteX20" fmla="*/ 489298 w 1721283"/>
                  <a:gd name="connsiteY20" fmla="*/ 963785 h 1306298"/>
                  <a:gd name="connsiteX21" fmla="*/ 469448 w 1721283"/>
                  <a:gd name="connsiteY21" fmla="*/ 946417 h 1306298"/>
                  <a:gd name="connsiteX22" fmla="*/ 462004 w 1721283"/>
                  <a:gd name="connsiteY22" fmla="*/ 896793 h 1306298"/>
                  <a:gd name="connsiteX23" fmla="*/ 409899 w 1721283"/>
                  <a:gd name="connsiteY23" fmla="*/ 847168 h 1306298"/>
                  <a:gd name="connsiteX24" fmla="*/ 395011 w 1721283"/>
                  <a:gd name="connsiteY24" fmla="*/ 775212 h 1306298"/>
                  <a:gd name="connsiteX25" fmla="*/ 347868 w 1721283"/>
                  <a:gd name="connsiteY25" fmla="*/ 735512 h 1306298"/>
                  <a:gd name="connsiteX26" fmla="*/ 330499 w 1721283"/>
                  <a:gd name="connsiteY26" fmla="*/ 710701 h 1306298"/>
                  <a:gd name="connsiteX27" fmla="*/ 268469 w 1721283"/>
                  <a:gd name="connsiteY27" fmla="*/ 693332 h 1306298"/>
                  <a:gd name="connsiteX28" fmla="*/ 213882 w 1721283"/>
                  <a:gd name="connsiteY28" fmla="*/ 718144 h 1306298"/>
                  <a:gd name="connsiteX29" fmla="*/ 179145 w 1721283"/>
                  <a:gd name="connsiteY29" fmla="*/ 718144 h 1306298"/>
                  <a:gd name="connsiteX30" fmla="*/ 181626 w 1721283"/>
                  <a:gd name="connsiteY30" fmla="*/ 777694 h 1306298"/>
                  <a:gd name="connsiteX31" fmla="*/ 194032 w 1721283"/>
                  <a:gd name="connsiteY31" fmla="*/ 800026 h 1306298"/>
                  <a:gd name="connsiteX32" fmla="*/ 223807 w 1721283"/>
                  <a:gd name="connsiteY32" fmla="*/ 852131 h 1306298"/>
                  <a:gd name="connsiteX33" fmla="*/ 208919 w 1721283"/>
                  <a:gd name="connsiteY33" fmla="*/ 871980 h 1306298"/>
                  <a:gd name="connsiteX34" fmla="*/ 226288 w 1721283"/>
                  <a:gd name="connsiteY34" fmla="*/ 886868 h 1306298"/>
                  <a:gd name="connsiteX35" fmla="*/ 226288 w 1721283"/>
                  <a:gd name="connsiteY35" fmla="*/ 896793 h 1306298"/>
                  <a:gd name="connsiteX36" fmla="*/ 208919 w 1721283"/>
                  <a:gd name="connsiteY36" fmla="*/ 914160 h 1306298"/>
                  <a:gd name="connsiteX37" fmla="*/ 191551 w 1721283"/>
                  <a:gd name="connsiteY37" fmla="*/ 934010 h 1306298"/>
                  <a:gd name="connsiteX38" fmla="*/ 161776 w 1721283"/>
                  <a:gd name="connsiteY38" fmla="*/ 934010 h 1306298"/>
                  <a:gd name="connsiteX39" fmla="*/ 146889 w 1721283"/>
                  <a:gd name="connsiteY39" fmla="*/ 896793 h 1306298"/>
                  <a:gd name="connsiteX40" fmla="*/ 141926 w 1721283"/>
                  <a:gd name="connsiteY40" fmla="*/ 896793 h 1306298"/>
                  <a:gd name="connsiteX41" fmla="*/ 129520 w 1721283"/>
                  <a:gd name="connsiteY41" fmla="*/ 889350 h 1306298"/>
                  <a:gd name="connsiteX42" fmla="*/ 104708 w 1721283"/>
                  <a:gd name="connsiteY42" fmla="*/ 894311 h 1306298"/>
                  <a:gd name="connsiteX43" fmla="*/ 77414 w 1721283"/>
                  <a:gd name="connsiteY43" fmla="*/ 874461 h 1306298"/>
                  <a:gd name="connsiteX44" fmla="*/ 67489 w 1721283"/>
                  <a:gd name="connsiteY44" fmla="*/ 844686 h 1306298"/>
                  <a:gd name="connsiteX45" fmla="*/ 12902 w 1721283"/>
                  <a:gd name="connsiteY45" fmla="*/ 839725 h 1306298"/>
                  <a:gd name="connsiteX46" fmla="*/ 4560 w 1721283"/>
                  <a:gd name="connsiteY46" fmla="*/ 816170 h 1306298"/>
                  <a:gd name="connsiteX47" fmla="*/ 17865 w 1721283"/>
                  <a:gd name="connsiteY47" fmla="*/ 820371 h 1306298"/>
                  <a:gd name="connsiteX48" fmla="*/ 44662 w 1721283"/>
                  <a:gd name="connsiteY48" fmla="*/ 796551 h 1306298"/>
                  <a:gd name="connsiteX49" fmla="*/ 56572 w 1721283"/>
                  <a:gd name="connsiteY49" fmla="*/ 707227 h 1306298"/>
                  <a:gd name="connsiteX50" fmla="*/ 14887 w 1721283"/>
                  <a:gd name="connsiteY50" fmla="*/ 659587 h 1306298"/>
                  <a:gd name="connsiteX51" fmla="*/ 23820 w 1721283"/>
                  <a:gd name="connsiteY51" fmla="*/ 632790 h 1306298"/>
                  <a:gd name="connsiteX52" fmla="*/ 0 w 1721283"/>
                  <a:gd name="connsiteY52" fmla="*/ 623858 h 1306298"/>
                  <a:gd name="connsiteX53" fmla="*/ 0 w 1721283"/>
                  <a:gd name="connsiteY53" fmla="*/ 600038 h 1306298"/>
                  <a:gd name="connsiteX54" fmla="*/ 41685 w 1721283"/>
                  <a:gd name="connsiteY54" fmla="*/ 600038 h 1306298"/>
                  <a:gd name="connsiteX55" fmla="*/ 32752 w 1721283"/>
                  <a:gd name="connsiteY55" fmla="*/ 567286 h 1306298"/>
                  <a:gd name="connsiteX56" fmla="*/ 38707 w 1721283"/>
                  <a:gd name="connsiteY56" fmla="*/ 555376 h 1306298"/>
                  <a:gd name="connsiteX57" fmla="*/ 26797 w 1721283"/>
                  <a:gd name="connsiteY57" fmla="*/ 489872 h 1306298"/>
                  <a:gd name="connsiteX58" fmla="*/ 11910 w 1721283"/>
                  <a:gd name="connsiteY58" fmla="*/ 477962 h 1306298"/>
                  <a:gd name="connsiteX59" fmla="*/ 41685 w 1721283"/>
                  <a:gd name="connsiteY59" fmla="*/ 448187 h 1306298"/>
                  <a:gd name="connsiteX60" fmla="*/ 47640 w 1721283"/>
                  <a:gd name="connsiteY60" fmla="*/ 430322 h 1306298"/>
                  <a:gd name="connsiteX61" fmla="*/ 71459 w 1721283"/>
                  <a:gd name="connsiteY61" fmla="*/ 427345 h 1306298"/>
                  <a:gd name="connsiteX62" fmla="*/ 71459 w 1721283"/>
                  <a:gd name="connsiteY62" fmla="*/ 367795 h 1306298"/>
                  <a:gd name="connsiteX63" fmla="*/ 95279 w 1721283"/>
                  <a:gd name="connsiteY63" fmla="*/ 329088 h 1306298"/>
                  <a:gd name="connsiteX64" fmla="*/ 113144 w 1721283"/>
                  <a:gd name="connsiteY64" fmla="*/ 317178 h 1306298"/>
                  <a:gd name="connsiteX65" fmla="*/ 139941 w 1721283"/>
                  <a:gd name="connsiteY65" fmla="*/ 269539 h 1306298"/>
                  <a:gd name="connsiteX66" fmla="*/ 202468 w 1721283"/>
                  <a:gd name="connsiteY66" fmla="*/ 248696 h 1306298"/>
                  <a:gd name="connsiteX67" fmla="*/ 235220 w 1721283"/>
                  <a:gd name="connsiteY67" fmla="*/ 230832 h 1306298"/>
                  <a:gd name="connsiteX68" fmla="*/ 267972 w 1721283"/>
                  <a:gd name="connsiteY68" fmla="*/ 254651 h 1306298"/>
                  <a:gd name="connsiteX69" fmla="*/ 315612 w 1721283"/>
                  <a:gd name="connsiteY69" fmla="*/ 239764 h 1306298"/>
                  <a:gd name="connsiteX70" fmla="*/ 333477 w 1721283"/>
                  <a:gd name="connsiteY70" fmla="*/ 257629 h 1306298"/>
                  <a:gd name="connsiteX71" fmla="*/ 378139 w 1721283"/>
                  <a:gd name="connsiteY71" fmla="*/ 251674 h 1306298"/>
                  <a:gd name="connsiteX72" fmla="*/ 413869 w 1721283"/>
                  <a:gd name="connsiteY72" fmla="*/ 230832 h 1306298"/>
                  <a:gd name="connsiteX73" fmla="*/ 410891 w 1721283"/>
                  <a:gd name="connsiteY73" fmla="*/ 207012 h 1306298"/>
                  <a:gd name="connsiteX74" fmla="*/ 428756 w 1721283"/>
                  <a:gd name="connsiteY74" fmla="*/ 192124 h 1306298"/>
                  <a:gd name="connsiteX75" fmla="*/ 428756 w 1721283"/>
                  <a:gd name="connsiteY75" fmla="*/ 165327 h 1306298"/>
                  <a:gd name="connsiteX76" fmla="*/ 413869 w 1721283"/>
                  <a:gd name="connsiteY76" fmla="*/ 129598 h 1306298"/>
                  <a:gd name="connsiteX77" fmla="*/ 433673 w 1721283"/>
                  <a:gd name="connsiteY77" fmla="*/ 92466 h 1306298"/>
                  <a:gd name="connsiteX78" fmla="*/ 444636 w 1721283"/>
                  <a:gd name="connsiteY78" fmla="*/ 90393 h 1306298"/>
                  <a:gd name="connsiteX79" fmla="*/ 504185 w 1721283"/>
                  <a:gd name="connsiteY79" fmla="*/ 100318 h 1306298"/>
                  <a:gd name="connsiteX80" fmla="*/ 531479 w 1721283"/>
                  <a:gd name="connsiteY80" fmla="*/ 137538 h 1306298"/>
                  <a:gd name="connsiteX81" fmla="*/ 712608 w 1721283"/>
                  <a:gd name="connsiteY81" fmla="*/ 147462 h 1306298"/>
                  <a:gd name="connsiteX82" fmla="*/ 722533 w 1721283"/>
                  <a:gd name="connsiteY82" fmla="*/ 107763 h 1306298"/>
                  <a:gd name="connsiteX83" fmla="*/ 757270 w 1721283"/>
                  <a:gd name="connsiteY83" fmla="*/ 90393 h 1306298"/>
                  <a:gd name="connsiteX84" fmla="*/ 774639 w 1721283"/>
                  <a:gd name="connsiteY84" fmla="*/ 73026 h 1306298"/>
                  <a:gd name="connsiteX85" fmla="*/ 789526 w 1721283"/>
                  <a:gd name="connsiteY85" fmla="*/ 53176 h 1306298"/>
                  <a:gd name="connsiteX86" fmla="*/ 796970 w 1721283"/>
                  <a:gd name="connsiteY86" fmla="*/ 35808 h 1306298"/>
                  <a:gd name="connsiteX87" fmla="*/ 799451 w 1721283"/>
                  <a:gd name="connsiteY87" fmla="*/ 18439 h 1306298"/>
                  <a:gd name="connsiteX88" fmla="*/ 838633 w 1721283"/>
                  <a:gd name="connsiteY88" fmla="*/ 0 h 1306298"/>
                  <a:gd name="connsiteX0" fmla="*/ 1721283 w 1721283"/>
                  <a:gd name="connsiteY0" fmla="*/ 792281 h 1306298"/>
                  <a:gd name="connsiteX1" fmla="*/ 838633 w 1721283"/>
                  <a:gd name="connsiteY1" fmla="*/ 1306298 h 1306298"/>
                  <a:gd name="connsiteX2" fmla="*/ 809872 w 1721283"/>
                  <a:gd name="connsiteY2" fmla="*/ 1290811 h 1306298"/>
                  <a:gd name="connsiteX3" fmla="*/ 824759 w 1721283"/>
                  <a:gd name="connsiteY3" fmla="*/ 1266991 h 1306298"/>
                  <a:gd name="connsiteX4" fmla="*/ 797962 w 1721283"/>
                  <a:gd name="connsiteY4" fmla="*/ 1237217 h 1306298"/>
                  <a:gd name="connsiteX5" fmla="*/ 774142 w 1721283"/>
                  <a:gd name="connsiteY5" fmla="*/ 1198510 h 1306298"/>
                  <a:gd name="connsiteX6" fmla="*/ 738413 w 1721283"/>
                  <a:gd name="connsiteY6" fmla="*/ 1213397 h 1306298"/>
                  <a:gd name="connsiteX7" fmla="*/ 726503 w 1721283"/>
                  <a:gd name="connsiteY7" fmla="*/ 1231262 h 1306298"/>
                  <a:gd name="connsiteX8" fmla="*/ 711616 w 1721283"/>
                  <a:gd name="connsiteY8" fmla="*/ 1243172 h 1306298"/>
                  <a:gd name="connsiteX9" fmla="*/ 663976 w 1721283"/>
                  <a:gd name="connsiteY9" fmla="*/ 1243172 h 1306298"/>
                  <a:gd name="connsiteX10" fmla="*/ 631224 w 1721283"/>
                  <a:gd name="connsiteY10" fmla="*/ 1243172 h 1306298"/>
                  <a:gd name="connsiteX11" fmla="*/ 628246 w 1721283"/>
                  <a:gd name="connsiteY11" fmla="*/ 1216374 h 1306298"/>
                  <a:gd name="connsiteX12" fmla="*/ 600486 w 1721283"/>
                  <a:gd name="connsiteY12" fmla="*/ 1213599 h 1306298"/>
                  <a:gd name="connsiteX13" fmla="*/ 598472 w 1721283"/>
                  <a:gd name="connsiteY13" fmla="*/ 1199502 h 1306298"/>
                  <a:gd name="connsiteX14" fmla="*/ 563735 w 1721283"/>
                  <a:gd name="connsiteY14" fmla="*/ 1172208 h 1306298"/>
                  <a:gd name="connsiteX15" fmla="*/ 504185 w 1721283"/>
                  <a:gd name="connsiteY15" fmla="*/ 1132508 h 1306298"/>
                  <a:gd name="connsiteX16" fmla="*/ 494260 w 1721283"/>
                  <a:gd name="connsiteY16" fmla="*/ 1035741 h 1306298"/>
                  <a:gd name="connsiteX17" fmla="*/ 516591 w 1721283"/>
                  <a:gd name="connsiteY17" fmla="*/ 1008449 h 1306298"/>
                  <a:gd name="connsiteX18" fmla="*/ 491779 w 1721283"/>
                  <a:gd name="connsiteY18" fmla="*/ 986117 h 1306298"/>
                  <a:gd name="connsiteX19" fmla="*/ 489298 w 1721283"/>
                  <a:gd name="connsiteY19" fmla="*/ 963785 h 1306298"/>
                  <a:gd name="connsiteX20" fmla="*/ 469448 w 1721283"/>
                  <a:gd name="connsiteY20" fmla="*/ 946417 h 1306298"/>
                  <a:gd name="connsiteX21" fmla="*/ 462004 w 1721283"/>
                  <a:gd name="connsiteY21" fmla="*/ 896793 h 1306298"/>
                  <a:gd name="connsiteX22" fmla="*/ 409899 w 1721283"/>
                  <a:gd name="connsiteY22" fmla="*/ 847168 h 1306298"/>
                  <a:gd name="connsiteX23" fmla="*/ 395011 w 1721283"/>
                  <a:gd name="connsiteY23" fmla="*/ 775212 h 1306298"/>
                  <a:gd name="connsiteX24" fmla="*/ 347868 w 1721283"/>
                  <a:gd name="connsiteY24" fmla="*/ 735512 h 1306298"/>
                  <a:gd name="connsiteX25" fmla="*/ 330499 w 1721283"/>
                  <a:gd name="connsiteY25" fmla="*/ 710701 h 1306298"/>
                  <a:gd name="connsiteX26" fmla="*/ 268469 w 1721283"/>
                  <a:gd name="connsiteY26" fmla="*/ 693332 h 1306298"/>
                  <a:gd name="connsiteX27" fmla="*/ 213882 w 1721283"/>
                  <a:gd name="connsiteY27" fmla="*/ 718144 h 1306298"/>
                  <a:gd name="connsiteX28" fmla="*/ 179145 w 1721283"/>
                  <a:gd name="connsiteY28" fmla="*/ 718144 h 1306298"/>
                  <a:gd name="connsiteX29" fmla="*/ 181626 w 1721283"/>
                  <a:gd name="connsiteY29" fmla="*/ 777694 h 1306298"/>
                  <a:gd name="connsiteX30" fmla="*/ 194032 w 1721283"/>
                  <a:gd name="connsiteY30" fmla="*/ 800026 h 1306298"/>
                  <a:gd name="connsiteX31" fmla="*/ 223807 w 1721283"/>
                  <a:gd name="connsiteY31" fmla="*/ 852131 h 1306298"/>
                  <a:gd name="connsiteX32" fmla="*/ 208919 w 1721283"/>
                  <a:gd name="connsiteY32" fmla="*/ 871980 h 1306298"/>
                  <a:gd name="connsiteX33" fmla="*/ 226288 w 1721283"/>
                  <a:gd name="connsiteY33" fmla="*/ 886868 h 1306298"/>
                  <a:gd name="connsiteX34" fmla="*/ 226288 w 1721283"/>
                  <a:gd name="connsiteY34" fmla="*/ 896793 h 1306298"/>
                  <a:gd name="connsiteX35" fmla="*/ 208919 w 1721283"/>
                  <a:gd name="connsiteY35" fmla="*/ 914160 h 1306298"/>
                  <a:gd name="connsiteX36" fmla="*/ 191551 w 1721283"/>
                  <a:gd name="connsiteY36" fmla="*/ 934010 h 1306298"/>
                  <a:gd name="connsiteX37" fmla="*/ 161776 w 1721283"/>
                  <a:gd name="connsiteY37" fmla="*/ 934010 h 1306298"/>
                  <a:gd name="connsiteX38" fmla="*/ 146889 w 1721283"/>
                  <a:gd name="connsiteY38" fmla="*/ 896793 h 1306298"/>
                  <a:gd name="connsiteX39" fmla="*/ 141926 w 1721283"/>
                  <a:gd name="connsiteY39" fmla="*/ 896793 h 1306298"/>
                  <a:gd name="connsiteX40" fmla="*/ 129520 w 1721283"/>
                  <a:gd name="connsiteY40" fmla="*/ 889350 h 1306298"/>
                  <a:gd name="connsiteX41" fmla="*/ 104708 w 1721283"/>
                  <a:gd name="connsiteY41" fmla="*/ 894311 h 1306298"/>
                  <a:gd name="connsiteX42" fmla="*/ 77414 w 1721283"/>
                  <a:gd name="connsiteY42" fmla="*/ 874461 h 1306298"/>
                  <a:gd name="connsiteX43" fmla="*/ 67489 w 1721283"/>
                  <a:gd name="connsiteY43" fmla="*/ 844686 h 1306298"/>
                  <a:gd name="connsiteX44" fmla="*/ 12902 w 1721283"/>
                  <a:gd name="connsiteY44" fmla="*/ 839725 h 1306298"/>
                  <a:gd name="connsiteX45" fmla="*/ 4560 w 1721283"/>
                  <a:gd name="connsiteY45" fmla="*/ 816170 h 1306298"/>
                  <a:gd name="connsiteX46" fmla="*/ 17865 w 1721283"/>
                  <a:gd name="connsiteY46" fmla="*/ 820371 h 1306298"/>
                  <a:gd name="connsiteX47" fmla="*/ 44662 w 1721283"/>
                  <a:gd name="connsiteY47" fmla="*/ 796551 h 1306298"/>
                  <a:gd name="connsiteX48" fmla="*/ 56572 w 1721283"/>
                  <a:gd name="connsiteY48" fmla="*/ 707227 h 1306298"/>
                  <a:gd name="connsiteX49" fmla="*/ 14887 w 1721283"/>
                  <a:gd name="connsiteY49" fmla="*/ 659587 h 1306298"/>
                  <a:gd name="connsiteX50" fmla="*/ 23820 w 1721283"/>
                  <a:gd name="connsiteY50" fmla="*/ 632790 h 1306298"/>
                  <a:gd name="connsiteX51" fmla="*/ 0 w 1721283"/>
                  <a:gd name="connsiteY51" fmla="*/ 623858 h 1306298"/>
                  <a:gd name="connsiteX52" fmla="*/ 0 w 1721283"/>
                  <a:gd name="connsiteY52" fmla="*/ 600038 h 1306298"/>
                  <a:gd name="connsiteX53" fmla="*/ 41685 w 1721283"/>
                  <a:gd name="connsiteY53" fmla="*/ 600038 h 1306298"/>
                  <a:gd name="connsiteX54" fmla="*/ 32752 w 1721283"/>
                  <a:gd name="connsiteY54" fmla="*/ 567286 h 1306298"/>
                  <a:gd name="connsiteX55" fmla="*/ 38707 w 1721283"/>
                  <a:gd name="connsiteY55" fmla="*/ 555376 h 1306298"/>
                  <a:gd name="connsiteX56" fmla="*/ 26797 w 1721283"/>
                  <a:gd name="connsiteY56" fmla="*/ 489872 h 1306298"/>
                  <a:gd name="connsiteX57" fmla="*/ 11910 w 1721283"/>
                  <a:gd name="connsiteY57" fmla="*/ 477962 h 1306298"/>
                  <a:gd name="connsiteX58" fmla="*/ 41685 w 1721283"/>
                  <a:gd name="connsiteY58" fmla="*/ 448187 h 1306298"/>
                  <a:gd name="connsiteX59" fmla="*/ 47640 w 1721283"/>
                  <a:gd name="connsiteY59" fmla="*/ 430322 h 1306298"/>
                  <a:gd name="connsiteX60" fmla="*/ 71459 w 1721283"/>
                  <a:gd name="connsiteY60" fmla="*/ 427345 h 1306298"/>
                  <a:gd name="connsiteX61" fmla="*/ 71459 w 1721283"/>
                  <a:gd name="connsiteY61" fmla="*/ 367795 h 1306298"/>
                  <a:gd name="connsiteX62" fmla="*/ 95279 w 1721283"/>
                  <a:gd name="connsiteY62" fmla="*/ 329088 h 1306298"/>
                  <a:gd name="connsiteX63" fmla="*/ 113144 w 1721283"/>
                  <a:gd name="connsiteY63" fmla="*/ 317178 h 1306298"/>
                  <a:gd name="connsiteX64" fmla="*/ 139941 w 1721283"/>
                  <a:gd name="connsiteY64" fmla="*/ 269539 h 1306298"/>
                  <a:gd name="connsiteX65" fmla="*/ 202468 w 1721283"/>
                  <a:gd name="connsiteY65" fmla="*/ 248696 h 1306298"/>
                  <a:gd name="connsiteX66" fmla="*/ 235220 w 1721283"/>
                  <a:gd name="connsiteY66" fmla="*/ 230832 h 1306298"/>
                  <a:gd name="connsiteX67" fmla="*/ 267972 w 1721283"/>
                  <a:gd name="connsiteY67" fmla="*/ 254651 h 1306298"/>
                  <a:gd name="connsiteX68" fmla="*/ 315612 w 1721283"/>
                  <a:gd name="connsiteY68" fmla="*/ 239764 h 1306298"/>
                  <a:gd name="connsiteX69" fmla="*/ 333477 w 1721283"/>
                  <a:gd name="connsiteY69" fmla="*/ 257629 h 1306298"/>
                  <a:gd name="connsiteX70" fmla="*/ 378139 w 1721283"/>
                  <a:gd name="connsiteY70" fmla="*/ 251674 h 1306298"/>
                  <a:gd name="connsiteX71" fmla="*/ 413869 w 1721283"/>
                  <a:gd name="connsiteY71" fmla="*/ 230832 h 1306298"/>
                  <a:gd name="connsiteX72" fmla="*/ 410891 w 1721283"/>
                  <a:gd name="connsiteY72" fmla="*/ 207012 h 1306298"/>
                  <a:gd name="connsiteX73" fmla="*/ 428756 w 1721283"/>
                  <a:gd name="connsiteY73" fmla="*/ 192124 h 1306298"/>
                  <a:gd name="connsiteX74" fmla="*/ 428756 w 1721283"/>
                  <a:gd name="connsiteY74" fmla="*/ 165327 h 1306298"/>
                  <a:gd name="connsiteX75" fmla="*/ 413869 w 1721283"/>
                  <a:gd name="connsiteY75" fmla="*/ 129598 h 1306298"/>
                  <a:gd name="connsiteX76" fmla="*/ 433673 w 1721283"/>
                  <a:gd name="connsiteY76" fmla="*/ 92466 h 1306298"/>
                  <a:gd name="connsiteX77" fmla="*/ 444636 w 1721283"/>
                  <a:gd name="connsiteY77" fmla="*/ 90393 h 1306298"/>
                  <a:gd name="connsiteX78" fmla="*/ 504185 w 1721283"/>
                  <a:gd name="connsiteY78" fmla="*/ 100318 h 1306298"/>
                  <a:gd name="connsiteX79" fmla="*/ 531479 w 1721283"/>
                  <a:gd name="connsiteY79" fmla="*/ 137538 h 1306298"/>
                  <a:gd name="connsiteX80" fmla="*/ 712608 w 1721283"/>
                  <a:gd name="connsiteY80" fmla="*/ 147462 h 1306298"/>
                  <a:gd name="connsiteX81" fmla="*/ 722533 w 1721283"/>
                  <a:gd name="connsiteY81" fmla="*/ 107763 h 1306298"/>
                  <a:gd name="connsiteX82" fmla="*/ 757270 w 1721283"/>
                  <a:gd name="connsiteY82" fmla="*/ 90393 h 1306298"/>
                  <a:gd name="connsiteX83" fmla="*/ 774639 w 1721283"/>
                  <a:gd name="connsiteY83" fmla="*/ 73026 h 1306298"/>
                  <a:gd name="connsiteX84" fmla="*/ 789526 w 1721283"/>
                  <a:gd name="connsiteY84" fmla="*/ 53176 h 1306298"/>
                  <a:gd name="connsiteX85" fmla="*/ 796970 w 1721283"/>
                  <a:gd name="connsiteY85" fmla="*/ 35808 h 1306298"/>
                  <a:gd name="connsiteX86" fmla="*/ 799451 w 1721283"/>
                  <a:gd name="connsiteY86" fmla="*/ 18439 h 1306298"/>
                  <a:gd name="connsiteX87" fmla="*/ 838633 w 1721283"/>
                  <a:gd name="connsiteY87" fmla="*/ 0 h 1306298"/>
                  <a:gd name="connsiteX0" fmla="*/ 838633 w 838633"/>
                  <a:gd name="connsiteY0" fmla="*/ 1306298 h 1306298"/>
                  <a:gd name="connsiteX1" fmla="*/ 809872 w 838633"/>
                  <a:gd name="connsiteY1" fmla="*/ 1290811 h 1306298"/>
                  <a:gd name="connsiteX2" fmla="*/ 824759 w 838633"/>
                  <a:gd name="connsiteY2" fmla="*/ 1266991 h 1306298"/>
                  <a:gd name="connsiteX3" fmla="*/ 797962 w 838633"/>
                  <a:gd name="connsiteY3" fmla="*/ 1237217 h 1306298"/>
                  <a:gd name="connsiteX4" fmla="*/ 774142 w 838633"/>
                  <a:gd name="connsiteY4" fmla="*/ 1198510 h 1306298"/>
                  <a:gd name="connsiteX5" fmla="*/ 738413 w 838633"/>
                  <a:gd name="connsiteY5" fmla="*/ 1213397 h 1306298"/>
                  <a:gd name="connsiteX6" fmla="*/ 726503 w 838633"/>
                  <a:gd name="connsiteY6" fmla="*/ 1231262 h 1306298"/>
                  <a:gd name="connsiteX7" fmla="*/ 711616 w 838633"/>
                  <a:gd name="connsiteY7" fmla="*/ 1243172 h 1306298"/>
                  <a:gd name="connsiteX8" fmla="*/ 663976 w 838633"/>
                  <a:gd name="connsiteY8" fmla="*/ 1243172 h 1306298"/>
                  <a:gd name="connsiteX9" fmla="*/ 631224 w 838633"/>
                  <a:gd name="connsiteY9" fmla="*/ 1243172 h 1306298"/>
                  <a:gd name="connsiteX10" fmla="*/ 628246 w 838633"/>
                  <a:gd name="connsiteY10" fmla="*/ 1216374 h 1306298"/>
                  <a:gd name="connsiteX11" fmla="*/ 600486 w 838633"/>
                  <a:gd name="connsiteY11" fmla="*/ 1213599 h 1306298"/>
                  <a:gd name="connsiteX12" fmla="*/ 598472 w 838633"/>
                  <a:gd name="connsiteY12" fmla="*/ 1199502 h 1306298"/>
                  <a:gd name="connsiteX13" fmla="*/ 563735 w 838633"/>
                  <a:gd name="connsiteY13" fmla="*/ 1172208 h 1306298"/>
                  <a:gd name="connsiteX14" fmla="*/ 504185 w 838633"/>
                  <a:gd name="connsiteY14" fmla="*/ 1132508 h 1306298"/>
                  <a:gd name="connsiteX15" fmla="*/ 494260 w 838633"/>
                  <a:gd name="connsiteY15" fmla="*/ 1035741 h 1306298"/>
                  <a:gd name="connsiteX16" fmla="*/ 516591 w 838633"/>
                  <a:gd name="connsiteY16" fmla="*/ 1008449 h 1306298"/>
                  <a:gd name="connsiteX17" fmla="*/ 491779 w 838633"/>
                  <a:gd name="connsiteY17" fmla="*/ 986117 h 1306298"/>
                  <a:gd name="connsiteX18" fmla="*/ 489298 w 838633"/>
                  <a:gd name="connsiteY18" fmla="*/ 963785 h 1306298"/>
                  <a:gd name="connsiteX19" fmla="*/ 469448 w 838633"/>
                  <a:gd name="connsiteY19" fmla="*/ 946417 h 1306298"/>
                  <a:gd name="connsiteX20" fmla="*/ 462004 w 838633"/>
                  <a:gd name="connsiteY20" fmla="*/ 896793 h 1306298"/>
                  <a:gd name="connsiteX21" fmla="*/ 409899 w 838633"/>
                  <a:gd name="connsiteY21" fmla="*/ 847168 h 1306298"/>
                  <a:gd name="connsiteX22" fmla="*/ 395011 w 838633"/>
                  <a:gd name="connsiteY22" fmla="*/ 775212 h 1306298"/>
                  <a:gd name="connsiteX23" fmla="*/ 347868 w 838633"/>
                  <a:gd name="connsiteY23" fmla="*/ 735512 h 1306298"/>
                  <a:gd name="connsiteX24" fmla="*/ 330499 w 838633"/>
                  <a:gd name="connsiteY24" fmla="*/ 710701 h 1306298"/>
                  <a:gd name="connsiteX25" fmla="*/ 268469 w 838633"/>
                  <a:gd name="connsiteY25" fmla="*/ 693332 h 1306298"/>
                  <a:gd name="connsiteX26" fmla="*/ 213882 w 838633"/>
                  <a:gd name="connsiteY26" fmla="*/ 718144 h 1306298"/>
                  <a:gd name="connsiteX27" fmla="*/ 179145 w 838633"/>
                  <a:gd name="connsiteY27" fmla="*/ 718144 h 1306298"/>
                  <a:gd name="connsiteX28" fmla="*/ 181626 w 838633"/>
                  <a:gd name="connsiteY28" fmla="*/ 777694 h 1306298"/>
                  <a:gd name="connsiteX29" fmla="*/ 194032 w 838633"/>
                  <a:gd name="connsiteY29" fmla="*/ 800026 h 1306298"/>
                  <a:gd name="connsiteX30" fmla="*/ 223807 w 838633"/>
                  <a:gd name="connsiteY30" fmla="*/ 852131 h 1306298"/>
                  <a:gd name="connsiteX31" fmla="*/ 208919 w 838633"/>
                  <a:gd name="connsiteY31" fmla="*/ 871980 h 1306298"/>
                  <a:gd name="connsiteX32" fmla="*/ 226288 w 838633"/>
                  <a:gd name="connsiteY32" fmla="*/ 886868 h 1306298"/>
                  <a:gd name="connsiteX33" fmla="*/ 226288 w 838633"/>
                  <a:gd name="connsiteY33" fmla="*/ 896793 h 1306298"/>
                  <a:gd name="connsiteX34" fmla="*/ 208919 w 838633"/>
                  <a:gd name="connsiteY34" fmla="*/ 914160 h 1306298"/>
                  <a:gd name="connsiteX35" fmla="*/ 191551 w 838633"/>
                  <a:gd name="connsiteY35" fmla="*/ 934010 h 1306298"/>
                  <a:gd name="connsiteX36" fmla="*/ 161776 w 838633"/>
                  <a:gd name="connsiteY36" fmla="*/ 934010 h 1306298"/>
                  <a:gd name="connsiteX37" fmla="*/ 146889 w 838633"/>
                  <a:gd name="connsiteY37" fmla="*/ 896793 h 1306298"/>
                  <a:gd name="connsiteX38" fmla="*/ 141926 w 838633"/>
                  <a:gd name="connsiteY38" fmla="*/ 896793 h 1306298"/>
                  <a:gd name="connsiteX39" fmla="*/ 129520 w 838633"/>
                  <a:gd name="connsiteY39" fmla="*/ 889350 h 1306298"/>
                  <a:gd name="connsiteX40" fmla="*/ 104708 w 838633"/>
                  <a:gd name="connsiteY40" fmla="*/ 894311 h 1306298"/>
                  <a:gd name="connsiteX41" fmla="*/ 77414 w 838633"/>
                  <a:gd name="connsiteY41" fmla="*/ 874461 h 1306298"/>
                  <a:gd name="connsiteX42" fmla="*/ 67489 w 838633"/>
                  <a:gd name="connsiteY42" fmla="*/ 844686 h 1306298"/>
                  <a:gd name="connsiteX43" fmla="*/ 12902 w 838633"/>
                  <a:gd name="connsiteY43" fmla="*/ 839725 h 1306298"/>
                  <a:gd name="connsiteX44" fmla="*/ 4560 w 838633"/>
                  <a:gd name="connsiteY44" fmla="*/ 816170 h 1306298"/>
                  <a:gd name="connsiteX45" fmla="*/ 17865 w 838633"/>
                  <a:gd name="connsiteY45" fmla="*/ 820371 h 1306298"/>
                  <a:gd name="connsiteX46" fmla="*/ 44662 w 838633"/>
                  <a:gd name="connsiteY46" fmla="*/ 796551 h 1306298"/>
                  <a:gd name="connsiteX47" fmla="*/ 56572 w 838633"/>
                  <a:gd name="connsiteY47" fmla="*/ 707227 h 1306298"/>
                  <a:gd name="connsiteX48" fmla="*/ 14887 w 838633"/>
                  <a:gd name="connsiteY48" fmla="*/ 659587 h 1306298"/>
                  <a:gd name="connsiteX49" fmla="*/ 23820 w 838633"/>
                  <a:gd name="connsiteY49" fmla="*/ 632790 h 1306298"/>
                  <a:gd name="connsiteX50" fmla="*/ 0 w 838633"/>
                  <a:gd name="connsiteY50" fmla="*/ 623858 h 1306298"/>
                  <a:gd name="connsiteX51" fmla="*/ 0 w 838633"/>
                  <a:gd name="connsiteY51" fmla="*/ 600038 h 1306298"/>
                  <a:gd name="connsiteX52" fmla="*/ 41685 w 838633"/>
                  <a:gd name="connsiteY52" fmla="*/ 600038 h 1306298"/>
                  <a:gd name="connsiteX53" fmla="*/ 32752 w 838633"/>
                  <a:gd name="connsiteY53" fmla="*/ 567286 h 1306298"/>
                  <a:gd name="connsiteX54" fmla="*/ 38707 w 838633"/>
                  <a:gd name="connsiteY54" fmla="*/ 555376 h 1306298"/>
                  <a:gd name="connsiteX55" fmla="*/ 26797 w 838633"/>
                  <a:gd name="connsiteY55" fmla="*/ 489872 h 1306298"/>
                  <a:gd name="connsiteX56" fmla="*/ 11910 w 838633"/>
                  <a:gd name="connsiteY56" fmla="*/ 477962 h 1306298"/>
                  <a:gd name="connsiteX57" fmla="*/ 41685 w 838633"/>
                  <a:gd name="connsiteY57" fmla="*/ 448187 h 1306298"/>
                  <a:gd name="connsiteX58" fmla="*/ 47640 w 838633"/>
                  <a:gd name="connsiteY58" fmla="*/ 430322 h 1306298"/>
                  <a:gd name="connsiteX59" fmla="*/ 71459 w 838633"/>
                  <a:gd name="connsiteY59" fmla="*/ 427345 h 1306298"/>
                  <a:gd name="connsiteX60" fmla="*/ 71459 w 838633"/>
                  <a:gd name="connsiteY60" fmla="*/ 367795 h 1306298"/>
                  <a:gd name="connsiteX61" fmla="*/ 95279 w 838633"/>
                  <a:gd name="connsiteY61" fmla="*/ 329088 h 1306298"/>
                  <a:gd name="connsiteX62" fmla="*/ 113144 w 838633"/>
                  <a:gd name="connsiteY62" fmla="*/ 317178 h 1306298"/>
                  <a:gd name="connsiteX63" fmla="*/ 139941 w 838633"/>
                  <a:gd name="connsiteY63" fmla="*/ 269539 h 1306298"/>
                  <a:gd name="connsiteX64" fmla="*/ 202468 w 838633"/>
                  <a:gd name="connsiteY64" fmla="*/ 248696 h 1306298"/>
                  <a:gd name="connsiteX65" fmla="*/ 235220 w 838633"/>
                  <a:gd name="connsiteY65" fmla="*/ 230832 h 1306298"/>
                  <a:gd name="connsiteX66" fmla="*/ 267972 w 838633"/>
                  <a:gd name="connsiteY66" fmla="*/ 254651 h 1306298"/>
                  <a:gd name="connsiteX67" fmla="*/ 315612 w 838633"/>
                  <a:gd name="connsiteY67" fmla="*/ 239764 h 1306298"/>
                  <a:gd name="connsiteX68" fmla="*/ 333477 w 838633"/>
                  <a:gd name="connsiteY68" fmla="*/ 257629 h 1306298"/>
                  <a:gd name="connsiteX69" fmla="*/ 378139 w 838633"/>
                  <a:gd name="connsiteY69" fmla="*/ 251674 h 1306298"/>
                  <a:gd name="connsiteX70" fmla="*/ 413869 w 838633"/>
                  <a:gd name="connsiteY70" fmla="*/ 230832 h 1306298"/>
                  <a:gd name="connsiteX71" fmla="*/ 410891 w 838633"/>
                  <a:gd name="connsiteY71" fmla="*/ 207012 h 1306298"/>
                  <a:gd name="connsiteX72" fmla="*/ 428756 w 838633"/>
                  <a:gd name="connsiteY72" fmla="*/ 192124 h 1306298"/>
                  <a:gd name="connsiteX73" fmla="*/ 428756 w 838633"/>
                  <a:gd name="connsiteY73" fmla="*/ 165327 h 1306298"/>
                  <a:gd name="connsiteX74" fmla="*/ 413869 w 838633"/>
                  <a:gd name="connsiteY74" fmla="*/ 129598 h 1306298"/>
                  <a:gd name="connsiteX75" fmla="*/ 433673 w 838633"/>
                  <a:gd name="connsiteY75" fmla="*/ 92466 h 1306298"/>
                  <a:gd name="connsiteX76" fmla="*/ 444636 w 838633"/>
                  <a:gd name="connsiteY76" fmla="*/ 90393 h 1306298"/>
                  <a:gd name="connsiteX77" fmla="*/ 504185 w 838633"/>
                  <a:gd name="connsiteY77" fmla="*/ 100318 h 1306298"/>
                  <a:gd name="connsiteX78" fmla="*/ 531479 w 838633"/>
                  <a:gd name="connsiteY78" fmla="*/ 137538 h 1306298"/>
                  <a:gd name="connsiteX79" fmla="*/ 712608 w 838633"/>
                  <a:gd name="connsiteY79" fmla="*/ 147462 h 1306298"/>
                  <a:gd name="connsiteX80" fmla="*/ 722533 w 838633"/>
                  <a:gd name="connsiteY80" fmla="*/ 107763 h 1306298"/>
                  <a:gd name="connsiteX81" fmla="*/ 757270 w 838633"/>
                  <a:gd name="connsiteY81" fmla="*/ 90393 h 1306298"/>
                  <a:gd name="connsiteX82" fmla="*/ 774639 w 838633"/>
                  <a:gd name="connsiteY82" fmla="*/ 73026 h 1306298"/>
                  <a:gd name="connsiteX83" fmla="*/ 789526 w 838633"/>
                  <a:gd name="connsiteY83" fmla="*/ 53176 h 1306298"/>
                  <a:gd name="connsiteX84" fmla="*/ 796970 w 838633"/>
                  <a:gd name="connsiteY84" fmla="*/ 35808 h 1306298"/>
                  <a:gd name="connsiteX85" fmla="*/ 799451 w 838633"/>
                  <a:gd name="connsiteY85" fmla="*/ 18439 h 1306298"/>
                  <a:gd name="connsiteX86" fmla="*/ 838633 w 838633"/>
                  <a:gd name="connsiteY86" fmla="*/ 0 h 130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838633" h="1306298">
                    <a:moveTo>
                      <a:pt x="838633" y="1306298"/>
                    </a:moveTo>
                    <a:lnTo>
                      <a:pt x="809872" y="1290811"/>
                    </a:lnTo>
                    <a:lnTo>
                      <a:pt x="824759" y="1266991"/>
                    </a:lnTo>
                    <a:lnTo>
                      <a:pt x="797962" y="1237217"/>
                    </a:lnTo>
                    <a:lnTo>
                      <a:pt x="774142" y="1198510"/>
                    </a:lnTo>
                    <a:lnTo>
                      <a:pt x="738413" y="1213397"/>
                    </a:lnTo>
                    <a:lnTo>
                      <a:pt x="726503" y="1231262"/>
                    </a:lnTo>
                    <a:lnTo>
                      <a:pt x="711616" y="1243172"/>
                    </a:lnTo>
                    <a:lnTo>
                      <a:pt x="663976" y="1243172"/>
                    </a:lnTo>
                    <a:lnTo>
                      <a:pt x="631224" y="1243172"/>
                    </a:lnTo>
                    <a:lnTo>
                      <a:pt x="628246" y="1216374"/>
                    </a:lnTo>
                    <a:lnTo>
                      <a:pt x="600486" y="1213599"/>
                    </a:lnTo>
                    <a:lnTo>
                      <a:pt x="598472" y="1199502"/>
                    </a:lnTo>
                    <a:lnTo>
                      <a:pt x="563735" y="1172208"/>
                    </a:lnTo>
                    <a:lnTo>
                      <a:pt x="504185" y="1132508"/>
                    </a:lnTo>
                    <a:lnTo>
                      <a:pt x="494260" y="1035741"/>
                    </a:lnTo>
                    <a:lnTo>
                      <a:pt x="516591" y="1008449"/>
                    </a:lnTo>
                    <a:lnTo>
                      <a:pt x="491779" y="986117"/>
                    </a:lnTo>
                    <a:lnTo>
                      <a:pt x="489298" y="963785"/>
                    </a:lnTo>
                    <a:lnTo>
                      <a:pt x="469448" y="946417"/>
                    </a:lnTo>
                    <a:lnTo>
                      <a:pt x="462004" y="896793"/>
                    </a:lnTo>
                    <a:lnTo>
                      <a:pt x="409899" y="847168"/>
                    </a:lnTo>
                    <a:lnTo>
                      <a:pt x="395011" y="775212"/>
                    </a:lnTo>
                    <a:lnTo>
                      <a:pt x="347868" y="735512"/>
                    </a:lnTo>
                    <a:lnTo>
                      <a:pt x="330499" y="710701"/>
                    </a:lnTo>
                    <a:lnTo>
                      <a:pt x="268469" y="693332"/>
                    </a:lnTo>
                    <a:lnTo>
                      <a:pt x="213882" y="718144"/>
                    </a:lnTo>
                    <a:lnTo>
                      <a:pt x="179145" y="718144"/>
                    </a:lnTo>
                    <a:lnTo>
                      <a:pt x="181626" y="777694"/>
                    </a:lnTo>
                    <a:lnTo>
                      <a:pt x="194032" y="800026"/>
                    </a:lnTo>
                    <a:lnTo>
                      <a:pt x="223807" y="852131"/>
                    </a:lnTo>
                    <a:lnTo>
                      <a:pt x="208919" y="871980"/>
                    </a:lnTo>
                    <a:lnTo>
                      <a:pt x="226288" y="886868"/>
                    </a:lnTo>
                    <a:lnTo>
                      <a:pt x="226288" y="896793"/>
                    </a:lnTo>
                    <a:lnTo>
                      <a:pt x="208919" y="914160"/>
                    </a:lnTo>
                    <a:lnTo>
                      <a:pt x="191551" y="934010"/>
                    </a:lnTo>
                    <a:lnTo>
                      <a:pt x="161776" y="934010"/>
                    </a:lnTo>
                    <a:lnTo>
                      <a:pt x="146889" y="896793"/>
                    </a:lnTo>
                    <a:lnTo>
                      <a:pt x="141926" y="896793"/>
                    </a:lnTo>
                    <a:lnTo>
                      <a:pt x="129520" y="889350"/>
                    </a:lnTo>
                    <a:lnTo>
                      <a:pt x="104708" y="894311"/>
                    </a:lnTo>
                    <a:lnTo>
                      <a:pt x="77414" y="874461"/>
                    </a:lnTo>
                    <a:lnTo>
                      <a:pt x="67489" y="844686"/>
                    </a:lnTo>
                    <a:lnTo>
                      <a:pt x="12902" y="839725"/>
                    </a:lnTo>
                    <a:lnTo>
                      <a:pt x="4560" y="816170"/>
                    </a:lnTo>
                    <a:lnTo>
                      <a:pt x="17865" y="820371"/>
                    </a:lnTo>
                    <a:lnTo>
                      <a:pt x="44662" y="796551"/>
                    </a:lnTo>
                    <a:lnTo>
                      <a:pt x="56572" y="707227"/>
                    </a:lnTo>
                    <a:lnTo>
                      <a:pt x="14887" y="659587"/>
                    </a:lnTo>
                    <a:lnTo>
                      <a:pt x="23820" y="632790"/>
                    </a:lnTo>
                    <a:lnTo>
                      <a:pt x="0" y="623858"/>
                    </a:lnTo>
                    <a:lnTo>
                      <a:pt x="0" y="600038"/>
                    </a:lnTo>
                    <a:lnTo>
                      <a:pt x="41685" y="600038"/>
                    </a:lnTo>
                    <a:lnTo>
                      <a:pt x="32752" y="567286"/>
                    </a:lnTo>
                    <a:lnTo>
                      <a:pt x="38707" y="555376"/>
                    </a:lnTo>
                    <a:lnTo>
                      <a:pt x="26797" y="489872"/>
                    </a:lnTo>
                    <a:lnTo>
                      <a:pt x="11910" y="477962"/>
                    </a:lnTo>
                    <a:lnTo>
                      <a:pt x="41685" y="448187"/>
                    </a:lnTo>
                    <a:lnTo>
                      <a:pt x="47640" y="430322"/>
                    </a:lnTo>
                    <a:lnTo>
                      <a:pt x="71459" y="427345"/>
                    </a:lnTo>
                    <a:lnTo>
                      <a:pt x="71459" y="367795"/>
                    </a:lnTo>
                    <a:lnTo>
                      <a:pt x="95279" y="329088"/>
                    </a:lnTo>
                    <a:lnTo>
                      <a:pt x="113144" y="317178"/>
                    </a:lnTo>
                    <a:lnTo>
                      <a:pt x="139941" y="269539"/>
                    </a:lnTo>
                    <a:lnTo>
                      <a:pt x="202468" y="248696"/>
                    </a:lnTo>
                    <a:lnTo>
                      <a:pt x="235220" y="230832"/>
                    </a:lnTo>
                    <a:lnTo>
                      <a:pt x="267972" y="254651"/>
                    </a:lnTo>
                    <a:lnTo>
                      <a:pt x="315612" y="239764"/>
                    </a:lnTo>
                    <a:lnTo>
                      <a:pt x="333477" y="257629"/>
                    </a:lnTo>
                    <a:lnTo>
                      <a:pt x="378139" y="251674"/>
                    </a:lnTo>
                    <a:lnTo>
                      <a:pt x="413869" y="230832"/>
                    </a:lnTo>
                    <a:lnTo>
                      <a:pt x="410891" y="207012"/>
                    </a:lnTo>
                    <a:lnTo>
                      <a:pt x="428756" y="192124"/>
                    </a:lnTo>
                    <a:lnTo>
                      <a:pt x="428756" y="165327"/>
                    </a:lnTo>
                    <a:lnTo>
                      <a:pt x="413869" y="129598"/>
                    </a:lnTo>
                    <a:lnTo>
                      <a:pt x="433673" y="92466"/>
                    </a:lnTo>
                    <a:lnTo>
                      <a:pt x="444636" y="90393"/>
                    </a:lnTo>
                    <a:lnTo>
                      <a:pt x="504185" y="100318"/>
                    </a:lnTo>
                    <a:lnTo>
                      <a:pt x="531479" y="137538"/>
                    </a:lnTo>
                    <a:lnTo>
                      <a:pt x="712608" y="147462"/>
                    </a:lnTo>
                    <a:lnTo>
                      <a:pt x="722533" y="107763"/>
                    </a:lnTo>
                    <a:lnTo>
                      <a:pt x="757270" y="90393"/>
                    </a:lnTo>
                    <a:lnTo>
                      <a:pt x="774639" y="73026"/>
                    </a:lnTo>
                    <a:lnTo>
                      <a:pt x="789526" y="53176"/>
                    </a:lnTo>
                    <a:lnTo>
                      <a:pt x="796970" y="35808"/>
                    </a:lnTo>
                    <a:lnTo>
                      <a:pt x="799451" y="18439"/>
                    </a:lnTo>
                    <a:lnTo>
                      <a:pt x="838633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6181B142-EE42-5221-480C-1FB868600565}"/>
                  </a:ext>
                </a:extLst>
              </p:cNvPr>
              <p:cNvSpPr/>
              <p:nvPr/>
            </p:nvSpPr>
            <p:spPr>
              <a:xfrm>
                <a:off x="1793066" y="3355735"/>
                <a:ext cx="66994" cy="71956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72B3C7D9-4592-C246-371F-D0872E6B66AB}"/>
                  </a:ext>
                </a:extLst>
              </p:cNvPr>
              <p:cNvSpPr/>
              <p:nvPr/>
            </p:nvSpPr>
            <p:spPr>
              <a:xfrm>
                <a:off x="1503382" y="3017669"/>
                <a:ext cx="586188" cy="509891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2B8D34D0-AF4B-D202-B151-0F0BF010484C}"/>
                  </a:ext>
                </a:extLst>
              </p:cNvPr>
              <p:cNvSpPr/>
              <p:nvPr/>
            </p:nvSpPr>
            <p:spPr>
              <a:xfrm>
                <a:off x="1258361" y="1589101"/>
                <a:ext cx="932446" cy="851061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4678E4B8-961A-9AAD-EAFF-6B2E88D42EDF}"/>
                  </a:ext>
                </a:extLst>
              </p:cNvPr>
              <p:cNvSpPr/>
              <p:nvPr/>
            </p:nvSpPr>
            <p:spPr>
              <a:xfrm>
                <a:off x="785068" y="1828538"/>
                <a:ext cx="1211458" cy="1148188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7258E0E1-6A58-BA7F-15DB-C3D3854B7909}"/>
                  </a:ext>
                </a:extLst>
              </p:cNvPr>
              <p:cNvSpPr/>
              <p:nvPr/>
            </p:nvSpPr>
            <p:spPr>
              <a:xfrm>
                <a:off x="950690" y="1641206"/>
                <a:ext cx="94288" cy="6699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FB68522D-FECE-4A57-48B8-DA94FBB0C4DD}"/>
                  </a:ext>
                </a:extLst>
              </p:cNvPr>
              <p:cNvSpPr/>
              <p:nvPr/>
            </p:nvSpPr>
            <p:spPr>
              <a:xfrm>
                <a:off x="1198813" y="1703237"/>
                <a:ext cx="89325" cy="84362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D97068CA-54A6-4433-47F6-493CBEE8A1C8}"/>
                  </a:ext>
                </a:extLst>
              </p:cNvPr>
              <p:cNvSpPr/>
              <p:nvPr/>
            </p:nvSpPr>
            <p:spPr>
              <a:xfrm>
                <a:off x="829109" y="1735494"/>
                <a:ext cx="39699" cy="126541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CFF755B3-7411-EDB9-FC0F-478481EEBE95}"/>
                  </a:ext>
                </a:extLst>
              </p:cNvPr>
              <p:cNvSpPr/>
              <p:nvPr/>
            </p:nvSpPr>
            <p:spPr>
              <a:xfrm>
                <a:off x="1981105" y="2095273"/>
                <a:ext cx="1152601" cy="1456512"/>
              </a:xfrm>
              <a:custGeom>
                <a:avLst/>
                <a:gdLst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90096 w 1152601"/>
                  <a:gd name="connsiteY56" fmla="*/ 1449037 h 1456512"/>
                  <a:gd name="connsiteX57" fmla="*/ 263299 w 1152601"/>
                  <a:gd name="connsiteY57" fmla="*/ 1437127 h 1456512"/>
                  <a:gd name="connsiteX58" fmla="*/ 259145 w 1152601"/>
                  <a:gd name="connsiteY58" fmla="*/ 1456512 h 1456512"/>
                  <a:gd name="connsiteX59" fmla="*/ 0 w 1152601"/>
                  <a:gd name="connsiteY59" fmla="*/ 1456512 h 1456512"/>
                  <a:gd name="connsiteX60" fmla="*/ 6740 w 1152601"/>
                  <a:gd name="connsiteY60" fmla="*/ 1409337 h 1456512"/>
                  <a:gd name="connsiteX61" fmla="*/ 36515 w 1152601"/>
                  <a:gd name="connsiteY61" fmla="*/ 1379562 h 1456512"/>
                  <a:gd name="connsiteX62" fmla="*/ 76214 w 1152601"/>
                  <a:gd name="connsiteY62" fmla="*/ 1349788 h 1456512"/>
                  <a:gd name="connsiteX63" fmla="*/ 86139 w 1152601"/>
                  <a:gd name="connsiteY63" fmla="*/ 1307608 h 1456512"/>
                  <a:gd name="connsiteX64" fmla="*/ 140726 w 1152601"/>
                  <a:gd name="connsiteY64" fmla="*/ 1270388 h 1456512"/>
                  <a:gd name="connsiteX65" fmla="*/ 125839 w 1152601"/>
                  <a:gd name="connsiteY65" fmla="*/ 1240614 h 1456512"/>
                  <a:gd name="connsiteX66" fmla="*/ 165539 w 1152601"/>
                  <a:gd name="connsiteY66" fmla="*/ 1183545 h 1456512"/>
                  <a:gd name="connsiteX67" fmla="*/ 158095 w 1152601"/>
                  <a:gd name="connsiteY67" fmla="*/ 1176102 h 1456512"/>
                  <a:gd name="connsiteX68" fmla="*/ 242457 w 1152601"/>
                  <a:gd name="connsiteY68" fmla="*/ 1086778 h 1456512"/>
                  <a:gd name="connsiteX69" fmla="*/ 237494 w 1152601"/>
                  <a:gd name="connsiteY69" fmla="*/ 1032191 h 1456512"/>
                  <a:gd name="connsiteX70" fmla="*/ 212682 w 1152601"/>
                  <a:gd name="connsiteY70" fmla="*/ 992491 h 1456512"/>
                  <a:gd name="connsiteX71" fmla="*/ 232532 w 1152601"/>
                  <a:gd name="connsiteY71" fmla="*/ 982566 h 1456512"/>
                  <a:gd name="connsiteX72" fmla="*/ 202757 w 1152601"/>
                  <a:gd name="connsiteY72" fmla="*/ 932941 h 1456512"/>
                  <a:gd name="connsiteX73" fmla="*/ 222607 w 1152601"/>
                  <a:gd name="connsiteY73" fmla="*/ 913092 h 1456512"/>
                  <a:gd name="connsiteX74" fmla="*/ 351631 w 1152601"/>
                  <a:gd name="connsiteY74" fmla="*/ 811362 h 1456512"/>
                  <a:gd name="connsiteX75" fmla="*/ 331781 w 1152601"/>
                  <a:gd name="connsiteY75" fmla="*/ 798955 h 1456512"/>
                  <a:gd name="connsiteX76" fmla="*/ 279675 w 1152601"/>
                  <a:gd name="connsiteY76" fmla="*/ 801437 h 1456512"/>
                  <a:gd name="connsiteX77" fmla="*/ 215163 w 1152601"/>
                  <a:gd name="connsiteY77" fmla="*/ 818805 h 1456512"/>
                  <a:gd name="connsiteX78" fmla="*/ 108470 w 1152601"/>
                  <a:gd name="connsiteY78" fmla="*/ 843617 h 1456512"/>
                  <a:gd name="connsiteX79" fmla="*/ 103508 w 1152601"/>
                  <a:gd name="connsiteY79" fmla="*/ 868430 h 1456512"/>
                  <a:gd name="connsiteX80" fmla="*/ 93583 w 1152601"/>
                  <a:gd name="connsiteY80" fmla="*/ 908129 h 1456512"/>
                  <a:gd name="connsiteX81" fmla="*/ 43958 w 1152601"/>
                  <a:gd name="connsiteY81" fmla="*/ 915572 h 1456512"/>
                  <a:gd name="connsiteX82" fmla="*/ 56364 w 1152601"/>
                  <a:gd name="connsiteY82" fmla="*/ 875872 h 1456512"/>
                  <a:gd name="connsiteX83" fmla="*/ 34033 w 1152601"/>
                  <a:gd name="connsiteY83" fmla="*/ 851062 h 1456512"/>
                  <a:gd name="connsiteX84" fmla="*/ 56364 w 1152601"/>
                  <a:gd name="connsiteY84" fmla="*/ 833692 h 1456512"/>
                  <a:gd name="connsiteX85" fmla="*/ 93583 w 1152601"/>
                  <a:gd name="connsiteY85" fmla="*/ 803918 h 1456512"/>
                  <a:gd name="connsiteX86" fmla="*/ 143207 w 1152601"/>
                  <a:gd name="connsiteY86" fmla="*/ 786548 h 1456512"/>
                  <a:gd name="connsiteX87" fmla="*/ 205238 w 1152601"/>
                  <a:gd name="connsiteY87" fmla="*/ 751813 h 1456512"/>
                  <a:gd name="connsiteX88" fmla="*/ 239975 w 1152601"/>
                  <a:gd name="connsiteY88" fmla="*/ 707149 h 1456512"/>
                  <a:gd name="connsiteX89" fmla="*/ 279675 w 1152601"/>
                  <a:gd name="connsiteY89" fmla="*/ 674894 h 1456512"/>
                  <a:gd name="connsiteX90" fmla="*/ 282156 w 1152601"/>
                  <a:gd name="connsiteY90" fmla="*/ 602939 h 1456512"/>
                  <a:gd name="connsiteX91" fmla="*/ 299525 w 1152601"/>
                  <a:gd name="connsiteY91" fmla="*/ 580607 h 1456512"/>
                  <a:gd name="connsiteX92" fmla="*/ 232532 w 1152601"/>
                  <a:gd name="connsiteY92" fmla="*/ 491283 h 1456512"/>
                  <a:gd name="connsiteX93" fmla="*/ 192832 w 1152601"/>
                  <a:gd name="connsiteY93" fmla="*/ 491283 h 1456512"/>
                  <a:gd name="connsiteX94" fmla="*/ 182907 w 1152601"/>
                  <a:gd name="connsiteY94" fmla="*/ 463990 h 1456512"/>
                  <a:gd name="connsiteX95" fmla="*/ 182907 w 1152601"/>
                  <a:gd name="connsiteY95" fmla="*/ 436696 h 1456512"/>
                  <a:gd name="connsiteX96" fmla="*/ 130801 w 1152601"/>
                  <a:gd name="connsiteY96" fmla="*/ 409402 h 1456512"/>
                  <a:gd name="connsiteX97" fmla="*/ 101027 w 1152601"/>
                  <a:gd name="connsiteY97" fmla="*/ 394516 h 1456512"/>
                  <a:gd name="connsiteX98" fmla="*/ 76214 w 1152601"/>
                  <a:gd name="connsiteY98" fmla="*/ 382109 h 1456512"/>
                  <a:gd name="connsiteX99" fmla="*/ 76214 w 1152601"/>
                  <a:gd name="connsiteY99" fmla="*/ 302710 h 1456512"/>
                  <a:gd name="connsiteX100" fmla="*/ 50739 w 1152601"/>
                  <a:gd name="connsiteY100" fmla="*/ 272988 h 1456512"/>
                  <a:gd name="connsiteX101" fmla="*/ 150155 w 1152601"/>
                  <a:gd name="connsiteY101" fmla="*/ 275913 h 1456512"/>
                  <a:gd name="connsiteX102" fmla="*/ 168020 w 1152601"/>
                  <a:gd name="connsiteY102" fmla="*/ 258048 h 1456512"/>
                  <a:gd name="connsiteX103" fmla="*/ 159087 w 1152601"/>
                  <a:gd name="connsiteY103" fmla="*/ 198498 h 1456512"/>
                  <a:gd name="connsiteX104" fmla="*/ 245434 w 1152601"/>
                  <a:gd name="connsiteY104" fmla="*/ 165746 h 1456512"/>
                  <a:gd name="connsiteX105" fmla="*/ 236502 w 1152601"/>
                  <a:gd name="connsiteY105" fmla="*/ 141926 h 1456512"/>
                  <a:gd name="connsiteX106" fmla="*/ 260322 w 1152601"/>
                  <a:gd name="connsiteY106" fmla="*/ 118107 h 1456512"/>
                  <a:gd name="connsiteX107" fmla="*/ 349646 w 1152601"/>
                  <a:gd name="connsiteY107" fmla="*/ 115129 h 1456512"/>
                  <a:gd name="connsiteX108" fmla="*/ 376443 w 1152601"/>
                  <a:gd name="connsiteY108" fmla="*/ 46647 h 1456512"/>
                  <a:gd name="connsiteX109" fmla="*/ 400263 w 1152601"/>
                  <a:gd name="connsiteY109" fmla="*/ 64512 h 1456512"/>
                  <a:gd name="connsiteX110" fmla="*/ 438970 w 1152601"/>
                  <a:gd name="connsiteY110" fmla="*/ 49625 h 1456512"/>
                  <a:gd name="connsiteX111" fmla="*/ 477677 w 1152601"/>
                  <a:gd name="connsiteY111" fmla="*/ 97264 h 1456512"/>
                  <a:gd name="connsiteX112" fmla="*/ 513407 w 1152601"/>
                  <a:gd name="connsiteY112" fmla="*/ 109174 h 1456512"/>
                  <a:gd name="connsiteX113" fmla="*/ 569979 w 1152601"/>
                  <a:gd name="connsiteY113" fmla="*/ 127039 h 1456512"/>
                  <a:gd name="connsiteX114" fmla="*/ 556674 w 1152601"/>
                  <a:gd name="connsiteY114" fmla="*/ 122838 h 1456512"/>
                  <a:gd name="connsiteX115" fmla="*/ 565017 w 1152601"/>
                  <a:gd name="connsiteY115" fmla="*/ 146393 h 1456512"/>
                  <a:gd name="connsiteX116" fmla="*/ 619604 w 1152601"/>
                  <a:gd name="connsiteY116" fmla="*/ 151354 h 1456512"/>
                  <a:gd name="connsiteX117" fmla="*/ 629529 w 1152601"/>
                  <a:gd name="connsiteY117" fmla="*/ 181129 h 1456512"/>
                  <a:gd name="connsiteX118" fmla="*/ 656822 w 1152601"/>
                  <a:gd name="connsiteY118" fmla="*/ 200979 h 1456512"/>
                  <a:gd name="connsiteX119" fmla="*/ 681634 w 1152601"/>
                  <a:gd name="connsiteY119" fmla="*/ 196018 h 1456512"/>
                  <a:gd name="connsiteX120" fmla="*/ 694041 w 1152601"/>
                  <a:gd name="connsiteY120" fmla="*/ 203461 h 1456512"/>
                  <a:gd name="connsiteX121" fmla="*/ 699003 w 1152601"/>
                  <a:gd name="connsiteY121" fmla="*/ 203461 h 1456512"/>
                  <a:gd name="connsiteX122" fmla="*/ 713890 w 1152601"/>
                  <a:gd name="connsiteY122" fmla="*/ 240678 h 1456512"/>
                  <a:gd name="connsiteX123" fmla="*/ 743665 w 1152601"/>
                  <a:gd name="connsiteY123" fmla="*/ 240678 h 1456512"/>
                  <a:gd name="connsiteX124" fmla="*/ 761034 w 1152601"/>
                  <a:gd name="connsiteY124" fmla="*/ 220829 h 1456512"/>
                  <a:gd name="connsiteX125" fmla="*/ 778402 w 1152601"/>
                  <a:gd name="connsiteY125" fmla="*/ 203461 h 1456512"/>
                  <a:gd name="connsiteX126" fmla="*/ 778402 w 1152601"/>
                  <a:gd name="connsiteY126" fmla="*/ 193536 h 1456512"/>
                  <a:gd name="connsiteX127" fmla="*/ 761034 w 1152601"/>
                  <a:gd name="connsiteY127" fmla="*/ 178648 h 1456512"/>
                  <a:gd name="connsiteX128" fmla="*/ 775921 w 1152601"/>
                  <a:gd name="connsiteY128" fmla="*/ 158799 h 1456512"/>
                  <a:gd name="connsiteX129" fmla="*/ 746146 w 1152601"/>
                  <a:gd name="connsiteY129" fmla="*/ 106694 h 1456512"/>
                  <a:gd name="connsiteX130" fmla="*/ 733740 w 1152601"/>
                  <a:gd name="connsiteY130" fmla="*/ 84362 h 1456512"/>
                  <a:gd name="connsiteX131" fmla="*/ 731259 w 1152601"/>
                  <a:gd name="connsiteY131" fmla="*/ 24812 h 1456512"/>
                  <a:gd name="connsiteX132" fmla="*/ 765996 w 1152601"/>
                  <a:gd name="connsiteY132" fmla="*/ 24812 h 1456512"/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90096 w 1152601"/>
                  <a:gd name="connsiteY56" fmla="*/ 1449037 h 1456512"/>
                  <a:gd name="connsiteX57" fmla="*/ 259145 w 1152601"/>
                  <a:gd name="connsiteY57" fmla="*/ 1456512 h 1456512"/>
                  <a:gd name="connsiteX58" fmla="*/ 0 w 1152601"/>
                  <a:gd name="connsiteY58" fmla="*/ 1456512 h 1456512"/>
                  <a:gd name="connsiteX59" fmla="*/ 6740 w 1152601"/>
                  <a:gd name="connsiteY59" fmla="*/ 1409337 h 1456512"/>
                  <a:gd name="connsiteX60" fmla="*/ 36515 w 1152601"/>
                  <a:gd name="connsiteY60" fmla="*/ 1379562 h 1456512"/>
                  <a:gd name="connsiteX61" fmla="*/ 76214 w 1152601"/>
                  <a:gd name="connsiteY61" fmla="*/ 1349788 h 1456512"/>
                  <a:gd name="connsiteX62" fmla="*/ 86139 w 1152601"/>
                  <a:gd name="connsiteY62" fmla="*/ 1307608 h 1456512"/>
                  <a:gd name="connsiteX63" fmla="*/ 140726 w 1152601"/>
                  <a:gd name="connsiteY63" fmla="*/ 1270388 h 1456512"/>
                  <a:gd name="connsiteX64" fmla="*/ 125839 w 1152601"/>
                  <a:gd name="connsiteY64" fmla="*/ 1240614 h 1456512"/>
                  <a:gd name="connsiteX65" fmla="*/ 165539 w 1152601"/>
                  <a:gd name="connsiteY65" fmla="*/ 1183545 h 1456512"/>
                  <a:gd name="connsiteX66" fmla="*/ 158095 w 1152601"/>
                  <a:gd name="connsiteY66" fmla="*/ 1176102 h 1456512"/>
                  <a:gd name="connsiteX67" fmla="*/ 242457 w 1152601"/>
                  <a:gd name="connsiteY67" fmla="*/ 1086778 h 1456512"/>
                  <a:gd name="connsiteX68" fmla="*/ 237494 w 1152601"/>
                  <a:gd name="connsiteY68" fmla="*/ 1032191 h 1456512"/>
                  <a:gd name="connsiteX69" fmla="*/ 212682 w 1152601"/>
                  <a:gd name="connsiteY69" fmla="*/ 992491 h 1456512"/>
                  <a:gd name="connsiteX70" fmla="*/ 232532 w 1152601"/>
                  <a:gd name="connsiteY70" fmla="*/ 982566 h 1456512"/>
                  <a:gd name="connsiteX71" fmla="*/ 202757 w 1152601"/>
                  <a:gd name="connsiteY71" fmla="*/ 932941 h 1456512"/>
                  <a:gd name="connsiteX72" fmla="*/ 222607 w 1152601"/>
                  <a:gd name="connsiteY72" fmla="*/ 913092 h 1456512"/>
                  <a:gd name="connsiteX73" fmla="*/ 351631 w 1152601"/>
                  <a:gd name="connsiteY73" fmla="*/ 811362 h 1456512"/>
                  <a:gd name="connsiteX74" fmla="*/ 331781 w 1152601"/>
                  <a:gd name="connsiteY74" fmla="*/ 798955 h 1456512"/>
                  <a:gd name="connsiteX75" fmla="*/ 279675 w 1152601"/>
                  <a:gd name="connsiteY75" fmla="*/ 801437 h 1456512"/>
                  <a:gd name="connsiteX76" fmla="*/ 215163 w 1152601"/>
                  <a:gd name="connsiteY76" fmla="*/ 818805 h 1456512"/>
                  <a:gd name="connsiteX77" fmla="*/ 108470 w 1152601"/>
                  <a:gd name="connsiteY77" fmla="*/ 843617 h 1456512"/>
                  <a:gd name="connsiteX78" fmla="*/ 103508 w 1152601"/>
                  <a:gd name="connsiteY78" fmla="*/ 868430 h 1456512"/>
                  <a:gd name="connsiteX79" fmla="*/ 93583 w 1152601"/>
                  <a:gd name="connsiteY79" fmla="*/ 908129 h 1456512"/>
                  <a:gd name="connsiteX80" fmla="*/ 43958 w 1152601"/>
                  <a:gd name="connsiteY80" fmla="*/ 915572 h 1456512"/>
                  <a:gd name="connsiteX81" fmla="*/ 56364 w 1152601"/>
                  <a:gd name="connsiteY81" fmla="*/ 875872 h 1456512"/>
                  <a:gd name="connsiteX82" fmla="*/ 34033 w 1152601"/>
                  <a:gd name="connsiteY82" fmla="*/ 851062 h 1456512"/>
                  <a:gd name="connsiteX83" fmla="*/ 56364 w 1152601"/>
                  <a:gd name="connsiteY83" fmla="*/ 833692 h 1456512"/>
                  <a:gd name="connsiteX84" fmla="*/ 93583 w 1152601"/>
                  <a:gd name="connsiteY84" fmla="*/ 803918 h 1456512"/>
                  <a:gd name="connsiteX85" fmla="*/ 143207 w 1152601"/>
                  <a:gd name="connsiteY85" fmla="*/ 786548 h 1456512"/>
                  <a:gd name="connsiteX86" fmla="*/ 205238 w 1152601"/>
                  <a:gd name="connsiteY86" fmla="*/ 751813 h 1456512"/>
                  <a:gd name="connsiteX87" fmla="*/ 239975 w 1152601"/>
                  <a:gd name="connsiteY87" fmla="*/ 707149 h 1456512"/>
                  <a:gd name="connsiteX88" fmla="*/ 279675 w 1152601"/>
                  <a:gd name="connsiteY88" fmla="*/ 674894 h 1456512"/>
                  <a:gd name="connsiteX89" fmla="*/ 282156 w 1152601"/>
                  <a:gd name="connsiteY89" fmla="*/ 602939 h 1456512"/>
                  <a:gd name="connsiteX90" fmla="*/ 299525 w 1152601"/>
                  <a:gd name="connsiteY90" fmla="*/ 580607 h 1456512"/>
                  <a:gd name="connsiteX91" fmla="*/ 232532 w 1152601"/>
                  <a:gd name="connsiteY91" fmla="*/ 491283 h 1456512"/>
                  <a:gd name="connsiteX92" fmla="*/ 192832 w 1152601"/>
                  <a:gd name="connsiteY92" fmla="*/ 491283 h 1456512"/>
                  <a:gd name="connsiteX93" fmla="*/ 182907 w 1152601"/>
                  <a:gd name="connsiteY93" fmla="*/ 463990 h 1456512"/>
                  <a:gd name="connsiteX94" fmla="*/ 182907 w 1152601"/>
                  <a:gd name="connsiteY94" fmla="*/ 436696 h 1456512"/>
                  <a:gd name="connsiteX95" fmla="*/ 130801 w 1152601"/>
                  <a:gd name="connsiteY95" fmla="*/ 409402 h 1456512"/>
                  <a:gd name="connsiteX96" fmla="*/ 101027 w 1152601"/>
                  <a:gd name="connsiteY96" fmla="*/ 394516 h 1456512"/>
                  <a:gd name="connsiteX97" fmla="*/ 76214 w 1152601"/>
                  <a:gd name="connsiteY97" fmla="*/ 382109 h 1456512"/>
                  <a:gd name="connsiteX98" fmla="*/ 76214 w 1152601"/>
                  <a:gd name="connsiteY98" fmla="*/ 302710 h 1456512"/>
                  <a:gd name="connsiteX99" fmla="*/ 50739 w 1152601"/>
                  <a:gd name="connsiteY99" fmla="*/ 272988 h 1456512"/>
                  <a:gd name="connsiteX100" fmla="*/ 150155 w 1152601"/>
                  <a:gd name="connsiteY100" fmla="*/ 275913 h 1456512"/>
                  <a:gd name="connsiteX101" fmla="*/ 168020 w 1152601"/>
                  <a:gd name="connsiteY101" fmla="*/ 258048 h 1456512"/>
                  <a:gd name="connsiteX102" fmla="*/ 159087 w 1152601"/>
                  <a:gd name="connsiteY102" fmla="*/ 198498 h 1456512"/>
                  <a:gd name="connsiteX103" fmla="*/ 245434 w 1152601"/>
                  <a:gd name="connsiteY103" fmla="*/ 165746 h 1456512"/>
                  <a:gd name="connsiteX104" fmla="*/ 236502 w 1152601"/>
                  <a:gd name="connsiteY104" fmla="*/ 141926 h 1456512"/>
                  <a:gd name="connsiteX105" fmla="*/ 260322 w 1152601"/>
                  <a:gd name="connsiteY105" fmla="*/ 118107 h 1456512"/>
                  <a:gd name="connsiteX106" fmla="*/ 349646 w 1152601"/>
                  <a:gd name="connsiteY106" fmla="*/ 115129 h 1456512"/>
                  <a:gd name="connsiteX107" fmla="*/ 376443 w 1152601"/>
                  <a:gd name="connsiteY107" fmla="*/ 46647 h 1456512"/>
                  <a:gd name="connsiteX108" fmla="*/ 400263 w 1152601"/>
                  <a:gd name="connsiteY108" fmla="*/ 64512 h 1456512"/>
                  <a:gd name="connsiteX109" fmla="*/ 438970 w 1152601"/>
                  <a:gd name="connsiteY109" fmla="*/ 49625 h 1456512"/>
                  <a:gd name="connsiteX110" fmla="*/ 477677 w 1152601"/>
                  <a:gd name="connsiteY110" fmla="*/ 97264 h 1456512"/>
                  <a:gd name="connsiteX111" fmla="*/ 513407 w 1152601"/>
                  <a:gd name="connsiteY111" fmla="*/ 109174 h 1456512"/>
                  <a:gd name="connsiteX112" fmla="*/ 569979 w 1152601"/>
                  <a:gd name="connsiteY112" fmla="*/ 127039 h 1456512"/>
                  <a:gd name="connsiteX113" fmla="*/ 556674 w 1152601"/>
                  <a:gd name="connsiteY113" fmla="*/ 122838 h 1456512"/>
                  <a:gd name="connsiteX114" fmla="*/ 565017 w 1152601"/>
                  <a:gd name="connsiteY114" fmla="*/ 146393 h 1456512"/>
                  <a:gd name="connsiteX115" fmla="*/ 619604 w 1152601"/>
                  <a:gd name="connsiteY115" fmla="*/ 151354 h 1456512"/>
                  <a:gd name="connsiteX116" fmla="*/ 629529 w 1152601"/>
                  <a:gd name="connsiteY116" fmla="*/ 181129 h 1456512"/>
                  <a:gd name="connsiteX117" fmla="*/ 656822 w 1152601"/>
                  <a:gd name="connsiteY117" fmla="*/ 200979 h 1456512"/>
                  <a:gd name="connsiteX118" fmla="*/ 681634 w 1152601"/>
                  <a:gd name="connsiteY118" fmla="*/ 196018 h 1456512"/>
                  <a:gd name="connsiteX119" fmla="*/ 694041 w 1152601"/>
                  <a:gd name="connsiteY119" fmla="*/ 203461 h 1456512"/>
                  <a:gd name="connsiteX120" fmla="*/ 699003 w 1152601"/>
                  <a:gd name="connsiteY120" fmla="*/ 203461 h 1456512"/>
                  <a:gd name="connsiteX121" fmla="*/ 713890 w 1152601"/>
                  <a:gd name="connsiteY121" fmla="*/ 240678 h 1456512"/>
                  <a:gd name="connsiteX122" fmla="*/ 743665 w 1152601"/>
                  <a:gd name="connsiteY122" fmla="*/ 240678 h 1456512"/>
                  <a:gd name="connsiteX123" fmla="*/ 761034 w 1152601"/>
                  <a:gd name="connsiteY123" fmla="*/ 220829 h 1456512"/>
                  <a:gd name="connsiteX124" fmla="*/ 778402 w 1152601"/>
                  <a:gd name="connsiteY124" fmla="*/ 203461 h 1456512"/>
                  <a:gd name="connsiteX125" fmla="*/ 778402 w 1152601"/>
                  <a:gd name="connsiteY125" fmla="*/ 193536 h 1456512"/>
                  <a:gd name="connsiteX126" fmla="*/ 761034 w 1152601"/>
                  <a:gd name="connsiteY126" fmla="*/ 178648 h 1456512"/>
                  <a:gd name="connsiteX127" fmla="*/ 775921 w 1152601"/>
                  <a:gd name="connsiteY127" fmla="*/ 158799 h 1456512"/>
                  <a:gd name="connsiteX128" fmla="*/ 746146 w 1152601"/>
                  <a:gd name="connsiteY128" fmla="*/ 106694 h 1456512"/>
                  <a:gd name="connsiteX129" fmla="*/ 733740 w 1152601"/>
                  <a:gd name="connsiteY129" fmla="*/ 84362 h 1456512"/>
                  <a:gd name="connsiteX130" fmla="*/ 731259 w 1152601"/>
                  <a:gd name="connsiteY130" fmla="*/ 24812 h 1456512"/>
                  <a:gd name="connsiteX131" fmla="*/ 765996 w 1152601"/>
                  <a:gd name="connsiteY131" fmla="*/ 24812 h 1456512"/>
                  <a:gd name="connsiteX132" fmla="*/ 820583 w 1152601"/>
                  <a:gd name="connsiteY132" fmla="*/ 0 h 1456512"/>
                  <a:gd name="connsiteX0" fmla="*/ 820583 w 1152601"/>
                  <a:gd name="connsiteY0" fmla="*/ 0 h 1456512"/>
                  <a:gd name="connsiteX1" fmla="*/ 882614 w 1152601"/>
                  <a:gd name="connsiteY1" fmla="*/ 17369 h 1456512"/>
                  <a:gd name="connsiteX2" fmla="*/ 899983 w 1152601"/>
                  <a:gd name="connsiteY2" fmla="*/ 42180 h 1456512"/>
                  <a:gd name="connsiteX3" fmla="*/ 947126 w 1152601"/>
                  <a:gd name="connsiteY3" fmla="*/ 81880 h 1456512"/>
                  <a:gd name="connsiteX4" fmla="*/ 962013 w 1152601"/>
                  <a:gd name="connsiteY4" fmla="*/ 153836 h 1456512"/>
                  <a:gd name="connsiteX5" fmla="*/ 1014119 w 1152601"/>
                  <a:gd name="connsiteY5" fmla="*/ 203461 h 1456512"/>
                  <a:gd name="connsiteX6" fmla="*/ 1021563 w 1152601"/>
                  <a:gd name="connsiteY6" fmla="*/ 253085 h 1456512"/>
                  <a:gd name="connsiteX7" fmla="*/ 1041413 w 1152601"/>
                  <a:gd name="connsiteY7" fmla="*/ 270453 h 1456512"/>
                  <a:gd name="connsiteX8" fmla="*/ 1043894 w 1152601"/>
                  <a:gd name="connsiteY8" fmla="*/ 292785 h 1456512"/>
                  <a:gd name="connsiteX9" fmla="*/ 1068706 w 1152601"/>
                  <a:gd name="connsiteY9" fmla="*/ 315117 h 1456512"/>
                  <a:gd name="connsiteX10" fmla="*/ 1046375 w 1152601"/>
                  <a:gd name="connsiteY10" fmla="*/ 342409 h 1456512"/>
                  <a:gd name="connsiteX11" fmla="*/ 1056300 w 1152601"/>
                  <a:gd name="connsiteY11" fmla="*/ 439177 h 1456512"/>
                  <a:gd name="connsiteX12" fmla="*/ 1115850 w 1152601"/>
                  <a:gd name="connsiteY12" fmla="*/ 478876 h 1456512"/>
                  <a:gd name="connsiteX13" fmla="*/ 1150587 w 1152601"/>
                  <a:gd name="connsiteY13" fmla="*/ 506170 h 1456512"/>
                  <a:gd name="connsiteX14" fmla="*/ 1152601 w 1152601"/>
                  <a:gd name="connsiteY14" fmla="*/ 520267 h 1456512"/>
                  <a:gd name="connsiteX15" fmla="*/ 1150587 w 1152601"/>
                  <a:gd name="connsiteY15" fmla="*/ 520065 h 1456512"/>
                  <a:gd name="connsiteX16" fmla="*/ 1085082 w 1152601"/>
                  <a:gd name="connsiteY16" fmla="*/ 523043 h 1456512"/>
                  <a:gd name="connsiteX17" fmla="*/ 1067217 w 1152601"/>
                  <a:gd name="connsiteY17" fmla="*/ 549840 h 1456512"/>
                  <a:gd name="connsiteX18" fmla="*/ 1046375 w 1152601"/>
                  <a:gd name="connsiteY18" fmla="*/ 576637 h 1456512"/>
                  <a:gd name="connsiteX19" fmla="*/ 1046375 w 1152601"/>
                  <a:gd name="connsiteY19" fmla="*/ 588547 h 1456512"/>
                  <a:gd name="connsiteX20" fmla="*/ 1058285 w 1152601"/>
                  <a:gd name="connsiteY20" fmla="*/ 609389 h 1456512"/>
                  <a:gd name="connsiteX21" fmla="*/ 1031487 w 1152601"/>
                  <a:gd name="connsiteY21" fmla="*/ 651074 h 1456512"/>
                  <a:gd name="connsiteX22" fmla="*/ 980870 w 1152601"/>
                  <a:gd name="connsiteY22" fmla="*/ 668939 h 1456512"/>
                  <a:gd name="connsiteX23" fmla="*/ 971938 w 1152601"/>
                  <a:gd name="connsiteY23" fmla="*/ 710624 h 1456512"/>
                  <a:gd name="connsiteX24" fmla="*/ 968960 w 1152601"/>
                  <a:gd name="connsiteY24" fmla="*/ 734443 h 1456512"/>
                  <a:gd name="connsiteX25" fmla="*/ 948118 w 1152601"/>
                  <a:gd name="connsiteY25" fmla="*/ 734443 h 1456512"/>
                  <a:gd name="connsiteX26" fmla="*/ 915366 w 1152601"/>
                  <a:gd name="connsiteY26" fmla="*/ 773150 h 1456512"/>
                  <a:gd name="connsiteX27" fmla="*/ 900479 w 1152601"/>
                  <a:gd name="connsiteY27" fmla="*/ 802925 h 1456512"/>
                  <a:gd name="connsiteX28" fmla="*/ 900479 w 1152601"/>
                  <a:gd name="connsiteY28" fmla="*/ 850565 h 1456512"/>
                  <a:gd name="connsiteX29" fmla="*/ 876659 w 1152601"/>
                  <a:gd name="connsiteY29" fmla="*/ 871407 h 1456512"/>
                  <a:gd name="connsiteX30" fmla="*/ 820087 w 1152601"/>
                  <a:gd name="connsiteY30" fmla="*/ 859497 h 1456512"/>
                  <a:gd name="connsiteX31" fmla="*/ 799244 w 1152601"/>
                  <a:gd name="connsiteY31" fmla="*/ 901182 h 1456512"/>
                  <a:gd name="connsiteX32" fmla="*/ 778402 w 1152601"/>
                  <a:gd name="connsiteY32" fmla="*/ 910114 h 1456512"/>
                  <a:gd name="connsiteX33" fmla="*/ 781379 w 1152601"/>
                  <a:gd name="connsiteY33" fmla="*/ 948821 h 1456512"/>
                  <a:gd name="connsiteX34" fmla="*/ 769470 w 1152601"/>
                  <a:gd name="connsiteY34" fmla="*/ 975619 h 1456512"/>
                  <a:gd name="connsiteX35" fmla="*/ 778402 w 1152601"/>
                  <a:gd name="connsiteY35" fmla="*/ 1038145 h 1456512"/>
                  <a:gd name="connsiteX36" fmla="*/ 781379 w 1152601"/>
                  <a:gd name="connsiteY36" fmla="*/ 1073875 h 1456512"/>
                  <a:gd name="connsiteX37" fmla="*/ 799244 w 1152601"/>
                  <a:gd name="connsiteY37" fmla="*/ 1121515 h 1456512"/>
                  <a:gd name="connsiteX38" fmla="*/ 826042 w 1152601"/>
                  <a:gd name="connsiteY38" fmla="*/ 1124492 h 1456512"/>
                  <a:gd name="connsiteX39" fmla="*/ 852839 w 1152601"/>
                  <a:gd name="connsiteY39" fmla="*/ 1178087 h 1456512"/>
                  <a:gd name="connsiteX40" fmla="*/ 867726 w 1152601"/>
                  <a:gd name="connsiteY40" fmla="*/ 1201906 h 1456512"/>
                  <a:gd name="connsiteX41" fmla="*/ 882614 w 1152601"/>
                  <a:gd name="connsiteY41" fmla="*/ 1222749 h 1456512"/>
                  <a:gd name="connsiteX42" fmla="*/ 870704 w 1152601"/>
                  <a:gd name="connsiteY42" fmla="*/ 1273366 h 1456512"/>
                  <a:gd name="connsiteX43" fmla="*/ 852839 w 1152601"/>
                  <a:gd name="connsiteY43" fmla="*/ 1297186 h 1456512"/>
                  <a:gd name="connsiteX44" fmla="*/ 823064 w 1152601"/>
                  <a:gd name="connsiteY44" fmla="*/ 1294208 h 1456512"/>
                  <a:gd name="connsiteX45" fmla="*/ 823064 w 1152601"/>
                  <a:gd name="connsiteY45" fmla="*/ 1315050 h 1456512"/>
                  <a:gd name="connsiteX46" fmla="*/ 808177 w 1152601"/>
                  <a:gd name="connsiteY46" fmla="*/ 1335893 h 1456512"/>
                  <a:gd name="connsiteX47" fmla="*/ 829019 w 1152601"/>
                  <a:gd name="connsiteY47" fmla="*/ 1353758 h 1456512"/>
                  <a:gd name="connsiteX48" fmla="*/ 843906 w 1152601"/>
                  <a:gd name="connsiteY48" fmla="*/ 1389487 h 1456512"/>
                  <a:gd name="connsiteX49" fmla="*/ 861771 w 1152601"/>
                  <a:gd name="connsiteY49" fmla="*/ 1410330 h 1456512"/>
                  <a:gd name="connsiteX50" fmla="*/ 870704 w 1152601"/>
                  <a:gd name="connsiteY50" fmla="*/ 1437127 h 1456512"/>
                  <a:gd name="connsiteX51" fmla="*/ 869088 w 1152601"/>
                  <a:gd name="connsiteY51" fmla="*/ 1456512 h 1456512"/>
                  <a:gd name="connsiteX52" fmla="*/ 787398 w 1152601"/>
                  <a:gd name="connsiteY52" fmla="*/ 1456512 h 1456512"/>
                  <a:gd name="connsiteX53" fmla="*/ 766492 w 1152601"/>
                  <a:gd name="connsiteY53" fmla="*/ 1446059 h 1456512"/>
                  <a:gd name="connsiteX54" fmla="*/ 760220 w 1152601"/>
                  <a:gd name="connsiteY54" fmla="*/ 1456512 h 1456512"/>
                  <a:gd name="connsiteX55" fmla="*/ 292135 w 1152601"/>
                  <a:gd name="connsiteY55" fmla="*/ 1456512 h 1456512"/>
                  <a:gd name="connsiteX56" fmla="*/ 259145 w 1152601"/>
                  <a:gd name="connsiteY56" fmla="*/ 1456512 h 1456512"/>
                  <a:gd name="connsiteX57" fmla="*/ 0 w 1152601"/>
                  <a:gd name="connsiteY57" fmla="*/ 1456512 h 1456512"/>
                  <a:gd name="connsiteX58" fmla="*/ 6740 w 1152601"/>
                  <a:gd name="connsiteY58" fmla="*/ 1409337 h 1456512"/>
                  <a:gd name="connsiteX59" fmla="*/ 36515 w 1152601"/>
                  <a:gd name="connsiteY59" fmla="*/ 1379562 h 1456512"/>
                  <a:gd name="connsiteX60" fmla="*/ 76214 w 1152601"/>
                  <a:gd name="connsiteY60" fmla="*/ 1349788 h 1456512"/>
                  <a:gd name="connsiteX61" fmla="*/ 86139 w 1152601"/>
                  <a:gd name="connsiteY61" fmla="*/ 1307608 h 1456512"/>
                  <a:gd name="connsiteX62" fmla="*/ 140726 w 1152601"/>
                  <a:gd name="connsiteY62" fmla="*/ 1270388 h 1456512"/>
                  <a:gd name="connsiteX63" fmla="*/ 125839 w 1152601"/>
                  <a:gd name="connsiteY63" fmla="*/ 1240614 h 1456512"/>
                  <a:gd name="connsiteX64" fmla="*/ 165539 w 1152601"/>
                  <a:gd name="connsiteY64" fmla="*/ 1183545 h 1456512"/>
                  <a:gd name="connsiteX65" fmla="*/ 158095 w 1152601"/>
                  <a:gd name="connsiteY65" fmla="*/ 1176102 h 1456512"/>
                  <a:gd name="connsiteX66" fmla="*/ 242457 w 1152601"/>
                  <a:gd name="connsiteY66" fmla="*/ 1086778 h 1456512"/>
                  <a:gd name="connsiteX67" fmla="*/ 237494 w 1152601"/>
                  <a:gd name="connsiteY67" fmla="*/ 1032191 h 1456512"/>
                  <a:gd name="connsiteX68" fmla="*/ 212682 w 1152601"/>
                  <a:gd name="connsiteY68" fmla="*/ 992491 h 1456512"/>
                  <a:gd name="connsiteX69" fmla="*/ 232532 w 1152601"/>
                  <a:gd name="connsiteY69" fmla="*/ 982566 h 1456512"/>
                  <a:gd name="connsiteX70" fmla="*/ 202757 w 1152601"/>
                  <a:gd name="connsiteY70" fmla="*/ 932941 h 1456512"/>
                  <a:gd name="connsiteX71" fmla="*/ 222607 w 1152601"/>
                  <a:gd name="connsiteY71" fmla="*/ 913092 h 1456512"/>
                  <a:gd name="connsiteX72" fmla="*/ 351631 w 1152601"/>
                  <a:gd name="connsiteY72" fmla="*/ 811362 h 1456512"/>
                  <a:gd name="connsiteX73" fmla="*/ 331781 w 1152601"/>
                  <a:gd name="connsiteY73" fmla="*/ 798955 h 1456512"/>
                  <a:gd name="connsiteX74" fmla="*/ 279675 w 1152601"/>
                  <a:gd name="connsiteY74" fmla="*/ 801437 h 1456512"/>
                  <a:gd name="connsiteX75" fmla="*/ 215163 w 1152601"/>
                  <a:gd name="connsiteY75" fmla="*/ 818805 h 1456512"/>
                  <a:gd name="connsiteX76" fmla="*/ 108470 w 1152601"/>
                  <a:gd name="connsiteY76" fmla="*/ 843617 h 1456512"/>
                  <a:gd name="connsiteX77" fmla="*/ 103508 w 1152601"/>
                  <a:gd name="connsiteY77" fmla="*/ 868430 h 1456512"/>
                  <a:gd name="connsiteX78" fmla="*/ 93583 w 1152601"/>
                  <a:gd name="connsiteY78" fmla="*/ 908129 h 1456512"/>
                  <a:gd name="connsiteX79" fmla="*/ 43958 w 1152601"/>
                  <a:gd name="connsiteY79" fmla="*/ 915572 h 1456512"/>
                  <a:gd name="connsiteX80" fmla="*/ 56364 w 1152601"/>
                  <a:gd name="connsiteY80" fmla="*/ 875872 h 1456512"/>
                  <a:gd name="connsiteX81" fmla="*/ 34033 w 1152601"/>
                  <a:gd name="connsiteY81" fmla="*/ 851062 h 1456512"/>
                  <a:gd name="connsiteX82" fmla="*/ 56364 w 1152601"/>
                  <a:gd name="connsiteY82" fmla="*/ 833692 h 1456512"/>
                  <a:gd name="connsiteX83" fmla="*/ 93583 w 1152601"/>
                  <a:gd name="connsiteY83" fmla="*/ 803918 h 1456512"/>
                  <a:gd name="connsiteX84" fmla="*/ 143207 w 1152601"/>
                  <a:gd name="connsiteY84" fmla="*/ 786548 h 1456512"/>
                  <a:gd name="connsiteX85" fmla="*/ 205238 w 1152601"/>
                  <a:gd name="connsiteY85" fmla="*/ 751813 h 1456512"/>
                  <a:gd name="connsiteX86" fmla="*/ 239975 w 1152601"/>
                  <a:gd name="connsiteY86" fmla="*/ 707149 h 1456512"/>
                  <a:gd name="connsiteX87" fmla="*/ 279675 w 1152601"/>
                  <a:gd name="connsiteY87" fmla="*/ 674894 h 1456512"/>
                  <a:gd name="connsiteX88" fmla="*/ 282156 w 1152601"/>
                  <a:gd name="connsiteY88" fmla="*/ 602939 h 1456512"/>
                  <a:gd name="connsiteX89" fmla="*/ 299525 w 1152601"/>
                  <a:gd name="connsiteY89" fmla="*/ 580607 h 1456512"/>
                  <a:gd name="connsiteX90" fmla="*/ 232532 w 1152601"/>
                  <a:gd name="connsiteY90" fmla="*/ 491283 h 1456512"/>
                  <a:gd name="connsiteX91" fmla="*/ 192832 w 1152601"/>
                  <a:gd name="connsiteY91" fmla="*/ 491283 h 1456512"/>
                  <a:gd name="connsiteX92" fmla="*/ 182907 w 1152601"/>
                  <a:gd name="connsiteY92" fmla="*/ 463990 h 1456512"/>
                  <a:gd name="connsiteX93" fmla="*/ 182907 w 1152601"/>
                  <a:gd name="connsiteY93" fmla="*/ 436696 h 1456512"/>
                  <a:gd name="connsiteX94" fmla="*/ 130801 w 1152601"/>
                  <a:gd name="connsiteY94" fmla="*/ 409402 h 1456512"/>
                  <a:gd name="connsiteX95" fmla="*/ 101027 w 1152601"/>
                  <a:gd name="connsiteY95" fmla="*/ 394516 h 1456512"/>
                  <a:gd name="connsiteX96" fmla="*/ 76214 w 1152601"/>
                  <a:gd name="connsiteY96" fmla="*/ 382109 h 1456512"/>
                  <a:gd name="connsiteX97" fmla="*/ 76214 w 1152601"/>
                  <a:gd name="connsiteY97" fmla="*/ 302710 h 1456512"/>
                  <a:gd name="connsiteX98" fmla="*/ 50739 w 1152601"/>
                  <a:gd name="connsiteY98" fmla="*/ 272988 h 1456512"/>
                  <a:gd name="connsiteX99" fmla="*/ 150155 w 1152601"/>
                  <a:gd name="connsiteY99" fmla="*/ 275913 h 1456512"/>
                  <a:gd name="connsiteX100" fmla="*/ 168020 w 1152601"/>
                  <a:gd name="connsiteY100" fmla="*/ 258048 h 1456512"/>
                  <a:gd name="connsiteX101" fmla="*/ 159087 w 1152601"/>
                  <a:gd name="connsiteY101" fmla="*/ 198498 h 1456512"/>
                  <a:gd name="connsiteX102" fmla="*/ 245434 w 1152601"/>
                  <a:gd name="connsiteY102" fmla="*/ 165746 h 1456512"/>
                  <a:gd name="connsiteX103" fmla="*/ 236502 w 1152601"/>
                  <a:gd name="connsiteY103" fmla="*/ 141926 h 1456512"/>
                  <a:gd name="connsiteX104" fmla="*/ 260322 w 1152601"/>
                  <a:gd name="connsiteY104" fmla="*/ 118107 h 1456512"/>
                  <a:gd name="connsiteX105" fmla="*/ 349646 w 1152601"/>
                  <a:gd name="connsiteY105" fmla="*/ 115129 h 1456512"/>
                  <a:gd name="connsiteX106" fmla="*/ 376443 w 1152601"/>
                  <a:gd name="connsiteY106" fmla="*/ 46647 h 1456512"/>
                  <a:gd name="connsiteX107" fmla="*/ 400263 w 1152601"/>
                  <a:gd name="connsiteY107" fmla="*/ 64512 h 1456512"/>
                  <a:gd name="connsiteX108" fmla="*/ 438970 w 1152601"/>
                  <a:gd name="connsiteY108" fmla="*/ 49625 h 1456512"/>
                  <a:gd name="connsiteX109" fmla="*/ 477677 w 1152601"/>
                  <a:gd name="connsiteY109" fmla="*/ 97264 h 1456512"/>
                  <a:gd name="connsiteX110" fmla="*/ 513407 w 1152601"/>
                  <a:gd name="connsiteY110" fmla="*/ 109174 h 1456512"/>
                  <a:gd name="connsiteX111" fmla="*/ 569979 w 1152601"/>
                  <a:gd name="connsiteY111" fmla="*/ 127039 h 1456512"/>
                  <a:gd name="connsiteX112" fmla="*/ 556674 w 1152601"/>
                  <a:gd name="connsiteY112" fmla="*/ 122838 h 1456512"/>
                  <a:gd name="connsiteX113" fmla="*/ 565017 w 1152601"/>
                  <a:gd name="connsiteY113" fmla="*/ 146393 h 1456512"/>
                  <a:gd name="connsiteX114" fmla="*/ 619604 w 1152601"/>
                  <a:gd name="connsiteY114" fmla="*/ 151354 h 1456512"/>
                  <a:gd name="connsiteX115" fmla="*/ 629529 w 1152601"/>
                  <a:gd name="connsiteY115" fmla="*/ 181129 h 1456512"/>
                  <a:gd name="connsiteX116" fmla="*/ 656822 w 1152601"/>
                  <a:gd name="connsiteY116" fmla="*/ 200979 h 1456512"/>
                  <a:gd name="connsiteX117" fmla="*/ 681634 w 1152601"/>
                  <a:gd name="connsiteY117" fmla="*/ 196018 h 1456512"/>
                  <a:gd name="connsiteX118" fmla="*/ 694041 w 1152601"/>
                  <a:gd name="connsiteY118" fmla="*/ 203461 h 1456512"/>
                  <a:gd name="connsiteX119" fmla="*/ 699003 w 1152601"/>
                  <a:gd name="connsiteY119" fmla="*/ 203461 h 1456512"/>
                  <a:gd name="connsiteX120" fmla="*/ 713890 w 1152601"/>
                  <a:gd name="connsiteY120" fmla="*/ 240678 h 1456512"/>
                  <a:gd name="connsiteX121" fmla="*/ 743665 w 1152601"/>
                  <a:gd name="connsiteY121" fmla="*/ 240678 h 1456512"/>
                  <a:gd name="connsiteX122" fmla="*/ 761034 w 1152601"/>
                  <a:gd name="connsiteY122" fmla="*/ 220829 h 1456512"/>
                  <a:gd name="connsiteX123" fmla="*/ 778402 w 1152601"/>
                  <a:gd name="connsiteY123" fmla="*/ 203461 h 1456512"/>
                  <a:gd name="connsiteX124" fmla="*/ 778402 w 1152601"/>
                  <a:gd name="connsiteY124" fmla="*/ 193536 h 1456512"/>
                  <a:gd name="connsiteX125" fmla="*/ 761034 w 1152601"/>
                  <a:gd name="connsiteY125" fmla="*/ 178648 h 1456512"/>
                  <a:gd name="connsiteX126" fmla="*/ 775921 w 1152601"/>
                  <a:gd name="connsiteY126" fmla="*/ 158799 h 1456512"/>
                  <a:gd name="connsiteX127" fmla="*/ 746146 w 1152601"/>
                  <a:gd name="connsiteY127" fmla="*/ 106694 h 1456512"/>
                  <a:gd name="connsiteX128" fmla="*/ 733740 w 1152601"/>
                  <a:gd name="connsiteY128" fmla="*/ 84362 h 1456512"/>
                  <a:gd name="connsiteX129" fmla="*/ 731259 w 1152601"/>
                  <a:gd name="connsiteY129" fmla="*/ 24812 h 1456512"/>
                  <a:gd name="connsiteX130" fmla="*/ 765996 w 1152601"/>
                  <a:gd name="connsiteY130" fmla="*/ 24812 h 1456512"/>
                  <a:gd name="connsiteX131" fmla="*/ 820583 w 1152601"/>
                  <a:gd name="connsiteY131" fmla="*/ 0 h 1456512"/>
                  <a:gd name="connsiteX0" fmla="*/ 820583 w 1152601"/>
                  <a:gd name="connsiteY0" fmla="*/ 0 h 1672412"/>
                  <a:gd name="connsiteX1" fmla="*/ 882614 w 1152601"/>
                  <a:gd name="connsiteY1" fmla="*/ 17369 h 1672412"/>
                  <a:gd name="connsiteX2" fmla="*/ 899983 w 1152601"/>
                  <a:gd name="connsiteY2" fmla="*/ 42180 h 1672412"/>
                  <a:gd name="connsiteX3" fmla="*/ 947126 w 1152601"/>
                  <a:gd name="connsiteY3" fmla="*/ 81880 h 1672412"/>
                  <a:gd name="connsiteX4" fmla="*/ 962013 w 1152601"/>
                  <a:gd name="connsiteY4" fmla="*/ 153836 h 1672412"/>
                  <a:gd name="connsiteX5" fmla="*/ 1014119 w 1152601"/>
                  <a:gd name="connsiteY5" fmla="*/ 203461 h 1672412"/>
                  <a:gd name="connsiteX6" fmla="*/ 1021563 w 1152601"/>
                  <a:gd name="connsiteY6" fmla="*/ 253085 h 1672412"/>
                  <a:gd name="connsiteX7" fmla="*/ 1041413 w 1152601"/>
                  <a:gd name="connsiteY7" fmla="*/ 270453 h 1672412"/>
                  <a:gd name="connsiteX8" fmla="*/ 1043894 w 1152601"/>
                  <a:gd name="connsiteY8" fmla="*/ 292785 h 1672412"/>
                  <a:gd name="connsiteX9" fmla="*/ 1068706 w 1152601"/>
                  <a:gd name="connsiteY9" fmla="*/ 315117 h 1672412"/>
                  <a:gd name="connsiteX10" fmla="*/ 1046375 w 1152601"/>
                  <a:gd name="connsiteY10" fmla="*/ 342409 h 1672412"/>
                  <a:gd name="connsiteX11" fmla="*/ 1056300 w 1152601"/>
                  <a:gd name="connsiteY11" fmla="*/ 439177 h 1672412"/>
                  <a:gd name="connsiteX12" fmla="*/ 1115850 w 1152601"/>
                  <a:gd name="connsiteY12" fmla="*/ 478876 h 1672412"/>
                  <a:gd name="connsiteX13" fmla="*/ 1150587 w 1152601"/>
                  <a:gd name="connsiteY13" fmla="*/ 506170 h 1672412"/>
                  <a:gd name="connsiteX14" fmla="*/ 1152601 w 1152601"/>
                  <a:gd name="connsiteY14" fmla="*/ 520267 h 1672412"/>
                  <a:gd name="connsiteX15" fmla="*/ 1150587 w 1152601"/>
                  <a:gd name="connsiteY15" fmla="*/ 520065 h 1672412"/>
                  <a:gd name="connsiteX16" fmla="*/ 1085082 w 1152601"/>
                  <a:gd name="connsiteY16" fmla="*/ 523043 h 1672412"/>
                  <a:gd name="connsiteX17" fmla="*/ 1067217 w 1152601"/>
                  <a:gd name="connsiteY17" fmla="*/ 549840 h 1672412"/>
                  <a:gd name="connsiteX18" fmla="*/ 1046375 w 1152601"/>
                  <a:gd name="connsiteY18" fmla="*/ 576637 h 1672412"/>
                  <a:gd name="connsiteX19" fmla="*/ 1046375 w 1152601"/>
                  <a:gd name="connsiteY19" fmla="*/ 588547 h 1672412"/>
                  <a:gd name="connsiteX20" fmla="*/ 1058285 w 1152601"/>
                  <a:gd name="connsiteY20" fmla="*/ 609389 h 1672412"/>
                  <a:gd name="connsiteX21" fmla="*/ 1031487 w 1152601"/>
                  <a:gd name="connsiteY21" fmla="*/ 651074 h 1672412"/>
                  <a:gd name="connsiteX22" fmla="*/ 980870 w 1152601"/>
                  <a:gd name="connsiteY22" fmla="*/ 668939 h 1672412"/>
                  <a:gd name="connsiteX23" fmla="*/ 971938 w 1152601"/>
                  <a:gd name="connsiteY23" fmla="*/ 710624 h 1672412"/>
                  <a:gd name="connsiteX24" fmla="*/ 968960 w 1152601"/>
                  <a:gd name="connsiteY24" fmla="*/ 734443 h 1672412"/>
                  <a:gd name="connsiteX25" fmla="*/ 948118 w 1152601"/>
                  <a:gd name="connsiteY25" fmla="*/ 734443 h 1672412"/>
                  <a:gd name="connsiteX26" fmla="*/ 915366 w 1152601"/>
                  <a:gd name="connsiteY26" fmla="*/ 773150 h 1672412"/>
                  <a:gd name="connsiteX27" fmla="*/ 900479 w 1152601"/>
                  <a:gd name="connsiteY27" fmla="*/ 802925 h 1672412"/>
                  <a:gd name="connsiteX28" fmla="*/ 900479 w 1152601"/>
                  <a:gd name="connsiteY28" fmla="*/ 850565 h 1672412"/>
                  <a:gd name="connsiteX29" fmla="*/ 876659 w 1152601"/>
                  <a:gd name="connsiteY29" fmla="*/ 871407 h 1672412"/>
                  <a:gd name="connsiteX30" fmla="*/ 820087 w 1152601"/>
                  <a:gd name="connsiteY30" fmla="*/ 859497 h 1672412"/>
                  <a:gd name="connsiteX31" fmla="*/ 799244 w 1152601"/>
                  <a:gd name="connsiteY31" fmla="*/ 901182 h 1672412"/>
                  <a:gd name="connsiteX32" fmla="*/ 778402 w 1152601"/>
                  <a:gd name="connsiteY32" fmla="*/ 910114 h 1672412"/>
                  <a:gd name="connsiteX33" fmla="*/ 781379 w 1152601"/>
                  <a:gd name="connsiteY33" fmla="*/ 948821 h 1672412"/>
                  <a:gd name="connsiteX34" fmla="*/ 769470 w 1152601"/>
                  <a:gd name="connsiteY34" fmla="*/ 975619 h 1672412"/>
                  <a:gd name="connsiteX35" fmla="*/ 778402 w 1152601"/>
                  <a:gd name="connsiteY35" fmla="*/ 1038145 h 1672412"/>
                  <a:gd name="connsiteX36" fmla="*/ 781379 w 1152601"/>
                  <a:gd name="connsiteY36" fmla="*/ 1073875 h 1672412"/>
                  <a:gd name="connsiteX37" fmla="*/ 799244 w 1152601"/>
                  <a:gd name="connsiteY37" fmla="*/ 1121515 h 1672412"/>
                  <a:gd name="connsiteX38" fmla="*/ 826042 w 1152601"/>
                  <a:gd name="connsiteY38" fmla="*/ 1124492 h 1672412"/>
                  <a:gd name="connsiteX39" fmla="*/ 852839 w 1152601"/>
                  <a:gd name="connsiteY39" fmla="*/ 1178087 h 1672412"/>
                  <a:gd name="connsiteX40" fmla="*/ 867726 w 1152601"/>
                  <a:gd name="connsiteY40" fmla="*/ 1201906 h 1672412"/>
                  <a:gd name="connsiteX41" fmla="*/ 882614 w 1152601"/>
                  <a:gd name="connsiteY41" fmla="*/ 1222749 h 1672412"/>
                  <a:gd name="connsiteX42" fmla="*/ 870704 w 1152601"/>
                  <a:gd name="connsiteY42" fmla="*/ 1273366 h 1672412"/>
                  <a:gd name="connsiteX43" fmla="*/ 852839 w 1152601"/>
                  <a:gd name="connsiteY43" fmla="*/ 1297186 h 1672412"/>
                  <a:gd name="connsiteX44" fmla="*/ 823064 w 1152601"/>
                  <a:gd name="connsiteY44" fmla="*/ 1294208 h 1672412"/>
                  <a:gd name="connsiteX45" fmla="*/ 823064 w 1152601"/>
                  <a:gd name="connsiteY45" fmla="*/ 1315050 h 1672412"/>
                  <a:gd name="connsiteX46" fmla="*/ 808177 w 1152601"/>
                  <a:gd name="connsiteY46" fmla="*/ 1335893 h 1672412"/>
                  <a:gd name="connsiteX47" fmla="*/ 829019 w 1152601"/>
                  <a:gd name="connsiteY47" fmla="*/ 1353758 h 1672412"/>
                  <a:gd name="connsiteX48" fmla="*/ 843906 w 1152601"/>
                  <a:gd name="connsiteY48" fmla="*/ 1389487 h 1672412"/>
                  <a:gd name="connsiteX49" fmla="*/ 861771 w 1152601"/>
                  <a:gd name="connsiteY49" fmla="*/ 1410330 h 1672412"/>
                  <a:gd name="connsiteX50" fmla="*/ 870704 w 1152601"/>
                  <a:gd name="connsiteY50" fmla="*/ 1437127 h 1672412"/>
                  <a:gd name="connsiteX51" fmla="*/ 869088 w 1152601"/>
                  <a:gd name="connsiteY51" fmla="*/ 1456512 h 1672412"/>
                  <a:gd name="connsiteX52" fmla="*/ 787398 w 1152601"/>
                  <a:gd name="connsiteY52" fmla="*/ 1456512 h 1672412"/>
                  <a:gd name="connsiteX53" fmla="*/ 766492 w 1152601"/>
                  <a:gd name="connsiteY53" fmla="*/ 1446059 h 1672412"/>
                  <a:gd name="connsiteX54" fmla="*/ 760220 w 1152601"/>
                  <a:gd name="connsiteY54" fmla="*/ 1456512 h 1672412"/>
                  <a:gd name="connsiteX55" fmla="*/ 495335 w 1152601"/>
                  <a:gd name="connsiteY55" fmla="*/ 1672412 h 1672412"/>
                  <a:gd name="connsiteX56" fmla="*/ 259145 w 1152601"/>
                  <a:gd name="connsiteY56" fmla="*/ 1456512 h 1672412"/>
                  <a:gd name="connsiteX57" fmla="*/ 0 w 1152601"/>
                  <a:gd name="connsiteY57" fmla="*/ 1456512 h 1672412"/>
                  <a:gd name="connsiteX58" fmla="*/ 6740 w 1152601"/>
                  <a:gd name="connsiteY58" fmla="*/ 1409337 h 1672412"/>
                  <a:gd name="connsiteX59" fmla="*/ 36515 w 1152601"/>
                  <a:gd name="connsiteY59" fmla="*/ 1379562 h 1672412"/>
                  <a:gd name="connsiteX60" fmla="*/ 76214 w 1152601"/>
                  <a:gd name="connsiteY60" fmla="*/ 1349788 h 1672412"/>
                  <a:gd name="connsiteX61" fmla="*/ 86139 w 1152601"/>
                  <a:gd name="connsiteY61" fmla="*/ 1307608 h 1672412"/>
                  <a:gd name="connsiteX62" fmla="*/ 140726 w 1152601"/>
                  <a:gd name="connsiteY62" fmla="*/ 1270388 h 1672412"/>
                  <a:gd name="connsiteX63" fmla="*/ 125839 w 1152601"/>
                  <a:gd name="connsiteY63" fmla="*/ 1240614 h 1672412"/>
                  <a:gd name="connsiteX64" fmla="*/ 165539 w 1152601"/>
                  <a:gd name="connsiteY64" fmla="*/ 1183545 h 1672412"/>
                  <a:gd name="connsiteX65" fmla="*/ 158095 w 1152601"/>
                  <a:gd name="connsiteY65" fmla="*/ 1176102 h 1672412"/>
                  <a:gd name="connsiteX66" fmla="*/ 242457 w 1152601"/>
                  <a:gd name="connsiteY66" fmla="*/ 1086778 h 1672412"/>
                  <a:gd name="connsiteX67" fmla="*/ 237494 w 1152601"/>
                  <a:gd name="connsiteY67" fmla="*/ 1032191 h 1672412"/>
                  <a:gd name="connsiteX68" fmla="*/ 212682 w 1152601"/>
                  <a:gd name="connsiteY68" fmla="*/ 992491 h 1672412"/>
                  <a:gd name="connsiteX69" fmla="*/ 232532 w 1152601"/>
                  <a:gd name="connsiteY69" fmla="*/ 982566 h 1672412"/>
                  <a:gd name="connsiteX70" fmla="*/ 202757 w 1152601"/>
                  <a:gd name="connsiteY70" fmla="*/ 932941 h 1672412"/>
                  <a:gd name="connsiteX71" fmla="*/ 222607 w 1152601"/>
                  <a:gd name="connsiteY71" fmla="*/ 913092 h 1672412"/>
                  <a:gd name="connsiteX72" fmla="*/ 351631 w 1152601"/>
                  <a:gd name="connsiteY72" fmla="*/ 811362 h 1672412"/>
                  <a:gd name="connsiteX73" fmla="*/ 331781 w 1152601"/>
                  <a:gd name="connsiteY73" fmla="*/ 798955 h 1672412"/>
                  <a:gd name="connsiteX74" fmla="*/ 279675 w 1152601"/>
                  <a:gd name="connsiteY74" fmla="*/ 801437 h 1672412"/>
                  <a:gd name="connsiteX75" fmla="*/ 215163 w 1152601"/>
                  <a:gd name="connsiteY75" fmla="*/ 818805 h 1672412"/>
                  <a:gd name="connsiteX76" fmla="*/ 108470 w 1152601"/>
                  <a:gd name="connsiteY76" fmla="*/ 843617 h 1672412"/>
                  <a:gd name="connsiteX77" fmla="*/ 103508 w 1152601"/>
                  <a:gd name="connsiteY77" fmla="*/ 868430 h 1672412"/>
                  <a:gd name="connsiteX78" fmla="*/ 93583 w 1152601"/>
                  <a:gd name="connsiteY78" fmla="*/ 908129 h 1672412"/>
                  <a:gd name="connsiteX79" fmla="*/ 43958 w 1152601"/>
                  <a:gd name="connsiteY79" fmla="*/ 915572 h 1672412"/>
                  <a:gd name="connsiteX80" fmla="*/ 56364 w 1152601"/>
                  <a:gd name="connsiteY80" fmla="*/ 875872 h 1672412"/>
                  <a:gd name="connsiteX81" fmla="*/ 34033 w 1152601"/>
                  <a:gd name="connsiteY81" fmla="*/ 851062 h 1672412"/>
                  <a:gd name="connsiteX82" fmla="*/ 56364 w 1152601"/>
                  <a:gd name="connsiteY82" fmla="*/ 833692 h 1672412"/>
                  <a:gd name="connsiteX83" fmla="*/ 93583 w 1152601"/>
                  <a:gd name="connsiteY83" fmla="*/ 803918 h 1672412"/>
                  <a:gd name="connsiteX84" fmla="*/ 143207 w 1152601"/>
                  <a:gd name="connsiteY84" fmla="*/ 786548 h 1672412"/>
                  <a:gd name="connsiteX85" fmla="*/ 205238 w 1152601"/>
                  <a:gd name="connsiteY85" fmla="*/ 751813 h 1672412"/>
                  <a:gd name="connsiteX86" fmla="*/ 239975 w 1152601"/>
                  <a:gd name="connsiteY86" fmla="*/ 707149 h 1672412"/>
                  <a:gd name="connsiteX87" fmla="*/ 279675 w 1152601"/>
                  <a:gd name="connsiteY87" fmla="*/ 674894 h 1672412"/>
                  <a:gd name="connsiteX88" fmla="*/ 282156 w 1152601"/>
                  <a:gd name="connsiteY88" fmla="*/ 602939 h 1672412"/>
                  <a:gd name="connsiteX89" fmla="*/ 299525 w 1152601"/>
                  <a:gd name="connsiteY89" fmla="*/ 580607 h 1672412"/>
                  <a:gd name="connsiteX90" fmla="*/ 232532 w 1152601"/>
                  <a:gd name="connsiteY90" fmla="*/ 491283 h 1672412"/>
                  <a:gd name="connsiteX91" fmla="*/ 192832 w 1152601"/>
                  <a:gd name="connsiteY91" fmla="*/ 491283 h 1672412"/>
                  <a:gd name="connsiteX92" fmla="*/ 182907 w 1152601"/>
                  <a:gd name="connsiteY92" fmla="*/ 463990 h 1672412"/>
                  <a:gd name="connsiteX93" fmla="*/ 182907 w 1152601"/>
                  <a:gd name="connsiteY93" fmla="*/ 436696 h 1672412"/>
                  <a:gd name="connsiteX94" fmla="*/ 130801 w 1152601"/>
                  <a:gd name="connsiteY94" fmla="*/ 409402 h 1672412"/>
                  <a:gd name="connsiteX95" fmla="*/ 101027 w 1152601"/>
                  <a:gd name="connsiteY95" fmla="*/ 394516 h 1672412"/>
                  <a:gd name="connsiteX96" fmla="*/ 76214 w 1152601"/>
                  <a:gd name="connsiteY96" fmla="*/ 382109 h 1672412"/>
                  <a:gd name="connsiteX97" fmla="*/ 76214 w 1152601"/>
                  <a:gd name="connsiteY97" fmla="*/ 302710 h 1672412"/>
                  <a:gd name="connsiteX98" fmla="*/ 50739 w 1152601"/>
                  <a:gd name="connsiteY98" fmla="*/ 272988 h 1672412"/>
                  <a:gd name="connsiteX99" fmla="*/ 150155 w 1152601"/>
                  <a:gd name="connsiteY99" fmla="*/ 275913 h 1672412"/>
                  <a:gd name="connsiteX100" fmla="*/ 168020 w 1152601"/>
                  <a:gd name="connsiteY100" fmla="*/ 258048 h 1672412"/>
                  <a:gd name="connsiteX101" fmla="*/ 159087 w 1152601"/>
                  <a:gd name="connsiteY101" fmla="*/ 198498 h 1672412"/>
                  <a:gd name="connsiteX102" fmla="*/ 245434 w 1152601"/>
                  <a:gd name="connsiteY102" fmla="*/ 165746 h 1672412"/>
                  <a:gd name="connsiteX103" fmla="*/ 236502 w 1152601"/>
                  <a:gd name="connsiteY103" fmla="*/ 141926 h 1672412"/>
                  <a:gd name="connsiteX104" fmla="*/ 260322 w 1152601"/>
                  <a:gd name="connsiteY104" fmla="*/ 118107 h 1672412"/>
                  <a:gd name="connsiteX105" fmla="*/ 349646 w 1152601"/>
                  <a:gd name="connsiteY105" fmla="*/ 115129 h 1672412"/>
                  <a:gd name="connsiteX106" fmla="*/ 376443 w 1152601"/>
                  <a:gd name="connsiteY106" fmla="*/ 46647 h 1672412"/>
                  <a:gd name="connsiteX107" fmla="*/ 400263 w 1152601"/>
                  <a:gd name="connsiteY107" fmla="*/ 64512 h 1672412"/>
                  <a:gd name="connsiteX108" fmla="*/ 438970 w 1152601"/>
                  <a:gd name="connsiteY108" fmla="*/ 49625 h 1672412"/>
                  <a:gd name="connsiteX109" fmla="*/ 477677 w 1152601"/>
                  <a:gd name="connsiteY109" fmla="*/ 97264 h 1672412"/>
                  <a:gd name="connsiteX110" fmla="*/ 513407 w 1152601"/>
                  <a:gd name="connsiteY110" fmla="*/ 109174 h 1672412"/>
                  <a:gd name="connsiteX111" fmla="*/ 569979 w 1152601"/>
                  <a:gd name="connsiteY111" fmla="*/ 127039 h 1672412"/>
                  <a:gd name="connsiteX112" fmla="*/ 556674 w 1152601"/>
                  <a:gd name="connsiteY112" fmla="*/ 122838 h 1672412"/>
                  <a:gd name="connsiteX113" fmla="*/ 565017 w 1152601"/>
                  <a:gd name="connsiteY113" fmla="*/ 146393 h 1672412"/>
                  <a:gd name="connsiteX114" fmla="*/ 619604 w 1152601"/>
                  <a:gd name="connsiteY114" fmla="*/ 151354 h 1672412"/>
                  <a:gd name="connsiteX115" fmla="*/ 629529 w 1152601"/>
                  <a:gd name="connsiteY115" fmla="*/ 181129 h 1672412"/>
                  <a:gd name="connsiteX116" fmla="*/ 656822 w 1152601"/>
                  <a:gd name="connsiteY116" fmla="*/ 200979 h 1672412"/>
                  <a:gd name="connsiteX117" fmla="*/ 681634 w 1152601"/>
                  <a:gd name="connsiteY117" fmla="*/ 196018 h 1672412"/>
                  <a:gd name="connsiteX118" fmla="*/ 694041 w 1152601"/>
                  <a:gd name="connsiteY118" fmla="*/ 203461 h 1672412"/>
                  <a:gd name="connsiteX119" fmla="*/ 699003 w 1152601"/>
                  <a:gd name="connsiteY119" fmla="*/ 203461 h 1672412"/>
                  <a:gd name="connsiteX120" fmla="*/ 713890 w 1152601"/>
                  <a:gd name="connsiteY120" fmla="*/ 240678 h 1672412"/>
                  <a:gd name="connsiteX121" fmla="*/ 743665 w 1152601"/>
                  <a:gd name="connsiteY121" fmla="*/ 240678 h 1672412"/>
                  <a:gd name="connsiteX122" fmla="*/ 761034 w 1152601"/>
                  <a:gd name="connsiteY122" fmla="*/ 220829 h 1672412"/>
                  <a:gd name="connsiteX123" fmla="*/ 778402 w 1152601"/>
                  <a:gd name="connsiteY123" fmla="*/ 203461 h 1672412"/>
                  <a:gd name="connsiteX124" fmla="*/ 778402 w 1152601"/>
                  <a:gd name="connsiteY124" fmla="*/ 193536 h 1672412"/>
                  <a:gd name="connsiteX125" fmla="*/ 761034 w 1152601"/>
                  <a:gd name="connsiteY125" fmla="*/ 178648 h 1672412"/>
                  <a:gd name="connsiteX126" fmla="*/ 775921 w 1152601"/>
                  <a:gd name="connsiteY126" fmla="*/ 158799 h 1672412"/>
                  <a:gd name="connsiteX127" fmla="*/ 746146 w 1152601"/>
                  <a:gd name="connsiteY127" fmla="*/ 106694 h 1672412"/>
                  <a:gd name="connsiteX128" fmla="*/ 733740 w 1152601"/>
                  <a:gd name="connsiteY128" fmla="*/ 84362 h 1672412"/>
                  <a:gd name="connsiteX129" fmla="*/ 731259 w 1152601"/>
                  <a:gd name="connsiteY129" fmla="*/ 24812 h 1672412"/>
                  <a:gd name="connsiteX130" fmla="*/ 765996 w 1152601"/>
                  <a:gd name="connsiteY130" fmla="*/ 24812 h 1672412"/>
                  <a:gd name="connsiteX131" fmla="*/ 820583 w 1152601"/>
                  <a:gd name="connsiteY131" fmla="*/ 0 h 1672412"/>
                  <a:gd name="connsiteX0" fmla="*/ 495335 w 1152601"/>
                  <a:gd name="connsiteY0" fmla="*/ 1672412 h 1763852"/>
                  <a:gd name="connsiteX1" fmla="*/ 259145 w 1152601"/>
                  <a:gd name="connsiteY1" fmla="*/ 1456512 h 1763852"/>
                  <a:gd name="connsiteX2" fmla="*/ 0 w 1152601"/>
                  <a:gd name="connsiteY2" fmla="*/ 1456512 h 1763852"/>
                  <a:gd name="connsiteX3" fmla="*/ 6740 w 1152601"/>
                  <a:gd name="connsiteY3" fmla="*/ 1409337 h 1763852"/>
                  <a:gd name="connsiteX4" fmla="*/ 36515 w 1152601"/>
                  <a:gd name="connsiteY4" fmla="*/ 1379562 h 1763852"/>
                  <a:gd name="connsiteX5" fmla="*/ 76214 w 1152601"/>
                  <a:gd name="connsiteY5" fmla="*/ 1349788 h 1763852"/>
                  <a:gd name="connsiteX6" fmla="*/ 86139 w 1152601"/>
                  <a:gd name="connsiteY6" fmla="*/ 1307608 h 1763852"/>
                  <a:gd name="connsiteX7" fmla="*/ 140726 w 1152601"/>
                  <a:gd name="connsiteY7" fmla="*/ 1270388 h 1763852"/>
                  <a:gd name="connsiteX8" fmla="*/ 125839 w 1152601"/>
                  <a:gd name="connsiteY8" fmla="*/ 1240614 h 1763852"/>
                  <a:gd name="connsiteX9" fmla="*/ 165539 w 1152601"/>
                  <a:gd name="connsiteY9" fmla="*/ 1183545 h 1763852"/>
                  <a:gd name="connsiteX10" fmla="*/ 158095 w 1152601"/>
                  <a:gd name="connsiteY10" fmla="*/ 1176102 h 1763852"/>
                  <a:gd name="connsiteX11" fmla="*/ 242457 w 1152601"/>
                  <a:gd name="connsiteY11" fmla="*/ 1086778 h 1763852"/>
                  <a:gd name="connsiteX12" fmla="*/ 237494 w 1152601"/>
                  <a:gd name="connsiteY12" fmla="*/ 1032191 h 1763852"/>
                  <a:gd name="connsiteX13" fmla="*/ 212682 w 1152601"/>
                  <a:gd name="connsiteY13" fmla="*/ 992491 h 1763852"/>
                  <a:gd name="connsiteX14" fmla="*/ 232532 w 1152601"/>
                  <a:gd name="connsiteY14" fmla="*/ 982566 h 1763852"/>
                  <a:gd name="connsiteX15" fmla="*/ 202757 w 1152601"/>
                  <a:gd name="connsiteY15" fmla="*/ 932941 h 1763852"/>
                  <a:gd name="connsiteX16" fmla="*/ 222607 w 1152601"/>
                  <a:gd name="connsiteY16" fmla="*/ 913092 h 1763852"/>
                  <a:gd name="connsiteX17" fmla="*/ 351631 w 1152601"/>
                  <a:gd name="connsiteY17" fmla="*/ 811362 h 1763852"/>
                  <a:gd name="connsiteX18" fmla="*/ 331781 w 1152601"/>
                  <a:gd name="connsiteY18" fmla="*/ 798955 h 1763852"/>
                  <a:gd name="connsiteX19" fmla="*/ 279675 w 1152601"/>
                  <a:gd name="connsiteY19" fmla="*/ 801437 h 1763852"/>
                  <a:gd name="connsiteX20" fmla="*/ 215163 w 1152601"/>
                  <a:gd name="connsiteY20" fmla="*/ 818805 h 1763852"/>
                  <a:gd name="connsiteX21" fmla="*/ 108470 w 1152601"/>
                  <a:gd name="connsiteY21" fmla="*/ 843617 h 1763852"/>
                  <a:gd name="connsiteX22" fmla="*/ 103508 w 1152601"/>
                  <a:gd name="connsiteY22" fmla="*/ 868430 h 1763852"/>
                  <a:gd name="connsiteX23" fmla="*/ 93583 w 1152601"/>
                  <a:gd name="connsiteY23" fmla="*/ 908129 h 1763852"/>
                  <a:gd name="connsiteX24" fmla="*/ 43958 w 1152601"/>
                  <a:gd name="connsiteY24" fmla="*/ 915572 h 1763852"/>
                  <a:gd name="connsiteX25" fmla="*/ 56364 w 1152601"/>
                  <a:gd name="connsiteY25" fmla="*/ 875872 h 1763852"/>
                  <a:gd name="connsiteX26" fmla="*/ 34033 w 1152601"/>
                  <a:gd name="connsiteY26" fmla="*/ 851062 h 1763852"/>
                  <a:gd name="connsiteX27" fmla="*/ 56364 w 1152601"/>
                  <a:gd name="connsiteY27" fmla="*/ 833692 h 1763852"/>
                  <a:gd name="connsiteX28" fmla="*/ 93583 w 1152601"/>
                  <a:gd name="connsiteY28" fmla="*/ 803918 h 1763852"/>
                  <a:gd name="connsiteX29" fmla="*/ 143207 w 1152601"/>
                  <a:gd name="connsiteY29" fmla="*/ 786548 h 1763852"/>
                  <a:gd name="connsiteX30" fmla="*/ 205238 w 1152601"/>
                  <a:gd name="connsiteY30" fmla="*/ 751813 h 1763852"/>
                  <a:gd name="connsiteX31" fmla="*/ 239975 w 1152601"/>
                  <a:gd name="connsiteY31" fmla="*/ 707149 h 1763852"/>
                  <a:gd name="connsiteX32" fmla="*/ 279675 w 1152601"/>
                  <a:gd name="connsiteY32" fmla="*/ 674894 h 1763852"/>
                  <a:gd name="connsiteX33" fmla="*/ 282156 w 1152601"/>
                  <a:gd name="connsiteY33" fmla="*/ 602939 h 1763852"/>
                  <a:gd name="connsiteX34" fmla="*/ 299525 w 1152601"/>
                  <a:gd name="connsiteY34" fmla="*/ 580607 h 1763852"/>
                  <a:gd name="connsiteX35" fmla="*/ 232532 w 1152601"/>
                  <a:gd name="connsiteY35" fmla="*/ 491283 h 1763852"/>
                  <a:gd name="connsiteX36" fmla="*/ 192832 w 1152601"/>
                  <a:gd name="connsiteY36" fmla="*/ 491283 h 1763852"/>
                  <a:gd name="connsiteX37" fmla="*/ 182907 w 1152601"/>
                  <a:gd name="connsiteY37" fmla="*/ 463990 h 1763852"/>
                  <a:gd name="connsiteX38" fmla="*/ 182907 w 1152601"/>
                  <a:gd name="connsiteY38" fmla="*/ 436696 h 1763852"/>
                  <a:gd name="connsiteX39" fmla="*/ 130801 w 1152601"/>
                  <a:gd name="connsiteY39" fmla="*/ 409402 h 1763852"/>
                  <a:gd name="connsiteX40" fmla="*/ 101027 w 1152601"/>
                  <a:gd name="connsiteY40" fmla="*/ 394516 h 1763852"/>
                  <a:gd name="connsiteX41" fmla="*/ 76214 w 1152601"/>
                  <a:gd name="connsiteY41" fmla="*/ 382109 h 1763852"/>
                  <a:gd name="connsiteX42" fmla="*/ 76214 w 1152601"/>
                  <a:gd name="connsiteY42" fmla="*/ 302710 h 1763852"/>
                  <a:gd name="connsiteX43" fmla="*/ 50739 w 1152601"/>
                  <a:gd name="connsiteY43" fmla="*/ 272988 h 1763852"/>
                  <a:gd name="connsiteX44" fmla="*/ 150155 w 1152601"/>
                  <a:gd name="connsiteY44" fmla="*/ 275913 h 1763852"/>
                  <a:gd name="connsiteX45" fmla="*/ 168020 w 1152601"/>
                  <a:gd name="connsiteY45" fmla="*/ 258048 h 1763852"/>
                  <a:gd name="connsiteX46" fmla="*/ 159087 w 1152601"/>
                  <a:gd name="connsiteY46" fmla="*/ 198498 h 1763852"/>
                  <a:gd name="connsiteX47" fmla="*/ 245434 w 1152601"/>
                  <a:gd name="connsiteY47" fmla="*/ 165746 h 1763852"/>
                  <a:gd name="connsiteX48" fmla="*/ 236502 w 1152601"/>
                  <a:gd name="connsiteY48" fmla="*/ 141926 h 1763852"/>
                  <a:gd name="connsiteX49" fmla="*/ 260322 w 1152601"/>
                  <a:gd name="connsiteY49" fmla="*/ 118107 h 1763852"/>
                  <a:gd name="connsiteX50" fmla="*/ 349646 w 1152601"/>
                  <a:gd name="connsiteY50" fmla="*/ 115129 h 1763852"/>
                  <a:gd name="connsiteX51" fmla="*/ 376443 w 1152601"/>
                  <a:gd name="connsiteY51" fmla="*/ 46647 h 1763852"/>
                  <a:gd name="connsiteX52" fmla="*/ 400263 w 1152601"/>
                  <a:gd name="connsiteY52" fmla="*/ 64512 h 1763852"/>
                  <a:gd name="connsiteX53" fmla="*/ 438970 w 1152601"/>
                  <a:gd name="connsiteY53" fmla="*/ 49625 h 1763852"/>
                  <a:gd name="connsiteX54" fmla="*/ 477677 w 1152601"/>
                  <a:gd name="connsiteY54" fmla="*/ 97264 h 1763852"/>
                  <a:gd name="connsiteX55" fmla="*/ 513407 w 1152601"/>
                  <a:gd name="connsiteY55" fmla="*/ 109174 h 1763852"/>
                  <a:gd name="connsiteX56" fmla="*/ 569979 w 1152601"/>
                  <a:gd name="connsiteY56" fmla="*/ 127039 h 1763852"/>
                  <a:gd name="connsiteX57" fmla="*/ 556674 w 1152601"/>
                  <a:gd name="connsiteY57" fmla="*/ 122838 h 1763852"/>
                  <a:gd name="connsiteX58" fmla="*/ 565017 w 1152601"/>
                  <a:gd name="connsiteY58" fmla="*/ 146393 h 1763852"/>
                  <a:gd name="connsiteX59" fmla="*/ 619604 w 1152601"/>
                  <a:gd name="connsiteY59" fmla="*/ 151354 h 1763852"/>
                  <a:gd name="connsiteX60" fmla="*/ 629529 w 1152601"/>
                  <a:gd name="connsiteY60" fmla="*/ 181129 h 1763852"/>
                  <a:gd name="connsiteX61" fmla="*/ 656822 w 1152601"/>
                  <a:gd name="connsiteY61" fmla="*/ 200979 h 1763852"/>
                  <a:gd name="connsiteX62" fmla="*/ 681634 w 1152601"/>
                  <a:gd name="connsiteY62" fmla="*/ 196018 h 1763852"/>
                  <a:gd name="connsiteX63" fmla="*/ 694041 w 1152601"/>
                  <a:gd name="connsiteY63" fmla="*/ 203461 h 1763852"/>
                  <a:gd name="connsiteX64" fmla="*/ 699003 w 1152601"/>
                  <a:gd name="connsiteY64" fmla="*/ 203461 h 1763852"/>
                  <a:gd name="connsiteX65" fmla="*/ 713890 w 1152601"/>
                  <a:gd name="connsiteY65" fmla="*/ 240678 h 1763852"/>
                  <a:gd name="connsiteX66" fmla="*/ 743665 w 1152601"/>
                  <a:gd name="connsiteY66" fmla="*/ 240678 h 1763852"/>
                  <a:gd name="connsiteX67" fmla="*/ 761034 w 1152601"/>
                  <a:gd name="connsiteY67" fmla="*/ 220829 h 1763852"/>
                  <a:gd name="connsiteX68" fmla="*/ 778402 w 1152601"/>
                  <a:gd name="connsiteY68" fmla="*/ 203461 h 1763852"/>
                  <a:gd name="connsiteX69" fmla="*/ 778402 w 1152601"/>
                  <a:gd name="connsiteY69" fmla="*/ 193536 h 1763852"/>
                  <a:gd name="connsiteX70" fmla="*/ 761034 w 1152601"/>
                  <a:gd name="connsiteY70" fmla="*/ 178648 h 1763852"/>
                  <a:gd name="connsiteX71" fmla="*/ 775921 w 1152601"/>
                  <a:gd name="connsiteY71" fmla="*/ 158799 h 1763852"/>
                  <a:gd name="connsiteX72" fmla="*/ 746146 w 1152601"/>
                  <a:gd name="connsiteY72" fmla="*/ 106694 h 1763852"/>
                  <a:gd name="connsiteX73" fmla="*/ 733740 w 1152601"/>
                  <a:gd name="connsiteY73" fmla="*/ 84362 h 1763852"/>
                  <a:gd name="connsiteX74" fmla="*/ 731259 w 1152601"/>
                  <a:gd name="connsiteY74" fmla="*/ 24812 h 1763852"/>
                  <a:gd name="connsiteX75" fmla="*/ 765996 w 1152601"/>
                  <a:gd name="connsiteY75" fmla="*/ 24812 h 1763852"/>
                  <a:gd name="connsiteX76" fmla="*/ 820583 w 1152601"/>
                  <a:gd name="connsiteY76" fmla="*/ 0 h 1763852"/>
                  <a:gd name="connsiteX77" fmla="*/ 882614 w 1152601"/>
                  <a:gd name="connsiteY77" fmla="*/ 17369 h 1763852"/>
                  <a:gd name="connsiteX78" fmla="*/ 899983 w 1152601"/>
                  <a:gd name="connsiteY78" fmla="*/ 42180 h 1763852"/>
                  <a:gd name="connsiteX79" fmla="*/ 947126 w 1152601"/>
                  <a:gd name="connsiteY79" fmla="*/ 81880 h 1763852"/>
                  <a:gd name="connsiteX80" fmla="*/ 962013 w 1152601"/>
                  <a:gd name="connsiteY80" fmla="*/ 153836 h 1763852"/>
                  <a:gd name="connsiteX81" fmla="*/ 1014119 w 1152601"/>
                  <a:gd name="connsiteY81" fmla="*/ 203461 h 1763852"/>
                  <a:gd name="connsiteX82" fmla="*/ 1021563 w 1152601"/>
                  <a:gd name="connsiteY82" fmla="*/ 253085 h 1763852"/>
                  <a:gd name="connsiteX83" fmla="*/ 1041413 w 1152601"/>
                  <a:gd name="connsiteY83" fmla="*/ 270453 h 1763852"/>
                  <a:gd name="connsiteX84" fmla="*/ 1043894 w 1152601"/>
                  <a:gd name="connsiteY84" fmla="*/ 292785 h 1763852"/>
                  <a:gd name="connsiteX85" fmla="*/ 1068706 w 1152601"/>
                  <a:gd name="connsiteY85" fmla="*/ 315117 h 1763852"/>
                  <a:gd name="connsiteX86" fmla="*/ 1046375 w 1152601"/>
                  <a:gd name="connsiteY86" fmla="*/ 342409 h 1763852"/>
                  <a:gd name="connsiteX87" fmla="*/ 1056300 w 1152601"/>
                  <a:gd name="connsiteY87" fmla="*/ 439177 h 1763852"/>
                  <a:gd name="connsiteX88" fmla="*/ 1115850 w 1152601"/>
                  <a:gd name="connsiteY88" fmla="*/ 478876 h 1763852"/>
                  <a:gd name="connsiteX89" fmla="*/ 1150587 w 1152601"/>
                  <a:gd name="connsiteY89" fmla="*/ 506170 h 1763852"/>
                  <a:gd name="connsiteX90" fmla="*/ 1152601 w 1152601"/>
                  <a:gd name="connsiteY90" fmla="*/ 520267 h 1763852"/>
                  <a:gd name="connsiteX91" fmla="*/ 1150587 w 1152601"/>
                  <a:gd name="connsiteY91" fmla="*/ 520065 h 1763852"/>
                  <a:gd name="connsiteX92" fmla="*/ 1085082 w 1152601"/>
                  <a:gd name="connsiteY92" fmla="*/ 523043 h 1763852"/>
                  <a:gd name="connsiteX93" fmla="*/ 1067217 w 1152601"/>
                  <a:gd name="connsiteY93" fmla="*/ 549840 h 1763852"/>
                  <a:gd name="connsiteX94" fmla="*/ 1046375 w 1152601"/>
                  <a:gd name="connsiteY94" fmla="*/ 576637 h 1763852"/>
                  <a:gd name="connsiteX95" fmla="*/ 1046375 w 1152601"/>
                  <a:gd name="connsiteY95" fmla="*/ 588547 h 1763852"/>
                  <a:gd name="connsiteX96" fmla="*/ 1058285 w 1152601"/>
                  <a:gd name="connsiteY96" fmla="*/ 609389 h 1763852"/>
                  <a:gd name="connsiteX97" fmla="*/ 1031487 w 1152601"/>
                  <a:gd name="connsiteY97" fmla="*/ 651074 h 1763852"/>
                  <a:gd name="connsiteX98" fmla="*/ 980870 w 1152601"/>
                  <a:gd name="connsiteY98" fmla="*/ 668939 h 1763852"/>
                  <a:gd name="connsiteX99" fmla="*/ 971938 w 1152601"/>
                  <a:gd name="connsiteY99" fmla="*/ 710624 h 1763852"/>
                  <a:gd name="connsiteX100" fmla="*/ 968960 w 1152601"/>
                  <a:gd name="connsiteY100" fmla="*/ 734443 h 1763852"/>
                  <a:gd name="connsiteX101" fmla="*/ 948118 w 1152601"/>
                  <a:gd name="connsiteY101" fmla="*/ 734443 h 1763852"/>
                  <a:gd name="connsiteX102" fmla="*/ 915366 w 1152601"/>
                  <a:gd name="connsiteY102" fmla="*/ 773150 h 1763852"/>
                  <a:gd name="connsiteX103" fmla="*/ 900479 w 1152601"/>
                  <a:gd name="connsiteY103" fmla="*/ 802925 h 1763852"/>
                  <a:gd name="connsiteX104" fmla="*/ 900479 w 1152601"/>
                  <a:gd name="connsiteY104" fmla="*/ 850565 h 1763852"/>
                  <a:gd name="connsiteX105" fmla="*/ 876659 w 1152601"/>
                  <a:gd name="connsiteY105" fmla="*/ 871407 h 1763852"/>
                  <a:gd name="connsiteX106" fmla="*/ 820087 w 1152601"/>
                  <a:gd name="connsiteY106" fmla="*/ 859497 h 1763852"/>
                  <a:gd name="connsiteX107" fmla="*/ 799244 w 1152601"/>
                  <a:gd name="connsiteY107" fmla="*/ 901182 h 1763852"/>
                  <a:gd name="connsiteX108" fmla="*/ 778402 w 1152601"/>
                  <a:gd name="connsiteY108" fmla="*/ 910114 h 1763852"/>
                  <a:gd name="connsiteX109" fmla="*/ 781379 w 1152601"/>
                  <a:gd name="connsiteY109" fmla="*/ 948821 h 1763852"/>
                  <a:gd name="connsiteX110" fmla="*/ 769470 w 1152601"/>
                  <a:gd name="connsiteY110" fmla="*/ 975619 h 1763852"/>
                  <a:gd name="connsiteX111" fmla="*/ 778402 w 1152601"/>
                  <a:gd name="connsiteY111" fmla="*/ 1038145 h 1763852"/>
                  <a:gd name="connsiteX112" fmla="*/ 781379 w 1152601"/>
                  <a:gd name="connsiteY112" fmla="*/ 1073875 h 1763852"/>
                  <a:gd name="connsiteX113" fmla="*/ 799244 w 1152601"/>
                  <a:gd name="connsiteY113" fmla="*/ 1121515 h 1763852"/>
                  <a:gd name="connsiteX114" fmla="*/ 826042 w 1152601"/>
                  <a:gd name="connsiteY114" fmla="*/ 1124492 h 1763852"/>
                  <a:gd name="connsiteX115" fmla="*/ 852839 w 1152601"/>
                  <a:gd name="connsiteY115" fmla="*/ 1178087 h 1763852"/>
                  <a:gd name="connsiteX116" fmla="*/ 867726 w 1152601"/>
                  <a:gd name="connsiteY116" fmla="*/ 1201906 h 1763852"/>
                  <a:gd name="connsiteX117" fmla="*/ 882614 w 1152601"/>
                  <a:gd name="connsiteY117" fmla="*/ 1222749 h 1763852"/>
                  <a:gd name="connsiteX118" fmla="*/ 870704 w 1152601"/>
                  <a:gd name="connsiteY118" fmla="*/ 1273366 h 1763852"/>
                  <a:gd name="connsiteX119" fmla="*/ 852839 w 1152601"/>
                  <a:gd name="connsiteY119" fmla="*/ 1297186 h 1763852"/>
                  <a:gd name="connsiteX120" fmla="*/ 823064 w 1152601"/>
                  <a:gd name="connsiteY120" fmla="*/ 1294208 h 1763852"/>
                  <a:gd name="connsiteX121" fmla="*/ 823064 w 1152601"/>
                  <a:gd name="connsiteY121" fmla="*/ 1315050 h 1763852"/>
                  <a:gd name="connsiteX122" fmla="*/ 808177 w 1152601"/>
                  <a:gd name="connsiteY122" fmla="*/ 1335893 h 1763852"/>
                  <a:gd name="connsiteX123" fmla="*/ 829019 w 1152601"/>
                  <a:gd name="connsiteY123" fmla="*/ 1353758 h 1763852"/>
                  <a:gd name="connsiteX124" fmla="*/ 843906 w 1152601"/>
                  <a:gd name="connsiteY124" fmla="*/ 1389487 h 1763852"/>
                  <a:gd name="connsiteX125" fmla="*/ 861771 w 1152601"/>
                  <a:gd name="connsiteY125" fmla="*/ 1410330 h 1763852"/>
                  <a:gd name="connsiteX126" fmla="*/ 870704 w 1152601"/>
                  <a:gd name="connsiteY126" fmla="*/ 1437127 h 1763852"/>
                  <a:gd name="connsiteX127" fmla="*/ 869088 w 1152601"/>
                  <a:gd name="connsiteY127" fmla="*/ 1456512 h 1763852"/>
                  <a:gd name="connsiteX128" fmla="*/ 787398 w 1152601"/>
                  <a:gd name="connsiteY128" fmla="*/ 1456512 h 1763852"/>
                  <a:gd name="connsiteX129" fmla="*/ 766492 w 1152601"/>
                  <a:gd name="connsiteY129" fmla="*/ 1446059 h 1763852"/>
                  <a:gd name="connsiteX130" fmla="*/ 760220 w 1152601"/>
                  <a:gd name="connsiteY130" fmla="*/ 1456512 h 1763852"/>
                  <a:gd name="connsiteX131" fmla="*/ 586775 w 1152601"/>
                  <a:gd name="connsiteY131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766492 w 1152601"/>
                  <a:gd name="connsiteY128" fmla="*/ 1446059 h 1763852"/>
                  <a:gd name="connsiteX129" fmla="*/ 760220 w 1152601"/>
                  <a:gd name="connsiteY129" fmla="*/ 1456512 h 1763852"/>
                  <a:gd name="connsiteX130" fmla="*/ 586775 w 1152601"/>
                  <a:gd name="connsiteY130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766492 w 1152601"/>
                  <a:gd name="connsiteY128" fmla="*/ 1446059 h 1763852"/>
                  <a:gd name="connsiteX129" fmla="*/ 586775 w 1152601"/>
                  <a:gd name="connsiteY129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787398 w 1152601"/>
                  <a:gd name="connsiteY127" fmla="*/ 1456512 h 1763852"/>
                  <a:gd name="connsiteX128" fmla="*/ 586775 w 1152601"/>
                  <a:gd name="connsiteY128" fmla="*/ 1763852 h 1763852"/>
                  <a:gd name="connsiteX0" fmla="*/ 495335 w 1152601"/>
                  <a:gd name="connsiteY0" fmla="*/ 1672412 h 1763852"/>
                  <a:gd name="connsiteX1" fmla="*/ 0 w 1152601"/>
                  <a:gd name="connsiteY1" fmla="*/ 1456512 h 1763852"/>
                  <a:gd name="connsiteX2" fmla="*/ 6740 w 1152601"/>
                  <a:gd name="connsiteY2" fmla="*/ 1409337 h 1763852"/>
                  <a:gd name="connsiteX3" fmla="*/ 36515 w 1152601"/>
                  <a:gd name="connsiteY3" fmla="*/ 1379562 h 1763852"/>
                  <a:gd name="connsiteX4" fmla="*/ 76214 w 1152601"/>
                  <a:gd name="connsiteY4" fmla="*/ 1349788 h 1763852"/>
                  <a:gd name="connsiteX5" fmla="*/ 86139 w 1152601"/>
                  <a:gd name="connsiteY5" fmla="*/ 1307608 h 1763852"/>
                  <a:gd name="connsiteX6" fmla="*/ 140726 w 1152601"/>
                  <a:gd name="connsiteY6" fmla="*/ 1270388 h 1763852"/>
                  <a:gd name="connsiteX7" fmla="*/ 125839 w 1152601"/>
                  <a:gd name="connsiteY7" fmla="*/ 1240614 h 1763852"/>
                  <a:gd name="connsiteX8" fmla="*/ 165539 w 1152601"/>
                  <a:gd name="connsiteY8" fmla="*/ 1183545 h 1763852"/>
                  <a:gd name="connsiteX9" fmla="*/ 158095 w 1152601"/>
                  <a:gd name="connsiteY9" fmla="*/ 1176102 h 1763852"/>
                  <a:gd name="connsiteX10" fmla="*/ 242457 w 1152601"/>
                  <a:gd name="connsiteY10" fmla="*/ 1086778 h 1763852"/>
                  <a:gd name="connsiteX11" fmla="*/ 237494 w 1152601"/>
                  <a:gd name="connsiteY11" fmla="*/ 1032191 h 1763852"/>
                  <a:gd name="connsiteX12" fmla="*/ 212682 w 1152601"/>
                  <a:gd name="connsiteY12" fmla="*/ 992491 h 1763852"/>
                  <a:gd name="connsiteX13" fmla="*/ 232532 w 1152601"/>
                  <a:gd name="connsiteY13" fmla="*/ 982566 h 1763852"/>
                  <a:gd name="connsiteX14" fmla="*/ 202757 w 1152601"/>
                  <a:gd name="connsiteY14" fmla="*/ 932941 h 1763852"/>
                  <a:gd name="connsiteX15" fmla="*/ 222607 w 1152601"/>
                  <a:gd name="connsiteY15" fmla="*/ 913092 h 1763852"/>
                  <a:gd name="connsiteX16" fmla="*/ 351631 w 1152601"/>
                  <a:gd name="connsiteY16" fmla="*/ 811362 h 1763852"/>
                  <a:gd name="connsiteX17" fmla="*/ 331781 w 1152601"/>
                  <a:gd name="connsiteY17" fmla="*/ 798955 h 1763852"/>
                  <a:gd name="connsiteX18" fmla="*/ 279675 w 1152601"/>
                  <a:gd name="connsiteY18" fmla="*/ 801437 h 1763852"/>
                  <a:gd name="connsiteX19" fmla="*/ 215163 w 1152601"/>
                  <a:gd name="connsiteY19" fmla="*/ 818805 h 1763852"/>
                  <a:gd name="connsiteX20" fmla="*/ 108470 w 1152601"/>
                  <a:gd name="connsiteY20" fmla="*/ 843617 h 1763852"/>
                  <a:gd name="connsiteX21" fmla="*/ 103508 w 1152601"/>
                  <a:gd name="connsiteY21" fmla="*/ 868430 h 1763852"/>
                  <a:gd name="connsiteX22" fmla="*/ 93583 w 1152601"/>
                  <a:gd name="connsiteY22" fmla="*/ 908129 h 1763852"/>
                  <a:gd name="connsiteX23" fmla="*/ 43958 w 1152601"/>
                  <a:gd name="connsiteY23" fmla="*/ 915572 h 1763852"/>
                  <a:gd name="connsiteX24" fmla="*/ 56364 w 1152601"/>
                  <a:gd name="connsiteY24" fmla="*/ 875872 h 1763852"/>
                  <a:gd name="connsiteX25" fmla="*/ 34033 w 1152601"/>
                  <a:gd name="connsiteY25" fmla="*/ 851062 h 1763852"/>
                  <a:gd name="connsiteX26" fmla="*/ 56364 w 1152601"/>
                  <a:gd name="connsiteY26" fmla="*/ 833692 h 1763852"/>
                  <a:gd name="connsiteX27" fmla="*/ 93583 w 1152601"/>
                  <a:gd name="connsiteY27" fmla="*/ 803918 h 1763852"/>
                  <a:gd name="connsiteX28" fmla="*/ 143207 w 1152601"/>
                  <a:gd name="connsiteY28" fmla="*/ 786548 h 1763852"/>
                  <a:gd name="connsiteX29" fmla="*/ 205238 w 1152601"/>
                  <a:gd name="connsiteY29" fmla="*/ 751813 h 1763852"/>
                  <a:gd name="connsiteX30" fmla="*/ 239975 w 1152601"/>
                  <a:gd name="connsiteY30" fmla="*/ 707149 h 1763852"/>
                  <a:gd name="connsiteX31" fmla="*/ 279675 w 1152601"/>
                  <a:gd name="connsiteY31" fmla="*/ 674894 h 1763852"/>
                  <a:gd name="connsiteX32" fmla="*/ 282156 w 1152601"/>
                  <a:gd name="connsiteY32" fmla="*/ 602939 h 1763852"/>
                  <a:gd name="connsiteX33" fmla="*/ 299525 w 1152601"/>
                  <a:gd name="connsiteY33" fmla="*/ 580607 h 1763852"/>
                  <a:gd name="connsiteX34" fmla="*/ 232532 w 1152601"/>
                  <a:gd name="connsiteY34" fmla="*/ 491283 h 1763852"/>
                  <a:gd name="connsiteX35" fmla="*/ 192832 w 1152601"/>
                  <a:gd name="connsiteY35" fmla="*/ 491283 h 1763852"/>
                  <a:gd name="connsiteX36" fmla="*/ 182907 w 1152601"/>
                  <a:gd name="connsiteY36" fmla="*/ 463990 h 1763852"/>
                  <a:gd name="connsiteX37" fmla="*/ 182907 w 1152601"/>
                  <a:gd name="connsiteY37" fmla="*/ 436696 h 1763852"/>
                  <a:gd name="connsiteX38" fmla="*/ 130801 w 1152601"/>
                  <a:gd name="connsiteY38" fmla="*/ 409402 h 1763852"/>
                  <a:gd name="connsiteX39" fmla="*/ 101027 w 1152601"/>
                  <a:gd name="connsiteY39" fmla="*/ 394516 h 1763852"/>
                  <a:gd name="connsiteX40" fmla="*/ 76214 w 1152601"/>
                  <a:gd name="connsiteY40" fmla="*/ 382109 h 1763852"/>
                  <a:gd name="connsiteX41" fmla="*/ 76214 w 1152601"/>
                  <a:gd name="connsiteY41" fmla="*/ 302710 h 1763852"/>
                  <a:gd name="connsiteX42" fmla="*/ 50739 w 1152601"/>
                  <a:gd name="connsiteY42" fmla="*/ 272988 h 1763852"/>
                  <a:gd name="connsiteX43" fmla="*/ 150155 w 1152601"/>
                  <a:gd name="connsiteY43" fmla="*/ 275913 h 1763852"/>
                  <a:gd name="connsiteX44" fmla="*/ 168020 w 1152601"/>
                  <a:gd name="connsiteY44" fmla="*/ 258048 h 1763852"/>
                  <a:gd name="connsiteX45" fmla="*/ 159087 w 1152601"/>
                  <a:gd name="connsiteY45" fmla="*/ 198498 h 1763852"/>
                  <a:gd name="connsiteX46" fmla="*/ 245434 w 1152601"/>
                  <a:gd name="connsiteY46" fmla="*/ 165746 h 1763852"/>
                  <a:gd name="connsiteX47" fmla="*/ 236502 w 1152601"/>
                  <a:gd name="connsiteY47" fmla="*/ 141926 h 1763852"/>
                  <a:gd name="connsiteX48" fmla="*/ 260322 w 1152601"/>
                  <a:gd name="connsiteY48" fmla="*/ 118107 h 1763852"/>
                  <a:gd name="connsiteX49" fmla="*/ 349646 w 1152601"/>
                  <a:gd name="connsiteY49" fmla="*/ 115129 h 1763852"/>
                  <a:gd name="connsiteX50" fmla="*/ 376443 w 1152601"/>
                  <a:gd name="connsiteY50" fmla="*/ 46647 h 1763852"/>
                  <a:gd name="connsiteX51" fmla="*/ 400263 w 1152601"/>
                  <a:gd name="connsiteY51" fmla="*/ 64512 h 1763852"/>
                  <a:gd name="connsiteX52" fmla="*/ 438970 w 1152601"/>
                  <a:gd name="connsiteY52" fmla="*/ 49625 h 1763852"/>
                  <a:gd name="connsiteX53" fmla="*/ 477677 w 1152601"/>
                  <a:gd name="connsiteY53" fmla="*/ 97264 h 1763852"/>
                  <a:gd name="connsiteX54" fmla="*/ 513407 w 1152601"/>
                  <a:gd name="connsiteY54" fmla="*/ 109174 h 1763852"/>
                  <a:gd name="connsiteX55" fmla="*/ 569979 w 1152601"/>
                  <a:gd name="connsiteY55" fmla="*/ 127039 h 1763852"/>
                  <a:gd name="connsiteX56" fmla="*/ 556674 w 1152601"/>
                  <a:gd name="connsiteY56" fmla="*/ 122838 h 1763852"/>
                  <a:gd name="connsiteX57" fmla="*/ 565017 w 1152601"/>
                  <a:gd name="connsiteY57" fmla="*/ 146393 h 1763852"/>
                  <a:gd name="connsiteX58" fmla="*/ 619604 w 1152601"/>
                  <a:gd name="connsiteY58" fmla="*/ 151354 h 1763852"/>
                  <a:gd name="connsiteX59" fmla="*/ 629529 w 1152601"/>
                  <a:gd name="connsiteY59" fmla="*/ 181129 h 1763852"/>
                  <a:gd name="connsiteX60" fmla="*/ 656822 w 1152601"/>
                  <a:gd name="connsiteY60" fmla="*/ 200979 h 1763852"/>
                  <a:gd name="connsiteX61" fmla="*/ 681634 w 1152601"/>
                  <a:gd name="connsiteY61" fmla="*/ 196018 h 1763852"/>
                  <a:gd name="connsiteX62" fmla="*/ 694041 w 1152601"/>
                  <a:gd name="connsiteY62" fmla="*/ 203461 h 1763852"/>
                  <a:gd name="connsiteX63" fmla="*/ 699003 w 1152601"/>
                  <a:gd name="connsiteY63" fmla="*/ 203461 h 1763852"/>
                  <a:gd name="connsiteX64" fmla="*/ 713890 w 1152601"/>
                  <a:gd name="connsiteY64" fmla="*/ 240678 h 1763852"/>
                  <a:gd name="connsiteX65" fmla="*/ 743665 w 1152601"/>
                  <a:gd name="connsiteY65" fmla="*/ 240678 h 1763852"/>
                  <a:gd name="connsiteX66" fmla="*/ 761034 w 1152601"/>
                  <a:gd name="connsiteY66" fmla="*/ 220829 h 1763852"/>
                  <a:gd name="connsiteX67" fmla="*/ 778402 w 1152601"/>
                  <a:gd name="connsiteY67" fmla="*/ 203461 h 1763852"/>
                  <a:gd name="connsiteX68" fmla="*/ 778402 w 1152601"/>
                  <a:gd name="connsiteY68" fmla="*/ 193536 h 1763852"/>
                  <a:gd name="connsiteX69" fmla="*/ 761034 w 1152601"/>
                  <a:gd name="connsiteY69" fmla="*/ 178648 h 1763852"/>
                  <a:gd name="connsiteX70" fmla="*/ 775921 w 1152601"/>
                  <a:gd name="connsiteY70" fmla="*/ 158799 h 1763852"/>
                  <a:gd name="connsiteX71" fmla="*/ 746146 w 1152601"/>
                  <a:gd name="connsiteY71" fmla="*/ 106694 h 1763852"/>
                  <a:gd name="connsiteX72" fmla="*/ 733740 w 1152601"/>
                  <a:gd name="connsiteY72" fmla="*/ 84362 h 1763852"/>
                  <a:gd name="connsiteX73" fmla="*/ 731259 w 1152601"/>
                  <a:gd name="connsiteY73" fmla="*/ 24812 h 1763852"/>
                  <a:gd name="connsiteX74" fmla="*/ 765996 w 1152601"/>
                  <a:gd name="connsiteY74" fmla="*/ 24812 h 1763852"/>
                  <a:gd name="connsiteX75" fmla="*/ 820583 w 1152601"/>
                  <a:gd name="connsiteY75" fmla="*/ 0 h 1763852"/>
                  <a:gd name="connsiteX76" fmla="*/ 882614 w 1152601"/>
                  <a:gd name="connsiteY76" fmla="*/ 17369 h 1763852"/>
                  <a:gd name="connsiteX77" fmla="*/ 899983 w 1152601"/>
                  <a:gd name="connsiteY77" fmla="*/ 42180 h 1763852"/>
                  <a:gd name="connsiteX78" fmla="*/ 947126 w 1152601"/>
                  <a:gd name="connsiteY78" fmla="*/ 81880 h 1763852"/>
                  <a:gd name="connsiteX79" fmla="*/ 962013 w 1152601"/>
                  <a:gd name="connsiteY79" fmla="*/ 153836 h 1763852"/>
                  <a:gd name="connsiteX80" fmla="*/ 1014119 w 1152601"/>
                  <a:gd name="connsiteY80" fmla="*/ 203461 h 1763852"/>
                  <a:gd name="connsiteX81" fmla="*/ 1021563 w 1152601"/>
                  <a:gd name="connsiteY81" fmla="*/ 253085 h 1763852"/>
                  <a:gd name="connsiteX82" fmla="*/ 1041413 w 1152601"/>
                  <a:gd name="connsiteY82" fmla="*/ 270453 h 1763852"/>
                  <a:gd name="connsiteX83" fmla="*/ 1043894 w 1152601"/>
                  <a:gd name="connsiteY83" fmla="*/ 292785 h 1763852"/>
                  <a:gd name="connsiteX84" fmla="*/ 1068706 w 1152601"/>
                  <a:gd name="connsiteY84" fmla="*/ 315117 h 1763852"/>
                  <a:gd name="connsiteX85" fmla="*/ 1046375 w 1152601"/>
                  <a:gd name="connsiteY85" fmla="*/ 342409 h 1763852"/>
                  <a:gd name="connsiteX86" fmla="*/ 1056300 w 1152601"/>
                  <a:gd name="connsiteY86" fmla="*/ 439177 h 1763852"/>
                  <a:gd name="connsiteX87" fmla="*/ 1115850 w 1152601"/>
                  <a:gd name="connsiteY87" fmla="*/ 478876 h 1763852"/>
                  <a:gd name="connsiteX88" fmla="*/ 1150587 w 1152601"/>
                  <a:gd name="connsiteY88" fmla="*/ 506170 h 1763852"/>
                  <a:gd name="connsiteX89" fmla="*/ 1152601 w 1152601"/>
                  <a:gd name="connsiteY89" fmla="*/ 520267 h 1763852"/>
                  <a:gd name="connsiteX90" fmla="*/ 1150587 w 1152601"/>
                  <a:gd name="connsiteY90" fmla="*/ 520065 h 1763852"/>
                  <a:gd name="connsiteX91" fmla="*/ 1085082 w 1152601"/>
                  <a:gd name="connsiteY91" fmla="*/ 523043 h 1763852"/>
                  <a:gd name="connsiteX92" fmla="*/ 1067217 w 1152601"/>
                  <a:gd name="connsiteY92" fmla="*/ 549840 h 1763852"/>
                  <a:gd name="connsiteX93" fmla="*/ 1046375 w 1152601"/>
                  <a:gd name="connsiteY93" fmla="*/ 576637 h 1763852"/>
                  <a:gd name="connsiteX94" fmla="*/ 1046375 w 1152601"/>
                  <a:gd name="connsiteY94" fmla="*/ 588547 h 1763852"/>
                  <a:gd name="connsiteX95" fmla="*/ 1058285 w 1152601"/>
                  <a:gd name="connsiteY95" fmla="*/ 609389 h 1763852"/>
                  <a:gd name="connsiteX96" fmla="*/ 1031487 w 1152601"/>
                  <a:gd name="connsiteY96" fmla="*/ 651074 h 1763852"/>
                  <a:gd name="connsiteX97" fmla="*/ 980870 w 1152601"/>
                  <a:gd name="connsiteY97" fmla="*/ 668939 h 1763852"/>
                  <a:gd name="connsiteX98" fmla="*/ 971938 w 1152601"/>
                  <a:gd name="connsiteY98" fmla="*/ 710624 h 1763852"/>
                  <a:gd name="connsiteX99" fmla="*/ 968960 w 1152601"/>
                  <a:gd name="connsiteY99" fmla="*/ 734443 h 1763852"/>
                  <a:gd name="connsiteX100" fmla="*/ 948118 w 1152601"/>
                  <a:gd name="connsiteY100" fmla="*/ 734443 h 1763852"/>
                  <a:gd name="connsiteX101" fmla="*/ 915366 w 1152601"/>
                  <a:gd name="connsiteY101" fmla="*/ 773150 h 1763852"/>
                  <a:gd name="connsiteX102" fmla="*/ 900479 w 1152601"/>
                  <a:gd name="connsiteY102" fmla="*/ 802925 h 1763852"/>
                  <a:gd name="connsiteX103" fmla="*/ 900479 w 1152601"/>
                  <a:gd name="connsiteY103" fmla="*/ 850565 h 1763852"/>
                  <a:gd name="connsiteX104" fmla="*/ 876659 w 1152601"/>
                  <a:gd name="connsiteY104" fmla="*/ 871407 h 1763852"/>
                  <a:gd name="connsiteX105" fmla="*/ 820087 w 1152601"/>
                  <a:gd name="connsiteY105" fmla="*/ 859497 h 1763852"/>
                  <a:gd name="connsiteX106" fmla="*/ 799244 w 1152601"/>
                  <a:gd name="connsiteY106" fmla="*/ 901182 h 1763852"/>
                  <a:gd name="connsiteX107" fmla="*/ 778402 w 1152601"/>
                  <a:gd name="connsiteY107" fmla="*/ 910114 h 1763852"/>
                  <a:gd name="connsiteX108" fmla="*/ 781379 w 1152601"/>
                  <a:gd name="connsiteY108" fmla="*/ 948821 h 1763852"/>
                  <a:gd name="connsiteX109" fmla="*/ 769470 w 1152601"/>
                  <a:gd name="connsiteY109" fmla="*/ 975619 h 1763852"/>
                  <a:gd name="connsiteX110" fmla="*/ 778402 w 1152601"/>
                  <a:gd name="connsiteY110" fmla="*/ 1038145 h 1763852"/>
                  <a:gd name="connsiteX111" fmla="*/ 781379 w 1152601"/>
                  <a:gd name="connsiteY111" fmla="*/ 1073875 h 1763852"/>
                  <a:gd name="connsiteX112" fmla="*/ 799244 w 1152601"/>
                  <a:gd name="connsiteY112" fmla="*/ 1121515 h 1763852"/>
                  <a:gd name="connsiteX113" fmla="*/ 826042 w 1152601"/>
                  <a:gd name="connsiteY113" fmla="*/ 1124492 h 1763852"/>
                  <a:gd name="connsiteX114" fmla="*/ 852839 w 1152601"/>
                  <a:gd name="connsiteY114" fmla="*/ 1178087 h 1763852"/>
                  <a:gd name="connsiteX115" fmla="*/ 867726 w 1152601"/>
                  <a:gd name="connsiteY115" fmla="*/ 1201906 h 1763852"/>
                  <a:gd name="connsiteX116" fmla="*/ 882614 w 1152601"/>
                  <a:gd name="connsiteY116" fmla="*/ 1222749 h 1763852"/>
                  <a:gd name="connsiteX117" fmla="*/ 870704 w 1152601"/>
                  <a:gd name="connsiteY117" fmla="*/ 1273366 h 1763852"/>
                  <a:gd name="connsiteX118" fmla="*/ 852839 w 1152601"/>
                  <a:gd name="connsiteY118" fmla="*/ 1297186 h 1763852"/>
                  <a:gd name="connsiteX119" fmla="*/ 823064 w 1152601"/>
                  <a:gd name="connsiteY119" fmla="*/ 1294208 h 1763852"/>
                  <a:gd name="connsiteX120" fmla="*/ 823064 w 1152601"/>
                  <a:gd name="connsiteY120" fmla="*/ 1315050 h 1763852"/>
                  <a:gd name="connsiteX121" fmla="*/ 808177 w 1152601"/>
                  <a:gd name="connsiteY121" fmla="*/ 1335893 h 1763852"/>
                  <a:gd name="connsiteX122" fmla="*/ 829019 w 1152601"/>
                  <a:gd name="connsiteY122" fmla="*/ 1353758 h 1763852"/>
                  <a:gd name="connsiteX123" fmla="*/ 843906 w 1152601"/>
                  <a:gd name="connsiteY123" fmla="*/ 1389487 h 1763852"/>
                  <a:gd name="connsiteX124" fmla="*/ 861771 w 1152601"/>
                  <a:gd name="connsiteY124" fmla="*/ 1410330 h 1763852"/>
                  <a:gd name="connsiteX125" fmla="*/ 870704 w 1152601"/>
                  <a:gd name="connsiteY125" fmla="*/ 1437127 h 1763852"/>
                  <a:gd name="connsiteX126" fmla="*/ 869088 w 1152601"/>
                  <a:gd name="connsiteY126" fmla="*/ 1456512 h 1763852"/>
                  <a:gd name="connsiteX127" fmla="*/ 586775 w 1152601"/>
                  <a:gd name="connsiteY127" fmla="*/ 1763852 h 1763852"/>
                  <a:gd name="connsiteX0" fmla="*/ 0 w 1152601"/>
                  <a:gd name="connsiteY0" fmla="*/ 1456512 h 1763852"/>
                  <a:gd name="connsiteX1" fmla="*/ 6740 w 1152601"/>
                  <a:gd name="connsiteY1" fmla="*/ 1409337 h 1763852"/>
                  <a:gd name="connsiteX2" fmla="*/ 36515 w 1152601"/>
                  <a:gd name="connsiteY2" fmla="*/ 1379562 h 1763852"/>
                  <a:gd name="connsiteX3" fmla="*/ 76214 w 1152601"/>
                  <a:gd name="connsiteY3" fmla="*/ 1349788 h 1763852"/>
                  <a:gd name="connsiteX4" fmla="*/ 86139 w 1152601"/>
                  <a:gd name="connsiteY4" fmla="*/ 1307608 h 1763852"/>
                  <a:gd name="connsiteX5" fmla="*/ 140726 w 1152601"/>
                  <a:gd name="connsiteY5" fmla="*/ 1270388 h 1763852"/>
                  <a:gd name="connsiteX6" fmla="*/ 125839 w 1152601"/>
                  <a:gd name="connsiteY6" fmla="*/ 1240614 h 1763852"/>
                  <a:gd name="connsiteX7" fmla="*/ 165539 w 1152601"/>
                  <a:gd name="connsiteY7" fmla="*/ 1183545 h 1763852"/>
                  <a:gd name="connsiteX8" fmla="*/ 158095 w 1152601"/>
                  <a:gd name="connsiteY8" fmla="*/ 1176102 h 1763852"/>
                  <a:gd name="connsiteX9" fmla="*/ 242457 w 1152601"/>
                  <a:gd name="connsiteY9" fmla="*/ 1086778 h 1763852"/>
                  <a:gd name="connsiteX10" fmla="*/ 237494 w 1152601"/>
                  <a:gd name="connsiteY10" fmla="*/ 1032191 h 1763852"/>
                  <a:gd name="connsiteX11" fmla="*/ 212682 w 1152601"/>
                  <a:gd name="connsiteY11" fmla="*/ 992491 h 1763852"/>
                  <a:gd name="connsiteX12" fmla="*/ 232532 w 1152601"/>
                  <a:gd name="connsiteY12" fmla="*/ 982566 h 1763852"/>
                  <a:gd name="connsiteX13" fmla="*/ 202757 w 1152601"/>
                  <a:gd name="connsiteY13" fmla="*/ 932941 h 1763852"/>
                  <a:gd name="connsiteX14" fmla="*/ 222607 w 1152601"/>
                  <a:gd name="connsiteY14" fmla="*/ 913092 h 1763852"/>
                  <a:gd name="connsiteX15" fmla="*/ 351631 w 1152601"/>
                  <a:gd name="connsiteY15" fmla="*/ 811362 h 1763852"/>
                  <a:gd name="connsiteX16" fmla="*/ 331781 w 1152601"/>
                  <a:gd name="connsiteY16" fmla="*/ 798955 h 1763852"/>
                  <a:gd name="connsiteX17" fmla="*/ 279675 w 1152601"/>
                  <a:gd name="connsiteY17" fmla="*/ 801437 h 1763852"/>
                  <a:gd name="connsiteX18" fmla="*/ 215163 w 1152601"/>
                  <a:gd name="connsiteY18" fmla="*/ 818805 h 1763852"/>
                  <a:gd name="connsiteX19" fmla="*/ 108470 w 1152601"/>
                  <a:gd name="connsiteY19" fmla="*/ 843617 h 1763852"/>
                  <a:gd name="connsiteX20" fmla="*/ 103508 w 1152601"/>
                  <a:gd name="connsiteY20" fmla="*/ 868430 h 1763852"/>
                  <a:gd name="connsiteX21" fmla="*/ 93583 w 1152601"/>
                  <a:gd name="connsiteY21" fmla="*/ 908129 h 1763852"/>
                  <a:gd name="connsiteX22" fmla="*/ 43958 w 1152601"/>
                  <a:gd name="connsiteY22" fmla="*/ 915572 h 1763852"/>
                  <a:gd name="connsiteX23" fmla="*/ 56364 w 1152601"/>
                  <a:gd name="connsiteY23" fmla="*/ 875872 h 1763852"/>
                  <a:gd name="connsiteX24" fmla="*/ 34033 w 1152601"/>
                  <a:gd name="connsiteY24" fmla="*/ 851062 h 1763852"/>
                  <a:gd name="connsiteX25" fmla="*/ 56364 w 1152601"/>
                  <a:gd name="connsiteY25" fmla="*/ 833692 h 1763852"/>
                  <a:gd name="connsiteX26" fmla="*/ 93583 w 1152601"/>
                  <a:gd name="connsiteY26" fmla="*/ 803918 h 1763852"/>
                  <a:gd name="connsiteX27" fmla="*/ 143207 w 1152601"/>
                  <a:gd name="connsiteY27" fmla="*/ 786548 h 1763852"/>
                  <a:gd name="connsiteX28" fmla="*/ 205238 w 1152601"/>
                  <a:gd name="connsiteY28" fmla="*/ 751813 h 1763852"/>
                  <a:gd name="connsiteX29" fmla="*/ 239975 w 1152601"/>
                  <a:gd name="connsiteY29" fmla="*/ 707149 h 1763852"/>
                  <a:gd name="connsiteX30" fmla="*/ 279675 w 1152601"/>
                  <a:gd name="connsiteY30" fmla="*/ 674894 h 1763852"/>
                  <a:gd name="connsiteX31" fmla="*/ 282156 w 1152601"/>
                  <a:gd name="connsiteY31" fmla="*/ 602939 h 1763852"/>
                  <a:gd name="connsiteX32" fmla="*/ 299525 w 1152601"/>
                  <a:gd name="connsiteY32" fmla="*/ 580607 h 1763852"/>
                  <a:gd name="connsiteX33" fmla="*/ 232532 w 1152601"/>
                  <a:gd name="connsiteY33" fmla="*/ 491283 h 1763852"/>
                  <a:gd name="connsiteX34" fmla="*/ 192832 w 1152601"/>
                  <a:gd name="connsiteY34" fmla="*/ 491283 h 1763852"/>
                  <a:gd name="connsiteX35" fmla="*/ 182907 w 1152601"/>
                  <a:gd name="connsiteY35" fmla="*/ 463990 h 1763852"/>
                  <a:gd name="connsiteX36" fmla="*/ 182907 w 1152601"/>
                  <a:gd name="connsiteY36" fmla="*/ 436696 h 1763852"/>
                  <a:gd name="connsiteX37" fmla="*/ 130801 w 1152601"/>
                  <a:gd name="connsiteY37" fmla="*/ 409402 h 1763852"/>
                  <a:gd name="connsiteX38" fmla="*/ 101027 w 1152601"/>
                  <a:gd name="connsiteY38" fmla="*/ 394516 h 1763852"/>
                  <a:gd name="connsiteX39" fmla="*/ 76214 w 1152601"/>
                  <a:gd name="connsiteY39" fmla="*/ 382109 h 1763852"/>
                  <a:gd name="connsiteX40" fmla="*/ 76214 w 1152601"/>
                  <a:gd name="connsiteY40" fmla="*/ 302710 h 1763852"/>
                  <a:gd name="connsiteX41" fmla="*/ 50739 w 1152601"/>
                  <a:gd name="connsiteY41" fmla="*/ 272988 h 1763852"/>
                  <a:gd name="connsiteX42" fmla="*/ 150155 w 1152601"/>
                  <a:gd name="connsiteY42" fmla="*/ 275913 h 1763852"/>
                  <a:gd name="connsiteX43" fmla="*/ 168020 w 1152601"/>
                  <a:gd name="connsiteY43" fmla="*/ 258048 h 1763852"/>
                  <a:gd name="connsiteX44" fmla="*/ 159087 w 1152601"/>
                  <a:gd name="connsiteY44" fmla="*/ 198498 h 1763852"/>
                  <a:gd name="connsiteX45" fmla="*/ 245434 w 1152601"/>
                  <a:gd name="connsiteY45" fmla="*/ 165746 h 1763852"/>
                  <a:gd name="connsiteX46" fmla="*/ 236502 w 1152601"/>
                  <a:gd name="connsiteY46" fmla="*/ 141926 h 1763852"/>
                  <a:gd name="connsiteX47" fmla="*/ 260322 w 1152601"/>
                  <a:gd name="connsiteY47" fmla="*/ 118107 h 1763852"/>
                  <a:gd name="connsiteX48" fmla="*/ 349646 w 1152601"/>
                  <a:gd name="connsiteY48" fmla="*/ 115129 h 1763852"/>
                  <a:gd name="connsiteX49" fmla="*/ 376443 w 1152601"/>
                  <a:gd name="connsiteY49" fmla="*/ 46647 h 1763852"/>
                  <a:gd name="connsiteX50" fmla="*/ 400263 w 1152601"/>
                  <a:gd name="connsiteY50" fmla="*/ 64512 h 1763852"/>
                  <a:gd name="connsiteX51" fmla="*/ 438970 w 1152601"/>
                  <a:gd name="connsiteY51" fmla="*/ 49625 h 1763852"/>
                  <a:gd name="connsiteX52" fmla="*/ 477677 w 1152601"/>
                  <a:gd name="connsiteY52" fmla="*/ 97264 h 1763852"/>
                  <a:gd name="connsiteX53" fmla="*/ 513407 w 1152601"/>
                  <a:gd name="connsiteY53" fmla="*/ 109174 h 1763852"/>
                  <a:gd name="connsiteX54" fmla="*/ 569979 w 1152601"/>
                  <a:gd name="connsiteY54" fmla="*/ 127039 h 1763852"/>
                  <a:gd name="connsiteX55" fmla="*/ 556674 w 1152601"/>
                  <a:gd name="connsiteY55" fmla="*/ 122838 h 1763852"/>
                  <a:gd name="connsiteX56" fmla="*/ 565017 w 1152601"/>
                  <a:gd name="connsiteY56" fmla="*/ 146393 h 1763852"/>
                  <a:gd name="connsiteX57" fmla="*/ 619604 w 1152601"/>
                  <a:gd name="connsiteY57" fmla="*/ 151354 h 1763852"/>
                  <a:gd name="connsiteX58" fmla="*/ 629529 w 1152601"/>
                  <a:gd name="connsiteY58" fmla="*/ 181129 h 1763852"/>
                  <a:gd name="connsiteX59" fmla="*/ 656822 w 1152601"/>
                  <a:gd name="connsiteY59" fmla="*/ 200979 h 1763852"/>
                  <a:gd name="connsiteX60" fmla="*/ 681634 w 1152601"/>
                  <a:gd name="connsiteY60" fmla="*/ 196018 h 1763852"/>
                  <a:gd name="connsiteX61" fmla="*/ 694041 w 1152601"/>
                  <a:gd name="connsiteY61" fmla="*/ 203461 h 1763852"/>
                  <a:gd name="connsiteX62" fmla="*/ 699003 w 1152601"/>
                  <a:gd name="connsiteY62" fmla="*/ 203461 h 1763852"/>
                  <a:gd name="connsiteX63" fmla="*/ 713890 w 1152601"/>
                  <a:gd name="connsiteY63" fmla="*/ 240678 h 1763852"/>
                  <a:gd name="connsiteX64" fmla="*/ 743665 w 1152601"/>
                  <a:gd name="connsiteY64" fmla="*/ 240678 h 1763852"/>
                  <a:gd name="connsiteX65" fmla="*/ 761034 w 1152601"/>
                  <a:gd name="connsiteY65" fmla="*/ 220829 h 1763852"/>
                  <a:gd name="connsiteX66" fmla="*/ 778402 w 1152601"/>
                  <a:gd name="connsiteY66" fmla="*/ 203461 h 1763852"/>
                  <a:gd name="connsiteX67" fmla="*/ 778402 w 1152601"/>
                  <a:gd name="connsiteY67" fmla="*/ 193536 h 1763852"/>
                  <a:gd name="connsiteX68" fmla="*/ 761034 w 1152601"/>
                  <a:gd name="connsiteY68" fmla="*/ 178648 h 1763852"/>
                  <a:gd name="connsiteX69" fmla="*/ 775921 w 1152601"/>
                  <a:gd name="connsiteY69" fmla="*/ 158799 h 1763852"/>
                  <a:gd name="connsiteX70" fmla="*/ 746146 w 1152601"/>
                  <a:gd name="connsiteY70" fmla="*/ 106694 h 1763852"/>
                  <a:gd name="connsiteX71" fmla="*/ 733740 w 1152601"/>
                  <a:gd name="connsiteY71" fmla="*/ 84362 h 1763852"/>
                  <a:gd name="connsiteX72" fmla="*/ 731259 w 1152601"/>
                  <a:gd name="connsiteY72" fmla="*/ 24812 h 1763852"/>
                  <a:gd name="connsiteX73" fmla="*/ 765996 w 1152601"/>
                  <a:gd name="connsiteY73" fmla="*/ 24812 h 1763852"/>
                  <a:gd name="connsiteX74" fmla="*/ 820583 w 1152601"/>
                  <a:gd name="connsiteY74" fmla="*/ 0 h 1763852"/>
                  <a:gd name="connsiteX75" fmla="*/ 882614 w 1152601"/>
                  <a:gd name="connsiteY75" fmla="*/ 17369 h 1763852"/>
                  <a:gd name="connsiteX76" fmla="*/ 899983 w 1152601"/>
                  <a:gd name="connsiteY76" fmla="*/ 42180 h 1763852"/>
                  <a:gd name="connsiteX77" fmla="*/ 947126 w 1152601"/>
                  <a:gd name="connsiteY77" fmla="*/ 81880 h 1763852"/>
                  <a:gd name="connsiteX78" fmla="*/ 962013 w 1152601"/>
                  <a:gd name="connsiteY78" fmla="*/ 153836 h 1763852"/>
                  <a:gd name="connsiteX79" fmla="*/ 1014119 w 1152601"/>
                  <a:gd name="connsiteY79" fmla="*/ 203461 h 1763852"/>
                  <a:gd name="connsiteX80" fmla="*/ 1021563 w 1152601"/>
                  <a:gd name="connsiteY80" fmla="*/ 253085 h 1763852"/>
                  <a:gd name="connsiteX81" fmla="*/ 1041413 w 1152601"/>
                  <a:gd name="connsiteY81" fmla="*/ 270453 h 1763852"/>
                  <a:gd name="connsiteX82" fmla="*/ 1043894 w 1152601"/>
                  <a:gd name="connsiteY82" fmla="*/ 292785 h 1763852"/>
                  <a:gd name="connsiteX83" fmla="*/ 1068706 w 1152601"/>
                  <a:gd name="connsiteY83" fmla="*/ 315117 h 1763852"/>
                  <a:gd name="connsiteX84" fmla="*/ 1046375 w 1152601"/>
                  <a:gd name="connsiteY84" fmla="*/ 342409 h 1763852"/>
                  <a:gd name="connsiteX85" fmla="*/ 1056300 w 1152601"/>
                  <a:gd name="connsiteY85" fmla="*/ 439177 h 1763852"/>
                  <a:gd name="connsiteX86" fmla="*/ 1115850 w 1152601"/>
                  <a:gd name="connsiteY86" fmla="*/ 478876 h 1763852"/>
                  <a:gd name="connsiteX87" fmla="*/ 1150587 w 1152601"/>
                  <a:gd name="connsiteY87" fmla="*/ 506170 h 1763852"/>
                  <a:gd name="connsiteX88" fmla="*/ 1152601 w 1152601"/>
                  <a:gd name="connsiteY88" fmla="*/ 520267 h 1763852"/>
                  <a:gd name="connsiteX89" fmla="*/ 1150587 w 1152601"/>
                  <a:gd name="connsiteY89" fmla="*/ 520065 h 1763852"/>
                  <a:gd name="connsiteX90" fmla="*/ 1085082 w 1152601"/>
                  <a:gd name="connsiteY90" fmla="*/ 523043 h 1763852"/>
                  <a:gd name="connsiteX91" fmla="*/ 1067217 w 1152601"/>
                  <a:gd name="connsiteY91" fmla="*/ 549840 h 1763852"/>
                  <a:gd name="connsiteX92" fmla="*/ 1046375 w 1152601"/>
                  <a:gd name="connsiteY92" fmla="*/ 576637 h 1763852"/>
                  <a:gd name="connsiteX93" fmla="*/ 1046375 w 1152601"/>
                  <a:gd name="connsiteY93" fmla="*/ 588547 h 1763852"/>
                  <a:gd name="connsiteX94" fmla="*/ 1058285 w 1152601"/>
                  <a:gd name="connsiteY94" fmla="*/ 609389 h 1763852"/>
                  <a:gd name="connsiteX95" fmla="*/ 1031487 w 1152601"/>
                  <a:gd name="connsiteY95" fmla="*/ 651074 h 1763852"/>
                  <a:gd name="connsiteX96" fmla="*/ 980870 w 1152601"/>
                  <a:gd name="connsiteY96" fmla="*/ 668939 h 1763852"/>
                  <a:gd name="connsiteX97" fmla="*/ 971938 w 1152601"/>
                  <a:gd name="connsiteY97" fmla="*/ 710624 h 1763852"/>
                  <a:gd name="connsiteX98" fmla="*/ 968960 w 1152601"/>
                  <a:gd name="connsiteY98" fmla="*/ 734443 h 1763852"/>
                  <a:gd name="connsiteX99" fmla="*/ 948118 w 1152601"/>
                  <a:gd name="connsiteY99" fmla="*/ 734443 h 1763852"/>
                  <a:gd name="connsiteX100" fmla="*/ 915366 w 1152601"/>
                  <a:gd name="connsiteY100" fmla="*/ 773150 h 1763852"/>
                  <a:gd name="connsiteX101" fmla="*/ 900479 w 1152601"/>
                  <a:gd name="connsiteY101" fmla="*/ 802925 h 1763852"/>
                  <a:gd name="connsiteX102" fmla="*/ 900479 w 1152601"/>
                  <a:gd name="connsiteY102" fmla="*/ 850565 h 1763852"/>
                  <a:gd name="connsiteX103" fmla="*/ 876659 w 1152601"/>
                  <a:gd name="connsiteY103" fmla="*/ 871407 h 1763852"/>
                  <a:gd name="connsiteX104" fmla="*/ 820087 w 1152601"/>
                  <a:gd name="connsiteY104" fmla="*/ 859497 h 1763852"/>
                  <a:gd name="connsiteX105" fmla="*/ 799244 w 1152601"/>
                  <a:gd name="connsiteY105" fmla="*/ 901182 h 1763852"/>
                  <a:gd name="connsiteX106" fmla="*/ 778402 w 1152601"/>
                  <a:gd name="connsiteY106" fmla="*/ 910114 h 1763852"/>
                  <a:gd name="connsiteX107" fmla="*/ 781379 w 1152601"/>
                  <a:gd name="connsiteY107" fmla="*/ 948821 h 1763852"/>
                  <a:gd name="connsiteX108" fmla="*/ 769470 w 1152601"/>
                  <a:gd name="connsiteY108" fmla="*/ 975619 h 1763852"/>
                  <a:gd name="connsiteX109" fmla="*/ 778402 w 1152601"/>
                  <a:gd name="connsiteY109" fmla="*/ 1038145 h 1763852"/>
                  <a:gd name="connsiteX110" fmla="*/ 781379 w 1152601"/>
                  <a:gd name="connsiteY110" fmla="*/ 1073875 h 1763852"/>
                  <a:gd name="connsiteX111" fmla="*/ 799244 w 1152601"/>
                  <a:gd name="connsiteY111" fmla="*/ 1121515 h 1763852"/>
                  <a:gd name="connsiteX112" fmla="*/ 826042 w 1152601"/>
                  <a:gd name="connsiteY112" fmla="*/ 1124492 h 1763852"/>
                  <a:gd name="connsiteX113" fmla="*/ 852839 w 1152601"/>
                  <a:gd name="connsiteY113" fmla="*/ 1178087 h 1763852"/>
                  <a:gd name="connsiteX114" fmla="*/ 867726 w 1152601"/>
                  <a:gd name="connsiteY114" fmla="*/ 1201906 h 1763852"/>
                  <a:gd name="connsiteX115" fmla="*/ 882614 w 1152601"/>
                  <a:gd name="connsiteY115" fmla="*/ 1222749 h 1763852"/>
                  <a:gd name="connsiteX116" fmla="*/ 870704 w 1152601"/>
                  <a:gd name="connsiteY116" fmla="*/ 1273366 h 1763852"/>
                  <a:gd name="connsiteX117" fmla="*/ 852839 w 1152601"/>
                  <a:gd name="connsiteY117" fmla="*/ 1297186 h 1763852"/>
                  <a:gd name="connsiteX118" fmla="*/ 823064 w 1152601"/>
                  <a:gd name="connsiteY118" fmla="*/ 1294208 h 1763852"/>
                  <a:gd name="connsiteX119" fmla="*/ 823064 w 1152601"/>
                  <a:gd name="connsiteY119" fmla="*/ 1315050 h 1763852"/>
                  <a:gd name="connsiteX120" fmla="*/ 808177 w 1152601"/>
                  <a:gd name="connsiteY120" fmla="*/ 1335893 h 1763852"/>
                  <a:gd name="connsiteX121" fmla="*/ 829019 w 1152601"/>
                  <a:gd name="connsiteY121" fmla="*/ 1353758 h 1763852"/>
                  <a:gd name="connsiteX122" fmla="*/ 843906 w 1152601"/>
                  <a:gd name="connsiteY122" fmla="*/ 1389487 h 1763852"/>
                  <a:gd name="connsiteX123" fmla="*/ 861771 w 1152601"/>
                  <a:gd name="connsiteY123" fmla="*/ 1410330 h 1763852"/>
                  <a:gd name="connsiteX124" fmla="*/ 870704 w 1152601"/>
                  <a:gd name="connsiteY124" fmla="*/ 1437127 h 1763852"/>
                  <a:gd name="connsiteX125" fmla="*/ 869088 w 1152601"/>
                  <a:gd name="connsiteY125" fmla="*/ 1456512 h 1763852"/>
                  <a:gd name="connsiteX126" fmla="*/ 586775 w 1152601"/>
                  <a:gd name="connsiteY126" fmla="*/ 1763852 h 1763852"/>
                  <a:gd name="connsiteX0" fmla="*/ 0 w 1152601"/>
                  <a:gd name="connsiteY0" fmla="*/ 1456512 h 1456512"/>
                  <a:gd name="connsiteX1" fmla="*/ 6740 w 1152601"/>
                  <a:gd name="connsiteY1" fmla="*/ 1409337 h 1456512"/>
                  <a:gd name="connsiteX2" fmla="*/ 36515 w 1152601"/>
                  <a:gd name="connsiteY2" fmla="*/ 1379562 h 1456512"/>
                  <a:gd name="connsiteX3" fmla="*/ 76214 w 1152601"/>
                  <a:gd name="connsiteY3" fmla="*/ 1349788 h 1456512"/>
                  <a:gd name="connsiteX4" fmla="*/ 86139 w 1152601"/>
                  <a:gd name="connsiteY4" fmla="*/ 1307608 h 1456512"/>
                  <a:gd name="connsiteX5" fmla="*/ 140726 w 1152601"/>
                  <a:gd name="connsiteY5" fmla="*/ 1270388 h 1456512"/>
                  <a:gd name="connsiteX6" fmla="*/ 125839 w 1152601"/>
                  <a:gd name="connsiteY6" fmla="*/ 1240614 h 1456512"/>
                  <a:gd name="connsiteX7" fmla="*/ 165539 w 1152601"/>
                  <a:gd name="connsiteY7" fmla="*/ 1183545 h 1456512"/>
                  <a:gd name="connsiteX8" fmla="*/ 158095 w 1152601"/>
                  <a:gd name="connsiteY8" fmla="*/ 1176102 h 1456512"/>
                  <a:gd name="connsiteX9" fmla="*/ 242457 w 1152601"/>
                  <a:gd name="connsiteY9" fmla="*/ 1086778 h 1456512"/>
                  <a:gd name="connsiteX10" fmla="*/ 237494 w 1152601"/>
                  <a:gd name="connsiteY10" fmla="*/ 1032191 h 1456512"/>
                  <a:gd name="connsiteX11" fmla="*/ 212682 w 1152601"/>
                  <a:gd name="connsiteY11" fmla="*/ 992491 h 1456512"/>
                  <a:gd name="connsiteX12" fmla="*/ 232532 w 1152601"/>
                  <a:gd name="connsiteY12" fmla="*/ 982566 h 1456512"/>
                  <a:gd name="connsiteX13" fmla="*/ 202757 w 1152601"/>
                  <a:gd name="connsiteY13" fmla="*/ 932941 h 1456512"/>
                  <a:gd name="connsiteX14" fmla="*/ 222607 w 1152601"/>
                  <a:gd name="connsiteY14" fmla="*/ 913092 h 1456512"/>
                  <a:gd name="connsiteX15" fmla="*/ 351631 w 1152601"/>
                  <a:gd name="connsiteY15" fmla="*/ 811362 h 1456512"/>
                  <a:gd name="connsiteX16" fmla="*/ 331781 w 1152601"/>
                  <a:gd name="connsiteY16" fmla="*/ 798955 h 1456512"/>
                  <a:gd name="connsiteX17" fmla="*/ 279675 w 1152601"/>
                  <a:gd name="connsiteY17" fmla="*/ 801437 h 1456512"/>
                  <a:gd name="connsiteX18" fmla="*/ 215163 w 1152601"/>
                  <a:gd name="connsiteY18" fmla="*/ 818805 h 1456512"/>
                  <a:gd name="connsiteX19" fmla="*/ 108470 w 1152601"/>
                  <a:gd name="connsiteY19" fmla="*/ 843617 h 1456512"/>
                  <a:gd name="connsiteX20" fmla="*/ 103508 w 1152601"/>
                  <a:gd name="connsiteY20" fmla="*/ 868430 h 1456512"/>
                  <a:gd name="connsiteX21" fmla="*/ 93583 w 1152601"/>
                  <a:gd name="connsiteY21" fmla="*/ 908129 h 1456512"/>
                  <a:gd name="connsiteX22" fmla="*/ 43958 w 1152601"/>
                  <a:gd name="connsiteY22" fmla="*/ 915572 h 1456512"/>
                  <a:gd name="connsiteX23" fmla="*/ 56364 w 1152601"/>
                  <a:gd name="connsiteY23" fmla="*/ 875872 h 1456512"/>
                  <a:gd name="connsiteX24" fmla="*/ 34033 w 1152601"/>
                  <a:gd name="connsiteY24" fmla="*/ 851062 h 1456512"/>
                  <a:gd name="connsiteX25" fmla="*/ 56364 w 1152601"/>
                  <a:gd name="connsiteY25" fmla="*/ 833692 h 1456512"/>
                  <a:gd name="connsiteX26" fmla="*/ 93583 w 1152601"/>
                  <a:gd name="connsiteY26" fmla="*/ 803918 h 1456512"/>
                  <a:gd name="connsiteX27" fmla="*/ 143207 w 1152601"/>
                  <a:gd name="connsiteY27" fmla="*/ 786548 h 1456512"/>
                  <a:gd name="connsiteX28" fmla="*/ 205238 w 1152601"/>
                  <a:gd name="connsiteY28" fmla="*/ 751813 h 1456512"/>
                  <a:gd name="connsiteX29" fmla="*/ 239975 w 1152601"/>
                  <a:gd name="connsiteY29" fmla="*/ 707149 h 1456512"/>
                  <a:gd name="connsiteX30" fmla="*/ 279675 w 1152601"/>
                  <a:gd name="connsiteY30" fmla="*/ 674894 h 1456512"/>
                  <a:gd name="connsiteX31" fmla="*/ 282156 w 1152601"/>
                  <a:gd name="connsiteY31" fmla="*/ 602939 h 1456512"/>
                  <a:gd name="connsiteX32" fmla="*/ 299525 w 1152601"/>
                  <a:gd name="connsiteY32" fmla="*/ 580607 h 1456512"/>
                  <a:gd name="connsiteX33" fmla="*/ 232532 w 1152601"/>
                  <a:gd name="connsiteY33" fmla="*/ 491283 h 1456512"/>
                  <a:gd name="connsiteX34" fmla="*/ 192832 w 1152601"/>
                  <a:gd name="connsiteY34" fmla="*/ 491283 h 1456512"/>
                  <a:gd name="connsiteX35" fmla="*/ 182907 w 1152601"/>
                  <a:gd name="connsiteY35" fmla="*/ 463990 h 1456512"/>
                  <a:gd name="connsiteX36" fmla="*/ 182907 w 1152601"/>
                  <a:gd name="connsiteY36" fmla="*/ 436696 h 1456512"/>
                  <a:gd name="connsiteX37" fmla="*/ 130801 w 1152601"/>
                  <a:gd name="connsiteY37" fmla="*/ 409402 h 1456512"/>
                  <a:gd name="connsiteX38" fmla="*/ 101027 w 1152601"/>
                  <a:gd name="connsiteY38" fmla="*/ 394516 h 1456512"/>
                  <a:gd name="connsiteX39" fmla="*/ 76214 w 1152601"/>
                  <a:gd name="connsiteY39" fmla="*/ 382109 h 1456512"/>
                  <a:gd name="connsiteX40" fmla="*/ 76214 w 1152601"/>
                  <a:gd name="connsiteY40" fmla="*/ 302710 h 1456512"/>
                  <a:gd name="connsiteX41" fmla="*/ 50739 w 1152601"/>
                  <a:gd name="connsiteY41" fmla="*/ 272988 h 1456512"/>
                  <a:gd name="connsiteX42" fmla="*/ 150155 w 1152601"/>
                  <a:gd name="connsiteY42" fmla="*/ 275913 h 1456512"/>
                  <a:gd name="connsiteX43" fmla="*/ 168020 w 1152601"/>
                  <a:gd name="connsiteY43" fmla="*/ 258048 h 1456512"/>
                  <a:gd name="connsiteX44" fmla="*/ 159087 w 1152601"/>
                  <a:gd name="connsiteY44" fmla="*/ 198498 h 1456512"/>
                  <a:gd name="connsiteX45" fmla="*/ 245434 w 1152601"/>
                  <a:gd name="connsiteY45" fmla="*/ 165746 h 1456512"/>
                  <a:gd name="connsiteX46" fmla="*/ 236502 w 1152601"/>
                  <a:gd name="connsiteY46" fmla="*/ 141926 h 1456512"/>
                  <a:gd name="connsiteX47" fmla="*/ 260322 w 1152601"/>
                  <a:gd name="connsiteY47" fmla="*/ 118107 h 1456512"/>
                  <a:gd name="connsiteX48" fmla="*/ 349646 w 1152601"/>
                  <a:gd name="connsiteY48" fmla="*/ 115129 h 1456512"/>
                  <a:gd name="connsiteX49" fmla="*/ 376443 w 1152601"/>
                  <a:gd name="connsiteY49" fmla="*/ 46647 h 1456512"/>
                  <a:gd name="connsiteX50" fmla="*/ 400263 w 1152601"/>
                  <a:gd name="connsiteY50" fmla="*/ 64512 h 1456512"/>
                  <a:gd name="connsiteX51" fmla="*/ 438970 w 1152601"/>
                  <a:gd name="connsiteY51" fmla="*/ 49625 h 1456512"/>
                  <a:gd name="connsiteX52" fmla="*/ 477677 w 1152601"/>
                  <a:gd name="connsiteY52" fmla="*/ 97264 h 1456512"/>
                  <a:gd name="connsiteX53" fmla="*/ 513407 w 1152601"/>
                  <a:gd name="connsiteY53" fmla="*/ 109174 h 1456512"/>
                  <a:gd name="connsiteX54" fmla="*/ 569979 w 1152601"/>
                  <a:gd name="connsiteY54" fmla="*/ 127039 h 1456512"/>
                  <a:gd name="connsiteX55" fmla="*/ 556674 w 1152601"/>
                  <a:gd name="connsiteY55" fmla="*/ 122838 h 1456512"/>
                  <a:gd name="connsiteX56" fmla="*/ 565017 w 1152601"/>
                  <a:gd name="connsiteY56" fmla="*/ 146393 h 1456512"/>
                  <a:gd name="connsiteX57" fmla="*/ 619604 w 1152601"/>
                  <a:gd name="connsiteY57" fmla="*/ 151354 h 1456512"/>
                  <a:gd name="connsiteX58" fmla="*/ 629529 w 1152601"/>
                  <a:gd name="connsiteY58" fmla="*/ 181129 h 1456512"/>
                  <a:gd name="connsiteX59" fmla="*/ 656822 w 1152601"/>
                  <a:gd name="connsiteY59" fmla="*/ 200979 h 1456512"/>
                  <a:gd name="connsiteX60" fmla="*/ 681634 w 1152601"/>
                  <a:gd name="connsiteY60" fmla="*/ 196018 h 1456512"/>
                  <a:gd name="connsiteX61" fmla="*/ 694041 w 1152601"/>
                  <a:gd name="connsiteY61" fmla="*/ 203461 h 1456512"/>
                  <a:gd name="connsiteX62" fmla="*/ 699003 w 1152601"/>
                  <a:gd name="connsiteY62" fmla="*/ 203461 h 1456512"/>
                  <a:gd name="connsiteX63" fmla="*/ 713890 w 1152601"/>
                  <a:gd name="connsiteY63" fmla="*/ 240678 h 1456512"/>
                  <a:gd name="connsiteX64" fmla="*/ 743665 w 1152601"/>
                  <a:gd name="connsiteY64" fmla="*/ 240678 h 1456512"/>
                  <a:gd name="connsiteX65" fmla="*/ 761034 w 1152601"/>
                  <a:gd name="connsiteY65" fmla="*/ 220829 h 1456512"/>
                  <a:gd name="connsiteX66" fmla="*/ 778402 w 1152601"/>
                  <a:gd name="connsiteY66" fmla="*/ 203461 h 1456512"/>
                  <a:gd name="connsiteX67" fmla="*/ 778402 w 1152601"/>
                  <a:gd name="connsiteY67" fmla="*/ 193536 h 1456512"/>
                  <a:gd name="connsiteX68" fmla="*/ 761034 w 1152601"/>
                  <a:gd name="connsiteY68" fmla="*/ 178648 h 1456512"/>
                  <a:gd name="connsiteX69" fmla="*/ 775921 w 1152601"/>
                  <a:gd name="connsiteY69" fmla="*/ 158799 h 1456512"/>
                  <a:gd name="connsiteX70" fmla="*/ 746146 w 1152601"/>
                  <a:gd name="connsiteY70" fmla="*/ 106694 h 1456512"/>
                  <a:gd name="connsiteX71" fmla="*/ 733740 w 1152601"/>
                  <a:gd name="connsiteY71" fmla="*/ 84362 h 1456512"/>
                  <a:gd name="connsiteX72" fmla="*/ 731259 w 1152601"/>
                  <a:gd name="connsiteY72" fmla="*/ 24812 h 1456512"/>
                  <a:gd name="connsiteX73" fmla="*/ 765996 w 1152601"/>
                  <a:gd name="connsiteY73" fmla="*/ 24812 h 1456512"/>
                  <a:gd name="connsiteX74" fmla="*/ 820583 w 1152601"/>
                  <a:gd name="connsiteY74" fmla="*/ 0 h 1456512"/>
                  <a:gd name="connsiteX75" fmla="*/ 882614 w 1152601"/>
                  <a:gd name="connsiteY75" fmla="*/ 17369 h 1456512"/>
                  <a:gd name="connsiteX76" fmla="*/ 899983 w 1152601"/>
                  <a:gd name="connsiteY76" fmla="*/ 42180 h 1456512"/>
                  <a:gd name="connsiteX77" fmla="*/ 947126 w 1152601"/>
                  <a:gd name="connsiteY77" fmla="*/ 81880 h 1456512"/>
                  <a:gd name="connsiteX78" fmla="*/ 962013 w 1152601"/>
                  <a:gd name="connsiteY78" fmla="*/ 153836 h 1456512"/>
                  <a:gd name="connsiteX79" fmla="*/ 1014119 w 1152601"/>
                  <a:gd name="connsiteY79" fmla="*/ 203461 h 1456512"/>
                  <a:gd name="connsiteX80" fmla="*/ 1021563 w 1152601"/>
                  <a:gd name="connsiteY80" fmla="*/ 253085 h 1456512"/>
                  <a:gd name="connsiteX81" fmla="*/ 1041413 w 1152601"/>
                  <a:gd name="connsiteY81" fmla="*/ 270453 h 1456512"/>
                  <a:gd name="connsiteX82" fmla="*/ 1043894 w 1152601"/>
                  <a:gd name="connsiteY82" fmla="*/ 292785 h 1456512"/>
                  <a:gd name="connsiteX83" fmla="*/ 1068706 w 1152601"/>
                  <a:gd name="connsiteY83" fmla="*/ 315117 h 1456512"/>
                  <a:gd name="connsiteX84" fmla="*/ 1046375 w 1152601"/>
                  <a:gd name="connsiteY84" fmla="*/ 342409 h 1456512"/>
                  <a:gd name="connsiteX85" fmla="*/ 1056300 w 1152601"/>
                  <a:gd name="connsiteY85" fmla="*/ 439177 h 1456512"/>
                  <a:gd name="connsiteX86" fmla="*/ 1115850 w 1152601"/>
                  <a:gd name="connsiteY86" fmla="*/ 478876 h 1456512"/>
                  <a:gd name="connsiteX87" fmla="*/ 1150587 w 1152601"/>
                  <a:gd name="connsiteY87" fmla="*/ 506170 h 1456512"/>
                  <a:gd name="connsiteX88" fmla="*/ 1152601 w 1152601"/>
                  <a:gd name="connsiteY88" fmla="*/ 520267 h 1456512"/>
                  <a:gd name="connsiteX89" fmla="*/ 1150587 w 1152601"/>
                  <a:gd name="connsiteY89" fmla="*/ 520065 h 1456512"/>
                  <a:gd name="connsiteX90" fmla="*/ 1085082 w 1152601"/>
                  <a:gd name="connsiteY90" fmla="*/ 523043 h 1456512"/>
                  <a:gd name="connsiteX91" fmla="*/ 1067217 w 1152601"/>
                  <a:gd name="connsiteY91" fmla="*/ 549840 h 1456512"/>
                  <a:gd name="connsiteX92" fmla="*/ 1046375 w 1152601"/>
                  <a:gd name="connsiteY92" fmla="*/ 576637 h 1456512"/>
                  <a:gd name="connsiteX93" fmla="*/ 1046375 w 1152601"/>
                  <a:gd name="connsiteY93" fmla="*/ 588547 h 1456512"/>
                  <a:gd name="connsiteX94" fmla="*/ 1058285 w 1152601"/>
                  <a:gd name="connsiteY94" fmla="*/ 609389 h 1456512"/>
                  <a:gd name="connsiteX95" fmla="*/ 1031487 w 1152601"/>
                  <a:gd name="connsiteY95" fmla="*/ 651074 h 1456512"/>
                  <a:gd name="connsiteX96" fmla="*/ 980870 w 1152601"/>
                  <a:gd name="connsiteY96" fmla="*/ 668939 h 1456512"/>
                  <a:gd name="connsiteX97" fmla="*/ 971938 w 1152601"/>
                  <a:gd name="connsiteY97" fmla="*/ 710624 h 1456512"/>
                  <a:gd name="connsiteX98" fmla="*/ 968960 w 1152601"/>
                  <a:gd name="connsiteY98" fmla="*/ 734443 h 1456512"/>
                  <a:gd name="connsiteX99" fmla="*/ 948118 w 1152601"/>
                  <a:gd name="connsiteY99" fmla="*/ 734443 h 1456512"/>
                  <a:gd name="connsiteX100" fmla="*/ 915366 w 1152601"/>
                  <a:gd name="connsiteY100" fmla="*/ 773150 h 1456512"/>
                  <a:gd name="connsiteX101" fmla="*/ 900479 w 1152601"/>
                  <a:gd name="connsiteY101" fmla="*/ 802925 h 1456512"/>
                  <a:gd name="connsiteX102" fmla="*/ 900479 w 1152601"/>
                  <a:gd name="connsiteY102" fmla="*/ 850565 h 1456512"/>
                  <a:gd name="connsiteX103" fmla="*/ 876659 w 1152601"/>
                  <a:gd name="connsiteY103" fmla="*/ 871407 h 1456512"/>
                  <a:gd name="connsiteX104" fmla="*/ 820087 w 1152601"/>
                  <a:gd name="connsiteY104" fmla="*/ 859497 h 1456512"/>
                  <a:gd name="connsiteX105" fmla="*/ 799244 w 1152601"/>
                  <a:gd name="connsiteY105" fmla="*/ 901182 h 1456512"/>
                  <a:gd name="connsiteX106" fmla="*/ 778402 w 1152601"/>
                  <a:gd name="connsiteY106" fmla="*/ 910114 h 1456512"/>
                  <a:gd name="connsiteX107" fmla="*/ 781379 w 1152601"/>
                  <a:gd name="connsiteY107" fmla="*/ 948821 h 1456512"/>
                  <a:gd name="connsiteX108" fmla="*/ 769470 w 1152601"/>
                  <a:gd name="connsiteY108" fmla="*/ 975619 h 1456512"/>
                  <a:gd name="connsiteX109" fmla="*/ 778402 w 1152601"/>
                  <a:gd name="connsiteY109" fmla="*/ 1038145 h 1456512"/>
                  <a:gd name="connsiteX110" fmla="*/ 781379 w 1152601"/>
                  <a:gd name="connsiteY110" fmla="*/ 1073875 h 1456512"/>
                  <a:gd name="connsiteX111" fmla="*/ 799244 w 1152601"/>
                  <a:gd name="connsiteY111" fmla="*/ 1121515 h 1456512"/>
                  <a:gd name="connsiteX112" fmla="*/ 826042 w 1152601"/>
                  <a:gd name="connsiteY112" fmla="*/ 1124492 h 1456512"/>
                  <a:gd name="connsiteX113" fmla="*/ 852839 w 1152601"/>
                  <a:gd name="connsiteY113" fmla="*/ 1178087 h 1456512"/>
                  <a:gd name="connsiteX114" fmla="*/ 867726 w 1152601"/>
                  <a:gd name="connsiteY114" fmla="*/ 1201906 h 1456512"/>
                  <a:gd name="connsiteX115" fmla="*/ 882614 w 1152601"/>
                  <a:gd name="connsiteY115" fmla="*/ 1222749 h 1456512"/>
                  <a:gd name="connsiteX116" fmla="*/ 870704 w 1152601"/>
                  <a:gd name="connsiteY116" fmla="*/ 1273366 h 1456512"/>
                  <a:gd name="connsiteX117" fmla="*/ 852839 w 1152601"/>
                  <a:gd name="connsiteY117" fmla="*/ 1297186 h 1456512"/>
                  <a:gd name="connsiteX118" fmla="*/ 823064 w 1152601"/>
                  <a:gd name="connsiteY118" fmla="*/ 1294208 h 1456512"/>
                  <a:gd name="connsiteX119" fmla="*/ 823064 w 1152601"/>
                  <a:gd name="connsiteY119" fmla="*/ 1315050 h 1456512"/>
                  <a:gd name="connsiteX120" fmla="*/ 808177 w 1152601"/>
                  <a:gd name="connsiteY120" fmla="*/ 1335893 h 1456512"/>
                  <a:gd name="connsiteX121" fmla="*/ 829019 w 1152601"/>
                  <a:gd name="connsiteY121" fmla="*/ 1353758 h 1456512"/>
                  <a:gd name="connsiteX122" fmla="*/ 843906 w 1152601"/>
                  <a:gd name="connsiteY122" fmla="*/ 1389487 h 1456512"/>
                  <a:gd name="connsiteX123" fmla="*/ 861771 w 1152601"/>
                  <a:gd name="connsiteY123" fmla="*/ 1410330 h 1456512"/>
                  <a:gd name="connsiteX124" fmla="*/ 870704 w 1152601"/>
                  <a:gd name="connsiteY124" fmla="*/ 1437127 h 1456512"/>
                  <a:gd name="connsiteX125" fmla="*/ 869088 w 1152601"/>
                  <a:gd name="connsiteY125" fmla="*/ 1456512 h 1456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1152601" h="1456512">
                    <a:moveTo>
                      <a:pt x="0" y="1456512"/>
                    </a:moveTo>
                    <a:lnTo>
                      <a:pt x="6740" y="1409337"/>
                    </a:lnTo>
                    <a:lnTo>
                      <a:pt x="36515" y="1379562"/>
                    </a:lnTo>
                    <a:lnTo>
                      <a:pt x="76214" y="1349788"/>
                    </a:lnTo>
                    <a:lnTo>
                      <a:pt x="86139" y="1307608"/>
                    </a:lnTo>
                    <a:lnTo>
                      <a:pt x="140726" y="1270388"/>
                    </a:lnTo>
                    <a:lnTo>
                      <a:pt x="125839" y="1240614"/>
                    </a:lnTo>
                    <a:lnTo>
                      <a:pt x="165539" y="1183545"/>
                    </a:lnTo>
                    <a:lnTo>
                      <a:pt x="158095" y="1176102"/>
                    </a:lnTo>
                    <a:lnTo>
                      <a:pt x="242457" y="1086778"/>
                    </a:lnTo>
                    <a:lnTo>
                      <a:pt x="237494" y="1032191"/>
                    </a:lnTo>
                    <a:lnTo>
                      <a:pt x="212682" y="992491"/>
                    </a:lnTo>
                    <a:lnTo>
                      <a:pt x="232532" y="982566"/>
                    </a:lnTo>
                    <a:lnTo>
                      <a:pt x="202757" y="932941"/>
                    </a:lnTo>
                    <a:lnTo>
                      <a:pt x="222607" y="913092"/>
                    </a:lnTo>
                    <a:lnTo>
                      <a:pt x="351631" y="811362"/>
                    </a:lnTo>
                    <a:lnTo>
                      <a:pt x="331781" y="798955"/>
                    </a:lnTo>
                    <a:lnTo>
                      <a:pt x="279675" y="801437"/>
                    </a:lnTo>
                    <a:lnTo>
                      <a:pt x="215163" y="818805"/>
                    </a:lnTo>
                    <a:lnTo>
                      <a:pt x="108470" y="843617"/>
                    </a:lnTo>
                    <a:lnTo>
                      <a:pt x="103508" y="868430"/>
                    </a:lnTo>
                    <a:lnTo>
                      <a:pt x="93583" y="908129"/>
                    </a:lnTo>
                    <a:lnTo>
                      <a:pt x="43958" y="915572"/>
                    </a:lnTo>
                    <a:lnTo>
                      <a:pt x="56364" y="875872"/>
                    </a:lnTo>
                    <a:lnTo>
                      <a:pt x="34033" y="851062"/>
                    </a:lnTo>
                    <a:lnTo>
                      <a:pt x="56364" y="833692"/>
                    </a:lnTo>
                    <a:lnTo>
                      <a:pt x="93583" y="803918"/>
                    </a:lnTo>
                    <a:lnTo>
                      <a:pt x="143207" y="786548"/>
                    </a:lnTo>
                    <a:lnTo>
                      <a:pt x="205238" y="751813"/>
                    </a:lnTo>
                    <a:lnTo>
                      <a:pt x="239975" y="707149"/>
                    </a:lnTo>
                    <a:lnTo>
                      <a:pt x="279675" y="674894"/>
                    </a:lnTo>
                    <a:lnTo>
                      <a:pt x="282156" y="602939"/>
                    </a:lnTo>
                    <a:lnTo>
                      <a:pt x="299525" y="580607"/>
                    </a:lnTo>
                    <a:lnTo>
                      <a:pt x="232532" y="491283"/>
                    </a:lnTo>
                    <a:lnTo>
                      <a:pt x="192832" y="491283"/>
                    </a:lnTo>
                    <a:lnTo>
                      <a:pt x="182907" y="463990"/>
                    </a:lnTo>
                    <a:lnTo>
                      <a:pt x="182907" y="436696"/>
                    </a:lnTo>
                    <a:lnTo>
                      <a:pt x="130801" y="409402"/>
                    </a:lnTo>
                    <a:lnTo>
                      <a:pt x="101027" y="394516"/>
                    </a:lnTo>
                    <a:lnTo>
                      <a:pt x="76214" y="382109"/>
                    </a:lnTo>
                    <a:lnTo>
                      <a:pt x="76214" y="302710"/>
                    </a:lnTo>
                    <a:lnTo>
                      <a:pt x="50739" y="272988"/>
                    </a:lnTo>
                    <a:lnTo>
                      <a:pt x="150155" y="275913"/>
                    </a:lnTo>
                    <a:lnTo>
                      <a:pt x="168020" y="258048"/>
                    </a:lnTo>
                    <a:lnTo>
                      <a:pt x="159087" y="198498"/>
                    </a:lnTo>
                    <a:lnTo>
                      <a:pt x="245434" y="165746"/>
                    </a:lnTo>
                    <a:lnTo>
                      <a:pt x="236502" y="141926"/>
                    </a:lnTo>
                    <a:lnTo>
                      <a:pt x="260322" y="118107"/>
                    </a:lnTo>
                    <a:lnTo>
                      <a:pt x="349646" y="115129"/>
                    </a:lnTo>
                    <a:lnTo>
                      <a:pt x="376443" y="46647"/>
                    </a:lnTo>
                    <a:lnTo>
                      <a:pt x="400263" y="64512"/>
                    </a:lnTo>
                    <a:lnTo>
                      <a:pt x="438970" y="49625"/>
                    </a:lnTo>
                    <a:lnTo>
                      <a:pt x="477677" y="97264"/>
                    </a:lnTo>
                    <a:lnTo>
                      <a:pt x="513407" y="109174"/>
                    </a:lnTo>
                    <a:lnTo>
                      <a:pt x="569979" y="127039"/>
                    </a:lnTo>
                    <a:lnTo>
                      <a:pt x="556674" y="122838"/>
                    </a:lnTo>
                    <a:lnTo>
                      <a:pt x="565017" y="146393"/>
                    </a:lnTo>
                    <a:lnTo>
                      <a:pt x="619604" y="151354"/>
                    </a:lnTo>
                    <a:lnTo>
                      <a:pt x="629529" y="181129"/>
                    </a:lnTo>
                    <a:lnTo>
                      <a:pt x="656822" y="200979"/>
                    </a:lnTo>
                    <a:lnTo>
                      <a:pt x="681634" y="196018"/>
                    </a:lnTo>
                    <a:lnTo>
                      <a:pt x="694041" y="203461"/>
                    </a:lnTo>
                    <a:lnTo>
                      <a:pt x="699003" y="203461"/>
                    </a:lnTo>
                    <a:lnTo>
                      <a:pt x="713890" y="240678"/>
                    </a:lnTo>
                    <a:lnTo>
                      <a:pt x="743665" y="240678"/>
                    </a:lnTo>
                    <a:lnTo>
                      <a:pt x="761034" y="220829"/>
                    </a:lnTo>
                    <a:lnTo>
                      <a:pt x="778402" y="203461"/>
                    </a:lnTo>
                    <a:lnTo>
                      <a:pt x="778402" y="193536"/>
                    </a:lnTo>
                    <a:lnTo>
                      <a:pt x="761034" y="178648"/>
                    </a:lnTo>
                    <a:lnTo>
                      <a:pt x="775921" y="158799"/>
                    </a:lnTo>
                    <a:lnTo>
                      <a:pt x="746146" y="106694"/>
                    </a:lnTo>
                    <a:lnTo>
                      <a:pt x="733740" y="84362"/>
                    </a:lnTo>
                    <a:lnTo>
                      <a:pt x="731259" y="24812"/>
                    </a:lnTo>
                    <a:lnTo>
                      <a:pt x="765996" y="24812"/>
                    </a:lnTo>
                    <a:lnTo>
                      <a:pt x="820583" y="0"/>
                    </a:lnTo>
                    <a:lnTo>
                      <a:pt x="882614" y="17369"/>
                    </a:lnTo>
                    <a:lnTo>
                      <a:pt x="899983" y="42180"/>
                    </a:lnTo>
                    <a:lnTo>
                      <a:pt x="947126" y="81880"/>
                    </a:lnTo>
                    <a:lnTo>
                      <a:pt x="962013" y="153836"/>
                    </a:lnTo>
                    <a:lnTo>
                      <a:pt x="1014119" y="203461"/>
                    </a:lnTo>
                    <a:lnTo>
                      <a:pt x="1021563" y="253085"/>
                    </a:lnTo>
                    <a:lnTo>
                      <a:pt x="1041413" y="270453"/>
                    </a:lnTo>
                    <a:lnTo>
                      <a:pt x="1043894" y="292785"/>
                    </a:lnTo>
                    <a:lnTo>
                      <a:pt x="1068706" y="315117"/>
                    </a:lnTo>
                    <a:lnTo>
                      <a:pt x="1046375" y="342409"/>
                    </a:lnTo>
                    <a:lnTo>
                      <a:pt x="1056300" y="439177"/>
                    </a:lnTo>
                    <a:lnTo>
                      <a:pt x="1115850" y="478876"/>
                    </a:lnTo>
                    <a:lnTo>
                      <a:pt x="1150587" y="506170"/>
                    </a:lnTo>
                    <a:lnTo>
                      <a:pt x="1152601" y="520267"/>
                    </a:lnTo>
                    <a:lnTo>
                      <a:pt x="1150587" y="520065"/>
                    </a:lnTo>
                    <a:lnTo>
                      <a:pt x="1085082" y="523043"/>
                    </a:lnTo>
                    <a:lnTo>
                      <a:pt x="1067217" y="549840"/>
                    </a:lnTo>
                    <a:lnTo>
                      <a:pt x="1046375" y="576637"/>
                    </a:lnTo>
                    <a:lnTo>
                      <a:pt x="1046375" y="588547"/>
                    </a:lnTo>
                    <a:lnTo>
                      <a:pt x="1058285" y="609389"/>
                    </a:lnTo>
                    <a:lnTo>
                      <a:pt x="1031487" y="651074"/>
                    </a:lnTo>
                    <a:lnTo>
                      <a:pt x="980870" y="668939"/>
                    </a:lnTo>
                    <a:lnTo>
                      <a:pt x="971938" y="710624"/>
                    </a:lnTo>
                    <a:lnTo>
                      <a:pt x="968960" y="734443"/>
                    </a:lnTo>
                    <a:lnTo>
                      <a:pt x="948118" y="734443"/>
                    </a:lnTo>
                    <a:lnTo>
                      <a:pt x="915366" y="773150"/>
                    </a:lnTo>
                    <a:lnTo>
                      <a:pt x="900479" y="802925"/>
                    </a:lnTo>
                    <a:lnTo>
                      <a:pt x="900479" y="850565"/>
                    </a:lnTo>
                    <a:lnTo>
                      <a:pt x="876659" y="871407"/>
                    </a:lnTo>
                    <a:lnTo>
                      <a:pt x="820087" y="859497"/>
                    </a:lnTo>
                    <a:lnTo>
                      <a:pt x="799244" y="901182"/>
                    </a:lnTo>
                    <a:lnTo>
                      <a:pt x="778402" y="910114"/>
                    </a:lnTo>
                    <a:lnTo>
                      <a:pt x="781379" y="948821"/>
                    </a:lnTo>
                    <a:lnTo>
                      <a:pt x="769470" y="975619"/>
                    </a:lnTo>
                    <a:lnTo>
                      <a:pt x="778402" y="1038145"/>
                    </a:lnTo>
                    <a:lnTo>
                      <a:pt x="781379" y="1073875"/>
                    </a:lnTo>
                    <a:lnTo>
                      <a:pt x="799244" y="1121515"/>
                    </a:lnTo>
                    <a:lnTo>
                      <a:pt x="826042" y="1124492"/>
                    </a:lnTo>
                    <a:lnTo>
                      <a:pt x="852839" y="1178087"/>
                    </a:lnTo>
                    <a:lnTo>
                      <a:pt x="867726" y="1201906"/>
                    </a:lnTo>
                    <a:lnTo>
                      <a:pt x="882614" y="1222749"/>
                    </a:lnTo>
                    <a:lnTo>
                      <a:pt x="870704" y="1273366"/>
                    </a:lnTo>
                    <a:lnTo>
                      <a:pt x="852839" y="1297186"/>
                    </a:lnTo>
                    <a:lnTo>
                      <a:pt x="823064" y="1294208"/>
                    </a:lnTo>
                    <a:lnTo>
                      <a:pt x="823064" y="1315050"/>
                    </a:lnTo>
                    <a:lnTo>
                      <a:pt x="808177" y="1335893"/>
                    </a:lnTo>
                    <a:lnTo>
                      <a:pt x="829019" y="1353758"/>
                    </a:lnTo>
                    <a:lnTo>
                      <a:pt x="843906" y="1389487"/>
                    </a:lnTo>
                    <a:lnTo>
                      <a:pt x="861771" y="1410330"/>
                    </a:lnTo>
                    <a:lnTo>
                      <a:pt x="870704" y="1437127"/>
                    </a:lnTo>
                    <a:lnTo>
                      <a:pt x="869088" y="145651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D2D440E1-251B-D7E1-BB2D-50281D70464F}"/>
                  </a:ext>
                </a:extLst>
              </p:cNvPr>
              <p:cNvSpPr/>
              <p:nvPr/>
            </p:nvSpPr>
            <p:spPr>
              <a:xfrm>
                <a:off x="1654119" y="3462429"/>
                <a:ext cx="116618" cy="89357"/>
              </a:xfrm>
              <a:custGeom>
                <a:avLst/>
                <a:gdLst>
                  <a:gd name="connsiteX0" fmla="*/ 84362 w 116618"/>
                  <a:gd name="connsiteY0" fmla="*/ 0 h 89357"/>
                  <a:gd name="connsiteX1" fmla="*/ 112897 w 116618"/>
                  <a:gd name="connsiteY1" fmla="*/ 38459 h 89357"/>
                  <a:gd name="connsiteX2" fmla="*/ 116618 w 116618"/>
                  <a:gd name="connsiteY2" fmla="*/ 57068 h 89357"/>
                  <a:gd name="connsiteX3" fmla="*/ 104212 w 116618"/>
                  <a:gd name="connsiteY3" fmla="*/ 75678 h 89357"/>
                  <a:gd name="connsiteX4" fmla="*/ 108772 w 116618"/>
                  <a:gd name="connsiteY4" fmla="*/ 89357 h 89357"/>
                  <a:gd name="connsiteX5" fmla="*/ 8970 w 116618"/>
                  <a:gd name="connsiteY5" fmla="*/ 89357 h 89357"/>
                  <a:gd name="connsiteX6" fmla="*/ 8684 w 116618"/>
                  <a:gd name="connsiteY6" fmla="*/ 86843 h 89357"/>
                  <a:gd name="connsiteX7" fmla="*/ 0 w 116618"/>
                  <a:gd name="connsiteY7" fmla="*/ 66993 h 89357"/>
                  <a:gd name="connsiteX8" fmla="*/ 21091 w 116618"/>
                  <a:gd name="connsiteY8" fmla="*/ 40940 h 89357"/>
                  <a:gd name="connsiteX9" fmla="*/ 16128 w 116618"/>
                  <a:gd name="connsiteY9" fmla="*/ 29775 h 89357"/>
                  <a:gd name="connsiteX10" fmla="*/ 39700 w 116618"/>
                  <a:gd name="connsiteY10" fmla="*/ 31016 h 89357"/>
                  <a:gd name="connsiteX11" fmla="*/ 66994 w 116618"/>
                  <a:gd name="connsiteY11" fmla="*/ 38459 h 89357"/>
                  <a:gd name="connsiteX12" fmla="*/ 84362 w 116618"/>
                  <a:gd name="connsiteY12" fmla="*/ 0 h 89357"/>
                  <a:gd name="connsiteX0" fmla="*/ 84362 w 116618"/>
                  <a:gd name="connsiteY0" fmla="*/ 0 h 172950"/>
                  <a:gd name="connsiteX1" fmla="*/ 112897 w 116618"/>
                  <a:gd name="connsiteY1" fmla="*/ 38459 h 172950"/>
                  <a:gd name="connsiteX2" fmla="*/ 116618 w 116618"/>
                  <a:gd name="connsiteY2" fmla="*/ 57068 h 172950"/>
                  <a:gd name="connsiteX3" fmla="*/ 104212 w 116618"/>
                  <a:gd name="connsiteY3" fmla="*/ 75678 h 172950"/>
                  <a:gd name="connsiteX4" fmla="*/ 108772 w 116618"/>
                  <a:gd name="connsiteY4" fmla="*/ 89357 h 172950"/>
                  <a:gd name="connsiteX5" fmla="*/ 73081 w 116618"/>
                  <a:gd name="connsiteY5" fmla="*/ 172946 h 172950"/>
                  <a:gd name="connsiteX6" fmla="*/ 8970 w 116618"/>
                  <a:gd name="connsiteY6" fmla="*/ 89357 h 172950"/>
                  <a:gd name="connsiteX7" fmla="*/ 8684 w 116618"/>
                  <a:gd name="connsiteY7" fmla="*/ 86843 h 172950"/>
                  <a:gd name="connsiteX8" fmla="*/ 0 w 116618"/>
                  <a:gd name="connsiteY8" fmla="*/ 66993 h 172950"/>
                  <a:gd name="connsiteX9" fmla="*/ 21091 w 116618"/>
                  <a:gd name="connsiteY9" fmla="*/ 40940 h 172950"/>
                  <a:gd name="connsiteX10" fmla="*/ 16128 w 116618"/>
                  <a:gd name="connsiteY10" fmla="*/ 29775 h 172950"/>
                  <a:gd name="connsiteX11" fmla="*/ 39700 w 116618"/>
                  <a:gd name="connsiteY11" fmla="*/ 31016 h 172950"/>
                  <a:gd name="connsiteX12" fmla="*/ 66994 w 116618"/>
                  <a:gd name="connsiteY12" fmla="*/ 38459 h 172950"/>
                  <a:gd name="connsiteX13" fmla="*/ 84362 w 116618"/>
                  <a:gd name="connsiteY13" fmla="*/ 0 h 172950"/>
                  <a:gd name="connsiteX0" fmla="*/ 73081 w 164521"/>
                  <a:gd name="connsiteY0" fmla="*/ 172946 h 264386"/>
                  <a:gd name="connsiteX1" fmla="*/ 8970 w 164521"/>
                  <a:gd name="connsiteY1" fmla="*/ 89357 h 264386"/>
                  <a:gd name="connsiteX2" fmla="*/ 8684 w 164521"/>
                  <a:gd name="connsiteY2" fmla="*/ 86843 h 264386"/>
                  <a:gd name="connsiteX3" fmla="*/ 0 w 164521"/>
                  <a:gd name="connsiteY3" fmla="*/ 66993 h 264386"/>
                  <a:gd name="connsiteX4" fmla="*/ 21091 w 164521"/>
                  <a:gd name="connsiteY4" fmla="*/ 40940 h 264386"/>
                  <a:gd name="connsiteX5" fmla="*/ 16128 w 164521"/>
                  <a:gd name="connsiteY5" fmla="*/ 29775 h 264386"/>
                  <a:gd name="connsiteX6" fmla="*/ 39700 w 164521"/>
                  <a:gd name="connsiteY6" fmla="*/ 31016 h 264386"/>
                  <a:gd name="connsiteX7" fmla="*/ 66994 w 164521"/>
                  <a:gd name="connsiteY7" fmla="*/ 38459 h 264386"/>
                  <a:gd name="connsiteX8" fmla="*/ 84362 w 164521"/>
                  <a:gd name="connsiteY8" fmla="*/ 0 h 264386"/>
                  <a:gd name="connsiteX9" fmla="*/ 112897 w 164521"/>
                  <a:gd name="connsiteY9" fmla="*/ 38459 h 264386"/>
                  <a:gd name="connsiteX10" fmla="*/ 116618 w 164521"/>
                  <a:gd name="connsiteY10" fmla="*/ 57068 h 264386"/>
                  <a:gd name="connsiteX11" fmla="*/ 104212 w 164521"/>
                  <a:gd name="connsiteY11" fmla="*/ 75678 h 264386"/>
                  <a:gd name="connsiteX12" fmla="*/ 108772 w 164521"/>
                  <a:gd name="connsiteY12" fmla="*/ 89357 h 264386"/>
                  <a:gd name="connsiteX13" fmla="*/ 164521 w 164521"/>
                  <a:gd name="connsiteY13" fmla="*/ 264386 h 264386"/>
                  <a:gd name="connsiteX0" fmla="*/ 73081 w 116618"/>
                  <a:gd name="connsiteY0" fmla="*/ 172946 h 172946"/>
                  <a:gd name="connsiteX1" fmla="*/ 8970 w 116618"/>
                  <a:gd name="connsiteY1" fmla="*/ 89357 h 172946"/>
                  <a:gd name="connsiteX2" fmla="*/ 8684 w 116618"/>
                  <a:gd name="connsiteY2" fmla="*/ 86843 h 172946"/>
                  <a:gd name="connsiteX3" fmla="*/ 0 w 116618"/>
                  <a:gd name="connsiteY3" fmla="*/ 66993 h 172946"/>
                  <a:gd name="connsiteX4" fmla="*/ 21091 w 116618"/>
                  <a:gd name="connsiteY4" fmla="*/ 40940 h 172946"/>
                  <a:gd name="connsiteX5" fmla="*/ 16128 w 116618"/>
                  <a:gd name="connsiteY5" fmla="*/ 29775 h 172946"/>
                  <a:gd name="connsiteX6" fmla="*/ 39700 w 116618"/>
                  <a:gd name="connsiteY6" fmla="*/ 31016 h 172946"/>
                  <a:gd name="connsiteX7" fmla="*/ 66994 w 116618"/>
                  <a:gd name="connsiteY7" fmla="*/ 38459 h 172946"/>
                  <a:gd name="connsiteX8" fmla="*/ 84362 w 116618"/>
                  <a:gd name="connsiteY8" fmla="*/ 0 h 172946"/>
                  <a:gd name="connsiteX9" fmla="*/ 112897 w 116618"/>
                  <a:gd name="connsiteY9" fmla="*/ 38459 h 172946"/>
                  <a:gd name="connsiteX10" fmla="*/ 116618 w 116618"/>
                  <a:gd name="connsiteY10" fmla="*/ 57068 h 172946"/>
                  <a:gd name="connsiteX11" fmla="*/ 104212 w 116618"/>
                  <a:gd name="connsiteY11" fmla="*/ 75678 h 172946"/>
                  <a:gd name="connsiteX12" fmla="*/ 108772 w 116618"/>
                  <a:gd name="connsiteY12" fmla="*/ 89357 h 172946"/>
                  <a:gd name="connsiteX0" fmla="*/ 8970 w 116618"/>
                  <a:gd name="connsiteY0" fmla="*/ 89357 h 89357"/>
                  <a:gd name="connsiteX1" fmla="*/ 8684 w 116618"/>
                  <a:gd name="connsiteY1" fmla="*/ 86843 h 89357"/>
                  <a:gd name="connsiteX2" fmla="*/ 0 w 116618"/>
                  <a:gd name="connsiteY2" fmla="*/ 66993 h 89357"/>
                  <a:gd name="connsiteX3" fmla="*/ 21091 w 116618"/>
                  <a:gd name="connsiteY3" fmla="*/ 40940 h 89357"/>
                  <a:gd name="connsiteX4" fmla="*/ 16128 w 116618"/>
                  <a:gd name="connsiteY4" fmla="*/ 29775 h 89357"/>
                  <a:gd name="connsiteX5" fmla="*/ 39700 w 116618"/>
                  <a:gd name="connsiteY5" fmla="*/ 31016 h 89357"/>
                  <a:gd name="connsiteX6" fmla="*/ 66994 w 116618"/>
                  <a:gd name="connsiteY6" fmla="*/ 38459 h 89357"/>
                  <a:gd name="connsiteX7" fmla="*/ 84362 w 116618"/>
                  <a:gd name="connsiteY7" fmla="*/ 0 h 89357"/>
                  <a:gd name="connsiteX8" fmla="*/ 112897 w 116618"/>
                  <a:gd name="connsiteY8" fmla="*/ 38459 h 89357"/>
                  <a:gd name="connsiteX9" fmla="*/ 116618 w 116618"/>
                  <a:gd name="connsiteY9" fmla="*/ 57068 h 89357"/>
                  <a:gd name="connsiteX10" fmla="*/ 104212 w 116618"/>
                  <a:gd name="connsiteY10" fmla="*/ 75678 h 89357"/>
                  <a:gd name="connsiteX11" fmla="*/ 108772 w 116618"/>
                  <a:gd name="connsiteY11" fmla="*/ 89357 h 8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618" h="89357">
                    <a:moveTo>
                      <a:pt x="8970" y="89357"/>
                    </a:moveTo>
                    <a:cubicBezTo>
                      <a:pt x="8875" y="88519"/>
                      <a:pt x="8779" y="87681"/>
                      <a:pt x="8684" y="86843"/>
                    </a:cubicBezTo>
                    <a:lnTo>
                      <a:pt x="0" y="66993"/>
                    </a:lnTo>
                    <a:lnTo>
                      <a:pt x="21091" y="40940"/>
                    </a:lnTo>
                    <a:lnTo>
                      <a:pt x="16128" y="29775"/>
                    </a:lnTo>
                    <a:lnTo>
                      <a:pt x="39700" y="31016"/>
                    </a:lnTo>
                    <a:lnTo>
                      <a:pt x="66994" y="38459"/>
                    </a:lnTo>
                    <a:lnTo>
                      <a:pt x="84362" y="0"/>
                    </a:lnTo>
                    <a:lnTo>
                      <a:pt x="112897" y="38459"/>
                    </a:lnTo>
                    <a:lnTo>
                      <a:pt x="116618" y="57068"/>
                    </a:lnTo>
                    <a:lnTo>
                      <a:pt x="104212" y="75678"/>
                    </a:lnTo>
                    <a:lnTo>
                      <a:pt x="108772" y="8935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218B2B24-245B-B541-2FAC-BD0DC9934015}"/>
                  </a:ext>
                </a:extLst>
              </p:cNvPr>
              <p:cNvSpPr/>
              <p:nvPr/>
            </p:nvSpPr>
            <p:spPr>
              <a:xfrm>
                <a:off x="2617343" y="844550"/>
                <a:ext cx="754507" cy="201660"/>
              </a:xfrm>
              <a:custGeom>
                <a:avLst/>
                <a:gdLst>
                  <a:gd name="connsiteX0" fmla="*/ 0 w 754507"/>
                  <a:gd name="connsiteY0" fmla="*/ 0 h 201660"/>
                  <a:gd name="connsiteX1" fmla="*/ 754507 w 754507"/>
                  <a:gd name="connsiteY1" fmla="*/ 0 h 201660"/>
                  <a:gd name="connsiteX2" fmla="*/ 754507 w 754507"/>
                  <a:gd name="connsiteY2" fmla="*/ 84651 h 201660"/>
                  <a:gd name="connsiteX3" fmla="*/ 731700 w 754507"/>
                  <a:gd name="connsiteY3" fmla="*/ 79583 h 201660"/>
                  <a:gd name="connsiteX4" fmla="*/ 681083 w 754507"/>
                  <a:gd name="connsiteY4" fmla="*/ 52786 h 201660"/>
                  <a:gd name="connsiteX5" fmla="*/ 681083 w 754507"/>
                  <a:gd name="connsiteY5" fmla="*/ 82561 h 201660"/>
                  <a:gd name="connsiteX6" fmla="*/ 672151 w 754507"/>
                  <a:gd name="connsiteY6" fmla="*/ 97448 h 201660"/>
                  <a:gd name="connsiteX7" fmla="*/ 633444 w 754507"/>
                  <a:gd name="connsiteY7" fmla="*/ 121268 h 201660"/>
                  <a:gd name="connsiteX8" fmla="*/ 621534 w 754507"/>
                  <a:gd name="connsiteY8" fmla="*/ 88516 h 201660"/>
                  <a:gd name="connsiteX9" fmla="*/ 606646 w 754507"/>
                  <a:gd name="connsiteY9" fmla="*/ 52786 h 201660"/>
                  <a:gd name="connsiteX10" fmla="*/ 591759 w 754507"/>
                  <a:gd name="connsiteY10" fmla="*/ 52786 h 201660"/>
                  <a:gd name="connsiteX11" fmla="*/ 567939 w 754507"/>
                  <a:gd name="connsiteY11" fmla="*/ 100426 h 201660"/>
                  <a:gd name="connsiteX12" fmla="*/ 541142 w 754507"/>
                  <a:gd name="connsiteY12" fmla="*/ 133178 h 201660"/>
                  <a:gd name="connsiteX13" fmla="*/ 535187 w 754507"/>
                  <a:gd name="connsiteY13" fmla="*/ 148065 h 201660"/>
                  <a:gd name="connsiteX14" fmla="*/ 439908 w 754507"/>
                  <a:gd name="connsiteY14" fmla="*/ 201660 h 201660"/>
                  <a:gd name="connsiteX15" fmla="*/ 380358 w 754507"/>
                  <a:gd name="connsiteY15" fmla="*/ 174863 h 201660"/>
                  <a:gd name="connsiteX16" fmla="*/ 344629 w 754507"/>
                  <a:gd name="connsiteY16" fmla="*/ 192727 h 201660"/>
                  <a:gd name="connsiteX17" fmla="*/ 320809 w 754507"/>
                  <a:gd name="connsiteY17" fmla="*/ 162953 h 201660"/>
                  <a:gd name="connsiteX18" fmla="*/ 329741 w 754507"/>
                  <a:gd name="connsiteY18" fmla="*/ 136155 h 201660"/>
                  <a:gd name="connsiteX19" fmla="*/ 305921 w 754507"/>
                  <a:gd name="connsiteY19" fmla="*/ 106381 h 201660"/>
                  <a:gd name="connsiteX20" fmla="*/ 273169 w 754507"/>
                  <a:gd name="connsiteY20" fmla="*/ 91493 h 201660"/>
                  <a:gd name="connsiteX21" fmla="*/ 243395 w 754507"/>
                  <a:gd name="connsiteY21" fmla="*/ 55764 h 201660"/>
                  <a:gd name="connsiteX22" fmla="*/ 186823 w 754507"/>
                  <a:gd name="connsiteY22" fmla="*/ 46831 h 201660"/>
                  <a:gd name="connsiteX23" fmla="*/ 157048 w 754507"/>
                  <a:gd name="connsiteY23" fmla="*/ 23011 h 201660"/>
                  <a:gd name="connsiteX24" fmla="*/ 130251 w 754507"/>
                  <a:gd name="connsiteY24" fmla="*/ 100426 h 201660"/>
                  <a:gd name="connsiteX25" fmla="*/ 109408 w 754507"/>
                  <a:gd name="connsiteY25" fmla="*/ 130201 h 201660"/>
                  <a:gd name="connsiteX26" fmla="*/ 17107 w 754507"/>
                  <a:gd name="connsiteY26" fmla="*/ 177840 h 201660"/>
                  <a:gd name="connsiteX27" fmla="*/ 8174 w 754507"/>
                  <a:gd name="connsiteY27" fmla="*/ 136155 h 201660"/>
                  <a:gd name="connsiteX28" fmla="*/ 14129 w 754507"/>
                  <a:gd name="connsiteY28" fmla="*/ 11102 h 201660"/>
                  <a:gd name="connsiteX0" fmla="*/ 0 w 764032"/>
                  <a:gd name="connsiteY0" fmla="*/ 95250 h 296910"/>
                  <a:gd name="connsiteX1" fmla="*/ 764032 w 764032"/>
                  <a:gd name="connsiteY1" fmla="*/ 0 h 296910"/>
                  <a:gd name="connsiteX2" fmla="*/ 754507 w 764032"/>
                  <a:gd name="connsiteY2" fmla="*/ 179901 h 296910"/>
                  <a:gd name="connsiteX3" fmla="*/ 731700 w 764032"/>
                  <a:gd name="connsiteY3" fmla="*/ 174833 h 296910"/>
                  <a:gd name="connsiteX4" fmla="*/ 681083 w 764032"/>
                  <a:gd name="connsiteY4" fmla="*/ 148036 h 296910"/>
                  <a:gd name="connsiteX5" fmla="*/ 681083 w 764032"/>
                  <a:gd name="connsiteY5" fmla="*/ 177811 h 296910"/>
                  <a:gd name="connsiteX6" fmla="*/ 672151 w 764032"/>
                  <a:gd name="connsiteY6" fmla="*/ 192698 h 296910"/>
                  <a:gd name="connsiteX7" fmla="*/ 633444 w 764032"/>
                  <a:gd name="connsiteY7" fmla="*/ 216518 h 296910"/>
                  <a:gd name="connsiteX8" fmla="*/ 621534 w 764032"/>
                  <a:gd name="connsiteY8" fmla="*/ 183766 h 296910"/>
                  <a:gd name="connsiteX9" fmla="*/ 606646 w 764032"/>
                  <a:gd name="connsiteY9" fmla="*/ 148036 h 296910"/>
                  <a:gd name="connsiteX10" fmla="*/ 591759 w 764032"/>
                  <a:gd name="connsiteY10" fmla="*/ 148036 h 296910"/>
                  <a:gd name="connsiteX11" fmla="*/ 567939 w 764032"/>
                  <a:gd name="connsiteY11" fmla="*/ 195676 h 296910"/>
                  <a:gd name="connsiteX12" fmla="*/ 541142 w 764032"/>
                  <a:gd name="connsiteY12" fmla="*/ 228428 h 296910"/>
                  <a:gd name="connsiteX13" fmla="*/ 535187 w 764032"/>
                  <a:gd name="connsiteY13" fmla="*/ 243315 h 296910"/>
                  <a:gd name="connsiteX14" fmla="*/ 439908 w 764032"/>
                  <a:gd name="connsiteY14" fmla="*/ 296910 h 296910"/>
                  <a:gd name="connsiteX15" fmla="*/ 380358 w 764032"/>
                  <a:gd name="connsiteY15" fmla="*/ 270113 h 296910"/>
                  <a:gd name="connsiteX16" fmla="*/ 344629 w 764032"/>
                  <a:gd name="connsiteY16" fmla="*/ 287977 h 296910"/>
                  <a:gd name="connsiteX17" fmla="*/ 320809 w 764032"/>
                  <a:gd name="connsiteY17" fmla="*/ 258203 h 296910"/>
                  <a:gd name="connsiteX18" fmla="*/ 329741 w 764032"/>
                  <a:gd name="connsiteY18" fmla="*/ 231405 h 296910"/>
                  <a:gd name="connsiteX19" fmla="*/ 305921 w 764032"/>
                  <a:gd name="connsiteY19" fmla="*/ 201631 h 296910"/>
                  <a:gd name="connsiteX20" fmla="*/ 273169 w 764032"/>
                  <a:gd name="connsiteY20" fmla="*/ 186743 h 296910"/>
                  <a:gd name="connsiteX21" fmla="*/ 243395 w 764032"/>
                  <a:gd name="connsiteY21" fmla="*/ 151014 h 296910"/>
                  <a:gd name="connsiteX22" fmla="*/ 186823 w 764032"/>
                  <a:gd name="connsiteY22" fmla="*/ 142081 h 296910"/>
                  <a:gd name="connsiteX23" fmla="*/ 157048 w 764032"/>
                  <a:gd name="connsiteY23" fmla="*/ 118261 h 296910"/>
                  <a:gd name="connsiteX24" fmla="*/ 130251 w 764032"/>
                  <a:gd name="connsiteY24" fmla="*/ 195676 h 296910"/>
                  <a:gd name="connsiteX25" fmla="*/ 109408 w 764032"/>
                  <a:gd name="connsiteY25" fmla="*/ 225451 h 296910"/>
                  <a:gd name="connsiteX26" fmla="*/ 17107 w 764032"/>
                  <a:gd name="connsiteY26" fmla="*/ 273090 h 296910"/>
                  <a:gd name="connsiteX27" fmla="*/ 8174 w 764032"/>
                  <a:gd name="connsiteY27" fmla="*/ 231405 h 296910"/>
                  <a:gd name="connsiteX28" fmla="*/ 14129 w 764032"/>
                  <a:gd name="connsiteY28" fmla="*/ 106352 h 296910"/>
                  <a:gd name="connsiteX29" fmla="*/ 0 w 764032"/>
                  <a:gd name="connsiteY29" fmla="*/ 95250 h 296910"/>
                  <a:gd name="connsiteX0" fmla="*/ 764032 w 855472"/>
                  <a:gd name="connsiteY0" fmla="*/ 0 h 296910"/>
                  <a:gd name="connsiteX1" fmla="*/ 754507 w 855472"/>
                  <a:gd name="connsiteY1" fmla="*/ 179901 h 296910"/>
                  <a:gd name="connsiteX2" fmla="*/ 731700 w 855472"/>
                  <a:gd name="connsiteY2" fmla="*/ 174833 h 296910"/>
                  <a:gd name="connsiteX3" fmla="*/ 681083 w 855472"/>
                  <a:gd name="connsiteY3" fmla="*/ 148036 h 296910"/>
                  <a:gd name="connsiteX4" fmla="*/ 681083 w 855472"/>
                  <a:gd name="connsiteY4" fmla="*/ 177811 h 296910"/>
                  <a:gd name="connsiteX5" fmla="*/ 672151 w 855472"/>
                  <a:gd name="connsiteY5" fmla="*/ 192698 h 296910"/>
                  <a:gd name="connsiteX6" fmla="*/ 633444 w 855472"/>
                  <a:gd name="connsiteY6" fmla="*/ 216518 h 296910"/>
                  <a:gd name="connsiteX7" fmla="*/ 621534 w 855472"/>
                  <a:gd name="connsiteY7" fmla="*/ 183766 h 296910"/>
                  <a:gd name="connsiteX8" fmla="*/ 606646 w 855472"/>
                  <a:gd name="connsiteY8" fmla="*/ 148036 h 296910"/>
                  <a:gd name="connsiteX9" fmla="*/ 591759 w 855472"/>
                  <a:gd name="connsiteY9" fmla="*/ 148036 h 296910"/>
                  <a:gd name="connsiteX10" fmla="*/ 567939 w 855472"/>
                  <a:gd name="connsiteY10" fmla="*/ 195676 h 296910"/>
                  <a:gd name="connsiteX11" fmla="*/ 541142 w 855472"/>
                  <a:gd name="connsiteY11" fmla="*/ 228428 h 296910"/>
                  <a:gd name="connsiteX12" fmla="*/ 535187 w 855472"/>
                  <a:gd name="connsiteY12" fmla="*/ 243315 h 296910"/>
                  <a:gd name="connsiteX13" fmla="*/ 439908 w 855472"/>
                  <a:gd name="connsiteY13" fmla="*/ 296910 h 296910"/>
                  <a:gd name="connsiteX14" fmla="*/ 380358 w 855472"/>
                  <a:gd name="connsiteY14" fmla="*/ 270113 h 296910"/>
                  <a:gd name="connsiteX15" fmla="*/ 344629 w 855472"/>
                  <a:gd name="connsiteY15" fmla="*/ 287977 h 296910"/>
                  <a:gd name="connsiteX16" fmla="*/ 320809 w 855472"/>
                  <a:gd name="connsiteY16" fmla="*/ 258203 h 296910"/>
                  <a:gd name="connsiteX17" fmla="*/ 329741 w 855472"/>
                  <a:gd name="connsiteY17" fmla="*/ 231405 h 296910"/>
                  <a:gd name="connsiteX18" fmla="*/ 305921 w 855472"/>
                  <a:gd name="connsiteY18" fmla="*/ 201631 h 296910"/>
                  <a:gd name="connsiteX19" fmla="*/ 273169 w 855472"/>
                  <a:gd name="connsiteY19" fmla="*/ 186743 h 296910"/>
                  <a:gd name="connsiteX20" fmla="*/ 243395 w 855472"/>
                  <a:gd name="connsiteY20" fmla="*/ 151014 h 296910"/>
                  <a:gd name="connsiteX21" fmla="*/ 186823 w 855472"/>
                  <a:gd name="connsiteY21" fmla="*/ 142081 h 296910"/>
                  <a:gd name="connsiteX22" fmla="*/ 157048 w 855472"/>
                  <a:gd name="connsiteY22" fmla="*/ 118261 h 296910"/>
                  <a:gd name="connsiteX23" fmla="*/ 130251 w 855472"/>
                  <a:gd name="connsiteY23" fmla="*/ 195676 h 296910"/>
                  <a:gd name="connsiteX24" fmla="*/ 109408 w 855472"/>
                  <a:gd name="connsiteY24" fmla="*/ 225451 h 296910"/>
                  <a:gd name="connsiteX25" fmla="*/ 17107 w 855472"/>
                  <a:gd name="connsiteY25" fmla="*/ 273090 h 296910"/>
                  <a:gd name="connsiteX26" fmla="*/ 8174 w 855472"/>
                  <a:gd name="connsiteY26" fmla="*/ 231405 h 296910"/>
                  <a:gd name="connsiteX27" fmla="*/ 14129 w 855472"/>
                  <a:gd name="connsiteY27" fmla="*/ 106352 h 296910"/>
                  <a:gd name="connsiteX28" fmla="*/ 0 w 855472"/>
                  <a:gd name="connsiteY28" fmla="*/ 95250 h 296910"/>
                  <a:gd name="connsiteX29" fmla="*/ 855472 w 855472"/>
                  <a:gd name="connsiteY29" fmla="*/ 91440 h 296910"/>
                  <a:gd name="connsiteX0" fmla="*/ 754507 w 855472"/>
                  <a:gd name="connsiteY0" fmla="*/ 99823 h 216832"/>
                  <a:gd name="connsiteX1" fmla="*/ 731700 w 855472"/>
                  <a:gd name="connsiteY1" fmla="*/ 94755 h 216832"/>
                  <a:gd name="connsiteX2" fmla="*/ 681083 w 855472"/>
                  <a:gd name="connsiteY2" fmla="*/ 67958 h 216832"/>
                  <a:gd name="connsiteX3" fmla="*/ 681083 w 855472"/>
                  <a:gd name="connsiteY3" fmla="*/ 97733 h 216832"/>
                  <a:gd name="connsiteX4" fmla="*/ 672151 w 855472"/>
                  <a:gd name="connsiteY4" fmla="*/ 112620 h 216832"/>
                  <a:gd name="connsiteX5" fmla="*/ 633444 w 855472"/>
                  <a:gd name="connsiteY5" fmla="*/ 136440 h 216832"/>
                  <a:gd name="connsiteX6" fmla="*/ 621534 w 855472"/>
                  <a:gd name="connsiteY6" fmla="*/ 103688 h 216832"/>
                  <a:gd name="connsiteX7" fmla="*/ 606646 w 855472"/>
                  <a:gd name="connsiteY7" fmla="*/ 67958 h 216832"/>
                  <a:gd name="connsiteX8" fmla="*/ 591759 w 855472"/>
                  <a:gd name="connsiteY8" fmla="*/ 67958 h 216832"/>
                  <a:gd name="connsiteX9" fmla="*/ 567939 w 855472"/>
                  <a:gd name="connsiteY9" fmla="*/ 115598 h 216832"/>
                  <a:gd name="connsiteX10" fmla="*/ 541142 w 855472"/>
                  <a:gd name="connsiteY10" fmla="*/ 148350 h 216832"/>
                  <a:gd name="connsiteX11" fmla="*/ 535187 w 855472"/>
                  <a:gd name="connsiteY11" fmla="*/ 163237 h 216832"/>
                  <a:gd name="connsiteX12" fmla="*/ 439908 w 855472"/>
                  <a:gd name="connsiteY12" fmla="*/ 216832 h 216832"/>
                  <a:gd name="connsiteX13" fmla="*/ 380358 w 855472"/>
                  <a:gd name="connsiteY13" fmla="*/ 190035 h 216832"/>
                  <a:gd name="connsiteX14" fmla="*/ 344629 w 855472"/>
                  <a:gd name="connsiteY14" fmla="*/ 207899 h 216832"/>
                  <a:gd name="connsiteX15" fmla="*/ 320809 w 855472"/>
                  <a:gd name="connsiteY15" fmla="*/ 178125 h 216832"/>
                  <a:gd name="connsiteX16" fmla="*/ 329741 w 855472"/>
                  <a:gd name="connsiteY16" fmla="*/ 151327 h 216832"/>
                  <a:gd name="connsiteX17" fmla="*/ 305921 w 855472"/>
                  <a:gd name="connsiteY17" fmla="*/ 121553 h 216832"/>
                  <a:gd name="connsiteX18" fmla="*/ 273169 w 855472"/>
                  <a:gd name="connsiteY18" fmla="*/ 106665 h 216832"/>
                  <a:gd name="connsiteX19" fmla="*/ 243395 w 855472"/>
                  <a:gd name="connsiteY19" fmla="*/ 70936 h 216832"/>
                  <a:gd name="connsiteX20" fmla="*/ 186823 w 855472"/>
                  <a:gd name="connsiteY20" fmla="*/ 62003 h 216832"/>
                  <a:gd name="connsiteX21" fmla="*/ 157048 w 855472"/>
                  <a:gd name="connsiteY21" fmla="*/ 38183 h 216832"/>
                  <a:gd name="connsiteX22" fmla="*/ 130251 w 855472"/>
                  <a:gd name="connsiteY22" fmla="*/ 115598 h 216832"/>
                  <a:gd name="connsiteX23" fmla="*/ 109408 w 855472"/>
                  <a:gd name="connsiteY23" fmla="*/ 145373 h 216832"/>
                  <a:gd name="connsiteX24" fmla="*/ 17107 w 855472"/>
                  <a:gd name="connsiteY24" fmla="*/ 193012 h 216832"/>
                  <a:gd name="connsiteX25" fmla="*/ 8174 w 855472"/>
                  <a:gd name="connsiteY25" fmla="*/ 151327 h 216832"/>
                  <a:gd name="connsiteX26" fmla="*/ 14129 w 855472"/>
                  <a:gd name="connsiteY26" fmla="*/ 26274 h 216832"/>
                  <a:gd name="connsiteX27" fmla="*/ 0 w 855472"/>
                  <a:gd name="connsiteY27" fmla="*/ 15172 h 216832"/>
                  <a:gd name="connsiteX28" fmla="*/ 855472 w 855472"/>
                  <a:gd name="connsiteY28" fmla="*/ 11362 h 216832"/>
                  <a:gd name="connsiteX0" fmla="*/ 754507 w 754507"/>
                  <a:gd name="connsiteY0" fmla="*/ 84651 h 201660"/>
                  <a:gd name="connsiteX1" fmla="*/ 731700 w 754507"/>
                  <a:gd name="connsiteY1" fmla="*/ 79583 h 201660"/>
                  <a:gd name="connsiteX2" fmla="*/ 681083 w 754507"/>
                  <a:gd name="connsiteY2" fmla="*/ 52786 h 201660"/>
                  <a:gd name="connsiteX3" fmla="*/ 681083 w 754507"/>
                  <a:gd name="connsiteY3" fmla="*/ 82561 h 201660"/>
                  <a:gd name="connsiteX4" fmla="*/ 672151 w 754507"/>
                  <a:gd name="connsiteY4" fmla="*/ 97448 h 201660"/>
                  <a:gd name="connsiteX5" fmla="*/ 633444 w 754507"/>
                  <a:gd name="connsiteY5" fmla="*/ 121268 h 201660"/>
                  <a:gd name="connsiteX6" fmla="*/ 621534 w 754507"/>
                  <a:gd name="connsiteY6" fmla="*/ 88516 h 201660"/>
                  <a:gd name="connsiteX7" fmla="*/ 606646 w 754507"/>
                  <a:gd name="connsiteY7" fmla="*/ 52786 h 201660"/>
                  <a:gd name="connsiteX8" fmla="*/ 591759 w 754507"/>
                  <a:gd name="connsiteY8" fmla="*/ 52786 h 201660"/>
                  <a:gd name="connsiteX9" fmla="*/ 567939 w 754507"/>
                  <a:gd name="connsiteY9" fmla="*/ 100426 h 201660"/>
                  <a:gd name="connsiteX10" fmla="*/ 541142 w 754507"/>
                  <a:gd name="connsiteY10" fmla="*/ 133178 h 201660"/>
                  <a:gd name="connsiteX11" fmla="*/ 535187 w 754507"/>
                  <a:gd name="connsiteY11" fmla="*/ 148065 h 201660"/>
                  <a:gd name="connsiteX12" fmla="*/ 439908 w 754507"/>
                  <a:gd name="connsiteY12" fmla="*/ 201660 h 201660"/>
                  <a:gd name="connsiteX13" fmla="*/ 380358 w 754507"/>
                  <a:gd name="connsiteY13" fmla="*/ 174863 h 201660"/>
                  <a:gd name="connsiteX14" fmla="*/ 344629 w 754507"/>
                  <a:gd name="connsiteY14" fmla="*/ 192727 h 201660"/>
                  <a:gd name="connsiteX15" fmla="*/ 320809 w 754507"/>
                  <a:gd name="connsiteY15" fmla="*/ 162953 h 201660"/>
                  <a:gd name="connsiteX16" fmla="*/ 329741 w 754507"/>
                  <a:gd name="connsiteY16" fmla="*/ 136155 h 201660"/>
                  <a:gd name="connsiteX17" fmla="*/ 305921 w 754507"/>
                  <a:gd name="connsiteY17" fmla="*/ 106381 h 201660"/>
                  <a:gd name="connsiteX18" fmla="*/ 273169 w 754507"/>
                  <a:gd name="connsiteY18" fmla="*/ 91493 h 201660"/>
                  <a:gd name="connsiteX19" fmla="*/ 243395 w 754507"/>
                  <a:gd name="connsiteY19" fmla="*/ 55764 h 201660"/>
                  <a:gd name="connsiteX20" fmla="*/ 186823 w 754507"/>
                  <a:gd name="connsiteY20" fmla="*/ 46831 h 201660"/>
                  <a:gd name="connsiteX21" fmla="*/ 157048 w 754507"/>
                  <a:gd name="connsiteY21" fmla="*/ 23011 h 201660"/>
                  <a:gd name="connsiteX22" fmla="*/ 130251 w 754507"/>
                  <a:gd name="connsiteY22" fmla="*/ 100426 h 201660"/>
                  <a:gd name="connsiteX23" fmla="*/ 109408 w 754507"/>
                  <a:gd name="connsiteY23" fmla="*/ 130201 h 201660"/>
                  <a:gd name="connsiteX24" fmla="*/ 17107 w 754507"/>
                  <a:gd name="connsiteY24" fmla="*/ 177840 h 201660"/>
                  <a:gd name="connsiteX25" fmla="*/ 8174 w 754507"/>
                  <a:gd name="connsiteY25" fmla="*/ 136155 h 201660"/>
                  <a:gd name="connsiteX26" fmla="*/ 14129 w 754507"/>
                  <a:gd name="connsiteY26" fmla="*/ 11102 h 201660"/>
                  <a:gd name="connsiteX27" fmla="*/ 0 w 754507"/>
                  <a:gd name="connsiteY27" fmla="*/ 0 h 20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54507" h="201660">
                    <a:moveTo>
                      <a:pt x="754507" y="84651"/>
                    </a:moveTo>
                    <a:lnTo>
                      <a:pt x="731700" y="79583"/>
                    </a:lnTo>
                    <a:lnTo>
                      <a:pt x="681083" y="52786"/>
                    </a:lnTo>
                    <a:lnTo>
                      <a:pt x="681083" y="82561"/>
                    </a:lnTo>
                    <a:lnTo>
                      <a:pt x="672151" y="97448"/>
                    </a:lnTo>
                    <a:lnTo>
                      <a:pt x="633444" y="121268"/>
                    </a:lnTo>
                    <a:lnTo>
                      <a:pt x="621534" y="88516"/>
                    </a:lnTo>
                    <a:lnTo>
                      <a:pt x="606646" y="52786"/>
                    </a:lnTo>
                    <a:lnTo>
                      <a:pt x="591759" y="52786"/>
                    </a:lnTo>
                    <a:lnTo>
                      <a:pt x="567939" y="100426"/>
                    </a:lnTo>
                    <a:lnTo>
                      <a:pt x="541142" y="133178"/>
                    </a:lnTo>
                    <a:lnTo>
                      <a:pt x="535187" y="148065"/>
                    </a:lnTo>
                    <a:lnTo>
                      <a:pt x="439908" y="201660"/>
                    </a:lnTo>
                    <a:lnTo>
                      <a:pt x="380358" y="174863"/>
                    </a:lnTo>
                    <a:lnTo>
                      <a:pt x="344629" y="192727"/>
                    </a:lnTo>
                    <a:lnTo>
                      <a:pt x="320809" y="162953"/>
                    </a:lnTo>
                    <a:lnTo>
                      <a:pt x="329741" y="136155"/>
                    </a:lnTo>
                    <a:lnTo>
                      <a:pt x="305921" y="106381"/>
                    </a:lnTo>
                    <a:lnTo>
                      <a:pt x="273169" y="91493"/>
                    </a:lnTo>
                    <a:lnTo>
                      <a:pt x="243395" y="55764"/>
                    </a:lnTo>
                    <a:lnTo>
                      <a:pt x="186823" y="46831"/>
                    </a:lnTo>
                    <a:lnTo>
                      <a:pt x="157048" y="23011"/>
                    </a:lnTo>
                    <a:lnTo>
                      <a:pt x="130251" y="100426"/>
                    </a:lnTo>
                    <a:lnTo>
                      <a:pt x="109408" y="130201"/>
                    </a:lnTo>
                    <a:lnTo>
                      <a:pt x="17107" y="177840"/>
                    </a:lnTo>
                    <a:lnTo>
                      <a:pt x="8174" y="136155"/>
                    </a:lnTo>
                    <a:lnTo>
                      <a:pt x="14129" y="1110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CF80BEC0-69E0-47C2-6D5D-401FFD50BCF3}"/>
                </a:ext>
              </a:extLst>
            </p:cNvPr>
            <p:cNvGrpSpPr/>
            <p:nvPr/>
          </p:nvGrpSpPr>
          <p:grpSpPr>
            <a:xfrm>
              <a:off x="7264637" y="1456459"/>
              <a:ext cx="1155104" cy="1176153"/>
              <a:chOff x="1374377" y="1456459"/>
              <a:chExt cx="1155104" cy="1176153"/>
            </a:xfrm>
          </p:grpSpPr>
          <p:sp>
            <p:nvSpPr>
              <p:cNvPr id="610" name="正方形/長方形 609">
                <a:extLst>
                  <a:ext uri="{FF2B5EF4-FFF2-40B4-BE49-F238E27FC236}">
                    <a16:creationId xmlns:a16="http://schemas.microsoft.com/office/drawing/2014/main" id="{E9E7DD6B-3042-5DD8-4B4A-556F6E433E8E}"/>
                  </a:ext>
                </a:extLst>
              </p:cNvPr>
              <p:cNvSpPr/>
              <p:nvPr/>
            </p:nvSpPr>
            <p:spPr>
              <a:xfrm>
                <a:off x="2260175" y="1456459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611" name="正方形/長方形 610">
                <a:extLst>
                  <a:ext uri="{FF2B5EF4-FFF2-40B4-BE49-F238E27FC236}">
                    <a16:creationId xmlns:a16="http://schemas.microsoft.com/office/drawing/2014/main" id="{E8849C1C-705C-5030-F99B-E94E5E16F77E}"/>
                  </a:ext>
                </a:extLst>
              </p:cNvPr>
              <p:cNvSpPr/>
              <p:nvPr/>
            </p:nvSpPr>
            <p:spPr>
              <a:xfrm>
                <a:off x="1465531" y="1799726"/>
                <a:ext cx="423193" cy="24622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A60CE5E0-2A63-73A2-82EC-A961EF78CF81}"/>
                  </a:ext>
                </a:extLst>
              </p:cNvPr>
              <p:cNvSpPr/>
              <p:nvPr/>
            </p:nvSpPr>
            <p:spPr>
              <a:xfrm>
                <a:off x="1374377" y="2478724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ED520A7D-FF1A-2E4F-188F-6299EC0F48BC}"/>
              </a:ext>
            </a:extLst>
          </p:cNvPr>
          <p:cNvGrpSpPr/>
          <p:nvPr/>
        </p:nvGrpSpPr>
        <p:grpSpPr>
          <a:xfrm>
            <a:off x="3630929" y="3749040"/>
            <a:ext cx="2698750" cy="2707237"/>
            <a:chOff x="3630929" y="3749040"/>
            <a:chExt cx="2698750" cy="2707237"/>
          </a:xfrm>
        </p:grpSpPr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56FB1B63-3432-8382-97CA-7BAD0F931319}"/>
                </a:ext>
              </a:extLst>
            </p:cNvPr>
            <p:cNvGrpSpPr/>
            <p:nvPr/>
          </p:nvGrpSpPr>
          <p:grpSpPr>
            <a:xfrm>
              <a:off x="3630929" y="3749040"/>
              <a:ext cx="2698750" cy="2707237"/>
              <a:chOff x="659129" y="3749040"/>
              <a:chExt cx="2698750" cy="2707237"/>
            </a:xfrm>
          </p:grpSpPr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49E12637-502A-3CB5-DEBA-CCCCD6927EFA}"/>
                  </a:ext>
                </a:extLst>
              </p:cNvPr>
              <p:cNvSpPr/>
              <p:nvPr/>
            </p:nvSpPr>
            <p:spPr>
              <a:xfrm>
                <a:off x="1670524" y="3749040"/>
                <a:ext cx="1687355" cy="1942507"/>
              </a:xfrm>
              <a:custGeom>
                <a:avLst/>
                <a:gdLst>
                  <a:gd name="connsiteX0" fmla="*/ 862635 w 1687355"/>
                  <a:gd name="connsiteY0" fmla="*/ 0 h 1942507"/>
                  <a:gd name="connsiteX1" fmla="*/ 1687355 w 1687355"/>
                  <a:gd name="connsiteY1" fmla="*/ 0 h 1942507"/>
                  <a:gd name="connsiteX2" fmla="*/ 1687355 w 1687355"/>
                  <a:gd name="connsiteY2" fmla="*/ 1579061 h 1942507"/>
                  <a:gd name="connsiteX3" fmla="*/ 1623362 w 1687355"/>
                  <a:gd name="connsiteY3" fmla="*/ 1500301 h 1942507"/>
                  <a:gd name="connsiteX4" fmla="*/ 1547722 w 1687355"/>
                  <a:gd name="connsiteY4" fmla="*/ 1529393 h 1942507"/>
                  <a:gd name="connsiteX5" fmla="*/ 1501174 w 1687355"/>
                  <a:gd name="connsiteY5" fmla="*/ 1494482 h 1942507"/>
                  <a:gd name="connsiteX6" fmla="*/ 1448807 w 1687355"/>
                  <a:gd name="connsiteY6" fmla="*/ 1628308 h 1942507"/>
                  <a:gd name="connsiteX7" fmla="*/ 1274252 w 1687355"/>
                  <a:gd name="connsiteY7" fmla="*/ 1634126 h 1942507"/>
                  <a:gd name="connsiteX8" fmla="*/ 1227704 w 1687355"/>
                  <a:gd name="connsiteY8" fmla="*/ 1680674 h 1942507"/>
                  <a:gd name="connsiteX9" fmla="*/ 1245160 w 1687355"/>
                  <a:gd name="connsiteY9" fmla="*/ 1727223 h 1942507"/>
                  <a:gd name="connsiteX10" fmla="*/ 1076423 w 1687355"/>
                  <a:gd name="connsiteY10" fmla="*/ 1791226 h 1942507"/>
                  <a:gd name="connsiteX11" fmla="*/ 1093879 w 1687355"/>
                  <a:gd name="connsiteY11" fmla="*/ 1907596 h 1942507"/>
                  <a:gd name="connsiteX12" fmla="*/ 1058968 w 1687355"/>
                  <a:gd name="connsiteY12" fmla="*/ 1942507 h 1942507"/>
                  <a:gd name="connsiteX13" fmla="*/ 861139 w 1687355"/>
                  <a:gd name="connsiteY13" fmla="*/ 1936689 h 1942507"/>
                  <a:gd name="connsiteX14" fmla="*/ 907687 w 1687355"/>
                  <a:gd name="connsiteY14" fmla="*/ 1802863 h 1942507"/>
                  <a:gd name="connsiteX15" fmla="*/ 884413 w 1687355"/>
                  <a:gd name="connsiteY15" fmla="*/ 1744678 h 1942507"/>
                  <a:gd name="connsiteX16" fmla="*/ 820409 w 1687355"/>
                  <a:gd name="connsiteY16" fmla="*/ 1669037 h 1942507"/>
                  <a:gd name="connsiteX17" fmla="*/ 756405 w 1687355"/>
                  <a:gd name="connsiteY17" fmla="*/ 1564304 h 1942507"/>
                  <a:gd name="connsiteX18" fmla="*/ 698220 w 1687355"/>
                  <a:gd name="connsiteY18" fmla="*/ 1372294 h 1942507"/>
                  <a:gd name="connsiteX19" fmla="*/ 773861 w 1687355"/>
                  <a:gd name="connsiteY19" fmla="*/ 1337383 h 1942507"/>
                  <a:gd name="connsiteX20" fmla="*/ 791317 w 1687355"/>
                  <a:gd name="connsiteY20" fmla="*/ 1285016 h 1942507"/>
                  <a:gd name="connsiteX21" fmla="*/ 820409 w 1687355"/>
                  <a:gd name="connsiteY21" fmla="*/ 1238468 h 1942507"/>
                  <a:gd name="connsiteX22" fmla="*/ 878594 w 1687355"/>
                  <a:gd name="connsiteY22" fmla="*/ 1215194 h 1942507"/>
                  <a:gd name="connsiteX23" fmla="*/ 907687 w 1687355"/>
                  <a:gd name="connsiteY23" fmla="*/ 1186102 h 1942507"/>
                  <a:gd name="connsiteX24" fmla="*/ 919324 w 1687355"/>
                  <a:gd name="connsiteY24" fmla="*/ 1127917 h 1942507"/>
                  <a:gd name="connsiteX25" fmla="*/ 977509 w 1687355"/>
                  <a:gd name="connsiteY25" fmla="*/ 1122098 h 1942507"/>
                  <a:gd name="connsiteX26" fmla="*/ 1006601 w 1687355"/>
                  <a:gd name="connsiteY26" fmla="*/ 1069732 h 1942507"/>
                  <a:gd name="connsiteX27" fmla="*/ 1047331 w 1687355"/>
                  <a:gd name="connsiteY27" fmla="*/ 1063913 h 1942507"/>
                  <a:gd name="connsiteX28" fmla="*/ 1047331 w 1687355"/>
                  <a:gd name="connsiteY28" fmla="*/ 1011547 h 1942507"/>
                  <a:gd name="connsiteX29" fmla="*/ 1093879 w 1687355"/>
                  <a:gd name="connsiteY29" fmla="*/ 1011547 h 1942507"/>
                  <a:gd name="connsiteX30" fmla="*/ 1140427 w 1687355"/>
                  <a:gd name="connsiteY30" fmla="*/ 970817 h 1942507"/>
                  <a:gd name="connsiteX31" fmla="*/ 1175338 w 1687355"/>
                  <a:gd name="connsiteY31" fmla="*/ 889358 h 1942507"/>
                  <a:gd name="connsiteX32" fmla="*/ 1169519 w 1687355"/>
                  <a:gd name="connsiteY32" fmla="*/ 749714 h 1942507"/>
                  <a:gd name="connsiteX33" fmla="*/ 1122971 w 1687355"/>
                  <a:gd name="connsiteY33" fmla="*/ 691529 h 1942507"/>
                  <a:gd name="connsiteX34" fmla="*/ 1018238 w 1687355"/>
                  <a:gd name="connsiteY34" fmla="*/ 720622 h 1942507"/>
                  <a:gd name="connsiteX35" fmla="*/ 919324 w 1687355"/>
                  <a:gd name="connsiteY35" fmla="*/ 825355 h 1942507"/>
                  <a:gd name="connsiteX36" fmla="*/ 878594 w 1687355"/>
                  <a:gd name="connsiteY36" fmla="*/ 831173 h 1942507"/>
                  <a:gd name="connsiteX37" fmla="*/ 843683 w 1687355"/>
                  <a:gd name="connsiteY37" fmla="*/ 767170 h 1942507"/>
                  <a:gd name="connsiteX38" fmla="*/ 709857 w 1687355"/>
                  <a:gd name="connsiteY38" fmla="*/ 714803 h 1942507"/>
                  <a:gd name="connsiteX39" fmla="*/ 552758 w 1687355"/>
                  <a:gd name="connsiteY39" fmla="*/ 621707 h 1942507"/>
                  <a:gd name="connsiteX40" fmla="*/ 494573 w 1687355"/>
                  <a:gd name="connsiteY40" fmla="*/ 627525 h 1942507"/>
                  <a:gd name="connsiteX41" fmla="*/ 389840 w 1687355"/>
                  <a:gd name="connsiteY41" fmla="*/ 610070 h 1942507"/>
                  <a:gd name="connsiteX42" fmla="*/ 349110 w 1687355"/>
                  <a:gd name="connsiteY42" fmla="*/ 639162 h 1942507"/>
                  <a:gd name="connsiteX43" fmla="*/ 250196 w 1687355"/>
                  <a:gd name="connsiteY43" fmla="*/ 610070 h 1942507"/>
                  <a:gd name="connsiteX44" fmla="*/ 174555 w 1687355"/>
                  <a:gd name="connsiteY44" fmla="*/ 627525 h 1942507"/>
                  <a:gd name="connsiteX45" fmla="*/ 145463 w 1687355"/>
                  <a:gd name="connsiteY45" fmla="*/ 650799 h 1942507"/>
                  <a:gd name="connsiteX46" fmla="*/ 0 w 1687355"/>
                  <a:gd name="connsiteY46" fmla="*/ 639162 h 1942507"/>
                  <a:gd name="connsiteX47" fmla="*/ 23274 w 1687355"/>
                  <a:gd name="connsiteY47" fmla="*/ 580977 h 1942507"/>
                  <a:gd name="connsiteX48" fmla="*/ 87278 w 1687355"/>
                  <a:gd name="connsiteY48" fmla="*/ 540248 h 1942507"/>
                  <a:gd name="connsiteX49" fmla="*/ 174555 w 1687355"/>
                  <a:gd name="connsiteY49" fmla="*/ 540248 h 1942507"/>
                  <a:gd name="connsiteX50" fmla="*/ 209466 w 1687355"/>
                  <a:gd name="connsiteY50" fmla="*/ 511155 h 1942507"/>
                  <a:gd name="connsiteX51" fmla="*/ 261833 w 1687355"/>
                  <a:gd name="connsiteY51" fmla="*/ 482063 h 1942507"/>
                  <a:gd name="connsiteX52" fmla="*/ 285107 w 1687355"/>
                  <a:gd name="connsiteY52" fmla="*/ 412241 h 1942507"/>
                  <a:gd name="connsiteX53" fmla="*/ 232740 w 1687355"/>
                  <a:gd name="connsiteY53" fmla="*/ 406422 h 1942507"/>
                  <a:gd name="connsiteX54" fmla="*/ 221103 w 1687355"/>
                  <a:gd name="connsiteY54" fmla="*/ 377330 h 1942507"/>
                  <a:gd name="connsiteX55" fmla="*/ 192011 w 1687355"/>
                  <a:gd name="connsiteY55" fmla="*/ 348237 h 1942507"/>
                  <a:gd name="connsiteX56" fmla="*/ 145463 w 1687355"/>
                  <a:gd name="connsiteY56" fmla="*/ 359874 h 1942507"/>
                  <a:gd name="connsiteX57" fmla="*/ 128007 w 1687355"/>
                  <a:gd name="connsiteY57" fmla="*/ 324963 h 1942507"/>
                  <a:gd name="connsiteX58" fmla="*/ 180374 w 1687355"/>
                  <a:gd name="connsiteY58" fmla="*/ 284234 h 1942507"/>
                  <a:gd name="connsiteX59" fmla="*/ 256014 w 1687355"/>
                  <a:gd name="connsiteY59" fmla="*/ 278415 h 1942507"/>
                  <a:gd name="connsiteX60" fmla="*/ 279288 w 1687355"/>
                  <a:gd name="connsiteY60" fmla="*/ 208593 h 1942507"/>
                  <a:gd name="connsiteX61" fmla="*/ 343292 w 1687355"/>
                  <a:gd name="connsiteY61" fmla="*/ 162045 h 1942507"/>
                  <a:gd name="connsiteX62" fmla="*/ 389840 w 1687355"/>
                  <a:gd name="connsiteY62" fmla="*/ 92223 h 1942507"/>
                  <a:gd name="connsiteX63" fmla="*/ 453843 w 1687355"/>
                  <a:gd name="connsiteY63" fmla="*/ 127134 h 1942507"/>
                  <a:gd name="connsiteX64" fmla="*/ 442206 w 1687355"/>
                  <a:gd name="connsiteY64" fmla="*/ 214412 h 1942507"/>
                  <a:gd name="connsiteX65" fmla="*/ 512028 w 1687355"/>
                  <a:gd name="connsiteY65" fmla="*/ 237686 h 1942507"/>
                  <a:gd name="connsiteX66" fmla="*/ 500391 w 1687355"/>
                  <a:gd name="connsiteY66" fmla="*/ 319145 h 1942507"/>
                  <a:gd name="connsiteX67" fmla="*/ 599306 w 1687355"/>
                  <a:gd name="connsiteY67" fmla="*/ 348237 h 1942507"/>
                  <a:gd name="connsiteX68" fmla="*/ 634217 w 1687355"/>
                  <a:gd name="connsiteY68" fmla="*/ 295871 h 1942507"/>
                  <a:gd name="connsiteX69" fmla="*/ 733131 w 1687355"/>
                  <a:gd name="connsiteY69" fmla="*/ 284234 h 1942507"/>
                  <a:gd name="connsiteX70" fmla="*/ 802954 w 1687355"/>
                  <a:gd name="connsiteY70" fmla="*/ 290052 h 1942507"/>
                  <a:gd name="connsiteX71" fmla="*/ 802954 w 1687355"/>
                  <a:gd name="connsiteY71" fmla="*/ 243504 h 1942507"/>
                  <a:gd name="connsiteX72" fmla="*/ 837865 w 1687355"/>
                  <a:gd name="connsiteY72" fmla="*/ 220230 h 1942507"/>
                  <a:gd name="connsiteX73" fmla="*/ 832046 w 1687355"/>
                  <a:gd name="connsiteY73" fmla="*/ 162045 h 1942507"/>
                  <a:gd name="connsiteX74" fmla="*/ 866957 w 1687355"/>
                  <a:gd name="connsiteY74" fmla="*/ 115497 h 1942507"/>
                  <a:gd name="connsiteX75" fmla="*/ 849502 w 1687355"/>
                  <a:gd name="connsiteY75" fmla="*/ 68949 h 194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87355" h="1942507">
                    <a:moveTo>
                      <a:pt x="862635" y="0"/>
                    </a:moveTo>
                    <a:lnTo>
                      <a:pt x="1687355" y="0"/>
                    </a:lnTo>
                    <a:lnTo>
                      <a:pt x="1687355" y="1579061"/>
                    </a:lnTo>
                    <a:lnTo>
                      <a:pt x="1623362" y="1500301"/>
                    </a:lnTo>
                    <a:lnTo>
                      <a:pt x="1547722" y="1529393"/>
                    </a:lnTo>
                    <a:lnTo>
                      <a:pt x="1501174" y="1494482"/>
                    </a:lnTo>
                    <a:lnTo>
                      <a:pt x="1448807" y="1628308"/>
                    </a:lnTo>
                    <a:lnTo>
                      <a:pt x="1274252" y="1634126"/>
                    </a:lnTo>
                    <a:lnTo>
                      <a:pt x="1227704" y="1680674"/>
                    </a:lnTo>
                    <a:lnTo>
                      <a:pt x="1245160" y="1727223"/>
                    </a:lnTo>
                    <a:lnTo>
                      <a:pt x="1076423" y="1791226"/>
                    </a:lnTo>
                    <a:lnTo>
                      <a:pt x="1093879" y="1907596"/>
                    </a:lnTo>
                    <a:lnTo>
                      <a:pt x="1058968" y="1942507"/>
                    </a:lnTo>
                    <a:lnTo>
                      <a:pt x="861139" y="1936689"/>
                    </a:lnTo>
                    <a:lnTo>
                      <a:pt x="907687" y="1802863"/>
                    </a:lnTo>
                    <a:lnTo>
                      <a:pt x="884413" y="1744678"/>
                    </a:lnTo>
                    <a:lnTo>
                      <a:pt x="820409" y="1669037"/>
                    </a:lnTo>
                    <a:lnTo>
                      <a:pt x="756405" y="1564304"/>
                    </a:lnTo>
                    <a:lnTo>
                      <a:pt x="698220" y="1372294"/>
                    </a:lnTo>
                    <a:lnTo>
                      <a:pt x="773861" y="1337383"/>
                    </a:lnTo>
                    <a:lnTo>
                      <a:pt x="791317" y="1285016"/>
                    </a:lnTo>
                    <a:lnTo>
                      <a:pt x="820409" y="1238468"/>
                    </a:lnTo>
                    <a:lnTo>
                      <a:pt x="878594" y="1215194"/>
                    </a:lnTo>
                    <a:lnTo>
                      <a:pt x="907687" y="1186102"/>
                    </a:lnTo>
                    <a:lnTo>
                      <a:pt x="919324" y="1127917"/>
                    </a:lnTo>
                    <a:lnTo>
                      <a:pt x="977509" y="1122098"/>
                    </a:lnTo>
                    <a:lnTo>
                      <a:pt x="1006601" y="1069732"/>
                    </a:lnTo>
                    <a:lnTo>
                      <a:pt x="1047331" y="1063913"/>
                    </a:lnTo>
                    <a:lnTo>
                      <a:pt x="1047331" y="1011547"/>
                    </a:lnTo>
                    <a:lnTo>
                      <a:pt x="1093879" y="1011547"/>
                    </a:lnTo>
                    <a:lnTo>
                      <a:pt x="1140427" y="970817"/>
                    </a:lnTo>
                    <a:lnTo>
                      <a:pt x="1175338" y="889358"/>
                    </a:lnTo>
                    <a:lnTo>
                      <a:pt x="1169519" y="749714"/>
                    </a:lnTo>
                    <a:lnTo>
                      <a:pt x="1122971" y="691529"/>
                    </a:lnTo>
                    <a:lnTo>
                      <a:pt x="1018238" y="720622"/>
                    </a:lnTo>
                    <a:lnTo>
                      <a:pt x="919324" y="825355"/>
                    </a:lnTo>
                    <a:lnTo>
                      <a:pt x="878594" y="831173"/>
                    </a:lnTo>
                    <a:lnTo>
                      <a:pt x="843683" y="767170"/>
                    </a:lnTo>
                    <a:lnTo>
                      <a:pt x="709857" y="714803"/>
                    </a:lnTo>
                    <a:lnTo>
                      <a:pt x="552758" y="621707"/>
                    </a:lnTo>
                    <a:lnTo>
                      <a:pt x="494573" y="627525"/>
                    </a:lnTo>
                    <a:lnTo>
                      <a:pt x="389840" y="610070"/>
                    </a:lnTo>
                    <a:lnTo>
                      <a:pt x="349110" y="639162"/>
                    </a:lnTo>
                    <a:lnTo>
                      <a:pt x="250196" y="610070"/>
                    </a:lnTo>
                    <a:lnTo>
                      <a:pt x="174555" y="627525"/>
                    </a:lnTo>
                    <a:lnTo>
                      <a:pt x="145463" y="650799"/>
                    </a:lnTo>
                    <a:lnTo>
                      <a:pt x="0" y="639162"/>
                    </a:lnTo>
                    <a:lnTo>
                      <a:pt x="23274" y="580977"/>
                    </a:lnTo>
                    <a:lnTo>
                      <a:pt x="87278" y="540248"/>
                    </a:lnTo>
                    <a:lnTo>
                      <a:pt x="174555" y="540248"/>
                    </a:lnTo>
                    <a:lnTo>
                      <a:pt x="209466" y="511155"/>
                    </a:lnTo>
                    <a:lnTo>
                      <a:pt x="261833" y="482063"/>
                    </a:lnTo>
                    <a:lnTo>
                      <a:pt x="285107" y="412241"/>
                    </a:lnTo>
                    <a:lnTo>
                      <a:pt x="232740" y="406422"/>
                    </a:lnTo>
                    <a:lnTo>
                      <a:pt x="221103" y="377330"/>
                    </a:lnTo>
                    <a:lnTo>
                      <a:pt x="192011" y="348237"/>
                    </a:lnTo>
                    <a:lnTo>
                      <a:pt x="145463" y="359874"/>
                    </a:lnTo>
                    <a:lnTo>
                      <a:pt x="128007" y="324963"/>
                    </a:lnTo>
                    <a:lnTo>
                      <a:pt x="180374" y="284234"/>
                    </a:lnTo>
                    <a:lnTo>
                      <a:pt x="256014" y="278415"/>
                    </a:lnTo>
                    <a:lnTo>
                      <a:pt x="279288" y="208593"/>
                    </a:lnTo>
                    <a:lnTo>
                      <a:pt x="343292" y="162045"/>
                    </a:lnTo>
                    <a:lnTo>
                      <a:pt x="389840" y="92223"/>
                    </a:lnTo>
                    <a:lnTo>
                      <a:pt x="453843" y="127134"/>
                    </a:lnTo>
                    <a:lnTo>
                      <a:pt x="442206" y="214412"/>
                    </a:lnTo>
                    <a:lnTo>
                      <a:pt x="512028" y="237686"/>
                    </a:lnTo>
                    <a:lnTo>
                      <a:pt x="500391" y="319145"/>
                    </a:lnTo>
                    <a:lnTo>
                      <a:pt x="599306" y="348237"/>
                    </a:lnTo>
                    <a:lnTo>
                      <a:pt x="634217" y="295871"/>
                    </a:lnTo>
                    <a:lnTo>
                      <a:pt x="733131" y="284234"/>
                    </a:lnTo>
                    <a:lnTo>
                      <a:pt x="802954" y="290052"/>
                    </a:lnTo>
                    <a:lnTo>
                      <a:pt x="802954" y="243504"/>
                    </a:lnTo>
                    <a:lnTo>
                      <a:pt x="837865" y="220230"/>
                    </a:lnTo>
                    <a:lnTo>
                      <a:pt x="832046" y="162045"/>
                    </a:lnTo>
                    <a:lnTo>
                      <a:pt x="866957" y="115497"/>
                    </a:lnTo>
                    <a:lnTo>
                      <a:pt x="849502" y="68949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39E22B3F-00D5-735E-7C2E-2591B6C5BF66}"/>
                  </a:ext>
                </a:extLst>
              </p:cNvPr>
              <p:cNvSpPr/>
              <p:nvPr/>
            </p:nvSpPr>
            <p:spPr>
              <a:xfrm>
                <a:off x="1023699" y="4163221"/>
                <a:ext cx="1822164" cy="1663123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2C590970-FD60-39A0-DC57-54349826EB72}"/>
                  </a:ext>
                </a:extLst>
              </p:cNvPr>
              <p:cNvSpPr/>
              <p:nvPr/>
            </p:nvSpPr>
            <p:spPr>
              <a:xfrm>
                <a:off x="659130" y="4631124"/>
                <a:ext cx="1807074" cy="1825153"/>
              </a:xfrm>
              <a:custGeom>
                <a:avLst/>
                <a:gdLst>
                  <a:gd name="connsiteX0" fmla="*/ 152438 w 1807074"/>
                  <a:gd name="connsiteY0" fmla="*/ 0 h 1825153"/>
                  <a:gd name="connsiteX1" fmla="*/ 152438 w 1807074"/>
                  <a:gd name="connsiteY1" fmla="*/ 65458 h 1825153"/>
                  <a:gd name="connsiteX2" fmla="*/ 196077 w 1807074"/>
                  <a:gd name="connsiteY2" fmla="*/ 80003 h 1825153"/>
                  <a:gd name="connsiteX3" fmla="*/ 232442 w 1807074"/>
                  <a:gd name="connsiteY3" fmla="*/ 80003 h 1825153"/>
                  <a:gd name="connsiteX4" fmla="*/ 246988 w 1807074"/>
                  <a:gd name="connsiteY4" fmla="*/ 94550 h 1825153"/>
                  <a:gd name="connsiteX5" fmla="*/ 319720 w 1807074"/>
                  <a:gd name="connsiteY5" fmla="*/ 43638 h 1825153"/>
                  <a:gd name="connsiteX6" fmla="*/ 377905 w 1807074"/>
                  <a:gd name="connsiteY6" fmla="*/ 61823 h 1825153"/>
                  <a:gd name="connsiteX7" fmla="*/ 421544 w 1807074"/>
                  <a:gd name="connsiteY7" fmla="*/ 65458 h 1825153"/>
                  <a:gd name="connsiteX8" fmla="*/ 428817 w 1807074"/>
                  <a:gd name="connsiteY8" fmla="*/ 123643 h 1825153"/>
                  <a:gd name="connsiteX9" fmla="*/ 431726 w 1807074"/>
                  <a:gd name="connsiteY9" fmla="*/ 134449 h 1825153"/>
                  <a:gd name="connsiteX10" fmla="*/ 369662 w 1807074"/>
                  <a:gd name="connsiteY10" fmla="*/ 249711 h 1825153"/>
                  <a:gd name="connsiteX11" fmla="*/ 490881 w 1807074"/>
                  <a:gd name="connsiteY11" fmla="*/ 395173 h 1825153"/>
                  <a:gd name="connsiteX12" fmla="*/ 486032 w 1807074"/>
                  <a:gd name="connsiteY12" fmla="*/ 555184 h 1825153"/>
                  <a:gd name="connsiteX13" fmla="*/ 558763 w 1807074"/>
                  <a:gd name="connsiteY13" fmla="*/ 593974 h 1825153"/>
                  <a:gd name="connsiteX14" fmla="*/ 675133 w 1807074"/>
                  <a:gd name="connsiteY14" fmla="*/ 627914 h 1825153"/>
                  <a:gd name="connsiteX15" fmla="*/ 786655 w 1807074"/>
                  <a:gd name="connsiteY15" fmla="*/ 608519 h 1825153"/>
                  <a:gd name="connsiteX16" fmla="*/ 825445 w 1807074"/>
                  <a:gd name="connsiteY16" fmla="*/ 744284 h 1825153"/>
                  <a:gd name="connsiteX17" fmla="*/ 752713 w 1807074"/>
                  <a:gd name="connsiteY17" fmla="*/ 763679 h 1825153"/>
                  <a:gd name="connsiteX18" fmla="*/ 781806 w 1807074"/>
                  <a:gd name="connsiteY18" fmla="*/ 850957 h 1825153"/>
                  <a:gd name="connsiteX19" fmla="*/ 898176 w 1807074"/>
                  <a:gd name="connsiteY19" fmla="*/ 923690 h 1825153"/>
                  <a:gd name="connsiteX20" fmla="*/ 912722 w 1807074"/>
                  <a:gd name="connsiteY20" fmla="*/ 967327 h 1825153"/>
                  <a:gd name="connsiteX21" fmla="*/ 985453 w 1807074"/>
                  <a:gd name="connsiteY21" fmla="*/ 1020665 h 1825153"/>
                  <a:gd name="connsiteX22" fmla="*/ 1072731 w 1807074"/>
                  <a:gd name="connsiteY22" fmla="*/ 1093395 h 1825153"/>
                  <a:gd name="connsiteX23" fmla="*/ 1140614 w 1807074"/>
                  <a:gd name="connsiteY23" fmla="*/ 1112790 h 1825153"/>
                  <a:gd name="connsiteX24" fmla="*/ 1164857 w 1807074"/>
                  <a:gd name="connsiteY24" fmla="*/ 1122487 h 1825153"/>
                  <a:gd name="connsiteX25" fmla="*/ 1160009 w 1807074"/>
                  <a:gd name="connsiteY25" fmla="*/ 1156430 h 1825153"/>
                  <a:gd name="connsiteX26" fmla="*/ 1396180 w 1807074"/>
                  <a:gd name="connsiteY26" fmla="*/ 1191418 h 1825153"/>
                  <a:gd name="connsiteX27" fmla="*/ 1381597 w 1807074"/>
                  <a:gd name="connsiteY27" fmla="*/ 1254615 h 1825153"/>
                  <a:gd name="connsiteX28" fmla="*/ 1287046 w 1807074"/>
                  <a:gd name="connsiteY28" fmla="*/ 1312800 h 1825153"/>
                  <a:gd name="connsiteX29" fmla="*/ 1287046 w 1807074"/>
                  <a:gd name="connsiteY29" fmla="*/ 1345530 h 1825153"/>
                  <a:gd name="connsiteX30" fmla="*/ 1359777 w 1807074"/>
                  <a:gd name="connsiteY30" fmla="*/ 1469173 h 1825153"/>
                  <a:gd name="connsiteX31" fmla="*/ 1414325 w 1807074"/>
                  <a:gd name="connsiteY31" fmla="*/ 1472811 h 1825153"/>
                  <a:gd name="connsiteX32" fmla="*/ 1461601 w 1807074"/>
                  <a:gd name="connsiteY32" fmla="*/ 1429170 h 1825153"/>
                  <a:gd name="connsiteX33" fmla="*/ 1636156 w 1807074"/>
                  <a:gd name="connsiteY33" fmla="*/ 1403716 h 1825153"/>
                  <a:gd name="connsiteX34" fmla="*/ 1690704 w 1807074"/>
                  <a:gd name="connsiteY34" fmla="*/ 1461901 h 1825153"/>
                  <a:gd name="connsiteX35" fmla="*/ 1792528 w 1807074"/>
                  <a:gd name="connsiteY35" fmla="*/ 1672821 h 1825153"/>
                  <a:gd name="connsiteX36" fmla="*/ 1785255 w 1807074"/>
                  <a:gd name="connsiteY36" fmla="*/ 1749192 h 1825153"/>
                  <a:gd name="connsiteX37" fmla="*/ 1807074 w 1807074"/>
                  <a:gd name="connsiteY37" fmla="*/ 1781919 h 1825153"/>
                  <a:gd name="connsiteX38" fmla="*/ 1773104 w 1807074"/>
                  <a:gd name="connsiteY38" fmla="*/ 1825153 h 1825153"/>
                  <a:gd name="connsiteX39" fmla="*/ 1400632 w 1807074"/>
                  <a:gd name="connsiteY39" fmla="*/ 1825153 h 1825153"/>
                  <a:gd name="connsiteX40" fmla="*/ 1407052 w 1807074"/>
                  <a:gd name="connsiteY40" fmla="*/ 1767371 h 1825153"/>
                  <a:gd name="connsiteX41" fmla="*/ 1370686 w 1807074"/>
                  <a:gd name="connsiteY41" fmla="*/ 1749192 h 1825153"/>
                  <a:gd name="connsiteX42" fmla="*/ 1356140 w 1807074"/>
                  <a:gd name="connsiteY42" fmla="*/ 1709186 h 1825153"/>
                  <a:gd name="connsiteX43" fmla="*/ 1363413 w 1807074"/>
                  <a:gd name="connsiteY43" fmla="*/ 1680096 h 1825153"/>
                  <a:gd name="connsiteX44" fmla="*/ 1334321 w 1807074"/>
                  <a:gd name="connsiteY44" fmla="*/ 1636456 h 1825153"/>
                  <a:gd name="connsiteX45" fmla="*/ 1236134 w 1807074"/>
                  <a:gd name="connsiteY45" fmla="*/ 1654639 h 1825153"/>
                  <a:gd name="connsiteX46" fmla="*/ 1207041 w 1807074"/>
                  <a:gd name="connsiteY46" fmla="*/ 1669186 h 1825153"/>
                  <a:gd name="connsiteX47" fmla="*/ 1170676 w 1807074"/>
                  <a:gd name="connsiteY47" fmla="*/ 1636456 h 1825153"/>
                  <a:gd name="connsiteX48" fmla="*/ 1083398 w 1807074"/>
                  <a:gd name="connsiteY48" fmla="*/ 1643728 h 1825153"/>
                  <a:gd name="connsiteX49" fmla="*/ 1010667 w 1807074"/>
                  <a:gd name="connsiteY49" fmla="*/ 1723734 h 1825153"/>
                  <a:gd name="connsiteX50" fmla="*/ 879751 w 1807074"/>
                  <a:gd name="connsiteY50" fmla="*/ 1749192 h 1825153"/>
                  <a:gd name="connsiteX51" fmla="*/ 868841 w 1807074"/>
                  <a:gd name="connsiteY51" fmla="*/ 1723734 h 1825153"/>
                  <a:gd name="connsiteX52" fmla="*/ 814293 w 1807074"/>
                  <a:gd name="connsiteY52" fmla="*/ 1731006 h 1825153"/>
                  <a:gd name="connsiteX53" fmla="*/ 810656 w 1807074"/>
                  <a:gd name="connsiteY53" fmla="*/ 1763736 h 1825153"/>
                  <a:gd name="connsiteX54" fmla="*/ 821566 w 1807074"/>
                  <a:gd name="connsiteY54" fmla="*/ 1789191 h 1825153"/>
                  <a:gd name="connsiteX55" fmla="*/ 785605 w 1807074"/>
                  <a:gd name="connsiteY55" fmla="*/ 1825153 h 1825153"/>
                  <a:gd name="connsiteX56" fmla="*/ 520343 w 1807074"/>
                  <a:gd name="connsiteY56" fmla="*/ 1825153 h 1825153"/>
                  <a:gd name="connsiteX57" fmla="*/ 519730 w 1807074"/>
                  <a:gd name="connsiteY57" fmla="*/ 1807377 h 1825153"/>
                  <a:gd name="connsiteX58" fmla="*/ 465182 w 1807074"/>
                  <a:gd name="connsiteY58" fmla="*/ 1738282 h 1825153"/>
                  <a:gd name="connsiteX59" fmla="*/ 461545 w 1807074"/>
                  <a:gd name="connsiteY59" fmla="*/ 1712824 h 1825153"/>
                  <a:gd name="connsiteX60" fmla="*/ 385178 w 1807074"/>
                  <a:gd name="connsiteY60" fmla="*/ 1632821 h 1825153"/>
                  <a:gd name="connsiteX61" fmla="*/ 381541 w 1807074"/>
                  <a:gd name="connsiteY61" fmla="*/ 1589181 h 1825153"/>
                  <a:gd name="connsiteX62" fmla="*/ 352448 w 1807074"/>
                  <a:gd name="connsiteY62" fmla="*/ 1567361 h 1825153"/>
                  <a:gd name="connsiteX63" fmla="*/ 316083 w 1807074"/>
                  <a:gd name="connsiteY63" fmla="*/ 1581909 h 1825153"/>
                  <a:gd name="connsiteX64" fmla="*/ 236078 w 1807074"/>
                  <a:gd name="connsiteY64" fmla="*/ 1534631 h 1825153"/>
                  <a:gd name="connsiteX65" fmla="*/ 188803 w 1807074"/>
                  <a:gd name="connsiteY65" fmla="*/ 1461901 h 1825153"/>
                  <a:gd name="connsiteX66" fmla="*/ 156074 w 1807074"/>
                  <a:gd name="connsiteY66" fmla="*/ 1374623 h 1825153"/>
                  <a:gd name="connsiteX67" fmla="*/ 112435 w 1807074"/>
                  <a:gd name="connsiteY67" fmla="*/ 1290983 h 1825153"/>
                  <a:gd name="connsiteX68" fmla="*/ 43341 w 1807074"/>
                  <a:gd name="connsiteY68" fmla="*/ 1192795 h 1825153"/>
                  <a:gd name="connsiteX69" fmla="*/ 46977 w 1807074"/>
                  <a:gd name="connsiteY69" fmla="*/ 1109155 h 1825153"/>
                  <a:gd name="connsiteX70" fmla="*/ 101526 w 1807074"/>
                  <a:gd name="connsiteY70" fmla="*/ 1054605 h 1825153"/>
                  <a:gd name="connsiteX71" fmla="*/ 79706 w 1807074"/>
                  <a:gd name="connsiteY71" fmla="*/ 978237 h 1825153"/>
                  <a:gd name="connsiteX72" fmla="*/ 141528 w 1807074"/>
                  <a:gd name="connsiteY72" fmla="*/ 781862 h 1825153"/>
                  <a:gd name="connsiteX73" fmla="*/ 283354 w 1807074"/>
                  <a:gd name="connsiteY73" fmla="*/ 861867 h 1825153"/>
                  <a:gd name="connsiteX74" fmla="*/ 297900 w 1807074"/>
                  <a:gd name="connsiteY74" fmla="*/ 909142 h 1825153"/>
                  <a:gd name="connsiteX75" fmla="*/ 326993 w 1807074"/>
                  <a:gd name="connsiteY75" fmla="*/ 909142 h 1825153"/>
                  <a:gd name="connsiteX76" fmla="*/ 366995 w 1807074"/>
                  <a:gd name="connsiteY76" fmla="*/ 930962 h 1825153"/>
                  <a:gd name="connsiteX77" fmla="*/ 312447 w 1807074"/>
                  <a:gd name="connsiteY77" fmla="*/ 1014602 h 1825153"/>
                  <a:gd name="connsiteX78" fmla="*/ 308810 w 1807074"/>
                  <a:gd name="connsiteY78" fmla="*/ 1072787 h 1825153"/>
                  <a:gd name="connsiteX79" fmla="*/ 399724 w 1807074"/>
                  <a:gd name="connsiteY79" fmla="*/ 1032785 h 1825153"/>
                  <a:gd name="connsiteX80" fmla="*/ 476092 w 1807074"/>
                  <a:gd name="connsiteY80" fmla="*/ 1054605 h 1825153"/>
                  <a:gd name="connsiteX81" fmla="*/ 483365 w 1807074"/>
                  <a:gd name="connsiteY81" fmla="*/ 1145520 h 1825153"/>
                  <a:gd name="connsiteX82" fmla="*/ 472455 w 1807074"/>
                  <a:gd name="connsiteY82" fmla="*/ 1167340 h 1825153"/>
                  <a:gd name="connsiteX83" fmla="*/ 461545 w 1807074"/>
                  <a:gd name="connsiteY83" fmla="*/ 1261890 h 1825153"/>
                  <a:gd name="connsiteX84" fmla="*/ 425180 w 1807074"/>
                  <a:gd name="connsiteY84" fmla="*/ 1258253 h 1825153"/>
                  <a:gd name="connsiteX85" fmla="*/ 414270 w 1807074"/>
                  <a:gd name="connsiteY85" fmla="*/ 1334620 h 1825153"/>
                  <a:gd name="connsiteX86" fmla="*/ 465182 w 1807074"/>
                  <a:gd name="connsiteY86" fmla="*/ 1367351 h 1825153"/>
                  <a:gd name="connsiteX87" fmla="*/ 450636 w 1807074"/>
                  <a:gd name="connsiteY87" fmla="*/ 1421898 h 1825153"/>
                  <a:gd name="connsiteX88" fmla="*/ 548823 w 1807074"/>
                  <a:gd name="connsiteY88" fmla="*/ 1527358 h 1825153"/>
                  <a:gd name="connsiteX89" fmla="*/ 661557 w 1807074"/>
                  <a:gd name="connsiteY89" fmla="*/ 1418260 h 1825153"/>
                  <a:gd name="connsiteX90" fmla="*/ 752471 w 1807074"/>
                  <a:gd name="connsiteY90" fmla="*/ 1440081 h 1825153"/>
                  <a:gd name="connsiteX91" fmla="*/ 890660 w 1807074"/>
                  <a:gd name="connsiteY91" fmla="*/ 1527358 h 1825153"/>
                  <a:gd name="connsiteX92" fmla="*/ 923389 w 1807074"/>
                  <a:gd name="connsiteY92" fmla="*/ 1505541 h 1825153"/>
                  <a:gd name="connsiteX93" fmla="*/ 832475 w 1807074"/>
                  <a:gd name="connsiteY93" fmla="*/ 1403716 h 1825153"/>
                  <a:gd name="connsiteX94" fmla="*/ 836112 w 1807074"/>
                  <a:gd name="connsiteY94" fmla="*/ 1363713 h 1825153"/>
                  <a:gd name="connsiteX95" fmla="*/ 745197 w 1807074"/>
                  <a:gd name="connsiteY95" fmla="*/ 1287345 h 1825153"/>
                  <a:gd name="connsiteX96" fmla="*/ 741561 w 1807074"/>
                  <a:gd name="connsiteY96" fmla="*/ 1181885 h 1825153"/>
                  <a:gd name="connsiteX97" fmla="*/ 803382 w 1807074"/>
                  <a:gd name="connsiteY97" fmla="*/ 1116428 h 1825153"/>
                  <a:gd name="connsiteX98" fmla="*/ 781563 w 1807074"/>
                  <a:gd name="connsiteY98" fmla="*/ 1014602 h 1825153"/>
                  <a:gd name="connsiteX99" fmla="*/ 639737 w 1807074"/>
                  <a:gd name="connsiteY99" fmla="*/ 898232 h 1825153"/>
                  <a:gd name="connsiteX100" fmla="*/ 577915 w 1807074"/>
                  <a:gd name="connsiteY100" fmla="*/ 909142 h 1825153"/>
                  <a:gd name="connsiteX101" fmla="*/ 541550 w 1807074"/>
                  <a:gd name="connsiteY101" fmla="*/ 920052 h 1825153"/>
                  <a:gd name="connsiteX102" fmla="*/ 487002 w 1807074"/>
                  <a:gd name="connsiteY102" fmla="*/ 865505 h 1825153"/>
                  <a:gd name="connsiteX103" fmla="*/ 439726 w 1807074"/>
                  <a:gd name="connsiteY103" fmla="*/ 872777 h 1825153"/>
                  <a:gd name="connsiteX104" fmla="*/ 428817 w 1807074"/>
                  <a:gd name="connsiteY104" fmla="*/ 829137 h 1825153"/>
                  <a:gd name="connsiteX105" fmla="*/ 432453 w 1807074"/>
                  <a:gd name="connsiteY105" fmla="*/ 694584 h 1825153"/>
                  <a:gd name="connsiteX106" fmla="*/ 305173 w 1807074"/>
                  <a:gd name="connsiteY106" fmla="*/ 687312 h 1825153"/>
                  <a:gd name="connsiteX107" fmla="*/ 283354 w 1807074"/>
                  <a:gd name="connsiteY107" fmla="*/ 625489 h 1825153"/>
                  <a:gd name="connsiteX108" fmla="*/ 257898 w 1807074"/>
                  <a:gd name="connsiteY108" fmla="*/ 621854 h 1825153"/>
                  <a:gd name="connsiteX109" fmla="*/ 221532 w 1807074"/>
                  <a:gd name="connsiteY109" fmla="*/ 676402 h 1825153"/>
                  <a:gd name="connsiteX110" fmla="*/ 145165 w 1807074"/>
                  <a:gd name="connsiteY110" fmla="*/ 690949 h 1825153"/>
                  <a:gd name="connsiteX111" fmla="*/ 101526 w 1807074"/>
                  <a:gd name="connsiteY111" fmla="*/ 610944 h 1825153"/>
                  <a:gd name="connsiteX112" fmla="*/ 50614 w 1807074"/>
                  <a:gd name="connsiteY112" fmla="*/ 610944 h 1825153"/>
                  <a:gd name="connsiteX113" fmla="*/ 68796 w 1807074"/>
                  <a:gd name="connsiteY113" fmla="*/ 498208 h 1825153"/>
                  <a:gd name="connsiteX114" fmla="*/ 10611 w 1807074"/>
                  <a:gd name="connsiteY114" fmla="*/ 538211 h 1825153"/>
                  <a:gd name="connsiteX115" fmla="*/ 0 w 1807074"/>
                  <a:gd name="connsiteY115" fmla="*/ 520526 h 1825153"/>
                  <a:gd name="connsiteX116" fmla="*/ 0 w 1807074"/>
                  <a:gd name="connsiteY116" fmla="*/ 50308 h 1825153"/>
                  <a:gd name="connsiteX117" fmla="*/ 43341 w 1807074"/>
                  <a:gd name="connsiteY117" fmla="*/ 43638 h 1825153"/>
                  <a:gd name="connsiteX118" fmla="*/ 94253 w 1807074"/>
                  <a:gd name="connsiteY118" fmla="*/ 50913 h 182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1807074" h="1825153">
                    <a:moveTo>
                      <a:pt x="152438" y="0"/>
                    </a:moveTo>
                    <a:lnTo>
                      <a:pt x="152438" y="65458"/>
                    </a:lnTo>
                    <a:lnTo>
                      <a:pt x="196077" y="80003"/>
                    </a:lnTo>
                    <a:lnTo>
                      <a:pt x="232442" y="80003"/>
                    </a:lnTo>
                    <a:lnTo>
                      <a:pt x="246988" y="94550"/>
                    </a:lnTo>
                    <a:lnTo>
                      <a:pt x="319720" y="43638"/>
                    </a:lnTo>
                    <a:lnTo>
                      <a:pt x="377905" y="61823"/>
                    </a:lnTo>
                    <a:lnTo>
                      <a:pt x="421544" y="65458"/>
                    </a:lnTo>
                    <a:lnTo>
                      <a:pt x="428817" y="123643"/>
                    </a:lnTo>
                    <a:lnTo>
                      <a:pt x="431726" y="134449"/>
                    </a:lnTo>
                    <a:lnTo>
                      <a:pt x="369662" y="249711"/>
                    </a:lnTo>
                    <a:lnTo>
                      <a:pt x="490881" y="395173"/>
                    </a:lnTo>
                    <a:lnTo>
                      <a:pt x="486032" y="555184"/>
                    </a:lnTo>
                    <a:lnTo>
                      <a:pt x="558763" y="593974"/>
                    </a:lnTo>
                    <a:lnTo>
                      <a:pt x="675133" y="627914"/>
                    </a:lnTo>
                    <a:lnTo>
                      <a:pt x="786655" y="608519"/>
                    </a:lnTo>
                    <a:lnTo>
                      <a:pt x="825445" y="744284"/>
                    </a:lnTo>
                    <a:lnTo>
                      <a:pt x="752713" y="763679"/>
                    </a:lnTo>
                    <a:lnTo>
                      <a:pt x="781806" y="850957"/>
                    </a:lnTo>
                    <a:lnTo>
                      <a:pt x="898176" y="923690"/>
                    </a:lnTo>
                    <a:lnTo>
                      <a:pt x="912722" y="967327"/>
                    </a:lnTo>
                    <a:lnTo>
                      <a:pt x="985453" y="1020665"/>
                    </a:lnTo>
                    <a:lnTo>
                      <a:pt x="1072731" y="1093395"/>
                    </a:lnTo>
                    <a:lnTo>
                      <a:pt x="1140614" y="1112790"/>
                    </a:lnTo>
                    <a:lnTo>
                      <a:pt x="1164857" y="1122487"/>
                    </a:lnTo>
                    <a:lnTo>
                      <a:pt x="1160009" y="1156430"/>
                    </a:lnTo>
                    <a:lnTo>
                      <a:pt x="1396180" y="1191418"/>
                    </a:lnTo>
                    <a:lnTo>
                      <a:pt x="1381597" y="1254615"/>
                    </a:lnTo>
                    <a:lnTo>
                      <a:pt x="1287046" y="1312800"/>
                    </a:lnTo>
                    <a:lnTo>
                      <a:pt x="1287046" y="1345530"/>
                    </a:lnTo>
                    <a:lnTo>
                      <a:pt x="1359777" y="1469173"/>
                    </a:lnTo>
                    <a:lnTo>
                      <a:pt x="1414325" y="1472811"/>
                    </a:lnTo>
                    <a:lnTo>
                      <a:pt x="1461601" y="1429170"/>
                    </a:lnTo>
                    <a:lnTo>
                      <a:pt x="1636156" y="1403716"/>
                    </a:lnTo>
                    <a:lnTo>
                      <a:pt x="1690704" y="1461901"/>
                    </a:lnTo>
                    <a:lnTo>
                      <a:pt x="1792528" y="1672821"/>
                    </a:lnTo>
                    <a:lnTo>
                      <a:pt x="1785255" y="1749192"/>
                    </a:lnTo>
                    <a:lnTo>
                      <a:pt x="1807074" y="1781919"/>
                    </a:lnTo>
                    <a:lnTo>
                      <a:pt x="1773104" y="1825153"/>
                    </a:lnTo>
                    <a:lnTo>
                      <a:pt x="1400632" y="1825153"/>
                    </a:lnTo>
                    <a:lnTo>
                      <a:pt x="1407052" y="1767371"/>
                    </a:lnTo>
                    <a:lnTo>
                      <a:pt x="1370686" y="1749192"/>
                    </a:lnTo>
                    <a:lnTo>
                      <a:pt x="1356140" y="1709186"/>
                    </a:lnTo>
                    <a:lnTo>
                      <a:pt x="1363413" y="1680096"/>
                    </a:lnTo>
                    <a:lnTo>
                      <a:pt x="1334321" y="1636456"/>
                    </a:lnTo>
                    <a:lnTo>
                      <a:pt x="1236134" y="1654639"/>
                    </a:lnTo>
                    <a:lnTo>
                      <a:pt x="1207041" y="1669186"/>
                    </a:lnTo>
                    <a:lnTo>
                      <a:pt x="1170676" y="1636456"/>
                    </a:lnTo>
                    <a:lnTo>
                      <a:pt x="1083398" y="1643728"/>
                    </a:lnTo>
                    <a:lnTo>
                      <a:pt x="1010667" y="1723734"/>
                    </a:lnTo>
                    <a:lnTo>
                      <a:pt x="879751" y="1749192"/>
                    </a:lnTo>
                    <a:lnTo>
                      <a:pt x="868841" y="1723734"/>
                    </a:lnTo>
                    <a:lnTo>
                      <a:pt x="814293" y="1731006"/>
                    </a:lnTo>
                    <a:lnTo>
                      <a:pt x="810656" y="1763736"/>
                    </a:lnTo>
                    <a:lnTo>
                      <a:pt x="821566" y="1789191"/>
                    </a:lnTo>
                    <a:lnTo>
                      <a:pt x="785605" y="1825153"/>
                    </a:lnTo>
                    <a:lnTo>
                      <a:pt x="520343" y="1825153"/>
                    </a:lnTo>
                    <a:lnTo>
                      <a:pt x="519730" y="1807377"/>
                    </a:lnTo>
                    <a:lnTo>
                      <a:pt x="465182" y="1738282"/>
                    </a:lnTo>
                    <a:lnTo>
                      <a:pt x="461545" y="1712824"/>
                    </a:lnTo>
                    <a:lnTo>
                      <a:pt x="385178" y="1632821"/>
                    </a:lnTo>
                    <a:lnTo>
                      <a:pt x="381541" y="1589181"/>
                    </a:lnTo>
                    <a:lnTo>
                      <a:pt x="352448" y="1567361"/>
                    </a:lnTo>
                    <a:lnTo>
                      <a:pt x="316083" y="1581909"/>
                    </a:lnTo>
                    <a:lnTo>
                      <a:pt x="236078" y="1534631"/>
                    </a:lnTo>
                    <a:lnTo>
                      <a:pt x="188803" y="1461901"/>
                    </a:lnTo>
                    <a:lnTo>
                      <a:pt x="156074" y="1374623"/>
                    </a:lnTo>
                    <a:lnTo>
                      <a:pt x="112435" y="1290983"/>
                    </a:lnTo>
                    <a:lnTo>
                      <a:pt x="43341" y="1192795"/>
                    </a:lnTo>
                    <a:lnTo>
                      <a:pt x="46977" y="1109155"/>
                    </a:lnTo>
                    <a:lnTo>
                      <a:pt x="101526" y="1054605"/>
                    </a:lnTo>
                    <a:lnTo>
                      <a:pt x="79706" y="978237"/>
                    </a:lnTo>
                    <a:lnTo>
                      <a:pt x="141528" y="781862"/>
                    </a:lnTo>
                    <a:lnTo>
                      <a:pt x="283354" y="861867"/>
                    </a:lnTo>
                    <a:lnTo>
                      <a:pt x="297900" y="909142"/>
                    </a:lnTo>
                    <a:lnTo>
                      <a:pt x="326993" y="909142"/>
                    </a:lnTo>
                    <a:lnTo>
                      <a:pt x="366995" y="930962"/>
                    </a:lnTo>
                    <a:lnTo>
                      <a:pt x="312447" y="1014602"/>
                    </a:lnTo>
                    <a:lnTo>
                      <a:pt x="308810" y="1072787"/>
                    </a:lnTo>
                    <a:lnTo>
                      <a:pt x="399724" y="1032785"/>
                    </a:lnTo>
                    <a:lnTo>
                      <a:pt x="476092" y="1054605"/>
                    </a:lnTo>
                    <a:lnTo>
                      <a:pt x="483365" y="1145520"/>
                    </a:lnTo>
                    <a:lnTo>
                      <a:pt x="472455" y="1167340"/>
                    </a:lnTo>
                    <a:lnTo>
                      <a:pt x="461545" y="1261890"/>
                    </a:lnTo>
                    <a:lnTo>
                      <a:pt x="425180" y="1258253"/>
                    </a:lnTo>
                    <a:lnTo>
                      <a:pt x="414270" y="1334620"/>
                    </a:lnTo>
                    <a:lnTo>
                      <a:pt x="465182" y="1367351"/>
                    </a:lnTo>
                    <a:lnTo>
                      <a:pt x="450636" y="1421898"/>
                    </a:lnTo>
                    <a:lnTo>
                      <a:pt x="548823" y="1527358"/>
                    </a:lnTo>
                    <a:lnTo>
                      <a:pt x="661557" y="1418260"/>
                    </a:lnTo>
                    <a:lnTo>
                      <a:pt x="752471" y="1440081"/>
                    </a:lnTo>
                    <a:lnTo>
                      <a:pt x="890660" y="1527358"/>
                    </a:lnTo>
                    <a:lnTo>
                      <a:pt x="923389" y="1505541"/>
                    </a:lnTo>
                    <a:lnTo>
                      <a:pt x="832475" y="1403716"/>
                    </a:lnTo>
                    <a:lnTo>
                      <a:pt x="836112" y="1363713"/>
                    </a:lnTo>
                    <a:lnTo>
                      <a:pt x="745197" y="1287345"/>
                    </a:lnTo>
                    <a:lnTo>
                      <a:pt x="741561" y="1181885"/>
                    </a:lnTo>
                    <a:lnTo>
                      <a:pt x="803382" y="1116428"/>
                    </a:lnTo>
                    <a:lnTo>
                      <a:pt x="781563" y="1014602"/>
                    </a:lnTo>
                    <a:lnTo>
                      <a:pt x="639737" y="898232"/>
                    </a:lnTo>
                    <a:lnTo>
                      <a:pt x="577915" y="909142"/>
                    </a:lnTo>
                    <a:lnTo>
                      <a:pt x="541550" y="920052"/>
                    </a:lnTo>
                    <a:lnTo>
                      <a:pt x="487002" y="865505"/>
                    </a:lnTo>
                    <a:lnTo>
                      <a:pt x="439726" y="872777"/>
                    </a:lnTo>
                    <a:lnTo>
                      <a:pt x="428817" y="829137"/>
                    </a:lnTo>
                    <a:lnTo>
                      <a:pt x="432453" y="694584"/>
                    </a:lnTo>
                    <a:lnTo>
                      <a:pt x="305173" y="687312"/>
                    </a:lnTo>
                    <a:lnTo>
                      <a:pt x="283354" y="625489"/>
                    </a:lnTo>
                    <a:lnTo>
                      <a:pt x="257898" y="621854"/>
                    </a:lnTo>
                    <a:lnTo>
                      <a:pt x="221532" y="676402"/>
                    </a:lnTo>
                    <a:lnTo>
                      <a:pt x="145165" y="690949"/>
                    </a:lnTo>
                    <a:lnTo>
                      <a:pt x="101526" y="610944"/>
                    </a:lnTo>
                    <a:lnTo>
                      <a:pt x="50614" y="610944"/>
                    </a:lnTo>
                    <a:lnTo>
                      <a:pt x="68796" y="498208"/>
                    </a:lnTo>
                    <a:lnTo>
                      <a:pt x="10611" y="538211"/>
                    </a:lnTo>
                    <a:lnTo>
                      <a:pt x="0" y="520526"/>
                    </a:lnTo>
                    <a:lnTo>
                      <a:pt x="0" y="50308"/>
                    </a:lnTo>
                    <a:lnTo>
                      <a:pt x="43341" y="43638"/>
                    </a:lnTo>
                    <a:lnTo>
                      <a:pt x="94253" y="50913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D7FAB58D-C3B0-15B6-EC77-59B389119C0F}"/>
                  </a:ext>
                </a:extLst>
              </p:cNvPr>
              <p:cNvSpPr/>
              <p:nvPr/>
            </p:nvSpPr>
            <p:spPr>
              <a:xfrm>
                <a:off x="907332" y="4386263"/>
                <a:ext cx="174557" cy="164858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407BEB3A-AEF5-3EF3-2F15-D6DE3D7B61AE}"/>
                  </a:ext>
                </a:extLst>
              </p:cNvPr>
              <p:cNvSpPr/>
              <p:nvPr/>
            </p:nvSpPr>
            <p:spPr>
              <a:xfrm>
                <a:off x="2535223" y="5243528"/>
                <a:ext cx="822656" cy="1212749"/>
              </a:xfrm>
              <a:custGeom>
                <a:avLst/>
                <a:gdLst>
                  <a:gd name="connsiteX0" fmla="*/ 636483 w 822656"/>
                  <a:gd name="connsiteY0" fmla="*/ 0 h 1212749"/>
                  <a:gd name="connsiteX1" fmla="*/ 683032 w 822656"/>
                  <a:gd name="connsiteY1" fmla="*/ 34911 h 1212749"/>
                  <a:gd name="connsiteX2" fmla="*/ 758672 w 822656"/>
                  <a:gd name="connsiteY2" fmla="*/ 5819 h 1212749"/>
                  <a:gd name="connsiteX3" fmla="*/ 822656 w 822656"/>
                  <a:gd name="connsiteY3" fmla="*/ 84569 h 1212749"/>
                  <a:gd name="connsiteX4" fmla="*/ 822656 w 822656"/>
                  <a:gd name="connsiteY4" fmla="*/ 1212749 h 1212749"/>
                  <a:gd name="connsiteX5" fmla="*/ 447897 w 822656"/>
                  <a:gd name="connsiteY5" fmla="*/ 1212749 h 1212749"/>
                  <a:gd name="connsiteX6" fmla="*/ 452230 w 822656"/>
                  <a:gd name="connsiteY6" fmla="*/ 1087092 h 1212749"/>
                  <a:gd name="connsiteX7" fmla="*/ 486172 w 822656"/>
                  <a:gd name="connsiteY7" fmla="*/ 1043452 h 1212749"/>
                  <a:gd name="connsiteX8" fmla="*/ 355256 w 822656"/>
                  <a:gd name="connsiteY8" fmla="*/ 868897 h 1212749"/>
                  <a:gd name="connsiteX9" fmla="*/ 277675 w 822656"/>
                  <a:gd name="connsiteY9" fmla="*/ 868897 h 1212749"/>
                  <a:gd name="connsiteX10" fmla="*/ 258280 w 822656"/>
                  <a:gd name="connsiteY10" fmla="*/ 815561 h 1212749"/>
                  <a:gd name="connsiteX11" fmla="*/ 258280 w 822656"/>
                  <a:gd name="connsiteY11" fmla="*/ 762224 h 1212749"/>
                  <a:gd name="connsiteX12" fmla="*/ 156456 w 822656"/>
                  <a:gd name="connsiteY12" fmla="*/ 708887 h 1212749"/>
                  <a:gd name="connsiteX13" fmla="*/ 98272 w 822656"/>
                  <a:gd name="connsiteY13" fmla="*/ 679797 h 1212749"/>
                  <a:gd name="connsiteX14" fmla="*/ 49783 w 822656"/>
                  <a:gd name="connsiteY14" fmla="*/ 655552 h 1212749"/>
                  <a:gd name="connsiteX15" fmla="*/ 49783 w 822656"/>
                  <a:gd name="connsiteY15" fmla="*/ 500392 h 1212749"/>
                  <a:gd name="connsiteX16" fmla="*/ 0 w 822656"/>
                  <a:gd name="connsiteY16" fmla="*/ 442310 h 1212749"/>
                  <a:gd name="connsiteX17" fmla="*/ 194277 w 822656"/>
                  <a:gd name="connsiteY17" fmla="*/ 448026 h 1212749"/>
                  <a:gd name="connsiteX18" fmla="*/ 229188 w 822656"/>
                  <a:gd name="connsiteY18" fmla="*/ 413114 h 1212749"/>
                  <a:gd name="connsiteX19" fmla="*/ 211731 w 822656"/>
                  <a:gd name="connsiteY19" fmla="*/ 296743 h 1212749"/>
                  <a:gd name="connsiteX20" fmla="*/ 380469 w 822656"/>
                  <a:gd name="connsiteY20" fmla="*/ 232740 h 1212749"/>
                  <a:gd name="connsiteX21" fmla="*/ 363014 w 822656"/>
                  <a:gd name="connsiteY21" fmla="*/ 186192 h 1212749"/>
                  <a:gd name="connsiteX22" fmla="*/ 409562 w 822656"/>
                  <a:gd name="connsiteY22" fmla="*/ 139645 h 1212749"/>
                  <a:gd name="connsiteX23" fmla="*/ 584117 w 822656"/>
                  <a:gd name="connsiteY23" fmla="*/ 133826 h 121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22656" h="1212749">
                    <a:moveTo>
                      <a:pt x="636483" y="0"/>
                    </a:moveTo>
                    <a:lnTo>
                      <a:pt x="683032" y="34911"/>
                    </a:lnTo>
                    <a:lnTo>
                      <a:pt x="758672" y="5819"/>
                    </a:lnTo>
                    <a:lnTo>
                      <a:pt x="822656" y="84569"/>
                    </a:lnTo>
                    <a:lnTo>
                      <a:pt x="822656" y="1212749"/>
                    </a:lnTo>
                    <a:lnTo>
                      <a:pt x="447897" y="1212749"/>
                    </a:lnTo>
                    <a:lnTo>
                      <a:pt x="452230" y="1087092"/>
                    </a:lnTo>
                    <a:lnTo>
                      <a:pt x="486172" y="1043452"/>
                    </a:lnTo>
                    <a:lnTo>
                      <a:pt x="355256" y="868897"/>
                    </a:lnTo>
                    <a:lnTo>
                      <a:pt x="277675" y="868897"/>
                    </a:lnTo>
                    <a:lnTo>
                      <a:pt x="258280" y="815561"/>
                    </a:lnTo>
                    <a:lnTo>
                      <a:pt x="258280" y="762224"/>
                    </a:lnTo>
                    <a:lnTo>
                      <a:pt x="156456" y="708887"/>
                    </a:lnTo>
                    <a:lnTo>
                      <a:pt x="98272" y="679797"/>
                    </a:lnTo>
                    <a:lnTo>
                      <a:pt x="49783" y="655552"/>
                    </a:lnTo>
                    <a:lnTo>
                      <a:pt x="49783" y="500392"/>
                    </a:lnTo>
                    <a:lnTo>
                      <a:pt x="0" y="442310"/>
                    </a:lnTo>
                    <a:lnTo>
                      <a:pt x="194277" y="448026"/>
                    </a:lnTo>
                    <a:lnTo>
                      <a:pt x="229188" y="413114"/>
                    </a:lnTo>
                    <a:lnTo>
                      <a:pt x="211731" y="296743"/>
                    </a:lnTo>
                    <a:lnTo>
                      <a:pt x="380469" y="232740"/>
                    </a:lnTo>
                    <a:lnTo>
                      <a:pt x="363014" y="186192"/>
                    </a:lnTo>
                    <a:lnTo>
                      <a:pt x="409562" y="139645"/>
                    </a:lnTo>
                    <a:lnTo>
                      <a:pt x="584117" y="13382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8FDB3BBB-3134-E8CF-5B41-6CFAE3299588}"/>
                  </a:ext>
                </a:extLst>
              </p:cNvPr>
              <p:cNvSpPr/>
              <p:nvPr/>
            </p:nvSpPr>
            <p:spPr>
              <a:xfrm>
                <a:off x="1670524" y="3749040"/>
                <a:ext cx="1687355" cy="1942507"/>
              </a:xfrm>
              <a:custGeom>
                <a:avLst/>
                <a:gdLst>
                  <a:gd name="connsiteX0" fmla="*/ 862635 w 1687355"/>
                  <a:gd name="connsiteY0" fmla="*/ 0 h 1942507"/>
                  <a:gd name="connsiteX1" fmla="*/ 1687355 w 1687355"/>
                  <a:gd name="connsiteY1" fmla="*/ 0 h 1942507"/>
                  <a:gd name="connsiteX2" fmla="*/ 1687355 w 1687355"/>
                  <a:gd name="connsiteY2" fmla="*/ 1579061 h 1942507"/>
                  <a:gd name="connsiteX3" fmla="*/ 1623362 w 1687355"/>
                  <a:gd name="connsiteY3" fmla="*/ 1500301 h 1942507"/>
                  <a:gd name="connsiteX4" fmla="*/ 1547722 w 1687355"/>
                  <a:gd name="connsiteY4" fmla="*/ 1529393 h 1942507"/>
                  <a:gd name="connsiteX5" fmla="*/ 1501174 w 1687355"/>
                  <a:gd name="connsiteY5" fmla="*/ 1494482 h 1942507"/>
                  <a:gd name="connsiteX6" fmla="*/ 1448807 w 1687355"/>
                  <a:gd name="connsiteY6" fmla="*/ 1628308 h 1942507"/>
                  <a:gd name="connsiteX7" fmla="*/ 1274252 w 1687355"/>
                  <a:gd name="connsiteY7" fmla="*/ 1634126 h 1942507"/>
                  <a:gd name="connsiteX8" fmla="*/ 1227704 w 1687355"/>
                  <a:gd name="connsiteY8" fmla="*/ 1680674 h 1942507"/>
                  <a:gd name="connsiteX9" fmla="*/ 1245160 w 1687355"/>
                  <a:gd name="connsiteY9" fmla="*/ 1727223 h 1942507"/>
                  <a:gd name="connsiteX10" fmla="*/ 1076423 w 1687355"/>
                  <a:gd name="connsiteY10" fmla="*/ 1791226 h 1942507"/>
                  <a:gd name="connsiteX11" fmla="*/ 1093879 w 1687355"/>
                  <a:gd name="connsiteY11" fmla="*/ 1907596 h 1942507"/>
                  <a:gd name="connsiteX12" fmla="*/ 1058968 w 1687355"/>
                  <a:gd name="connsiteY12" fmla="*/ 1942507 h 1942507"/>
                  <a:gd name="connsiteX13" fmla="*/ 861139 w 1687355"/>
                  <a:gd name="connsiteY13" fmla="*/ 1936689 h 1942507"/>
                  <a:gd name="connsiteX14" fmla="*/ 907687 w 1687355"/>
                  <a:gd name="connsiteY14" fmla="*/ 1802863 h 1942507"/>
                  <a:gd name="connsiteX15" fmla="*/ 884413 w 1687355"/>
                  <a:gd name="connsiteY15" fmla="*/ 1744678 h 1942507"/>
                  <a:gd name="connsiteX16" fmla="*/ 820409 w 1687355"/>
                  <a:gd name="connsiteY16" fmla="*/ 1669037 h 1942507"/>
                  <a:gd name="connsiteX17" fmla="*/ 756405 w 1687355"/>
                  <a:gd name="connsiteY17" fmla="*/ 1564304 h 1942507"/>
                  <a:gd name="connsiteX18" fmla="*/ 698220 w 1687355"/>
                  <a:gd name="connsiteY18" fmla="*/ 1372294 h 1942507"/>
                  <a:gd name="connsiteX19" fmla="*/ 773861 w 1687355"/>
                  <a:gd name="connsiteY19" fmla="*/ 1337383 h 1942507"/>
                  <a:gd name="connsiteX20" fmla="*/ 791317 w 1687355"/>
                  <a:gd name="connsiteY20" fmla="*/ 1285016 h 1942507"/>
                  <a:gd name="connsiteX21" fmla="*/ 820409 w 1687355"/>
                  <a:gd name="connsiteY21" fmla="*/ 1238468 h 1942507"/>
                  <a:gd name="connsiteX22" fmla="*/ 878594 w 1687355"/>
                  <a:gd name="connsiteY22" fmla="*/ 1215194 h 1942507"/>
                  <a:gd name="connsiteX23" fmla="*/ 907687 w 1687355"/>
                  <a:gd name="connsiteY23" fmla="*/ 1186102 h 1942507"/>
                  <a:gd name="connsiteX24" fmla="*/ 919324 w 1687355"/>
                  <a:gd name="connsiteY24" fmla="*/ 1127917 h 1942507"/>
                  <a:gd name="connsiteX25" fmla="*/ 977509 w 1687355"/>
                  <a:gd name="connsiteY25" fmla="*/ 1122098 h 1942507"/>
                  <a:gd name="connsiteX26" fmla="*/ 1006601 w 1687355"/>
                  <a:gd name="connsiteY26" fmla="*/ 1069732 h 1942507"/>
                  <a:gd name="connsiteX27" fmla="*/ 1047331 w 1687355"/>
                  <a:gd name="connsiteY27" fmla="*/ 1063913 h 1942507"/>
                  <a:gd name="connsiteX28" fmla="*/ 1047331 w 1687355"/>
                  <a:gd name="connsiteY28" fmla="*/ 1011547 h 1942507"/>
                  <a:gd name="connsiteX29" fmla="*/ 1093879 w 1687355"/>
                  <a:gd name="connsiteY29" fmla="*/ 1011547 h 1942507"/>
                  <a:gd name="connsiteX30" fmla="*/ 1140427 w 1687355"/>
                  <a:gd name="connsiteY30" fmla="*/ 970817 h 1942507"/>
                  <a:gd name="connsiteX31" fmla="*/ 1175338 w 1687355"/>
                  <a:gd name="connsiteY31" fmla="*/ 889358 h 1942507"/>
                  <a:gd name="connsiteX32" fmla="*/ 1169519 w 1687355"/>
                  <a:gd name="connsiteY32" fmla="*/ 749714 h 1942507"/>
                  <a:gd name="connsiteX33" fmla="*/ 1122971 w 1687355"/>
                  <a:gd name="connsiteY33" fmla="*/ 691529 h 1942507"/>
                  <a:gd name="connsiteX34" fmla="*/ 1018238 w 1687355"/>
                  <a:gd name="connsiteY34" fmla="*/ 720622 h 1942507"/>
                  <a:gd name="connsiteX35" fmla="*/ 919324 w 1687355"/>
                  <a:gd name="connsiteY35" fmla="*/ 825355 h 1942507"/>
                  <a:gd name="connsiteX36" fmla="*/ 878594 w 1687355"/>
                  <a:gd name="connsiteY36" fmla="*/ 831173 h 1942507"/>
                  <a:gd name="connsiteX37" fmla="*/ 843683 w 1687355"/>
                  <a:gd name="connsiteY37" fmla="*/ 767170 h 1942507"/>
                  <a:gd name="connsiteX38" fmla="*/ 709857 w 1687355"/>
                  <a:gd name="connsiteY38" fmla="*/ 714803 h 1942507"/>
                  <a:gd name="connsiteX39" fmla="*/ 552758 w 1687355"/>
                  <a:gd name="connsiteY39" fmla="*/ 621707 h 1942507"/>
                  <a:gd name="connsiteX40" fmla="*/ 494573 w 1687355"/>
                  <a:gd name="connsiteY40" fmla="*/ 627525 h 1942507"/>
                  <a:gd name="connsiteX41" fmla="*/ 389840 w 1687355"/>
                  <a:gd name="connsiteY41" fmla="*/ 610070 h 1942507"/>
                  <a:gd name="connsiteX42" fmla="*/ 349110 w 1687355"/>
                  <a:gd name="connsiteY42" fmla="*/ 639162 h 1942507"/>
                  <a:gd name="connsiteX43" fmla="*/ 250196 w 1687355"/>
                  <a:gd name="connsiteY43" fmla="*/ 610070 h 1942507"/>
                  <a:gd name="connsiteX44" fmla="*/ 174555 w 1687355"/>
                  <a:gd name="connsiteY44" fmla="*/ 627525 h 1942507"/>
                  <a:gd name="connsiteX45" fmla="*/ 145463 w 1687355"/>
                  <a:gd name="connsiteY45" fmla="*/ 650799 h 1942507"/>
                  <a:gd name="connsiteX46" fmla="*/ 0 w 1687355"/>
                  <a:gd name="connsiteY46" fmla="*/ 639162 h 1942507"/>
                  <a:gd name="connsiteX47" fmla="*/ 23274 w 1687355"/>
                  <a:gd name="connsiteY47" fmla="*/ 580977 h 1942507"/>
                  <a:gd name="connsiteX48" fmla="*/ 87278 w 1687355"/>
                  <a:gd name="connsiteY48" fmla="*/ 540248 h 1942507"/>
                  <a:gd name="connsiteX49" fmla="*/ 174555 w 1687355"/>
                  <a:gd name="connsiteY49" fmla="*/ 540248 h 1942507"/>
                  <a:gd name="connsiteX50" fmla="*/ 209466 w 1687355"/>
                  <a:gd name="connsiteY50" fmla="*/ 511155 h 1942507"/>
                  <a:gd name="connsiteX51" fmla="*/ 261833 w 1687355"/>
                  <a:gd name="connsiteY51" fmla="*/ 482063 h 1942507"/>
                  <a:gd name="connsiteX52" fmla="*/ 285107 w 1687355"/>
                  <a:gd name="connsiteY52" fmla="*/ 412241 h 1942507"/>
                  <a:gd name="connsiteX53" fmla="*/ 232740 w 1687355"/>
                  <a:gd name="connsiteY53" fmla="*/ 406422 h 1942507"/>
                  <a:gd name="connsiteX54" fmla="*/ 221103 w 1687355"/>
                  <a:gd name="connsiteY54" fmla="*/ 377330 h 1942507"/>
                  <a:gd name="connsiteX55" fmla="*/ 192011 w 1687355"/>
                  <a:gd name="connsiteY55" fmla="*/ 348237 h 1942507"/>
                  <a:gd name="connsiteX56" fmla="*/ 145463 w 1687355"/>
                  <a:gd name="connsiteY56" fmla="*/ 359874 h 1942507"/>
                  <a:gd name="connsiteX57" fmla="*/ 128007 w 1687355"/>
                  <a:gd name="connsiteY57" fmla="*/ 324963 h 1942507"/>
                  <a:gd name="connsiteX58" fmla="*/ 180374 w 1687355"/>
                  <a:gd name="connsiteY58" fmla="*/ 284234 h 1942507"/>
                  <a:gd name="connsiteX59" fmla="*/ 256014 w 1687355"/>
                  <a:gd name="connsiteY59" fmla="*/ 278415 h 1942507"/>
                  <a:gd name="connsiteX60" fmla="*/ 279288 w 1687355"/>
                  <a:gd name="connsiteY60" fmla="*/ 208593 h 1942507"/>
                  <a:gd name="connsiteX61" fmla="*/ 343292 w 1687355"/>
                  <a:gd name="connsiteY61" fmla="*/ 162045 h 1942507"/>
                  <a:gd name="connsiteX62" fmla="*/ 389840 w 1687355"/>
                  <a:gd name="connsiteY62" fmla="*/ 92223 h 1942507"/>
                  <a:gd name="connsiteX63" fmla="*/ 453843 w 1687355"/>
                  <a:gd name="connsiteY63" fmla="*/ 127134 h 1942507"/>
                  <a:gd name="connsiteX64" fmla="*/ 442206 w 1687355"/>
                  <a:gd name="connsiteY64" fmla="*/ 214412 h 1942507"/>
                  <a:gd name="connsiteX65" fmla="*/ 512028 w 1687355"/>
                  <a:gd name="connsiteY65" fmla="*/ 237686 h 1942507"/>
                  <a:gd name="connsiteX66" fmla="*/ 500391 w 1687355"/>
                  <a:gd name="connsiteY66" fmla="*/ 319145 h 1942507"/>
                  <a:gd name="connsiteX67" fmla="*/ 599306 w 1687355"/>
                  <a:gd name="connsiteY67" fmla="*/ 348237 h 1942507"/>
                  <a:gd name="connsiteX68" fmla="*/ 634217 w 1687355"/>
                  <a:gd name="connsiteY68" fmla="*/ 295871 h 1942507"/>
                  <a:gd name="connsiteX69" fmla="*/ 733131 w 1687355"/>
                  <a:gd name="connsiteY69" fmla="*/ 284234 h 1942507"/>
                  <a:gd name="connsiteX70" fmla="*/ 802954 w 1687355"/>
                  <a:gd name="connsiteY70" fmla="*/ 290052 h 1942507"/>
                  <a:gd name="connsiteX71" fmla="*/ 802954 w 1687355"/>
                  <a:gd name="connsiteY71" fmla="*/ 243504 h 1942507"/>
                  <a:gd name="connsiteX72" fmla="*/ 837865 w 1687355"/>
                  <a:gd name="connsiteY72" fmla="*/ 220230 h 1942507"/>
                  <a:gd name="connsiteX73" fmla="*/ 832046 w 1687355"/>
                  <a:gd name="connsiteY73" fmla="*/ 162045 h 1942507"/>
                  <a:gd name="connsiteX74" fmla="*/ 866957 w 1687355"/>
                  <a:gd name="connsiteY74" fmla="*/ 115497 h 1942507"/>
                  <a:gd name="connsiteX75" fmla="*/ 849502 w 1687355"/>
                  <a:gd name="connsiteY75" fmla="*/ 68949 h 1942507"/>
                  <a:gd name="connsiteX0" fmla="*/ 1687355 w 1778795"/>
                  <a:gd name="connsiteY0" fmla="*/ 0 h 1942507"/>
                  <a:gd name="connsiteX1" fmla="*/ 1687355 w 1778795"/>
                  <a:gd name="connsiteY1" fmla="*/ 1579061 h 1942507"/>
                  <a:gd name="connsiteX2" fmla="*/ 1623362 w 1778795"/>
                  <a:gd name="connsiteY2" fmla="*/ 1500301 h 1942507"/>
                  <a:gd name="connsiteX3" fmla="*/ 1547722 w 1778795"/>
                  <a:gd name="connsiteY3" fmla="*/ 1529393 h 1942507"/>
                  <a:gd name="connsiteX4" fmla="*/ 1501174 w 1778795"/>
                  <a:gd name="connsiteY4" fmla="*/ 1494482 h 1942507"/>
                  <a:gd name="connsiteX5" fmla="*/ 1448807 w 1778795"/>
                  <a:gd name="connsiteY5" fmla="*/ 1628308 h 1942507"/>
                  <a:gd name="connsiteX6" fmla="*/ 1274252 w 1778795"/>
                  <a:gd name="connsiteY6" fmla="*/ 1634126 h 1942507"/>
                  <a:gd name="connsiteX7" fmla="*/ 1227704 w 1778795"/>
                  <a:gd name="connsiteY7" fmla="*/ 1680674 h 1942507"/>
                  <a:gd name="connsiteX8" fmla="*/ 1245160 w 1778795"/>
                  <a:gd name="connsiteY8" fmla="*/ 1727223 h 1942507"/>
                  <a:gd name="connsiteX9" fmla="*/ 1076423 w 1778795"/>
                  <a:gd name="connsiteY9" fmla="*/ 1791226 h 1942507"/>
                  <a:gd name="connsiteX10" fmla="*/ 1093879 w 1778795"/>
                  <a:gd name="connsiteY10" fmla="*/ 1907596 h 1942507"/>
                  <a:gd name="connsiteX11" fmla="*/ 1058968 w 1778795"/>
                  <a:gd name="connsiteY11" fmla="*/ 1942507 h 1942507"/>
                  <a:gd name="connsiteX12" fmla="*/ 861139 w 1778795"/>
                  <a:gd name="connsiteY12" fmla="*/ 1936689 h 1942507"/>
                  <a:gd name="connsiteX13" fmla="*/ 907687 w 1778795"/>
                  <a:gd name="connsiteY13" fmla="*/ 1802863 h 1942507"/>
                  <a:gd name="connsiteX14" fmla="*/ 884413 w 1778795"/>
                  <a:gd name="connsiteY14" fmla="*/ 1744678 h 1942507"/>
                  <a:gd name="connsiteX15" fmla="*/ 820409 w 1778795"/>
                  <a:gd name="connsiteY15" fmla="*/ 1669037 h 1942507"/>
                  <a:gd name="connsiteX16" fmla="*/ 756405 w 1778795"/>
                  <a:gd name="connsiteY16" fmla="*/ 1564304 h 1942507"/>
                  <a:gd name="connsiteX17" fmla="*/ 698220 w 1778795"/>
                  <a:gd name="connsiteY17" fmla="*/ 1372294 h 1942507"/>
                  <a:gd name="connsiteX18" fmla="*/ 773861 w 1778795"/>
                  <a:gd name="connsiteY18" fmla="*/ 1337383 h 1942507"/>
                  <a:gd name="connsiteX19" fmla="*/ 791317 w 1778795"/>
                  <a:gd name="connsiteY19" fmla="*/ 1285016 h 1942507"/>
                  <a:gd name="connsiteX20" fmla="*/ 820409 w 1778795"/>
                  <a:gd name="connsiteY20" fmla="*/ 1238468 h 1942507"/>
                  <a:gd name="connsiteX21" fmla="*/ 878594 w 1778795"/>
                  <a:gd name="connsiteY21" fmla="*/ 1215194 h 1942507"/>
                  <a:gd name="connsiteX22" fmla="*/ 907687 w 1778795"/>
                  <a:gd name="connsiteY22" fmla="*/ 1186102 h 1942507"/>
                  <a:gd name="connsiteX23" fmla="*/ 919324 w 1778795"/>
                  <a:gd name="connsiteY23" fmla="*/ 1127917 h 1942507"/>
                  <a:gd name="connsiteX24" fmla="*/ 977509 w 1778795"/>
                  <a:gd name="connsiteY24" fmla="*/ 1122098 h 1942507"/>
                  <a:gd name="connsiteX25" fmla="*/ 1006601 w 1778795"/>
                  <a:gd name="connsiteY25" fmla="*/ 1069732 h 1942507"/>
                  <a:gd name="connsiteX26" fmla="*/ 1047331 w 1778795"/>
                  <a:gd name="connsiteY26" fmla="*/ 1063913 h 1942507"/>
                  <a:gd name="connsiteX27" fmla="*/ 1047331 w 1778795"/>
                  <a:gd name="connsiteY27" fmla="*/ 1011547 h 1942507"/>
                  <a:gd name="connsiteX28" fmla="*/ 1093879 w 1778795"/>
                  <a:gd name="connsiteY28" fmla="*/ 1011547 h 1942507"/>
                  <a:gd name="connsiteX29" fmla="*/ 1140427 w 1778795"/>
                  <a:gd name="connsiteY29" fmla="*/ 970817 h 1942507"/>
                  <a:gd name="connsiteX30" fmla="*/ 1175338 w 1778795"/>
                  <a:gd name="connsiteY30" fmla="*/ 889358 h 1942507"/>
                  <a:gd name="connsiteX31" fmla="*/ 1169519 w 1778795"/>
                  <a:gd name="connsiteY31" fmla="*/ 749714 h 1942507"/>
                  <a:gd name="connsiteX32" fmla="*/ 1122971 w 1778795"/>
                  <a:gd name="connsiteY32" fmla="*/ 691529 h 1942507"/>
                  <a:gd name="connsiteX33" fmla="*/ 1018238 w 1778795"/>
                  <a:gd name="connsiteY33" fmla="*/ 720622 h 1942507"/>
                  <a:gd name="connsiteX34" fmla="*/ 919324 w 1778795"/>
                  <a:gd name="connsiteY34" fmla="*/ 825355 h 1942507"/>
                  <a:gd name="connsiteX35" fmla="*/ 878594 w 1778795"/>
                  <a:gd name="connsiteY35" fmla="*/ 831173 h 1942507"/>
                  <a:gd name="connsiteX36" fmla="*/ 843683 w 1778795"/>
                  <a:gd name="connsiteY36" fmla="*/ 767170 h 1942507"/>
                  <a:gd name="connsiteX37" fmla="*/ 709857 w 1778795"/>
                  <a:gd name="connsiteY37" fmla="*/ 714803 h 1942507"/>
                  <a:gd name="connsiteX38" fmla="*/ 552758 w 1778795"/>
                  <a:gd name="connsiteY38" fmla="*/ 621707 h 1942507"/>
                  <a:gd name="connsiteX39" fmla="*/ 494573 w 1778795"/>
                  <a:gd name="connsiteY39" fmla="*/ 627525 h 1942507"/>
                  <a:gd name="connsiteX40" fmla="*/ 389840 w 1778795"/>
                  <a:gd name="connsiteY40" fmla="*/ 610070 h 1942507"/>
                  <a:gd name="connsiteX41" fmla="*/ 349110 w 1778795"/>
                  <a:gd name="connsiteY41" fmla="*/ 639162 h 1942507"/>
                  <a:gd name="connsiteX42" fmla="*/ 250196 w 1778795"/>
                  <a:gd name="connsiteY42" fmla="*/ 610070 h 1942507"/>
                  <a:gd name="connsiteX43" fmla="*/ 174555 w 1778795"/>
                  <a:gd name="connsiteY43" fmla="*/ 627525 h 1942507"/>
                  <a:gd name="connsiteX44" fmla="*/ 145463 w 1778795"/>
                  <a:gd name="connsiteY44" fmla="*/ 650799 h 1942507"/>
                  <a:gd name="connsiteX45" fmla="*/ 0 w 1778795"/>
                  <a:gd name="connsiteY45" fmla="*/ 639162 h 1942507"/>
                  <a:gd name="connsiteX46" fmla="*/ 23274 w 1778795"/>
                  <a:gd name="connsiteY46" fmla="*/ 580977 h 1942507"/>
                  <a:gd name="connsiteX47" fmla="*/ 87278 w 1778795"/>
                  <a:gd name="connsiteY47" fmla="*/ 540248 h 1942507"/>
                  <a:gd name="connsiteX48" fmla="*/ 174555 w 1778795"/>
                  <a:gd name="connsiteY48" fmla="*/ 540248 h 1942507"/>
                  <a:gd name="connsiteX49" fmla="*/ 209466 w 1778795"/>
                  <a:gd name="connsiteY49" fmla="*/ 511155 h 1942507"/>
                  <a:gd name="connsiteX50" fmla="*/ 261833 w 1778795"/>
                  <a:gd name="connsiteY50" fmla="*/ 482063 h 1942507"/>
                  <a:gd name="connsiteX51" fmla="*/ 285107 w 1778795"/>
                  <a:gd name="connsiteY51" fmla="*/ 412241 h 1942507"/>
                  <a:gd name="connsiteX52" fmla="*/ 232740 w 1778795"/>
                  <a:gd name="connsiteY52" fmla="*/ 406422 h 1942507"/>
                  <a:gd name="connsiteX53" fmla="*/ 221103 w 1778795"/>
                  <a:gd name="connsiteY53" fmla="*/ 377330 h 1942507"/>
                  <a:gd name="connsiteX54" fmla="*/ 192011 w 1778795"/>
                  <a:gd name="connsiteY54" fmla="*/ 348237 h 1942507"/>
                  <a:gd name="connsiteX55" fmla="*/ 145463 w 1778795"/>
                  <a:gd name="connsiteY55" fmla="*/ 359874 h 1942507"/>
                  <a:gd name="connsiteX56" fmla="*/ 128007 w 1778795"/>
                  <a:gd name="connsiteY56" fmla="*/ 324963 h 1942507"/>
                  <a:gd name="connsiteX57" fmla="*/ 180374 w 1778795"/>
                  <a:gd name="connsiteY57" fmla="*/ 284234 h 1942507"/>
                  <a:gd name="connsiteX58" fmla="*/ 256014 w 1778795"/>
                  <a:gd name="connsiteY58" fmla="*/ 278415 h 1942507"/>
                  <a:gd name="connsiteX59" fmla="*/ 279288 w 1778795"/>
                  <a:gd name="connsiteY59" fmla="*/ 208593 h 1942507"/>
                  <a:gd name="connsiteX60" fmla="*/ 343292 w 1778795"/>
                  <a:gd name="connsiteY60" fmla="*/ 162045 h 1942507"/>
                  <a:gd name="connsiteX61" fmla="*/ 389840 w 1778795"/>
                  <a:gd name="connsiteY61" fmla="*/ 92223 h 1942507"/>
                  <a:gd name="connsiteX62" fmla="*/ 453843 w 1778795"/>
                  <a:gd name="connsiteY62" fmla="*/ 127134 h 1942507"/>
                  <a:gd name="connsiteX63" fmla="*/ 442206 w 1778795"/>
                  <a:gd name="connsiteY63" fmla="*/ 214412 h 1942507"/>
                  <a:gd name="connsiteX64" fmla="*/ 512028 w 1778795"/>
                  <a:gd name="connsiteY64" fmla="*/ 237686 h 1942507"/>
                  <a:gd name="connsiteX65" fmla="*/ 500391 w 1778795"/>
                  <a:gd name="connsiteY65" fmla="*/ 319145 h 1942507"/>
                  <a:gd name="connsiteX66" fmla="*/ 599306 w 1778795"/>
                  <a:gd name="connsiteY66" fmla="*/ 348237 h 1942507"/>
                  <a:gd name="connsiteX67" fmla="*/ 634217 w 1778795"/>
                  <a:gd name="connsiteY67" fmla="*/ 295871 h 1942507"/>
                  <a:gd name="connsiteX68" fmla="*/ 733131 w 1778795"/>
                  <a:gd name="connsiteY68" fmla="*/ 284234 h 1942507"/>
                  <a:gd name="connsiteX69" fmla="*/ 802954 w 1778795"/>
                  <a:gd name="connsiteY69" fmla="*/ 290052 h 1942507"/>
                  <a:gd name="connsiteX70" fmla="*/ 802954 w 1778795"/>
                  <a:gd name="connsiteY70" fmla="*/ 243504 h 1942507"/>
                  <a:gd name="connsiteX71" fmla="*/ 837865 w 1778795"/>
                  <a:gd name="connsiteY71" fmla="*/ 220230 h 1942507"/>
                  <a:gd name="connsiteX72" fmla="*/ 832046 w 1778795"/>
                  <a:gd name="connsiteY72" fmla="*/ 162045 h 1942507"/>
                  <a:gd name="connsiteX73" fmla="*/ 866957 w 1778795"/>
                  <a:gd name="connsiteY73" fmla="*/ 115497 h 1942507"/>
                  <a:gd name="connsiteX74" fmla="*/ 849502 w 1778795"/>
                  <a:gd name="connsiteY74" fmla="*/ 68949 h 1942507"/>
                  <a:gd name="connsiteX75" fmla="*/ 862635 w 1778795"/>
                  <a:gd name="connsiteY75" fmla="*/ 0 h 1942507"/>
                  <a:gd name="connsiteX76" fmla="*/ 1778795 w 1778795"/>
                  <a:gd name="connsiteY76" fmla="*/ 91440 h 1942507"/>
                  <a:gd name="connsiteX0" fmla="*/ 1687355 w 1778795"/>
                  <a:gd name="connsiteY0" fmla="*/ 1579061 h 1942507"/>
                  <a:gd name="connsiteX1" fmla="*/ 1623362 w 1778795"/>
                  <a:gd name="connsiteY1" fmla="*/ 1500301 h 1942507"/>
                  <a:gd name="connsiteX2" fmla="*/ 1547722 w 1778795"/>
                  <a:gd name="connsiteY2" fmla="*/ 1529393 h 1942507"/>
                  <a:gd name="connsiteX3" fmla="*/ 1501174 w 1778795"/>
                  <a:gd name="connsiteY3" fmla="*/ 1494482 h 1942507"/>
                  <a:gd name="connsiteX4" fmla="*/ 1448807 w 1778795"/>
                  <a:gd name="connsiteY4" fmla="*/ 1628308 h 1942507"/>
                  <a:gd name="connsiteX5" fmla="*/ 1274252 w 1778795"/>
                  <a:gd name="connsiteY5" fmla="*/ 1634126 h 1942507"/>
                  <a:gd name="connsiteX6" fmla="*/ 1227704 w 1778795"/>
                  <a:gd name="connsiteY6" fmla="*/ 1680674 h 1942507"/>
                  <a:gd name="connsiteX7" fmla="*/ 1245160 w 1778795"/>
                  <a:gd name="connsiteY7" fmla="*/ 1727223 h 1942507"/>
                  <a:gd name="connsiteX8" fmla="*/ 1076423 w 1778795"/>
                  <a:gd name="connsiteY8" fmla="*/ 1791226 h 1942507"/>
                  <a:gd name="connsiteX9" fmla="*/ 1093879 w 1778795"/>
                  <a:gd name="connsiteY9" fmla="*/ 1907596 h 1942507"/>
                  <a:gd name="connsiteX10" fmla="*/ 1058968 w 1778795"/>
                  <a:gd name="connsiteY10" fmla="*/ 1942507 h 1942507"/>
                  <a:gd name="connsiteX11" fmla="*/ 861139 w 1778795"/>
                  <a:gd name="connsiteY11" fmla="*/ 1936689 h 1942507"/>
                  <a:gd name="connsiteX12" fmla="*/ 907687 w 1778795"/>
                  <a:gd name="connsiteY12" fmla="*/ 1802863 h 1942507"/>
                  <a:gd name="connsiteX13" fmla="*/ 884413 w 1778795"/>
                  <a:gd name="connsiteY13" fmla="*/ 1744678 h 1942507"/>
                  <a:gd name="connsiteX14" fmla="*/ 820409 w 1778795"/>
                  <a:gd name="connsiteY14" fmla="*/ 1669037 h 1942507"/>
                  <a:gd name="connsiteX15" fmla="*/ 756405 w 1778795"/>
                  <a:gd name="connsiteY15" fmla="*/ 1564304 h 1942507"/>
                  <a:gd name="connsiteX16" fmla="*/ 698220 w 1778795"/>
                  <a:gd name="connsiteY16" fmla="*/ 1372294 h 1942507"/>
                  <a:gd name="connsiteX17" fmla="*/ 773861 w 1778795"/>
                  <a:gd name="connsiteY17" fmla="*/ 1337383 h 1942507"/>
                  <a:gd name="connsiteX18" fmla="*/ 791317 w 1778795"/>
                  <a:gd name="connsiteY18" fmla="*/ 1285016 h 1942507"/>
                  <a:gd name="connsiteX19" fmla="*/ 820409 w 1778795"/>
                  <a:gd name="connsiteY19" fmla="*/ 1238468 h 1942507"/>
                  <a:gd name="connsiteX20" fmla="*/ 878594 w 1778795"/>
                  <a:gd name="connsiteY20" fmla="*/ 1215194 h 1942507"/>
                  <a:gd name="connsiteX21" fmla="*/ 907687 w 1778795"/>
                  <a:gd name="connsiteY21" fmla="*/ 1186102 h 1942507"/>
                  <a:gd name="connsiteX22" fmla="*/ 919324 w 1778795"/>
                  <a:gd name="connsiteY22" fmla="*/ 1127917 h 1942507"/>
                  <a:gd name="connsiteX23" fmla="*/ 977509 w 1778795"/>
                  <a:gd name="connsiteY23" fmla="*/ 1122098 h 1942507"/>
                  <a:gd name="connsiteX24" fmla="*/ 1006601 w 1778795"/>
                  <a:gd name="connsiteY24" fmla="*/ 1069732 h 1942507"/>
                  <a:gd name="connsiteX25" fmla="*/ 1047331 w 1778795"/>
                  <a:gd name="connsiteY25" fmla="*/ 1063913 h 1942507"/>
                  <a:gd name="connsiteX26" fmla="*/ 1047331 w 1778795"/>
                  <a:gd name="connsiteY26" fmla="*/ 1011547 h 1942507"/>
                  <a:gd name="connsiteX27" fmla="*/ 1093879 w 1778795"/>
                  <a:gd name="connsiteY27" fmla="*/ 1011547 h 1942507"/>
                  <a:gd name="connsiteX28" fmla="*/ 1140427 w 1778795"/>
                  <a:gd name="connsiteY28" fmla="*/ 970817 h 1942507"/>
                  <a:gd name="connsiteX29" fmla="*/ 1175338 w 1778795"/>
                  <a:gd name="connsiteY29" fmla="*/ 889358 h 1942507"/>
                  <a:gd name="connsiteX30" fmla="*/ 1169519 w 1778795"/>
                  <a:gd name="connsiteY30" fmla="*/ 749714 h 1942507"/>
                  <a:gd name="connsiteX31" fmla="*/ 1122971 w 1778795"/>
                  <a:gd name="connsiteY31" fmla="*/ 691529 h 1942507"/>
                  <a:gd name="connsiteX32" fmla="*/ 1018238 w 1778795"/>
                  <a:gd name="connsiteY32" fmla="*/ 720622 h 1942507"/>
                  <a:gd name="connsiteX33" fmla="*/ 919324 w 1778795"/>
                  <a:gd name="connsiteY33" fmla="*/ 825355 h 1942507"/>
                  <a:gd name="connsiteX34" fmla="*/ 878594 w 1778795"/>
                  <a:gd name="connsiteY34" fmla="*/ 831173 h 1942507"/>
                  <a:gd name="connsiteX35" fmla="*/ 843683 w 1778795"/>
                  <a:gd name="connsiteY35" fmla="*/ 767170 h 1942507"/>
                  <a:gd name="connsiteX36" fmla="*/ 709857 w 1778795"/>
                  <a:gd name="connsiteY36" fmla="*/ 714803 h 1942507"/>
                  <a:gd name="connsiteX37" fmla="*/ 552758 w 1778795"/>
                  <a:gd name="connsiteY37" fmla="*/ 621707 h 1942507"/>
                  <a:gd name="connsiteX38" fmla="*/ 494573 w 1778795"/>
                  <a:gd name="connsiteY38" fmla="*/ 627525 h 1942507"/>
                  <a:gd name="connsiteX39" fmla="*/ 389840 w 1778795"/>
                  <a:gd name="connsiteY39" fmla="*/ 610070 h 1942507"/>
                  <a:gd name="connsiteX40" fmla="*/ 349110 w 1778795"/>
                  <a:gd name="connsiteY40" fmla="*/ 639162 h 1942507"/>
                  <a:gd name="connsiteX41" fmla="*/ 250196 w 1778795"/>
                  <a:gd name="connsiteY41" fmla="*/ 610070 h 1942507"/>
                  <a:gd name="connsiteX42" fmla="*/ 174555 w 1778795"/>
                  <a:gd name="connsiteY42" fmla="*/ 627525 h 1942507"/>
                  <a:gd name="connsiteX43" fmla="*/ 145463 w 1778795"/>
                  <a:gd name="connsiteY43" fmla="*/ 650799 h 1942507"/>
                  <a:gd name="connsiteX44" fmla="*/ 0 w 1778795"/>
                  <a:gd name="connsiteY44" fmla="*/ 639162 h 1942507"/>
                  <a:gd name="connsiteX45" fmla="*/ 23274 w 1778795"/>
                  <a:gd name="connsiteY45" fmla="*/ 580977 h 1942507"/>
                  <a:gd name="connsiteX46" fmla="*/ 87278 w 1778795"/>
                  <a:gd name="connsiteY46" fmla="*/ 540248 h 1942507"/>
                  <a:gd name="connsiteX47" fmla="*/ 174555 w 1778795"/>
                  <a:gd name="connsiteY47" fmla="*/ 540248 h 1942507"/>
                  <a:gd name="connsiteX48" fmla="*/ 209466 w 1778795"/>
                  <a:gd name="connsiteY48" fmla="*/ 511155 h 1942507"/>
                  <a:gd name="connsiteX49" fmla="*/ 261833 w 1778795"/>
                  <a:gd name="connsiteY49" fmla="*/ 482063 h 1942507"/>
                  <a:gd name="connsiteX50" fmla="*/ 285107 w 1778795"/>
                  <a:gd name="connsiteY50" fmla="*/ 412241 h 1942507"/>
                  <a:gd name="connsiteX51" fmla="*/ 232740 w 1778795"/>
                  <a:gd name="connsiteY51" fmla="*/ 406422 h 1942507"/>
                  <a:gd name="connsiteX52" fmla="*/ 221103 w 1778795"/>
                  <a:gd name="connsiteY52" fmla="*/ 377330 h 1942507"/>
                  <a:gd name="connsiteX53" fmla="*/ 192011 w 1778795"/>
                  <a:gd name="connsiteY53" fmla="*/ 348237 h 1942507"/>
                  <a:gd name="connsiteX54" fmla="*/ 145463 w 1778795"/>
                  <a:gd name="connsiteY54" fmla="*/ 359874 h 1942507"/>
                  <a:gd name="connsiteX55" fmla="*/ 128007 w 1778795"/>
                  <a:gd name="connsiteY55" fmla="*/ 324963 h 1942507"/>
                  <a:gd name="connsiteX56" fmla="*/ 180374 w 1778795"/>
                  <a:gd name="connsiteY56" fmla="*/ 284234 h 1942507"/>
                  <a:gd name="connsiteX57" fmla="*/ 256014 w 1778795"/>
                  <a:gd name="connsiteY57" fmla="*/ 278415 h 1942507"/>
                  <a:gd name="connsiteX58" fmla="*/ 279288 w 1778795"/>
                  <a:gd name="connsiteY58" fmla="*/ 208593 h 1942507"/>
                  <a:gd name="connsiteX59" fmla="*/ 343292 w 1778795"/>
                  <a:gd name="connsiteY59" fmla="*/ 162045 h 1942507"/>
                  <a:gd name="connsiteX60" fmla="*/ 389840 w 1778795"/>
                  <a:gd name="connsiteY60" fmla="*/ 92223 h 1942507"/>
                  <a:gd name="connsiteX61" fmla="*/ 453843 w 1778795"/>
                  <a:gd name="connsiteY61" fmla="*/ 127134 h 1942507"/>
                  <a:gd name="connsiteX62" fmla="*/ 442206 w 1778795"/>
                  <a:gd name="connsiteY62" fmla="*/ 214412 h 1942507"/>
                  <a:gd name="connsiteX63" fmla="*/ 512028 w 1778795"/>
                  <a:gd name="connsiteY63" fmla="*/ 237686 h 1942507"/>
                  <a:gd name="connsiteX64" fmla="*/ 500391 w 1778795"/>
                  <a:gd name="connsiteY64" fmla="*/ 319145 h 1942507"/>
                  <a:gd name="connsiteX65" fmla="*/ 599306 w 1778795"/>
                  <a:gd name="connsiteY65" fmla="*/ 348237 h 1942507"/>
                  <a:gd name="connsiteX66" fmla="*/ 634217 w 1778795"/>
                  <a:gd name="connsiteY66" fmla="*/ 295871 h 1942507"/>
                  <a:gd name="connsiteX67" fmla="*/ 733131 w 1778795"/>
                  <a:gd name="connsiteY67" fmla="*/ 284234 h 1942507"/>
                  <a:gd name="connsiteX68" fmla="*/ 802954 w 1778795"/>
                  <a:gd name="connsiteY68" fmla="*/ 290052 h 1942507"/>
                  <a:gd name="connsiteX69" fmla="*/ 802954 w 1778795"/>
                  <a:gd name="connsiteY69" fmla="*/ 243504 h 1942507"/>
                  <a:gd name="connsiteX70" fmla="*/ 837865 w 1778795"/>
                  <a:gd name="connsiteY70" fmla="*/ 220230 h 1942507"/>
                  <a:gd name="connsiteX71" fmla="*/ 832046 w 1778795"/>
                  <a:gd name="connsiteY71" fmla="*/ 162045 h 1942507"/>
                  <a:gd name="connsiteX72" fmla="*/ 866957 w 1778795"/>
                  <a:gd name="connsiteY72" fmla="*/ 115497 h 1942507"/>
                  <a:gd name="connsiteX73" fmla="*/ 849502 w 1778795"/>
                  <a:gd name="connsiteY73" fmla="*/ 68949 h 1942507"/>
                  <a:gd name="connsiteX74" fmla="*/ 862635 w 1778795"/>
                  <a:gd name="connsiteY74" fmla="*/ 0 h 1942507"/>
                  <a:gd name="connsiteX75" fmla="*/ 1778795 w 1778795"/>
                  <a:gd name="connsiteY75" fmla="*/ 91440 h 1942507"/>
                  <a:gd name="connsiteX0" fmla="*/ 1687355 w 1687355"/>
                  <a:gd name="connsiteY0" fmla="*/ 1579061 h 1942507"/>
                  <a:gd name="connsiteX1" fmla="*/ 1623362 w 1687355"/>
                  <a:gd name="connsiteY1" fmla="*/ 1500301 h 1942507"/>
                  <a:gd name="connsiteX2" fmla="*/ 1547722 w 1687355"/>
                  <a:gd name="connsiteY2" fmla="*/ 1529393 h 1942507"/>
                  <a:gd name="connsiteX3" fmla="*/ 1501174 w 1687355"/>
                  <a:gd name="connsiteY3" fmla="*/ 1494482 h 1942507"/>
                  <a:gd name="connsiteX4" fmla="*/ 1448807 w 1687355"/>
                  <a:gd name="connsiteY4" fmla="*/ 1628308 h 1942507"/>
                  <a:gd name="connsiteX5" fmla="*/ 1274252 w 1687355"/>
                  <a:gd name="connsiteY5" fmla="*/ 1634126 h 1942507"/>
                  <a:gd name="connsiteX6" fmla="*/ 1227704 w 1687355"/>
                  <a:gd name="connsiteY6" fmla="*/ 1680674 h 1942507"/>
                  <a:gd name="connsiteX7" fmla="*/ 1245160 w 1687355"/>
                  <a:gd name="connsiteY7" fmla="*/ 1727223 h 1942507"/>
                  <a:gd name="connsiteX8" fmla="*/ 1076423 w 1687355"/>
                  <a:gd name="connsiteY8" fmla="*/ 1791226 h 1942507"/>
                  <a:gd name="connsiteX9" fmla="*/ 1093879 w 1687355"/>
                  <a:gd name="connsiteY9" fmla="*/ 1907596 h 1942507"/>
                  <a:gd name="connsiteX10" fmla="*/ 1058968 w 1687355"/>
                  <a:gd name="connsiteY10" fmla="*/ 1942507 h 1942507"/>
                  <a:gd name="connsiteX11" fmla="*/ 861139 w 1687355"/>
                  <a:gd name="connsiteY11" fmla="*/ 1936689 h 1942507"/>
                  <a:gd name="connsiteX12" fmla="*/ 907687 w 1687355"/>
                  <a:gd name="connsiteY12" fmla="*/ 1802863 h 1942507"/>
                  <a:gd name="connsiteX13" fmla="*/ 884413 w 1687355"/>
                  <a:gd name="connsiteY13" fmla="*/ 1744678 h 1942507"/>
                  <a:gd name="connsiteX14" fmla="*/ 820409 w 1687355"/>
                  <a:gd name="connsiteY14" fmla="*/ 1669037 h 1942507"/>
                  <a:gd name="connsiteX15" fmla="*/ 756405 w 1687355"/>
                  <a:gd name="connsiteY15" fmla="*/ 1564304 h 1942507"/>
                  <a:gd name="connsiteX16" fmla="*/ 698220 w 1687355"/>
                  <a:gd name="connsiteY16" fmla="*/ 1372294 h 1942507"/>
                  <a:gd name="connsiteX17" fmla="*/ 773861 w 1687355"/>
                  <a:gd name="connsiteY17" fmla="*/ 1337383 h 1942507"/>
                  <a:gd name="connsiteX18" fmla="*/ 791317 w 1687355"/>
                  <a:gd name="connsiteY18" fmla="*/ 1285016 h 1942507"/>
                  <a:gd name="connsiteX19" fmla="*/ 820409 w 1687355"/>
                  <a:gd name="connsiteY19" fmla="*/ 1238468 h 1942507"/>
                  <a:gd name="connsiteX20" fmla="*/ 878594 w 1687355"/>
                  <a:gd name="connsiteY20" fmla="*/ 1215194 h 1942507"/>
                  <a:gd name="connsiteX21" fmla="*/ 907687 w 1687355"/>
                  <a:gd name="connsiteY21" fmla="*/ 1186102 h 1942507"/>
                  <a:gd name="connsiteX22" fmla="*/ 919324 w 1687355"/>
                  <a:gd name="connsiteY22" fmla="*/ 1127917 h 1942507"/>
                  <a:gd name="connsiteX23" fmla="*/ 977509 w 1687355"/>
                  <a:gd name="connsiteY23" fmla="*/ 1122098 h 1942507"/>
                  <a:gd name="connsiteX24" fmla="*/ 1006601 w 1687355"/>
                  <a:gd name="connsiteY24" fmla="*/ 1069732 h 1942507"/>
                  <a:gd name="connsiteX25" fmla="*/ 1047331 w 1687355"/>
                  <a:gd name="connsiteY25" fmla="*/ 1063913 h 1942507"/>
                  <a:gd name="connsiteX26" fmla="*/ 1047331 w 1687355"/>
                  <a:gd name="connsiteY26" fmla="*/ 1011547 h 1942507"/>
                  <a:gd name="connsiteX27" fmla="*/ 1093879 w 1687355"/>
                  <a:gd name="connsiteY27" fmla="*/ 1011547 h 1942507"/>
                  <a:gd name="connsiteX28" fmla="*/ 1140427 w 1687355"/>
                  <a:gd name="connsiteY28" fmla="*/ 970817 h 1942507"/>
                  <a:gd name="connsiteX29" fmla="*/ 1175338 w 1687355"/>
                  <a:gd name="connsiteY29" fmla="*/ 889358 h 1942507"/>
                  <a:gd name="connsiteX30" fmla="*/ 1169519 w 1687355"/>
                  <a:gd name="connsiteY30" fmla="*/ 749714 h 1942507"/>
                  <a:gd name="connsiteX31" fmla="*/ 1122971 w 1687355"/>
                  <a:gd name="connsiteY31" fmla="*/ 691529 h 1942507"/>
                  <a:gd name="connsiteX32" fmla="*/ 1018238 w 1687355"/>
                  <a:gd name="connsiteY32" fmla="*/ 720622 h 1942507"/>
                  <a:gd name="connsiteX33" fmla="*/ 919324 w 1687355"/>
                  <a:gd name="connsiteY33" fmla="*/ 825355 h 1942507"/>
                  <a:gd name="connsiteX34" fmla="*/ 878594 w 1687355"/>
                  <a:gd name="connsiteY34" fmla="*/ 831173 h 1942507"/>
                  <a:gd name="connsiteX35" fmla="*/ 843683 w 1687355"/>
                  <a:gd name="connsiteY35" fmla="*/ 767170 h 1942507"/>
                  <a:gd name="connsiteX36" fmla="*/ 709857 w 1687355"/>
                  <a:gd name="connsiteY36" fmla="*/ 714803 h 1942507"/>
                  <a:gd name="connsiteX37" fmla="*/ 552758 w 1687355"/>
                  <a:gd name="connsiteY37" fmla="*/ 621707 h 1942507"/>
                  <a:gd name="connsiteX38" fmla="*/ 494573 w 1687355"/>
                  <a:gd name="connsiteY38" fmla="*/ 627525 h 1942507"/>
                  <a:gd name="connsiteX39" fmla="*/ 389840 w 1687355"/>
                  <a:gd name="connsiteY39" fmla="*/ 610070 h 1942507"/>
                  <a:gd name="connsiteX40" fmla="*/ 349110 w 1687355"/>
                  <a:gd name="connsiteY40" fmla="*/ 639162 h 1942507"/>
                  <a:gd name="connsiteX41" fmla="*/ 250196 w 1687355"/>
                  <a:gd name="connsiteY41" fmla="*/ 610070 h 1942507"/>
                  <a:gd name="connsiteX42" fmla="*/ 174555 w 1687355"/>
                  <a:gd name="connsiteY42" fmla="*/ 627525 h 1942507"/>
                  <a:gd name="connsiteX43" fmla="*/ 145463 w 1687355"/>
                  <a:gd name="connsiteY43" fmla="*/ 650799 h 1942507"/>
                  <a:gd name="connsiteX44" fmla="*/ 0 w 1687355"/>
                  <a:gd name="connsiteY44" fmla="*/ 639162 h 1942507"/>
                  <a:gd name="connsiteX45" fmla="*/ 23274 w 1687355"/>
                  <a:gd name="connsiteY45" fmla="*/ 580977 h 1942507"/>
                  <a:gd name="connsiteX46" fmla="*/ 87278 w 1687355"/>
                  <a:gd name="connsiteY46" fmla="*/ 540248 h 1942507"/>
                  <a:gd name="connsiteX47" fmla="*/ 174555 w 1687355"/>
                  <a:gd name="connsiteY47" fmla="*/ 540248 h 1942507"/>
                  <a:gd name="connsiteX48" fmla="*/ 209466 w 1687355"/>
                  <a:gd name="connsiteY48" fmla="*/ 511155 h 1942507"/>
                  <a:gd name="connsiteX49" fmla="*/ 261833 w 1687355"/>
                  <a:gd name="connsiteY49" fmla="*/ 482063 h 1942507"/>
                  <a:gd name="connsiteX50" fmla="*/ 285107 w 1687355"/>
                  <a:gd name="connsiteY50" fmla="*/ 412241 h 1942507"/>
                  <a:gd name="connsiteX51" fmla="*/ 232740 w 1687355"/>
                  <a:gd name="connsiteY51" fmla="*/ 406422 h 1942507"/>
                  <a:gd name="connsiteX52" fmla="*/ 221103 w 1687355"/>
                  <a:gd name="connsiteY52" fmla="*/ 377330 h 1942507"/>
                  <a:gd name="connsiteX53" fmla="*/ 192011 w 1687355"/>
                  <a:gd name="connsiteY53" fmla="*/ 348237 h 1942507"/>
                  <a:gd name="connsiteX54" fmla="*/ 145463 w 1687355"/>
                  <a:gd name="connsiteY54" fmla="*/ 359874 h 1942507"/>
                  <a:gd name="connsiteX55" fmla="*/ 128007 w 1687355"/>
                  <a:gd name="connsiteY55" fmla="*/ 324963 h 1942507"/>
                  <a:gd name="connsiteX56" fmla="*/ 180374 w 1687355"/>
                  <a:gd name="connsiteY56" fmla="*/ 284234 h 1942507"/>
                  <a:gd name="connsiteX57" fmla="*/ 256014 w 1687355"/>
                  <a:gd name="connsiteY57" fmla="*/ 278415 h 1942507"/>
                  <a:gd name="connsiteX58" fmla="*/ 279288 w 1687355"/>
                  <a:gd name="connsiteY58" fmla="*/ 208593 h 1942507"/>
                  <a:gd name="connsiteX59" fmla="*/ 343292 w 1687355"/>
                  <a:gd name="connsiteY59" fmla="*/ 162045 h 1942507"/>
                  <a:gd name="connsiteX60" fmla="*/ 389840 w 1687355"/>
                  <a:gd name="connsiteY60" fmla="*/ 92223 h 1942507"/>
                  <a:gd name="connsiteX61" fmla="*/ 453843 w 1687355"/>
                  <a:gd name="connsiteY61" fmla="*/ 127134 h 1942507"/>
                  <a:gd name="connsiteX62" fmla="*/ 442206 w 1687355"/>
                  <a:gd name="connsiteY62" fmla="*/ 214412 h 1942507"/>
                  <a:gd name="connsiteX63" fmla="*/ 512028 w 1687355"/>
                  <a:gd name="connsiteY63" fmla="*/ 237686 h 1942507"/>
                  <a:gd name="connsiteX64" fmla="*/ 500391 w 1687355"/>
                  <a:gd name="connsiteY64" fmla="*/ 319145 h 1942507"/>
                  <a:gd name="connsiteX65" fmla="*/ 599306 w 1687355"/>
                  <a:gd name="connsiteY65" fmla="*/ 348237 h 1942507"/>
                  <a:gd name="connsiteX66" fmla="*/ 634217 w 1687355"/>
                  <a:gd name="connsiteY66" fmla="*/ 295871 h 1942507"/>
                  <a:gd name="connsiteX67" fmla="*/ 733131 w 1687355"/>
                  <a:gd name="connsiteY67" fmla="*/ 284234 h 1942507"/>
                  <a:gd name="connsiteX68" fmla="*/ 802954 w 1687355"/>
                  <a:gd name="connsiteY68" fmla="*/ 290052 h 1942507"/>
                  <a:gd name="connsiteX69" fmla="*/ 802954 w 1687355"/>
                  <a:gd name="connsiteY69" fmla="*/ 243504 h 1942507"/>
                  <a:gd name="connsiteX70" fmla="*/ 837865 w 1687355"/>
                  <a:gd name="connsiteY70" fmla="*/ 220230 h 1942507"/>
                  <a:gd name="connsiteX71" fmla="*/ 832046 w 1687355"/>
                  <a:gd name="connsiteY71" fmla="*/ 162045 h 1942507"/>
                  <a:gd name="connsiteX72" fmla="*/ 866957 w 1687355"/>
                  <a:gd name="connsiteY72" fmla="*/ 115497 h 1942507"/>
                  <a:gd name="connsiteX73" fmla="*/ 849502 w 1687355"/>
                  <a:gd name="connsiteY73" fmla="*/ 68949 h 1942507"/>
                  <a:gd name="connsiteX74" fmla="*/ 862635 w 1687355"/>
                  <a:gd name="connsiteY74" fmla="*/ 0 h 194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687355" h="1942507">
                    <a:moveTo>
                      <a:pt x="1687355" y="1579061"/>
                    </a:moveTo>
                    <a:lnTo>
                      <a:pt x="1623362" y="1500301"/>
                    </a:lnTo>
                    <a:lnTo>
                      <a:pt x="1547722" y="1529393"/>
                    </a:lnTo>
                    <a:lnTo>
                      <a:pt x="1501174" y="1494482"/>
                    </a:lnTo>
                    <a:lnTo>
                      <a:pt x="1448807" y="1628308"/>
                    </a:lnTo>
                    <a:lnTo>
                      <a:pt x="1274252" y="1634126"/>
                    </a:lnTo>
                    <a:lnTo>
                      <a:pt x="1227704" y="1680674"/>
                    </a:lnTo>
                    <a:lnTo>
                      <a:pt x="1245160" y="1727223"/>
                    </a:lnTo>
                    <a:lnTo>
                      <a:pt x="1076423" y="1791226"/>
                    </a:lnTo>
                    <a:lnTo>
                      <a:pt x="1093879" y="1907596"/>
                    </a:lnTo>
                    <a:lnTo>
                      <a:pt x="1058968" y="1942507"/>
                    </a:lnTo>
                    <a:lnTo>
                      <a:pt x="861139" y="1936689"/>
                    </a:lnTo>
                    <a:lnTo>
                      <a:pt x="907687" y="1802863"/>
                    </a:lnTo>
                    <a:lnTo>
                      <a:pt x="884413" y="1744678"/>
                    </a:lnTo>
                    <a:lnTo>
                      <a:pt x="820409" y="1669037"/>
                    </a:lnTo>
                    <a:lnTo>
                      <a:pt x="756405" y="1564304"/>
                    </a:lnTo>
                    <a:lnTo>
                      <a:pt x="698220" y="1372294"/>
                    </a:lnTo>
                    <a:lnTo>
                      <a:pt x="773861" y="1337383"/>
                    </a:lnTo>
                    <a:lnTo>
                      <a:pt x="791317" y="1285016"/>
                    </a:lnTo>
                    <a:lnTo>
                      <a:pt x="820409" y="1238468"/>
                    </a:lnTo>
                    <a:lnTo>
                      <a:pt x="878594" y="1215194"/>
                    </a:lnTo>
                    <a:lnTo>
                      <a:pt x="907687" y="1186102"/>
                    </a:lnTo>
                    <a:lnTo>
                      <a:pt x="919324" y="1127917"/>
                    </a:lnTo>
                    <a:lnTo>
                      <a:pt x="977509" y="1122098"/>
                    </a:lnTo>
                    <a:lnTo>
                      <a:pt x="1006601" y="1069732"/>
                    </a:lnTo>
                    <a:lnTo>
                      <a:pt x="1047331" y="1063913"/>
                    </a:lnTo>
                    <a:lnTo>
                      <a:pt x="1047331" y="1011547"/>
                    </a:lnTo>
                    <a:lnTo>
                      <a:pt x="1093879" y="1011547"/>
                    </a:lnTo>
                    <a:lnTo>
                      <a:pt x="1140427" y="970817"/>
                    </a:lnTo>
                    <a:lnTo>
                      <a:pt x="1175338" y="889358"/>
                    </a:lnTo>
                    <a:lnTo>
                      <a:pt x="1169519" y="749714"/>
                    </a:lnTo>
                    <a:lnTo>
                      <a:pt x="1122971" y="691529"/>
                    </a:lnTo>
                    <a:lnTo>
                      <a:pt x="1018238" y="720622"/>
                    </a:lnTo>
                    <a:lnTo>
                      <a:pt x="919324" y="825355"/>
                    </a:lnTo>
                    <a:lnTo>
                      <a:pt x="878594" y="831173"/>
                    </a:lnTo>
                    <a:lnTo>
                      <a:pt x="843683" y="767170"/>
                    </a:lnTo>
                    <a:lnTo>
                      <a:pt x="709857" y="714803"/>
                    </a:lnTo>
                    <a:lnTo>
                      <a:pt x="552758" y="621707"/>
                    </a:lnTo>
                    <a:lnTo>
                      <a:pt x="494573" y="627525"/>
                    </a:lnTo>
                    <a:lnTo>
                      <a:pt x="389840" y="610070"/>
                    </a:lnTo>
                    <a:lnTo>
                      <a:pt x="349110" y="639162"/>
                    </a:lnTo>
                    <a:lnTo>
                      <a:pt x="250196" y="610070"/>
                    </a:lnTo>
                    <a:lnTo>
                      <a:pt x="174555" y="627525"/>
                    </a:lnTo>
                    <a:lnTo>
                      <a:pt x="145463" y="650799"/>
                    </a:lnTo>
                    <a:lnTo>
                      <a:pt x="0" y="639162"/>
                    </a:lnTo>
                    <a:lnTo>
                      <a:pt x="23274" y="580977"/>
                    </a:lnTo>
                    <a:lnTo>
                      <a:pt x="87278" y="540248"/>
                    </a:lnTo>
                    <a:lnTo>
                      <a:pt x="174555" y="540248"/>
                    </a:lnTo>
                    <a:lnTo>
                      <a:pt x="209466" y="511155"/>
                    </a:lnTo>
                    <a:lnTo>
                      <a:pt x="261833" y="482063"/>
                    </a:lnTo>
                    <a:lnTo>
                      <a:pt x="285107" y="412241"/>
                    </a:lnTo>
                    <a:lnTo>
                      <a:pt x="232740" y="406422"/>
                    </a:lnTo>
                    <a:lnTo>
                      <a:pt x="221103" y="377330"/>
                    </a:lnTo>
                    <a:lnTo>
                      <a:pt x="192011" y="348237"/>
                    </a:lnTo>
                    <a:lnTo>
                      <a:pt x="145463" y="359874"/>
                    </a:lnTo>
                    <a:lnTo>
                      <a:pt x="128007" y="324963"/>
                    </a:lnTo>
                    <a:lnTo>
                      <a:pt x="180374" y="284234"/>
                    </a:lnTo>
                    <a:lnTo>
                      <a:pt x="256014" y="278415"/>
                    </a:lnTo>
                    <a:lnTo>
                      <a:pt x="279288" y="208593"/>
                    </a:lnTo>
                    <a:lnTo>
                      <a:pt x="343292" y="162045"/>
                    </a:lnTo>
                    <a:lnTo>
                      <a:pt x="389840" y="92223"/>
                    </a:lnTo>
                    <a:lnTo>
                      <a:pt x="453843" y="127134"/>
                    </a:lnTo>
                    <a:lnTo>
                      <a:pt x="442206" y="214412"/>
                    </a:lnTo>
                    <a:lnTo>
                      <a:pt x="512028" y="237686"/>
                    </a:lnTo>
                    <a:lnTo>
                      <a:pt x="500391" y="319145"/>
                    </a:lnTo>
                    <a:lnTo>
                      <a:pt x="599306" y="348237"/>
                    </a:lnTo>
                    <a:lnTo>
                      <a:pt x="634217" y="295871"/>
                    </a:lnTo>
                    <a:lnTo>
                      <a:pt x="733131" y="284234"/>
                    </a:lnTo>
                    <a:lnTo>
                      <a:pt x="802954" y="290052"/>
                    </a:lnTo>
                    <a:lnTo>
                      <a:pt x="802954" y="243504"/>
                    </a:lnTo>
                    <a:lnTo>
                      <a:pt x="837865" y="220230"/>
                    </a:lnTo>
                    <a:lnTo>
                      <a:pt x="832046" y="162045"/>
                    </a:lnTo>
                    <a:lnTo>
                      <a:pt x="866957" y="115497"/>
                    </a:lnTo>
                    <a:lnTo>
                      <a:pt x="849502" y="68949"/>
                    </a:lnTo>
                    <a:lnTo>
                      <a:pt x="862635" y="0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DE2DAD57-40C8-EA1E-6E6B-CBFB3301398A}"/>
                  </a:ext>
                </a:extLst>
              </p:cNvPr>
              <p:cNvSpPr/>
              <p:nvPr/>
            </p:nvSpPr>
            <p:spPr>
              <a:xfrm>
                <a:off x="2535223" y="5243528"/>
                <a:ext cx="822656" cy="1212749"/>
              </a:xfrm>
              <a:custGeom>
                <a:avLst/>
                <a:gdLst>
                  <a:gd name="connsiteX0" fmla="*/ 636483 w 822656"/>
                  <a:gd name="connsiteY0" fmla="*/ 0 h 1212749"/>
                  <a:gd name="connsiteX1" fmla="*/ 683032 w 822656"/>
                  <a:gd name="connsiteY1" fmla="*/ 34911 h 1212749"/>
                  <a:gd name="connsiteX2" fmla="*/ 758672 w 822656"/>
                  <a:gd name="connsiteY2" fmla="*/ 5819 h 1212749"/>
                  <a:gd name="connsiteX3" fmla="*/ 822656 w 822656"/>
                  <a:gd name="connsiteY3" fmla="*/ 84569 h 1212749"/>
                  <a:gd name="connsiteX4" fmla="*/ 822656 w 822656"/>
                  <a:gd name="connsiteY4" fmla="*/ 1212749 h 1212749"/>
                  <a:gd name="connsiteX5" fmla="*/ 447897 w 822656"/>
                  <a:gd name="connsiteY5" fmla="*/ 1212749 h 1212749"/>
                  <a:gd name="connsiteX6" fmla="*/ 452230 w 822656"/>
                  <a:gd name="connsiteY6" fmla="*/ 1087092 h 1212749"/>
                  <a:gd name="connsiteX7" fmla="*/ 486172 w 822656"/>
                  <a:gd name="connsiteY7" fmla="*/ 1043452 h 1212749"/>
                  <a:gd name="connsiteX8" fmla="*/ 355256 w 822656"/>
                  <a:gd name="connsiteY8" fmla="*/ 868897 h 1212749"/>
                  <a:gd name="connsiteX9" fmla="*/ 277675 w 822656"/>
                  <a:gd name="connsiteY9" fmla="*/ 868897 h 1212749"/>
                  <a:gd name="connsiteX10" fmla="*/ 258280 w 822656"/>
                  <a:gd name="connsiteY10" fmla="*/ 815561 h 1212749"/>
                  <a:gd name="connsiteX11" fmla="*/ 258280 w 822656"/>
                  <a:gd name="connsiteY11" fmla="*/ 762224 h 1212749"/>
                  <a:gd name="connsiteX12" fmla="*/ 156456 w 822656"/>
                  <a:gd name="connsiteY12" fmla="*/ 708887 h 1212749"/>
                  <a:gd name="connsiteX13" fmla="*/ 98272 w 822656"/>
                  <a:gd name="connsiteY13" fmla="*/ 679797 h 1212749"/>
                  <a:gd name="connsiteX14" fmla="*/ 49783 w 822656"/>
                  <a:gd name="connsiteY14" fmla="*/ 655552 h 1212749"/>
                  <a:gd name="connsiteX15" fmla="*/ 49783 w 822656"/>
                  <a:gd name="connsiteY15" fmla="*/ 500392 h 1212749"/>
                  <a:gd name="connsiteX16" fmla="*/ 0 w 822656"/>
                  <a:gd name="connsiteY16" fmla="*/ 442310 h 1212749"/>
                  <a:gd name="connsiteX17" fmla="*/ 194277 w 822656"/>
                  <a:gd name="connsiteY17" fmla="*/ 448026 h 1212749"/>
                  <a:gd name="connsiteX18" fmla="*/ 229188 w 822656"/>
                  <a:gd name="connsiteY18" fmla="*/ 413114 h 1212749"/>
                  <a:gd name="connsiteX19" fmla="*/ 211731 w 822656"/>
                  <a:gd name="connsiteY19" fmla="*/ 296743 h 1212749"/>
                  <a:gd name="connsiteX20" fmla="*/ 380469 w 822656"/>
                  <a:gd name="connsiteY20" fmla="*/ 232740 h 1212749"/>
                  <a:gd name="connsiteX21" fmla="*/ 363014 w 822656"/>
                  <a:gd name="connsiteY21" fmla="*/ 186192 h 1212749"/>
                  <a:gd name="connsiteX22" fmla="*/ 409562 w 822656"/>
                  <a:gd name="connsiteY22" fmla="*/ 139645 h 1212749"/>
                  <a:gd name="connsiteX23" fmla="*/ 584117 w 822656"/>
                  <a:gd name="connsiteY23" fmla="*/ 133826 h 1212749"/>
                  <a:gd name="connsiteX0" fmla="*/ 822656 w 914096"/>
                  <a:gd name="connsiteY0" fmla="*/ 1212749 h 1304189"/>
                  <a:gd name="connsiteX1" fmla="*/ 447897 w 914096"/>
                  <a:gd name="connsiteY1" fmla="*/ 1212749 h 1304189"/>
                  <a:gd name="connsiteX2" fmla="*/ 452230 w 914096"/>
                  <a:gd name="connsiteY2" fmla="*/ 1087092 h 1304189"/>
                  <a:gd name="connsiteX3" fmla="*/ 486172 w 914096"/>
                  <a:gd name="connsiteY3" fmla="*/ 1043452 h 1304189"/>
                  <a:gd name="connsiteX4" fmla="*/ 355256 w 914096"/>
                  <a:gd name="connsiteY4" fmla="*/ 868897 h 1304189"/>
                  <a:gd name="connsiteX5" fmla="*/ 277675 w 914096"/>
                  <a:gd name="connsiteY5" fmla="*/ 868897 h 1304189"/>
                  <a:gd name="connsiteX6" fmla="*/ 258280 w 914096"/>
                  <a:gd name="connsiteY6" fmla="*/ 815561 h 1304189"/>
                  <a:gd name="connsiteX7" fmla="*/ 258280 w 914096"/>
                  <a:gd name="connsiteY7" fmla="*/ 762224 h 1304189"/>
                  <a:gd name="connsiteX8" fmla="*/ 156456 w 914096"/>
                  <a:gd name="connsiteY8" fmla="*/ 708887 h 1304189"/>
                  <a:gd name="connsiteX9" fmla="*/ 98272 w 914096"/>
                  <a:gd name="connsiteY9" fmla="*/ 679797 h 1304189"/>
                  <a:gd name="connsiteX10" fmla="*/ 49783 w 914096"/>
                  <a:gd name="connsiteY10" fmla="*/ 655552 h 1304189"/>
                  <a:gd name="connsiteX11" fmla="*/ 49783 w 914096"/>
                  <a:gd name="connsiteY11" fmla="*/ 500392 h 1304189"/>
                  <a:gd name="connsiteX12" fmla="*/ 0 w 914096"/>
                  <a:gd name="connsiteY12" fmla="*/ 442310 h 1304189"/>
                  <a:gd name="connsiteX13" fmla="*/ 194277 w 914096"/>
                  <a:gd name="connsiteY13" fmla="*/ 448026 h 1304189"/>
                  <a:gd name="connsiteX14" fmla="*/ 229188 w 914096"/>
                  <a:gd name="connsiteY14" fmla="*/ 413114 h 1304189"/>
                  <a:gd name="connsiteX15" fmla="*/ 211731 w 914096"/>
                  <a:gd name="connsiteY15" fmla="*/ 296743 h 1304189"/>
                  <a:gd name="connsiteX16" fmla="*/ 380469 w 914096"/>
                  <a:gd name="connsiteY16" fmla="*/ 232740 h 1304189"/>
                  <a:gd name="connsiteX17" fmla="*/ 363014 w 914096"/>
                  <a:gd name="connsiteY17" fmla="*/ 186192 h 1304189"/>
                  <a:gd name="connsiteX18" fmla="*/ 409562 w 914096"/>
                  <a:gd name="connsiteY18" fmla="*/ 139645 h 1304189"/>
                  <a:gd name="connsiteX19" fmla="*/ 584117 w 914096"/>
                  <a:gd name="connsiteY19" fmla="*/ 133826 h 1304189"/>
                  <a:gd name="connsiteX20" fmla="*/ 636483 w 914096"/>
                  <a:gd name="connsiteY20" fmla="*/ 0 h 1304189"/>
                  <a:gd name="connsiteX21" fmla="*/ 683032 w 914096"/>
                  <a:gd name="connsiteY21" fmla="*/ 34911 h 1304189"/>
                  <a:gd name="connsiteX22" fmla="*/ 758672 w 914096"/>
                  <a:gd name="connsiteY22" fmla="*/ 5819 h 1304189"/>
                  <a:gd name="connsiteX23" fmla="*/ 822656 w 914096"/>
                  <a:gd name="connsiteY23" fmla="*/ 84569 h 1304189"/>
                  <a:gd name="connsiteX24" fmla="*/ 914096 w 914096"/>
                  <a:gd name="connsiteY24" fmla="*/ 1304189 h 1304189"/>
                  <a:gd name="connsiteX0" fmla="*/ 447897 w 914096"/>
                  <a:gd name="connsiteY0" fmla="*/ 1212749 h 1304189"/>
                  <a:gd name="connsiteX1" fmla="*/ 452230 w 914096"/>
                  <a:gd name="connsiteY1" fmla="*/ 1087092 h 1304189"/>
                  <a:gd name="connsiteX2" fmla="*/ 486172 w 914096"/>
                  <a:gd name="connsiteY2" fmla="*/ 1043452 h 1304189"/>
                  <a:gd name="connsiteX3" fmla="*/ 355256 w 914096"/>
                  <a:gd name="connsiteY3" fmla="*/ 868897 h 1304189"/>
                  <a:gd name="connsiteX4" fmla="*/ 277675 w 914096"/>
                  <a:gd name="connsiteY4" fmla="*/ 868897 h 1304189"/>
                  <a:gd name="connsiteX5" fmla="*/ 258280 w 914096"/>
                  <a:gd name="connsiteY5" fmla="*/ 815561 h 1304189"/>
                  <a:gd name="connsiteX6" fmla="*/ 258280 w 914096"/>
                  <a:gd name="connsiteY6" fmla="*/ 762224 h 1304189"/>
                  <a:gd name="connsiteX7" fmla="*/ 156456 w 914096"/>
                  <a:gd name="connsiteY7" fmla="*/ 708887 h 1304189"/>
                  <a:gd name="connsiteX8" fmla="*/ 98272 w 914096"/>
                  <a:gd name="connsiteY8" fmla="*/ 679797 h 1304189"/>
                  <a:gd name="connsiteX9" fmla="*/ 49783 w 914096"/>
                  <a:gd name="connsiteY9" fmla="*/ 655552 h 1304189"/>
                  <a:gd name="connsiteX10" fmla="*/ 49783 w 914096"/>
                  <a:gd name="connsiteY10" fmla="*/ 500392 h 1304189"/>
                  <a:gd name="connsiteX11" fmla="*/ 0 w 914096"/>
                  <a:gd name="connsiteY11" fmla="*/ 442310 h 1304189"/>
                  <a:gd name="connsiteX12" fmla="*/ 194277 w 914096"/>
                  <a:gd name="connsiteY12" fmla="*/ 448026 h 1304189"/>
                  <a:gd name="connsiteX13" fmla="*/ 229188 w 914096"/>
                  <a:gd name="connsiteY13" fmla="*/ 413114 h 1304189"/>
                  <a:gd name="connsiteX14" fmla="*/ 211731 w 914096"/>
                  <a:gd name="connsiteY14" fmla="*/ 296743 h 1304189"/>
                  <a:gd name="connsiteX15" fmla="*/ 380469 w 914096"/>
                  <a:gd name="connsiteY15" fmla="*/ 232740 h 1304189"/>
                  <a:gd name="connsiteX16" fmla="*/ 363014 w 914096"/>
                  <a:gd name="connsiteY16" fmla="*/ 186192 h 1304189"/>
                  <a:gd name="connsiteX17" fmla="*/ 409562 w 914096"/>
                  <a:gd name="connsiteY17" fmla="*/ 139645 h 1304189"/>
                  <a:gd name="connsiteX18" fmla="*/ 584117 w 914096"/>
                  <a:gd name="connsiteY18" fmla="*/ 133826 h 1304189"/>
                  <a:gd name="connsiteX19" fmla="*/ 636483 w 914096"/>
                  <a:gd name="connsiteY19" fmla="*/ 0 h 1304189"/>
                  <a:gd name="connsiteX20" fmla="*/ 683032 w 914096"/>
                  <a:gd name="connsiteY20" fmla="*/ 34911 h 1304189"/>
                  <a:gd name="connsiteX21" fmla="*/ 758672 w 914096"/>
                  <a:gd name="connsiteY21" fmla="*/ 5819 h 1304189"/>
                  <a:gd name="connsiteX22" fmla="*/ 822656 w 914096"/>
                  <a:gd name="connsiteY22" fmla="*/ 84569 h 1304189"/>
                  <a:gd name="connsiteX23" fmla="*/ 914096 w 914096"/>
                  <a:gd name="connsiteY23" fmla="*/ 1304189 h 1304189"/>
                  <a:gd name="connsiteX0" fmla="*/ 447897 w 822656"/>
                  <a:gd name="connsiteY0" fmla="*/ 1212749 h 1212749"/>
                  <a:gd name="connsiteX1" fmla="*/ 452230 w 822656"/>
                  <a:gd name="connsiteY1" fmla="*/ 1087092 h 1212749"/>
                  <a:gd name="connsiteX2" fmla="*/ 486172 w 822656"/>
                  <a:gd name="connsiteY2" fmla="*/ 1043452 h 1212749"/>
                  <a:gd name="connsiteX3" fmla="*/ 355256 w 822656"/>
                  <a:gd name="connsiteY3" fmla="*/ 868897 h 1212749"/>
                  <a:gd name="connsiteX4" fmla="*/ 277675 w 822656"/>
                  <a:gd name="connsiteY4" fmla="*/ 868897 h 1212749"/>
                  <a:gd name="connsiteX5" fmla="*/ 258280 w 822656"/>
                  <a:gd name="connsiteY5" fmla="*/ 815561 h 1212749"/>
                  <a:gd name="connsiteX6" fmla="*/ 258280 w 822656"/>
                  <a:gd name="connsiteY6" fmla="*/ 762224 h 1212749"/>
                  <a:gd name="connsiteX7" fmla="*/ 156456 w 822656"/>
                  <a:gd name="connsiteY7" fmla="*/ 708887 h 1212749"/>
                  <a:gd name="connsiteX8" fmla="*/ 98272 w 822656"/>
                  <a:gd name="connsiteY8" fmla="*/ 679797 h 1212749"/>
                  <a:gd name="connsiteX9" fmla="*/ 49783 w 822656"/>
                  <a:gd name="connsiteY9" fmla="*/ 655552 h 1212749"/>
                  <a:gd name="connsiteX10" fmla="*/ 49783 w 822656"/>
                  <a:gd name="connsiteY10" fmla="*/ 500392 h 1212749"/>
                  <a:gd name="connsiteX11" fmla="*/ 0 w 822656"/>
                  <a:gd name="connsiteY11" fmla="*/ 442310 h 1212749"/>
                  <a:gd name="connsiteX12" fmla="*/ 194277 w 822656"/>
                  <a:gd name="connsiteY12" fmla="*/ 448026 h 1212749"/>
                  <a:gd name="connsiteX13" fmla="*/ 229188 w 822656"/>
                  <a:gd name="connsiteY13" fmla="*/ 413114 h 1212749"/>
                  <a:gd name="connsiteX14" fmla="*/ 211731 w 822656"/>
                  <a:gd name="connsiteY14" fmla="*/ 296743 h 1212749"/>
                  <a:gd name="connsiteX15" fmla="*/ 380469 w 822656"/>
                  <a:gd name="connsiteY15" fmla="*/ 232740 h 1212749"/>
                  <a:gd name="connsiteX16" fmla="*/ 363014 w 822656"/>
                  <a:gd name="connsiteY16" fmla="*/ 186192 h 1212749"/>
                  <a:gd name="connsiteX17" fmla="*/ 409562 w 822656"/>
                  <a:gd name="connsiteY17" fmla="*/ 139645 h 1212749"/>
                  <a:gd name="connsiteX18" fmla="*/ 584117 w 822656"/>
                  <a:gd name="connsiteY18" fmla="*/ 133826 h 1212749"/>
                  <a:gd name="connsiteX19" fmla="*/ 636483 w 822656"/>
                  <a:gd name="connsiteY19" fmla="*/ 0 h 1212749"/>
                  <a:gd name="connsiteX20" fmla="*/ 683032 w 822656"/>
                  <a:gd name="connsiteY20" fmla="*/ 34911 h 1212749"/>
                  <a:gd name="connsiteX21" fmla="*/ 758672 w 822656"/>
                  <a:gd name="connsiteY21" fmla="*/ 5819 h 1212749"/>
                  <a:gd name="connsiteX22" fmla="*/ 822656 w 822656"/>
                  <a:gd name="connsiteY22" fmla="*/ 84569 h 121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22656" h="1212749">
                    <a:moveTo>
                      <a:pt x="447897" y="1212749"/>
                    </a:moveTo>
                    <a:lnTo>
                      <a:pt x="452230" y="1087092"/>
                    </a:lnTo>
                    <a:lnTo>
                      <a:pt x="486172" y="1043452"/>
                    </a:lnTo>
                    <a:lnTo>
                      <a:pt x="355256" y="868897"/>
                    </a:lnTo>
                    <a:lnTo>
                      <a:pt x="277675" y="868897"/>
                    </a:lnTo>
                    <a:lnTo>
                      <a:pt x="258280" y="815561"/>
                    </a:lnTo>
                    <a:lnTo>
                      <a:pt x="258280" y="762224"/>
                    </a:lnTo>
                    <a:lnTo>
                      <a:pt x="156456" y="708887"/>
                    </a:lnTo>
                    <a:lnTo>
                      <a:pt x="98272" y="679797"/>
                    </a:lnTo>
                    <a:lnTo>
                      <a:pt x="49783" y="655552"/>
                    </a:lnTo>
                    <a:lnTo>
                      <a:pt x="49783" y="500392"/>
                    </a:lnTo>
                    <a:lnTo>
                      <a:pt x="0" y="442310"/>
                    </a:lnTo>
                    <a:lnTo>
                      <a:pt x="194277" y="448026"/>
                    </a:lnTo>
                    <a:lnTo>
                      <a:pt x="229188" y="413114"/>
                    </a:lnTo>
                    <a:lnTo>
                      <a:pt x="211731" y="296743"/>
                    </a:lnTo>
                    <a:lnTo>
                      <a:pt x="380469" y="232740"/>
                    </a:lnTo>
                    <a:lnTo>
                      <a:pt x="363014" y="186192"/>
                    </a:lnTo>
                    <a:lnTo>
                      <a:pt x="409562" y="139645"/>
                    </a:lnTo>
                    <a:lnTo>
                      <a:pt x="584117" y="133826"/>
                    </a:lnTo>
                    <a:lnTo>
                      <a:pt x="636483" y="0"/>
                    </a:lnTo>
                    <a:lnTo>
                      <a:pt x="683032" y="34911"/>
                    </a:lnTo>
                    <a:lnTo>
                      <a:pt x="758672" y="5819"/>
                    </a:lnTo>
                    <a:lnTo>
                      <a:pt x="822656" y="8456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F67A795B-857E-8E93-C9DC-76CDD4EFCEDB}"/>
                  </a:ext>
                </a:extLst>
              </p:cNvPr>
              <p:cNvSpPr/>
              <p:nvPr/>
            </p:nvSpPr>
            <p:spPr>
              <a:xfrm>
                <a:off x="1444734" y="6267580"/>
                <a:ext cx="621447" cy="188697"/>
              </a:xfrm>
              <a:custGeom>
                <a:avLst/>
                <a:gdLst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20" fmla="*/ 496393 w 933590"/>
                  <a:gd name="connsiteY20" fmla="*/ 0 h 455715"/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20" fmla="*/ 587833 w 933590"/>
                  <a:gd name="connsiteY20" fmla="*/ 91440 h 455715"/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0" fmla="*/ 933590 w 933590"/>
                  <a:gd name="connsiteY0" fmla="*/ 188697 h 188697"/>
                  <a:gd name="connsiteX1" fmla="*/ 721606 w 933590"/>
                  <a:gd name="connsiteY1" fmla="*/ 188697 h 188697"/>
                  <a:gd name="connsiteX2" fmla="*/ 728026 w 933590"/>
                  <a:gd name="connsiteY2" fmla="*/ 130915 h 188697"/>
                  <a:gd name="connsiteX3" fmla="*/ 691660 w 933590"/>
                  <a:gd name="connsiteY3" fmla="*/ 112736 h 188697"/>
                  <a:gd name="connsiteX4" fmla="*/ 677114 w 933590"/>
                  <a:gd name="connsiteY4" fmla="*/ 72730 h 188697"/>
                  <a:gd name="connsiteX5" fmla="*/ 684387 w 933590"/>
                  <a:gd name="connsiteY5" fmla="*/ 43640 h 188697"/>
                  <a:gd name="connsiteX6" fmla="*/ 655295 w 933590"/>
                  <a:gd name="connsiteY6" fmla="*/ 0 h 188697"/>
                  <a:gd name="connsiteX7" fmla="*/ 557108 w 933590"/>
                  <a:gd name="connsiteY7" fmla="*/ 18183 h 188697"/>
                  <a:gd name="connsiteX8" fmla="*/ 528015 w 933590"/>
                  <a:gd name="connsiteY8" fmla="*/ 32730 h 188697"/>
                  <a:gd name="connsiteX9" fmla="*/ 491650 w 933590"/>
                  <a:gd name="connsiteY9" fmla="*/ 0 h 188697"/>
                  <a:gd name="connsiteX10" fmla="*/ 404372 w 933590"/>
                  <a:gd name="connsiteY10" fmla="*/ 7272 h 188697"/>
                  <a:gd name="connsiteX11" fmla="*/ 331641 w 933590"/>
                  <a:gd name="connsiteY11" fmla="*/ 87278 h 188697"/>
                  <a:gd name="connsiteX12" fmla="*/ 200725 w 933590"/>
                  <a:gd name="connsiteY12" fmla="*/ 112736 h 188697"/>
                  <a:gd name="connsiteX13" fmla="*/ 189815 w 933590"/>
                  <a:gd name="connsiteY13" fmla="*/ 87278 h 188697"/>
                  <a:gd name="connsiteX14" fmla="*/ 135267 w 933590"/>
                  <a:gd name="connsiteY14" fmla="*/ 94550 h 188697"/>
                  <a:gd name="connsiteX15" fmla="*/ 131630 w 933590"/>
                  <a:gd name="connsiteY15" fmla="*/ 127280 h 188697"/>
                  <a:gd name="connsiteX16" fmla="*/ 142540 w 933590"/>
                  <a:gd name="connsiteY16" fmla="*/ 152735 h 188697"/>
                  <a:gd name="connsiteX17" fmla="*/ 106579 w 933590"/>
                  <a:gd name="connsiteY17" fmla="*/ 188697 h 188697"/>
                  <a:gd name="connsiteX18" fmla="*/ 0 w 933590"/>
                  <a:gd name="connsiteY18" fmla="*/ 188697 h 188697"/>
                  <a:gd name="connsiteX0" fmla="*/ 827011 w 827011"/>
                  <a:gd name="connsiteY0" fmla="*/ 188697 h 188697"/>
                  <a:gd name="connsiteX1" fmla="*/ 615027 w 827011"/>
                  <a:gd name="connsiteY1" fmla="*/ 188697 h 188697"/>
                  <a:gd name="connsiteX2" fmla="*/ 621447 w 827011"/>
                  <a:gd name="connsiteY2" fmla="*/ 130915 h 188697"/>
                  <a:gd name="connsiteX3" fmla="*/ 585081 w 827011"/>
                  <a:gd name="connsiteY3" fmla="*/ 112736 h 188697"/>
                  <a:gd name="connsiteX4" fmla="*/ 570535 w 827011"/>
                  <a:gd name="connsiteY4" fmla="*/ 72730 h 188697"/>
                  <a:gd name="connsiteX5" fmla="*/ 577808 w 827011"/>
                  <a:gd name="connsiteY5" fmla="*/ 43640 h 188697"/>
                  <a:gd name="connsiteX6" fmla="*/ 548716 w 827011"/>
                  <a:gd name="connsiteY6" fmla="*/ 0 h 188697"/>
                  <a:gd name="connsiteX7" fmla="*/ 450529 w 827011"/>
                  <a:gd name="connsiteY7" fmla="*/ 18183 h 188697"/>
                  <a:gd name="connsiteX8" fmla="*/ 421436 w 827011"/>
                  <a:gd name="connsiteY8" fmla="*/ 32730 h 188697"/>
                  <a:gd name="connsiteX9" fmla="*/ 385071 w 827011"/>
                  <a:gd name="connsiteY9" fmla="*/ 0 h 188697"/>
                  <a:gd name="connsiteX10" fmla="*/ 297793 w 827011"/>
                  <a:gd name="connsiteY10" fmla="*/ 7272 h 188697"/>
                  <a:gd name="connsiteX11" fmla="*/ 225062 w 827011"/>
                  <a:gd name="connsiteY11" fmla="*/ 87278 h 188697"/>
                  <a:gd name="connsiteX12" fmla="*/ 94146 w 827011"/>
                  <a:gd name="connsiteY12" fmla="*/ 112736 h 188697"/>
                  <a:gd name="connsiteX13" fmla="*/ 83236 w 827011"/>
                  <a:gd name="connsiteY13" fmla="*/ 87278 h 188697"/>
                  <a:gd name="connsiteX14" fmla="*/ 28688 w 827011"/>
                  <a:gd name="connsiteY14" fmla="*/ 94550 h 188697"/>
                  <a:gd name="connsiteX15" fmla="*/ 25051 w 827011"/>
                  <a:gd name="connsiteY15" fmla="*/ 127280 h 188697"/>
                  <a:gd name="connsiteX16" fmla="*/ 35961 w 827011"/>
                  <a:gd name="connsiteY16" fmla="*/ 152735 h 188697"/>
                  <a:gd name="connsiteX17" fmla="*/ 0 w 827011"/>
                  <a:gd name="connsiteY17" fmla="*/ 188697 h 188697"/>
                  <a:gd name="connsiteX0" fmla="*/ 615027 w 621447"/>
                  <a:gd name="connsiteY0" fmla="*/ 188697 h 188697"/>
                  <a:gd name="connsiteX1" fmla="*/ 621447 w 621447"/>
                  <a:gd name="connsiteY1" fmla="*/ 130915 h 188697"/>
                  <a:gd name="connsiteX2" fmla="*/ 585081 w 621447"/>
                  <a:gd name="connsiteY2" fmla="*/ 112736 h 188697"/>
                  <a:gd name="connsiteX3" fmla="*/ 570535 w 621447"/>
                  <a:gd name="connsiteY3" fmla="*/ 72730 h 188697"/>
                  <a:gd name="connsiteX4" fmla="*/ 577808 w 621447"/>
                  <a:gd name="connsiteY4" fmla="*/ 43640 h 188697"/>
                  <a:gd name="connsiteX5" fmla="*/ 548716 w 621447"/>
                  <a:gd name="connsiteY5" fmla="*/ 0 h 188697"/>
                  <a:gd name="connsiteX6" fmla="*/ 450529 w 621447"/>
                  <a:gd name="connsiteY6" fmla="*/ 18183 h 188697"/>
                  <a:gd name="connsiteX7" fmla="*/ 421436 w 621447"/>
                  <a:gd name="connsiteY7" fmla="*/ 32730 h 188697"/>
                  <a:gd name="connsiteX8" fmla="*/ 385071 w 621447"/>
                  <a:gd name="connsiteY8" fmla="*/ 0 h 188697"/>
                  <a:gd name="connsiteX9" fmla="*/ 297793 w 621447"/>
                  <a:gd name="connsiteY9" fmla="*/ 7272 h 188697"/>
                  <a:gd name="connsiteX10" fmla="*/ 225062 w 621447"/>
                  <a:gd name="connsiteY10" fmla="*/ 87278 h 188697"/>
                  <a:gd name="connsiteX11" fmla="*/ 94146 w 621447"/>
                  <a:gd name="connsiteY11" fmla="*/ 112736 h 188697"/>
                  <a:gd name="connsiteX12" fmla="*/ 83236 w 621447"/>
                  <a:gd name="connsiteY12" fmla="*/ 87278 h 188697"/>
                  <a:gd name="connsiteX13" fmla="*/ 28688 w 621447"/>
                  <a:gd name="connsiteY13" fmla="*/ 94550 h 188697"/>
                  <a:gd name="connsiteX14" fmla="*/ 25051 w 621447"/>
                  <a:gd name="connsiteY14" fmla="*/ 127280 h 188697"/>
                  <a:gd name="connsiteX15" fmla="*/ 35961 w 621447"/>
                  <a:gd name="connsiteY15" fmla="*/ 152735 h 188697"/>
                  <a:gd name="connsiteX16" fmla="*/ 0 w 621447"/>
                  <a:gd name="connsiteY16" fmla="*/ 188697 h 18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21447" h="188697">
                    <a:moveTo>
                      <a:pt x="615027" y="188697"/>
                    </a:moveTo>
                    <a:lnTo>
                      <a:pt x="621447" y="130915"/>
                    </a:lnTo>
                    <a:lnTo>
                      <a:pt x="585081" y="112736"/>
                    </a:lnTo>
                    <a:lnTo>
                      <a:pt x="570535" y="72730"/>
                    </a:lnTo>
                    <a:lnTo>
                      <a:pt x="577808" y="43640"/>
                    </a:lnTo>
                    <a:lnTo>
                      <a:pt x="548716" y="0"/>
                    </a:lnTo>
                    <a:lnTo>
                      <a:pt x="450529" y="18183"/>
                    </a:lnTo>
                    <a:lnTo>
                      <a:pt x="421436" y="32730"/>
                    </a:lnTo>
                    <a:lnTo>
                      <a:pt x="385071" y="0"/>
                    </a:lnTo>
                    <a:lnTo>
                      <a:pt x="297793" y="7272"/>
                    </a:lnTo>
                    <a:lnTo>
                      <a:pt x="225062" y="87278"/>
                    </a:lnTo>
                    <a:lnTo>
                      <a:pt x="94146" y="112736"/>
                    </a:lnTo>
                    <a:lnTo>
                      <a:pt x="83236" y="87278"/>
                    </a:lnTo>
                    <a:lnTo>
                      <a:pt x="28688" y="94550"/>
                    </a:lnTo>
                    <a:lnTo>
                      <a:pt x="25051" y="127280"/>
                    </a:lnTo>
                    <a:lnTo>
                      <a:pt x="35961" y="152735"/>
                    </a:lnTo>
                    <a:lnTo>
                      <a:pt x="0" y="188697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0D8AFB6E-E5C7-D15D-7358-8E3D0A182FDA}"/>
                  </a:ext>
                </a:extLst>
              </p:cNvPr>
              <p:cNvSpPr/>
              <p:nvPr/>
            </p:nvSpPr>
            <p:spPr>
              <a:xfrm>
                <a:off x="659130" y="5129332"/>
                <a:ext cx="923389" cy="1326945"/>
              </a:xfrm>
              <a:custGeom>
                <a:avLst/>
                <a:gdLst>
                  <a:gd name="connsiteX0" fmla="*/ 0 w 1175419"/>
                  <a:gd name="connsiteY0" fmla="*/ 0 h 1680921"/>
                  <a:gd name="connsiteX1" fmla="*/ 1175419 w 1175419"/>
                  <a:gd name="connsiteY1" fmla="*/ 1225206 h 1680921"/>
                  <a:gd name="connsiteX2" fmla="*/ 679026 w 1175419"/>
                  <a:gd name="connsiteY2" fmla="*/ 1680921 h 1680921"/>
                  <a:gd name="connsiteX3" fmla="*/ 520343 w 1175419"/>
                  <a:gd name="connsiteY3" fmla="*/ 1680921 h 1680921"/>
                  <a:gd name="connsiteX4" fmla="*/ 519730 w 1175419"/>
                  <a:gd name="connsiteY4" fmla="*/ 1663145 h 1680921"/>
                  <a:gd name="connsiteX5" fmla="*/ 465182 w 1175419"/>
                  <a:gd name="connsiteY5" fmla="*/ 1594050 h 1680921"/>
                  <a:gd name="connsiteX6" fmla="*/ 461545 w 1175419"/>
                  <a:gd name="connsiteY6" fmla="*/ 1568592 h 1680921"/>
                  <a:gd name="connsiteX7" fmla="*/ 385178 w 1175419"/>
                  <a:gd name="connsiteY7" fmla="*/ 1488589 h 1680921"/>
                  <a:gd name="connsiteX8" fmla="*/ 381541 w 1175419"/>
                  <a:gd name="connsiteY8" fmla="*/ 1444949 h 1680921"/>
                  <a:gd name="connsiteX9" fmla="*/ 352448 w 1175419"/>
                  <a:gd name="connsiteY9" fmla="*/ 1423129 h 1680921"/>
                  <a:gd name="connsiteX10" fmla="*/ 316083 w 1175419"/>
                  <a:gd name="connsiteY10" fmla="*/ 1437677 h 1680921"/>
                  <a:gd name="connsiteX11" fmla="*/ 236078 w 1175419"/>
                  <a:gd name="connsiteY11" fmla="*/ 1390399 h 1680921"/>
                  <a:gd name="connsiteX12" fmla="*/ 188803 w 1175419"/>
                  <a:gd name="connsiteY12" fmla="*/ 1317669 h 1680921"/>
                  <a:gd name="connsiteX13" fmla="*/ 156074 w 1175419"/>
                  <a:gd name="connsiteY13" fmla="*/ 1230391 h 1680921"/>
                  <a:gd name="connsiteX14" fmla="*/ 112435 w 1175419"/>
                  <a:gd name="connsiteY14" fmla="*/ 1146751 h 1680921"/>
                  <a:gd name="connsiteX15" fmla="*/ 43341 w 1175419"/>
                  <a:gd name="connsiteY15" fmla="*/ 1048563 h 1680921"/>
                  <a:gd name="connsiteX16" fmla="*/ 46977 w 1175419"/>
                  <a:gd name="connsiteY16" fmla="*/ 964923 h 1680921"/>
                  <a:gd name="connsiteX17" fmla="*/ 101526 w 1175419"/>
                  <a:gd name="connsiteY17" fmla="*/ 910373 h 1680921"/>
                  <a:gd name="connsiteX18" fmla="*/ 79706 w 1175419"/>
                  <a:gd name="connsiteY18" fmla="*/ 834005 h 1680921"/>
                  <a:gd name="connsiteX19" fmla="*/ 141528 w 1175419"/>
                  <a:gd name="connsiteY19" fmla="*/ 637630 h 1680921"/>
                  <a:gd name="connsiteX20" fmla="*/ 283354 w 1175419"/>
                  <a:gd name="connsiteY20" fmla="*/ 717635 h 1680921"/>
                  <a:gd name="connsiteX21" fmla="*/ 297900 w 1175419"/>
                  <a:gd name="connsiteY21" fmla="*/ 764910 h 1680921"/>
                  <a:gd name="connsiteX22" fmla="*/ 326993 w 1175419"/>
                  <a:gd name="connsiteY22" fmla="*/ 764910 h 1680921"/>
                  <a:gd name="connsiteX23" fmla="*/ 366995 w 1175419"/>
                  <a:gd name="connsiteY23" fmla="*/ 786730 h 1680921"/>
                  <a:gd name="connsiteX24" fmla="*/ 312447 w 1175419"/>
                  <a:gd name="connsiteY24" fmla="*/ 870370 h 1680921"/>
                  <a:gd name="connsiteX25" fmla="*/ 308810 w 1175419"/>
                  <a:gd name="connsiteY25" fmla="*/ 928555 h 1680921"/>
                  <a:gd name="connsiteX26" fmla="*/ 399724 w 1175419"/>
                  <a:gd name="connsiteY26" fmla="*/ 888553 h 1680921"/>
                  <a:gd name="connsiteX27" fmla="*/ 476092 w 1175419"/>
                  <a:gd name="connsiteY27" fmla="*/ 910373 h 1680921"/>
                  <a:gd name="connsiteX28" fmla="*/ 483365 w 1175419"/>
                  <a:gd name="connsiteY28" fmla="*/ 1001288 h 1680921"/>
                  <a:gd name="connsiteX29" fmla="*/ 472455 w 1175419"/>
                  <a:gd name="connsiteY29" fmla="*/ 1023108 h 1680921"/>
                  <a:gd name="connsiteX30" fmla="*/ 461545 w 1175419"/>
                  <a:gd name="connsiteY30" fmla="*/ 1117658 h 1680921"/>
                  <a:gd name="connsiteX31" fmla="*/ 425180 w 1175419"/>
                  <a:gd name="connsiteY31" fmla="*/ 1114021 h 1680921"/>
                  <a:gd name="connsiteX32" fmla="*/ 414270 w 1175419"/>
                  <a:gd name="connsiteY32" fmla="*/ 1190388 h 1680921"/>
                  <a:gd name="connsiteX33" fmla="*/ 465182 w 1175419"/>
                  <a:gd name="connsiteY33" fmla="*/ 1223119 h 1680921"/>
                  <a:gd name="connsiteX34" fmla="*/ 450636 w 1175419"/>
                  <a:gd name="connsiteY34" fmla="*/ 1277666 h 1680921"/>
                  <a:gd name="connsiteX35" fmla="*/ 548823 w 1175419"/>
                  <a:gd name="connsiteY35" fmla="*/ 1383126 h 1680921"/>
                  <a:gd name="connsiteX36" fmla="*/ 661557 w 1175419"/>
                  <a:gd name="connsiteY36" fmla="*/ 1274028 h 1680921"/>
                  <a:gd name="connsiteX37" fmla="*/ 752471 w 1175419"/>
                  <a:gd name="connsiteY37" fmla="*/ 1295849 h 1680921"/>
                  <a:gd name="connsiteX38" fmla="*/ 890660 w 1175419"/>
                  <a:gd name="connsiteY38" fmla="*/ 1383126 h 1680921"/>
                  <a:gd name="connsiteX39" fmla="*/ 923389 w 1175419"/>
                  <a:gd name="connsiteY39" fmla="*/ 1361309 h 1680921"/>
                  <a:gd name="connsiteX40" fmla="*/ 832475 w 1175419"/>
                  <a:gd name="connsiteY40" fmla="*/ 1259484 h 1680921"/>
                  <a:gd name="connsiteX41" fmla="*/ 836112 w 1175419"/>
                  <a:gd name="connsiteY41" fmla="*/ 1219481 h 1680921"/>
                  <a:gd name="connsiteX42" fmla="*/ 745197 w 1175419"/>
                  <a:gd name="connsiteY42" fmla="*/ 1143113 h 1680921"/>
                  <a:gd name="connsiteX43" fmla="*/ 741561 w 1175419"/>
                  <a:gd name="connsiteY43" fmla="*/ 1037653 h 1680921"/>
                  <a:gd name="connsiteX44" fmla="*/ 803382 w 1175419"/>
                  <a:gd name="connsiteY44" fmla="*/ 972196 h 1680921"/>
                  <a:gd name="connsiteX45" fmla="*/ 781563 w 1175419"/>
                  <a:gd name="connsiteY45" fmla="*/ 870370 h 1680921"/>
                  <a:gd name="connsiteX46" fmla="*/ 639737 w 1175419"/>
                  <a:gd name="connsiteY46" fmla="*/ 754000 h 1680921"/>
                  <a:gd name="connsiteX47" fmla="*/ 577915 w 1175419"/>
                  <a:gd name="connsiteY47" fmla="*/ 764910 h 1680921"/>
                  <a:gd name="connsiteX48" fmla="*/ 541550 w 1175419"/>
                  <a:gd name="connsiteY48" fmla="*/ 775820 h 1680921"/>
                  <a:gd name="connsiteX49" fmla="*/ 487002 w 1175419"/>
                  <a:gd name="connsiteY49" fmla="*/ 721273 h 1680921"/>
                  <a:gd name="connsiteX50" fmla="*/ 439726 w 1175419"/>
                  <a:gd name="connsiteY50" fmla="*/ 728545 h 1680921"/>
                  <a:gd name="connsiteX51" fmla="*/ 428817 w 1175419"/>
                  <a:gd name="connsiteY51" fmla="*/ 684905 h 1680921"/>
                  <a:gd name="connsiteX52" fmla="*/ 432453 w 1175419"/>
                  <a:gd name="connsiteY52" fmla="*/ 550352 h 1680921"/>
                  <a:gd name="connsiteX53" fmla="*/ 305173 w 1175419"/>
                  <a:gd name="connsiteY53" fmla="*/ 543080 h 1680921"/>
                  <a:gd name="connsiteX54" fmla="*/ 283354 w 1175419"/>
                  <a:gd name="connsiteY54" fmla="*/ 481257 h 1680921"/>
                  <a:gd name="connsiteX55" fmla="*/ 257898 w 1175419"/>
                  <a:gd name="connsiteY55" fmla="*/ 477622 h 1680921"/>
                  <a:gd name="connsiteX56" fmla="*/ 221532 w 1175419"/>
                  <a:gd name="connsiteY56" fmla="*/ 532170 h 1680921"/>
                  <a:gd name="connsiteX57" fmla="*/ 145165 w 1175419"/>
                  <a:gd name="connsiteY57" fmla="*/ 546717 h 1680921"/>
                  <a:gd name="connsiteX58" fmla="*/ 101526 w 1175419"/>
                  <a:gd name="connsiteY58" fmla="*/ 466712 h 1680921"/>
                  <a:gd name="connsiteX59" fmla="*/ 50614 w 1175419"/>
                  <a:gd name="connsiteY59" fmla="*/ 466712 h 1680921"/>
                  <a:gd name="connsiteX60" fmla="*/ 68796 w 1175419"/>
                  <a:gd name="connsiteY60" fmla="*/ 353976 h 1680921"/>
                  <a:gd name="connsiteX61" fmla="*/ 10611 w 1175419"/>
                  <a:gd name="connsiteY61" fmla="*/ 393979 h 1680921"/>
                  <a:gd name="connsiteX62" fmla="*/ 0 w 1175419"/>
                  <a:gd name="connsiteY62" fmla="*/ 376294 h 1680921"/>
                  <a:gd name="connsiteX63" fmla="*/ 0 w 1175419"/>
                  <a:gd name="connsiteY63" fmla="*/ 0 h 1680921"/>
                  <a:gd name="connsiteX0" fmla="*/ 0 w 1175419"/>
                  <a:gd name="connsiteY0" fmla="*/ 0 h 1680921"/>
                  <a:gd name="connsiteX1" fmla="*/ 1175419 w 1175419"/>
                  <a:gd name="connsiteY1" fmla="*/ 1225206 h 1680921"/>
                  <a:gd name="connsiteX2" fmla="*/ 679026 w 1175419"/>
                  <a:gd name="connsiteY2" fmla="*/ 1680921 h 1680921"/>
                  <a:gd name="connsiteX3" fmla="*/ 520343 w 1175419"/>
                  <a:gd name="connsiteY3" fmla="*/ 1680921 h 1680921"/>
                  <a:gd name="connsiteX4" fmla="*/ 519730 w 1175419"/>
                  <a:gd name="connsiteY4" fmla="*/ 1663145 h 1680921"/>
                  <a:gd name="connsiteX5" fmla="*/ 465182 w 1175419"/>
                  <a:gd name="connsiteY5" fmla="*/ 1594050 h 1680921"/>
                  <a:gd name="connsiteX6" fmla="*/ 461545 w 1175419"/>
                  <a:gd name="connsiteY6" fmla="*/ 1568592 h 1680921"/>
                  <a:gd name="connsiteX7" fmla="*/ 385178 w 1175419"/>
                  <a:gd name="connsiteY7" fmla="*/ 1488589 h 1680921"/>
                  <a:gd name="connsiteX8" fmla="*/ 381541 w 1175419"/>
                  <a:gd name="connsiteY8" fmla="*/ 1444949 h 1680921"/>
                  <a:gd name="connsiteX9" fmla="*/ 352448 w 1175419"/>
                  <a:gd name="connsiteY9" fmla="*/ 1423129 h 1680921"/>
                  <a:gd name="connsiteX10" fmla="*/ 316083 w 1175419"/>
                  <a:gd name="connsiteY10" fmla="*/ 1437677 h 1680921"/>
                  <a:gd name="connsiteX11" fmla="*/ 236078 w 1175419"/>
                  <a:gd name="connsiteY11" fmla="*/ 1390399 h 1680921"/>
                  <a:gd name="connsiteX12" fmla="*/ 188803 w 1175419"/>
                  <a:gd name="connsiteY12" fmla="*/ 1317669 h 1680921"/>
                  <a:gd name="connsiteX13" fmla="*/ 156074 w 1175419"/>
                  <a:gd name="connsiteY13" fmla="*/ 1230391 h 1680921"/>
                  <a:gd name="connsiteX14" fmla="*/ 112435 w 1175419"/>
                  <a:gd name="connsiteY14" fmla="*/ 1146751 h 1680921"/>
                  <a:gd name="connsiteX15" fmla="*/ 43341 w 1175419"/>
                  <a:gd name="connsiteY15" fmla="*/ 1048563 h 1680921"/>
                  <a:gd name="connsiteX16" fmla="*/ 46977 w 1175419"/>
                  <a:gd name="connsiteY16" fmla="*/ 964923 h 1680921"/>
                  <a:gd name="connsiteX17" fmla="*/ 101526 w 1175419"/>
                  <a:gd name="connsiteY17" fmla="*/ 910373 h 1680921"/>
                  <a:gd name="connsiteX18" fmla="*/ 79706 w 1175419"/>
                  <a:gd name="connsiteY18" fmla="*/ 834005 h 1680921"/>
                  <a:gd name="connsiteX19" fmla="*/ 141528 w 1175419"/>
                  <a:gd name="connsiteY19" fmla="*/ 637630 h 1680921"/>
                  <a:gd name="connsiteX20" fmla="*/ 283354 w 1175419"/>
                  <a:gd name="connsiteY20" fmla="*/ 717635 h 1680921"/>
                  <a:gd name="connsiteX21" fmla="*/ 297900 w 1175419"/>
                  <a:gd name="connsiteY21" fmla="*/ 764910 h 1680921"/>
                  <a:gd name="connsiteX22" fmla="*/ 326993 w 1175419"/>
                  <a:gd name="connsiteY22" fmla="*/ 764910 h 1680921"/>
                  <a:gd name="connsiteX23" fmla="*/ 366995 w 1175419"/>
                  <a:gd name="connsiteY23" fmla="*/ 786730 h 1680921"/>
                  <a:gd name="connsiteX24" fmla="*/ 312447 w 1175419"/>
                  <a:gd name="connsiteY24" fmla="*/ 870370 h 1680921"/>
                  <a:gd name="connsiteX25" fmla="*/ 308810 w 1175419"/>
                  <a:gd name="connsiteY25" fmla="*/ 928555 h 1680921"/>
                  <a:gd name="connsiteX26" fmla="*/ 399724 w 1175419"/>
                  <a:gd name="connsiteY26" fmla="*/ 888553 h 1680921"/>
                  <a:gd name="connsiteX27" fmla="*/ 476092 w 1175419"/>
                  <a:gd name="connsiteY27" fmla="*/ 910373 h 1680921"/>
                  <a:gd name="connsiteX28" fmla="*/ 483365 w 1175419"/>
                  <a:gd name="connsiteY28" fmla="*/ 1001288 h 1680921"/>
                  <a:gd name="connsiteX29" fmla="*/ 472455 w 1175419"/>
                  <a:gd name="connsiteY29" fmla="*/ 1023108 h 1680921"/>
                  <a:gd name="connsiteX30" fmla="*/ 461545 w 1175419"/>
                  <a:gd name="connsiteY30" fmla="*/ 1117658 h 1680921"/>
                  <a:gd name="connsiteX31" fmla="*/ 425180 w 1175419"/>
                  <a:gd name="connsiteY31" fmla="*/ 1114021 h 1680921"/>
                  <a:gd name="connsiteX32" fmla="*/ 414270 w 1175419"/>
                  <a:gd name="connsiteY32" fmla="*/ 1190388 h 1680921"/>
                  <a:gd name="connsiteX33" fmla="*/ 465182 w 1175419"/>
                  <a:gd name="connsiteY33" fmla="*/ 1223119 h 1680921"/>
                  <a:gd name="connsiteX34" fmla="*/ 450636 w 1175419"/>
                  <a:gd name="connsiteY34" fmla="*/ 1277666 h 1680921"/>
                  <a:gd name="connsiteX35" fmla="*/ 548823 w 1175419"/>
                  <a:gd name="connsiteY35" fmla="*/ 1383126 h 1680921"/>
                  <a:gd name="connsiteX36" fmla="*/ 661557 w 1175419"/>
                  <a:gd name="connsiteY36" fmla="*/ 1274028 h 1680921"/>
                  <a:gd name="connsiteX37" fmla="*/ 752471 w 1175419"/>
                  <a:gd name="connsiteY37" fmla="*/ 1295849 h 1680921"/>
                  <a:gd name="connsiteX38" fmla="*/ 890660 w 1175419"/>
                  <a:gd name="connsiteY38" fmla="*/ 1383126 h 1680921"/>
                  <a:gd name="connsiteX39" fmla="*/ 923389 w 1175419"/>
                  <a:gd name="connsiteY39" fmla="*/ 1361309 h 1680921"/>
                  <a:gd name="connsiteX40" fmla="*/ 832475 w 1175419"/>
                  <a:gd name="connsiteY40" fmla="*/ 1259484 h 1680921"/>
                  <a:gd name="connsiteX41" fmla="*/ 836112 w 1175419"/>
                  <a:gd name="connsiteY41" fmla="*/ 1219481 h 1680921"/>
                  <a:gd name="connsiteX42" fmla="*/ 745197 w 1175419"/>
                  <a:gd name="connsiteY42" fmla="*/ 1143113 h 1680921"/>
                  <a:gd name="connsiteX43" fmla="*/ 741561 w 1175419"/>
                  <a:gd name="connsiteY43" fmla="*/ 1037653 h 1680921"/>
                  <a:gd name="connsiteX44" fmla="*/ 803382 w 1175419"/>
                  <a:gd name="connsiteY44" fmla="*/ 972196 h 1680921"/>
                  <a:gd name="connsiteX45" fmla="*/ 781563 w 1175419"/>
                  <a:gd name="connsiteY45" fmla="*/ 870370 h 1680921"/>
                  <a:gd name="connsiteX46" fmla="*/ 639737 w 1175419"/>
                  <a:gd name="connsiteY46" fmla="*/ 754000 h 1680921"/>
                  <a:gd name="connsiteX47" fmla="*/ 577915 w 1175419"/>
                  <a:gd name="connsiteY47" fmla="*/ 764910 h 1680921"/>
                  <a:gd name="connsiteX48" fmla="*/ 541550 w 1175419"/>
                  <a:gd name="connsiteY48" fmla="*/ 775820 h 1680921"/>
                  <a:gd name="connsiteX49" fmla="*/ 487002 w 1175419"/>
                  <a:gd name="connsiteY49" fmla="*/ 721273 h 1680921"/>
                  <a:gd name="connsiteX50" fmla="*/ 439726 w 1175419"/>
                  <a:gd name="connsiteY50" fmla="*/ 728545 h 1680921"/>
                  <a:gd name="connsiteX51" fmla="*/ 428817 w 1175419"/>
                  <a:gd name="connsiteY51" fmla="*/ 684905 h 1680921"/>
                  <a:gd name="connsiteX52" fmla="*/ 432453 w 1175419"/>
                  <a:gd name="connsiteY52" fmla="*/ 550352 h 1680921"/>
                  <a:gd name="connsiteX53" fmla="*/ 305173 w 1175419"/>
                  <a:gd name="connsiteY53" fmla="*/ 543080 h 1680921"/>
                  <a:gd name="connsiteX54" fmla="*/ 283354 w 1175419"/>
                  <a:gd name="connsiteY54" fmla="*/ 481257 h 1680921"/>
                  <a:gd name="connsiteX55" fmla="*/ 257898 w 1175419"/>
                  <a:gd name="connsiteY55" fmla="*/ 477622 h 1680921"/>
                  <a:gd name="connsiteX56" fmla="*/ 221532 w 1175419"/>
                  <a:gd name="connsiteY56" fmla="*/ 532170 h 1680921"/>
                  <a:gd name="connsiteX57" fmla="*/ 145165 w 1175419"/>
                  <a:gd name="connsiteY57" fmla="*/ 546717 h 1680921"/>
                  <a:gd name="connsiteX58" fmla="*/ 101526 w 1175419"/>
                  <a:gd name="connsiteY58" fmla="*/ 466712 h 1680921"/>
                  <a:gd name="connsiteX59" fmla="*/ 50614 w 1175419"/>
                  <a:gd name="connsiteY59" fmla="*/ 466712 h 1680921"/>
                  <a:gd name="connsiteX60" fmla="*/ 68796 w 1175419"/>
                  <a:gd name="connsiteY60" fmla="*/ 353976 h 1680921"/>
                  <a:gd name="connsiteX61" fmla="*/ 10611 w 1175419"/>
                  <a:gd name="connsiteY61" fmla="*/ 393979 h 1680921"/>
                  <a:gd name="connsiteX62" fmla="*/ 0 w 1175419"/>
                  <a:gd name="connsiteY62" fmla="*/ 376294 h 1680921"/>
                  <a:gd name="connsiteX63" fmla="*/ 91440 w 1175419"/>
                  <a:gd name="connsiteY63" fmla="*/ 91440 h 1680921"/>
                  <a:gd name="connsiteX0" fmla="*/ 1175419 w 1175419"/>
                  <a:gd name="connsiteY0" fmla="*/ 1133766 h 1589481"/>
                  <a:gd name="connsiteX1" fmla="*/ 679026 w 1175419"/>
                  <a:gd name="connsiteY1" fmla="*/ 1589481 h 1589481"/>
                  <a:gd name="connsiteX2" fmla="*/ 520343 w 1175419"/>
                  <a:gd name="connsiteY2" fmla="*/ 1589481 h 1589481"/>
                  <a:gd name="connsiteX3" fmla="*/ 519730 w 1175419"/>
                  <a:gd name="connsiteY3" fmla="*/ 1571705 h 1589481"/>
                  <a:gd name="connsiteX4" fmla="*/ 465182 w 1175419"/>
                  <a:gd name="connsiteY4" fmla="*/ 1502610 h 1589481"/>
                  <a:gd name="connsiteX5" fmla="*/ 461545 w 1175419"/>
                  <a:gd name="connsiteY5" fmla="*/ 1477152 h 1589481"/>
                  <a:gd name="connsiteX6" fmla="*/ 385178 w 1175419"/>
                  <a:gd name="connsiteY6" fmla="*/ 1397149 h 1589481"/>
                  <a:gd name="connsiteX7" fmla="*/ 381541 w 1175419"/>
                  <a:gd name="connsiteY7" fmla="*/ 1353509 h 1589481"/>
                  <a:gd name="connsiteX8" fmla="*/ 352448 w 1175419"/>
                  <a:gd name="connsiteY8" fmla="*/ 1331689 h 1589481"/>
                  <a:gd name="connsiteX9" fmla="*/ 316083 w 1175419"/>
                  <a:gd name="connsiteY9" fmla="*/ 1346237 h 1589481"/>
                  <a:gd name="connsiteX10" fmla="*/ 236078 w 1175419"/>
                  <a:gd name="connsiteY10" fmla="*/ 1298959 h 1589481"/>
                  <a:gd name="connsiteX11" fmla="*/ 188803 w 1175419"/>
                  <a:gd name="connsiteY11" fmla="*/ 1226229 h 1589481"/>
                  <a:gd name="connsiteX12" fmla="*/ 156074 w 1175419"/>
                  <a:gd name="connsiteY12" fmla="*/ 1138951 h 1589481"/>
                  <a:gd name="connsiteX13" fmla="*/ 112435 w 1175419"/>
                  <a:gd name="connsiteY13" fmla="*/ 1055311 h 1589481"/>
                  <a:gd name="connsiteX14" fmla="*/ 43341 w 1175419"/>
                  <a:gd name="connsiteY14" fmla="*/ 957123 h 1589481"/>
                  <a:gd name="connsiteX15" fmla="*/ 46977 w 1175419"/>
                  <a:gd name="connsiteY15" fmla="*/ 873483 h 1589481"/>
                  <a:gd name="connsiteX16" fmla="*/ 101526 w 1175419"/>
                  <a:gd name="connsiteY16" fmla="*/ 818933 h 1589481"/>
                  <a:gd name="connsiteX17" fmla="*/ 79706 w 1175419"/>
                  <a:gd name="connsiteY17" fmla="*/ 742565 h 1589481"/>
                  <a:gd name="connsiteX18" fmla="*/ 141528 w 1175419"/>
                  <a:gd name="connsiteY18" fmla="*/ 546190 h 1589481"/>
                  <a:gd name="connsiteX19" fmla="*/ 283354 w 1175419"/>
                  <a:gd name="connsiteY19" fmla="*/ 626195 h 1589481"/>
                  <a:gd name="connsiteX20" fmla="*/ 297900 w 1175419"/>
                  <a:gd name="connsiteY20" fmla="*/ 673470 h 1589481"/>
                  <a:gd name="connsiteX21" fmla="*/ 326993 w 1175419"/>
                  <a:gd name="connsiteY21" fmla="*/ 673470 h 1589481"/>
                  <a:gd name="connsiteX22" fmla="*/ 366995 w 1175419"/>
                  <a:gd name="connsiteY22" fmla="*/ 695290 h 1589481"/>
                  <a:gd name="connsiteX23" fmla="*/ 312447 w 1175419"/>
                  <a:gd name="connsiteY23" fmla="*/ 778930 h 1589481"/>
                  <a:gd name="connsiteX24" fmla="*/ 308810 w 1175419"/>
                  <a:gd name="connsiteY24" fmla="*/ 837115 h 1589481"/>
                  <a:gd name="connsiteX25" fmla="*/ 399724 w 1175419"/>
                  <a:gd name="connsiteY25" fmla="*/ 797113 h 1589481"/>
                  <a:gd name="connsiteX26" fmla="*/ 476092 w 1175419"/>
                  <a:gd name="connsiteY26" fmla="*/ 818933 h 1589481"/>
                  <a:gd name="connsiteX27" fmla="*/ 483365 w 1175419"/>
                  <a:gd name="connsiteY27" fmla="*/ 909848 h 1589481"/>
                  <a:gd name="connsiteX28" fmla="*/ 472455 w 1175419"/>
                  <a:gd name="connsiteY28" fmla="*/ 931668 h 1589481"/>
                  <a:gd name="connsiteX29" fmla="*/ 461545 w 1175419"/>
                  <a:gd name="connsiteY29" fmla="*/ 1026218 h 1589481"/>
                  <a:gd name="connsiteX30" fmla="*/ 425180 w 1175419"/>
                  <a:gd name="connsiteY30" fmla="*/ 1022581 h 1589481"/>
                  <a:gd name="connsiteX31" fmla="*/ 414270 w 1175419"/>
                  <a:gd name="connsiteY31" fmla="*/ 1098948 h 1589481"/>
                  <a:gd name="connsiteX32" fmla="*/ 465182 w 1175419"/>
                  <a:gd name="connsiteY32" fmla="*/ 1131679 h 1589481"/>
                  <a:gd name="connsiteX33" fmla="*/ 450636 w 1175419"/>
                  <a:gd name="connsiteY33" fmla="*/ 1186226 h 1589481"/>
                  <a:gd name="connsiteX34" fmla="*/ 548823 w 1175419"/>
                  <a:gd name="connsiteY34" fmla="*/ 1291686 h 1589481"/>
                  <a:gd name="connsiteX35" fmla="*/ 661557 w 1175419"/>
                  <a:gd name="connsiteY35" fmla="*/ 1182588 h 1589481"/>
                  <a:gd name="connsiteX36" fmla="*/ 752471 w 1175419"/>
                  <a:gd name="connsiteY36" fmla="*/ 1204409 h 1589481"/>
                  <a:gd name="connsiteX37" fmla="*/ 890660 w 1175419"/>
                  <a:gd name="connsiteY37" fmla="*/ 1291686 h 1589481"/>
                  <a:gd name="connsiteX38" fmla="*/ 923389 w 1175419"/>
                  <a:gd name="connsiteY38" fmla="*/ 1269869 h 1589481"/>
                  <a:gd name="connsiteX39" fmla="*/ 832475 w 1175419"/>
                  <a:gd name="connsiteY39" fmla="*/ 1168044 h 1589481"/>
                  <a:gd name="connsiteX40" fmla="*/ 836112 w 1175419"/>
                  <a:gd name="connsiteY40" fmla="*/ 1128041 h 1589481"/>
                  <a:gd name="connsiteX41" fmla="*/ 745197 w 1175419"/>
                  <a:gd name="connsiteY41" fmla="*/ 1051673 h 1589481"/>
                  <a:gd name="connsiteX42" fmla="*/ 741561 w 1175419"/>
                  <a:gd name="connsiteY42" fmla="*/ 946213 h 1589481"/>
                  <a:gd name="connsiteX43" fmla="*/ 803382 w 1175419"/>
                  <a:gd name="connsiteY43" fmla="*/ 880756 h 1589481"/>
                  <a:gd name="connsiteX44" fmla="*/ 781563 w 1175419"/>
                  <a:gd name="connsiteY44" fmla="*/ 778930 h 1589481"/>
                  <a:gd name="connsiteX45" fmla="*/ 639737 w 1175419"/>
                  <a:gd name="connsiteY45" fmla="*/ 662560 h 1589481"/>
                  <a:gd name="connsiteX46" fmla="*/ 577915 w 1175419"/>
                  <a:gd name="connsiteY46" fmla="*/ 673470 h 1589481"/>
                  <a:gd name="connsiteX47" fmla="*/ 541550 w 1175419"/>
                  <a:gd name="connsiteY47" fmla="*/ 684380 h 1589481"/>
                  <a:gd name="connsiteX48" fmla="*/ 487002 w 1175419"/>
                  <a:gd name="connsiteY48" fmla="*/ 629833 h 1589481"/>
                  <a:gd name="connsiteX49" fmla="*/ 439726 w 1175419"/>
                  <a:gd name="connsiteY49" fmla="*/ 637105 h 1589481"/>
                  <a:gd name="connsiteX50" fmla="*/ 428817 w 1175419"/>
                  <a:gd name="connsiteY50" fmla="*/ 593465 h 1589481"/>
                  <a:gd name="connsiteX51" fmla="*/ 432453 w 1175419"/>
                  <a:gd name="connsiteY51" fmla="*/ 458912 h 1589481"/>
                  <a:gd name="connsiteX52" fmla="*/ 305173 w 1175419"/>
                  <a:gd name="connsiteY52" fmla="*/ 451640 h 1589481"/>
                  <a:gd name="connsiteX53" fmla="*/ 283354 w 1175419"/>
                  <a:gd name="connsiteY53" fmla="*/ 389817 h 1589481"/>
                  <a:gd name="connsiteX54" fmla="*/ 257898 w 1175419"/>
                  <a:gd name="connsiteY54" fmla="*/ 386182 h 1589481"/>
                  <a:gd name="connsiteX55" fmla="*/ 221532 w 1175419"/>
                  <a:gd name="connsiteY55" fmla="*/ 440730 h 1589481"/>
                  <a:gd name="connsiteX56" fmla="*/ 145165 w 1175419"/>
                  <a:gd name="connsiteY56" fmla="*/ 455277 h 1589481"/>
                  <a:gd name="connsiteX57" fmla="*/ 101526 w 1175419"/>
                  <a:gd name="connsiteY57" fmla="*/ 375272 h 1589481"/>
                  <a:gd name="connsiteX58" fmla="*/ 50614 w 1175419"/>
                  <a:gd name="connsiteY58" fmla="*/ 375272 h 1589481"/>
                  <a:gd name="connsiteX59" fmla="*/ 68796 w 1175419"/>
                  <a:gd name="connsiteY59" fmla="*/ 262536 h 1589481"/>
                  <a:gd name="connsiteX60" fmla="*/ 10611 w 1175419"/>
                  <a:gd name="connsiteY60" fmla="*/ 302539 h 1589481"/>
                  <a:gd name="connsiteX61" fmla="*/ 0 w 1175419"/>
                  <a:gd name="connsiteY61" fmla="*/ 284854 h 1589481"/>
                  <a:gd name="connsiteX62" fmla="*/ 91440 w 1175419"/>
                  <a:gd name="connsiteY62" fmla="*/ 0 h 1589481"/>
                  <a:gd name="connsiteX0" fmla="*/ 1175419 w 1175419"/>
                  <a:gd name="connsiteY0" fmla="*/ 871230 h 1326945"/>
                  <a:gd name="connsiteX1" fmla="*/ 679026 w 1175419"/>
                  <a:gd name="connsiteY1" fmla="*/ 1326945 h 1326945"/>
                  <a:gd name="connsiteX2" fmla="*/ 520343 w 1175419"/>
                  <a:gd name="connsiteY2" fmla="*/ 1326945 h 1326945"/>
                  <a:gd name="connsiteX3" fmla="*/ 519730 w 1175419"/>
                  <a:gd name="connsiteY3" fmla="*/ 1309169 h 1326945"/>
                  <a:gd name="connsiteX4" fmla="*/ 465182 w 1175419"/>
                  <a:gd name="connsiteY4" fmla="*/ 1240074 h 1326945"/>
                  <a:gd name="connsiteX5" fmla="*/ 461545 w 1175419"/>
                  <a:gd name="connsiteY5" fmla="*/ 1214616 h 1326945"/>
                  <a:gd name="connsiteX6" fmla="*/ 385178 w 1175419"/>
                  <a:gd name="connsiteY6" fmla="*/ 1134613 h 1326945"/>
                  <a:gd name="connsiteX7" fmla="*/ 381541 w 1175419"/>
                  <a:gd name="connsiteY7" fmla="*/ 1090973 h 1326945"/>
                  <a:gd name="connsiteX8" fmla="*/ 352448 w 1175419"/>
                  <a:gd name="connsiteY8" fmla="*/ 1069153 h 1326945"/>
                  <a:gd name="connsiteX9" fmla="*/ 316083 w 1175419"/>
                  <a:gd name="connsiteY9" fmla="*/ 1083701 h 1326945"/>
                  <a:gd name="connsiteX10" fmla="*/ 236078 w 1175419"/>
                  <a:gd name="connsiteY10" fmla="*/ 1036423 h 1326945"/>
                  <a:gd name="connsiteX11" fmla="*/ 188803 w 1175419"/>
                  <a:gd name="connsiteY11" fmla="*/ 963693 h 1326945"/>
                  <a:gd name="connsiteX12" fmla="*/ 156074 w 1175419"/>
                  <a:gd name="connsiteY12" fmla="*/ 876415 h 1326945"/>
                  <a:gd name="connsiteX13" fmla="*/ 112435 w 1175419"/>
                  <a:gd name="connsiteY13" fmla="*/ 792775 h 1326945"/>
                  <a:gd name="connsiteX14" fmla="*/ 43341 w 1175419"/>
                  <a:gd name="connsiteY14" fmla="*/ 694587 h 1326945"/>
                  <a:gd name="connsiteX15" fmla="*/ 46977 w 1175419"/>
                  <a:gd name="connsiteY15" fmla="*/ 610947 h 1326945"/>
                  <a:gd name="connsiteX16" fmla="*/ 101526 w 1175419"/>
                  <a:gd name="connsiteY16" fmla="*/ 556397 h 1326945"/>
                  <a:gd name="connsiteX17" fmla="*/ 79706 w 1175419"/>
                  <a:gd name="connsiteY17" fmla="*/ 480029 h 1326945"/>
                  <a:gd name="connsiteX18" fmla="*/ 141528 w 1175419"/>
                  <a:gd name="connsiteY18" fmla="*/ 283654 h 1326945"/>
                  <a:gd name="connsiteX19" fmla="*/ 283354 w 1175419"/>
                  <a:gd name="connsiteY19" fmla="*/ 363659 h 1326945"/>
                  <a:gd name="connsiteX20" fmla="*/ 297900 w 1175419"/>
                  <a:gd name="connsiteY20" fmla="*/ 410934 h 1326945"/>
                  <a:gd name="connsiteX21" fmla="*/ 326993 w 1175419"/>
                  <a:gd name="connsiteY21" fmla="*/ 410934 h 1326945"/>
                  <a:gd name="connsiteX22" fmla="*/ 366995 w 1175419"/>
                  <a:gd name="connsiteY22" fmla="*/ 432754 h 1326945"/>
                  <a:gd name="connsiteX23" fmla="*/ 312447 w 1175419"/>
                  <a:gd name="connsiteY23" fmla="*/ 516394 h 1326945"/>
                  <a:gd name="connsiteX24" fmla="*/ 308810 w 1175419"/>
                  <a:gd name="connsiteY24" fmla="*/ 574579 h 1326945"/>
                  <a:gd name="connsiteX25" fmla="*/ 399724 w 1175419"/>
                  <a:gd name="connsiteY25" fmla="*/ 534577 h 1326945"/>
                  <a:gd name="connsiteX26" fmla="*/ 476092 w 1175419"/>
                  <a:gd name="connsiteY26" fmla="*/ 556397 h 1326945"/>
                  <a:gd name="connsiteX27" fmla="*/ 483365 w 1175419"/>
                  <a:gd name="connsiteY27" fmla="*/ 647312 h 1326945"/>
                  <a:gd name="connsiteX28" fmla="*/ 472455 w 1175419"/>
                  <a:gd name="connsiteY28" fmla="*/ 669132 h 1326945"/>
                  <a:gd name="connsiteX29" fmla="*/ 461545 w 1175419"/>
                  <a:gd name="connsiteY29" fmla="*/ 763682 h 1326945"/>
                  <a:gd name="connsiteX30" fmla="*/ 425180 w 1175419"/>
                  <a:gd name="connsiteY30" fmla="*/ 760045 h 1326945"/>
                  <a:gd name="connsiteX31" fmla="*/ 414270 w 1175419"/>
                  <a:gd name="connsiteY31" fmla="*/ 836412 h 1326945"/>
                  <a:gd name="connsiteX32" fmla="*/ 465182 w 1175419"/>
                  <a:gd name="connsiteY32" fmla="*/ 869143 h 1326945"/>
                  <a:gd name="connsiteX33" fmla="*/ 450636 w 1175419"/>
                  <a:gd name="connsiteY33" fmla="*/ 923690 h 1326945"/>
                  <a:gd name="connsiteX34" fmla="*/ 548823 w 1175419"/>
                  <a:gd name="connsiteY34" fmla="*/ 1029150 h 1326945"/>
                  <a:gd name="connsiteX35" fmla="*/ 661557 w 1175419"/>
                  <a:gd name="connsiteY35" fmla="*/ 920052 h 1326945"/>
                  <a:gd name="connsiteX36" fmla="*/ 752471 w 1175419"/>
                  <a:gd name="connsiteY36" fmla="*/ 941873 h 1326945"/>
                  <a:gd name="connsiteX37" fmla="*/ 890660 w 1175419"/>
                  <a:gd name="connsiteY37" fmla="*/ 1029150 h 1326945"/>
                  <a:gd name="connsiteX38" fmla="*/ 923389 w 1175419"/>
                  <a:gd name="connsiteY38" fmla="*/ 1007333 h 1326945"/>
                  <a:gd name="connsiteX39" fmla="*/ 832475 w 1175419"/>
                  <a:gd name="connsiteY39" fmla="*/ 905508 h 1326945"/>
                  <a:gd name="connsiteX40" fmla="*/ 836112 w 1175419"/>
                  <a:gd name="connsiteY40" fmla="*/ 865505 h 1326945"/>
                  <a:gd name="connsiteX41" fmla="*/ 745197 w 1175419"/>
                  <a:gd name="connsiteY41" fmla="*/ 789137 h 1326945"/>
                  <a:gd name="connsiteX42" fmla="*/ 741561 w 1175419"/>
                  <a:gd name="connsiteY42" fmla="*/ 683677 h 1326945"/>
                  <a:gd name="connsiteX43" fmla="*/ 803382 w 1175419"/>
                  <a:gd name="connsiteY43" fmla="*/ 618220 h 1326945"/>
                  <a:gd name="connsiteX44" fmla="*/ 781563 w 1175419"/>
                  <a:gd name="connsiteY44" fmla="*/ 516394 h 1326945"/>
                  <a:gd name="connsiteX45" fmla="*/ 639737 w 1175419"/>
                  <a:gd name="connsiteY45" fmla="*/ 400024 h 1326945"/>
                  <a:gd name="connsiteX46" fmla="*/ 577915 w 1175419"/>
                  <a:gd name="connsiteY46" fmla="*/ 410934 h 1326945"/>
                  <a:gd name="connsiteX47" fmla="*/ 541550 w 1175419"/>
                  <a:gd name="connsiteY47" fmla="*/ 421844 h 1326945"/>
                  <a:gd name="connsiteX48" fmla="*/ 487002 w 1175419"/>
                  <a:gd name="connsiteY48" fmla="*/ 367297 h 1326945"/>
                  <a:gd name="connsiteX49" fmla="*/ 439726 w 1175419"/>
                  <a:gd name="connsiteY49" fmla="*/ 374569 h 1326945"/>
                  <a:gd name="connsiteX50" fmla="*/ 428817 w 1175419"/>
                  <a:gd name="connsiteY50" fmla="*/ 330929 h 1326945"/>
                  <a:gd name="connsiteX51" fmla="*/ 432453 w 1175419"/>
                  <a:gd name="connsiteY51" fmla="*/ 196376 h 1326945"/>
                  <a:gd name="connsiteX52" fmla="*/ 305173 w 1175419"/>
                  <a:gd name="connsiteY52" fmla="*/ 189104 h 1326945"/>
                  <a:gd name="connsiteX53" fmla="*/ 283354 w 1175419"/>
                  <a:gd name="connsiteY53" fmla="*/ 127281 h 1326945"/>
                  <a:gd name="connsiteX54" fmla="*/ 257898 w 1175419"/>
                  <a:gd name="connsiteY54" fmla="*/ 123646 h 1326945"/>
                  <a:gd name="connsiteX55" fmla="*/ 221532 w 1175419"/>
                  <a:gd name="connsiteY55" fmla="*/ 178194 h 1326945"/>
                  <a:gd name="connsiteX56" fmla="*/ 145165 w 1175419"/>
                  <a:gd name="connsiteY56" fmla="*/ 192741 h 1326945"/>
                  <a:gd name="connsiteX57" fmla="*/ 101526 w 1175419"/>
                  <a:gd name="connsiteY57" fmla="*/ 112736 h 1326945"/>
                  <a:gd name="connsiteX58" fmla="*/ 50614 w 1175419"/>
                  <a:gd name="connsiteY58" fmla="*/ 112736 h 1326945"/>
                  <a:gd name="connsiteX59" fmla="*/ 68796 w 1175419"/>
                  <a:gd name="connsiteY59" fmla="*/ 0 h 1326945"/>
                  <a:gd name="connsiteX60" fmla="*/ 10611 w 1175419"/>
                  <a:gd name="connsiteY60" fmla="*/ 40003 h 1326945"/>
                  <a:gd name="connsiteX61" fmla="*/ 0 w 1175419"/>
                  <a:gd name="connsiteY61" fmla="*/ 22318 h 1326945"/>
                  <a:gd name="connsiteX0" fmla="*/ 679026 w 923389"/>
                  <a:gd name="connsiteY0" fmla="*/ 1326945 h 1326945"/>
                  <a:gd name="connsiteX1" fmla="*/ 520343 w 923389"/>
                  <a:gd name="connsiteY1" fmla="*/ 1326945 h 1326945"/>
                  <a:gd name="connsiteX2" fmla="*/ 519730 w 923389"/>
                  <a:gd name="connsiteY2" fmla="*/ 1309169 h 1326945"/>
                  <a:gd name="connsiteX3" fmla="*/ 465182 w 923389"/>
                  <a:gd name="connsiteY3" fmla="*/ 1240074 h 1326945"/>
                  <a:gd name="connsiteX4" fmla="*/ 461545 w 923389"/>
                  <a:gd name="connsiteY4" fmla="*/ 1214616 h 1326945"/>
                  <a:gd name="connsiteX5" fmla="*/ 385178 w 923389"/>
                  <a:gd name="connsiteY5" fmla="*/ 1134613 h 1326945"/>
                  <a:gd name="connsiteX6" fmla="*/ 381541 w 923389"/>
                  <a:gd name="connsiteY6" fmla="*/ 1090973 h 1326945"/>
                  <a:gd name="connsiteX7" fmla="*/ 352448 w 923389"/>
                  <a:gd name="connsiteY7" fmla="*/ 1069153 h 1326945"/>
                  <a:gd name="connsiteX8" fmla="*/ 316083 w 923389"/>
                  <a:gd name="connsiteY8" fmla="*/ 1083701 h 1326945"/>
                  <a:gd name="connsiteX9" fmla="*/ 236078 w 923389"/>
                  <a:gd name="connsiteY9" fmla="*/ 1036423 h 1326945"/>
                  <a:gd name="connsiteX10" fmla="*/ 188803 w 923389"/>
                  <a:gd name="connsiteY10" fmla="*/ 963693 h 1326945"/>
                  <a:gd name="connsiteX11" fmla="*/ 156074 w 923389"/>
                  <a:gd name="connsiteY11" fmla="*/ 876415 h 1326945"/>
                  <a:gd name="connsiteX12" fmla="*/ 112435 w 923389"/>
                  <a:gd name="connsiteY12" fmla="*/ 792775 h 1326945"/>
                  <a:gd name="connsiteX13" fmla="*/ 43341 w 923389"/>
                  <a:gd name="connsiteY13" fmla="*/ 694587 h 1326945"/>
                  <a:gd name="connsiteX14" fmla="*/ 46977 w 923389"/>
                  <a:gd name="connsiteY14" fmla="*/ 610947 h 1326945"/>
                  <a:gd name="connsiteX15" fmla="*/ 101526 w 923389"/>
                  <a:gd name="connsiteY15" fmla="*/ 556397 h 1326945"/>
                  <a:gd name="connsiteX16" fmla="*/ 79706 w 923389"/>
                  <a:gd name="connsiteY16" fmla="*/ 480029 h 1326945"/>
                  <a:gd name="connsiteX17" fmla="*/ 141528 w 923389"/>
                  <a:gd name="connsiteY17" fmla="*/ 283654 h 1326945"/>
                  <a:gd name="connsiteX18" fmla="*/ 283354 w 923389"/>
                  <a:gd name="connsiteY18" fmla="*/ 363659 h 1326945"/>
                  <a:gd name="connsiteX19" fmla="*/ 297900 w 923389"/>
                  <a:gd name="connsiteY19" fmla="*/ 410934 h 1326945"/>
                  <a:gd name="connsiteX20" fmla="*/ 326993 w 923389"/>
                  <a:gd name="connsiteY20" fmla="*/ 410934 h 1326945"/>
                  <a:gd name="connsiteX21" fmla="*/ 366995 w 923389"/>
                  <a:gd name="connsiteY21" fmla="*/ 432754 h 1326945"/>
                  <a:gd name="connsiteX22" fmla="*/ 312447 w 923389"/>
                  <a:gd name="connsiteY22" fmla="*/ 516394 h 1326945"/>
                  <a:gd name="connsiteX23" fmla="*/ 308810 w 923389"/>
                  <a:gd name="connsiteY23" fmla="*/ 574579 h 1326945"/>
                  <a:gd name="connsiteX24" fmla="*/ 399724 w 923389"/>
                  <a:gd name="connsiteY24" fmla="*/ 534577 h 1326945"/>
                  <a:gd name="connsiteX25" fmla="*/ 476092 w 923389"/>
                  <a:gd name="connsiteY25" fmla="*/ 556397 h 1326945"/>
                  <a:gd name="connsiteX26" fmla="*/ 483365 w 923389"/>
                  <a:gd name="connsiteY26" fmla="*/ 647312 h 1326945"/>
                  <a:gd name="connsiteX27" fmla="*/ 472455 w 923389"/>
                  <a:gd name="connsiteY27" fmla="*/ 669132 h 1326945"/>
                  <a:gd name="connsiteX28" fmla="*/ 461545 w 923389"/>
                  <a:gd name="connsiteY28" fmla="*/ 763682 h 1326945"/>
                  <a:gd name="connsiteX29" fmla="*/ 425180 w 923389"/>
                  <a:gd name="connsiteY29" fmla="*/ 760045 h 1326945"/>
                  <a:gd name="connsiteX30" fmla="*/ 414270 w 923389"/>
                  <a:gd name="connsiteY30" fmla="*/ 836412 h 1326945"/>
                  <a:gd name="connsiteX31" fmla="*/ 465182 w 923389"/>
                  <a:gd name="connsiteY31" fmla="*/ 869143 h 1326945"/>
                  <a:gd name="connsiteX32" fmla="*/ 450636 w 923389"/>
                  <a:gd name="connsiteY32" fmla="*/ 923690 h 1326945"/>
                  <a:gd name="connsiteX33" fmla="*/ 548823 w 923389"/>
                  <a:gd name="connsiteY33" fmla="*/ 1029150 h 1326945"/>
                  <a:gd name="connsiteX34" fmla="*/ 661557 w 923389"/>
                  <a:gd name="connsiteY34" fmla="*/ 920052 h 1326945"/>
                  <a:gd name="connsiteX35" fmla="*/ 752471 w 923389"/>
                  <a:gd name="connsiteY35" fmla="*/ 941873 h 1326945"/>
                  <a:gd name="connsiteX36" fmla="*/ 890660 w 923389"/>
                  <a:gd name="connsiteY36" fmla="*/ 1029150 h 1326945"/>
                  <a:gd name="connsiteX37" fmla="*/ 923389 w 923389"/>
                  <a:gd name="connsiteY37" fmla="*/ 1007333 h 1326945"/>
                  <a:gd name="connsiteX38" fmla="*/ 832475 w 923389"/>
                  <a:gd name="connsiteY38" fmla="*/ 905508 h 1326945"/>
                  <a:gd name="connsiteX39" fmla="*/ 836112 w 923389"/>
                  <a:gd name="connsiteY39" fmla="*/ 865505 h 1326945"/>
                  <a:gd name="connsiteX40" fmla="*/ 745197 w 923389"/>
                  <a:gd name="connsiteY40" fmla="*/ 789137 h 1326945"/>
                  <a:gd name="connsiteX41" fmla="*/ 741561 w 923389"/>
                  <a:gd name="connsiteY41" fmla="*/ 683677 h 1326945"/>
                  <a:gd name="connsiteX42" fmla="*/ 803382 w 923389"/>
                  <a:gd name="connsiteY42" fmla="*/ 618220 h 1326945"/>
                  <a:gd name="connsiteX43" fmla="*/ 781563 w 923389"/>
                  <a:gd name="connsiteY43" fmla="*/ 516394 h 1326945"/>
                  <a:gd name="connsiteX44" fmla="*/ 639737 w 923389"/>
                  <a:gd name="connsiteY44" fmla="*/ 400024 h 1326945"/>
                  <a:gd name="connsiteX45" fmla="*/ 577915 w 923389"/>
                  <a:gd name="connsiteY45" fmla="*/ 410934 h 1326945"/>
                  <a:gd name="connsiteX46" fmla="*/ 541550 w 923389"/>
                  <a:gd name="connsiteY46" fmla="*/ 421844 h 1326945"/>
                  <a:gd name="connsiteX47" fmla="*/ 487002 w 923389"/>
                  <a:gd name="connsiteY47" fmla="*/ 367297 h 1326945"/>
                  <a:gd name="connsiteX48" fmla="*/ 439726 w 923389"/>
                  <a:gd name="connsiteY48" fmla="*/ 374569 h 1326945"/>
                  <a:gd name="connsiteX49" fmla="*/ 428817 w 923389"/>
                  <a:gd name="connsiteY49" fmla="*/ 330929 h 1326945"/>
                  <a:gd name="connsiteX50" fmla="*/ 432453 w 923389"/>
                  <a:gd name="connsiteY50" fmla="*/ 196376 h 1326945"/>
                  <a:gd name="connsiteX51" fmla="*/ 305173 w 923389"/>
                  <a:gd name="connsiteY51" fmla="*/ 189104 h 1326945"/>
                  <a:gd name="connsiteX52" fmla="*/ 283354 w 923389"/>
                  <a:gd name="connsiteY52" fmla="*/ 127281 h 1326945"/>
                  <a:gd name="connsiteX53" fmla="*/ 257898 w 923389"/>
                  <a:gd name="connsiteY53" fmla="*/ 123646 h 1326945"/>
                  <a:gd name="connsiteX54" fmla="*/ 221532 w 923389"/>
                  <a:gd name="connsiteY54" fmla="*/ 178194 h 1326945"/>
                  <a:gd name="connsiteX55" fmla="*/ 145165 w 923389"/>
                  <a:gd name="connsiteY55" fmla="*/ 192741 h 1326945"/>
                  <a:gd name="connsiteX56" fmla="*/ 101526 w 923389"/>
                  <a:gd name="connsiteY56" fmla="*/ 112736 h 1326945"/>
                  <a:gd name="connsiteX57" fmla="*/ 50614 w 923389"/>
                  <a:gd name="connsiteY57" fmla="*/ 112736 h 1326945"/>
                  <a:gd name="connsiteX58" fmla="*/ 68796 w 923389"/>
                  <a:gd name="connsiteY58" fmla="*/ 0 h 1326945"/>
                  <a:gd name="connsiteX59" fmla="*/ 10611 w 923389"/>
                  <a:gd name="connsiteY59" fmla="*/ 40003 h 1326945"/>
                  <a:gd name="connsiteX60" fmla="*/ 0 w 923389"/>
                  <a:gd name="connsiteY60" fmla="*/ 22318 h 1326945"/>
                  <a:gd name="connsiteX0" fmla="*/ 520343 w 923389"/>
                  <a:gd name="connsiteY0" fmla="*/ 1326945 h 1326945"/>
                  <a:gd name="connsiteX1" fmla="*/ 519730 w 923389"/>
                  <a:gd name="connsiteY1" fmla="*/ 1309169 h 1326945"/>
                  <a:gd name="connsiteX2" fmla="*/ 465182 w 923389"/>
                  <a:gd name="connsiteY2" fmla="*/ 1240074 h 1326945"/>
                  <a:gd name="connsiteX3" fmla="*/ 461545 w 923389"/>
                  <a:gd name="connsiteY3" fmla="*/ 1214616 h 1326945"/>
                  <a:gd name="connsiteX4" fmla="*/ 385178 w 923389"/>
                  <a:gd name="connsiteY4" fmla="*/ 1134613 h 1326945"/>
                  <a:gd name="connsiteX5" fmla="*/ 381541 w 923389"/>
                  <a:gd name="connsiteY5" fmla="*/ 1090973 h 1326945"/>
                  <a:gd name="connsiteX6" fmla="*/ 352448 w 923389"/>
                  <a:gd name="connsiteY6" fmla="*/ 1069153 h 1326945"/>
                  <a:gd name="connsiteX7" fmla="*/ 316083 w 923389"/>
                  <a:gd name="connsiteY7" fmla="*/ 1083701 h 1326945"/>
                  <a:gd name="connsiteX8" fmla="*/ 236078 w 923389"/>
                  <a:gd name="connsiteY8" fmla="*/ 1036423 h 1326945"/>
                  <a:gd name="connsiteX9" fmla="*/ 188803 w 923389"/>
                  <a:gd name="connsiteY9" fmla="*/ 963693 h 1326945"/>
                  <a:gd name="connsiteX10" fmla="*/ 156074 w 923389"/>
                  <a:gd name="connsiteY10" fmla="*/ 876415 h 1326945"/>
                  <a:gd name="connsiteX11" fmla="*/ 112435 w 923389"/>
                  <a:gd name="connsiteY11" fmla="*/ 792775 h 1326945"/>
                  <a:gd name="connsiteX12" fmla="*/ 43341 w 923389"/>
                  <a:gd name="connsiteY12" fmla="*/ 694587 h 1326945"/>
                  <a:gd name="connsiteX13" fmla="*/ 46977 w 923389"/>
                  <a:gd name="connsiteY13" fmla="*/ 610947 h 1326945"/>
                  <a:gd name="connsiteX14" fmla="*/ 101526 w 923389"/>
                  <a:gd name="connsiteY14" fmla="*/ 556397 h 1326945"/>
                  <a:gd name="connsiteX15" fmla="*/ 79706 w 923389"/>
                  <a:gd name="connsiteY15" fmla="*/ 480029 h 1326945"/>
                  <a:gd name="connsiteX16" fmla="*/ 141528 w 923389"/>
                  <a:gd name="connsiteY16" fmla="*/ 283654 h 1326945"/>
                  <a:gd name="connsiteX17" fmla="*/ 283354 w 923389"/>
                  <a:gd name="connsiteY17" fmla="*/ 363659 h 1326945"/>
                  <a:gd name="connsiteX18" fmla="*/ 297900 w 923389"/>
                  <a:gd name="connsiteY18" fmla="*/ 410934 h 1326945"/>
                  <a:gd name="connsiteX19" fmla="*/ 326993 w 923389"/>
                  <a:gd name="connsiteY19" fmla="*/ 410934 h 1326945"/>
                  <a:gd name="connsiteX20" fmla="*/ 366995 w 923389"/>
                  <a:gd name="connsiteY20" fmla="*/ 432754 h 1326945"/>
                  <a:gd name="connsiteX21" fmla="*/ 312447 w 923389"/>
                  <a:gd name="connsiteY21" fmla="*/ 516394 h 1326945"/>
                  <a:gd name="connsiteX22" fmla="*/ 308810 w 923389"/>
                  <a:gd name="connsiteY22" fmla="*/ 574579 h 1326945"/>
                  <a:gd name="connsiteX23" fmla="*/ 399724 w 923389"/>
                  <a:gd name="connsiteY23" fmla="*/ 534577 h 1326945"/>
                  <a:gd name="connsiteX24" fmla="*/ 476092 w 923389"/>
                  <a:gd name="connsiteY24" fmla="*/ 556397 h 1326945"/>
                  <a:gd name="connsiteX25" fmla="*/ 483365 w 923389"/>
                  <a:gd name="connsiteY25" fmla="*/ 647312 h 1326945"/>
                  <a:gd name="connsiteX26" fmla="*/ 472455 w 923389"/>
                  <a:gd name="connsiteY26" fmla="*/ 669132 h 1326945"/>
                  <a:gd name="connsiteX27" fmla="*/ 461545 w 923389"/>
                  <a:gd name="connsiteY27" fmla="*/ 763682 h 1326945"/>
                  <a:gd name="connsiteX28" fmla="*/ 425180 w 923389"/>
                  <a:gd name="connsiteY28" fmla="*/ 760045 h 1326945"/>
                  <a:gd name="connsiteX29" fmla="*/ 414270 w 923389"/>
                  <a:gd name="connsiteY29" fmla="*/ 836412 h 1326945"/>
                  <a:gd name="connsiteX30" fmla="*/ 465182 w 923389"/>
                  <a:gd name="connsiteY30" fmla="*/ 869143 h 1326945"/>
                  <a:gd name="connsiteX31" fmla="*/ 450636 w 923389"/>
                  <a:gd name="connsiteY31" fmla="*/ 923690 h 1326945"/>
                  <a:gd name="connsiteX32" fmla="*/ 548823 w 923389"/>
                  <a:gd name="connsiteY32" fmla="*/ 1029150 h 1326945"/>
                  <a:gd name="connsiteX33" fmla="*/ 661557 w 923389"/>
                  <a:gd name="connsiteY33" fmla="*/ 920052 h 1326945"/>
                  <a:gd name="connsiteX34" fmla="*/ 752471 w 923389"/>
                  <a:gd name="connsiteY34" fmla="*/ 941873 h 1326945"/>
                  <a:gd name="connsiteX35" fmla="*/ 890660 w 923389"/>
                  <a:gd name="connsiteY35" fmla="*/ 1029150 h 1326945"/>
                  <a:gd name="connsiteX36" fmla="*/ 923389 w 923389"/>
                  <a:gd name="connsiteY36" fmla="*/ 1007333 h 1326945"/>
                  <a:gd name="connsiteX37" fmla="*/ 832475 w 923389"/>
                  <a:gd name="connsiteY37" fmla="*/ 905508 h 1326945"/>
                  <a:gd name="connsiteX38" fmla="*/ 836112 w 923389"/>
                  <a:gd name="connsiteY38" fmla="*/ 865505 h 1326945"/>
                  <a:gd name="connsiteX39" fmla="*/ 745197 w 923389"/>
                  <a:gd name="connsiteY39" fmla="*/ 789137 h 1326945"/>
                  <a:gd name="connsiteX40" fmla="*/ 741561 w 923389"/>
                  <a:gd name="connsiteY40" fmla="*/ 683677 h 1326945"/>
                  <a:gd name="connsiteX41" fmla="*/ 803382 w 923389"/>
                  <a:gd name="connsiteY41" fmla="*/ 618220 h 1326945"/>
                  <a:gd name="connsiteX42" fmla="*/ 781563 w 923389"/>
                  <a:gd name="connsiteY42" fmla="*/ 516394 h 1326945"/>
                  <a:gd name="connsiteX43" fmla="*/ 639737 w 923389"/>
                  <a:gd name="connsiteY43" fmla="*/ 400024 h 1326945"/>
                  <a:gd name="connsiteX44" fmla="*/ 577915 w 923389"/>
                  <a:gd name="connsiteY44" fmla="*/ 410934 h 1326945"/>
                  <a:gd name="connsiteX45" fmla="*/ 541550 w 923389"/>
                  <a:gd name="connsiteY45" fmla="*/ 421844 h 1326945"/>
                  <a:gd name="connsiteX46" fmla="*/ 487002 w 923389"/>
                  <a:gd name="connsiteY46" fmla="*/ 367297 h 1326945"/>
                  <a:gd name="connsiteX47" fmla="*/ 439726 w 923389"/>
                  <a:gd name="connsiteY47" fmla="*/ 374569 h 1326945"/>
                  <a:gd name="connsiteX48" fmla="*/ 428817 w 923389"/>
                  <a:gd name="connsiteY48" fmla="*/ 330929 h 1326945"/>
                  <a:gd name="connsiteX49" fmla="*/ 432453 w 923389"/>
                  <a:gd name="connsiteY49" fmla="*/ 196376 h 1326945"/>
                  <a:gd name="connsiteX50" fmla="*/ 305173 w 923389"/>
                  <a:gd name="connsiteY50" fmla="*/ 189104 h 1326945"/>
                  <a:gd name="connsiteX51" fmla="*/ 283354 w 923389"/>
                  <a:gd name="connsiteY51" fmla="*/ 127281 h 1326945"/>
                  <a:gd name="connsiteX52" fmla="*/ 257898 w 923389"/>
                  <a:gd name="connsiteY52" fmla="*/ 123646 h 1326945"/>
                  <a:gd name="connsiteX53" fmla="*/ 221532 w 923389"/>
                  <a:gd name="connsiteY53" fmla="*/ 178194 h 1326945"/>
                  <a:gd name="connsiteX54" fmla="*/ 145165 w 923389"/>
                  <a:gd name="connsiteY54" fmla="*/ 192741 h 1326945"/>
                  <a:gd name="connsiteX55" fmla="*/ 101526 w 923389"/>
                  <a:gd name="connsiteY55" fmla="*/ 112736 h 1326945"/>
                  <a:gd name="connsiteX56" fmla="*/ 50614 w 923389"/>
                  <a:gd name="connsiteY56" fmla="*/ 112736 h 1326945"/>
                  <a:gd name="connsiteX57" fmla="*/ 68796 w 923389"/>
                  <a:gd name="connsiteY57" fmla="*/ 0 h 1326945"/>
                  <a:gd name="connsiteX58" fmla="*/ 10611 w 923389"/>
                  <a:gd name="connsiteY58" fmla="*/ 40003 h 1326945"/>
                  <a:gd name="connsiteX59" fmla="*/ 0 w 923389"/>
                  <a:gd name="connsiteY59" fmla="*/ 22318 h 1326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923389" h="1326945">
                    <a:moveTo>
                      <a:pt x="520343" y="1326945"/>
                    </a:moveTo>
                    <a:cubicBezTo>
                      <a:pt x="520139" y="1321020"/>
                      <a:pt x="519934" y="1315094"/>
                      <a:pt x="519730" y="1309169"/>
                    </a:cubicBezTo>
                    <a:lnTo>
                      <a:pt x="465182" y="1240074"/>
                    </a:lnTo>
                    <a:lnTo>
                      <a:pt x="461545" y="1214616"/>
                    </a:lnTo>
                    <a:lnTo>
                      <a:pt x="385178" y="1134613"/>
                    </a:lnTo>
                    <a:lnTo>
                      <a:pt x="381541" y="1090973"/>
                    </a:lnTo>
                    <a:lnTo>
                      <a:pt x="352448" y="1069153"/>
                    </a:lnTo>
                    <a:lnTo>
                      <a:pt x="316083" y="1083701"/>
                    </a:lnTo>
                    <a:lnTo>
                      <a:pt x="236078" y="1036423"/>
                    </a:lnTo>
                    <a:lnTo>
                      <a:pt x="188803" y="963693"/>
                    </a:lnTo>
                    <a:lnTo>
                      <a:pt x="156074" y="876415"/>
                    </a:lnTo>
                    <a:lnTo>
                      <a:pt x="112435" y="792775"/>
                    </a:lnTo>
                    <a:lnTo>
                      <a:pt x="43341" y="694587"/>
                    </a:lnTo>
                    <a:lnTo>
                      <a:pt x="46977" y="610947"/>
                    </a:lnTo>
                    <a:lnTo>
                      <a:pt x="101526" y="556397"/>
                    </a:lnTo>
                    <a:lnTo>
                      <a:pt x="79706" y="480029"/>
                    </a:lnTo>
                    <a:lnTo>
                      <a:pt x="141528" y="283654"/>
                    </a:lnTo>
                    <a:lnTo>
                      <a:pt x="283354" y="363659"/>
                    </a:lnTo>
                    <a:lnTo>
                      <a:pt x="297900" y="410934"/>
                    </a:lnTo>
                    <a:lnTo>
                      <a:pt x="326993" y="410934"/>
                    </a:lnTo>
                    <a:lnTo>
                      <a:pt x="366995" y="432754"/>
                    </a:lnTo>
                    <a:lnTo>
                      <a:pt x="312447" y="516394"/>
                    </a:lnTo>
                    <a:lnTo>
                      <a:pt x="308810" y="574579"/>
                    </a:lnTo>
                    <a:lnTo>
                      <a:pt x="399724" y="534577"/>
                    </a:lnTo>
                    <a:lnTo>
                      <a:pt x="476092" y="556397"/>
                    </a:lnTo>
                    <a:lnTo>
                      <a:pt x="483365" y="647312"/>
                    </a:lnTo>
                    <a:lnTo>
                      <a:pt x="472455" y="669132"/>
                    </a:lnTo>
                    <a:lnTo>
                      <a:pt x="461545" y="763682"/>
                    </a:lnTo>
                    <a:lnTo>
                      <a:pt x="425180" y="760045"/>
                    </a:lnTo>
                    <a:lnTo>
                      <a:pt x="414270" y="836412"/>
                    </a:lnTo>
                    <a:lnTo>
                      <a:pt x="465182" y="869143"/>
                    </a:lnTo>
                    <a:lnTo>
                      <a:pt x="450636" y="923690"/>
                    </a:lnTo>
                    <a:lnTo>
                      <a:pt x="548823" y="1029150"/>
                    </a:lnTo>
                    <a:lnTo>
                      <a:pt x="661557" y="920052"/>
                    </a:lnTo>
                    <a:lnTo>
                      <a:pt x="752471" y="941873"/>
                    </a:lnTo>
                    <a:lnTo>
                      <a:pt x="890660" y="1029150"/>
                    </a:lnTo>
                    <a:lnTo>
                      <a:pt x="923389" y="1007333"/>
                    </a:lnTo>
                    <a:lnTo>
                      <a:pt x="832475" y="905508"/>
                    </a:lnTo>
                    <a:lnTo>
                      <a:pt x="836112" y="865505"/>
                    </a:lnTo>
                    <a:lnTo>
                      <a:pt x="745197" y="789137"/>
                    </a:lnTo>
                    <a:lnTo>
                      <a:pt x="741561" y="683677"/>
                    </a:lnTo>
                    <a:lnTo>
                      <a:pt x="803382" y="618220"/>
                    </a:lnTo>
                    <a:lnTo>
                      <a:pt x="781563" y="516394"/>
                    </a:lnTo>
                    <a:lnTo>
                      <a:pt x="639737" y="400024"/>
                    </a:lnTo>
                    <a:lnTo>
                      <a:pt x="577915" y="410934"/>
                    </a:lnTo>
                    <a:lnTo>
                      <a:pt x="541550" y="421844"/>
                    </a:lnTo>
                    <a:lnTo>
                      <a:pt x="487002" y="367297"/>
                    </a:lnTo>
                    <a:lnTo>
                      <a:pt x="439726" y="374569"/>
                    </a:lnTo>
                    <a:lnTo>
                      <a:pt x="428817" y="330929"/>
                    </a:lnTo>
                    <a:lnTo>
                      <a:pt x="432453" y="196376"/>
                    </a:lnTo>
                    <a:lnTo>
                      <a:pt x="305173" y="189104"/>
                    </a:lnTo>
                    <a:lnTo>
                      <a:pt x="283354" y="127281"/>
                    </a:lnTo>
                    <a:lnTo>
                      <a:pt x="257898" y="123646"/>
                    </a:lnTo>
                    <a:lnTo>
                      <a:pt x="221532" y="178194"/>
                    </a:lnTo>
                    <a:lnTo>
                      <a:pt x="145165" y="192741"/>
                    </a:lnTo>
                    <a:lnTo>
                      <a:pt x="101526" y="112736"/>
                    </a:lnTo>
                    <a:lnTo>
                      <a:pt x="50614" y="112736"/>
                    </a:lnTo>
                    <a:lnTo>
                      <a:pt x="68796" y="0"/>
                    </a:lnTo>
                    <a:lnTo>
                      <a:pt x="10611" y="40003"/>
                    </a:lnTo>
                    <a:lnTo>
                      <a:pt x="0" y="22318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4D61930D-BCDA-0020-CD6D-655927887618}"/>
                  </a:ext>
                </a:extLst>
              </p:cNvPr>
              <p:cNvSpPr/>
              <p:nvPr/>
            </p:nvSpPr>
            <p:spPr>
              <a:xfrm>
                <a:off x="659129" y="4631124"/>
                <a:ext cx="1807074" cy="1825153"/>
              </a:xfrm>
              <a:custGeom>
                <a:avLst/>
                <a:gdLst>
                  <a:gd name="connsiteX0" fmla="*/ 152438 w 1807074"/>
                  <a:gd name="connsiteY0" fmla="*/ 0 h 1825153"/>
                  <a:gd name="connsiteX1" fmla="*/ 152438 w 1807074"/>
                  <a:gd name="connsiteY1" fmla="*/ 65458 h 1825153"/>
                  <a:gd name="connsiteX2" fmla="*/ 196077 w 1807074"/>
                  <a:gd name="connsiteY2" fmla="*/ 80003 h 1825153"/>
                  <a:gd name="connsiteX3" fmla="*/ 232442 w 1807074"/>
                  <a:gd name="connsiteY3" fmla="*/ 80003 h 1825153"/>
                  <a:gd name="connsiteX4" fmla="*/ 246988 w 1807074"/>
                  <a:gd name="connsiteY4" fmla="*/ 94550 h 1825153"/>
                  <a:gd name="connsiteX5" fmla="*/ 319720 w 1807074"/>
                  <a:gd name="connsiteY5" fmla="*/ 43638 h 1825153"/>
                  <a:gd name="connsiteX6" fmla="*/ 377905 w 1807074"/>
                  <a:gd name="connsiteY6" fmla="*/ 61823 h 1825153"/>
                  <a:gd name="connsiteX7" fmla="*/ 421544 w 1807074"/>
                  <a:gd name="connsiteY7" fmla="*/ 65458 h 1825153"/>
                  <a:gd name="connsiteX8" fmla="*/ 428817 w 1807074"/>
                  <a:gd name="connsiteY8" fmla="*/ 123643 h 1825153"/>
                  <a:gd name="connsiteX9" fmla="*/ 431726 w 1807074"/>
                  <a:gd name="connsiteY9" fmla="*/ 134449 h 1825153"/>
                  <a:gd name="connsiteX10" fmla="*/ 369662 w 1807074"/>
                  <a:gd name="connsiteY10" fmla="*/ 249711 h 1825153"/>
                  <a:gd name="connsiteX11" fmla="*/ 490881 w 1807074"/>
                  <a:gd name="connsiteY11" fmla="*/ 395173 h 1825153"/>
                  <a:gd name="connsiteX12" fmla="*/ 486032 w 1807074"/>
                  <a:gd name="connsiteY12" fmla="*/ 555184 h 1825153"/>
                  <a:gd name="connsiteX13" fmla="*/ 558763 w 1807074"/>
                  <a:gd name="connsiteY13" fmla="*/ 593974 h 1825153"/>
                  <a:gd name="connsiteX14" fmla="*/ 675133 w 1807074"/>
                  <a:gd name="connsiteY14" fmla="*/ 627914 h 1825153"/>
                  <a:gd name="connsiteX15" fmla="*/ 786655 w 1807074"/>
                  <a:gd name="connsiteY15" fmla="*/ 608519 h 1825153"/>
                  <a:gd name="connsiteX16" fmla="*/ 825445 w 1807074"/>
                  <a:gd name="connsiteY16" fmla="*/ 744284 h 1825153"/>
                  <a:gd name="connsiteX17" fmla="*/ 752713 w 1807074"/>
                  <a:gd name="connsiteY17" fmla="*/ 763679 h 1825153"/>
                  <a:gd name="connsiteX18" fmla="*/ 781806 w 1807074"/>
                  <a:gd name="connsiteY18" fmla="*/ 850957 h 1825153"/>
                  <a:gd name="connsiteX19" fmla="*/ 898176 w 1807074"/>
                  <a:gd name="connsiteY19" fmla="*/ 923690 h 1825153"/>
                  <a:gd name="connsiteX20" fmla="*/ 912722 w 1807074"/>
                  <a:gd name="connsiteY20" fmla="*/ 967327 h 1825153"/>
                  <a:gd name="connsiteX21" fmla="*/ 985453 w 1807074"/>
                  <a:gd name="connsiteY21" fmla="*/ 1020665 h 1825153"/>
                  <a:gd name="connsiteX22" fmla="*/ 1072731 w 1807074"/>
                  <a:gd name="connsiteY22" fmla="*/ 1093395 h 1825153"/>
                  <a:gd name="connsiteX23" fmla="*/ 1140614 w 1807074"/>
                  <a:gd name="connsiteY23" fmla="*/ 1112790 h 1825153"/>
                  <a:gd name="connsiteX24" fmla="*/ 1164857 w 1807074"/>
                  <a:gd name="connsiteY24" fmla="*/ 1122487 h 1825153"/>
                  <a:gd name="connsiteX25" fmla="*/ 1160009 w 1807074"/>
                  <a:gd name="connsiteY25" fmla="*/ 1156430 h 1825153"/>
                  <a:gd name="connsiteX26" fmla="*/ 1396180 w 1807074"/>
                  <a:gd name="connsiteY26" fmla="*/ 1191418 h 1825153"/>
                  <a:gd name="connsiteX27" fmla="*/ 1381597 w 1807074"/>
                  <a:gd name="connsiteY27" fmla="*/ 1254615 h 1825153"/>
                  <a:gd name="connsiteX28" fmla="*/ 1287046 w 1807074"/>
                  <a:gd name="connsiteY28" fmla="*/ 1312800 h 1825153"/>
                  <a:gd name="connsiteX29" fmla="*/ 1287046 w 1807074"/>
                  <a:gd name="connsiteY29" fmla="*/ 1345530 h 1825153"/>
                  <a:gd name="connsiteX30" fmla="*/ 1359777 w 1807074"/>
                  <a:gd name="connsiteY30" fmla="*/ 1469173 h 1825153"/>
                  <a:gd name="connsiteX31" fmla="*/ 1414325 w 1807074"/>
                  <a:gd name="connsiteY31" fmla="*/ 1472811 h 1825153"/>
                  <a:gd name="connsiteX32" fmla="*/ 1461601 w 1807074"/>
                  <a:gd name="connsiteY32" fmla="*/ 1429170 h 1825153"/>
                  <a:gd name="connsiteX33" fmla="*/ 1636156 w 1807074"/>
                  <a:gd name="connsiteY33" fmla="*/ 1403716 h 1825153"/>
                  <a:gd name="connsiteX34" fmla="*/ 1690704 w 1807074"/>
                  <a:gd name="connsiteY34" fmla="*/ 1461901 h 1825153"/>
                  <a:gd name="connsiteX35" fmla="*/ 1792528 w 1807074"/>
                  <a:gd name="connsiteY35" fmla="*/ 1672821 h 1825153"/>
                  <a:gd name="connsiteX36" fmla="*/ 1785255 w 1807074"/>
                  <a:gd name="connsiteY36" fmla="*/ 1749192 h 1825153"/>
                  <a:gd name="connsiteX37" fmla="*/ 1807074 w 1807074"/>
                  <a:gd name="connsiteY37" fmla="*/ 1781919 h 1825153"/>
                  <a:gd name="connsiteX38" fmla="*/ 1773104 w 1807074"/>
                  <a:gd name="connsiteY38" fmla="*/ 1825153 h 1825153"/>
                  <a:gd name="connsiteX39" fmla="*/ 1612616 w 1807074"/>
                  <a:gd name="connsiteY39" fmla="*/ 1825153 h 1825153"/>
                  <a:gd name="connsiteX40" fmla="*/ 0 w 1807074"/>
                  <a:gd name="connsiteY40" fmla="*/ 144232 h 1825153"/>
                  <a:gd name="connsiteX41" fmla="*/ 0 w 1807074"/>
                  <a:gd name="connsiteY41" fmla="*/ 50308 h 1825153"/>
                  <a:gd name="connsiteX42" fmla="*/ 43341 w 1807074"/>
                  <a:gd name="connsiteY42" fmla="*/ 43638 h 1825153"/>
                  <a:gd name="connsiteX43" fmla="*/ 94253 w 1807074"/>
                  <a:gd name="connsiteY43" fmla="*/ 50913 h 1825153"/>
                  <a:gd name="connsiteX44" fmla="*/ 152438 w 1807074"/>
                  <a:gd name="connsiteY44" fmla="*/ 0 h 1825153"/>
                  <a:gd name="connsiteX0" fmla="*/ 809663 w 2464299"/>
                  <a:gd name="connsiteY0" fmla="*/ 0 h 1825153"/>
                  <a:gd name="connsiteX1" fmla="*/ 809663 w 2464299"/>
                  <a:gd name="connsiteY1" fmla="*/ 65458 h 1825153"/>
                  <a:gd name="connsiteX2" fmla="*/ 853302 w 2464299"/>
                  <a:gd name="connsiteY2" fmla="*/ 80003 h 1825153"/>
                  <a:gd name="connsiteX3" fmla="*/ 889667 w 2464299"/>
                  <a:gd name="connsiteY3" fmla="*/ 80003 h 1825153"/>
                  <a:gd name="connsiteX4" fmla="*/ 904213 w 2464299"/>
                  <a:gd name="connsiteY4" fmla="*/ 94550 h 1825153"/>
                  <a:gd name="connsiteX5" fmla="*/ 976945 w 2464299"/>
                  <a:gd name="connsiteY5" fmla="*/ 43638 h 1825153"/>
                  <a:gd name="connsiteX6" fmla="*/ 1035130 w 2464299"/>
                  <a:gd name="connsiteY6" fmla="*/ 61823 h 1825153"/>
                  <a:gd name="connsiteX7" fmla="*/ 1078769 w 2464299"/>
                  <a:gd name="connsiteY7" fmla="*/ 65458 h 1825153"/>
                  <a:gd name="connsiteX8" fmla="*/ 1086042 w 2464299"/>
                  <a:gd name="connsiteY8" fmla="*/ 123643 h 1825153"/>
                  <a:gd name="connsiteX9" fmla="*/ 1088951 w 2464299"/>
                  <a:gd name="connsiteY9" fmla="*/ 134449 h 1825153"/>
                  <a:gd name="connsiteX10" fmla="*/ 1026887 w 2464299"/>
                  <a:gd name="connsiteY10" fmla="*/ 249711 h 1825153"/>
                  <a:gd name="connsiteX11" fmla="*/ 1148106 w 2464299"/>
                  <a:gd name="connsiteY11" fmla="*/ 395173 h 1825153"/>
                  <a:gd name="connsiteX12" fmla="*/ 1143257 w 2464299"/>
                  <a:gd name="connsiteY12" fmla="*/ 555184 h 1825153"/>
                  <a:gd name="connsiteX13" fmla="*/ 1215988 w 2464299"/>
                  <a:gd name="connsiteY13" fmla="*/ 593974 h 1825153"/>
                  <a:gd name="connsiteX14" fmla="*/ 1332358 w 2464299"/>
                  <a:gd name="connsiteY14" fmla="*/ 627914 h 1825153"/>
                  <a:gd name="connsiteX15" fmla="*/ 1443880 w 2464299"/>
                  <a:gd name="connsiteY15" fmla="*/ 608519 h 1825153"/>
                  <a:gd name="connsiteX16" fmla="*/ 1482670 w 2464299"/>
                  <a:gd name="connsiteY16" fmla="*/ 744284 h 1825153"/>
                  <a:gd name="connsiteX17" fmla="*/ 1409938 w 2464299"/>
                  <a:gd name="connsiteY17" fmla="*/ 763679 h 1825153"/>
                  <a:gd name="connsiteX18" fmla="*/ 1439031 w 2464299"/>
                  <a:gd name="connsiteY18" fmla="*/ 850957 h 1825153"/>
                  <a:gd name="connsiteX19" fmla="*/ 1555401 w 2464299"/>
                  <a:gd name="connsiteY19" fmla="*/ 923690 h 1825153"/>
                  <a:gd name="connsiteX20" fmla="*/ 1569947 w 2464299"/>
                  <a:gd name="connsiteY20" fmla="*/ 967327 h 1825153"/>
                  <a:gd name="connsiteX21" fmla="*/ 1642678 w 2464299"/>
                  <a:gd name="connsiteY21" fmla="*/ 1020665 h 1825153"/>
                  <a:gd name="connsiteX22" fmla="*/ 1729956 w 2464299"/>
                  <a:gd name="connsiteY22" fmla="*/ 1093395 h 1825153"/>
                  <a:gd name="connsiteX23" fmla="*/ 1797839 w 2464299"/>
                  <a:gd name="connsiteY23" fmla="*/ 1112790 h 1825153"/>
                  <a:gd name="connsiteX24" fmla="*/ 1822082 w 2464299"/>
                  <a:gd name="connsiteY24" fmla="*/ 1122487 h 1825153"/>
                  <a:gd name="connsiteX25" fmla="*/ 1817234 w 2464299"/>
                  <a:gd name="connsiteY25" fmla="*/ 1156430 h 1825153"/>
                  <a:gd name="connsiteX26" fmla="*/ 2053405 w 2464299"/>
                  <a:gd name="connsiteY26" fmla="*/ 1191418 h 1825153"/>
                  <a:gd name="connsiteX27" fmla="*/ 2038822 w 2464299"/>
                  <a:gd name="connsiteY27" fmla="*/ 1254615 h 1825153"/>
                  <a:gd name="connsiteX28" fmla="*/ 1944271 w 2464299"/>
                  <a:gd name="connsiteY28" fmla="*/ 1312800 h 1825153"/>
                  <a:gd name="connsiteX29" fmla="*/ 1944271 w 2464299"/>
                  <a:gd name="connsiteY29" fmla="*/ 1345530 h 1825153"/>
                  <a:gd name="connsiteX30" fmla="*/ 2017002 w 2464299"/>
                  <a:gd name="connsiteY30" fmla="*/ 1469173 h 1825153"/>
                  <a:gd name="connsiteX31" fmla="*/ 2071550 w 2464299"/>
                  <a:gd name="connsiteY31" fmla="*/ 1472811 h 1825153"/>
                  <a:gd name="connsiteX32" fmla="*/ 2118826 w 2464299"/>
                  <a:gd name="connsiteY32" fmla="*/ 1429170 h 1825153"/>
                  <a:gd name="connsiteX33" fmla="*/ 2293381 w 2464299"/>
                  <a:gd name="connsiteY33" fmla="*/ 1403716 h 1825153"/>
                  <a:gd name="connsiteX34" fmla="*/ 2347929 w 2464299"/>
                  <a:gd name="connsiteY34" fmla="*/ 1461901 h 1825153"/>
                  <a:gd name="connsiteX35" fmla="*/ 2449753 w 2464299"/>
                  <a:gd name="connsiteY35" fmla="*/ 1672821 h 1825153"/>
                  <a:gd name="connsiteX36" fmla="*/ 2442480 w 2464299"/>
                  <a:gd name="connsiteY36" fmla="*/ 1749192 h 1825153"/>
                  <a:gd name="connsiteX37" fmla="*/ 2464299 w 2464299"/>
                  <a:gd name="connsiteY37" fmla="*/ 1781919 h 1825153"/>
                  <a:gd name="connsiteX38" fmla="*/ 2430329 w 2464299"/>
                  <a:gd name="connsiteY38" fmla="*/ 1825153 h 1825153"/>
                  <a:gd name="connsiteX39" fmla="*/ 2269841 w 2464299"/>
                  <a:gd name="connsiteY39" fmla="*/ 1825153 h 1825153"/>
                  <a:gd name="connsiteX40" fmla="*/ 0 w 2464299"/>
                  <a:gd name="connsiteY40" fmla="*/ 277582 h 1825153"/>
                  <a:gd name="connsiteX41" fmla="*/ 657225 w 2464299"/>
                  <a:gd name="connsiteY41" fmla="*/ 50308 h 1825153"/>
                  <a:gd name="connsiteX42" fmla="*/ 700566 w 2464299"/>
                  <a:gd name="connsiteY42" fmla="*/ 43638 h 1825153"/>
                  <a:gd name="connsiteX43" fmla="*/ 751478 w 2464299"/>
                  <a:gd name="connsiteY43" fmla="*/ 50913 h 1825153"/>
                  <a:gd name="connsiteX44" fmla="*/ 809663 w 2464299"/>
                  <a:gd name="connsiteY44" fmla="*/ 0 h 1825153"/>
                  <a:gd name="connsiteX0" fmla="*/ 0 w 2464299"/>
                  <a:gd name="connsiteY0" fmla="*/ 277582 h 1825153"/>
                  <a:gd name="connsiteX1" fmla="*/ 657225 w 2464299"/>
                  <a:gd name="connsiteY1" fmla="*/ 50308 h 1825153"/>
                  <a:gd name="connsiteX2" fmla="*/ 700566 w 2464299"/>
                  <a:gd name="connsiteY2" fmla="*/ 43638 h 1825153"/>
                  <a:gd name="connsiteX3" fmla="*/ 751478 w 2464299"/>
                  <a:gd name="connsiteY3" fmla="*/ 50913 h 1825153"/>
                  <a:gd name="connsiteX4" fmla="*/ 809663 w 2464299"/>
                  <a:gd name="connsiteY4" fmla="*/ 0 h 1825153"/>
                  <a:gd name="connsiteX5" fmla="*/ 809663 w 2464299"/>
                  <a:gd name="connsiteY5" fmla="*/ 65458 h 1825153"/>
                  <a:gd name="connsiteX6" fmla="*/ 853302 w 2464299"/>
                  <a:gd name="connsiteY6" fmla="*/ 80003 h 1825153"/>
                  <a:gd name="connsiteX7" fmla="*/ 889667 w 2464299"/>
                  <a:gd name="connsiteY7" fmla="*/ 80003 h 1825153"/>
                  <a:gd name="connsiteX8" fmla="*/ 904213 w 2464299"/>
                  <a:gd name="connsiteY8" fmla="*/ 94550 h 1825153"/>
                  <a:gd name="connsiteX9" fmla="*/ 976945 w 2464299"/>
                  <a:gd name="connsiteY9" fmla="*/ 43638 h 1825153"/>
                  <a:gd name="connsiteX10" fmla="*/ 1035130 w 2464299"/>
                  <a:gd name="connsiteY10" fmla="*/ 61823 h 1825153"/>
                  <a:gd name="connsiteX11" fmla="*/ 1078769 w 2464299"/>
                  <a:gd name="connsiteY11" fmla="*/ 65458 h 1825153"/>
                  <a:gd name="connsiteX12" fmla="*/ 1086042 w 2464299"/>
                  <a:gd name="connsiteY12" fmla="*/ 123643 h 1825153"/>
                  <a:gd name="connsiteX13" fmla="*/ 1088951 w 2464299"/>
                  <a:gd name="connsiteY13" fmla="*/ 134449 h 1825153"/>
                  <a:gd name="connsiteX14" fmla="*/ 1026887 w 2464299"/>
                  <a:gd name="connsiteY14" fmla="*/ 249711 h 1825153"/>
                  <a:gd name="connsiteX15" fmla="*/ 1148106 w 2464299"/>
                  <a:gd name="connsiteY15" fmla="*/ 395173 h 1825153"/>
                  <a:gd name="connsiteX16" fmla="*/ 1143257 w 2464299"/>
                  <a:gd name="connsiteY16" fmla="*/ 555184 h 1825153"/>
                  <a:gd name="connsiteX17" fmla="*/ 1215988 w 2464299"/>
                  <a:gd name="connsiteY17" fmla="*/ 593974 h 1825153"/>
                  <a:gd name="connsiteX18" fmla="*/ 1332358 w 2464299"/>
                  <a:gd name="connsiteY18" fmla="*/ 627914 h 1825153"/>
                  <a:gd name="connsiteX19" fmla="*/ 1443880 w 2464299"/>
                  <a:gd name="connsiteY19" fmla="*/ 608519 h 1825153"/>
                  <a:gd name="connsiteX20" fmla="*/ 1482670 w 2464299"/>
                  <a:gd name="connsiteY20" fmla="*/ 744284 h 1825153"/>
                  <a:gd name="connsiteX21" fmla="*/ 1409938 w 2464299"/>
                  <a:gd name="connsiteY21" fmla="*/ 763679 h 1825153"/>
                  <a:gd name="connsiteX22" fmla="*/ 1439031 w 2464299"/>
                  <a:gd name="connsiteY22" fmla="*/ 850957 h 1825153"/>
                  <a:gd name="connsiteX23" fmla="*/ 1555401 w 2464299"/>
                  <a:gd name="connsiteY23" fmla="*/ 923690 h 1825153"/>
                  <a:gd name="connsiteX24" fmla="*/ 1569947 w 2464299"/>
                  <a:gd name="connsiteY24" fmla="*/ 967327 h 1825153"/>
                  <a:gd name="connsiteX25" fmla="*/ 1642678 w 2464299"/>
                  <a:gd name="connsiteY25" fmla="*/ 1020665 h 1825153"/>
                  <a:gd name="connsiteX26" fmla="*/ 1729956 w 2464299"/>
                  <a:gd name="connsiteY26" fmla="*/ 1093395 h 1825153"/>
                  <a:gd name="connsiteX27" fmla="*/ 1797839 w 2464299"/>
                  <a:gd name="connsiteY27" fmla="*/ 1112790 h 1825153"/>
                  <a:gd name="connsiteX28" fmla="*/ 1822082 w 2464299"/>
                  <a:gd name="connsiteY28" fmla="*/ 1122487 h 1825153"/>
                  <a:gd name="connsiteX29" fmla="*/ 1817234 w 2464299"/>
                  <a:gd name="connsiteY29" fmla="*/ 1156430 h 1825153"/>
                  <a:gd name="connsiteX30" fmla="*/ 2053405 w 2464299"/>
                  <a:gd name="connsiteY30" fmla="*/ 1191418 h 1825153"/>
                  <a:gd name="connsiteX31" fmla="*/ 2038822 w 2464299"/>
                  <a:gd name="connsiteY31" fmla="*/ 1254615 h 1825153"/>
                  <a:gd name="connsiteX32" fmla="*/ 1944271 w 2464299"/>
                  <a:gd name="connsiteY32" fmla="*/ 1312800 h 1825153"/>
                  <a:gd name="connsiteX33" fmla="*/ 1944271 w 2464299"/>
                  <a:gd name="connsiteY33" fmla="*/ 1345530 h 1825153"/>
                  <a:gd name="connsiteX34" fmla="*/ 2017002 w 2464299"/>
                  <a:gd name="connsiteY34" fmla="*/ 1469173 h 1825153"/>
                  <a:gd name="connsiteX35" fmla="*/ 2071550 w 2464299"/>
                  <a:gd name="connsiteY35" fmla="*/ 1472811 h 1825153"/>
                  <a:gd name="connsiteX36" fmla="*/ 2118826 w 2464299"/>
                  <a:gd name="connsiteY36" fmla="*/ 1429170 h 1825153"/>
                  <a:gd name="connsiteX37" fmla="*/ 2293381 w 2464299"/>
                  <a:gd name="connsiteY37" fmla="*/ 1403716 h 1825153"/>
                  <a:gd name="connsiteX38" fmla="*/ 2347929 w 2464299"/>
                  <a:gd name="connsiteY38" fmla="*/ 1461901 h 1825153"/>
                  <a:gd name="connsiteX39" fmla="*/ 2449753 w 2464299"/>
                  <a:gd name="connsiteY39" fmla="*/ 1672821 h 1825153"/>
                  <a:gd name="connsiteX40" fmla="*/ 2442480 w 2464299"/>
                  <a:gd name="connsiteY40" fmla="*/ 1749192 h 1825153"/>
                  <a:gd name="connsiteX41" fmla="*/ 2464299 w 2464299"/>
                  <a:gd name="connsiteY41" fmla="*/ 1781919 h 1825153"/>
                  <a:gd name="connsiteX42" fmla="*/ 2430329 w 2464299"/>
                  <a:gd name="connsiteY42" fmla="*/ 1825153 h 1825153"/>
                  <a:gd name="connsiteX43" fmla="*/ 2269841 w 2464299"/>
                  <a:gd name="connsiteY43" fmla="*/ 1825153 h 1825153"/>
                  <a:gd name="connsiteX44" fmla="*/ 91440 w 2464299"/>
                  <a:gd name="connsiteY44" fmla="*/ 369022 h 1825153"/>
                  <a:gd name="connsiteX0" fmla="*/ 565785 w 2372859"/>
                  <a:gd name="connsiteY0" fmla="*/ 50308 h 1825153"/>
                  <a:gd name="connsiteX1" fmla="*/ 609126 w 2372859"/>
                  <a:gd name="connsiteY1" fmla="*/ 43638 h 1825153"/>
                  <a:gd name="connsiteX2" fmla="*/ 660038 w 2372859"/>
                  <a:gd name="connsiteY2" fmla="*/ 50913 h 1825153"/>
                  <a:gd name="connsiteX3" fmla="*/ 718223 w 2372859"/>
                  <a:gd name="connsiteY3" fmla="*/ 0 h 1825153"/>
                  <a:gd name="connsiteX4" fmla="*/ 718223 w 2372859"/>
                  <a:gd name="connsiteY4" fmla="*/ 65458 h 1825153"/>
                  <a:gd name="connsiteX5" fmla="*/ 761862 w 2372859"/>
                  <a:gd name="connsiteY5" fmla="*/ 80003 h 1825153"/>
                  <a:gd name="connsiteX6" fmla="*/ 798227 w 2372859"/>
                  <a:gd name="connsiteY6" fmla="*/ 80003 h 1825153"/>
                  <a:gd name="connsiteX7" fmla="*/ 812773 w 2372859"/>
                  <a:gd name="connsiteY7" fmla="*/ 94550 h 1825153"/>
                  <a:gd name="connsiteX8" fmla="*/ 885505 w 2372859"/>
                  <a:gd name="connsiteY8" fmla="*/ 43638 h 1825153"/>
                  <a:gd name="connsiteX9" fmla="*/ 943690 w 2372859"/>
                  <a:gd name="connsiteY9" fmla="*/ 61823 h 1825153"/>
                  <a:gd name="connsiteX10" fmla="*/ 987329 w 2372859"/>
                  <a:gd name="connsiteY10" fmla="*/ 65458 h 1825153"/>
                  <a:gd name="connsiteX11" fmla="*/ 994602 w 2372859"/>
                  <a:gd name="connsiteY11" fmla="*/ 123643 h 1825153"/>
                  <a:gd name="connsiteX12" fmla="*/ 997511 w 2372859"/>
                  <a:gd name="connsiteY12" fmla="*/ 134449 h 1825153"/>
                  <a:gd name="connsiteX13" fmla="*/ 935447 w 2372859"/>
                  <a:gd name="connsiteY13" fmla="*/ 249711 h 1825153"/>
                  <a:gd name="connsiteX14" fmla="*/ 1056666 w 2372859"/>
                  <a:gd name="connsiteY14" fmla="*/ 395173 h 1825153"/>
                  <a:gd name="connsiteX15" fmla="*/ 1051817 w 2372859"/>
                  <a:gd name="connsiteY15" fmla="*/ 555184 h 1825153"/>
                  <a:gd name="connsiteX16" fmla="*/ 1124548 w 2372859"/>
                  <a:gd name="connsiteY16" fmla="*/ 593974 h 1825153"/>
                  <a:gd name="connsiteX17" fmla="*/ 1240918 w 2372859"/>
                  <a:gd name="connsiteY17" fmla="*/ 627914 h 1825153"/>
                  <a:gd name="connsiteX18" fmla="*/ 1352440 w 2372859"/>
                  <a:gd name="connsiteY18" fmla="*/ 608519 h 1825153"/>
                  <a:gd name="connsiteX19" fmla="*/ 1391230 w 2372859"/>
                  <a:gd name="connsiteY19" fmla="*/ 744284 h 1825153"/>
                  <a:gd name="connsiteX20" fmla="*/ 1318498 w 2372859"/>
                  <a:gd name="connsiteY20" fmla="*/ 763679 h 1825153"/>
                  <a:gd name="connsiteX21" fmla="*/ 1347591 w 2372859"/>
                  <a:gd name="connsiteY21" fmla="*/ 850957 h 1825153"/>
                  <a:gd name="connsiteX22" fmla="*/ 1463961 w 2372859"/>
                  <a:gd name="connsiteY22" fmla="*/ 923690 h 1825153"/>
                  <a:gd name="connsiteX23" fmla="*/ 1478507 w 2372859"/>
                  <a:gd name="connsiteY23" fmla="*/ 967327 h 1825153"/>
                  <a:gd name="connsiteX24" fmla="*/ 1551238 w 2372859"/>
                  <a:gd name="connsiteY24" fmla="*/ 1020665 h 1825153"/>
                  <a:gd name="connsiteX25" fmla="*/ 1638516 w 2372859"/>
                  <a:gd name="connsiteY25" fmla="*/ 1093395 h 1825153"/>
                  <a:gd name="connsiteX26" fmla="*/ 1706399 w 2372859"/>
                  <a:gd name="connsiteY26" fmla="*/ 1112790 h 1825153"/>
                  <a:gd name="connsiteX27" fmla="*/ 1730642 w 2372859"/>
                  <a:gd name="connsiteY27" fmla="*/ 1122487 h 1825153"/>
                  <a:gd name="connsiteX28" fmla="*/ 1725794 w 2372859"/>
                  <a:gd name="connsiteY28" fmla="*/ 1156430 h 1825153"/>
                  <a:gd name="connsiteX29" fmla="*/ 1961965 w 2372859"/>
                  <a:gd name="connsiteY29" fmla="*/ 1191418 h 1825153"/>
                  <a:gd name="connsiteX30" fmla="*/ 1947382 w 2372859"/>
                  <a:gd name="connsiteY30" fmla="*/ 1254615 h 1825153"/>
                  <a:gd name="connsiteX31" fmla="*/ 1852831 w 2372859"/>
                  <a:gd name="connsiteY31" fmla="*/ 1312800 h 1825153"/>
                  <a:gd name="connsiteX32" fmla="*/ 1852831 w 2372859"/>
                  <a:gd name="connsiteY32" fmla="*/ 1345530 h 1825153"/>
                  <a:gd name="connsiteX33" fmla="*/ 1925562 w 2372859"/>
                  <a:gd name="connsiteY33" fmla="*/ 1469173 h 1825153"/>
                  <a:gd name="connsiteX34" fmla="*/ 1980110 w 2372859"/>
                  <a:gd name="connsiteY34" fmla="*/ 1472811 h 1825153"/>
                  <a:gd name="connsiteX35" fmla="*/ 2027386 w 2372859"/>
                  <a:gd name="connsiteY35" fmla="*/ 1429170 h 1825153"/>
                  <a:gd name="connsiteX36" fmla="*/ 2201941 w 2372859"/>
                  <a:gd name="connsiteY36" fmla="*/ 1403716 h 1825153"/>
                  <a:gd name="connsiteX37" fmla="*/ 2256489 w 2372859"/>
                  <a:gd name="connsiteY37" fmla="*/ 1461901 h 1825153"/>
                  <a:gd name="connsiteX38" fmla="*/ 2358313 w 2372859"/>
                  <a:gd name="connsiteY38" fmla="*/ 1672821 h 1825153"/>
                  <a:gd name="connsiteX39" fmla="*/ 2351040 w 2372859"/>
                  <a:gd name="connsiteY39" fmla="*/ 1749192 h 1825153"/>
                  <a:gd name="connsiteX40" fmla="*/ 2372859 w 2372859"/>
                  <a:gd name="connsiteY40" fmla="*/ 1781919 h 1825153"/>
                  <a:gd name="connsiteX41" fmla="*/ 2338889 w 2372859"/>
                  <a:gd name="connsiteY41" fmla="*/ 1825153 h 1825153"/>
                  <a:gd name="connsiteX42" fmla="*/ 2178401 w 2372859"/>
                  <a:gd name="connsiteY42" fmla="*/ 1825153 h 1825153"/>
                  <a:gd name="connsiteX43" fmla="*/ 0 w 2372859"/>
                  <a:gd name="connsiteY43" fmla="*/ 369022 h 1825153"/>
                  <a:gd name="connsiteX0" fmla="*/ 0 w 1807074"/>
                  <a:gd name="connsiteY0" fmla="*/ 50308 h 1825153"/>
                  <a:gd name="connsiteX1" fmla="*/ 43341 w 1807074"/>
                  <a:gd name="connsiteY1" fmla="*/ 43638 h 1825153"/>
                  <a:gd name="connsiteX2" fmla="*/ 94253 w 1807074"/>
                  <a:gd name="connsiteY2" fmla="*/ 50913 h 1825153"/>
                  <a:gd name="connsiteX3" fmla="*/ 152438 w 1807074"/>
                  <a:gd name="connsiteY3" fmla="*/ 0 h 1825153"/>
                  <a:gd name="connsiteX4" fmla="*/ 152438 w 1807074"/>
                  <a:gd name="connsiteY4" fmla="*/ 65458 h 1825153"/>
                  <a:gd name="connsiteX5" fmla="*/ 196077 w 1807074"/>
                  <a:gd name="connsiteY5" fmla="*/ 80003 h 1825153"/>
                  <a:gd name="connsiteX6" fmla="*/ 232442 w 1807074"/>
                  <a:gd name="connsiteY6" fmla="*/ 80003 h 1825153"/>
                  <a:gd name="connsiteX7" fmla="*/ 246988 w 1807074"/>
                  <a:gd name="connsiteY7" fmla="*/ 94550 h 1825153"/>
                  <a:gd name="connsiteX8" fmla="*/ 319720 w 1807074"/>
                  <a:gd name="connsiteY8" fmla="*/ 43638 h 1825153"/>
                  <a:gd name="connsiteX9" fmla="*/ 377905 w 1807074"/>
                  <a:gd name="connsiteY9" fmla="*/ 61823 h 1825153"/>
                  <a:gd name="connsiteX10" fmla="*/ 421544 w 1807074"/>
                  <a:gd name="connsiteY10" fmla="*/ 65458 h 1825153"/>
                  <a:gd name="connsiteX11" fmla="*/ 428817 w 1807074"/>
                  <a:gd name="connsiteY11" fmla="*/ 123643 h 1825153"/>
                  <a:gd name="connsiteX12" fmla="*/ 431726 w 1807074"/>
                  <a:gd name="connsiteY12" fmla="*/ 134449 h 1825153"/>
                  <a:gd name="connsiteX13" fmla="*/ 369662 w 1807074"/>
                  <a:gd name="connsiteY13" fmla="*/ 249711 h 1825153"/>
                  <a:gd name="connsiteX14" fmla="*/ 490881 w 1807074"/>
                  <a:gd name="connsiteY14" fmla="*/ 395173 h 1825153"/>
                  <a:gd name="connsiteX15" fmla="*/ 486032 w 1807074"/>
                  <a:gd name="connsiteY15" fmla="*/ 555184 h 1825153"/>
                  <a:gd name="connsiteX16" fmla="*/ 558763 w 1807074"/>
                  <a:gd name="connsiteY16" fmla="*/ 593974 h 1825153"/>
                  <a:gd name="connsiteX17" fmla="*/ 675133 w 1807074"/>
                  <a:gd name="connsiteY17" fmla="*/ 627914 h 1825153"/>
                  <a:gd name="connsiteX18" fmla="*/ 786655 w 1807074"/>
                  <a:gd name="connsiteY18" fmla="*/ 608519 h 1825153"/>
                  <a:gd name="connsiteX19" fmla="*/ 825445 w 1807074"/>
                  <a:gd name="connsiteY19" fmla="*/ 744284 h 1825153"/>
                  <a:gd name="connsiteX20" fmla="*/ 752713 w 1807074"/>
                  <a:gd name="connsiteY20" fmla="*/ 763679 h 1825153"/>
                  <a:gd name="connsiteX21" fmla="*/ 781806 w 1807074"/>
                  <a:gd name="connsiteY21" fmla="*/ 850957 h 1825153"/>
                  <a:gd name="connsiteX22" fmla="*/ 898176 w 1807074"/>
                  <a:gd name="connsiteY22" fmla="*/ 923690 h 1825153"/>
                  <a:gd name="connsiteX23" fmla="*/ 912722 w 1807074"/>
                  <a:gd name="connsiteY23" fmla="*/ 967327 h 1825153"/>
                  <a:gd name="connsiteX24" fmla="*/ 985453 w 1807074"/>
                  <a:gd name="connsiteY24" fmla="*/ 1020665 h 1825153"/>
                  <a:gd name="connsiteX25" fmla="*/ 1072731 w 1807074"/>
                  <a:gd name="connsiteY25" fmla="*/ 1093395 h 1825153"/>
                  <a:gd name="connsiteX26" fmla="*/ 1140614 w 1807074"/>
                  <a:gd name="connsiteY26" fmla="*/ 1112790 h 1825153"/>
                  <a:gd name="connsiteX27" fmla="*/ 1164857 w 1807074"/>
                  <a:gd name="connsiteY27" fmla="*/ 1122487 h 1825153"/>
                  <a:gd name="connsiteX28" fmla="*/ 1160009 w 1807074"/>
                  <a:gd name="connsiteY28" fmla="*/ 1156430 h 1825153"/>
                  <a:gd name="connsiteX29" fmla="*/ 1396180 w 1807074"/>
                  <a:gd name="connsiteY29" fmla="*/ 1191418 h 1825153"/>
                  <a:gd name="connsiteX30" fmla="*/ 1381597 w 1807074"/>
                  <a:gd name="connsiteY30" fmla="*/ 1254615 h 1825153"/>
                  <a:gd name="connsiteX31" fmla="*/ 1287046 w 1807074"/>
                  <a:gd name="connsiteY31" fmla="*/ 1312800 h 1825153"/>
                  <a:gd name="connsiteX32" fmla="*/ 1287046 w 1807074"/>
                  <a:gd name="connsiteY32" fmla="*/ 1345530 h 1825153"/>
                  <a:gd name="connsiteX33" fmla="*/ 1359777 w 1807074"/>
                  <a:gd name="connsiteY33" fmla="*/ 1469173 h 1825153"/>
                  <a:gd name="connsiteX34" fmla="*/ 1414325 w 1807074"/>
                  <a:gd name="connsiteY34" fmla="*/ 1472811 h 1825153"/>
                  <a:gd name="connsiteX35" fmla="*/ 1461601 w 1807074"/>
                  <a:gd name="connsiteY35" fmla="*/ 1429170 h 1825153"/>
                  <a:gd name="connsiteX36" fmla="*/ 1636156 w 1807074"/>
                  <a:gd name="connsiteY36" fmla="*/ 1403716 h 1825153"/>
                  <a:gd name="connsiteX37" fmla="*/ 1690704 w 1807074"/>
                  <a:gd name="connsiteY37" fmla="*/ 1461901 h 1825153"/>
                  <a:gd name="connsiteX38" fmla="*/ 1792528 w 1807074"/>
                  <a:gd name="connsiteY38" fmla="*/ 1672821 h 1825153"/>
                  <a:gd name="connsiteX39" fmla="*/ 1785255 w 1807074"/>
                  <a:gd name="connsiteY39" fmla="*/ 1749192 h 1825153"/>
                  <a:gd name="connsiteX40" fmla="*/ 1807074 w 1807074"/>
                  <a:gd name="connsiteY40" fmla="*/ 1781919 h 1825153"/>
                  <a:gd name="connsiteX41" fmla="*/ 1773104 w 1807074"/>
                  <a:gd name="connsiteY41" fmla="*/ 1825153 h 1825153"/>
                  <a:gd name="connsiteX42" fmla="*/ 1612616 w 1807074"/>
                  <a:gd name="connsiteY42" fmla="*/ 1825153 h 1825153"/>
                  <a:gd name="connsiteX0" fmla="*/ 0 w 1807074"/>
                  <a:gd name="connsiteY0" fmla="*/ 50308 h 1825153"/>
                  <a:gd name="connsiteX1" fmla="*/ 43341 w 1807074"/>
                  <a:gd name="connsiteY1" fmla="*/ 43638 h 1825153"/>
                  <a:gd name="connsiteX2" fmla="*/ 94253 w 1807074"/>
                  <a:gd name="connsiteY2" fmla="*/ 50913 h 1825153"/>
                  <a:gd name="connsiteX3" fmla="*/ 152438 w 1807074"/>
                  <a:gd name="connsiteY3" fmla="*/ 0 h 1825153"/>
                  <a:gd name="connsiteX4" fmla="*/ 152438 w 1807074"/>
                  <a:gd name="connsiteY4" fmla="*/ 65458 h 1825153"/>
                  <a:gd name="connsiteX5" fmla="*/ 196077 w 1807074"/>
                  <a:gd name="connsiteY5" fmla="*/ 80003 h 1825153"/>
                  <a:gd name="connsiteX6" fmla="*/ 232442 w 1807074"/>
                  <a:gd name="connsiteY6" fmla="*/ 80003 h 1825153"/>
                  <a:gd name="connsiteX7" fmla="*/ 246988 w 1807074"/>
                  <a:gd name="connsiteY7" fmla="*/ 94550 h 1825153"/>
                  <a:gd name="connsiteX8" fmla="*/ 319720 w 1807074"/>
                  <a:gd name="connsiteY8" fmla="*/ 43638 h 1825153"/>
                  <a:gd name="connsiteX9" fmla="*/ 377905 w 1807074"/>
                  <a:gd name="connsiteY9" fmla="*/ 61823 h 1825153"/>
                  <a:gd name="connsiteX10" fmla="*/ 421544 w 1807074"/>
                  <a:gd name="connsiteY10" fmla="*/ 65458 h 1825153"/>
                  <a:gd name="connsiteX11" fmla="*/ 428817 w 1807074"/>
                  <a:gd name="connsiteY11" fmla="*/ 123643 h 1825153"/>
                  <a:gd name="connsiteX12" fmla="*/ 431726 w 1807074"/>
                  <a:gd name="connsiteY12" fmla="*/ 134449 h 1825153"/>
                  <a:gd name="connsiteX13" fmla="*/ 369662 w 1807074"/>
                  <a:gd name="connsiteY13" fmla="*/ 249711 h 1825153"/>
                  <a:gd name="connsiteX14" fmla="*/ 490881 w 1807074"/>
                  <a:gd name="connsiteY14" fmla="*/ 395173 h 1825153"/>
                  <a:gd name="connsiteX15" fmla="*/ 486032 w 1807074"/>
                  <a:gd name="connsiteY15" fmla="*/ 555184 h 1825153"/>
                  <a:gd name="connsiteX16" fmla="*/ 558763 w 1807074"/>
                  <a:gd name="connsiteY16" fmla="*/ 593974 h 1825153"/>
                  <a:gd name="connsiteX17" fmla="*/ 675133 w 1807074"/>
                  <a:gd name="connsiteY17" fmla="*/ 627914 h 1825153"/>
                  <a:gd name="connsiteX18" fmla="*/ 786655 w 1807074"/>
                  <a:gd name="connsiteY18" fmla="*/ 608519 h 1825153"/>
                  <a:gd name="connsiteX19" fmla="*/ 825445 w 1807074"/>
                  <a:gd name="connsiteY19" fmla="*/ 744284 h 1825153"/>
                  <a:gd name="connsiteX20" fmla="*/ 752713 w 1807074"/>
                  <a:gd name="connsiteY20" fmla="*/ 763679 h 1825153"/>
                  <a:gd name="connsiteX21" fmla="*/ 781806 w 1807074"/>
                  <a:gd name="connsiteY21" fmla="*/ 850957 h 1825153"/>
                  <a:gd name="connsiteX22" fmla="*/ 898176 w 1807074"/>
                  <a:gd name="connsiteY22" fmla="*/ 923690 h 1825153"/>
                  <a:gd name="connsiteX23" fmla="*/ 912722 w 1807074"/>
                  <a:gd name="connsiteY23" fmla="*/ 967327 h 1825153"/>
                  <a:gd name="connsiteX24" fmla="*/ 985453 w 1807074"/>
                  <a:gd name="connsiteY24" fmla="*/ 1020665 h 1825153"/>
                  <a:gd name="connsiteX25" fmla="*/ 1072731 w 1807074"/>
                  <a:gd name="connsiteY25" fmla="*/ 1093395 h 1825153"/>
                  <a:gd name="connsiteX26" fmla="*/ 1140614 w 1807074"/>
                  <a:gd name="connsiteY26" fmla="*/ 1112790 h 1825153"/>
                  <a:gd name="connsiteX27" fmla="*/ 1164857 w 1807074"/>
                  <a:gd name="connsiteY27" fmla="*/ 1122487 h 1825153"/>
                  <a:gd name="connsiteX28" fmla="*/ 1160009 w 1807074"/>
                  <a:gd name="connsiteY28" fmla="*/ 1156430 h 1825153"/>
                  <a:gd name="connsiteX29" fmla="*/ 1396180 w 1807074"/>
                  <a:gd name="connsiteY29" fmla="*/ 1191418 h 1825153"/>
                  <a:gd name="connsiteX30" fmla="*/ 1381597 w 1807074"/>
                  <a:gd name="connsiteY30" fmla="*/ 1254615 h 1825153"/>
                  <a:gd name="connsiteX31" fmla="*/ 1287046 w 1807074"/>
                  <a:gd name="connsiteY31" fmla="*/ 1312800 h 1825153"/>
                  <a:gd name="connsiteX32" fmla="*/ 1287046 w 1807074"/>
                  <a:gd name="connsiteY32" fmla="*/ 1345530 h 1825153"/>
                  <a:gd name="connsiteX33" fmla="*/ 1359777 w 1807074"/>
                  <a:gd name="connsiteY33" fmla="*/ 1469173 h 1825153"/>
                  <a:gd name="connsiteX34" fmla="*/ 1414325 w 1807074"/>
                  <a:gd name="connsiteY34" fmla="*/ 1472811 h 1825153"/>
                  <a:gd name="connsiteX35" fmla="*/ 1461601 w 1807074"/>
                  <a:gd name="connsiteY35" fmla="*/ 1429170 h 1825153"/>
                  <a:gd name="connsiteX36" fmla="*/ 1636156 w 1807074"/>
                  <a:gd name="connsiteY36" fmla="*/ 1403716 h 1825153"/>
                  <a:gd name="connsiteX37" fmla="*/ 1690704 w 1807074"/>
                  <a:gd name="connsiteY37" fmla="*/ 1461901 h 1825153"/>
                  <a:gd name="connsiteX38" fmla="*/ 1792528 w 1807074"/>
                  <a:gd name="connsiteY38" fmla="*/ 1672821 h 1825153"/>
                  <a:gd name="connsiteX39" fmla="*/ 1785255 w 1807074"/>
                  <a:gd name="connsiteY39" fmla="*/ 1749192 h 1825153"/>
                  <a:gd name="connsiteX40" fmla="*/ 1807074 w 1807074"/>
                  <a:gd name="connsiteY40" fmla="*/ 1781919 h 1825153"/>
                  <a:gd name="connsiteX41" fmla="*/ 1773104 w 1807074"/>
                  <a:gd name="connsiteY41" fmla="*/ 1825153 h 182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807074" h="1825153">
                    <a:moveTo>
                      <a:pt x="0" y="50308"/>
                    </a:moveTo>
                    <a:lnTo>
                      <a:pt x="43341" y="43638"/>
                    </a:lnTo>
                    <a:lnTo>
                      <a:pt x="94253" y="50913"/>
                    </a:lnTo>
                    <a:lnTo>
                      <a:pt x="152438" y="0"/>
                    </a:lnTo>
                    <a:lnTo>
                      <a:pt x="152438" y="65458"/>
                    </a:lnTo>
                    <a:lnTo>
                      <a:pt x="196077" y="80003"/>
                    </a:lnTo>
                    <a:lnTo>
                      <a:pt x="232442" y="80003"/>
                    </a:lnTo>
                    <a:lnTo>
                      <a:pt x="246988" y="94550"/>
                    </a:lnTo>
                    <a:lnTo>
                      <a:pt x="319720" y="43638"/>
                    </a:lnTo>
                    <a:lnTo>
                      <a:pt x="377905" y="61823"/>
                    </a:lnTo>
                    <a:lnTo>
                      <a:pt x="421544" y="65458"/>
                    </a:lnTo>
                    <a:lnTo>
                      <a:pt x="428817" y="123643"/>
                    </a:lnTo>
                    <a:lnTo>
                      <a:pt x="431726" y="134449"/>
                    </a:lnTo>
                    <a:lnTo>
                      <a:pt x="369662" y="249711"/>
                    </a:lnTo>
                    <a:lnTo>
                      <a:pt x="490881" y="395173"/>
                    </a:lnTo>
                    <a:lnTo>
                      <a:pt x="486032" y="555184"/>
                    </a:lnTo>
                    <a:lnTo>
                      <a:pt x="558763" y="593974"/>
                    </a:lnTo>
                    <a:lnTo>
                      <a:pt x="675133" y="627914"/>
                    </a:lnTo>
                    <a:lnTo>
                      <a:pt x="786655" y="608519"/>
                    </a:lnTo>
                    <a:lnTo>
                      <a:pt x="825445" y="744284"/>
                    </a:lnTo>
                    <a:lnTo>
                      <a:pt x="752713" y="763679"/>
                    </a:lnTo>
                    <a:lnTo>
                      <a:pt x="781806" y="850957"/>
                    </a:lnTo>
                    <a:lnTo>
                      <a:pt x="898176" y="923690"/>
                    </a:lnTo>
                    <a:lnTo>
                      <a:pt x="912722" y="967327"/>
                    </a:lnTo>
                    <a:lnTo>
                      <a:pt x="985453" y="1020665"/>
                    </a:lnTo>
                    <a:lnTo>
                      <a:pt x="1072731" y="1093395"/>
                    </a:lnTo>
                    <a:lnTo>
                      <a:pt x="1140614" y="1112790"/>
                    </a:lnTo>
                    <a:lnTo>
                      <a:pt x="1164857" y="1122487"/>
                    </a:lnTo>
                    <a:lnTo>
                      <a:pt x="1160009" y="1156430"/>
                    </a:lnTo>
                    <a:lnTo>
                      <a:pt x="1396180" y="1191418"/>
                    </a:lnTo>
                    <a:lnTo>
                      <a:pt x="1381597" y="1254615"/>
                    </a:lnTo>
                    <a:lnTo>
                      <a:pt x="1287046" y="1312800"/>
                    </a:lnTo>
                    <a:lnTo>
                      <a:pt x="1287046" y="1345530"/>
                    </a:lnTo>
                    <a:lnTo>
                      <a:pt x="1359777" y="1469173"/>
                    </a:lnTo>
                    <a:lnTo>
                      <a:pt x="1414325" y="1472811"/>
                    </a:lnTo>
                    <a:lnTo>
                      <a:pt x="1461601" y="1429170"/>
                    </a:lnTo>
                    <a:lnTo>
                      <a:pt x="1636156" y="1403716"/>
                    </a:lnTo>
                    <a:lnTo>
                      <a:pt x="1690704" y="1461901"/>
                    </a:lnTo>
                    <a:lnTo>
                      <a:pt x="1792528" y="1672821"/>
                    </a:lnTo>
                    <a:lnTo>
                      <a:pt x="1785255" y="1749192"/>
                    </a:lnTo>
                    <a:lnTo>
                      <a:pt x="1807074" y="1781919"/>
                    </a:lnTo>
                    <a:lnTo>
                      <a:pt x="1773104" y="1825153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2F666308-7481-8500-EE37-12B21983087D}"/>
                </a:ext>
              </a:extLst>
            </p:cNvPr>
            <p:cNvGrpSpPr/>
            <p:nvPr/>
          </p:nvGrpSpPr>
          <p:grpSpPr>
            <a:xfrm>
              <a:off x="4482025" y="4070889"/>
              <a:ext cx="1591647" cy="1978087"/>
              <a:chOff x="1507329" y="1541853"/>
              <a:chExt cx="814485" cy="1012236"/>
            </a:xfrm>
          </p:grpSpPr>
          <p:sp>
            <p:nvSpPr>
              <p:cNvPr id="627" name="正方形/長方形 626">
                <a:extLst>
                  <a:ext uri="{FF2B5EF4-FFF2-40B4-BE49-F238E27FC236}">
                    <a16:creationId xmlns:a16="http://schemas.microsoft.com/office/drawing/2014/main" id="{7289C2AA-61B1-562E-EA22-6FC795E81274}"/>
                  </a:ext>
                </a:extLst>
              </p:cNvPr>
              <p:cNvSpPr/>
              <p:nvPr/>
            </p:nvSpPr>
            <p:spPr>
              <a:xfrm>
                <a:off x="2157755" y="1541853"/>
                <a:ext cx="164059" cy="944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F51E11CB-EDA9-B726-3E33-2F99AC2B1CE1}"/>
                  </a:ext>
                </a:extLst>
              </p:cNvPr>
              <p:cNvSpPr/>
              <p:nvPr/>
            </p:nvSpPr>
            <p:spPr>
              <a:xfrm>
                <a:off x="1536859" y="1884532"/>
                <a:ext cx="269058" cy="157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C8AC1787-A22E-D18F-6F0E-9CDDD51A6725}"/>
                  </a:ext>
                </a:extLst>
              </p:cNvPr>
              <p:cNvSpPr/>
              <p:nvPr/>
            </p:nvSpPr>
            <p:spPr>
              <a:xfrm>
                <a:off x="1507329" y="2459591"/>
                <a:ext cx="164059" cy="944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E07FF7CF-DD48-E7A4-91CF-7F0D99B406F0}"/>
              </a:ext>
            </a:extLst>
          </p:cNvPr>
          <p:cNvGrpSpPr/>
          <p:nvPr/>
        </p:nvGrpSpPr>
        <p:grpSpPr>
          <a:xfrm>
            <a:off x="6564629" y="3749040"/>
            <a:ext cx="2698750" cy="2707237"/>
            <a:chOff x="6564629" y="3749040"/>
            <a:chExt cx="2698750" cy="2707237"/>
          </a:xfrm>
        </p:grpSpPr>
        <p:grpSp>
          <p:nvGrpSpPr>
            <p:cNvPr id="630" name="グループ化 629">
              <a:extLst>
                <a:ext uri="{FF2B5EF4-FFF2-40B4-BE49-F238E27FC236}">
                  <a16:creationId xmlns:a16="http://schemas.microsoft.com/office/drawing/2014/main" id="{FC60E9A6-11B4-8A77-C726-5E1968797B94}"/>
                </a:ext>
              </a:extLst>
            </p:cNvPr>
            <p:cNvGrpSpPr/>
            <p:nvPr/>
          </p:nvGrpSpPr>
          <p:grpSpPr>
            <a:xfrm>
              <a:off x="6564629" y="3749040"/>
              <a:ext cx="2698750" cy="2707237"/>
              <a:chOff x="659129" y="3749040"/>
              <a:chExt cx="2698750" cy="2707237"/>
            </a:xfrm>
          </p:grpSpPr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D10535F2-8D8F-ED08-FCC3-FE9FCB3CBA6D}"/>
                  </a:ext>
                </a:extLst>
              </p:cNvPr>
              <p:cNvSpPr/>
              <p:nvPr/>
            </p:nvSpPr>
            <p:spPr>
              <a:xfrm>
                <a:off x="1670524" y="3749040"/>
                <a:ext cx="1687355" cy="1942507"/>
              </a:xfrm>
              <a:custGeom>
                <a:avLst/>
                <a:gdLst>
                  <a:gd name="connsiteX0" fmla="*/ 862635 w 1687355"/>
                  <a:gd name="connsiteY0" fmla="*/ 0 h 1942507"/>
                  <a:gd name="connsiteX1" fmla="*/ 1687355 w 1687355"/>
                  <a:gd name="connsiteY1" fmla="*/ 0 h 1942507"/>
                  <a:gd name="connsiteX2" fmla="*/ 1687355 w 1687355"/>
                  <a:gd name="connsiteY2" fmla="*/ 1579061 h 1942507"/>
                  <a:gd name="connsiteX3" fmla="*/ 1623362 w 1687355"/>
                  <a:gd name="connsiteY3" fmla="*/ 1500301 h 1942507"/>
                  <a:gd name="connsiteX4" fmla="*/ 1547722 w 1687355"/>
                  <a:gd name="connsiteY4" fmla="*/ 1529393 h 1942507"/>
                  <a:gd name="connsiteX5" fmla="*/ 1501174 w 1687355"/>
                  <a:gd name="connsiteY5" fmla="*/ 1494482 h 1942507"/>
                  <a:gd name="connsiteX6" fmla="*/ 1448807 w 1687355"/>
                  <a:gd name="connsiteY6" fmla="*/ 1628308 h 1942507"/>
                  <a:gd name="connsiteX7" fmla="*/ 1274252 w 1687355"/>
                  <a:gd name="connsiteY7" fmla="*/ 1634126 h 1942507"/>
                  <a:gd name="connsiteX8" fmla="*/ 1227704 w 1687355"/>
                  <a:gd name="connsiteY8" fmla="*/ 1680674 h 1942507"/>
                  <a:gd name="connsiteX9" fmla="*/ 1245160 w 1687355"/>
                  <a:gd name="connsiteY9" fmla="*/ 1727223 h 1942507"/>
                  <a:gd name="connsiteX10" fmla="*/ 1076423 w 1687355"/>
                  <a:gd name="connsiteY10" fmla="*/ 1791226 h 1942507"/>
                  <a:gd name="connsiteX11" fmla="*/ 1093879 w 1687355"/>
                  <a:gd name="connsiteY11" fmla="*/ 1907596 h 1942507"/>
                  <a:gd name="connsiteX12" fmla="*/ 1058968 w 1687355"/>
                  <a:gd name="connsiteY12" fmla="*/ 1942507 h 1942507"/>
                  <a:gd name="connsiteX13" fmla="*/ 861139 w 1687355"/>
                  <a:gd name="connsiteY13" fmla="*/ 1936689 h 1942507"/>
                  <a:gd name="connsiteX14" fmla="*/ 907687 w 1687355"/>
                  <a:gd name="connsiteY14" fmla="*/ 1802863 h 1942507"/>
                  <a:gd name="connsiteX15" fmla="*/ 884413 w 1687355"/>
                  <a:gd name="connsiteY15" fmla="*/ 1744678 h 1942507"/>
                  <a:gd name="connsiteX16" fmla="*/ 820409 w 1687355"/>
                  <a:gd name="connsiteY16" fmla="*/ 1669037 h 1942507"/>
                  <a:gd name="connsiteX17" fmla="*/ 756405 w 1687355"/>
                  <a:gd name="connsiteY17" fmla="*/ 1564304 h 1942507"/>
                  <a:gd name="connsiteX18" fmla="*/ 698220 w 1687355"/>
                  <a:gd name="connsiteY18" fmla="*/ 1372294 h 1942507"/>
                  <a:gd name="connsiteX19" fmla="*/ 773861 w 1687355"/>
                  <a:gd name="connsiteY19" fmla="*/ 1337383 h 1942507"/>
                  <a:gd name="connsiteX20" fmla="*/ 791317 w 1687355"/>
                  <a:gd name="connsiteY20" fmla="*/ 1285016 h 1942507"/>
                  <a:gd name="connsiteX21" fmla="*/ 820409 w 1687355"/>
                  <a:gd name="connsiteY21" fmla="*/ 1238468 h 1942507"/>
                  <a:gd name="connsiteX22" fmla="*/ 878594 w 1687355"/>
                  <a:gd name="connsiteY22" fmla="*/ 1215194 h 1942507"/>
                  <a:gd name="connsiteX23" fmla="*/ 907687 w 1687355"/>
                  <a:gd name="connsiteY23" fmla="*/ 1186102 h 1942507"/>
                  <a:gd name="connsiteX24" fmla="*/ 919324 w 1687355"/>
                  <a:gd name="connsiteY24" fmla="*/ 1127917 h 1942507"/>
                  <a:gd name="connsiteX25" fmla="*/ 977509 w 1687355"/>
                  <a:gd name="connsiteY25" fmla="*/ 1122098 h 1942507"/>
                  <a:gd name="connsiteX26" fmla="*/ 1006601 w 1687355"/>
                  <a:gd name="connsiteY26" fmla="*/ 1069732 h 1942507"/>
                  <a:gd name="connsiteX27" fmla="*/ 1047331 w 1687355"/>
                  <a:gd name="connsiteY27" fmla="*/ 1063913 h 1942507"/>
                  <a:gd name="connsiteX28" fmla="*/ 1047331 w 1687355"/>
                  <a:gd name="connsiteY28" fmla="*/ 1011547 h 1942507"/>
                  <a:gd name="connsiteX29" fmla="*/ 1093879 w 1687355"/>
                  <a:gd name="connsiteY29" fmla="*/ 1011547 h 1942507"/>
                  <a:gd name="connsiteX30" fmla="*/ 1140427 w 1687355"/>
                  <a:gd name="connsiteY30" fmla="*/ 970817 h 1942507"/>
                  <a:gd name="connsiteX31" fmla="*/ 1175338 w 1687355"/>
                  <a:gd name="connsiteY31" fmla="*/ 889358 h 1942507"/>
                  <a:gd name="connsiteX32" fmla="*/ 1169519 w 1687355"/>
                  <a:gd name="connsiteY32" fmla="*/ 749714 h 1942507"/>
                  <a:gd name="connsiteX33" fmla="*/ 1122971 w 1687355"/>
                  <a:gd name="connsiteY33" fmla="*/ 691529 h 1942507"/>
                  <a:gd name="connsiteX34" fmla="*/ 1018238 w 1687355"/>
                  <a:gd name="connsiteY34" fmla="*/ 720622 h 1942507"/>
                  <a:gd name="connsiteX35" fmla="*/ 919324 w 1687355"/>
                  <a:gd name="connsiteY35" fmla="*/ 825355 h 1942507"/>
                  <a:gd name="connsiteX36" fmla="*/ 878594 w 1687355"/>
                  <a:gd name="connsiteY36" fmla="*/ 831173 h 1942507"/>
                  <a:gd name="connsiteX37" fmla="*/ 843683 w 1687355"/>
                  <a:gd name="connsiteY37" fmla="*/ 767170 h 1942507"/>
                  <a:gd name="connsiteX38" fmla="*/ 709857 w 1687355"/>
                  <a:gd name="connsiteY38" fmla="*/ 714803 h 1942507"/>
                  <a:gd name="connsiteX39" fmla="*/ 552758 w 1687355"/>
                  <a:gd name="connsiteY39" fmla="*/ 621707 h 1942507"/>
                  <a:gd name="connsiteX40" fmla="*/ 494573 w 1687355"/>
                  <a:gd name="connsiteY40" fmla="*/ 627525 h 1942507"/>
                  <a:gd name="connsiteX41" fmla="*/ 389840 w 1687355"/>
                  <a:gd name="connsiteY41" fmla="*/ 610070 h 1942507"/>
                  <a:gd name="connsiteX42" fmla="*/ 349110 w 1687355"/>
                  <a:gd name="connsiteY42" fmla="*/ 639162 h 1942507"/>
                  <a:gd name="connsiteX43" fmla="*/ 250196 w 1687355"/>
                  <a:gd name="connsiteY43" fmla="*/ 610070 h 1942507"/>
                  <a:gd name="connsiteX44" fmla="*/ 174555 w 1687355"/>
                  <a:gd name="connsiteY44" fmla="*/ 627525 h 1942507"/>
                  <a:gd name="connsiteX45" fmla="*/ 145463 w 1687355"/>
                  <a:gd name="connsiteY45" fmla="*/ 650799 h 1942507"/>
                  <a:gd name="connsiteX46" fmla="*/ 0 w 1687355"/>
                  <a:gd name="connsiteY46" fmla="*/ 639162 h 1942507"/>
                  <a:gd name="connsiteX47" fmla="*/ 23274 w 1687355"/>
                  <a:gd name="connsiteY47" fmla="*/ 580977 h 1942507"/>
                  <a:gd name="connsiteX48" fmla="*/ 87278 w 1687355"/>
                  <a:gd name="connsiteY48" fmla="*/ 540248 h 1942507"/>
                  <a:gd name="connsiteX49" fmla="*/ 174555 w 1687355"/>
                  <a:gd name="connsiteY49" fmla="*/ 540248 h 1942507"/>
                  <a:gd name="connsiteX50" fmla="*/ 209466 w 1687355"/>
                  <a:gd name="connsiteY50" fmla="*/ 511155 h 1942507"/>
                  <a:gd name="connsiteX51" fmla="*/ 261833 w 1687355"/>
                  <a:gd name="connsiteY51" fmla="*/ 482063 h 1942507"/>
                  <a:gd name="connsiteX52" fmla="*/ 285107 w 1687355"/>
                  <a:gd name="connsiteY52" fmla="*/ 412241 h 1942507"/>
                  <a:gd name="connsiteX53" fmla="*/ 232740 w 1687355"/>
                  <a:gd name="connsiteY53" fmla="*/ 406422 h 1942507"/>
                  <a:gd name="connsiteX54" fmla="*/ 221103 w 1687355"/>
                  <a:gd name="connsiteY54" fmla="*/ 377330 h 1942507"/>
                  <a:gd name="connsiteX55" fmla="*/ 192011 w 1687355"/>
                  <a:gd name="connsiteY55" fmla="*/ 348237 h 1942507"/>
                  <a:gd name="connsiteX56" fmla="*/ 145463 w 1687355"/>
                  <a:gd name="connsiteY56" fmla="*/ 359874 h 1942507"/>
                  <a:gd name="connsiteX57" fmla="*/ 128007 w 1687355"/>
                  <a:gd name="connsiteY57" fmla="*/ 324963 h 1942507"/>
                  <a:gd name="connsiteX58" fmla="*/ 180374 w 1687355"/>
                  <a:gd name="connsiteY58" fmla="*/ 284234 h 1942507"/>
                  <a:gd name="connsiteX59" fmla="*/ 256014 w 1687355"/>
                  <a:gd name="connsiteY59" fmla="*/ 278415 h 1942507"/>
                  <a:gd name="connsiteX60" fmla="*/ 279288 w 1687355"/>
                  <a:gd name="connsiteY60" fmla="*/ 208593 h 1942507"/>
                  <a:gd name="connsiteX61" fmla="*/ 343292 w 1687355"/>
                  <a:gd name="connsiteY61" fmla="*/ 162045 h 1942507"/>
                  <a:gd name="connsiteX62" fmla="*/ 389840 w 1687355"/>
                  <a:gd name="connsiteY62" fmla="*/ 92223 h 1942507"/>
                  <a:gd name="connsiteX63" fmla="*/ 453843 w 1687355"/>
                  <a:gd name="connsiteY63" fmla="*/ 127134 h 1942507"/>
                  <a:gd name="connsiteX64" fmla="*/ 442206 w 1687355"/>
                  <a:gd name="connsiteY64" fmla="*/ 214412 h 1942507"/>
                  <a:gd name="connsiteX65" fmla="*/ 512028 w 1687355"/>
                  <a:gd name="connsiteY65" fmla="*/ 237686 h 1942507"/>
                  <a:gd name="connsiteX66" fmla="*/ 500391 w 1687355"/>
                  <a:gd name="connsiteY66" fmla="*/ 319145 h 1942507"/>
                  <a:gd name="connsiteX67" fmla="*/ 599306 w 1687355"/>
                  <a:gd name="connsiteY67" fmla="*/ 348237 h 1942507"/>
                  <a:gd name="connsiteX68" fmla="*/ 634217 w 1687355"/>
                  <a:gd name="connsiteY68" fmla="*/ 295871 h 1942507"/>
                  <a:gd name="connsiteX69" fmla="*/ 733131 w 1687355"/>
                  <a:gd name="connsiteY69" fmla="*/ 284234 h 1942507"/>
                  <a:gd name="connsiteX70" fmla="*/ 802954 w 1687355"/>
                  <a:gd name="connsiteY70" fmla="*/ 290052 h 1942507"/>
                  <a:gd name="connsiteX71" fmla="*/ 802954 w 1687355"/>
                  <a:gd name="connsiteY71" fmla="*/ 243504 h 1942507"/>
                  <a:gd name="connsiteX72" fmla="*/ 837865 w 1687355"/>
                  <a:gd name="connsiteY72" fmla="*/ 220230 h 1942507"/>
                  <a:gd name="connsiteX73" fmla="*/ 832046 w 1687355"/>
                  <a:gd name="connsiteY73" fmla="*/ 162045 h 1942507"/>
                  <a:gd name="connsiteX74" fmla="*/ 866957 w 1687355"/>
                  <a:gd name="connsiteY74" fmla="*/ 115497 h 1942507"/>
                  <a:gd name="connsiteX75" fmla="*/ 849502 w 1687355"/>
                  <a:gd name="connsiteY75" fmla="*/ 68949 h 194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1687355" h="1942507">
                    <a:moveTo>
                      <a:pt x="862635" y="0"/>
                    </a:moveTo>
                    <a:lnTo>
                      <a:pt x="1687355" y="0"/>
                    </a:lnTo>
                    <a:lnTo>
                      <a:pt x="1687355" y="1579061"/>
                    </a:lnTo>
                    <a:lnTo>
                      <a:pt x="1623362" y="1500301"/>
                    </a:lnTo>
                    <a:lnTo>
                      <a:pt x="1547722" y="1529393"/>
                    </a:lnTo>
                    <a:lnTo>
                      <a:pt x="1501174" y="1494482"/>
                    </a:lnTo>
                    <a:lnTo>
                      <a:pt x="1448807" y="1628308"/>
                    </a:lnTo>
                    <a:lnTo>
                      <a:pt x="1274252" y="1634126"/>
                    </a:lnTo>
                    <a:lnTo>
                      <a:pt x="1227704" y="1680674"/>
                    </a:lnTo>
                    <a:lnTo>
                      <a:pt x="1245160" y="1727223"/>
                    </a:lnTo>
                    <a:lnTo>
                      <a:pt x="1076423" y="1791226"/>
                    </a:lnTo>
                    <a:lnTo>
                      <a:pt x="1093879" y="1907596"/>
                    </a:lnTo>
                    <a:lnTo>
                      <a:pt x="1058968" y="1942507"/>
                    </a:lnTo>
                    <a:lnTo>
                      <a:pt x="861139" y="1936689"/>
                    </a:lnTo>
                    <a:lnTo>
                      <a:pt x="907687" y="1802863"/>
                    </a:lnTo>
                    <a:lnTo>
                      <a:pt x="884413" y="1744678"/>
                    </a:lnTo>
                    <a:lnTo>
                      <a:pt x="820409" y="1669037"/>
                    </a:lnTo>
                    <a:lnTo>
                      <a:pt x="756405" y="1564304"/>
                    </a:lnTo>
                    <a:lnTo>
                      <a:pt x="698220" y="1372294"/>
                    </a:lnTo>
                    <a:lnTo>
                      <a:pt x="773861" y="1337383"/>
                    </a:lnTo>
                    <a:lnTo>
                      <a:pt x="791317" y="1285016"/>
                    </a:lnTo>
                    <a:lnTo>
                      <a:pt x="820409" y="1238468"/>
                    </a:lnTo>
                    <a:lnTo>
                      <a:pt x="878594" y="1215194"/>
                    </a:lnTo>
                    <a:lnTo>
                      <a:pt x="907687" y="1186102"/>
                    </a:lnTo>
                    <a:lnTo>
                      <a:pt x="919324" y="1127917"/>
                    </a:lnTo>
                    <a:lnTo>
                      <a:pt x="977509" y="1122098"/>
                    </a:lnTo>
                    <a:lnTo>
                      <a:pt x="1006601" y="1069732"/>
                    </a:lnTo>
                    <a:lnTo>
                      <a:pt x="1047331" y="1063913"/>
                    </a:lnTo>
                    <a:lnTo>
                      <a:pt x="1047331" y="1011547"/>
                    </a:lnTo>
                    <a:lnTo>
                      <a:pt x="1093879" y="1011547"/>
                    </a:lnTo>
                    <a:lnTo>
                      <a:pt x="1140427" y="970817"/>
                    </a:lnTo>
                    <a:lnTo>
                      <a:pt x="1175338" y="889358"/>
                    </a:lnTo>
                    <a:lnTo>
                      <a:pt x="1169519" y="749714"/>
                    </a:lnTo>
                    <a:lnTo>
                      <a:pt x="1122971" y="691529"/>
                    </a:lnTo>
                    <a:lnTo>
                      <a:pt x="1018238" y="720622"/>
                    </a:lnTo>
                    <a:lnTo>
                      <a:pt x="919324" y="825355"/>
                    </a:lnTo>
                    <a:lnTo>
                      <a:pt x="878594" y="831173"/>
                    </a:lnTo>
                    <a:lnTo>
                      <a:pt x="843683" y="767170"/>
                    </a:lnTo>
                    <a:lnTo>
                      <a:pt x="709857" y="714803"/>
                    </a:lnTo>
                    <a:lnTo>
                      <a:pt x="552758" y="621707"/>
                    </a:lnTo>
                    <a:lnTo>
                      <a:pt x="494573" y="627525"/>
                    </a:lnTo>
                    <a:lnTo>
                      <a:pt x="389840" y="610070"/>
                    </a:lnTo>
                    <a:lnTo>
                      <a:pt x="349110" y="639162"/>
                    </a:lnTo>
                    <a:lnTo>
                      <a:pt x="250196" y="610070"/>
                    </a:lnTo>
                    <a:lnTo>
                      <a:pt x="174555" y="627525"/>
                    </a:lnTo>
                    <a:lnTo>
                      <a:pt x="145463" y="650799"/>
                    </a:lnTo>
                    <a:lnTo>
                      <a:pt x="0" y="639162"/>
                    </a:lnTo>
                    <a:lnTo>
                      <a:pt x="23274" y="580977"/>
                    </a:lnTo>
                    <a:lnTo>
                      <a:pt x="87278" y="540248"/>
                    </a:lnTo>
                    <a:lnTo>
                      <a:pt x="174555" y="540248"/>
                    </a:lnTo>
                    <a:lnTo>
                      <a:pt x="209466" y="511155"/>
                    </a:lnTo>
                    <a:lnTo>
                      <a:pt x="261833" y="482063"/>
                    </a:lnTo>
                    <a:lnTo>
                      <a:pt x="285107" y="412241"/>
                    </a:lnTo>
                    <a:lnTo>
                      <a:pt x="232740" y="406422"/>
                    </a:lnTo>
                    <a:lnTo>
                      <a:pt x="221103" y="377330"/>
                    </a:lnTo>
                    <a:lnTo>
                      <a:pt x="192011" y="348237"/>
                    </a:lnTo>
                    <a:lnTo>
                      <a:pt x="145463" y="359874"/>
                    </a:lnTo>
                    <a:lnTo>
                      <a:pt x="128007" y="324963"/>
                    </a:lnTo>
                    <a:lnTo>
                      <a:pt x="180374" y="284234"/>
                    </a:lnTo>
                    <a:lnTo>
                      <a:pt x="256014" y="278415"/>
                    </a:lnTo>
                    <a:lnTo>
                      <a:pt x="279288" y="208593"/>
                    </a:lnTo>
                    <a:lnTo>
                      <a:pt x="343292" y="162045"/>
                    </a:lnTo>
                    <a:lnTo>
                      <a:pt x="389840" y="92223"/>
                    </a:lnTo>
                    <a:lnTo>
                      <a:pt x="453843" y="127134"/>
                    </a:lnTo>
                    <a:lnTo>
                      <a:pt x="442206" y="214412"/>
                    </a:lnTo>
                    <a:lnTo>
                      <a:pt x="512028" y="237686"/>
                    </a:lnTo>
                    <a:lnTo>
                      <a:pt x="500391" y="319145"/>
                    </a:lnTo>
                    <a:lnTo>
                      <a:pt x="599306" y="348237"/>
                    </a:lnTo>
                    <a:lnTo>
                      <a:pt x="634217" y="295871"/>
                    </a:lnTo>
                    <a:lnTo>
                      <a:pt x="733131" y="284234"/>
                    </a:lnTo>
                    <a:lnTo>
                      <a:pt x="802954" y="290052"/>
                    </a:lnTo>
                    <a:lnTo>
                      <a:pt x="802954" y="243504"/>
                    </a:lnTo>
                    <a:lnTo>
                      <a:pt x="837865" y="220230"/>
                    </a:lnTo>
                    <a:lnTo>
                      <a:pt x="832046" y="162045"/>
                    </a:lnTo>
                    <a:lnTo>
                      <a:pt x="866957" y="115497"/>
                    </a:lnTo>
                    <a:lnTo>
                      <a:pt x="849502" y="6894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D8D11DCA-30A2-2DE4-A5A1-4E1AEFDAED6D}"/>
                  </a:ext>
                </a:extLst>
              </p:cNvPr>
              <p:cNvSpPr/>
              <p:nvPr/>
            </p:nvSpPr>
            <p:spPr>
              <a:xfrm>
                <a:off x="1023699" y="4163221"/>
                <a:ext cx="1822164" cy="1663123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8C2AAA40-C961-5AB5-461E-9D391D3B46E9}"/>
                  </a:ext>
                </a:extLst>
              </p:cNvPr>
              <p:cNvSpPr/>
              <p:nvPr/>
            </p:nvSpPr>
            <p:spPr>
              <a:xfrm>
                <a:off x="659130" y="4631124"/>
                <a:ext cx="1807074" cy="1825153"/>
              </a:xfrm>
              <a:custGeom>
                <a:avLst/>
                <a:gdLst>
                  <a:gd name="connsiteX0" fmla="*/ 152438 w 1807074"/>
                  <a:gd name="connsiteY0" fmla="*/ 0 h 1825153"/>
                  <a:gd name="connsiteX1" fmla="*/ 152438 w 1807074"/>
                  <a:gd name="connsiteY1" fmla="*/ 65458 h 1825153"/>
                  <a:gd name="connsiteX2" fmla="*/ 196077 w 1807074"/>
                  <a:gd name="connsiteY2" fmla="*/ 80003 h 1825153"/>
                  <a:gd name="connsiteX3" fmla="*/ 232442 w 1807074"/>
                  <a:gd name="connsiteY3" fmla="*/ 80003 h 1825153"/>
                  <a:gd name="connsiteX4" fmla="*/ 246988 w 1807074"/>
                  <a:gd name="connsiteY4" fmla="*/ 94550 h 1825153"/>
                  <a:gd name="connsiteX5" fmla="*/ 319720 w 1807074"/>
                  <a:gd name="connsiteY5" fmla="*/ 43638 h 1825153"/>
                  <a:gd name="connsiteX6" fmla="*/ 377905 w 1807074"/>
                  <a:gd name="connsiteY6" fmla="*/ 61823 h 1825153"/>
                  <a:gd name="connsiteX7" fmla="*/ 421544 w 1807074"/>
                  <a:gd name="connsiteY7" fmla="*/ 65458 h 1825153"/>
                  <a:gd name="connsiteX8" fmla="*/ 428817 w 1807074"/>
                  <a:gd name="connsiteY8" fmla="*/ 123643 h 1825153"/>
                  <a:gd name="connsiteX9" fmla="*/ 431726 w 1807074"/>
                  <a:gd name="connsiteY9" fmla="*/ 134449 h 1825153"/>
                  <a:gd name="connsiteX10" fmla="*/ 369662 w 1807074"/>
                  <a:gd name="connsiteY10" fmla="*/ 249711 h 1825153"/>
                  <a:gd name="connsiteX11" fmla="*/ 490881 w 1807074"/>
                  <a:gd name="connsiteY11" fmla="*/ 395173 h 1825153"/>
                  <a:gd name="connsiteX12" fmla="*/ 486032 w 1807074"/>
                  <a:gd name="connsiteY12" fmla="*/ 555184 h 1825153"/>
                  <a:gd name="connsiteX13" fmla="*/ 558763 w 1807074"/>
                  <a:gd name="connsiteY13" fmla="*/ 593974 h 1825153"/>
                  <a:gd name="connsiteX14" fmla="*/ 675133 w 1807074"/>
                  <a:gd name="connsiteY14" fmla="*/ 627914 h 1825153"/>
                  <a:gd name="connsiteX15" fmla="*/ 786655 w 1807074"/>
                  <a:gd name="connsiteY15" fmla="*/ 608519 h 1825153"/>
                  <a:gd name="connsiteX16" fmla="*/ 825445 w 1807074"/>
                  <a:gd name="connsiteY16" fmla="*/ 744284 h 1825153"/>
                  <a:gd name="connsiteX17" fmla="*/ 752713 w 1807074"/>
                  <a:gd name="connsiteY17" fmla="*/ 763679 h 1825153"/>
                  <a:gd name="connsiteX18" fmla="*/ 781806 w 1807074"/>
                  <a:gd name="connsiteY18" fmla="*/ 850957 h 1825153"/>
                  <a:gd name="connsiteX19" fmla="*/ 898176 w 1807074"/>
                  <a:gd name="connsiteY19" fmla="*/ 923690 h 1825153"/>
                  <a:gd name="connsiteX20" fmla="*/ 912722 w 1807074"/>
                  <a:gd name="connsiteY20" fmla="*/ 967327 h 1825153"/>
                  <a:gd name="connsiteX21" fmla="*/ 985453 w 1807074"/>
                  <a:gd name="connsiteY21" fmla="*/ 1020665 h 1825153"/>
                  <a:gd name="connsiteX22" fmla="*/ 1072731 w 1807074"/>
                  <a:gd name="connsiteY22" fmla="*/ 1093395 h 1825153"/>
                  <a:gd name="connsiteX23" fmla="*/ 1140614 w 1807074"/>
                  <a:gd name="connsiteY23" fmla="*/ 1112790 h 1825153"/>
                  <a:gd name="connsiteX24" fmla="*/ 1164857 w 1807074"/>
                  <a:gd name="connsiteY24" fmla="*/ 1122487 h 1825153"/>
                  <a:gd name="connsiteX25" fmla="*/ 1160009 w 1807074"/>
                  <a:gd name="connsiteY25" fmla="*/ 1156430 h 1825153"/>
                  <a:gd name="connsiteX26" fmla="*/ 1396180 w 1807074"/>
                  <a:gd name="connsiteY26" fmla="*/ 1191418 h 1825153"/>
                  <a:gd name="connsiteX27" fmla="*/ 1381597 w 1807074"/>
                  <a:gd name="connsiteY27" fmla="*/ 1254615 h 1825153"/>
                  <a:gd name="connsiteX28" fmla="*/ 1287046 w 1807074"/>
                  <a:gd name="connsiteY28" fmla="*/ 1312800 h 1825153"/>
                  <a:gd name="connsiteX29" fmla="*/ 1287046 w 1807074"/>
                  <a:gd name="connsiteY29" fmla="*/ 1345530 h 1825153"/>
                  <a:gd name="connsiteX30" fmla="*/ 1359777 w 1807074"/>
                  <a:gd name="connsiteY30" fmla="*/ 1469173 h 1825153"/>
                  <a:gd name="connsiteX31" fmla="*/ 1414325 w 1807074"/>
                  <a:gd name="connsiteY31" fmla="*/ 1472811 h 1825153"/>
                  <a:gd name="connsiteX32" fmla="*/ 1461601 w 1807074"/>
                  <a:gd name="connsiteY32" fmla="*/ 1429170 h 1825153"/>
                  <a:gd name="connsiteX33" fmla="*/ 1636156 w 1807074"/>
                  <a:gd name="connsiteY33" fmla="*/ 1403716 h 1825153"/>
                  <a:gd name="connsiteX34" fmla="*/ 1690704 w 1807074"/>
                  <a:gd name="connsiteY34" fmla="*/ 1461901 h 1825153"/>
                  <a:gd name="connsiteX35" fmla="*/ 1792528 w 1807074"/>
                  <a:gd name="connsiteY35" fmla="*/ 1672821 h 1825153"/>
                  <a:gd name="connsiteX36" fmla="*/ 1785255 w 1807074"/>
                  <a:gd name="connsiteY36" fmla="*/ 1749192 h 1825153"/>
                  <a:gd name="connsiteX37" fmla="*/ 1807074 w 1807074"/>
                  <a:gd name="connsiteY37" fmla="*/ 1781919 h 1825153"/>
                  <a:gd name="connsiteX38" fmla="*/ 1773104 w 1807074"/>
                  <a:gd name="connsiteY38" fmla="*/ 1825153 h 1825153"/>
                  <a:gd name="connsiteX39" fmla="*/ 1400632 w 1807074"/>
                  <a:gd name="connsiteY39" fmla="*/ 1825153 h 1825153"/>
                  <a:gd name="connsiteX40" fmla="*/ 1407052 w 1807074"/>
                  <a:gd name="connsiteY40" fmla="*/ 1767371 h 1825153"/>
                  <a:gd name="connsiteX41" fmla="*/ 1370686 w 1807074"/>
                  <a:gd name="connsiteY41" fmla="*/ 1749192 h 1825153"/>
                  <a:gd name="connsiteX42" fmla="*/ 1356140 w 1807074"/>
                  <a:gd name="connsiteY42" fmla="*/ 1709186 h 1825153"/>
                  <a:gd name="connsiteX43" fmla="*/ 1363413 w 1807074"/>
                  <a:gd name="connsiteY43" fmla="*/ 1680096 h 1825153"/>
                  <a:gd name="connsiteX44" fmla="*/ 1334321 w 1807074"/>
                  <a:gd name="connsiteY44" fmla="*/ 1636456 h 1825153"/>
                  <a:gd name="connsiteX45" fmla="*/ 1236134 w 1807074"/>
                  <a:gd name="connsiteY45" fmla="*/ 1654639 h 1825153"/>
                  <a:gd name="connsiteX46" fmla="*/ 1207041 w 1807074"/>
                  <a:gd name="connsiteY46" fmla="*/ 1669186 h 1825153"/>
                  <a:gd name="connsiteX47" fmla="*/ 1170676 w 1807074"/>
                  <a:gd name="connsiteY47" fmla="*/ 1636456 h 1825153"/>
                  <a:gd name="connsiteX48" fmla="*/ 1083398 w 1807074"/>
                  <a:gd name="connsiteY48" fmla="*/ 1643728 h 1825153"/>
                  <a:gd name="connsiteX49" fmla="*/ 1010667 w 1807074"/>
                  <a:gd name="connsiteY49" fmla="*/ 1723734 h 1825153"/>
                  <a:gd name="connsiteX50" fmla="*/ 879751 w 1807074"/>
                  <a:gd name="connsiteY50" fmla="*/ 1749192 h 1825153"/>
                  <a:gd name="connsiteX51" fmla="*/ 868841 w 1807074"/>
                  <a:gd name="connsiteY51" fmla="*/ 1723734 h 1825153"/>
                  <a:gd name="connsiteX52" fmla="*/ 814293 w 1807074"/>
                  <a:gd name="connsiteY52" fmla="*/ 1731006 h 1825153"/>
                  <a:gd name="connsiteX53" fmla="*/ 810656 w 1807074"/>
                  <a:gd name="connsiteY53" fmla="*/ 1763736 h 1825153"/>
                  <a:gd name="connsiteX54" fmla="*/ 821566 w 1807074"/>
                  <a:gd name="connsiteY54" fmla="*/ 1789191 h 1825153"/>
                  <a:gd name="connsiteX55" fmla="*/ 785605 w 1807074"/>
                  <a:gd name="connsiteY55" fmla="*/ 1825153 h 1825153"/>
                  <a:gd name="connsiteX56" fmla="*/ 520343 w 1807074"/>
                  <a:gd name="connsiteY56" fmla="*/ 1825153 h 1825153"/>
                  <a:gd name="connsiteX57" fmla="*/ 519730 w 1807074"/>
                  <a:gd name="connsiteY57" fmla="*/ 1807377 h 1825153"/>
                  <a:gd name="connsiteX58" fmla="*/ 465182 w 1807074"/>
                  <a:gd name="connsiteY58" fmla="*/ 1738282 h 1825153"/>
                  <a:gd name="connsiteX59" fmla="*/ 461545 w 1807074"/>
                  <a:gd name="connsiteY59" fmla="*/ 1712824 h 1825153"/>
                  <a:gd name="connsiteX60" fmla="*/ 385178 w 1807074"/>
                  <a:gd name="connsiteY60" fmla="*/ 1632821 h 1825153"/>
                  <a:gd name="connsiteX61" fmla="*/ 381541 w 1807074"/>
                  <a:gd name="connsiteY61" fmla="*/ 1589181 h 1825153"/>
                  <a:gd name="connsiteX62" fmla="*/ 352448 w 1807074"/>
                  <a:gd name="connsiteY62" fmla="*/ 1567361 h 1825153"/>
                  <a:gd name="connsiteX63" fmla="*/ 316083 w 1807074"/>
                  <a:gd name="connsiteY63" fmla="*/ 1581909 h 1825153"/>
                  <a:gd name="connsiteX64" fmla="*/ 236078 w 1807074"/>
                  <a:gd name="connsiteY64" fmla="*/ 1534631 h 1825153"/>
                  <a:gd name="connsiteX65" fmla="*/ 188803 w 1807074"/>
                  <a:gd name="connsiteY65" fmla="*/ 1461901 h 1825153"/>
                  <a:gd name="connsiteX66" fmla="*/ 156074 w 1807074"/>
                  <a:gd name="connsiteY66" fmla="*/ 1374623 h 1825153"/>
                  <a:gd name="connsiteX67" fmla="*/ 112435 w 1807074"/>
                  <a:gd name="connsiteY67" fmla="*/ 1290983 h 1825153"/>
                  <a:gd name="connsiteX68" fmla="*/ 43341 w 1807074"/>
                  <a:gd name="connsiteY68" fmla="*/ 1192795 h 1825153"/>
                  <a:gd name="connsiteX69" fmla="*/ 46977 w 1807074"/>
                  <a:gd name="connsiteY69" fmla="*/ 1109155 h 1825153"/>
                  <a:gd name="connsiteX70" fmla="*/ 101526 w 1807074"/>
                  <a:gd name="connsiteY70" fmla="*/ 1054605 h 1825153"/>
                  <a:gd name="connsiteX71" fmla="*/ 79706 w 1807074"/>
                  <a:gd name="connsiteY71" fmla="*/ 978237 h 1825153"/>
                  <a:gd name="connsiteX72" fmla="*/ 141528 w 1807074"/>
                  <a:gd name="connsiteY72" fmla="*/ 781862 h 1825153"/>
                  <a:gd name="connsiteX73" fmla="*/ 283354 w 1807074"/>
                  <a:gd name="connsiteY73" fmla="*/ 861867 h 1825153"/>
                  <a:gd name="connsiteX74" fmla="*/ 297900 w 1807074"/>
                  <a:gd name="connsiteY74" fmla="*/ 909142 h 1825153"/>
                  <a:gd name="connsiteX75" fmla="*/ 326993 w 1807074"/>
                  <a:gd name="connsiteY75" fmla="*/ 909142 h 1825153"/>
                  <a:gd name="connsiteX76" fmla="*/ 366995 w 1807074"/>
                  <a:gd name="connsiteY76" fmla="*/ 930962 h 1825153"/>
                  <a:gd name="connsiteX77" fmla="*/ 312447 w 1807074"/>
                  <a:gd name="connsiteY77" fmla="*/ 1014602 h 1825153"/>
                  <a:gd name="connsiteX78" fmla="*/ 308810 w 1807074"/>
                  <a:gd name="connsiteY78" fmla="*/ 1072787 h 1825153"/>
                  <a:gd name="connsiteX79" fmla="*/ 399724 w 1807074"/>
                  <a:gd name="connsiteY79" fmla="*/ 1032785 h 1825153"/>
                  <a:gd name="connsiteX80" fmla="*/ 476092 w 1807074"/>
                  <a:gd name="connsiteY80" fmla="*/ 1054605 h 1825153"/>
                  <a:gd name="connsiteX81" fmla="*/ 483365 w 1807074"/>
                  <a:gd name="connsiteY81" fmla="*/ 1145520 h 1825153"/>
                  <a:gd name="connsiteX82" fmla="*/ 472455 w 1807074"/>
                  <a:gd name="connsiteY82" fmla="*/ 1167340 h 1825153"/>
                  <a:gd name="connsiteX83" fmla="*/ 461545 w 1807074"/>
                  <a:gd name="connsiteY83" fmla="*/ 1261890 h 1825153"/>
                  <a:gd name="connsiteX84" fmla="*/ 425180 w 1807074"/>
                  <a:gd name="connsiteY84" fmla="*/ 1258253 h 1825153"/>
                  <a:gd name="connsiteX85" fmla="*/ 414270 w 1807074"/>
                  <a:gd name="connsiteY85" fmla="*/ 1334620 h 1825153"/>
                  <a:gd name="connsiteX86" fmla="*/ 465182 w 1807074"/>
                  <a:gd name="connsiteY86" fmla="*/ 1367351 h 1825153"/>
                  <a:gd name="connsiteX87" fmla="*/ 450636 w 1807074"/>
                  <a:gd name="connsiteY87" fmla="*/ 1421898 h 1825153"/>
                  <a:gd name="connsiteX88" fmla="*/ 548823 w 1807074"/>
                  <a:gd name="connsiteY88" fmla="*/ 1527358 h 1825153"/>
                  <a:gd name="connsiteX89" fmla="*/ 661557 w 1807074"/>
                  <a:gd name="connsiteY89" fmla="*/ 1418260 h 1825153"/>
                  <a:gd name="connsiteX90" fmla="*/ 752471 w 1807074"/>
                  <a:gd name="connsiteY90" fmla="*/ 1440081 h 1825153"/>
                  <a:gd name="connsiteX91" fmla="*/ 890660 w 1807074"/>
                  <a:gd name="connsiteY91" fmla="*/ 1527358 h 1825153"/>
                  <a:gd name="connsiteX92" fmla="*/ 923389 w 1807074"/>
                  <a:gd name="connsiteY92" fmla="*/ 1505541 h 1825153"/>
                  <a:gd name="connsiteX93" fmla="*/ 832475 w 1807074"/>
                  <a:gd name="connsiteY93" fmla="*/ 1403716 h 1825153"/>
                  <a:gd name="connsiteX94" fmla="*/ 836112 w 1807074"/>
                  <a:gd name="connsiteY94" fmla="*/ 1363713 h 1825153"/>
                  <a:gd name="connsiteX95" fmla="*/ 745197 w 1807074"/>
                  <a:gd name="connsiteY95" fmla="*/ 1287345 h 1825153"/>
                  <a:gd name="connsiteX96" fmla="*/ 741561 w 1807074"/>
                  <a:gd name="connsiteY96" fmla="*/ 1181885 h 1825153"/>
                  <a:gd name="connsiteX97" fmla="*/ 803382 w 1807074"/>
                  <a:gd name="connsiteY97" fmla="*/ 1116428 h 1825153"/>
                  <a:gd name="connsiteX98" fmla="*/ 781563 w 1807074"/>
                  <a:gd name="connsiteY98" fmla="*/ 1014602 h 1825153"/>
                  <a:gd name="connsiteX99" fmla="*/ 639737 w 1807074"/>
                  <a:gd name="connsiteY99" fmla="*/ 898232 h 1825153"/>
                  <a:gd name="connsiteX100" fmla="*/ 577915 w 1807074"/>
                  <a:gd name="connsiteY100" fmla="*/ 909142 h 1825153"/>
                  <a:gd name="connsiteX101" fmla="*/ 541550 w 1807074"/>
                  <a:gd name="connsiteY101" fmla="*/ 920052 h 1825153"/>
                  <a:gd name="connsiteX102" fmla="*/ 487002 w 1807074"/>
                  <a:gd name="connsiteY102" fmla="*/ 865505 h 1825153"/>
                  <a:gd name="connsiteX103" fmla="*/ 439726 w 1807074"/>
                  <a:gd name="connsiteY103" fmla="*/ 872777 h 1825153"/>
                  <a:gd name="connsiteX104" fmla="*/ 428817 w 1807074"/>
                  <a:gd name="connsiteY104" fmla="*/ 829137 h 1825153"/>
                  <a:gd name="connsiteX105" fmla="*/ 432453 w 1807074"/>
                  <a:gd name="connsiteY105" fmla="*/ 694584 h 1825153"/>
                  <a:gd name="connsiteX106" fmla="*/ 305173 w 1807074"/>
                  <a:gd name="connsiteY106" fmla="*/ 687312 h 1825153"/>
                  <a:gd name="connsiteX107" fmla="*/ 283354 w 1807074"/>
                  <a:gd name="connsiteY107" fmla="*/ 625489 h 1825153"/>
                  <a:gd name="connsiteX108" fmla="*/ 257898 w 1807074"/>
                  <a:gd name="connsiteY108" fmla="*/ 621854 h 1825153"/>
                  <a:gd name="connsiteX109" fmla="*/ 221532 w 1807074"/>
                  <a:gd name="connsiteY109" fmla="*/ 676402 h 1825153"/>
                  <a:gd name="connsiteX110" fmla="*/ 145165 w 1807074"/>
                  <a:gd name="connsiteY110" fmla="*/ 690949 h 1825153"/>
                  <a:gd name="connsiteX111" fmla="*/ 101526 w 1807074"/>
                  <a:gd name="connsiteY111" fmla="*/ 610944 h 1825153"/>
                  <a:gd name="connsiteX112" fmla="*/ 50614 w 1807074"/>
                  <a:gd name="connsiteY112" fmla="*/ 610944 h 1825153"/>
                  <a:gd name="connsiteX113" fmla="*/ 68796 w 1807074"/>
                  <a:gd name="connsiteY113" fmla="*/ 498208 h 1825153"/>
                  <a:gd name="connsiteX114" fmla="*/ 10611 w 1807074"/>
                  <a:gd name="connsiteY114" fmla="*/ 538211 h 1825153"/>
                  <a:gd name="connsiteX115" fmla="*/ 0 w 1807074"/>
                  <a:gd name="connsiteY115" fmla="*/ 520526 h 1825153"/>
                  <a:gd name="connsiteX116" fmla="*/ 0 w 1807074"/>
                  <a:gd name="connsiteY116" fmla="*/ 50308 h 1825153"/>
                  <a:gd name="connsiteX117" fmla="*/ 43341 w 1807074"/>
                  <a:gd name="connsiteY117" fmla="*/ 43638 h 1825153"/>
                  <a:gd name="connsiteX118" fmla="*/ 94253 w 1807074"/>
                  <a:gd name="connsiteY118" fmla="*/ 50913 h 182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1807074" h="1825153">
                    <a:moveTo>
                      <a:pt x="152438" y="0"/>
                    </a:moveTo>
                    <a:lnTo>
                      <a:pt x="152438" y="65458"/>
                    </a:lnTo>
                    <a:lnTo>
                      <a:pt x="196077" y="80003"/>
                    </a:lnTo>
                    <a:lnTo>
                      <a:pt x="232442" y="80003"/>
                    </a:lnTo>
                    <a:lnTo>
                      <a:pt x="246988" y="94550"/>
                    </a:lnTo>
                    <a:lnTo>
                      <a:pt x="319720" y="43638"/>
                    </a:lnTo>
                    <a:lnTo>
                      <a:pt x="377905" y="61823"/>
                    </a:lnTo>
                    <a:lnTo>
                      <a:pt x="421544" y="65458"/>
                    </a:lnTo>
                    <a:lnTo>
                      <a:pt x="428817" y="123643"/>
                    </a:lnTo>
                    <a:lnTo>
                      <a:pt x="431726" y="134449"/>
                    </a:lnTo>
                    <a:lnTo>
                      <a:pt x="369662" y="249711"/>
                    </a:lnTo>
                    <a:lnTo>
                      <a:pt x="490881" y="395173"/>
                    </a:lnTo>
                    <a:lnTo>
                      <a:pt x="486032" y="555184"/>
                    </a:lnTo>
                    <a:lnTo>
                      <a:pt x="558763" y="593974"/>
                    </a:lnTo>
                    <a:lnTo>
                      <a:pt x="675133" y="627914"/>
                    </a:lnTo>
                    <a:lnTo>
                      <a:pt x="786655" y="608519"/>
                    </a:lnTo>
                    <a:lnTo>
                      <a:pt x="825445" y="744284"/>
                    </a:lnTo>
                    <a:lnTo>
                      <a:pt x="752713" y="763679"/>
                    </a:lnTo>
                    <a:lnTo>
                      <a:pt x="781806" y="850957"/>
                    </a:lnTo>
                    <a:lnTo>
                      <a:pt x="898176" y="923690"/>
                    </a:lnTo>
                    <a:lnTo>
                      <a:pt x="912722" y="967327"/>
                    </a:lnTo>
                    <a:lnTo>
                      <a:pt x="985453" y="1020665"/>
                    </a:lnTo>
                    <a:lnTo>
                      <a:pt x="1072731" y="1093395"/>
                    </a:lnTo>
                    <a:lnTo>
                      <a:pt x="1140614" y="1112790"/>
                    </a:lnTo>
                    <a:lnTo>
                      <a:pt x="1164857" y="1122487"/>
                    </a:lnTo>
                    <a:lnTo>
                      <a:pt x="1160009" y="1156430"/>
                    </a:lnTo>
                    <a:lnTo>
                      <a:pt x="1396180" y="1191418"/>
                    </a:lnTo>
                    <a:lnTo>
                      <a:pt x="1381597" y="1254615"/>
                    </a:lnTo>
                    <a:lnTo>
                      <a:pt x="1287046" y="1312800"/>
                    </a:lnTo>
                    <a:lnTo>
                      <a:pt x="1287046" y="1345530"/>
                    </a:lnTo>
                    <a:lnTo>
                      <a:pt x="1359777" y="1469173"/>
                    </a:lnTo>
                    <a:lnTo>
                      <a:pt x="1414325" y="1472811"/>
                    </a:lnTo>
                    <a:lnTo>
                      <a:pt x="1461601" y="1429170"/>
                    </a:lnTo>
                    <a:lnTo>
                      <a:pt x="1636156" y="1403716"/>
                    </a:lnTo>
                    <a:lnTo>
                      <a:pt x="1690704" y="1461901"/>
                    </a:lnTo>
                    <a:lnTo>
                      <a:pt x="1792528" y="1672821"/>
                    </a:lnTo>
                    <a:lnTo>
                      <a:pt x="1785255" y="1749192"/>
                    </a:lnTo>
                    <a:lnTo>
                      <a:pt x="1807074" y="1781919"/>
                    </a:lnTo>
                    <a:lnTo>
                      <a:pt x="1773104" y="1825153"/>
                    </a:lnTo>
                    <a:lnTo>
                      <a:pt x="1400632" y="1825153"/>
                    </a:lnTo>
                    <a:lnTo>
                      <a:pt x="1407052" y="1767371"/>
                    </a:lnTo>
                    <a:lnTo>
                      <a:pt x="1370686" y="1749192"/>
                    </a:lnTo>
                    <a:lnTo>
                      <a:pt x="1356140" y="1709186"/>
                    </a:lnTo>
                    <a:lnTo>
                      <a:pt x="1363413" y="1680096"/>
                    </a:lnTo>
                    <a:lnTo>
                      <a:pt x="1334321" y="1636456"/>
                    </a:lnTo>
                    <a:lnTo>
                      <a:pt x="1236134" y="1654639"/>
                    </a:lnTo>
                    <a:lnTo>
                      <a:pt x="1207041" y="1669186"/>
                    </a:lnTo>
                    <a:lnTo>
                      <a:pt x="1170676" y="1636456"/>
                    </a:lnTo>
                    <a:lnTo>
                      <a:pt x="1083398" y="1643728"/>
                    </a:lnTo>
                    <a:lnTo>
                      <a:pt x="1010667" y="1723734"/>
                    </a:lnTo>
                    <a:lnTo>
                      <a:pt x="879751" y="1749192"/>
                    </a:lnTo>
                    <a:lnTo>
                      <a:pt x="868841" y="1723734"/>
                    </a:lnTo>
                    <a:lnTo>
                      <a:pt x="814293" y="1731006"/>
                    </a:lnTo>
                    <a:lnTo>
                      <a:pt x="810656" y="1763736"/>
                    </a:lnTo>
                    <a:lnTo>
                      <a:pt x="821566" y="1789191"/>
                    </a:lnTo>
                    <a:lnTo>
                      <a:pt x="785605" y="1825153"/>
                    </a:lnTo>
                    <a:lnTo>
                      <a:pt x="520343" y="1825153"/>
                    </a:lnTo>
                    <a:lnTo>
                      <a:pt x="519730" y="1807377"/>
                    </a:lnTo>
                    <a:lnTo>
                      <a:pt x="465182" y="1738282"/>
                    </a:lnTo>
                    <a:lnTo>
                      <a:pt x="461545" y="1712824"/>
                    </a:lnTo>
                    <a:lnTo>
                      <a:pt x="385178" y="1632821"/>
                    </a:lnTo>
                    <a:lnTo>
                      <a:pt x="381541" y="1589181"/>
                    </a:lnTo>
                    <a:lnTo>
                      <a:pt x="352448" y="1567361"/>
                    </a:lnTo>
                    <a:lnTo>
                      <a:pt x="316083" y="1581909"/>
                    </a:lnTo>
                    <a:lnTo>
                      <a:pt x="236078" y="1534631"/>
                    </a:lnTo>
                    <a:lnTo>
                      <a:pt x="188803" y="1461901"/>
                    </a:lnTo>
                    <a:lnTo>
                      <a:pt x="156074" y="1374623"/>
                    </a:lnTo>
                    <a:lnTo>
                      <a:pt x="112435" y="1290983"/>
                    </a:lnTo>
                    <a:lnTo>
                      <a:pt x="43341" y="1192795"/>
                    </a:lnTo>
                    <a:lnTo>
                      <a:pt x="46977" y="1109155"/>
                    </a:lnTo>
                    <a:lnTo>
                      <a:pt x="101526" y="1054605"/>
                    </a:lnTo>
                    <a:lnTo>
                      <a:pt x="79706" y="978237"/>
                    </a:lnTo>
                    <a:lnTo>
                      <a:pt x="141528" y="781862"/>
                    </a:lnTo>
                    <a:lnTo>
                      <a:pt x="283354" y="861867"/>
                    </a:lnTo>
                    <a:lnTo>
                      <a:pt x="297900" y="909142"/>
                    </a:lnTo>
                    <a:lnTo>
                      <a:pt x="326993" y="909142"/>
                    </a:lnTo>
                    <a:lnTo>
                      <a:pt x="366995" y="930962"/>
                    </a:lnTo>
                    <a:lnTo>
                      <a:pt x="312447" y="1014602"/>
                    </a:lnTo>
                    <a:lnTo>
                      <a:pt x="308810" y="1072787"/>
                    </a:lnTo>
                    <a:lnTo>
                      <a:pt x="399724" y="1032785"/>
                    </a:lnTo>
                    <a:lnTo>
                      <a:pt x="476092" y="1054605"/>
                    </a:lnTo>
                    <a:lnTo>
                      <a:pt x="483365" y="1145520"/>
                    </a:lnTo>
                    <a:lnTo>
                      <a:pt x="472455" y="1167340"/>
                    </a:lnTo>
                    <a:lnTo>
                      <a:pt x="461545" y="1261890"/>
                    </a:lnTo>
                    <a:lnTo>
                      <a:pt x="425180" y="1258253"/>
                    </a:lnTo>
                    <a:lnTo>
                      <a:pt x="414270" y="1334620"/>
                    </a:lnTo>
                    <a:lnTo>
                      <a:pt x="465182" y="1367351"/>
                    </a:lnTo>
                    <a:lnTo>
                      <a:pt x="450636" y="1421898"/>
                    </a:lnTo>
                    <a:lnTo>
                      <a:pt x="548823" y="1527358"/>
                    </a:lnTo>
                    <a:lnTo>
                      <a:pt x="661557" y="1418260"/>
                    </a:lnTo>
                    <a:lnTo>
                      <a:pt x="752471" y="1440081"/>
                    </a:lnTo>
                    <a:lnTo>
                      <a:pt x="890660" y="1527358"/>
                    </a:lnTo>
                    <a:lnTo>
                      <a:pt x="923389" y="1505541"/>
                    </a:lnTo>
                    <a:lnTo>
                      <a:pt x="832475" y="1403716"/>
                    </a:lnTo>
                    <a:lnTo>
                      <a:pt x="836112" y="1363713"/>
                    </a:lnTo>
                    <a:lnTo>
                      <a:pt x="745197" y="1287345"/>
                    </a:lnTo>
                    <a:lnTo>
                      <a:pt x="741561" y="1181885"/>
                    </a:lnTo>
                    <a:lnTo>
                      <a:pt x="803382" y="1116428"/>
                    </a:lnTo>
                    <a:lnTo>
                      <a:pt x="781563" y="1014602"/>
                    </a:lnTo>
                    <a:lnTo>
                      <a:pt x="639737" y="898232"/>
                    </a:lnTo>
                    <a:lnTo>
                      <a:pt x="577915" y="909142"/>
                    </a:lnTo>
                    <a:lnTo>
                      <a:pt x="541550" y="920052"/>
                    </a:lnTo>
                    <a:lnTo>
                      <a:pt x="487002" y="865505"/>
                    </a:lnTo>
                    <a:lnTo>
                      <a:pt x="439726" y="872777"/>
                    </a:lnTo>
                    <a:lnTo>
                      <a:pt x="428817" y="829137"/>
                    </a:lnTo>
                    <a:lnTo>
                      <a:pt x="432453" y="694584"/>
                    </a:lnTo>
                    <a:lnTo>
                      <a:pt x="305173" y="687312"/>
                    </a:lnTo>
                    <a:lnTo>
                      <a:pt x="283354" y="625489"/>
                    </a:lnTo>
                    <a:lnTo>
                      <a:pt x="257898" y="621854"/>
                    </a:lnTo>
                    <a:lnTo>
                      <a:pt x="221532" y="676402"/>
                    </a:lnTo>
                    <a:lnTo>
                      <a:pt x="145165" y="690949"/>
                    </a:lnTo>
                    <a:lnTo>
                      <a:pt x="101526" y="610944"/>
                    </a:lnTo>
                    <a:lnTo>
                      <a:pt x="50614" y="610944"/>
                    </a:lnTo>
                    <a:lnTo>
                      <a:pt x="68796" y="498208"/>
                    </a:lnTo>
                    <a:lnTo>
                      <a:pt x="10611" y="538211"/>
                    </a:lnTo>
                    <a:lnTo>
                      <a:pt x="0" y="520526"/>
                    </a:lnTo>
                    <a:lnTo>
                      <a:pt x="0" y="50308"/>
                    </a:lnTo>
                    <a:lnTo>
                      <a:pt x="43341" y="43638"/>
                    </a:lnTo>
                    <a:lnTo>
                      <a:pt x="94253" y="509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32646351-B791-3CC6-5948-8FEA2ECD014F}"/>
                  </a:ext>
                </a:extLst>
              </p:cNvPr>
              <p:cNvSpPr/>
              <p:nvPr/>
            </p:nvSpPr>
            <p:spPr>
              <a:xfrm>
                <a:off x="907332" y="4386263"/>
                <a:ext cx="174557" cy="164858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194C165B-6298-CC73-B660-32E4B97B4FB3}"/>
                  </a:ext>
                </a:extLst>
              </p:cNvPr>
              <p:cNvSpPr/>
              <p:nvPr/>
            </p:nvSpPr>
            <p:spPr>
              <a:xfrm>
                <a:off x="2535223" y="5243528"/>
                <a:ext cx="822656" cy="1212749"/>
              </a:xfrm>
              <a:custGeom>
                <a:avLst/>
                <a:gdLst>
                  <a:gd name="connsiteX0" fmla="*/ 636483 w 822656"/>
                  <a:gd name="connsiteY0" fmla="*/ 0 h 1212749"/>
                  <a:gd name="connsiteX1" fmla="*/ 683032 w 822656"/>
                  <a:gd name="connsiteY1" fmla="*/ 34911 h 1212749"/>
                  <a:gd name="connsiteX2" fmla="*/ 758672 w 822656"/>
                  <a:gd name="connsiteY2" fmla="*/ 5819 h 1212749"/>
                  <a:gd name="connsiteX3" fmla="*/ 822656 w 822656"/>
                  <a:gd name="connsiteY3" fmla="*/ 84569 h 1212749"/>
                  <a:gd name="connsiteX4" fmla="*/ 822656 w 822656"/>
                  <a:gd name="connsiteY4" fmla="*/ 1212749 h 1212749"/>
                  <a:gd name="connsiteX5" fmla="*/ 447897 w 822656"/>
                  <a:gd name="connsiteY5" fmla="*/ 1212749 h 1212749"/>
                  <a:gd name="connsiteX6" fmla="*/ 452230 w 822656"/>
                  <a:gd name="connsiteY6" fmla="*/ 1087092 h 1212749"/>
                  <a:gd name="connsiteX7" fmla="*/ 486172 w 822656"/>
                  <a:gd name="connsiteY7" fmla="*/ 1043452 h 1212749"/>
                  <a:gd name="connsiteX8" fmla="*/ 355256 w 822656"/>
                  <a:gd name="connsiteY8" fmla="*/ 868897 h 1212749"/>
                  <a:gd name="connsiteX9" fmla="*/ 277675 w 822656"/>
                  <a:gd name="connsiteY9" fmla="*/ 868897 h 1212749"/>
                  <a:gd name="connsiteX10" fmla="*/ 258280 w 822656"/>
                  <a:gd name="connsiteY10" fmla="*/ 815561 h 1212749"/>
                  <a:gd name="connsiteX11" fmla="*/ 258280 w 822656"/>
                  <a:gd name="connsiteY11" fmla="*/ 762224 h 1212749"/>
                  <a:gd name="connsiteX12" fmla="*/ 156456 w 822656"/>
                  <a:gd name="connsiteY12" fmla="*/ 708887 h 1212749"/>
                  <a:gd name="connsiteX13" fmla="*/ 98272 w 822656"/>
                  <a:gd name="connsiteY13" fmla="*/ 679797 h 1212749"/>
                  <a:gd name="connsiteX14" fmla="*/ 49783 w 822656"/>
                  <a:gd name="connsiteY14" fmla="*/ 655552 h 1212749"/>
                  <a:gd name="connsiteX15" fmla="*/ 49783 w 822656"/>
                  <a:gd name="connsiteY15" fmla="*/ 500392 h 1212749"/>
                  <a:gd name="connsiteX16" fmla="*/ 0 w 822656"/>
                  <a:gd name="connsiteY16" fmla="*/ 442310 h 1212749"/>
                  <a:gd name="connsiteX17" fmla="*/ 194277 w 822656"/>
                  <a:gd name="connsiteY17" fmla="*/ 448026 h 1212749"/>
                  <a:gd name="connsiteX18" fmla="*/ 229188 w 822656"/>
                  <a:gd name="connsiteY18" fmla="*/ 413114 h 1212749"/>
                  <a:gd name="connsiteX19" fmla="*/ 211731 w 822656"/>
                  <a:gd name="connsiteY19" fmla="*/ 296743 h 1212749"/>
                  <a:gd name="connsiteX20" fmla="*/ 380469 w 822656"/>
                  <a:gd name="connsiteY20" fmla="*/ 232740 h 1212749"/>
                  <a:gd name="connsiteX21" fmla="*/ 363014 w 822656"/>
                  <a:gd name="connsiteY21" fmla="*/ 186192 h 1212749"/>
                  <a:gd name="connsiteX22" fmla="*/ 409562 w 822656"/>
                  <a:gd name="connsiteY22" fmla="*/ 139645 h 1212749"/>
                  <a:gd name="connsiteX23" fmla="*/ 584117 w 822656"/>
                  <a:gd name="connsiteY23" fmla="*/ 133826 h 121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22656" h="1212749">
                    <a:moveTo>
                      <a:pt x="636483" y="0"/>
                    </a:moveTo>
                    <a:lnTo>
                      <a:pt x="683032" y="34911"/>
                    </a:lnTo>
                    <a:lnTo>
                      <a:pt x="758672" y="5819"/>
                    </a:lnTo>
                    <a:lnTo>
                      <a:pt x="822656" y="84569"/>
                    </a:lnTo>
                    <a:lnTo>
                      <a:pt x="822656" y="1212749"/>
                    </a:lnTo>
                    <a:lnTo>
                      <a:pt x="447897" y="1212749"/>
                    </a:lnTo>
                    <a:lnTo>
                      <a:pt x="452230" y="1087092"/>
                    </a:lnTo>
                    <a:lnTo>
                      <a:pt x="486172" y="1043452"/>
                    </a:lnTo>
                    <a:lnTo>
                      <a:pt x="355256" y="868897"/>
                    </a:lnTo>
                    <a:lnTo>
                      <a:pt x="277675" y="868897"/>
                    </a:lnTo>
                    <a:lnTo>
                      <a:pt x="258280" y="815561"/>
                    </a:lnTo>
                    <a:lnTo>
                      <a:pt x="258280" y="762224"/>
                    </a:lnTo>
                    <a:lnTo>
                      <a:pt x="156456" y="708887"/>
                    </a:lnTo>
                    <a:lnTo>
                      <a:pt x="98272" y="679797"/>
                    </a:lnTo>
                    <a:lnTo>
                      <a:pt x="49783" y="655552"/>
                    </a:lnTo>
                    <a:lnTo>
                      <a:pt x="49783" y="500392"/>
                    </a:lnTo>
                    <a:lnTo>
                      <a:pt x="0" y="442310"/>
                    </a:lnTo>
                    <a:lnTo>
                      <a:pt x="194277" y="448026"/>
                    </a:lnTo>
                    <a:lnTo>
                      <a:pt x="229188" y="413114"/>
                    </a:lnTo>
                    <a:lnTo>
                      <a:pt x="211731" y="296743"/>
                    </a:lnTo>
                    <a:lnTo>
                      <a:pt x="380469" y="232740"/>
                    </a:lnTo>
                    <a:lnTo>
                      <a:pt x="363014" y="186192"/>
                    </a:lnTo>
                    <a:lnTo>
                      <a:pt x="409562" y="139645"/>
                    </a:lnTo>
                    <a:lnTo>
                      <a:pt x="584117" y="13382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4744BD58-69FF-FE44-29DA-B70310195EB5}"/>
                  </a:ext>
                </a:extLst>
              </p:cNvPr>
              <p:cNvSpPr/>
              <p:nvPr/>
            </p:nvSpPr>
            <p:spPr>
              <a:xfrm>
                <a:off x="1670524" y="3749040"/>
                <a:ext cx="1687355" cy="1942507"/>
              </a:xfrm>
              <a:custGeom>
                <a:avLst/>
                <a:gdLst>
                  <a:gd name="connsiteX0" fmla="*/ 862635 w 1687355"/>
                  <a:gd name="connsiteY0" fmla="*/ 0 h 1942507"/>
                  <a:gd name="connsiteX1" fmla="*/ 1687355 w 1687355"/>
                  <a:gd name="connsiteY1" fmla="*/ 0 h 1942507"/>
                  <a:gd name="connsiteX2" fmla="*/ 1687355 w 1687355"/>
                  <a:gd name="connsiteY2" fmla="*/ 1579061 h 1942507"/>
                  <a:gd name="connsiteX3" fmla="*/ 1623362 w 1687355"/>
                  <a:gd name="connsiteY3" fmla="*/ 1500301 h 1942507"/>
                  <a:gd name="connsiteX4" fmla="*/ 1547722 w 1687355"/>
                  <a:gd name="connsiteY4" fmla="*/ 1529393 h 1942507"/>
                  <a:gd name="connsiteX5" fmla="*/ 1501174 w 1687355"/>
                  <a:gd name="connsiteY5" fmla="*/ 1494482 h 1942507"/>
                  <a:gd name="connsiteX6" fmla="*/ 1448807 w 1687355"/>
                  <a:gd name="connsiteY6" fmla="*/ 1628308 h 1942507"/>
                  <a:gd name="connsiteX7" fmla="*/ 1274252 w 1687355"/>
                  <a:gd name="connsiteY7" fmla="*/ 1634126 h 1942507"/>
                  <a:gd name="connsiteX8" fmla="*/ 1227704 w 1687355"/>
                  <a:gd name="connsiteY8" fmla="*/ 1680674 h 1942507"/>
                  <a:gd name="connsiteX9" fmla="*/ 1245160 w 1687355"/>
                  <a:gd name="connsiteY9" fmla="*/ 1727223 h 1942507"/>
                  <a:gd name="connsiteX10" fmla="*/ 1076423 w 1687355"/>
                  <a:gd name="connsiteY10" fmla="*/ 1791226 h 1942507"/>
                  <a:gd name="connsiteX11" fmla="*/ 1093879 w 1687355"/>
                  <a:gd name="connsiteY11" fmla="*/ 1907596 h 1942507"/>
                  <a:gd name="connsiteX12" fmla="*/ 1058968 w 1687355"/>
                  <a:gd name="connsiteY12" fmla="*/ 1942507 h 1942507"/>
                  <a:gd name="connsiteX13" fmla="*/ 861139 w 1687355"/>
                  <a:gd name="connsiteY13" fmla="*/ 1936689 h 1942507"/>
                  <a:gd name="connsiteX14" fmla="*/ 907687 w 1687355"/>
                  <a:gd name="connsiteY14" fmla="*/ 1802863 h 1942507"/>
                  <a:gd name="connsiteX15" fmla="*/ 884413 w 1687355"/>
                  <a:gd name="connsiteY15" fmla="*/ 1744678 h 1942507"/>
                  <a:gd name="connsiteX16" fmla="*/ 820409 w 1687355"/>
                  <a:gd name="connsiteY16" fmla="*/ 1669037 h 1942507"/>
                  <a:gd name="connsiteX17" fmla="*/ 756405 w 1687355"/>
                  <a:gd name="connsiteY17" fmla="*/ 1564304 h 1942507"/>
                  <a:gd name="connsiteX18" fmla="*/ 698220 w 1687355"/>
                  <a:gd name="connsiteY18" fmla="*/ 1372294 h 1942507"/>
                  <a:gd name="connsiteX19" fmla="*/ 773861 w 1687355"/>
                  <a:gd name="connsiteY19" fmla="*/ 1337383 h 1942507"/>
                  <a:gd name="connsiteX20" fmla="*/ 791317 w 1687355"/>
                  <a:gd name="connsiteY20" fmla="*/ 1285016 h 1942507"/>
                  <a:gd name="connsiteX21" fmla="*/ 820409 w 1687355"/>
                  <a:gd name="connsiteY21" fmla="*/ 1238468 h 1942507"/>
                  <a:gd name="connsiteX22" fmla="*/ 878594 w 1687355"/>
                  <a:gd name="connsiteY22" fmla="*/ 1215194 h 1942507"/>
                  <a:gd name="connsiteX23" fmla="*/ 907687 w 1687355"/>
                  <a:gd name="connsiteY23" fmla="*/ 1186102 h 1942507"/>
                  <a:gd name="connsiteX24" fmla="*/ 919324 w 1687355"/>
                  <a:gd name="connsiteY24" fmla="*/ 1127917 h 1942507"/>
                  <a:gd name="connsiteX25" fmla="*/ 977509 w 1687355"/>
                  <a:gd name="connsiteY25" fmla="*/ 1122098 h 1942507"/>
                  <a:gd name="connsiteX26" fmla="*/ 1006601 w 1687355"/>
                  <a:gd name="connsiteY26" fmla="*/ 1069732 h 1942507"/>
                  <a:gd name="connsiteX27" fmla="*/ 1047331 w 1687355"/>
                  <a:gd name="connsiteY27" fmla="*/ 1063913 h 1942507"/>
                  <a:gd name="connsiteX28" fmla="*/ 1047331 w 1687355"/>
                  <a:gd name="connsiteY28" fmla="*/ 1011547 h 1942507"/>
                  <a:gd name="connsiteX29" fmla="*/ 1093879 w 1687355"/>
                  <a:gd name="connsiteY29" fmla="*/ 1011547 h 1942507"/>
                  <a:gd name="connsiteX30" fmla="*/ 1140427 w 1687355"/>
                  <a:gd name="connsiteY30" fmla="*/ 970817 h 1942507"/>
                  <a:gd name="connsiteX31" fmla="*/ 1175338 w 1687355"/>
                  <a:gd name="connsiteY31" fmla="*/ 889358 h 1942507"/>
                  <a:gd name="connsiteX32" fmla="*/ 1169519 w 1687355"/>
                  <a:gd name="connsiteY32" fmla="*/ 749714 h 1942507"/>
                  <a:gd name="connsiteX33" fmla="*/ 1122971 w 1687355"/>
                  <a:gd name="connsiteY33" fmla="*/ 691529 h 1942507"/>
                  <a:gd name="connsiteX34" fmla="*/ 1018238 w 1687355"/>
                  <a:gd name="connsiteY34" fmla="*/ 720622 h 1942507"/>
                  <a:gd name="connsiteX35" fmla="*/ 919324 w 1687355"/>
                  <a:gd name="connsiteY35" fmla="*/ 825355 h 1942507"/>
                  <a:gd name="connsiteX36" fmla="*/ 878594 w 1687355"/>
                  <a:gd name="connsiteY36" fmla="*/ 831173 h 1942507"/>
                  <a:gd name="connsiteX37" fmla="*/ 843683 w 1687355"/>
                  <a:gd name="connsiteY37" fmla="*/ 767170 h 1942507"/>
                  <a:gd name="connsiteX38" fmla="*/ 709857 w 1687355"/>
                  <a:gd name="connsiteY38" fmla="*/ 714803 h 1942507"/>
                  <a:gd name="connsiteX39" fmla="*/ 552758 w 1687355"/>
                  <a:gd name="connsiteY39" fmla="*/ 621707 h 1942507"/>
                  <a:gd name="connsiteX40" fmla="*/ 494573 w 1687355"/>
                  <a:gd name="connsiteY40" fmla="*/ 627525 h 1942507"/>
                  <a:gd name="connsiteX41" fmla="*/ 389840 w 1687355"/>
                  <a:gd name="connsiteY41" fmla="*/ 610070 h 1942507"/>
                  <a:gd name="connsiteX42" fmla="*/ 349110 w 1687355"/>
                  <a:gd name="connsiteY42" fmla="*/ 639162 h 1942507"/>
                  <a:gd name="connsiteX43" fmla="*/ 250196 w 1687355"/>
                  <a:gd name="connsiteY43" fmla="*/ 610070 h 1942507"/>
                  <a:gd name="connsiteX44" fmla="*/ 174555 w 1687355"/>
                  <a:gd name="connsiteY44" fmla="*/ 627525 h 1942507"/>
                  <a:gd name="connsiteX45" fmla="*/ 145463 w 1687355"/>
                  <a:gd name="connsiteY45" fmla="*/ 650799 h 1942507"/>
                  <a:gd name="connsiteX46" fmla="*/ 0 w 1687355"/>
                  <a:gd name="connsiteY46" fmla="*/ 639162 h 1942507"/>
                  <a:gd name="connsiteX47" fmla="*/ 23274 w 1687355"/>
                  <a:gd name="connsiteY47" fmla="*/ 580977 h 1942507"/>
                  <a:gd name="connsiteX48" fmla="*/ 87278 w 1687355"/>
                  <a:gd name="connsiteY48" fmla="*/ 540248 h 1942507"/>
                  <a:gd name="connsiteX49" fmla="*/ 174555 w 1687355"/>
                  <a:gd name="connsiteY49" fmla="*/ 540248 h 1942507"/>
                  <a:gd name="connsiteX50" fmla="*/ 209466 w 1687355"/>
                  <a:gd name="connsiteY50" fmla="*/ 511155 h 1942507"/>
                  <a:gd name="connsiteX51" fmla="*/ 261833 w 1687355"/>
                  <a:gd name="connsiteY51" fmla="*/ 482063 h 1942507"/>
                  <a:gd name="connsiteX52" fmla="*/ 285107 w 1687355"/>
                  <a:gd name="connsiteY52" fmla="*/ 412241 h 1942507"/>
                  <a:gd name="connsiteX53" fmla="*/ 232740 w 1687355"/>
                  <a:gd name="connsiteY53" fmla="*/ 406422 h 1942507"/>
                  <a:gd name="connsiteX54" fmla="*/ 221103 w 1687355"/>
                  <a:gd name="connsiteY54" fmla="*/ 377330 h 1942507"/>
                  <a:gd name="connsiteX55" fmla="*/ 192011 w 1687355"/>
                  <a:gd name="connsiteY55" fmla="*/ 348237 h 1942507"/>
                  <a:gd name="connsiteX56" fmla="*/ 145463 w 1687355"/>
                  <a:gd name="connsiteY56" fmla="*/ 359874 h 1942507"/>
                  <a:gd name="connsiteX57" fmla="*/ 128007 w 1687355"/>
                  <a:gd name="connsiteY57" fmla="*/ 324963 h 1942507"/>
                  <a:gd name="connsiteX58" fmla="*/ 180374 w 1687355"/>
                  <a:gd name="connsiteY58" fmla="*/ 284234 h 1942507"/>
                  <a:gd name="connsiteX59" fmla="*/ 256014 w 1687355"/>
                  <a:gd name="connsiteY59" fmla="*/ 278415 h 1942507"/>
                  <a:gd name="connsiteX60" fmla="*/ 279288 w 1687355"/>
                  <a:gd name="connsiteY60" fmla="*/ 208593 h 1942507"/>
                  <a:gd name="connsiteX61" fmla="*/ 343292 w 1687355"/>
                  <a:gd name="connsiteY61" fmla="*/ 162045 h 1942507"/>
                  <a:gd name="connsiteX62" fmla="*/ 389840 w 1687355"/>
                  <a:gd name="connsiteY62" fmla="*/ 92223 h 1942507"/>
                  <a:gd name="connsiteX63" fmla="*/ 453843 w 1687355"/>
                  <a:gd name="connsiteY63" fmla="*/ 127134 h 1942507"/>
                  <a:gd name="connsiteX64" fmla="*/ 442206 w 1687355"/>
                  <a:gd name="connsiteY64" fmla="*/ 214412 h 1942507"/>
                  <a:gd name="connsiteX65" fmla="*/ 512028 w 1687355"/>
                  <a:gd name="connsiteY65" fmla="*/ 237686 h 1942507"/>
                  <a:gd name="connsiteX66" fmla="*/ 500391 w 1687355"/>
                  <a:gd name="connsiteY66" fmla="*/ 319145 h 1942507"/>
                  <a:gd name="connsiteX67" fmla="*/ 599306 w 1687355"/>
                  <a:gd name="connsiteY67" fmla="*/ 348237 h 1942507"/>
                  <a:gd name="connsiteX68" fmla="*/ 634217 w 1687355"/>
                  <a:gd name="connsiteY68" fmla="*/ 295871 h 1942507"/>
                  <a:gd name="connsiteX69" fmla="*/ 733131 w 1687355"/>
                  <a:gd name="connsiteY69" fmla="*/ 284234 h 1942507"/>
                  <a:gd name="connsiteX70" fmla="*/ 802954 w 1687355"/>
                  <a:gd name="connsiteY70" fmla="*/ 290052 h 1942507"/>
                  <a:gd name="connsiteX71" fmla="*/ 802954 w 1687355"/>
                  <a:gd name="connsiteY71" fmla="*/ 243504 h 1942507"/>
                  <a:gd name="connsiteX72" fmla="*/ 837865 w 1687355"/>
                  <a:gd name="connsiteY72" fmla="*/ 220230 h 1942507"/>
                  <a:gd name="connsiteX73" fmla="*/ 832046 w 1687355"/>
                  <a:gd name="connsiteY73" fmla="*/ 162045 h 1942507"/>
                  <a:gd name="connsiteX74" fmla="*/ 866957 w 1687355"/>
                  <a:gd name="connsiteY74" fmla="*/ 115497 h 1942507"/>
                  <a:gd name="connsiteX75" fmla="*/ 849502 w 1687355"/>
                  <a:gd name="connsiteY75" fmla="*/ 68949 h 1942507"/>
                  <a:gd name="connsiteX0" fmla="*/ 1687355 w 1778795"/>
                  <a:gd name="connsiteY0" fmla="*/ 0 h 1942507"/>
                  <a:gd name="connsiteX1" fmla="*/ 1687355 w 1778795"/>
                  <a:gd name="connsiteY1" fmla="*/ 1579061 h 1942507"/>
                  <a:gd name="connsiteX2" fmla="*/ 1623362 w 1778795"/>
                  <a:gd name="connsiteY2" fmla="*/ 1500301 h 1942507"/>
                  <a:gd name="connsiteX3" fmla="*/ 1547722 w 1778795"/>
                  <a:gd name="connsiteY3" fmla="*/ 1529393 h 1942507"/>
                  <a:gd name="connsiteX4" fmla="*/ 1501174 w 1778795"/>
                  <a:gd name="connsiteY4" fmla="*/ 1494482 h 1942507"/>
                  <a:gd name="connsiteX5" fmla="*/ 1448807 w 1778795"/>
                  <a:gd name="connsiteY5" fmla="*/ 1628308 h 1942507"/>
                  <a:gd name="connsiteX6" fmla="*/ 1274252 w 1778795"/>
                  <a:gd name="connsiteY6" fmla="*/ 1634126 h 1942507"/>
                  <a:gd name="connsiteX7" fmla="*/ 1227704 w 1778795"/>
                  <a:gd name="connsiteY7" fmla="*/ 1680674 h 1942507"/>
                  <a:gd name="connsiteX8" fmla="*/ 1245160 w 1778795"/>
                  <a:gd name="connsiteY8" fmla="*/ 1727223 h 1942507"/>
                  <a:gd name="connsiteX9" fmla="*/ 1076423 w 1778795"/>
                  <a:gd name="connsiteY9" fmla="*/ 1791226 h 1942507"/>
                  <a:gd name="connsiteX10" fmla="*/ 1093879 w 1778795"/>
                  <a:gd name="connsiteY10" fmla="*/ 1907596 h 1942507"/>
                  <a:gd name="connsiteX11" fmla="*/ 1058968 w 1778795"/>
                  <a:gd name="connsiteY11" fmla="*/ 1942507 h 1942507"/>
                  <a:gd name="connsiteX12" fmla="*/ 861139 w 1778795"/>
                  <a:gd name="connsiteY12" fmla="*/ 1936689 h 1942507"/>
                  <a:gd name="connsiteX13" fmla="*/ 907687 w 1778795"/>
                  <a:gd name="connsiteY13" fmla="*/ 1802863 h 1942507"/>
                  <a:gd name="connsiteX14" fmla="*/ 884413 w 1778795"/>
                  <a:gd name="connsiteY14" fmla="*/ 1744678 h 1942507"/>
                  <a:gd name="connsiteX15" fmla="*/ 820409 w 1778795"/>
                  <a:gd name="connsiteY15" fmla="*/ 1669037 h 1942507"/>
                  <a:gd name="connsiteX16" fmla="*/ 756405 w 1778795"/>
                  <a:gd name="connsiteY16" fmla="*/ 1564304 h 1942507"/>
                  <a:gd name="connsiteX17" fmla="*/ 698220 w 1778795"/>
                  <a:gd name="connsiteY17" fmla="*/ 1372294 h 1942507"/>
                  <a:gd name="connsiteX18" fmla="*/ 773861 w 1778795"/>
                  <a:gd name="connsiteY18" fmla="*/ 1337383 h 1942507"/>
                  <a:gd name="connsiteX19" fmla="*/ 791317 w 1778795"/>
                  <a:gd name="connsiteY19" fmla="*/ 1285016 h 1942507"/>
                  <a:gd name="connsiteX20" fmla="*/ 820409 w 1778795"/>
                  <a:gd name="connsiteY20" fmla="*/ 1238468 h 1942507"/>
                  <a:gd name="connsiteX21" fmla="*/ 878594 w 1778795"/>
                  <a:gd name="connsiteY21" fmla="*/ 1215194 h 1942507"/>
                  <a:gd name="connsiteX22" fmla="*/ 907687 w 1778795"/>
                  <a:gd name="connsiteY22" fmla="*/ 1186102 h 1942507"/>
                  <a:gd name="connsiteX23" fmla="*/ 919324 w 1778795"/>
                  <a:gd name="connsiteY23" fmla="*/ 1127917 h 1942507"/>
                  <a:gd name="connsiteX24" fmla="*/ 977509 w 1778795"/>
                  <a:gd name="connsiteY24" fmla="*/ 1122098 h 1942507"/>
                  <a:gd name="connsiteX25" fmla="*/ 1006601 w 1778795"/>
                  <a:gd name="connsiteY25" fmla="*/ 1069732 h 1942507"/>
                  <a:gd name="connsiteX26" fmla="*/ 1047331 w 1778795"/>
                  <a:gd name="connsiteY26" fmla="*/ 1063913 h 1942507"/>
                  <a:gd name="connsiteX27" fmla="*/ 1047331 w 1778795"/>
                  <a:gd name="connsiteY27" fmla="*/ 1011547 h 1942507"/>
                  <a:gd name="connsiteX28" fmla="*/ 1093879 w 1778795"/>
                  <a:gd name="connsiteY28" fmla="*/ 1011547 h 1942507"/>
                  <a:gd name="connsiteX29" fmla="*/ 1140427 w 1778795"/>
                  <a:gd name="connsiteY29" fmla="*/ 970817 h 1942507"/>
                  <a:gd name="connsiteX30" fmla="*/ 1175338 w 1778795"/>
                  <a:gd name="connsiteY30" fmla="*/ 889358 h 1942507"/>
                  <a:gd name="connsiteX31" fmla="*/ 1169519 w 1778795"/>
                  <a:gd name="connsiteY31" fmla="*/ 749714 h 1942507"/>
                  <a:gd name="connsiteX32" fmla="*/ 1122971 w 1778795"/>
                  <a:gd name="connsiteY32" fmla="*/ 691529 h 1942507"/>
                  <a:gd name="connsiteX33" fmla="*/ 1018238 w 1778795"/>
                  <a:gd name="connsiteY33" fmla="*/ 720622 h 1942507"/>
                  <a:gd name="connsiteX34" fmla="*/ 919324 w 1778795"/>
                  <a:gd name="connsiteY34" fmla="*/ 825355 h 1942507"/>
                  <a:gd name="connsiteX35" fmla="*/ 878594 w 1778795"/>
                  <a:gd name="connsiteY35" fmla="*/ 831173 h 1942507"/>
                  <a:gd name="connsiteX36" fmla="*/ 843683 w 1778795"/>
                  <a:gd name="connsiteY36" fmla="*/ 767170 h 1942507"/>
                  <a:gd name="connsiteX37" fmla="*/ 709857 w 1778795"/>
                  <a:gd name="connsiteY37" fmla="*/ 714803 h 1942507"/>
                  <a:gd name="connsiteX38" fmla="*/ 552758 w 1778795"/>
                  <a:gd name="connsiteY38" fmla="*/ 621707 h 1942507"/>
                  <a:gd name="connsiteX39" fmla="*/ 494573 w 1778795"/>
                  <a:gd name="connsiteY39" fmla="*/ 627525 h 1942507"/>
                  <a:gd name="connsiteX40" fmla="*/ 389840 w 1778795"/>
                  <a:gd name="connsiteY40" fmla="*/ 610070 h 1942507"/>
                  <a:gd name="connsiteX41" fmla="*/ 349110 w 1778795"/>
                  <a:gd name="connsiteY41" fmla="*/ 639162 h 1942507"/>
                  <a:gd name="connsiteX42" fmla="*/ 250196 w 1778795"/>
                  <a:gd name="connsiteY42" fmla="*/ 610070 h 1942507"/>
                  <a:gd name="connsiteX43" fmla="*/ 174555 w 1778795"/>
                  <a:gd name="connsiteY43" fmla="*/ 627525 h 1942507"/>
                  <a:gd name="connsiteX44" fmla="*/ 145463 w 1778795"/>
                  <a:gd name="connsiteY44" fmla="*/ 650799 h 1942507"/>
                  <a:gd name="connsiteX45" fmla="*/ 0 w 1778795"/>
                  <a:gd name="connsiteY45" fmla="*/ 639162 h 1942507"/>
                  <a:gd name="connsiteX46" fmla="*/ 23274 w 1778795"/>
                  <a:gd name="connsiteY46" fmla="*/ 580977 h 1942507"/>
                  <a:gd name="connsiteX47" fmla="*/ 87278 w 1778795"/>
                  <a:gd name="connsiteY47" fmla="*/ 540248 h 1942507"/>
                  <a:gd name="connsiteX48" fmla="*/ 174555 w 1778795"/>
                  <a:gd name="connsiteY48" fmla="*/ 540248 h 1942507"/>
                  <a:gd name="connsiteX49" fmla="*/ 209466 w 1778795"/>
                  <a:gd name="connsiteY49" fmla="*/ 511155 h 1942507"/>
                  <a:gd name="connsiteX50" fmla="*/ 261833 w 1778795"/>
                  <a:gd name="connsiteY50" fmla="*/ 482063 h 1942507"/>
                  <a:gd name="connsiteX51" fmla="*/ 285107 w 1778795"/>
                  <a:gd name="connsiteY51" fmla="*/ 412241 h 1942507"/>
                  <a:gd name="connsiteX52" fmla="*/ 232740 w 1778795"/>
                  <a:gd name="connsiteY52" fmla="*/ 406422 h 1942507"/>
                  <a:gd name="connsiteX53" fmla="*/ 221103 w 1778795"/>
                  <a:gd name="connsiteY53" fmla="*/ 377330 h 1942507"/>
                  <a:gd name="connsiteX54" fmla="*/ 192011 w 1778795"/>
                  <a:gd name="connsiteY54" fmla="*/ 348237 h 1942507"/>
                  <a:gd name="connsiteX55" fmla="*/ 145463 w 1778795"/>
                  <a:gd name="connsiteY55" fmla="*/ 359874 h 1942507"/>
                  <a:gd name="connsiteX56" fmla="*/ 128007 w 1778795"/>
                  <a:gd name="connsiteY56" fmla="*/ 324963 h 1942507"/>
                  <a:gd name="connsiteX57" fmla="*/ 180374 w 1778795"/>
                  <a:gd name="connsiteY57" fmla="*/ 284234 h 1942507"/>
                  <a:gd name="connsiteX58" fmla="*/ 256014 w 1778795"/>
                  <a:gd name="connsiteY58" fmla="*/ 278415 h 1942507"/>
                  <a:gd name="connsiteX59" fmla="*/ 279288 w 1778795"/>
                  <a:gd name="connsiteY59" fmla="*/ 208593 h 1942507"/>
                  <a:gd name="connsiteX60" fmla="*/ 343292 w 1778795"/>
                  <a:gd name="connsiteY60" fmla="*/ 162045 h 1942507"/>
                  <a:gd name="connsiteX61" fmla="*/ 389840 w 1778795"/>
                  <a:gd name="connsiteY61" fmla="*/ 92223 h 1942507"/>
                  <a:gd name="connsiteX62" fmla="*/ 453843 w 1778795"/>
                  <a:gd name="connsiteY62" fmla="*/ 127134 h 1942507"/>
                  <a:gd name="connsiteX63" fmla="*/ 442206 w 1778795"/>
                  <a:gd name="connsiteY63" fmla="*/ 214412 h 1942507"/>
                  <a:gd name="connsiteX64" fmla="*/ 512028 w 1778795"/>
                  <a:gd name="connsiteY64" fmla="*/ 237686 h 1942507"/>
                  <a:gd name="connsiteX65" fmla="*/ 500391 w 1778795"/>
                  <a:gd name="connsiteY65" fmla="*/ 319145 h 1942507"/>
                  <a:gd name="connsiteX66" fmla="*/ 599306 w 1778795"/>
                  <a:gd name="connsiteY66" fmla="*/ 348237 h 1942507"/>
                  <a:gd name="connsiteX67" fmla="*/ 634217 w 1778795"/>
                  <a:gd name="connsiteY67" fmla="*/ 295871 h 1942507"/>
                  <a:gd name="connsiteX68" fmla="*/ 733131 w 1778795"/>
                  <a:gd name="connsiteY68" fmla="*/ 284234 h 1942507"/>
                  <a:gd name="connsiteX69" fmla="*/ 802954 w 1778795"/>
                  <a:gd name="connsiteY69" fmla="*/ 290052 h 1942507"/>
                  <a:gd name="connsiteX70" fmla="*/ 802954 w 1778795"/>
                  <a:gd name="connsiteY70" fmla="*/ 243504 h 1942507"/>
                  <a:gd name="connsiteX71" fmla="*/ 837865 w 1778795"/>
                  <a:gd name="connsiteY71" fmla="*/ 220230 h 1942507"/>
                  <a:gd name="connsiteX72" fmla="*/ 832046 w 1778795"/>
                  <a:gd name="connsiteY72" fmla="*/ 162045 h 1942507"/>
                  <a:gd name="connsiteX73" fmla="*/ 866957 w 1778795"/>
                  <a:gd name="connsiteY73" fmla="*/ 115497 h 1942507"/>
                  <a:gd name="connsiteX74" fmla="*/ 849502 w 1778795"/>
                  <a:gd name="connsiteY74" fmla="*/ 68949 h 1942507"/>
                  <a:gd name="connsiteX75" fmla="*/ 862635 w 1778795"/>
                  <a:gd name="connsiteY75" fmla="*/ 0 h 1942507"/>
                  <a:gd name="connsiteX76" fmla="*/ 1778795 w 1778795"/>
                  <a:gd name="connsiteY76" fmla="*/ 91440 h 1942507"/>
                  <a:gd name="connsiteX0" fmla="*/ 1687355 w 1778795"/>
                  <a:gd name="connsiteY0" fmla="*/ 1579061 h 1942507"/>
                  <a:gd name="connsiteX1" fmla="*/ 1623362 w 1778795"/>
                  <a:gd name="connsiteY1" fmla="*/ 1500301 h 1942507"/>
                  <a:gd name="connsiteX2" fmla="*/ 1547722 w 1778795"/>
                  <a:gd name="connsiteY2" fmla="*/ 1529393 h 1942507"/>
                  <a:gd name="connsiteX3" fmla="*/ 1501174 w 1778795"/>
                  <a:gd name="connsiteY3" fmla="*/ 1494482 h 1942507"/>
                  <a:gd name="connsiteX4" fmla="*/ 1448807 w 1778795"/>
                  <a:gd name="connsiteY4" fmla="*/ 1628308 h 1942507"/>
                  <a:gd name="connsiteX5" fmla="*/ 1274252 w 1778795"/>
                  <a:gd name="connsiteY5" fmla="*/ 1634126 h 1942507"/>
                  <a:gd name="connsiteX6" fmla="*/ 1227704 w 1778795"/>
                  <a:gd name="connsiteY6" fmla="*/ 1680674 h 1942507"/>
                  <a:gd name="connsiteX7" fmla="*/ 1245160 w 1778795"/>
                  <a:gd name="connsiteY7" fmla="*/ 1727223 h 1942507"/>
                  <a:gd name="connsiteX8" fmla="*/ 1076423 w 1778795"/>
                  <a:gd name="connsiteY8" fmla="*/ 1791226 h 1942507"/>
                  <a:gd name="connsiteX9" fmla="*/ 1093879 w 1778795"/>
                  <a:gd name="connsiteY9" fmla="*/ 1907596 h 1942507"/>
                  <a:gd name="connsiteX10" fmla="*/ 1058968 w 1778795"/>
                  <a:gd name="connsiteY10" fmla="*/ 1942507 h 1942507"/>
                  <a:gd name="connsiteX11" fmla="*/ 861139 w 1778795"/>
                  <a:gd name="connsiteY11" fmla="*/ 1936689 h 1942507"/>
                  <a:gd name="connsiteX12" fmla="*/ 907687 w 1778795"/>
                  <a:gd name="connsiteY12" fmla="*/ 1802863 h 1942507"/>
                  <a:gd name="connsiteX13" fmla="*/ 884413 w 1778795"/>
                  <a:gd name="connsiteY13" fmla="*/ 1744678 h 1942507"/>
                  <a:gd name="connsiteX14" fmla="*/ 820409 w 1778795"/>
                  <a:gd name="connsiteY14" fmla="*/ 1669037 h 1942507"/>
                  <a:gd name="connsiteX15" fmla="*/ 756405 w 1778795"/>
                  <a:gd name="connsiteY15" fmla="*/ 1564304 h 1942507"/>
                  <a:gd name="connsiteX16" fmla="*/ 698220 w 1778795"/>
                  <a:gd name="connsiteY16" fmla="*/ 1372294 h 1942507"/>
                  <a:gd name="connsiteX17" fmla="*/ 773861 w 1778795"/>
                  <a:gd name="connsiteY17" fmla="*/ 1337383 h 1942507"/>
                  <a:gd name="connsiteX18" fmla="*/ 791317 w 1778795"/>
                  <a:gd name="connsiteY18" fmla="*/ 1285016 h 1942507"/>
                  <a:gd name="connsiteX19" fmla="*/ 820409 w 1778795"/>
                  <a:gd name="connsiteY19" fmla="*/ 1238468 h 1942507"/>
                  <a:gd name="connsiteX20" fmla="*/ 878594 w 1778795"/>
                  <a:gd name="connsiteY20" fmla="*/ 1215194 h 1942507"/>
                  <a:gd name="connsiteX21" fmla="*/ 907687 w 1778795"/>
                  <a:gd name="connsiteY21" fmla="*/ 1186102 h 1942507"/>
                  <a:gd name="connsiteX22" fmla="*/ 919324 w 1778795"/>
                  <a:gd name="connsiteY22" fmla="*/ 1127917 h 1942507"/>
                  <a:gd name="connsiteX23" fmla="*/ 977509 w 1778795"/>
                  <a:gd name="connsiteY23" fmla="*/ 1122098 h 1942507"/>
                  <a:gd name="connsiteX24" fmla="*/ 1006601 w 1778795"/>
                  <a:gd name="connsiteY24" fmla="*/ 1069732 h 1942507"/>
                  <a:gd name="connsiteX25" fmla="*/ 1047331 w 1778795"/>
                  <a:gd name="connsiteY25" fmla="*/ 1063913 h 1942507"/>
                  <a:gd name="connsiteX26" fmla="*/ 1047331 w 1778795"/>
                  <a:gd name="connsiteY26" fmla="*/ 1011547 h 1942507"/>
                  <a:gd name="connsiteX27" fmla="*/ 1093879 w 1778795"/>
                  <a:gd name="connsiteY27" fmla="*/ 1011547 h 1942507"/>
                  <a:gd name="connsiteX28" fmla="*/ 1140427 w 1778795"/>
                  <a:gd name="connsiteY28" fmla="*/ 970817 h 1942507"/>
                  <a:gd name="connsiteX29" fmla="*/ 1175338 w 1778795"/>
                  <a:gd name="connsiteY29" fmla="*/ 889358 h 1942507"/>
                  <a:gd name="connsiteX30" fmla="*/ 1169519 w 1778795"/>
                  <a:gd name="connsiteY30" fmla="*/ 749714 h 1942507"/>
                  <a:gd name="connsiteX31" fmla="*/ 1122971 w 1778795"/>
                  <a:gd name="connsiteY31" fmla="*/ 691529 h 1942507"/>
                  <a:gd name="connsiteX32" fmla="*/ 1018238 w 1778795"/>
                  <a:gd name="connsiteY32" fmla="*/ 720622 h 1942507"/>
                  <a:gd name="connsiteX33" fmla="*/ 919324 w 1778795"/>
                  <a:gd name="connsiteY33" fmla="*/ 825355 h 1942507"/>
                  <a:gd name="connsiteX34" fmla="*/ 878594 w 1778795"/>
                  <a:gd name="connsiteY34" fmla="*/ 831173 h 1942507"/>
                  <a:gd name="connsiteX35" fmla="*/ 843683 w 1778795"/>
                  <a:gd name="connsiteY35" fmla="*/ 767170 h 1942507"/>
                  <a:gd name="connsiteX36" fmla="*/ 709857 w 1778795"/>
                  <a:gd name="connsiteY36" fmla="*/ 714803 h 1942507"/>
                  <a:gd name="connsiteX37" fmla="*/ 552758 w 1778795"/>
                  <a:gd name="connsiteY37" fmla="*/ 621707 h 1942507"/>
                  <a:gd name="connsiteX38" fmla="*/ 494573 w 1778795"/>
                  <a:gd name="connsiteY38" fmla="*/ 627525 h 1942507"/>
                  <a:gd name="connsiteX39" fmla="*/ 389840 w 1778795"/>
                  <a:gd name="connsiteY39" fmla="*/ 610070 h 1942507"/>
                  <a:gd name="connsiteX40" fmla="*/ 349110 w 1778795"/>
                  <a:gd name="connsiteY40" fmla="*/ 639162 h 1942507"/>
                  <a:gd name="connsiteX41" fmla="*/ 250196 w 1778795"/>
                  <a:gd name="connsiteY41" fmla="*/ 610070 h 1942507"/>
                  <a:gd name="connsiteX42" fmla="*/ 174555 w 1778795"/>
                  <a:gd name="connsiteY42" fmla="*/ 627525 h 1942507"/>
                  <a:gd name="connsiteX43" fmla="*/ 145463 w 1778795"/>
                  <a:gd name="connsiteY43" fmla="*/ 650799 h 1942507"/>
                  <a:gd name="connsiteX44" fmla="*/ 0 w 1778795"/>
                  <a:gd name="connsiteY44" fmla="*/ 639162 h 1942507"/>
                  <a:gd name="connsiteX45" fmla="*/ 23274 w 1778795"/>
                  <a:gd name="connsiteY45" fmla="*/ 580977 h 1942507"/>
                  <a:gd name="connsiteX46" fmla="*/ 87278 w 1778795"/>
                  <a:gd name="connsiteY46" fmla="*/ 540248 h 1942507"/>
                  <a:gd name="connsiteX47" fmla="*/ 174555 w 1778795"/>
                  <a:gd name="connsiteY47" fmla="*/ 540248 h 1942507"/>
                  <a:gd name="connsiteX48" fmla="*/ 209466 w 1778795"/>
                  <a:gd name="connsiteY48" fmla="*/ 511155 h 1942507"/>
                  <a:gd name="connsiteX49" fmla="*/ 261833 w 1778795"/>
                  <a:gd name="connsiteY49" fmla="*/ 482063 h 1942507"/>
                  <a:gd name="connsiteX50" fmla="*/ 285107 w 1778795"/>
                  <a:gd name="connsiteY50" fmla="*/ 412241 h 1942507"/>
                  <a:gd name="connsiteX51" fmla="*/ 232740 w 1778795"/>
                  <a:gd name="connsiteY51" fmla="*/ 406422 h 1942507"/>
                  <a:gd name="connsiteX52" fmla="*/ 221103 w 1778795"/>
                  <a:gd name="connsiteY52" fmla="*/ 377330 h 1942507"/>
                  <a:gd name="connsiteX53" fmla="*/ 192011 w 1778795"/>
                  <a:gd name="connsiteY53" fmla="*/ 348237 h 1942507"/>
                  <a:gd name="connsiteX54" fmla="*/ 145463 w 1778795"/>
                  <a:gd name="connsiteY54" fmla="*/ 359874 h 1942507"/>
                  <a:gd name="connsiteX55" fmla="*/ 128007 w 1778795"/>
                  <a:gd name="connsiteY55" fmla="*/ 324963 h 1942507"/>
                  <a:gd name="connsiteX56" fmla="*/ 180374 w 1778795"/>
                  <a:gd name="connsiteY56" fmla="*/ 284234 h 1942507"/>
                  <a:gd name="connsiteX57" fmla="*/ 256014 w 1778795"/>
                  <a:gd name="connsiteY57" fmla="*/ 278415 h 1942507"/>
                  <a:gd name="connsiteX58" fmla="*/ 279288 w 1778795"/>
                  <a:gd name="connsiteY58" fmla="*/ 208593 h 1942507"/>
                  <a:gd name="connsiteX59" fmla="*/ 343292 w 1778795"/>
                  <a:gd name="connsiteY59" fmla="*/ 162045 h 1942507"/>
                  <a:gd name="connsiteX60" fmla="*/ 389840 w 1778795"/>
                  <a:gd name="connsiteY60" fmla="*/ 92223 h 1942507"/>
                  <a:gd name="connsiteX61" fmla="*/ 453843 w 1778795"/>
                  <a:gd name="connsiteY61" fmla="*/ 127134 h 1942507"/>
                  <a:gd name="connsiteX62" fmla="*/ 442206 w 1778795"/>
                  <a:gd name="connsiteY62" fmla="*/ 214412 h 1942507"/>
                  <a:gd name="connsiteX63" fmla="*/ 512028 w 1778795"/>
                  <a:gd name="connsiteY63" fmla="*/ 237686 h 1942507"/>
                  <a:gd name="connsiteX64" fmla="*/ 500391 w 1778795"/>
                  <a:gd name="connsiteY64" fmla="*/ 319145 h 1942507"/>
                  <a:gd name="connsiteX65" fmla="*/ 599306 w 1778795"/>
                  <a:gd name="connsiteY65" fmla="*/ 348237 h 1942507"/>
                  <a:gd name="connsiteX66" fmla="*/ 634217 w 1778795"/>
                  <a:gd name="connsiteY66" fmla="*/ 295871 h 1942507"/>
                  <a:gd name="connsiteX67" fmla="*/ 733131 w 1778795"/>
                  <a:gd name="connsiteY67" fmla="*/ 284234 h 1942507"/>
                  <a:gd name="connsiteX68" fmla="*/ 802954 w 1778795"/>
                  <a:gd name="connsiteY68" fmla="*/ 290052 h 1942507"/>
                  <a:gd name="connsiteX69" fmla="*/ 802954 w 1778795"/>
                  <a:gd name="connsiteY69" fmla="*/ 243504 h 1942507"/>
                  <a:gd name="connsiteX70" fmla="*/ 837865 w 1778795"/>
                  <a:gd name="connsiteY70" fmla="*/ 220230 h 1942507"/>
                  <a:gd name="connsiteX71" fmla="*/ 832046 w 1778795"/>
                  <a:gd name="connsiteY71" fmla="*/ 162045 h 1942507"/>
                  <a:gd name="connsiteX72" fmla="*/ 866957 w 1778795"/>
                  <a:gd name="connsiteY72" fmla="*/ 115497 h 1942507"/>
                  <a:gd name="connsiteX73" fmla="*/ 849502 w 1778795"/>
                  <a:gd name="connsiteY73" fmla="*/ 68949 h 1942507"/>
                  <a:gd name="connsiteX74" fmla="*/ 862635 w 1778795"/>
                  <a:gd name="connsiteY74" fmla="*/ 0 h 1942507"/>
                  <a:gd name="connsiteX75" fmla="*/ 1778795 w 1778795"/>
                  <a:gd name="connsiteY75" fmla="*/ 91440 h 1942507"/>
                  <a:gd name="connsiteX0" fmla="*/ 1687355 w 1687355"/>
                  <a:gd name="connsiteY0" fmla="*/ 1579061 h 1942507"/>
                  <a:gd name="connsiteX1" fmla="*/ 1623362 w 1687355"/>
                  <a:gd name="connsiteY1" fmla="*/ 1500301 h 1942507"/>
                  <a:gd name="connsiteX2" fmla="*/ 1547722 w 1687355"/>
                  <a:gd name="connsiteY2" fmla="*/ 1529393 h 1942507"/>
                  <a:gd name="connsiteX3" fmla="*/ 1501174 w 1687355"/>
                  <a:gd name="connsiteY3" fmla="*/ 1494482 h 1942507"/>
                  <a:gd name="connsiteX4" fmla="*/ 1448807 w 1687355"/>
                  <a:gd name="connsiteY4" fmla="*/ 1628308 h 1942507"/>
                  <a:gd name="connsiteX5" fmla="*/ 1274252 w 1687355"/>
                  <a:gd name="connsiteY5" fmla="*/ 1634126 h 1942507"/>
                  <a:gd name="connsiteX6" fmla="*/ 1227704 w 1687355"/>
                  <a:gd name="connsiteY6" fmla="*/ 1680674 h 1942507"/>
                  <a:gd name="connsiteX7" fmla="*/ 1245160 w 1687355"/>
                  <a:gd name="connsiteY7" fmla="*/ 1727223 h 1942507"/>
                  <a:gd name="connsiteX8" fmla="*/ 1076423 w 1687355"/>
                  <a:gd name="connsiteY8" fmla="*/ 1791226 h 1942507"/>
                  <a:gd name="connsiteX9" fmla="*/ 1093879 w 1687355"/>
                  <a:gd name="connsiteY9" fmla="*/ 1907596 h 1942507"/>
                  <a:gd name="connsiteX10" fmla="*/ 1058968 w 1687355"/>
                  <a:gd name="connsiteY10" fmla="*/ 1942507 h 1942507"/>
                  <a:gd name="connsiteX11" fmla="*/ 861139 w 1687355"/>
                  <a:gd name="connsiteY11" fmla="*/ 1936689 h 1942507"/>
                  <a:gd name="connsiteX12" fmla="*/ 907687 w 1687355"/>
                  <a:gd name="connsiteY12" fmla="*/ 1802863 h 1942507"/>
                  <a:gd name="connsiteX13" fmla="*/ 884413 w 1687355"/>
                  <a:gd name="connsiteY13" fmla="*/ 1744678 h 1942507"/>
                  <a:gd name="connsiteX14" fmla="*/ 820409 w 1687355"/>
                  <a:gd name="connsiteY14" fmla="*/ 1669037 h 1942507"/>
                  <a:gd name="connsiteX15" fmla="*/ 756405 w 1687355"/>
                  <a:gd name="connsiteY15" fmla="*/ 1564304 h 1942507"/>
                  <a:gd name="connsiteX16" fmla="*/ 698220 w 1687355"/>
                  <a:gd name="connsiteY16" fmla="*/ 1372294 h 1942507"/>
                  <a:gd name="connsiteX17" fmla="*/ 773861 w 1687355"/>
                  <a:gd name="connsiteY17" fmla="*/ 1337383 h 1942507"/>
                  <a:gd name="connsiteX18" fmla="*/ 791317 w 1687355"/>
                  <a:gd name="connsiteY18" fmla="*/ 1285016 h 1942507"/>
                  <a:gd name="connsiteX19" fmla="*/ 820409 w 1687355"/>
                  <a:gd name="connsiteY19" fmla="*/ 1238468 h 1942507"/>
                  <a:gd name="connsiteX20" fmla="*/ 878594 w 1687355"/>
                  <a:gd name="connsiteY20" fmla="*/ 1215194 h 1942507"/>
                  <a:gd name="connsiteX21" fmla="*/ 907687 w 1687355"/>
                  <a:gd name="connsiteY21" fmla="*/ 1186102 h 1942507"/>
                  <a:gd name="connsiteX22" fmla="*/ 919324 w 1687355"/>
                  <a:gd name="connsiteY22" fmla="*/ 1127917 h 1942507"/>
                  <a:gd name="connsiteX23" fmla="*/ 977509 w 1687355"/>
                  <a:gd name="connsiteY23" fmla="*/ 1122098 h 1942507"/>
                  <a:gd name="connsiteX24" fmla="*/ 1006601 w 1687355"/>
                  <a:gd name="connsiteY24" fmla="*/ 1069732 h 1942507"/>
                  <a:gd name="connsiteX25" fmla="*/ 1047331 w 1687355"/>
                  <a:gd name="connsiteY25" fmla="*/ 1063913 h 1942507"/>
                  <a:gd name="connsiteX26" fmla="*/ 1047331 w 1687355"/>
                  <a:gd name="connsiteY26" fmla="*/ 1011547 h 1942507"/>
                  <a:gd name="connsiteX27" fmla="*/ 1093879 w 1687355"/>
                  <a:gd name="connsiteY27" fmla="*/ 1011547 h 1942507"/>
                  <a:gd name="connsiteX28" fmla="*/ 1140427 w 1687355"/>
                  <a:gd name="connsiteY28" fmla="*/ 970817 h 1942507"/>
                  <a:gd name="connsiteX29" fmla="*/ 1175338 w 1687355"/>
                  <a:gd name="connsiteY29" fmla="*/ 889358 h 1942507"/>
                  <a:gd name="connsiteX30" fmla="*/ 1169519 w 1687355"/>
                  <a:gd name="connsiteY30" fmla="*/ 749714 h 1942507"/>
                  <a:gd name="connsiteX31" fmla="*/ 1122971 w 1687355"/>
                  <a:gd name="connsiteY31" fmla="*/ 691529 h 1942507"/>
                  <a:gd name="connsiteX32" fmla="*/ 1018238 w 1687355"/>
                  <a:gd name="connsiteY32" fmla="*/ 720622 h 1942507"/>
                  <a:gd name="connsiteX33" fmla="*/ 919324 w 1687355"/>
                  <a:gd name="connsiteY33" fmla="*/ 825355 h 1942507"/>
                  <a:gd name="connsiteX34" fmla="*/ 878594 w 1687355"/>
                  <a:gd name="connsiteY34" fmla="*/ 831173 h 1942507"/>
                  <a:gd name="connsiteX35" fmla="*/ 843683 w 1687355"/>
                  <a:gd name="connsiteY35" fmla="*/ 767170 h 1942507"/>
                  <a:gd name="connsiteX36" fmla="*/ 709857 w 1687355"/>
                  <a:gd name="connsiteY36" fmla="*/ 714803 h 1942507"/>
                  <a:gd name="connsiteX37" fmla="*/ 552758 w 1687355"/>
                  <a:gd name="connsiteY37" fmla="*/ 621707 h 1942507"/>
                  <a:gd name="connsiteX38" fmla="*/ 494573 w 1687355"/>
                  <a:gd name="connsiteY38" fmla="*/ 627525 h 1942507"/>
                  <a:gd name="connsiteX39" fmla="*/ 389840 w 1687355"/>
                  <a:gd name="connsiteY39" fmla="*/ 610070 h 1942507"/>
                  <a:gd name="connsiteX40" fmla="*/ 349110 w 1687355"/>
                  <a:gd name="connsiteY40" fmla="*/ 639162 h 1942507"/>
                  <a:gd name="connsiteX41" fmla="*/ 250196 w 1687355"/>
                  <a:gd name="connsiteY41" fmla="*/ 610070 h 1942507"/>
                  <a:gd name="connsiteX42" fmla="*/ 174555 w 1687355"/>
                  <a:gd name="connsiteY42" fmla="*/ 627525 h 1942507"/>
                  <a:gd name="connsiteX43" fmla="*/ 145463 w 1687355"/>
                  <a:gd name="connsiteY43" fmla="*/ 650799 h 1942507"/>
                  <a:gd name="connsiteX44" fmla="*/ 0 w 1687355"/>
                  <a:gd name="connsiteY44" fmla="*/ 639162 h 1942507"/>
                  <a:gd name="connsiteX45" fmla="*/ 23274 w 1687355"/>
                  <a:gd name="connsiteY45" fmla="*/ 580977 h 1942507"/>
                  <a:gd name="connsiteX46" fmla="*/ 87278 w 1687355"/>
                  <a:gd name="connsiteY46" fmla="*/ 540248 h 1942507"/>
                  <a:gd name="connsiteX47" fmla="*/ 174555 w 1687355"/>
                  <a:gd name="connsiteY47" fmla="*/ 540248 h 1942507"/>
                  <a:gd name="connsiteX48" fmla="*/ 209466 w 1687355"/>
                  <a:gd name="connsiteY48" fmla="*/ 511155 h 1942507"/>
                  <a:gd name="connsiteX49" fmla="*/ 261833 w 1687355"/>
                  <a:gd name="connsiteY49" fmla="*/ 482063 h 1942507"/>
                  <a:gd name="connsiteX50" fmla="*/ 285107 w 1687355"/>
                  <a:gd name="connsiteY50" fmla="*/ 412241 h 1942507"/>
                  <a:gd name="connsiteX51" fmla="*/ 232740 w 1687355"/>
                  <a:gd name="connsiteY51" fmla="*/ 406422 h 1942507"/>
                  <a:gd name="connsiteX52" fmla="*/ 221103 w 1687355"/>
                  <a:gd name="connsiteY52" fmla="*/ 377330 h 1942507"/>
                  <a:gd name="connsiteX53" fmla="*/ 192011 w 1687355"/>
                  <a:gd name="connsiteY53" fmla="*/ 348237 h 1942507"/>
                  <a:gd name="connsiteX54" fmla="*/ 145463 w 1687355"/>
                  <a:gd name="connsiteY54" fmla="*/ 359874 h 1942507"/>
                  <a:gd name="connsiteX55" fmla="*/ 128007 w 1687355"/>
                  <a:gd name="connsiteY55" fmla="*/ 324963 h 1942507"/>
                  <a:gd name="connsiteX56" fmla="*/ 180374 w 1687355"/>
                  <a:gd name="connsiteY56" fmla="*/ 284234 h 1942507"/>
                  <a:gd name="connsiteX57" fmla="*/ 256014 w 1687355"/>
                  <a:gd name="connsiteY57" fmla="*/ 278415 h 1942507"/>
                  <a:gd name="connsiteX58" fmla="*/ 279288 w 1687355"/>
                  <a:gd name="connsiteY58" fmla="*/ 208593 h 1942507"/>
                  <a:gd name="connsiteX59" fmla="*/ 343292 w 1687355"/>
                  <a:gd name="connsiteY59" fmla="*/ 162045 h 1942507"/>
                  <a:gd name="connsiteX60" fmla="*/ 389840 w 1687355"/>
                  <a:gd name="connsiteY60" fmla="*/ 92223 h 1942507"/>
                  <a:gd name="connsiteX61" fmla="*/ 453843 w 1687355"/>
                  <a:gd name="connsiteY61" fmla="*/ 127134 h 1942507"/>
                  <a:gd name="connsiteX62" fmla="*/ 442206 w 1687355"/>
                  <a:gd name="connsiteY62" fmla="*/ 214412 h 1942507"/>
                  <a:gd name="connsiteX63" fmla="*/ 512028 w 1687355"/>
                  <a:gd name="connsiteY63" fmla="*/ 237686 h 1942507"/>
                  <a:gd name="connsiteX64" fmla="*/ 500391 w 1687355"/>
                  <a:gd name="connsiteY64" fmla="*/ 319145 h 1942507"/>
                  <a:gd name="connsiteX65" fmla="*/ 599306 w 1687355"/>
                  <a:gd name="connsiteY65" fmla="*/ 348237 h 1942507"/>
                  <a:gd name="connsiteX66" fmla="*/ 634217 w 1687355"/>
                  <a:gd name="connsiteY66" fmla="*/ 295871 h 1942507"/>
                  <a:gd name="connsiteX67" fmla="*/ 733131 w 1687355"/>
                  <a:gd name="connsiteY67" fmla="*/ 284234 h 1942507"/>
                  <a:gd name="connsiteX68" fmla="*/ 802954 w 1687355"/>
                  <a:gd name="connsiteY68" fmla="*/ 290052 h 1942507"/>
                  <a:gd name="connsiteX69" fmla="*/ 802954 w 1687355"/>
                  <a:gd name="connsiteY69" fmla="*/ 243504 h 1942507"/>
                  <a:gd name="connsiteX70" fmla="*/ 837865 w 1687355"/>
                  <a:gd name="connsiteY70" fmla="*/ 220230 h 1942507"/>
                  <a:gd name="connsiteX71" fmla="*/ 832046 w 1687355"/>
                  <a:gd name="connsiteY71" fmla="*/ 162045 h 1942507"/>
                  <a:gd name="connsiteX72" fmla="*/ 866957 w 1687355"/>
                  <a:gd name="connsiteY72" fmla="*/ 115497 h 1942507"/>
                  <a:gd name="connsiteX73" fmla="*/ 849502 w 1687355"/>
                  <a:gd name="connsiteY73" fmla="*/ 68949 h 1942507"/>
                  <a:gd name="connsiteX74" fmla="*/ 862635 w 1687355"/>
                  <a:gd name="connsiteY74" fmla="*/ 0 h 1942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687355" h="1942507">
                    <a:moveTo>
                      <a:pt x="1687355" y="1579061"/>
                    </a:moveTo>
                    <a:lnTo>
                      <a:pt x="1623362" y="1500301"/>
                    </a:lnTo>
                    <a:lnTo>
                      <a:pt x="1547722" y="1529393"/>
                    </a:lnTo>
                    <a:lnTo>
                      <a:pt x="1501174" y="1494482"/>
                    </a:lnTo>
                    <a:lnTo>
                      <a:pt x="1448807" y="1628308"/>
                    </a:lnTo>
                    <a:lnTo>
                      <a:pt x="1274252" y="1634126"/>
                    </a:lnTo>
                    <a:lnTo>
                      <a:pt x="1227704" y="1680674"/>
                    </a:lnTo>
                    <a:lnTo>
                      <a:pt x="1245160" y="1727223"/>
                    </a:lnTo>
                    <a:lnTo>
                      <a:pt x="1076423" y="1791226"/>
                    </a:lnTo>
                    <a:lnTo>
                      <a:pt x="1093879" y="1907596"/>
                    </a:lnTo>
                    <a:lnTo>
                      <a:pt x="1058968" y="1942507"/>
                    </a:lnTo>
                    <a:lnTo>
                      <a:pt x="861139" y="1936689"/>
                    </a:lnTo>
                    <a:lnTo>
                      <a:pt x="907687" y="1802863"/>
                    </a:lnTo>
                    <a:lnTo>
                      <a:pt x="884413" y="1744678"/>
                    </a:lnTo>
                    <a:lnTo>
                      <a:pt x="820409" y="1669037"/>
                    </a:lnTo>
                    <a:lnTo>
                      <a:pt x="756405" y="1564304"/>
                    </a:lnTo>
                    <a:lnTo>
                      <a:pt x="698220" y="1372294"/>
                    </a:lnTo>
                    <a:lnTo>
                      <a:pt x="773861" y="1337383"/>
                    </a:lnTo>
                    <a:lnTo>
                      <a:pt x="791317" y="1285016"/>
                    </a:lnTo>
                    <a:lnTo>
                      <a:pt x="820409" y="1238468"/>
                    </a:lnTo>
                    <a:lnTo>
                      <a:pt x="878594" y="1215194"/>
                    </a:lnTo>
                    <a:lnTo>
                      <a:pt x="907687" y="1186102"/>
                    </a:lnTo>
                    <a:lnTo>
                      <a:pt x="919324" y="1127917"/>
                    </a:lnTo>
                    <a:lnTo>
                      <a:pt x="977509" y="1122098"/>
                    </a:lnTo>
                    <a:lnTo>
                      <a:pt x="1006601" y="1069732"/>
                    </a:lnTo>
                    <a:lnTo>
                      <a:pt x="1047331" y="1063913"/>
                    </a:lnTo>
                    <a:lnTo>
                      <a:pt x="1047331" y="1011547"/>
                    </a:lnTo>
                    <a:lnTo>
                      <a:pt x="1093879" y="1011547"/>
                    </a:lnTo>
                    <a:lnTo>
                      <a:pt x="1140427" y="970817"/>
                    </a:lnTo>
                    <a:lnTo>
                      <a:pt x="1175338" y="889358"/>
                    </a:lnTo>
                    <a:lnTo>
                      <a:pt x="1169519" y="749714"/>
                    </a:lnTo>
                    <a:lnTo>
                      <a:pt x="1122971" y="691529"/>
                    </a:lnTo>
                    <a:lnTo>
                      <a:pt x="1018238" y="720622"/>
                    </a:lnTo>
                    <a:lnTo>
                      <a:pt x="919324" y="825355"/>
                    </a:lnTo>
                    <a:lnTo>
                      <a:pt x="878594" y="831173"/>
                    </a:lnTo>
                    <a:lnTo>
                      <a:pt x="843683" y="767170"/>
                    </a:lnTo>
                    <a:lnTo>
                      <a:pt x="709857" y="714803"/>
                    </a:lnTo>
                    <a:lnTo>
                      <a:pt x="552758" y="621707"/>
                    </a:lnTo>
                    <a:lnTo>
                      <a:pt x="494573" y="627525"/>
                    </a:lnTo>
                    <a:lnTo>
                      <a:pt x="389840" y="610070"/>
                    </a:lnTo>
                    <a:lnTo>
                      <a:pt x="349110" y="639162"/>
                    </a:lnTo>
                    <a:lnTo>
                      <a:pt x="250196" y="610070"/>
                    </a:lnTo>
                    <a:lnTo>
                      <a:pt x="174555" y="627525"/>
                    </a:lnTo>
                    <a:lnTo>
                      <a:pt x="145463" y="650799"/>
                    </a:lnTo>
                    <a:lnTo>
                      <a:pt x="0" y="639162"/>
                    </a:lnTo>
                    <a:lnTo>
                      <a:pt x="23274" y="580977"/>
                    </a:lnTo>
                    <a:lnTo>
                      <a:pt x="87278" y="540248"/>
                    </a:lnTo>
                    <a:lnTo>
                      <a:pt x="174555" y="540248"/>
                    </a:lnTo>
                    <a:lnTo>
                      <a:pt x="209466" y="511155"/>
                    </a:lnTo>
                    <a:lnTo>
                      <a:pt x="261833" y="482063"/>
                    </a:lnTo>
                    <a:lnTo>
                      <a:pt x="285107" y="412241"/>
                    </a:lnTo>
                    <a:lnTo>
                      <a:pt x="232740" y="406422"/>
                    </a:lnTo>
                    <a:lnTo>
                      <a:pt x="221103" y="377330"/>
                    </a:lnTo>
                    <a:lnTo>
                      <a:pt x="192011" y="348237"/>
                    </a:lnTo>
                    <a:lnTo>
                      <a:pt x="145463" y="359874"/>
                    </a:lnTo>
                    <a:lnTo>
                      <a:pt x="128007" y="324963"/>
                    </a:lnTo>
                    <a:lnTo>
                      <a:pt x="180374" y="284234"/>
                    </a:lnTo>
                    <a:lnTo>
                      <a:pt x="256014" y="278415"/>
                    </a:lnTo>
                    <a:lnTo>
                      <a:pt x="279288" y="208593"/>
                    </a:lnTo>
                    <a:lnTo>
                      <a:pt x="343292" y="162045"/>
                    </a:lnTo>
                    <a:lnTo>
                      <a:pt x="389840" y="92223"/>
                    </a:lnTo>
                    <a:lnTo>
                      <a:pt x="453843" y="127134"/>
                    </a:lnTo>
                    <a:lnTo>
                      <a:pt x="442206" y="214412"/>
                    </a:lnTo>
                    <a:lnTo>
                      <a:pt x="512028" y="237686"/>
                    </a:lnTo>
                    <a:lnTo>
                      <a:pt x="500391" y="319145"/>
                    </a:lnTo>
                    <a:lnTo>
                      <a:pt x="599306" y="348237"/>
                    </a:lnTo>
                    <a:lnTo>
                      <a:pt x="634217" y="295871"/>
                    </a:lnTo>
                    <a:lnTo>
                      <a:pt x="733131" y="284234"/>
                    </a:lnTo>
                    <a:lnTo>
                      <a:pt x="802954" y="290052"/>
                    </a:lnTo>
                    <a:lnTo>
                      <a:pt x="802954" y="243504"/>
                    </a:lnTo>
                    <a:lnTo>
                      <a:pt x="837865" y="220230"/>
                    </a:lnTo>
                    <a:lnTo>
                      <a:pt x="832046" y="162045"/>
                    </a:lnTo>
                    <a:lnTo>
                      <a:pt x="866957" y="115497"/>
                    </a:lnTo>
                    <a:lnTo>
                      <a:pt x="849502" y="68949"/>
                    </a:lnTo>
                    <a:lnTo>
                      <a:pt x="862635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25324E64-DE8A-C5A4-9F8E-973D70252B40}"/>
                  </a:ext>
                </a:extLst>
              </p:cNvPr>
              <p:cNvSpPr/>
              <p:nvPr/>
            </p:nvSpPr>
            <p:spPr>
              <a:xfrm>
                <a:off x="2535223" y="5243528"/>
                <a:ext cx="822656" cy="1212749"/>
              </a:xfrm>
              <a:custGeom>
                <a:avLst/>
                <a:gdLst>
                  <a:gd name="connsiteX0" fmla="*/ 636483 w 822656"/>
                  <a:gd name="connsiteY0" fmla="*/ 0 h 1212749"/>
                  <a:gd name="connsiteX1" fmla="*/ 683032 w 822656"/>
                  <a:gd name="connsiteY1" fmla="*/ 34911 h 1212749"/>
                  <a:gd name="connsiteX2" fmla="*/ 758672 w 822656"/>
                  <a:gd name="connsiteY2" fmla="*/ 5819 h 1212749"/>
                  <a:gd name="connsiteX3" fmla="*/ 822656 w 822656"/>
                  <a:gd name="connsiteY3" fmla="*/ 84569 h 1212749"/>
                  <a:gd name="connsiteX4" fmla="*/ 822656 w 822656"/>
                  <a:gd name="connsiteY4" fmla="*/ 1212749 h 1212749"/>
                  <a:gd name="connsiteX5" fmla="*/ 447897 w 822656"/>
                  <a:gd name="connsiteY5" fmla="*/ 1212749 h 1212749"/>
                  <a:gd name="connsiteX6" fmla="*/ 452230 w 822656"/>
                  <a:gd name="connsiteY6" fmla="*/ 1087092 h 1212749"/>
                  <a:gd name="connsiteX7" fmla="*/ 486172 w 822656"/>
                  <a:gd name="connsiteY7" fmla="*/ 1043452 h 1212749"/>
                  <a:gd name="connsiteX8" fmla="*/ 355256 w 822656"/>
                  <a:gd name="connsiteY8" fmla="*/ 868897 h 1212749"/>
                  <a:gd name="connsiteX9" fmla="*/ 277675 w 822656"/>
                  <a:gd name="connsiteY9" fmla="*/ 868897 h 1212749"/>
                  <a:gd name="connsiteX10" fmla="*/ 258280 w 822656"/>
                  <a:gd name="connsiteY10" fmla="*/ 815561 h 1212749"/>
                  <a:gd name="connsiteX11" fmla="*/ 258280 w 822656"/>
                  <a:gd name="connsiteY11" fmla="*/ 762224 h 1212749"/>
                  <a:gd name="connsiteX12" fmla="*/ 156456 w 822656"/>
                  <a:gd name="connsiteY12" fmla="*/ 708887 h 1212749"/>
                  <a:gd name="connsiteX13" fmla="*/ 98272 w 822656"/>
                  <a:gd name="connsiteY13" fmla="*/ 679797 h 1212749"/>
                  <a:gd name="connsiteX14" fmla="*/ 49783 w 822656"/>
                  <a:gd name="connsiteY14" fmla="*/ 655552 h 1212749"/>
                  <a:gd name="connsiteX15" fmla="*/ 49783 w 822656"/>
                  <a:gd name="connsiteY15" fmla="*/ 500392 h 1212749"/>
                  <a:gd name="connsiteX16" fmla="*/ 0 w 822656"/>
                  <a:gd name="connsiteY16" fmla="*/ 442310 h 1212749"/>
                  <a:gd name="connsiteX17" fmla="*/ 194277 w 822656"/>
                  <a:gd name="connsiteY17" fmla="*/ 448026 h 1212749"/>
                  <a:gd name="connsiteX18" fmla="*/ 229188 w 822656"/>
                  <a:gd name="connsiteY18" fmla="*/ 413114 h 1212749"/>
                  <a:gd name="connsiteX19" fmla="*/ 211731 w 822656"/>
                  <a:gd name="connsiteY19" fmla="*/ 296743 h 1212749"/>
                  <a:gd name="connsiteX20" fmla="*/ 380469 w 822656"/>
                  <a:gd name="connsiteY20" fmla="*/ 232740 h 1212749"/>
                  <a:gd name="connsiteX21" fmla="*/ 363014 w 822656"/>
                  <a:gd name="connsiteY21" fmla="*/ 186192 h 1212749"/>
                  <a:gd name="connsiteX22" fmla="*/ 409562 w 822656"/>
                  <a:gd name="connsiteY22" fmla="*/ 139645 h 1212749"/>
                  <a:gd name="connsiteX23" fmla="*/ 584117 w 822656"/>
                  <a:gd name="connsiteY23" fmla="*/ 133826 h 1212749"/>
                  <a:gd name="connsiteX0" fmla="*/ 822656 w 914096"/>
                  <a:gd name="connsiteY0" fmla="*/ 1212749 h 1304189"/>
                  <a:gd name="connsiteX1" fmla="*/ 447897 w 914096"/>
                  <a:gd name="connsiteY1" fmla="*/ 1212749 h 1304189"/>
                  <a:gd name="connsiteX2" fmla="*/ 452230 w 914096"/>
                  <a:gd name="connsiteY2" fmla="*/ 1087092 h 1304189"/>
                  <a:gd name="connsiteX3" fmla="*/ 486172 w 914096"/>
                  <a:gd name="connsiteY3" fmla="*/ 1043452 h 1304189"/>
                  <a:gd name="connsiteX4" fmla="*/ 355256 w 914096"/>
                  <a:gd name="connsiteY4" fmla="*/ 868897 h 1304189"/>
                  <a:gd name="connsiteX5" fmla="*/ 277675 w 914096"/>
                  <a:gd name="connsiteY5" fmla="*/ 868897 h 1304189"/>
                  <a:gd name="connsiteX6" fmla="*/ 258280 w 914096"/>
                  <a:gd name="connsiteY6" fmla="*/ 815561 h 1304189"/>
                  <a:gd name="connsiteX7" fmla="*/ 258280 w 914096"/>
                  <a:gd name="connsiteY7" fmla="*/ 762224 h 1304189"/>
                  <a:gd name="connsiteX8" fmla="*/ 156456 w 914096"/>
                  <a:gd name="connsiteY8" fmla="*/ 708887 h 1304189"/>
                  <a:gd name="connsiteX9" fmla="*/ 98272 w 914096"/>
                  <a:gd name="connsiteY9" fmla="*/ 679797 h 1304189"/>
                  <a:gd name="connsiteX10" fmla="*/ 49783 w 914096"/>
                  <a:gd name="connsiteY10" fmla="*/ 655552 h 1304189"/>
                  <a:gd name="connsiteX11" fmla="*/ 49783 w 914096"/>
                  <a:gd name="connsiteY11" fmla="*/ 500392 h 1304189"/>
                  <a:gd name="connsiteX12" fmla="*/ 0 w 914096"/>
                  <a:gd name="connsiteY12" fmla="*/ 442310 h 1304189"/>
                  <a:gd name="connsiteX13" fmla="*/ 194277 w 914096"/>
                  <a:gd name="connsiteY13" fmla="*/ 448026 h 1304189"/>
                  <a:gd name="connsiteX14" fmla="*/ 229188 w 914096"/>
                  <a:gd name="connsiteY14" fmla="*/ 413114 h 1304189"/>
                  <a:gd name="connsiteX15" fmla="*/ 211731 w 914096"/>
                  <a:gd name="connsiteY15" fmla="*/ 296743 h 1304189"/>
                  <a:gd name="connsiteX16" fmla="*/ 380469 w 914096"/>
                  <a:gd name="connsiteY16" fmla="*/ 232740 h 1304189"/>
                  <a:gd name="connsiteX17" fmla="*/ 363014 w 914096"/>
                  <a:gd name="connsiteY17" fmla="*/ 186192 h 1304189"/>
                  <a:gd name="connsiteX18" fmla="*/ 409562 w 914096"/>
                  <a:gd name="connsiteY18" fmla="*/ 139645 h 1304189"/>
                  <a:gd name="connsiteX19" fmla="*/ 584117 w 914096"/>
                  <a:gd name="connsiteY19" fmla="*/ 133826 h 1304189"/>
                  <a:gd name="connsiteX20" fmla="*/ 636483 w 914096"/>
                  <a:gd name="connsiteY20" fmla="*/ 0 h 1304189"/>
                  <a:gd name="connsiteX21" fmla="*/ 683032 w 914096"/>
                  <a:gd name="connsiteY21" fmla="*/ 34911 h 1304189"/>
                  <a:gd name="connsiteX22" fmla="*/ 758672 w 914096"/>
                  <a:gd name="connsiteY22" fmla="*/ 5819 h 1304189"/>
                  <a:gd name="connsiteX23" fmla="*/ 822656 w 914096"/>
                  <a:gd name="connsiteY23" fmla="*/ 84569 h 1304189"/>
                  <a:gd name="connsiteX24" fmla="*/ 914096 w 914096"/>
                  <a:gd name="connsiteY24" fmla="*/ 1304189 h 1304189"/>
                  <a:gd name="connsiteX0" fmla="*/ 447897 w 914096"/>
                  <a:gd name="connsiteY0" fmla="*/ 1212749 h 1304189"/>
                  <a:gd name="connsiteX1" fmla="*/ 452230 w 914096"/>
                  <a:gd name="connsiteY1" fmla="*/ 1087092 h 1304189"/>
                  <a:gd name="connsiteX2" fmla="*/ 486172 w 914096"/>
                  <a:gd name="connsiteY2" fmla="*/ 1043452 h 1304189"/>
                  <a:gd name="connsiteX3" fmla="*/ 355256 w 914096"/>
                  <a:gd name="connsiteY3" fmla="*/ 868897 h 1304189"/>
                  <a:gd name="connsiteX4" fmla="*/ 277675 w 914096"/>
                  <a:gd name="connsiteY4" fmla="*/ 868897 h 1304189"/>
                  <a:gd name="connsiteX5" fmla="*/ 258280 w 914096"/>
                  <a:gd name="connsiteY5" fmla="*/ 815561 h 1304189"/>
                  <a:gd name="connsiteX6" fmla="*/ 258280 w 914096"/>
                  <a:gd name="connsiteY6" fmla="*/ 762224 h 1304189"/>
                  <a:gd name="connsiteX7" fmla="*/ 156456 w 914096"/>
                  <a:gd name="connsiteY7" fmla="*/ 708887 h 1304189"/>
                  <a:gd name="connsiteX8" fmla="*/ 98272 w 914096"/>
                  <a:gd name="connsiteY8" fmla="*/ 679797 h 1304189"/>
                  <a:gd name="connsiteX9" fmla="*/ 49783 w 914096"/>
                  <a:gd name="connsiteY9" fmla="*/ 655552 h 1304189"/>
                  <a:gd name="connsiteX10" fmla="*/ 49783 w 914096"/>
                  <a:gd name="connsiteY10" fmla="*/ 500392 h 1304189"/>
                  <a:gd name="connsiteX11" fmla="*/ 0 w 914096"/>
                  <a:gd name="connsiteY11" fmla="*/ 442310 h 1304189"/>
                  <a:gd name="connsiteX12" fmla="*/ 194277 w 914096"/>
                  <a:gd name="connsiteY12" fmla="*/ 448026 h 1304189"/>
                  <a:gd name="connsiteX13" fmla="*/ 229188 w 914096"/>
                  <a:gd name="connsiteY13" fmla="*/ 413114 h 1304189"/>
                  <a:gd name="connsiteX14" fmla="*/ 211731 w 914096"/>
                  <a:gd name="connsiteY14" fmla="*/ 296743 h 1304189"/>
                  <a:gd name="connsiteX15" fmla="*/ 380469 w 914096"/>
                  <a:gd name="connsiteY15" fmla="*/ 232740 h 1304189"/>
                  <a:gd name="connsiteX16" fmla="*/ 363014 w 914096"/>
                  <a:gd name="connsiteY16" fmla="*/ 186192 h 1304189"/>
                  <a:gd name="connsiteX17" fmla="*/ 409562 w 914096"/>
                  <a:gd name="connsiteY17" fmla="*/ 139645 h 1304189"/>
                  <a:gd name="connsiteX18" fmla="*/ 584117 w 914096"/>
                  <a:gd name="connsiteY18" fmla="*/ 133826 h 1304189"/>
                  <a:gd name="connsiteX19" fmla="*/ 636483 w 914096"/>
                  <a:gd name="connsiteY19" fmla="*/ 0 h 1304189"/>
                  <a:gd name="connsiteX20" fmla="*/ 683032 w 914096"/>
                  <a:gd name="connsiteY20" fmla="*/ 34911 h 1304189"/>
                  <a:gd name="connsiteX21" fmla="*/ 758672 w 914096"/>
                  <a:gd name="connsiteY21" fmla="*/ 5819 h 1304189"/>
                  <a:gd name="connsiteX22" fmla="*/ 822656 w 914096"/>
                  <a:gd name="connsiteY22" fmla="*/ 84569 h 1304189"/>
                  <a:gd name="connsiteX23" fmla="*/ 914096 w 914096"/>
                  <a:gd name="connsiteY23" fmla="*/ 1304189 h 1304189"/>
                  <a:gd name="connsiteX0" fmla="*/ 447897 w 822656"/>
                  <a:gd name="connsiteY0" fmla="*/ 1212749 h 1212749"/>
                  <a:gd name="connsiteX1" fmla="*/ 452230 w 822656"/>
                  <a:gd name="connsiteY1" fmla="*/ 1087092 h 1212749"/>
                  <a:gd name="connsiteX2" fmla="*/ 486172 w 822656"/>
                  <a:gd name="connsiteY2" fmla="*/ 1043452 h 1212749"/>
                  <a:gd name="connsiteX3" fmla="*/ 355256 w 822656"/>
                  <a:gd name="connsiteY3" fmla="*/ 868897 h 1212749"/>
                  <a:gd name="connsiteX4" fmla="*/ 277675 w 822656"/>
                  <a:gd name="connsiteY4" fmla="*/ 868897 h 1212749"/>
                  <a:gd name="connsiteX5" fmla="*/ 258280 w 822656"/>
                  <a:gd name="connsiteY5" fmla="*/ 815561 h 1212749"/>
                  <a:gd name="connsiteX6" fmla="*/ 258280 w 822656"/>
                  <a:gd name="connsiteY6" fmla="*/ 762224 h 1212749"/>
                  <a:gd name="connsiteX7" fmla="*/ 156456 w 822656"/>
                  <a:gd name="connsiteY7" fmla="*/ 708887 h 1212749"/>
                  <a:gd name="connsiteX8" fmla="*/ 98272 w 822656"/>
                  <a:gd name="connsiteY8" fmla="*/ 679797 h 1212749"/>
                  <a:gd name="connsiteX9" fmla="*/ 49783 w 822656"/>
                  <a:gd name="connsiteY9" fmla="*/ 655552 h 1212749"/>
                  <a:gd name="connsiteX10" fmla="*/ 49783 w 822656"/>
                  <a:gd name="connsiteY10" fmla="*/ 500392 h 1212749"/>
                  <a:gd name="connsiteX11" fmla="*/ 0 w 822656"/>
                  <a:gd name="connsiteY11" fmla="*/ 442310 h 1212749"/>
                  <a:gd name="connsiteX12" fmla="*/ 194277 w 822656"/>
                  <a:gd name="connsiteY12" fmla="*/ 448026 h 1212749"/>
                  <a:gd name="connsiteX13" fmla="*/ 229188 w 822656"/>
                  <a:gd name="connsiteY13" fmla="*/ 413114 h 1212749"/>
                  <a:gd name="connsiteX14" fmla="*/ 211731 w 822656"/>
                  <a:gd name="connsiteY14" fmla="*/ 296743 h 1212749"/>
                  <a:gd name="connsiteX15" fmla="*/ 380469 w 822656"/>
                  <a:gd name="connsiteY15" fmla="*/ 232740 h 1212749"/>
                  <a:gd name="connsiteX16" fmla="*/ 363014 w 822656"/>
                  <a:gd name="connsiteY16" fmla="*/ 186192 h 1212749"/>
                  <a:gd name="connsiteX17" fmla="*/ 409562 w 822656"/>
                  <a:gd name="connsiteY17" fmla="*/ 139645 h 1212749"/>
                  <a:gd name="connsiteX18" fmla="*/ 584117 w 822656"/>
                  <a:gd name="connsiteY18" fmla="*/ 133826 h 1212749"/>
                  <a:gd name="connsiteX19" fmla="*/ 636483 w 822656"/>
                  <a:gd name="connsiteY19" fmla="*/ 0 h 1212749"/>
                  <a:gd name="connsiteX20" fmla="*/ 683032 w 822656"/>
                  <a:gd name="connsiteY20" fmla="*/ 34911 h 1212749"/>
                  <a:gd name="connsiteX21" fmla="*/ 758672 w 822656"/>
                  <a:gd name="connsiteY21" fmla="*/ 5819 h 1212749"/>
                  <a:gd name="connsiteX22" fmla="*/ 822656 w 822656"/>
                  <a:gd name="connsiteY22" fmla="*/ 84569 h 1212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22656" h="1212749">
                    <a:moveTo>
                      <a:pt x="447897" y="1212749"/>
                    </a:moveTo>
                    <a:lnTo>
                      <a:pt x="452230" y="1087092"/>
                    </a:lnTo>
                    <a:lnTo>
                      <a:pt x="486172" y="1043452"/>
                    </a:lnTo>
                    <a:lnTo>
                      <a:pt x="355256" y="868897"/>
                    </a:lnTo>
                    <a:lnTo>
                      <a:pt x="277675" y="868897"/>
                    </a:lnTo>
                    <a:lnTo>
                      <a:pt x="258280" y="815561"/>
                    </a:lnTo>
                    <a:lnTo>
                      <a:pt x="258280" y="762224"/>
                    </a:lnTo>
                    <a:lnTo>
                      <a:pt x="156456" y="708887"/>
                    </a:lnTo>
                    <a:lnTo>
                      <a:pt x="98272" y="679797"/>
                    </a:lnTo>
                    <a:lnTo>
                      <a:pt x="49783" y="655552"/>
                    </a:lnTo>
                    <a:lnTo>
                      <a:pt x="49783" y="500392"/>
                    </a:lnTo>
                    <a:lnTo>
                      <a:pt x="0" y="442310"/>
                    </a:lnTo>
                    <a:lnTo>
                      <a:pt x="194277" y="448026"/>
                    </a:lnTo>
                    <a:lnTo>
                      <a:pt x="229188" y="413114"/>
                    </a:lnTo>
                    <a:lnTo>
                      <a:pt x="211731" y="296743"/>
                    </a:lnTo>
                    <a:lnTo>
                      <a:pt x="380469" y="232740"/>
                    </a:lnTo>
                    <a:lnTo>
                      <a:pt x="363014" y="186192"/>
                    </a:lnTo>
                    <a:lnTo>
                      <a:pt x="409562" y="139645"/>
                    </a:lnTo>
                    <a:lnTo>
                      <a:pt x="584117" y="133826"/>
                    </a:lnTo>
                    <a:lnTo>
                      <a:pt x="636483" y="0"/>
                    </a:lnTo>
                    <a:lnTo>
                      <a:pt x="683032" y="34911"/>
                    </a:lnTo>
                    <a:lnTo>
                      <a:pt x="758672" y="5819"/>
                    </a:lnTo>
                    <a:lnTo>
                      <a:pt x="822656" y="84569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41B8C561-9E85-929F-E33C-C66DEC46D8C1}"/>
                  </a:ext>
                </a:extLst>
              </p:cNvPr>
              <p:cNvSpPr/>
              <p:nvPr/>
            </p:nvSpPr>
            <p:spPr>
              <a:xfrm>
                <a:off x="1444734" y="6267580"/>
                <a:ext cx="621447" cy="188697"/>
              </a:xfrm>
              <a:custGeom>
                <a:avLst/>
                <a:gdLst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20" fmla="*/ 496393 w 933590"/>
                  <a:gd name="connsiteY20" fmla="*/ 0 h 455715"/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20" fmla="*/ 587833 w 933590"/>
                  <a:gd name="connsiteY20" fmla="*/ 91440 h 455715"/>
                  <a:gd name="connsiteX0" fmla="*/ 496393 w 933590"/>
                  <a:gd name="connsiteY0" fmla="*/ 0 h 455715"/>
                  <a:gd name="connsiteX1" fmla="*/ 933590 w 933590"/>
                  <a:gd name="connsiteY1" fmla="*/ 455715 h 455715"/>
                  <a:gd name="connsiteX2" fmla="*/ 721606 w 933590"/>
                  <a:gd name="connsiteY2" fmla="*/ 455715 h 455715"/>
                  <a:gd name="connsiteX3" fmla="*/ 728026 w 933590"/>
                  <a:gd name="connsiteY3" fmla="*/ 397933 h 455715"/>
                  <a:gd name="connsiteX4" fmla="*/ 691660 w 933590"/>
                  <a:gd name="connsiteY4" fmla="*/ 379754 h 455715"/>
                  <a:gd name="connsiteX5" fmla="*/ 677114 w 933590"/>
                  <a:gd name="connsiteY5" fmla="*/ 339748 h 455715"/>
                  <a:gd name="connsiteX6" fmla="*/ 684387 w 933590"/>
                  <a:gd name="connsiteY6" fmla="*/ 310658 h 455715"/>
                  <a:gd name="connsiteX7" fmla="*/ 655295 w 933590"/>
                  <a:gd name="connsiteY7" fmla="*/ 267018 h 455715"/>
                  <a:gd name="connsiteX8" fmla="*/ 557108 w 933590"/>
                  <a:gd name="connsiteY8" fmla="*/ 285201 h 455715"/>
                  <a:gd name="connsiteX9" fmla="*/ 528015 w 933590"/>
                  <a:gd name="connsiteY9" fmla="*/ 299748 h 455715"/>
                  <a:gd name="connsiteX10" fmla="*/ 491650 w 933590"/>
                  <a:gd name="connsiteY10" fmla="*/ 267018 h 455715"/>
                  <a:gd name="connsiteX11" fmla="*/ 404372 w 933590"/>
                  <a:gd name="connsiteY11" fmla="*/ 274290 h 455715"/>
                  <a:gd name="connsiteX12" fmla="*/ 331641 w 933590"/>
                  <a:gd name="connsiteY12" fmla="*/ 354296 h 455715"/>
                  <a:gd name="connsiteX13" fmla="*/ 200725 w 933590"/>
                  <a:gd name="connsiteY13" fmla="*/ 379754 h 455715"/>
                  <a:gd name="connsiteX14" fmla="*/ 189815 w 933590"/>
                  <a:gd name="connsiteY14" fmla="*/ 354296 h 455715"/>
                  <a:gd name="connsiteX15" fmla="*/ 135267 w 933590"/>
                  <a:gd name="connsiteY15" fmla="*/ 361568 h 455715"/>
                  <a:gd name="connsiteX16" fmla="*/ 131630 w 933590"/>
                  <a:gd name="connsiteY16" fmla="*/ 394298 h 455715"/>
                  <a:gd name="connsiteX17" fmla="*/ 142540 w 933590"/>
                  <a:gd name="connsiteY17" fmla="*/ 419753 h 455715"/>
                  <a:gd name="connsiteX18" fmla="*/ 106579 w 933590"/>
                  <a:gd name="connsiteY18" fmla="*/ 455715 h 455715"/>
                  <a:gd name="connsiteX19" fmla="*/ 0 w 933590"/>
                  <a:gd name="connsiteY19" fmla="*/ 455715 h 455715"/>
                  <a:gd name="connsiteX0" fmla="*/ 933590 w 933590"/>
                  <a:gd name="connsiteY0" fmla="*/ 188697 h 188697"/>
                  <a:gd name="connsiteX1" fmla="*/ 721606 w 933590"/>
                  <a:gd name="connsiteY1" fmla="*/ 188697 h 188697"/>
                  <a:gd name="connsiteX2" fmla="*/ 728026 w 933590"/>
                  <a:gd name="connsiteY2" fmla="*/ 130915 h 188697"/>
                  <a:gd name="connsiteX3" fmla="*/ 691660 w 933590"/>
                  <a:gd name="connsiteY3" fmla="*/ 112736 h 188697"/>
                  <a:gd name="connsiteX4" fmla="*/ 677114 w 933590"/>
                  <a:gd name="connsiteY4" fmla="*/ 72730 h 188697"/>
                  <a:gd name="connsiteX5" fmla="*/ 684387 w 933590"/>
                  <a:gd name="connsiteY5" fmla="*/ 43640 h 188697"/>
                  <a:gd name="connsiteX6" fmla="*/ 655295 w 933590"/>
                  <a:gd name="connsiteY6" fmla="*/ 0 h 188697"/>
                  <a:gd name="connsiteX7" fmla="*/ 557108 w 933590"/>
                  <a:gd name="connsiteY7" fmla="*/ 18183 h 188697"/>
                  <a:gd name="connsiteX8" fmla="*/ 528015 w 933590"/>
                  <a:gd name="connsiteY8" fmla="*/ 32730 h 188697"/>
                  <a:gd name="connsiteX9" fmla="*/ 491650 w 933590"/>
                  <a:gd name="connsiteY9" fmla="*/ 0 h 188697"/>
                  <a:gd name="connsiteX10" fmla="*/ 404372 w 933590"/>
                  <a:gd name="connsiteY10" fmla="*/ 7272 h 188697"/>
                  <a:gd name="connsiteX11" fmla="*/ 331641 w 933590"/>
                  <a:gd name="connsiteY11" fmla="*/ 87278 h 188697"/>
                  <a:gd name="connsiteX12" fmla="*/ 200725 w 933590"/>
                  <a:gd name="connsiteY12" fmla="*/ 112736 h 188697"/>
                  <a:gd name="connsiteX13" fmla="*/ 189815 w 933590"/>
                  <a:gd name="connsiteY13" fmla="*/ 87278 h 188697"/>
                  <a:gd name="connsiteX14" fmla="*/ 135267 w 933590"/>
                  <a:gd name="connsiteY14" fmla="*/ 94550 h 188697"/>
                  <a:gd name="connsiteX15" fmla="*/ 131630 w 933590"/>
                  <a:gd name="connsiteY15" fmla="*/ 127280 h 188697"/>
                  <a:gd name="connsiteX16" fmla="*/ 142540 w 933590"/>
                  <a:gd name="connsiteY16" fmla="*/ 152735 h 188697"/>
                  <a:gd name="connsiteX17" fmla="*/ 106579 w 933590"/>
                  <a:gd name="connsiteY17" fmla="*/ 188697 h 188697"/>
                  <a:gd name="connsiteX18" fmla="*/ 0 w 933590"/>
                  <a:gd name="connsiteY18" fmla="*/ 188697 h 188697"/>
                  <a:gd name="connsiteX0" fmla="*/ 827011 w 827011"/>
                  <a:gd name="connsiteY0" fmla="*/ 188697 h 188697"/>
                  <a:gd name="connsiteX1" fmla="*/ 615027 w 827011"/>
                  <a:gd name="connsiteY1" fmla="*/ 188697 h 188697"/>
                  <a:gd name="connsiteX2" fmla="*/ 621447 w 827011"/>
                  <a:gd name="connsiteY2" fmla="*/ 130915 h 188697"/>
                  <a:gd name="connsiteX3" fmla="*/ 585081 w 827011"/>
                  <a:gd name="connsiteY3" fmla="*/ 112736 h 188697"/>
                  <a:gd name="connsiteX4" fmla="*/ 570535 w 827011"/>
                  <a:gd name="connsiteY4" fmla="*/ 72730 h 188697"/>
                  <a:gd name="connsiteX5" fmla="*/ 577808 w 827011"/>
                  <a:gd name="connsiteY5" fmla="*/ 43640 h 188697"/>
                  <a:gd name="connsiteX6" fmla="*/ 548716 w 827011"/>
                  <a:gd name="connsiteY6" fmla="*/ 0 h 188697"/>
                  <a:gd name="connsiteX7" fmla="*/ 450529 w 827011"/>
                  <a:gd name="connsiteY7" fmla="*/ 18183 h 188697"/>
                  <a:gd name="connsiteX8" fmla="*/ 421436 w 827011"/>
                  <a:gd name="connsiteY8" fmla="*/ 32730 h 188697"/>
                  <a:gd name="connsiteX9" fmla="*/ 385071 w 827011"/>
                  <a:gd name="connsiteY9" fmla="*/ 0 h 188697"/>
                  <a:gd name="connsiteX10" fmla="*/ 297793 w 827011"/>
                  <a:gd name="connsiteY10" fmla="*/ 7272 h 188697"/>
                  <a:gd name="connsiteX11" fmla="*/ 225062 w 827011"/>
                  <a:gd name="connsiteY11" fmla="*/ 87278 h 188697"/>
                  <a:gd name="connsiteX12" fmla="*/ 94146 w 827011"/>
                  <a:gd name="connsiteY12" fmla="*/ 112736 h 188697"/>
                  <a:gd name="connsiteX13" fmla="*/ 83236 w 827011"/>
                  <a:gd name="connsiteY13" fmla="*/ 87278 h 188697"/>
                  <a:gd name="connsiteX14" fmla="*/ 28688 w 827011"/>
                  <a:gd name="connsiteY14" fmla="*/ 94550 h 188697"/>
                  <a:gd name="connsiteX15" fmla="*/ 25051 w 827011"/>
                  <a:gd name="connsiteY15" fmla="*/ 127280 h 188697"/>
                  <a:gd name="connsiteX16" fmla="*/ 35961 w 827011"/>
                  <a:gd name="connsiteY16" fmla="*/ 152735 h 188697"/>
                  <a:gd name="connsiteX17" fmla="*/ 0 w 827011"/>
                  <a:gd name="connsiteY17" fmla="*/ 188697 h 188697"/>
                  <a:gd name="connsiteX0" fmla="*/ 615027 w 621447"/>
                  <a:gd name="connsiteY0" fmla="*/ 188697 h 188697"/>
                  <a:gd name="connsiteX1" fmla="*/ 621447 w 621447"/>
                  <a:gd name="connsiteY1" fmla="*/ 130915 h 188697"/>
                  <a:gd name="connsiteX2" fmla="*/ 585081 w 621447"/>
                  <a:gd name="connsiteY2" fmla="*/ 112736 h 188697"/>
                  <a:gd name="connsiteX3" fmla="*/ 570535 w 621447"/>
                  <a:gd name="connsiteY3" fmla="*/ 72730 h 188697"/>
                  <a:gd name="connsiteX4" fmla="*/ 577808 w 621447"/>
                  <a:gd name="connsiteY4" fmla="*/ 43640 h 188697"/>
                  <a:gd name="connsiteX5" fmla="*/ 548716 w 621447"/>
                  <a:gd name="connsiteY5" fmla="*/ 0 h 188697"/>
                  <a:gd name="connsiteX6" fmla="*/ 450529 w 621447"/>
                  <a:gd name="connsiteY6" fmla="*/ 18183 h 188697"/>
                  <a:gd name="connsiteX7" fmla="*/ 421436 w 621447"/>
                  <a:gd name="connsiteY7" fmla="*/ 32730 h 188697"/>
                  <a:gd name="connsiteX8" fmla="*/ 385071 w 621447"/>
                  <a:gd name="connsiteY8" fmla="*/ 0 h 188697"/>
                  <a:gd name="connsiteX9" fmla="*/ 297793 w 621447"/>
                  <a:gd name="connsiteY9" fmla="*/ 7272 h 188697"/>
                  <a:gd name="connsiteX10" fmla="*/ 225062 w 621447"/>
                  <a:gd name="connsiteY10" fmla="*/ 87278 h 188697"/>
                  <a:gd name="connsiteX11" fmla="*/ 94146 w 621447"/>
                  <a:gd name="connsiteY11" fmla="*/ 112736 h 188697"/>
                  <a:gd name="connsiteX12" fmla="*/ 83236 w 621447"/>
                  <a:gd name="connsiteY12" fmla="*/ 87278 h 188697"/>
                  <a:gd name="connsiteX13" fmla="*/ 28688 w 621447"/>
                  <a:gd name="connsiteY13" fmla="*/ 94550 h 188697"/>
                  <a:gd name="connsiteX14" fmla="*/ 25051 w 621447"/>
                  <a:gd name="connsiteY14" fmla="*/ 127280 h 188697"/>
                  <a:gd name="connsiteX15" fmla="*/ 35961 w 621447"/>
                  <a:gd name="connsiteY15" fmla="*/ 152735 h 188697"/>
                  <a:gd name="connsiteX16" fmla="*/ 0 w 621447"/>
                  <a:gd name="connsiteY16" fmla="*/ 188697 h 18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21447" h="188697">
                    <a:moveTo>
                      <a:pt x="615027" y="188697"/>
                    </a:moveTo>
                    <a:lnTo>
                      <a:pt x="621447" y="130915"/>
                    </a:lnTo>
                    <a:lnTo>
                      <a:pt x="585081" y="112736"/>
                    </a:lnTo>
                    <a:lnTo>
                      <a:pt x="570535" y="72730"/>
                    </a:lnTo>
                    <a:lnTo>
                      <a:pt x="577808" y="43640"/>
                    </a:lnTo>
                    <a:lnTo>
                      <a:pt x="548716" y="0"/>
                    </a:lnTo>
                    <a:lnTo>
                      <a:pt x="450529" y="18183"/>
                    </a:lnTo>
                    <a:lnTo>
                      <a:pt x="421436" y="32730"/>
                    </a:lnTo>
                    <a:lnTo>
                      <a:pt x="385071" y="0"/>
                    </a:lnTo>
                    <a:lnTo>
                      <a:pt x="297793" y="7272"/>
                    </a:lnTo>
                    <a:lnTo>
                      <a:pt x="225062" y="87278"/>
                    </a:lnTo>
                    <a:lnTo>
                      <a:pt x="94146" y="112736"/>
                    </a:lnTo>
                    <a:lnTo>
                      <a:pt x="83236" y="87278"/>
                    </a:lnTo>
                    <a:lnTo>
                      <a:pt x="28688" y="94550"/>
                    </a:lnTo>
                    <a:lnTo>
                      <a:pt x="25051" y="127280"/>
                    </a:lnTo>
                    <a:lnTo>
                      <a:pt x="35961" y="152735"/>
                    </a:lnTo>
                    <a:lnTo>
                      <a:pt x="0" y="18869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C89D9E6B-7393-3195-85A2-2688DAC6C255}"/>
                  </a:ext>
                </a:extLst>
              </p:cNvPr>
              <p:cNvSpPr/>
              <p:nvPr/>
            </p:nvSpPr>
            <p:spPr>
              <a:xfrm>
                <a:off x="659130" y="5129332"/>
                <a:ext cx="923389" cy="1326945"/>
              </a:xfrm>
              <a:custGeom>
                <a:avLst/>
                <a:gdLst>
                  <a:gd name="connsiteX0" fmla="*/ 0 w 1175419"/>
                  <a:gd name="connsiteY0" fmla="*/ 0 h 1680921"/>
                  <a:gd name="connsiteX1" fmla="*/ 1175419 w 1175419"/>
                  <a:gd name="connsiteY1" fmla="*/ 1225206 h 1680921"/>
                  <a:gd name="connsiteX2" fmla="*/ 679026 w 1175419"/>
                  <a:gd name="connsiteY2" fmla="*/ 1680921 h 1680921"/>
                  <a:gd name="connsiteX3" fmla="*/ 520343 w 1175419"/>
                  <a:gd name="connsiteY3" fmla="*/ 1680921 h 1680921"/>
                  <a:gd name="connsiteX4" fmla="*/ 519730 w 1175419"/>
                  <a:gd name="connsiteY4" fmla="*/ 1663145 h 1680921"/>
                  <a:gd name="connsiteX5" fmla="*/ 465182 w 1175419"/>
                  <a:gd name="connsiteY5" fmla="*/ 1594050 h 1680921"/>
                  <a:gd name="connsiteX6" fmla="*/ 461545 w 1175419"/>
                  <a:gd name="connsiteY6" fmla="*/ 1568592 h 1680921"/>
                  <a:gd name="connsiteX7" fmla="*/ 385178 w 1175419"/>
                  <a:gd name="connsiteY7" fmla="*/ 1488589 h 1680921"/>
                  <a:gd name="connsiteX8" fmla="*/ 381541 w 1175419"/>
                  <a:gd name="connsiteY8" fmla="*/ 1444949 h 1680921"/>
                  <a:gd name="connsiteX9" fmla="*/ 352448 w 1175419"/>
                  <a:gd name="connsiteY9" fmla="*/ 1423129 h 1680921"/>
                  <a:gd name="connsiteX10" fmla="*/ 316083 w 1175419"/>
                  <a:gd name="connsiteY10" fmla="*/ 1437677 h 1680921"/>
                  <a:gd name="connsiteX11" fmla="*/ 236078 w 1175419"/>
                  <a:gd name="connsiteY11" fmla="*/ 1390399 h 1680921"/>
                  <a:gd name="connsiteX12" fmla="*/ 188803 w 1175419"/>
                  <a:gd name="connsiteY12" fmla="*/ 1317669 h 1680921"/>
                  <a:gd name="connsiteX13" fmla="*/ 156074 w 1175419"/>
                  <a:gd name="connsiteY13" fmla="*/ 1230391 h 1680921"/>
                  <a:gd name="connsiteX14" fmla="*/ 112435 w 1175419"/>
                  <a:gd name="connsiteY14" fmla="*/ 1146751 h 1680921"/>
                  <a:gd name="connsiteX15" fmla="*/ 43341 w 1175419"/>
                  <a:gd name="connsiteY15" fmla="*/ 1048563 h 1680921"/>
                  <a:gd name="connsiteX16" fmla="*/ 46977 w 1175419"/>
                  <a:gd name="connsiteY16" fmla="*/ 964923 h 1680921"/>
                  <a:gd name="connsiteX17" fmla="*/ 101526 w 1175419"/>
                  <a:gd name="connsiteY17" fmla="*/ 910373 h 1680921"/>
                  <a:gd name="connsiteX18" fmla="*/ 79706 w 1175419"/>
                  <a:gd name="connsiteY18" fmla="*/ 834005 h 1680921"/>
                  <a:gd name="connsiteX19" fmla="*/ 141528 w 1175419"/>
                  <a:gd name="connsiteY19" fmla="*/ 637630 h 1680921"/>
                  <a:gd name="connsiteX20" fmla="*/ 283354 w 1175419"/>
                  <a:gd name="connsiteY20" fmla="*/ 717635 h 1680921"/>
                  <a:gd name="connsiteX21" fmla="*/ 297900 w 1175419"/>
                  <a:gd name="connsiteY21" fmla="*/ 764910 h 1680921"/>
                  <a:gd name="connsiteX22" fmla="*/ 326993 w 1175419"/>
                  <a:gd name="connsiteY22" fmla="*/ 764910 h 1680921"/>
                  <a:gd name="connsiteX23" fmla="*/ 366995 w 1175419"/>
                  <a:gd name="connsiteY23" fmla="*/ 786730 h 1680921"/>
                  <a:gd name="connsiteX24" fmla="*/ 312447 w 1175419"/>
                  <a:gd name="connsiteY24" fmla="*/ 870370 h 1680921"/>
                  <a:gd name="connsiteX25" fmla="*/ 308810 w 1175419"/>
                  <a:gd name="connsiteY25" fmla="*/ 928555 h 1680921"/>
                  <a:gd name="connsiteX26" fmla="*/ 399724 w 1175419"/>
                  <a:gd name="connsiteY26" fmla="*/ 888553 h 1680921"/>
                  <a:gd name="connsiteX27" fmla="*/ 476092 w 1175419"/>
                  <a:gd name="connsiteY27" fmla="*/ 910373 h 1680921"/>
                  <a:gd name="connsiteX28" fmla="*/ 483365 w 1175419"/>
                  <a:gd name="connsiteY28" fmla="*/ 1001288 h 1680921"/>
                  <a:gd name="connsiteX29" fmla="*/ 472455 w 1175419"/>
                  <a:gd name="connsiteY29" fmla="*/ 1023108 h 1680921"/>
                  <a:gd name="connsiteX30" fmla="*/ 461545 w 1175419"/>
                  <a:gd name="connsiteY30" fmla="*/ 1117658 h 1680921"/>
                  <a:gd name="connsiteX31" fmla="*/ 425180 w 1175419"/>
                  <a:gd name="connsiteY31" fmla="*/ 1114021 h 1680921"/>
                  <a:gd name="connsiteX32" fmla="*/ 414270 w 1175419"/>
                  <a:gd name="connsiteY32" fmla="*/ 1190388 h 1680921"/>
                  <a:gd name="connsiteX33" fmla="*/ 465182 w 1175419"/>
                  <a:gd name="connsiteY33" fmla="*/ 1223119 h 1680921"/>
                  <a:gd name="connsiteX34" fmla="*/ 450636 w 1175419"/>
                  <a:gd name="connsiteY34" fmla="*/ 1277666 h 1680921"/>
                  <a:gd name="connsiteX35" fmla="*/ 548823 w 1175419"/>
                  <a:gd name="connsiteY35" fmla="*/ 1383126 h 1680921"/>
                  <a:gd name="connsiteX36" fmla="*/ 661557 w 1175419"/>
                  <a:gd name="connsiteY36" fmla="*/ 1274028 h 1680921"/>
                  <a:gd name="connsiteX37" fmla="*/ 752471 w 1175419"/>
                  <a:gd name="connsiteY37" fmla="*/ 1295849 h 1680921"/>
                  <a:gd name="connsiteX38" fmla="*/ 890660 w 1175419"/>
                  <a:gd name="connsiteY38" fmla="*/ 1383126 h 1680921"/>
                  <a:gd name="connsiteX39" fmla="*/ 923389 w 1175419"/>
                  <a:gd name="connsiteY39" fmla="*/ 1361309 h 1680921"/>
                  <a:gd name="connsiteX40" fmla="*/ 832475 w 1175419"/>
                  <a:gd name="connsiteY40" fmla="*/ 1259484 h 1680921"/>
                  <a:gd name="connsiteX41" fmla="*/ 836112 w 1175419"/>
                  <a:gd name="connsiteY41" fmla="*/ 1219481 h 1680921"/>
                  <a:gd name="connsiteX42" fmla="*/ 745197 w 1175419"/>
                  <a:gd name="connsiteY42" fmla="*/ 1143113 h 1680921"/>
                  <a:gd name="connsiteX43" fmla="*/ 741561 w 1175419"/>
                  <a:gd name="connsiteY43" fmla="*/ 1037653 h 1680921"/>
                  <a:gd name="connsiteX44" fmla="*/ 803382 w 1175419"/>
                  <a:gd name="connsiteY44" fmla="*/ 972196 h 1680921"/>
                  <a:gd name="connsiteX45" fmla="*/ 781563 w 1175419"/>
                  <a:gd name="connsiteY45" fmla="*/ 870370 h 1680921"/>
                  <a:gd name="connsiteX46" fmla="*/ 639737 w 1175419"/>
                  <a:gd name="connsiteY46" fmla="*/ 754000 h 1680921"/>
                  <a:gd name="connsiteX47" fmla="*/ 577915 w 1175419"/>
                  <a:gd name="connsiteY47" fmla="*/ 764910 h 1680921"/>
                  <a:gd name="connsiteX48" fmla="*/ 541550 w 1175419"/>
                  <a:gd name="connsiteY48" fmla="*/ 775820 h 1680921"/>
                  <a:gd name="connsiteX49" fmla="*/ 487002 w 1175419"/>
                  <a:gd name="connsiteY49" fmla="*/ 721273 h 1680921"/>
                  <a:gd name="connsiteX50" fmla="*/ 439726 w 1175419"/>
                  <a:gd name="connsiteY50" fmla="*/ 728545 h 1680921"/>
                  <a:gd name="connsiteX51" fmla="*/ 428817 w 1175419"/>
                  <a:gd name="connsiteY51" fmla="*/ 684905 h 1680921"/>
                  <a:gd name="connsiteX52" fmla="*/ 432453 w 1175419"/>
                  <a:gd name="connsiteY52" fmla="*/ 550352 h 1680921"/>
                  <a:gd name="connsiteX53" fmla="*/ 305173 w 1175419"/>
                  <a:gd name="connsiteY53" fmla="*/ 543080 h 1680921"/>
                  <a:gd name="connsiteX54" fmla="*/ 283354 w 1175419"/>
                  <a:gd name="connsiteY54" fmla="*/ 481257 h 1680921"/>
                  <a:gd name="connsiteX55" fmla="*/ 257898 w 1175419"/>
                  <a:gd name="connsiteY55" fmla="*/ 477622 h 1680921"/>
                  <a:gd name="connsiteX56" fmla="*/ 221532 w 1175419"/>
                  <a:gd name="connsiteY56" fmla="*/ 532170 h 1680921"/>
                  <a:gd name="connsiteX57" fmla="*/ 145165 w 1175419"/>
                  <a:gd name="connsiteY57" fmla="*/ 546717 h 1680921"/>
                  <a:gd name="connsiteX58" fmla="*/ 101526 w 1175419"/>
                  <a:gd name="connsiteY58" fmla="*/ 466712 h 1680921"/>
                  <a:gd name="connsiteX59" fmla="*/ 50614 w 1175419"/>
                  <a:gd name="connsiteY59" fmla="*/ 466712 h 1680921"/>
                  <a:gd name="connsiteX60" fmla="*/ 68796 w 1175419"/>
                  <a:gd name="connsiteY60" fmla="*/ 353976 h 1680921"/>
                  <a:gd name="connsiteX61" fmla="*/ 10611 w 1175419"/>
                  <a:gd name="connsiteY61" fmla="*/ 393979 h 1680921"/>
                  <a:gd name="connsiteX62" fmla="*/ 0 w 1175419"/>
                  <a:gd name="connsiteY62" fmla="*/ 376294 h 1680921"/>
                  <a:gd name="connsiteX63" fmla="*/ 0 w 1175419"/>
                  <a:gd name="connsiteY63" fmla="*/ 0 h 1680921"/>
                  <a:gd name="connsiteX0" fmla="*/ 0 w 1175419"/>
                  <a:gd name="connsiteY0" fmla="*/ 0 h 1680921"/>
                  <a:gd name="connsiteX1" fmla="*/ 1175419 w 1175419"/>
                  <a:gd name="connsiteY1" fmla="*/ 1225206 h 1680921"/>
                  <a:gd name="connsiteX2" fmla="*/ 679026 w 1175419"/>
                  <a:gd name="connsiteY2" fmla="*/ 1680921 h 1680921"/>
                  <a:gd name="connsiteX3" fmla="*/ 520343 w 1175419"/>
                  <a:gd name="connsiteY3" fmla="*/ 1680921 h 1680921"/>
                  <a:gd name="connsiteX4" fmla="*/ 519730 w 1175419"/>
                  <a:gd name="connsiteY4" fmla="*/ 1663145 h 1680921"/>
                  <a:gd name="connsiteX5" fmla="*/ 465182 w 1175419"/>
                  <a:gd name="connsiteY5" fmla="*/ 1594050 h 1680921"/>
                  <a:gd name="connsiteX6" fmla="*/ 461545 w 1175419"/>
                  <a:gd name="connsiteY6" fmla="*/ 1568592 h 1680921"/>
                  <a:gd name="connsiteX7" fmla="*/ 385178 w 1175419"/>
                  <a:gd name="connsiteY7" fmla="*/ 1488589 h 1680921"/>
                  <a:gd name="connsiteX8" fmla="*/ 381541 w 1175419"/>
                  <a:gd name="connsiteY8" fmla="*/ 1444949 h 1680921"/>
                  <a:gd name="connsiteX9" fmla="*/ 352448 w 1175419"/>
                  <a:gd name="connsiteY9" fmla="*/ 1423129 h 1680921"/>
                  <a:gd name="connsiteX10" fmla="*/ 316083 w 1175419"/>
                  <a:gd name="connsiteY10" fmla="*/ 1437677 h 1680921"/>
                  <a:gd name="connsiteX11" fmla="*/ 236078 w 1175419"/>
                  <a:gd name="connsiteY11" fmla="*/ 1390399 h 1680921"/>
                  <a:gd name="connsiteX12" fmla="*/ 188803 w 1175419"/>
                  <a:gd name="connsiteY12" fmla="*/ 1317669 h 1680921"/>
                  <a:gd name="connsiteX13" fmla="*/ 156074 w 1175419"/>
                  <a:gd name="connsiteY13" fmla="*/ 1230391 h 1680921"/>
                  <a:gd name="connsiteX14" fmla="*/ 112435 w 1175419"/>
                  <a:gd name="connsiteY14" fmla="*/ 1146751 h 1680921"/>
                  <a:gd name="connsiteX15" fmla="*/ 43341 w 1175419"/>
                  <a:gd name="connsiteY15" fmla="*/ 1048563 h 1680921"/>
                  <a:gd name="connsiteX16" fmla="*/ 46977 w 1175419"/>
                  <a:gd name="connsiteY16" fmla="*/ 964923 h 1680921"/>
                  <a:gd name="connsiteX17" fmla="*/ 101526 w 1175419"/>
                  <a:gd name="connsiteY17" fmla="*/ 910373 h 1680921"/>
                  <a:gd name="connsiteX18" fmla="*/ 79706 w 1175419"/>
                  <a:gd name="connsiteY18" fmla="*/ 834005 h 1680921"/>
                  <a:gd name="connsiteX19" fmla="*/ 141528 w 1175419"/>
                  <a:gd name="connsiteY19" fmla="*/ 637630 h 1680921"/>
                  <a:gd name="connsiteX20" fmla="*/ 283354 w 1175419"/>
                  <a:gd name="connsiteY20" fmla="*/ 717635 h 1680921"/>
                  <a:gd name="connsiteX21" fmla="*/ 297900 w 1175419"/>
                  <a:gd name="connsiteY21" fmla="*/ 764910 h 1680921"/>
                  <a:gd name="connsiteX22" fmla="*/ 326993 w 1175419"/>
                  <a:gd name="connsiteY22" fmla="*/ 764910 h 1680921"/>
                  <a:gd name="connsiteX23" fmla="*/ 366995 w 1175419"/>
                  <a:gd name="connsiteY23" fmla="*/ 786730 h 1680921"/>
                  <a:gd name="connsiteX24" fmla="*/ 312447 w 1175419"/>
                  <a:gd name="connsiteY24" fmla="*/ 870370 h 1680921"/>
                  <a:gd name="connsiteX25" fmla="*/ 308810 w 1175419"/>
                  <a:gd name="connsiteY25" fmla="*/ 928555 h 1680921"/>
                  <a:gd name="connsiteX26" fmla="*/ 399724 w 1175419"/>
                  <a:gd name="connsiteY26" fmla="*/ 888553 h 1680921"/>
                  <a:gd name="connsiteX27" fmla="*/ 476092 w 1175419"/>
                  <a:gd name="connsiteY27" fmla="*/ 910373 h 1680921"/>
                  <a:gd name="connsiteX28" fmla="*/ 483365 w 1175419"/>
                  <a:gd name="connsiteY28" fmla="*/ 1001288 h 1680921"/>
                  <a:gd name="connsiteX29" fmla="*/ 472455 w 1175419"/>
                  <a:gd name="connsiteY29" fmla="*/ 1023108 h 1680921"/>
                  <a:gd name="connsiteX30" fmla="*/ 461545 w 1175419"/>
                  <a:gd name="connsiteY30" fmla="*/ 1117658 h 1680921"/>
                  <a:gd name="connsiteX31" fmla="*/ 425180 w 1175419"/>
                  <a:gd name="connsiteY31" fmla="*/ 1114021 h 1680921"/>
                  <a:gd name="connsiteX32" fmla="*/ 414270 w 1175419"/>
                  <a:gd name="connsiteY32" fmla="*/ 1190388 h 1680921"/>
                  <a:gd name="connsiteX33" fmla="*/ 465182 w 1175419"/>
                  <a:gd name="connsiteY33" fmla="*/ 1223119 h 1680921"/>
                  <a:gd name="connsiteX34" fmla="*/ 450636 w 1175419"/>
                  <a:gd name="connsiteY34" fmla="*/ 1277666 h 1680921"/>
                  <a:gd name="connsiteX35" fmla="*/ 548823 w 1175419"/>
                  <a:gd name="connsiteY35" fmla="*/ 1383126 h 1680921"/>
                  <a:gd name="connsiteX36" fmla="*/ 661557 w 1175419"/>
                  <a:gd name="connsiteY36" fmla="*/ 1274028 h 1680921"/>
                  <a:gd name="connsiteX37" fmla="*/ 752471 w 1175419"/>
                  <a:gd name="connsiteY37" fmla="*/ 1295849 h 1680921"/>
                  <a:gd name="connsiteX38" fmla="*/ 890660 w 1175419"/>
                  <a:gd name="connsiteY38" fmla="*/ 1383126 h 1680921"/>
                  <a:gd name="connsiteX39" fmla="*/ 923389 w 1175419"/>
                  <a:gd name="connsiteY39" fmla="*/ 1361309 h 1680921"/>
                  <a:gd name="connsiteX40" fmla="*/ 832475 w 1175419"/>
                  <a:gd name="connsiteY40" fmla="*/ 1259484 h 1680921"/>
                  <a:gd name="connsiteX41" fmla="*/ 836112 w 1175419"/>
                  <a:gd name="connsiteY41" fmla="*/ 1219481 h 1680921"/>
                  <a:gd name="connsiteX42" fmla="*/ 745197 w 1175419"/>
                  <a:gd name="connsiteY42" fmla="*/ 1143113 h 1680921"/>
                  <a:gd name="connsiteX43" fmla="*/ 741561 w 1175419"/>
                  <a:gd name="connsiteY43" fmla="*/ 1037653 h 1680921"/>
                  <a:gd name="connsiteX44" fmla="*/ 803382 w 1175419"/>
                  <a:gd name="connsiteY44" fmla="*/ 972196 h 1680921"/>
                  <a:gd name="connsiteX45" fmla="*/ 781563 w 1175419"/>
                  <a:gd name="connsiteY45" fmla="*/ 870370 h 1680921"/>
                  <a:gd name="connsiteX46" fmla="*/ 639737 w 1175419"/>
                  <a:gd name="connsiteY46" fmla="*/ 754000 h 1680921"/>
                  <a:gd name="connsiteX47" fmla="*/ 577915 w 1175419"/>
                  <a:gd name="connsiteY47" fmla="*/ 764910 h 1680921"/>
                  <a:gd name="connsiteX48" fmla="*/ 541550 w 1175419"/>
                  <a:gd name="connsiteY48" fmla="*/ 775820 h 1680921"/>
                  <a:gd name="connsiteX49" fmla="*/ 487002 w 1175419"/>
                  <a:gd name="connsiteY49" fmla="*/ 721273 h 1680921"/>
                  <a:gd name="connsiteX50" fmla="*/ 439726 w 1175419"/>
                  <a:gd name="connsiteY50" fmla="*/ 728545 h 1680921"/>
                  <a:gd name="connsiteX51" fmla="*/ 428817 w 1175419"/>
                  <a:gd name="connsiteY51" fmla="*/ 684905 h 1680921"/>
                  <a:gd name="connsiteX52" fmla="*/ 432453 w 1175419"/>
                  <a:gd name="connsiteY52" fmla="*/ 550352 h 1680921"/>
                  <a:gd name="connsiteX53" fmla="*/ 305173 w 1175419"/>
                  <a:gd name="connsiteY53" fmla="*/ 543080 h 1680921"/>
                  <a:gd name="connsiteX54" fmla="*/ 283354 w 1175419"/>
                  <a:gd name="connsiteY54" fmla="*/ 481257 h 1680921"/>
                  <a:gd name="connsiteX55" fmla="*/ 257898 w 1175419"/>
                  <a:gd name="connsiteY55" fmla="*/ 477622 h 1680921"/>
                  <a:gd name="connsiteX56" fmla="*/ 221532 w 1175419"/>
                  <a:gd name="connsiteY56" fmla="*/ 532170 h 1680921"/>
                  <a:gd name="connsiteX57" fmla="*/ 145165 w 1175419"/>
                  <a:gd name="connsiteY57" fmla="*/ 546717 h 1680921"/>
                  <a:gd name="connsiteX58" fmla="*/ 101526 w 1175419"/>
                  <a:gd name="connsiteY58" fmla="*/ 466712 h 1680921"/>
                  <a:gd name="connsiteX59" fmla="*/ 50614 w 1175419"/>
                  <a:gd name="connsiteY59" fmla="*/ 466712 h 1680921"/>
                  <a:gd name="connsiteX60" fmla="*/ 68796 w 1175419"/>
                  <a:gd name="connsiteY60" fmla="*/ 353976 h 1680921"/>
                  <a:gd name="connsiteX61" fmla="*/ 10611 w 1175419"/>
                  <a:gd name="connsiteY61" fmla="*/ 393979 h 1680921"/>
                  <a:gd name="connsiteX62" fmla="*/ 0 w 1175419"/>
                  <a:gd name="connsiteY62" fmla="*/ 376294 h 1680921"/>
                  <a:gd name="connsiteX63" fmla="*/ 91440 w 1175419"/>
                  <a:gd name="connsiteY63" fmla="*/ 91440 h 1680921"/>
                  <a:gd name="connsiteX0" fmla="*/ 1175419 w 1175419"/>
                  <a:gd name="connsiteY0" fmla="*/ 1133766 h 1589481"/>
                  <a:gd name="connsiteX1" fmla="*/ 679026 w 1175419"/>
                  <a:gd name="connsiteY1" fmla="*/ 1589481 h 1589481"/>
                  <a:gd name="connsiteX2" fmla="*/ 520343 w 1175419"/>
                  <a:gd name="connsiteY2" fmla="*/ 1589481 h 1589481"/>
                  <a:gd name="connsiteX3" fmla="*/ 519730 w 1175419"/>
                  <a:gd name="connsiteY3" fmla="*/ 1571705 h 1589481"/>
                  <a:gd name="connsiteX4" fmla="*/ 465182 w 1175419"/>
                  <a:gd name="connsiteY4" fmla="*/ 1502610 h 1589481"/>
                  <a:gd name="connsiteX5" fmla="*/ 461545 w 1175419"/>
                  <a:gd name="connsiteY5" fmla="*/ 1477152 h 1589481"/>
                  <a:gd name="connsiteX6" fmla="*/ 385178 w 1175419"/>
                  <a:gd name="connsiteY6" fmla="*/ 1397149 h 1589481"/>
                  <a:gd name="connsiteX7" fmla="*/ 381541 w 1175419"/>
                  <a:gd name="connsiteY7" fmla="*/ 1353509 h 1589481"/>
                  <a:gd name="connsiteX8" fmla="*/ 352448 w 1175419"/>
                  <a:gd name="connsiteY8" fmla="*/ 1331689 h 1589481"/>
                  <a:gd name="connsiteX9" fmla="*/ 316083 w 1175419"/>
                  <a:gd name="connsiteY9" fmla="*/ 1346237 h 1589481"/>
                  <a:gd name="connsiteX10" fmla="*/ 236078 w 1175419"/>
                  <a:gd name="connsiteY10" fmla="*/ 1298959 h 1589481"/>
                  <a:gd name="connsiteX11" fmla="*/ 188803 w 1175419"/>
                  <a:gd name="connsiteY11" fmla="*/ 1226229 h 1589481"/>
                  <a:gd name="connsiteX12" fmla="*/ 156074 w 1175419"/>
                  <a:gd name="connsiteY12" fmla="*/ 1138951 h 1589481"/>
                  <a:gd name="connsiteX13" fmla="*/ 112435 w 1175419"/>
                  <a:gd name="connsiteY13" fmla="*/ 1055311 h 1589481"/>
                  <a:gd name="connsiteX14" fmla="*/ 43341 w 1175419"/>
                  <a:gd name="connsiteY14" fmla="*/ 957123 h 1589481"/>
                  <a:gd name="connsiteX15" fmla="*/ 46977 w 1175419"/>
                  <a:gd name="connsiteY15" fmla="*/ 873483 h 1589481"/>
                  <a:gd name="connsiteX16" fmla="*/ 101526 w 1175419"/>
                  <a:gd name="connsiteY16" fmla="*/ 818933 h 1589481"/>
                  <a:gd name="connsiteX17" fmla="*/ 79706 w 1175419"/>
                  <a:gd name="connsiteY17" fmla="*/ 742565 h 1589481"/>
                  <a:gd name="connsiteX18" fmla="*/ 141528 w 1175419"/>
                  <a:gd name="connsiteY18" fmla="*/ 546190 h 1589481"/>
                  <a:gd name="connsiteX19" fmla="*/ 283354 w 1175419"/>
                  <a:gd name="connsiteY19" fmla="*/ 626195 h 1589481"/>
                  <a:gd name="connsiteX20" fmla="*/ 297900 w 1175419"/>
                  <a:gd name="connsiteY20" fmla="*/ 673470 h 1589481"/>
                  <a:gd name="connsiteX21" fmla="*/ 326993 w 1175419"/>
                  <a:gd name="connsiteY21" fmla="*/ 673470 h 1589481"/>
                  <a:gd name="connsiteX22" fmla="*/ 366995 w 1175419"/>
                  <a:gd name="connsiteY22" fmla="*/ 695290 h 1589481"/>
                  <a:gd name="connsiteX23" fmla="*/ 312447 w 1175419"/>
                  <a:gd name="connsiteY23" fmla="*/ 778930 h 1589481"/>
                  <a:gd name="connsiteX24" fmla="*/ 308810 w 1175419"/>
                  <a:gd name="connsiteY24" fmla="*/ 837115 h 1589481"/>
                  <a:gd name="connsiteX25" fmla="*/ 399724 w 1175419"/>
                  <a:gd name="connsiteY25" fmla="*/ 797113 h 1589481"/>
                  <a:gd name="connsiteX26" fmla="*/ 476092 w 1175419"/>
                  <a:gd name="connsiteY26" fmla="*/ 818933 h 1589481"/>
                  <a:gd name="connsiteX27" fmla="*/ 483365 w 1175419"/>
                  <a:gd name="connsiteY27" fmla="*/ 909848 h 1589481"/>
                  <a:gd name="connsiteX28" fmla="*/ 472455 w 1175419"/>
                  <a:gd name="connsiteY28" fmla="*/ 931668 h 1589481"/>
                  <a:gd name="connsiteX29" fmla="*/ 461545 w 1175419"/>
                  <a:gd name="connsiteY29" fmla="*/ 1026218 h 1589481"/>
                  <a:gd name="connsiteX30" fmla="*/ 425180 w 1175419"/>
                  <a:gd name="connsiteY30" fmla="*/ 1022581 h 1589481"/>
                  <a:gd name="connsiteX31" fmla="*/ 414270 w 1175419"/>
                  <a:gd name="connsiteY31" fmla="*/ 1098948 h 1589481"/>
                  <a:gd name="connsiteX32" fmla="*/ 465182 w 1175419"/>
                  <a:gd name="connsiteY32" fmla="*/ 1131679 h 1589481"/>
                  <a:gd name="connsiteX33" fmla="*/ 450636 w 1175419"/>
                  <a:gd name="connsiteY33" fmla="*/ 1186226 h 1589481"/>
                  <a:gd name="connsiteX34" fmla="*/ 548823 w 1175419"/>
                  <a:gd name="connsiteY34" fmla="*/ 1291686 h 1589481"/>
                  <a:gd name="connsiteX35" fmla="*/ 661557 w 1175419"/>
                  <a:gd name="connsiteY35" fmla="*/ 1182588 h 1589481"/>
                  <a:gd name="connsiteX36" fmla="*/ 752471 w 1175419"/>
                  <a:gd name="connsiteY36" fmla="*/ 1204409 h 1589481"/>
                  <a:gd name="connsiteX37" fmla="*/ 890660 w 1175419"/>
                  <a:gd name="connsiteY37" fmla="*/ 1291686 h 1589481"/>
                  <a:gd name="connsiteX38" fmla="*/ 923389 w 1175419"/>
                  <a:gd name="connsiteY38" fmla="*/ 1269869 h 1589481"/>
                  <a:gd name="connsiteX39" fmla="*/ 832475 w 1175419"/>
                  <a:gd name="connsiteY39" fmla="*/ 1168044 h 1589481"/>
                  <a:gd name="connsiteX40" fmla="*/ 836112 w 1175419"/>
                  <a:gd name="connsiteY40" fmla="*/ 1128041 h 1589481"/>
                  <a:gd name="connsiteX41" fmla="*/ 745197 w 1175419"/>
                  <a:gd name="connsiteY41" fmla="*/ 1051673 h 1589481"/>
                  <a:gd name="connsiteX42" fmla="*/ 741561 w 1175419"/>
                  <a:gd name="connsiteY42" fmla="*/ 946213 h 1589481"/>
                  <a:gd name="connsiteX43" fmla="*/ 803382 w 1175419"/>
                  <a:gd name="connsiteY43" fmla="*/ 880756 h 1589481"/>
                  <a:gd name="connsiteX44" fmla="*/ 781563 w 1175419"/>
                  <a:gd name="connsiteY44" fmla="*/ 778930 h 1589481"/>
                  <a:gd name="connsiteX45" fmla="*/ 639737 w 1175419"/>
                  <a:gd name="connsiteY45" fmla="*/ 662560 h 1589481"/>
                  <a:gd name="connsiteX46" fmla="*/ 577915 w 1175419"/>
                  <a:gd name="connsiteY46" fmla="*/ 673470 h 1589481"/>
                  <a:gd name="connsiteX47" fmla="*/ 541550 w 1175419"/>
                  <a:gd name="connsiteY47" fmla="*/ 684380 h 1589481"/>
                  <a:gd name="connsiteX48" fmla="*/ 487002 w 1175419"/>
                  <a:gd name="connsiteY48" fmla="*/ 629833 h 1589481"/>
                  <a:gd name="connsiteX49" fmla="*/ 439726 w 1175419"/>
                  <a:gd name="connsiteY49" fmla="*/ 637105 h 1589481"/>
                  <a:gd name="connsiteX50" fmla="*/ 428817 w 1175419"/>
                  <a:gd name="connsiteY50" fmla="*/ 593465 h 1589481"/>
                  <a:gd name="connsiteX51" fmla="*/ 432453 w 1175419"/>
                  <a:gd name="connsiteY51" fmla="*/ 458912 h 1589481"/>
                  <a:gd name="connsiteX52" fmla="*/ 305173 w 1175419"/>
                  <a:gd name="connsiteY52" fmla="*/ 451640 h 1589481"/>
                  <a:gd name="connsiteX53" fmla="*/ 283354 w 1175419"/>
                  <a:gd name="connsiteY53" fmla="*/ 389817 h 1589481"/>
                  <a:gd name="connsiteX54" fmla="*/ 257898 w 1175419"/>
                  <a:gd name="connsiteY54" fmla="*/ 386182 h 1589481"/>
                  <a:gd name="connsiteX55" fmla="*/ 221532 w 1175419"/>
                  <a:gd name="connsiteY55" fmla="*/ 440730 h 1589481"/>
                  <a:gd name="connsiteX56" fmla="*/ 145165 w 1175419"/>
                  <a:gd name="connsiteY56" fmla="*/ 455277 h 1589481"/>
                  <a:gd name="connsiteX57" fmla="*/ 101526 w 1175419"/>
                  <a:gd name="connsiteY57" fmla="*/ 375272 h 1589481"/>
                  <a:gd name="connsiteX58" fmla="*/ 50614 w 1175419"/>
                  <a:gd name="connsiteY58" fmla="*/ 375272 h 1589481"/>
                  <a:gd name="connsiteX59" fmla="*/ 68796 w 1175419"/>
                  <a:gd name="connsiteY59" fmla="*/ 262536 h 1589481"/>
                  <a:gd name="connsiteX60" fmla="*/ 10611 w 1175419"/>
                  <a:gd name="connsiteY60" fmla="*/ 302539 h 1589481"/>
                  <a:gd name="connsiteX61" fmla="*/ 0 w 1175419"/>
                  <a:gd name="connsiteY61" fmla="*/ 284854 h 1589481"/>
                  <a:gd name="connsiteX62" fmla="*/ 91440 w 1175419"/>
                  <a:gd name="connsiteY62" fmla="*/ 0 h 1589481"/>
                  <a:gd name="connsiteX0" fmla="*/ 1175419 w 1175419"/>
                  <a:gd name="connsiteY0" fmla="*/ 871230 h 1326945"/>
                  <a:gd name="connsiteX1" fmla="*/ 679026 w 1175419"/>
                  <a:gd name="connsiteY1" fmla="*/ 1326945 h 1326945"/>
                  <a:gd name="connsiteX2" fmla="*/ 520343 w 1175419"/>
                  <a:gd name="connsiteY2" fmla="*/ 1326945 h 1326945"/>
                  <a:gd name="connsiteX3" fmla="*/ 519730 w 1175419"/>
                  <a:gd name="connsiteY3" fmla="*/ 1309169 h 1326945"/>
                  <a:gd name="connsiteX4" fmla="*/ 465182 w 1175419"/>
                  <a:gd name="connsiteY4" fmla="*/ 1240074 h 1326945"/>
                  <a:gd name="connsiteX5" fmla="*/ 461545 w 1175419"/>
                  <a:gd name="connsiteY5" fmla="*/ 1214616 h 1326945"/>
                  <a:gd name="connsiteX6" fmla="*/ 385178 w 1175419"/>
                  <a:gd name="connsiteY6" fmla="*/ 1134613 h 1326945"/>
                  <a:gd name="connsiteX7" fmla="*/ 381541 w 1175419"/>
                  <a:gd name="connsiteY7" fmla="*/ 1090973 h 1326945"/>
                  <a:gd name="connsiteX8" fmla="*/ 352448 w 1175419"/>
                  <a:gd name="connsiteY8" fmla="*/ 1069153 h 1326945"/>
                  <a:gd name="connsiteX9" fmla="*/ 316083 w 1175419"/>
                  <a:gd name="connsiteY9" fmla="*/ 1083701 h 1326945"/>
                  <a:gd name="connsiteX10" fmla="*/ 236078 w 1175419"/>
                  <a:gd name="connsiteY10" fmla="*/ 1036423 h 1326945"/>
                  <a:gd name="connsiteX11" fmla="*/ 188803 w 1175419"/>
                  <a:gd name="connsiteY11" fmla="*/ 963693 h 1326945"/>
                  <a:gd name="connsiteX12" fmla="*/ 156074 w 1175419"/>
                  <a:gd name="connsiteY12" fmla="*/ 876415 h 1326945"/>
                  <a:gd name="connsiteX13" fmla="*/ 112435 w 1175419"/>
                  <a:gd name="connsiteY13" fmla="*/ 792775 h 1326945"/>
                  <a:gd name="connsiteX14" fmla="*/ 43341 w 1175419"/>
                  <a:gd name="connsiteY14" fmla="*/ 694587 h 1326945"/>
                  <a:gd name="connsiteX15" fmla="*/ 46977 w 1175419"/>
                  <a:gd name="connsiteY15" fmla="*/ 610947 h 1326945"/>
                  <a:gd name="connsiteX16" fmla="*/ 101526 w 1175419"/>
                  <a:gd name="connsiteY16" fmla="*/ 556397 h 1326945"/>
                  <a:gd name="connsiteX17" fmla="*/ 79706 w 1175419"/>
                  <a:gd name="connsiteY17" fmla="*/ 480029 h 1326945"/>
                  <a:gd name="connsiteX18" fmla="*/ 141528 w 1175419"/>
                  <a:gd name="connsiteY18" fmla="*/ 283654 h 1326945"/>
                  <a:gd name="connsiteX19" fmla="*/ 283354 w 1175419"/>
                  <a:gd name="connsiteY19" fmla="*/ 363659 h 1326945"/>
                  <a:gd name="connsiteX20" fmla="*/ 297900 w 1175419"/>
                  <a:gd name="connsiteY20" fmla="*/ 410934 h 1326945"/>
                  <a:gd name="connsiteX21" fmla="*/ 326993 w 1175419"/>
                  <a:gd name="connsiteY21" fmla="*/ 410934 h 1326945"/>
                  <a:gd name="connsiteX22" fmla="*/ 366995 w 1175419"/>
                  <a:gd name="connsiteY22" fmla="*/ 432754 h 1326945"/>
                  <a:gd name="connsiteX23" fmla="*/ 312447 w 1175419"/>
                  <a:gd name="connsiteY23" fmla="*/ 516394 h 1326945"/>
                  <a:gd name="connsiteX24" fmla="*/ 308810 w 1175419"/>
                  <a:gd name="connsiteY24" fmla="*/ 574579 h 1326945"/>
                  <a:gd name="connsiteX25" fmla="*/ 399724 w 1175419"/>
                  <a:gd name="connsiteY25" fmla="*/ 534577 h 1326945"/>
                  <a:gd name="connsiteX26" fmla="*/ 476092 w 1175419"/>
                  <a:gd name="connsiteY26" fmla="*/ 556397 h 1326945"/>
                  <a:gd name="connsiteX27" fmla="*/ 483365 w 1175419"/>
                  <a:gd name="connsiteY27" fmla="*/ 647312 h 1326945"/>
                  <a:gd name="connsiteX28" fmla="*/ 472455 w 1175419"/>
                  <a:gd name="connsiteY28" fmla="*/ 669132 h 1326945"/>
                  <a:gd name="connsiteX29" fmla="*/ 461545 w 1175419"/>
                  <a:gd name="connsiteY29" fmla="*/ 763682 h 1326945"/>
                  <a:gd name="connsiteX30" fmla="*/ 425180 w 1175419"/>
                  <a:gd name="connsiteY30" fmla="*/ 760045 h 1326945"/>
                  <a:gd name="connsiteX31" fmla="*/ 414270 w 1175419"/>
                  <a:gd name="connsiteY31" fmla="*/ 836412 h 1326945"/>
                  <a:gd name="connsiteX32" fmla="*/ 465182 w 1175419"/>
                  <a:gd name="connsiteY32" fmla="*/ 869143 h 1326945"/>
                  <a:gd name="connsiteX33" fmla="*/ 450636 w 1175419"/>
                  <a:gd name="connsiteY33" fmla="*/ 923690 h 1326945"/>
                  <a:gd name="connsiteX34" fmla="*/ 548823 w 1175419"/>
                  <a:gd name="connsiteY34" fmla="*/ 1029150 h 1326945"/>
                  <a:gd name="connsiteX35" fmla="*/ 661557 w 1175419"/>
                  <a:gd name="connsiteY35" fmla="*/ 920052 h 1326945"/>
                  <a:gd name="connsiteX36" fmla="*/ 752471 w 1175419"/>
                  <a:gd name="connsiteY36" fmla="*/ 941873 h 1326945"/>
                  <a:gd name="connsiteX37" fmla="*/ 890660 w 1175419"/>
                  <a:gd name="connsiteY37" fmla="*/ 1029150 h 1326945"/>
                  <a:gd name="connsiteX38" fmla="*/ 923389 w 1175419"/>
                  <a:gd name="connsiteY38" fmla="*/ 1007333 h 1326945"/>
                  <a:gd name="connsiteX39" fmla="*/ 832475 w 1175419"/>
                  <a:gd name="connsiteY39" fmla="*/ 905508 h 1326945"/>
                  <a:gd name="connsiteX40" fmla="*/ 836112 w 1175419"/>
                  <a:gd name="connsiteY40" fmla="*/ 865505 h 1326945"/>
                  <a:gd name="connsiteX41" fmla="*/ 745197 w 1175419"/>
                  <a:gd name="connsiteY41" fmla="*/ 789137 h 1326945"/>
                  <a:gd name="connsiteX42" fmla="*/ 741561 w 1175419"/>
                  <a:gd name="connsiteY42" fmla="*/ 683677 h 1326945"/>
                  <a:gd name="connsiteX43" fmla="*/ 803382 w 1175419"/>
                  <a:gd name="connsiteY43" fmla="*/ 618220 h 1326945"/>
                  <a:gd name="connsiteX44" fmla="*/ 781563 w 1175419"/>
                  <a:gd name="connsiteY44" fmla="*/ 516394 h 1326945"/>
                  <a:gd name="connsiteX45" fmla="*/ 639737 w 1175419"/>
                  <a:gd name="connsiteY45" fmla="*/ 400024 h 1326945"/>
                  <a:gd name="connsiteX46" fmla="*/ 577915 w 1175419"/>
                  <a:gd name="connsiteY46" fmla="*/ 410934 h 1326945"/>
                  <a:gd name="connsiteX47" fmla="*/ 541550 w 1175419"/>
                  <a:gd name="connsiteY47" fmla="*/ 421844 h 1326945"/>
                  <a:gd name="connsiteX48" fmla="*/ 487002 w 1175419"/>
                  <a:gd name="connsiteY48" fmla="*/ 367297 h 1326945"/>
                  <a:gd name="connsiteX49" fmla="*/ 439726 w 1175419"/>
                  <a:gd name="connsiteY49" fmla="*/ 374569 h 1326945"/>
                  <a:gd name="connsiteX50" fmla="*/ 428817 w 1175419"/>
                  <a:gd name="connsiteY50" fmla="*/ 330929 h 1326945"/>
                  <a:gd name="connsiteX51" fmla="*/ 432453 w 1175419"/>
                  <a:gd name="connsiteY51" fmla="*/ 196376 h 1326945"/>
                  <a:gd name="connsiteX52" fmla="*/ 305173 w 1175419"/>
                  <a:gd name="connsiteY52" fmla="*/ 189104 h 1326945"/>
                  <a:gd name="connsiteX53" fmla="*/ 283354 w 1175419"/>
                  <a:gd name="connsiteY53" fmla="*/ 127281 h 1326945"/>
                  <a:gd name="connsiteX54" fmla="*/ 257898 w 1175419"/>
                  <a:gd name="connsiteY54" fmla="*/ 123646 h 1326945"/>
                  <a:gd name="connsiteX55" fmla="*/ 221532 w 1175419"/>
                  <a:gd name="connsiteY55" fmla="*/ 178194 h 1326945"/>
                  <a:gd name="connsiteX56" fmla="*/ 145165 w 1175419"/>
                  <a:gd name="connsiteY56" fmla="*/ 192741 h 1326945"/>
                  <a:gd name="connsiteX57" fmla="*/ 101526 w 1175419"/>
                  <a:gd name="connsiteY57" fmla="*/ 112736 h 1326945"/>
                  <a:gd name="connsiteX58" fmla="*/ 50614 w 1175419"/>
                  <a:gd name="connsiteY58" fmla="*/ 112736 h 1326945"/>
                  <a:gd name="connsiteX59" fmla="*/ 68796 w 1175419"/>
                  <a:gd name="connsiteY59" fmla="*/ 0 h 1326945"/>
                  <a:gd name="connsiteX60" fmla="*/ 10611 w 1175419"/>
                  <a:gd name="connsiteY60" fmla="*/ 40003 h 1326945"/>
                  <a:gd name="connsiteX61" fmla="*/ 0 w 1175419"/>
                  <a:gd name="connsiteY61" fmla="*/ 22318 h 1326945"/>
                  <a:gd name="connsiteX0" fmla="*/ 679026 w 923389"/>
                  <a:gd name="connsiteY0" fmla="*/ 1326945 h 1326945"/>
                  <a:gd name="connsiteX1" fmla="*/ 520343 w 923389"/>
                  <a:gd name="connsiteY1" fmla="*/ 1326945 h 1326945"/>
                  <a:gd name="connsiteX2" fmla="*/ 519730 w 923389"/>
                  <a:gd name="connsiteY2" fmla="*/ 1309169 h 1326945"/>
                  <a:gd name="connsiteX3" fmla="*/ 465182 w 923389"/>
                  <a:gd name="connsiteY3" fmla="*/ 1240074 h 1326945"/>
                  <a:gd name="connsiteX4" fmla="*/ 461545 w 923389"/>
                  <a:gd name="connsiteY4" fmla="*/ 1214616 h 1326945"/>
                  <a:gd name="connsiteX5" fmla="*/ 385178 w 923389"/>
                  <a:gd name="connsiteY5" fmla="*/ 1134613 h 1326945"/>
                  <a:gd name="connsiteX6" fmla="*/ 381541 w 923389"/>
                  <a:gd name="connsiteY6" fmla="*/ 1090973 h 1326945"/>
                  <a:gd name="connsiteX7" fmla="*/ 352448 w 923389"/>
                  <a:gd name="connsiteY7" fmla="*/ 1069153 h 1326945"/>
                  <a:gd name="connsiteX8" fmla="*/ 316083 w 923389"/>
                  <a:gd name="connsiteY8" fmla="*/ 1083701 h 1326945"/>
                  <a:gd name="connsiteX9" fmla="*/ 236078 w 923389"/>
                  <a:gd name="connsiteY9" fmla="*/ 1036423 h 1326945"/>
                  <a:gd name="connsiteX10" fmla="*/ 188803 w 923389"/>
                  <a:gd name="connsiteY10" fmla="*/ 963693 h 1326945"/>
                  <a:gd name="connsiteX11" fmla="*/ 156074 w 923389"/>
                  <a:gd name="connsiteY11" fmla="*/ 876415 h 1326945"/>
                  <a:gd name="connsiteX12" fmla="*/ 112435 w 923389"/>
                  <a:gd name="connsiteY12" fmla="*/ 792775 h 1326945"/>
                  <a:gd name="connsiteX13" fmla="*/ 43341 w 923389"/>
                  <a:gd name="connsiteY13" fmla="*/ 694587 h 1326945"/>
                  <a:gd name="connsiteX14" fmla="*/ 46977 w 923389"/>
                  <a:gd name="connsiteY14" fmla="*/ 610947 h 1326945"/>
                  <a:gd name="connsiteX15" fmla="*/ 101526 w 923389"/>
                  <a:gd name="connsiteY15" fmla="*/ 556397 h 1326945"/>
                  <a:gd name="connsiteX16" fmla="*/ 79706 w 923389"/>
                  <a:gd name="connsiteY16" fmla="*/ 480029 h 1326945"/>
                  <a:gd name="connsiteX17" fmla="*/ 141528 w 923389"/>
                  <a:gd name="connsiteY17" fmla="*/ 283654 h 1326945"/>
                  <a:gd name="connsiteX18" fmla="*/ 283354 w 923389"/>
                  <a:gd name="connsiteY18" fmla="*/ 363659 h 1326945"/>
                  <a:gd name="connsiteX19" fmla="*/ 297900 w 923389"/>
                  <a:gd name="connsiteY19" fmla="*/ 410934 h 1326945"/>
                  <a:gd name="connsiteX20" fmla="*/ 326993 w 923389"/>
                  <a:gd name="connsiteY20" fmla="*/ 410934 h 1326945"/>
                  <a:gd name="connsiteX21" fmla="*/ 366995 w 923389"/>
                  <a:gd name="connsiteY21" fmla="*/ 432754 h 1326945"/>
                  <a:gd name="connsiteX22" fmla="*/ 312447 w 923389"/>
                  <a:gd name="connsiteY22" fmla="*/ 516394 h 1326945"/>
                  <a:gd name="connsiteX23" fmla="*/ 308810 w 923389"/>
                  <a:gd name="connsiteY23" fmla="*/ 574579 h 1326945"/>
                  <a:gd name="connsiteX24" fmla="*/ 399724 w 923389"/>
                  <a:gd name="connsiteY24" fmla="*/ 534577 h 1326945"/>
                  <a:gd name="connsiteX25" fmla="*/ 476092 w 923389"/>
                  <a:gd name="connsiteY25" fmla="*/ 556397 h 1326945"/>
                  <a:gd name="connsiteX26" fmla="*/ 483365 w 923389"/>
                  <a:gd name="connsiteY26" fmla="*/ 647312 h 1326945"/>
                  <a:gd name="connsiteX27" fmla="*/ 472455 w 923389"/>
                  <a:gd name="connsiteY27" fmla="*/ 669132 h 1326945"/>
                  <a:gd name="connsiteX28" fmla="*/ 461545 w 923389"/>
                  <a:gd name="connsiteY28" fmla="*/ 763682 h 1326945"/>
                  <a:gd name="connsiteX29" fmla="*/ 425180 w 923389"/>
                  <a:gd name="connsiteY29" fmla="*/ 760045 h 1326945"/>
                  <a:gd name="connsiteX30" fmla="*/ 414270 w 923389"/>
                  <a:gd name="connsiteY30" fmla="*/ 836412 h 1326945"/>
                  <a:gd name="connsiteX31" fmla="*/ 465182 w 923389"/>
                  <a:gd name="connsiteY31" fmla="*/ 869143 h 1326945"/>
                  <a:gd name="connsiteX32" fmla="*/ 450636 w 923389"/>
                  <a:gd name="connsiteY32" fmla="*/ 923690 h 1326945"/>
                  <a:gd name="connsiteX33" fmla="*/ 548823 w 923389"/>
                  <a:gd name="connsiteY33" fmla="*/ 1029150 h 1326945"/>
                  <a:gd name="connsiteX34" fmla="*/ 661557 w 923389"/>
                  <a:gd name="connsiteY34" fmla="*/ 920052 h 1326945"/>
                  <a:gd name="connsiteX35" fmla="*/ 752471 w 923389"/>
                  <a:gd name="connsiteY35" fmla="*/ 941873 h 1326945"/>
                  <a:gd name="connsiteX36" fmla="*/ 890660 w 923389"/>
                  <a:gd name="connsiteY36" fmla="*/ 1029150 h 1326945"/>
                  <a:gd name="connsiteX37" fmla="*/ 923389 w 923389"/>
                  <a:gd name="connsiteY37" fmla="*/ 1007333 h 1326945"/>
                  <a:gd name="connsiteX38" fmla="*/ 832475 w 923389"/>
                  <a:gd name="connsiteY38" fmla="*/ 905508 h 1326945"/>
                  <a:gd name="connsiteX39" fmla="*/ 836112 w 923389"/>
                  <a:gd name="connsiteY39" fmla="*/ 865505 h 1326945"/>
                  <a:gd name="connsiteX40" fmla="*/ 745197 w 923389"/>
                  <a:gd name="connsiteY40" fmla="*/ 789137 h 1326945"/>
                  <a:gd name="connsiteX41" fmla="*/ 741561 w 923389"/>
                  <a:gd name="connsiteY41" fmla="*/ 683677 h 1326945"/>
                  <a:gd name="connsiteX42" fmla="*/ 803382 w 923389"/>
                  <a:gd name="connsiteY42" fmla="*/ 618220 h 1326945"/>
                  <a:gd name="connsiteX43" fmla="*/ 781563 w 923389"/>
                  <a:gd name="connsiteY43" fmla="*/ 516394 h 1326945"/>
                  <a:gd name="connsiteX44" fmla="*/ 639737 w 923389"/>
                  <a:gd name="connsiteY44" fmla="*/ 400024 h 1326945"/>
                  <a:gd name="connsiteX45" fmla="*/ 577915 w 923389"/>
                  <a:gd name="connsiteY45" fmla="*/ 410934 h 1326945"/>
                  <a:gd name="connsiteX46" fmla="*/ 541550 w 923389"/>
                  <a:gd name="connsiteY46" fmla="*/ 421844 h 1326945"/>
                  <a:gd name="connsiteX47" fmla="*/ 487002 w 923389"/>
                  <a:gd name="connsiteY47" fmla="*/ 367297 h 1326945"/>
                  <a:gd name="connsiteX48" fmla="*/ 439726 w 923389"/>
                  <a:gd name="connsiteY48" fmla="*/ 374569 h 1326945"/>
                  <a:gd name="connsiteX49" fmla="*/ 428817 w 923389"/>
                  <a:gd name="connsiteY49" fmla="*/ 330929 h 1326945"/>
                  <a:gd name="connsiteX50" fmla="*/ 432453 w 923389"/>
                  <a:gd name="connsiteY50" fmla="*/ 196376 h 1326945"/>
                  <a:gd name="connsiteX51" fmla="*/ 305173 w 923389"/>
                  <a:gd name="connsiteY51" fmla="*/ 189104 h 1326945"/>
                  <a:gd name="connsiteX52" fmla="*/ 283354 w 923389"/>
                  <a:gd name="connsiteY52" fmla="*/ 127281 h 1326945"/>
                  <a:gd name="connsiteX53" fmla="*/ 257898 w 923389"/>
                  <a:gd name="connsiteY53" fmla="*/ 123646 h 1326945"/>
                  <a:gd name="connsiteX54" fmla="*/ 221532 w 923389"/>
                  <a:gd name="connsiteY54" fmla="*/ 178194 h 1326945"/>
                  <a:gd name="connsiteX55" fmla="*/ 145165 w 923389"/>
                  <a:gd name="connsiteY55" fmla="*/ 192741 h 1326945"/>
                  <a:gd name="connsiteX56" fmla="*/ 101526 w 923389"/>
                  <a:gd name="connsiteY56" fmla="*/ 112736 h 1326945"/>
                  <a:gd name="connsiteX57" fmla="*/ 50614 w 923389"/>
                  <a:gd name="connsiteY57" fmla="*/ 112736 h 1326945"/>
                  <a:gd name="connsiteX58" fmla="*/ 68796 w 923389"/>
                  <a:gd name="connsiteY58" fmla="*/ 0 h 1326945"/>
                  <a:gd name="connsiteX59" fmla="*/ 10611 w 923389"/>
                  <a:gd name="connsiteY59" fmla="*/ 40003 h 1326945"/>
                  <a:gd name="connsiteX60" fmla="*/ 0 w 923389"/>
                  <a:gd name="connsiteY60" fmla="*/ 22318 h 1326945"/>
                  <a:gd name="connsiteX0" fmla="*/ 520343 w 923389"/>
                  <a:gd name="connsiteY0" fmla="*/ 1326945 h 1326945"/>
                  <a:gd name="connsiteX1" fmla="*/ 519730 w 923389"/>
                  <a:gd name="connsiteY1" fmla="*/ 1309169 h 1326945"/>
                  <a:gd name="connsiteX2" fmla="*/ 465182 w 923389"/>
                  <a:gd name="connsiteY2" fmla="*/ 1240074 h 1326945"/>
                  <a:gd name="connsiteX3" fmla="*/ 461545 w 923389"/>
                  <a:gd name="connsiteY3" fmla="*/ 1214616 h 1326945"/>
                  <a:gd name="connsiteX4" fmla="*/ 385178 w 923389"/>
                  <a:gd name="connsiteY4" fmla="*/ 1134613 h 1326945"/>
                  <a:gd name="connsiteX5" fmla="*/ 381541 w 923389"/>
                  <a:gd name="connsiteY5" fmla="*/ 1090973 h 1326945"/>
                  <a:gd name="connsiteX6" fmla="*/ 352448 w 923389"/>
                  <a:gd name="connsiteY6" fmla="*/ 1069153 h 1326945"/>
                  <a:gd name="connsiteX7" fmla="*/ 316083 w 923389"/>
                  <a:gd name="connsiteY7" fmla="*/ 1083701 h 1326945"/>
                  <a:gd name="connsiteX8" fmla="*/ 236078 w 923389"/>
                  <a:gd name="connsiteY8" fmla="*/ 1036423 h 1326945"/>
                  <a:gd name="connsiteX9" fmla="*/ 188803 w 923389"/>
                  <a:gd name="connsiteY9" fmla="*/ 963693 h 1326945"/>
                  <a:gd name="connsiteX10" fmla="*/ 156074 w 923389"/>
                  <a:gd name="connsiteY10" fmla="*/ 876415 h 1326945"/>
                  <a:gd name="connsiteX11" fmla="*/ 112435 w 923389"/>
                  <a:gd name="connsiteY11" fmla="*/ 792775 h 1326945"/>
                  <a:gd name="connsiteX12" fmla="*/ 43341 w 923389"/>
                  <a:gd name="connsiteY12" fmla="*/ 694587 h 1326945"/>
                  <a:gd name="connsiteX13" fmla="*/ 46977 w 923389"/>
                  <a:gd name="connsiteY13" fmla="*/ 610947 h 1326945"/>
                  <a:gd name="connsiteX14" fmla="*/ 101526 w 923389"/>
                  <a:gd name="connsiteY14" fmla="*/ 556397 h 1326945"/>
                  <a:gd name="connsiteX15" fmla="*/ 79706 w 923389"/>
                  <a:gd name="connsiteY15" fmla="*/ 480029 h 1326945"/>
                  <a:gd name="connsiteX16" fmla="*/ 141528 w 923389"/>
                  <a:gd name="connsiteY16" fmla="*/ 283654 h 1326945"/>
                  <a:gd name="connsiteX17" fmla="*/ 283354 w 923389"/>
                  <a:gd name="connsiteY17" fmla="*/ 363659 h 1326945"/>
                  <a:gd name="connsiteX18" fmla="*/ 297900 w 923389"/>
                  <a:gd name="connsiteY18" fmla="*/ 410934 h 1326945"/>
                  <a:gd name="connsiteX19" fmla="*/ 326993 w 923389"/>
                  <a:gd name="connsiteY19" fmla="*/ 410934 h 1326945"/>
                  <a:gd name="connsiteX20" fmla="*/ 366995 w 923389"/>
                  <a:gd name="connsiteY20" fmla="*/ 432754 h 1326945"/>
                  <a:gd name="connsiteX21" fmla="*/ 312447 w 923389"/>
                  <a:gd name="connsiteY21" fmla="*/ 516394 h 1326945"/>
                  <a:gd name="connsiteX22" fmla="*/ 308810 w 923389"/>
                  <a:gd name="connsiteY22" fmla="*/ 574579 h 1326945"/>
                  <a:gd name="connsiteX23" fmla="*/ 399724 w 923389"/>
                  <a:gd name="connsiteY23" fmla="*/ 534577 h 1326945"/>
                  <a:gd name="connsiteX24" fmla="*/ 476092 w 923389"/>
                  <a:gd name="connsiteY24" fmla="*/ 556397 h 1326945"/>
                  <a:gd name="connsiteX25" fmla="*/ 483365 w 923389"/>
                  <a:gd name="connsiteY25" fmla="*/ 647312 h 1326945"/>
                  <a:gd name="connsiteX26" fmla="*/ 472455 w 923389"/>
                  <a:gd name="connsiteY26" fmla="*/ 669132 h 1326945"/>
                  <a:gd name="connsiteX27" fmla="*/ 461545 w 923389"/>
                  <a:gd name="connsiteY27" fmla="*/ 763682 h 1326945"/>
                  <a:gd name="connsiteX28" fmla="*/ 425180 w 923389"/>
                  <a:gd name="connsiteY28" fmla="*/ 760045 h 1326945"/>
                  <a:gd name="connsiteX29" fmla="*/ 414270 w 923389"/>
                  <a:gd name="connsiteY29" fmla="*/ 836412 h 1326945"/>
                  <a:gd name="connsiteX30" fmla="*/ 465182 w 923389"/>
                  <a:gd name="connsiteY30" fmla="*/ 869143 h 1326945"/>
                  <a:gd name="connsiteX31" fmla="*/ 450636 w 923389"/>
                  <a:gd name="connsiteY31" fmla="*/ 923690 h 1326945"/>
                  <a:gd name="connsiteX32" fmla="*/ 548823 w 923389"/>
                  <a:gd name="connsiteY32" fmla="*/ 1029150 h 1326945"/>
                  <a:gd name="connsiteX33" fmla="*/ 661557 w 923389"/>
                  <a:gd name="connsiteY33" fmla="*/ 920052 h 1326945"/>
                  <a:gd name="connsiteX34" fmla="*/ 752471 w 923389"/>
                  <a:gd name="connsiteY34" fmla="*/ 941873 h 1326945"/>
                  <a:gd name="connsiteX35" fmla="*/ 890660 w 923389"/>
                  <a:gd name="connsiteY35" fmla="*/ 1029150 h 1326945"/>
                  <a:gd name="connsiteX36" fmla="*/ 923389 w 923389"/>
                  <a:gd name="connsiteY36" fmla="*/ 1007333 h 1326945"/>
                  <a:gd name="connsiteX37" fmla="*/ 832475 w 923389"/>
                  <a:gd name="connsiteY37" fmla="*/ 905508 h 1326945"/>
                  <a:gd name="connsiteX38" fmla="*/ 836112 w 923389"/>
                  <a:gd name="connsiteY38" fmla="*/ 865505 h 1326945"/>
                  <a:gd name="connsiteX39" fmla="*/ 745197 w 923389"/>
                  <a:gd name="connsiteY39" fmla="*/ 789137 h 1326945"/>
                  <a:gd name="connsiteX40" fmla="*/ 741561 w 923389"/>
                  <a:gd name="connsiteY40" fmla="*/ 683677 h 1326945"/>
                  <a:gd name="connsiteX41" fmla="*/ 803382 w 923389"/>
                  <a:gd name="connsiteY41" fmla="*/ 618220 h 1326945"/>
                  <a:gd name="connsiteX42" fmla="*/ 781563 w 923389"/>
                  <a:gd name="connsiteY42" fmla="*/ 516394 h 1326945"/>
                  <a:gd name="connsiteX43" fmla="*/ 639737 w 923389"/>
                  <a:gd name="connsiteY43" fmla="*/ 400024 h 1326945"/>
                  <a:gd name="connsiteX44" fmla="*/ 577915 w 923389"/>
                  <a:gd name="connsiteY44" fmla="*/ 410934 h 1326945"/>
                  <a:gd name="connsiteX45" fmla="*/ 541550 w 923389"/>
                  <a:gd name="connsiteY45" fmla="*/ 421844 h 1326945"/>
                  <a:gd name="connsiteX46" fmla="*/ 487002 w 923389"/>
                  <a:gd name="connsiteY46" fmla="*/ 367297 h 1326945"/>
                  <a:gd name="connsiteX47" fmla="*/ 439726 w 923389"/>
                  <a:gd name="connsiteY47" fmla="*/ 374569 h 1326945"/>
                  <a:gd name="connsiteX48" fmla="*/ 428817 w 923389"/>
                  <a:gd name="connsiteY48" fmla="*/ 330929 h 1326945"/>
                  <a:gd name="connsiteX49" fmla="*/ 432453 w 923389"/>
                  <a:gd name="connsiteY49" fmla="*/ 196376 h 1326945"/>
                  <a:gd name="connsiteX50" fmla="*/ 305173 w 923389"/>
                  <a:gd name="connsiteY50" fmla="*/ 189104 h 1326945"/>
                  <a:gd name="connsiteX51" fmla="*/ 283354 w 923389"/>
                  <a:gd name="connsiteY51" fmla="*/ 127281 h 1326945"/>
                  <a:gd name="connsiteX52" fmla="*/ 257898 w 923389"/>
                  <a:gd name="connsiteY52" fmla="*/ 123646 h 1326945"/>
                  <a:gd name="connsiteX53" fmla="*/ 221532 w 923389"/>
                  <a:gd name="connsiteY53" fmla="*/ 178194 h 1326945"/>
                  <a:gd name="connsiteX54" fmla="*/ 145165 w 923389"/>
                  <a:gd name="connsiteY54" fmla="*/ 192741 h 1326945"/>
                  <a:gd name="connsiteX55" fmla="*/ 101526 w 923389"/>
                  <a:gd name="connsiteY55" fmla="*/ 112736 h 1326945"/>
                  <a:gd name="connsiteX56" fmla="*/ 50614 w 923389"/>
                  <a:gd name="connsiteY56" fmla="*/ 112736 h 1326945"/>
                  <a:gd name="connsiteX57" fmla="*/ 68796 w 923389"/>
                  <a:gd name="connsiteY57" fmla="*/ 0 h 1326945"/>
                  <a:gd name="connsiteX58" fmla="*/ 10611 w 923389"/>
                  <a:gd name="connsiteY58" fmla="*/ 40003 h 1326945"/>
                  <a:gd name="connsiteX59" fmla="*/ 0 w 923389"/>
                  <a:gd name="connsiteY59" fmla="*/ 22318 h 1326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923389" h="1326945">
                    <a:moveTo>
                      <a:pt x="520343" y="1326945"/>
                    </a:moveTo>
                    <a:cubicBezTo>
                      <a:pt x="520139" y="1321020"/>
                      <a:pt x="519934" y="1315094"/>
                      <a:pt x="519730" y="1309169"/>
                    </a:cubicBezTo>
                    <a:lnTo>
                      <a:pt x="465182" y="1240074"/>
                    </a:lnTo>
                    <a:lnTo>
                      <a:pt x="461545" y="1214616"/>
                    </a:lnTo>
                    <a:lnTo>
                      <a:pt x="385178" y="1134613"/>
                    </a:lnTo>
                    <a:lnTo>
                      <a:pt x="381541" y="1090973"/>
                    </a:lnTo>
                    <a:lnTo>
                      <a:pt x="352448" y="1069153"/>
                    </a:lnTo>
                    <a:lnTo>
                      <a:pt x="316083" y="1083701"/>
                    </a:lnTo>
                    <a:lnTo>
                      <a:pt x="236078" y="1036423"/>
                    </a:lnTo>
                    <a:lnTo>
                      <a:pt x="188803" y="963693"/>
                    </a:lnTo>
                    <a:lnTo>
                      <a:pt x="156074" y="876415"/>
                    </a:lnTo>
                    <a:lnTo>
                      <a:pt x="112435" y="792775"/>
                    </a:lnTo>
                    <a:lnTo>
                      <a:pt x="43341" y="694587"/>
                    </a:lnTo>
                    <a:lnTo>
                      <a:pt x="46977" y="610947"/>
                    </a:lnTo>
                    <a:lnTo>
                      <a:pt x="101526" y="556397"/>
                    </a:lnTo>
                    <a:lnTo>
                      <a:pt x="79706" y="480029"/>
                    </a:lnTo>
                    <a:lnTo>
                      <a:pt x="141528" y="283654"/>
                    </a:lnTo>
                    <a:lnTo>
                      <a:pt x="283354" y="363659"/>
                    </a:lnTo>
                    <a:lnTo>
                      <a:pt x="297900" y="410934"/>
                    </a:lnTo>
                    <a:lnTo>
                      <a:pt x="326993" y="410934"/>
                    </a:lnTo>
                    <a:lnTo>
                      <a:pt x="366995" y="432754"/>
                    </a:lnTo>
                    <a:lnTo>
                      <a:pt x="312447" y="516394"/>
                    </a:lnTo>
                    <a:lnTo>
                      <a:pt x="308810" y="574579"/>
                    </a:lnTo>
                    <a:lnTo>
                      <a:pt x="399724" y="534577"/>
                    </a:lnTo>
                    <a:lnTo>
                      <a:pt x="476092" y="556397"/>
                    </a:lnTo>
                    <a:lnTo>
                      <a:pt x="483365" y="647312"/>
                    </a:lnTo>
                    <a:lnTo>
                      <a:pt x="472455" y="669132"/>
                    </a:lnTo>
                    <a:lnTo>
                      <a:pt x="461545" y="763682"/>
                    </a:lnTo>
                    <a:lnTo>
                      <a:pt x="425180" y="760045"/>
                    </a:lnTo>
                    <a:lnTo>
                      <a:pt x="414270" y="836412"/>
                    </a:lnTo>
                    <a:lnTo>
                      <a:pt x="465182" y="869143"/>
                    </a:lnTo>
                    <a:lnTo>
                      <a:pt x="450636" y="923690"/>
                    </a:lnTo>
                    <a:lnTo>
                      <a:pt x="548823" y="1029150"/>
                    </a:lnTo>
                    <a:lnTo>
                      <a:pt x="661557" y="920052"/>
                    </a:lnTo>
                    <a:lnTo>
                      <a:pt x="752471" y="941873"/>
                    </a:lnTo>
                    <a:lnTo>
                      <a:pt x="890660" y="1029150"/>
                    </a:lnTo>
                    <a:lnTo>
                      <a:pt x="923389" y="1007333"/>
                    </a:lnTo>
                    <a:lnTo>
                      <a:pt x="832475" y="905508"/>
                    </a:lnTo>
                    <a:lnTo>
                      <a:pt x="836112" y="865505"/>
                    </a:lnTo>
                    <a:lnTo>
                      <a:pt x="745197" y="789137"/>
                    </a:lnTo>
                    <a:lnTo>
                      <a:pt x="741561" y="683677"/>
                    </a:lnTo>
                    <a:lnTo>
                      <a:pt x="803382" y="618220"/>
                    </a:lnTo>
                    <a:lnTo>
                      <a:pt x="781563" y="516394"/>
                    </a:lnTo>
                    <a:lnTo>
                      <a:pt x="639737" y="400024"/>
                    </a:lnTo>
                    <a:lnTo>
                      <a:pt x="577915" y="410934"/>
                    </a:lnTo>
                    <a:lnTo>
                      <a:pt x="541550" y="421844"/>
                    </a:lnTo>
                    <a:lnTo>
                      <a:pt x="487002" y="367297"/>
                    </a:lnTo>
                    <a:lnTo>
                      <a:pt x="439726" y="374569"/>
                    </a:lnTo>
                    <a:lnTo>
                      <a:pt x="428817" y="330929"/>
                    </a:lnTo>
                    <a:lnTo>
                      <a:pt x="432453" y="196376"/>
                    </a:lnTo>
                    <a:lnTo>
                      <a:pt x="305173" y="189104"/>
                    </a:lnTo>
                    <a:lnTo>
                      <a:pt x="283354" y="127281"/>
                    </a:lnTo>
                    <a:lnTo>
                      <a:pt x="257898" y="123646"/>
                    </a:lnTo>
                    <a:lnTo>
                      <a:pt x="221532" y="178194"/>
                    </a:lnTo>
                    <a:lnTo>
                      <a:pt x="145165" y="192741"/>
                    </a:lnTo>
                    <a:lnTo>
                      <a:pt x="101526" y="112736"/>
                    </a:lnTo>
                    <a:lnTo>
                      <a:pt x="50614" y="112736"/>
                    </a:lnTo>
                    <a:lnTo>
                      <a:pt x="68796" y="0"/>
                    </a:lnTo>
                    <a:lnTo>
                      <a:pt x="10611" y="40003"/>
                    </a:lnTo>
                    <a:lnTo>
                      <a:pt x="0" y="2231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4509A82C-8BDA-5656-5627-ABE95E7D9DEE}"/>
                  </a:ext>
                </a:extLst>
              </p:cNvPr>
              <p:cNvSpPr/>
              <p:nvPr/>
            </p:nvSpPr>
            <p:spPr>
              <a:xfrm>
                <a:off x="659129" y="4631124"/>
                <a:ext cx="1807074" cy="1825153"/>
              </a:xfrm>
              <a:custGeom>
                <a:avLst/>
                <a:gdLst>
                  <a:gd name="connsiteX0" fmla="*/ 152438 w 1807074"/>
                  <a:gd name="connsiteY0" fmla="*/ 0 h 1825153"/>
                  <a:gd name="connsiteX1" fmla="*/ 152438 w 1807074"/>
                  <a:gd name="connsiteY1" fmla="*/ 65458 h 1825153"/>
                  <a:gd name="connsiteX2" fmla="*/ 196077 w 1807074"/>
                  <a:gd name="connsiteY2" fmla="*/ 80003 h 1825153"/>
                  <a:gd name="connsiteX3" fmla="*/ 232442 w 1807074"/>
                  <a:gd name="connsiteY3" fmla="*/ 80003 h 1825153"/>
                  <a:gd name="connsiteX4" fmla="*/ 246988 w 1807074"/>
                  <a:gd name="connsiteY4" fmla="*/ 94550 h 1825153"/>
                  <a:gd name="connsiteX5" fmla="*/ 319720 w 1807074"/>
                  <a:gd name="connsiteY5" fmla="*/ 43638 h 1825153"/>
                  <a:gd name="connsiteX6" fmla="*/ 377905 w 1807074"/>
                  <a:gd name="connsiteY6" fmla="*/ 61823 h 1825153"/>
                  <a:gd name="connsiteX7" fmla="*/ 421544 w 1807074"/>
                  <a:gd name="connsiteY7" fmla="*/ 65458 h 1825153"/>
                  <a:gd name="connsiteX8" fmla="*/ 428817 w 1807074"/>
                  <a:gd name="connsiteY8" fmla="*/ 123643 h 1825153"/>
                  <a:gd name="connsiteX9" fmla="*/ 431726 w 1807074"/>
                  <a:gd name="connsiteY9" fmla="*/ 134449 h 1825153"/>
                  <a:gd name="connsiteX10" fmla="*/ 369662 w 1807074"/>
                  <a:gd name="connsiteY10" fmla="*/ 249711 h 1825153"/>
                  <a:gd name="connsiteX11" fmla="*/ 490881 w 1807074"/>
                  <a:gd name="connsiteY11" fmla="*/ 395173 h 1825153"/>
                  <a:gd name="connsiteX12" fmla="*/ 486032 w 1807074"/>
                  <a:gd name="connsiteY12" fmla="*/ 555184 h 1825153"/>
                  <a:gd name="connsiteX13" fmla="*/ 558763 w 1807074"/>
                  <a:gd name="connsiteY13" fmla="*/ 593974 h 1825153"/>
                  <a:gd name="connsiteX14" fmla="*/ 675133 w 1807074"/>
                  <a:gd name="connsiteY14" fmla="*/ 627914 h 1825153"/>
                  <a:gd name="connsiteX15" fmla="*/ 786655 w 1807074"/>
                  <a:gd name="connsiteY15" fmla="*/ 608519 h 1825153"/>
                  <a:gd name="connsiteX16" fmla="*/ 825445 w 1807074"/>
                  <a:gd name="connsiteY16" fmla="*/ 744284 h 1825153"/>
                  <a:gd name="connsiteX17" fmla="*/ 752713 w 1807074"/>
                  <a:gd name="connsiteY17" fmla="*/ 763679 h 1825153"/>
                  <a:gd name="connsiteX18" fmla="*/ 781806 w 1807074"/>
                  <a:gd name="connsiteY18" fmla="*/ 850957 h 1825153"/>
                  <a:gd name="connsiteX19" fmla="*/ 898176 w 1807074"/>
                  <a:gd name="connsiteY19" fmla="*/ 923690 h 1825153"/>
                  <a:gd name="connsiteX20" fmla="*/ 912722 w 1807074"/>
                  <a:gd name="connsiteY20" fmla="*/ 967327 h 1825153"/>
                  <a:gd name="connsiteX21" fmla="*/ 985453 w 1807074"/>
                  <a:gd name="connsiteY21" fmla="*/ 1020665 h 1825153"/>
                  <a:gd name="connsiteX22" fmla="*/ 1072731 w 1807074"/>
                  <a:gd name="connsiteY22" fmla="*/ 1093395 h 1825153"/>
                  <a:gd name="connsiteX23" fmla="*/ 1140614 w 1807074"/>
                  <a:gd name="connsiteY23" fmla="*/ 1112790 h 1825153"/>
                  <a:gd name="connsiteX24" fmla="*/ 1164857 w 1807074"/>
                  <a:gd name="connsiteY24" fmla="*/ 1122487 h 1825153"/>
                  <a:gd name="connsiteX25" fmla="*/ 1160009 w 1807074"/>
                  <a:gd name="connsiteY25" fmla="*/ 1156430 h 1825153"/>
                  <a:gd name="connsiteX26" fmla="*/ 1396180 w 1807074"/>
                  <a:gd name="connsiteY26" fmla="*/ 1191418 h 1825153"/>
                  <a:gd name="connsiteX27" fmla="*/ 1381597 w 1807074"/>
                  <a:gd name="connsiteY27" fmla="*/ 1254615 h 1825153"/>
                  <a:gd name="connsiteX28" fmla="*/ 1287046 w 1807074"/>
                  <a:gd name="connsiteY28" fmla="*/ 1312800 h 1825153"/>
                  <a:gd name="connsiteX29" fmla="*/ 1287046 w 1807074"/>
                  <a:gd name="connsiteY29" fmla="*/ 1345530 h 1825153"/>
                  <a:gd name="connsiteX30" fmla="*/ 1359777 w 1807074"/>
                  <a:gd name="connsiteY30" fmla="*/ 1469173 h 1825153"/>
                  <a:gd name="connsiteX31" fmla="*/ 1414325 w 1807074"/>
                  <a:gd name="connsiteY31" fmla="*/ 1472811 h 1825153"/>
                  <a:gd name="connsiteX32" fmla="*/ 1461601 w 1807074"/>
                  <a:gd name="connsiteY32" fmla="*/ 1429170 h 1825153"/>
                  <a:gd name="connsiteX33" fmla="*/ 1636156 w 1807074"/>
                  <a:gd name="connsiteY33" fmla="*/ 1403716 h 1825153"/>
                  <a:gd name="connsiteX34" fmla="*/ 1690704 w 1807074"/>
                  <a:gd name="connsiteY34" fmla="*/ 1461901 h 1825153"/>
                  <a:gd name="connsiteX35" fmla="*/ 1792528 w 1807074"/>
                  <a:gd name="connsiteY35" fmla="*/ 1672821 h 1825153"/>
                  <a:gd name="connsiteX36" fmla="*/ 1785255 w 1807074"/>
                  <a:gd name="connsiteY36" fmla="*/ 1749192 h 1825153"/>
                  <a:gd name="connsiteX37" fmla="*/ 1807074 w 1807074"/>
                  <a:gd name="connsiteY37" fmla="*/ 1781919 h 1825153"/>
                  <a:gd name="connsiteX38" fmla="*/ 1773104 w 1807074"/>
                  <a:gd name="connsiteY38" fmla="*/ 1825153 h 1825153"/>
                  <a:gd name="connsiteX39" fmla="*/ 1612616 w 1807074"/>
                  <a:gd name="connsiteY39" fmla="*/ 1825153 h 1825153"/>
                  <a:gd name="connsiteX40" fmla="*/ 0 w 1807074"/>
                  <a:gd name="connsiteY40" fmla="*/ 144232 h 1825153"/>
                  <a:gd name="connsiteX41" fmla="*/ 0 w 1807074"/>
                  <a:gd name="connsiteY41" fmla="*/ 50308 h 1825153"/>
                  <a:gd name="connsiteX42" fmla="*/ 43341 w 1807074"/>
                  <a:gd name="connsiteY42" fmla="*/ 43638 h 1825153"/>
                  <a:gd name="connsiteX43" fmla="*/ 94253 w 1807074"/>
                  <a:gd name="connsiteY43" fmla="*/ 50913 h 1825153"/>
                  <a:gd name="connsiteX44" fmla="*/ 152438 w 1807074"/>
                  <a:gd name="connsiteY44" fmla="*/ 0 h 1825153"/>
                  <a:gd name="connsiteX0" fmla="*/ 809663 w 2464299"/>
                  <a:gd name="connsiteY0" fmla="*/ 0 h 1825153"/>
                  <a:gd name="connsiteX1" fmla="*/ 809663 w 2464299"/>
                  <a:gd name="connsiteY1" fmla="*/ 65458 h 1825153"/>
                  <a:gd name="connsiteX2" fmla="*/ 853302 w 2464299"/>
                  <a:gd name="connsiteY2" fmla="*/ 80003 h 1825153"/>
                  <a:gd name="connsiteX3" fmla="*/ 889667 w 2464299"/>
                  <a:gd name="connsiteY3" fmla="*/ 80003 h 1825153"/>
                  <a:gd name="connsiteX4" fmla="*/ 904213 w 2464299"/>
                  <a:gd name="connsiteY4" fmla="*/ 94550 h 1825153"/>
                  <a:gd name="connsiteX5" fmla="*/ 976945 w 2464299"/>
                  <a:gd name="connsiteY5" fmla="*/ 43638 h 1825153"/>
                  <a:gd name="connsiteX6" fmla="*/ 1035130 w 2464299"/>
                  <a:gd name="connsiteY6" fmla="*/ 61823 h 1825153"/>
                  <a:gd name="connsiteX7" fmla="*/ 1078769 w 2464299"/>
                  <a:gd name="connsiteY7" fmla="*/ 65458 h 1825153"/>
                  <a:gd name="connsiteX8" fmla="*/ 1086042 w 2464299"/>
                  <a:gd name="connsiteY8" fmla="*/ 123643 h 1825153"/>
                  <a:gd name="connsiteX9" fmla="*/ 1088951 w 2464299"/>
                  <a:gd name="connsiteY9" fmla="*/ 134449 h 1825153"/>
                  <a:gd name="connsiteX10" fmla="*/ 1026887 w 2464299"/>
                  <a:gd name="connsiteY10" fmla="*/ 249711 h 1825153"/>
                  <a:gd name="connsiteX11" fmla="*/ 1148106 w 2464299"/>
                  <a:gd name="connsiteY11" fmla="*/ 395173 h 1825153"/>
                  <a:gd name="connsiteX12" fmla="*/ 1143257 w 2464299"/>
                  <a:gd name="connsiteY12" fmla="*/ 555184 h 1825153"/>
                  <a:gd name="connsiteX13" fmla="*/ 1215988 w 2464299"/>
                  <a:gd name="connsiteY13" fmla="*/ 593974 h 1825153"/>
                  <a:gd name="connsiteX14" fmla="*/ 1332358 w 2464299"/>
                  <a:gd name="connsiteY14" fmla="*/ 627914 h 1825153"/>
                  <a:gd name="connsiteX15" fmla="*/ 1443880 w 2464299"/>
                  <a:gd name="connsiteY15" fmla="*/ 608519 h 1825153"/>
                  <a:gd name="connsiteX16" fmla="*/ 1482670 w 2464299"/>
                  <a:gd name="connsiteY16" fmla="*/ 744284 h 1825153"/>
                  <a:gd name="connsiteX17" fmla="*/ 1409938 w 2464299"/>
                  <a:gd name="connsiteY17" fmla="*/ 763679 h 1825153"/>
                  <a:gd name="connsiteX18" fmla="*/ 1439031 w 2464299"/>
                  <a:gd name="connsiteY18" fmla="*/ 850957 h 1825153"/>
                  <a:gd name="connsiteX19" fmla="*/ 1555401 w 2464299"/>
                  <a:gd name="connsiteY19" fmla="*/ 923690 h 1825153"/>
                  <a:gd name="connsiteX20" fmla="*/ 1569947 w 2464299"/>
                  <a:gd name="connsiteY20" fmla="*/ 967327 h 1825153"/>
                  <a:gd name="connsiteX21" fmla="*/ 1642678 w 2464299"/>
                  <a:gd name="connsiteY21" fmla="*/ 1020665 h 1825153"/>
                  <a:gd name="connsiteX22" fmla="*/ 1729956 w 2464299"/>
                  <a:gd name="connsiteY22" fmla="*/ 1093395 h 1825153"/>
                  <a:gd name="connsiteX23" fmla="*/ 1797839 w 2464299"/>
                  <a:gd name="connsiteY23" fmla="*/ 1112790 h 1825153"/>
                  <a:gd name="connsiteX24" fmla="*/ 1822082 w 2464299"/>
                  <a:gd name="connsiteY24" fmla="*/ 1122487 h 1825153"/>
                  <a:gd name="connsiteX25" fmla="*/ 1817234 w 2464299"/>
                  <a:gd name="connsiteY25" fmla="*/ 1156430 h 1825153"/>
                  <a:gd name="connsiteX26" fmla="*/ 2053405 w 2464299"/>
                  <a:gd name="connsiteY26" fmla="*/ 1191418 h 1825153"/>
                  <a:gd name="connsiteX27" fmla="*/ 2038822 w 2464299"/>
                  <a:gd name="connsiteY27" fmla="*/ 1254615 h 1825153"/>
                  <a:gd name="connsiteX28" fmla="*/ 1944271 w 2464299"/>
                  <a:gd name="connsiteY28" fmla="*/ 1312800 h 1825153"/>
                  <a:gd name="connsiteX29" fmla="*/ 1944271 w 2464299"/>
                  <a:gd name="connsiteY29" fmla="*/ 1345530 h 1825153"/>
                  <a:gd name="connsiteX30" fmla="*/ 2017002 w 2464299"/>
                  <a:gd name="connsiteY30" fmla="*/ 1469173 h 1825153"/>
                  <a:gd name="connsiteX31" fmla="*/ 2071550 w 2464299"/>
                  <a:gd name="connsiteY31" fmla="*/ 1472811 h 1825153"/>
                  <a:gd name="connsiteX32" fmla="*/ 2118826 w 2464299"/>
                  <a:gd name="connsiteY32" fmla="*/ 1429170 h 1825153"/>
                  <a:gd name="connsiteX33" fmla="*/ 2293381 w 2464299"/>
                  <a:gd name="connsiteY33" fmla="*/ 1403716 h 1825153"/>
                  <a:gd name="connsiteX34" fmla="*/ 2347929 w 2464299"/>
                  <a:gd name="connsiteY34" fmla="*/ 1461901 h 1825153"/>
                  <a:gd name="connsiteX35" fmla="*/ 2449753 w 2464299"/>
                  <a:gd name="connsiteY35" fmla="*/ 1672821 h 1825153"/>
                  <a:gd name="connsiteX36" fmla="*/ 2442480 w 2464299"/>
                  <a:gd name="connsiteY36" fmla="*/ 1749192 h 1825153"/>
                  <a:gd name="connsiteX37" fmla="*/ 2464299 w 2464299"/>
                  <a:gd name="connsiteY37" fmla="*/ 1781919 h 1825153"/>
                  <a:gd name="connsiteX38" fmla="*/ 2430329 w 2464299"/>
                  <a:gd name="connsiteY38" fmla="*/ 1825153 h 1825153"/>
                  <a:gd name="connsiteX39" fmla="*/ 2269841 w 2464299"/>
                  <a:gd name="connsiteY39" fmla="*/ 1825153 h 1825153"/>
                  <a:gd name="connsiteX40" fmla="*/ 0 w 2464299"/>
                  <a:gd name="connsiteY40" fmla="*/ 277582 h 1825153"/>
                  <a:gd name="connsiteX41" fmla="*/ 657225 w 2464299"/>
                  <a:gd name="connsiteY41" fmla="*/ 50308 h 1825153"/>
                  <a:gd name="connsiteX42" fmla="*/ 700566 w 2464299"/>
                  <a:gd name="connsiteY42" fmla="*/ 43638 h 1825153"/>
                  <a:gd name="connsiteX43" fmla="*/ 751478 w 2464299"/>
                  <a:gd name="connsiteY43" fmla="*/ 50913 h 1825153"/>
                  <a:gd name="connsiteX44" fmla="*/ 809663 w 2464299"/>
                  <a:gd name="connsiteY44" fmla="*/ 0 h 1825153"/>
                  <a:gd name="connsiteX0" fmla="*/ 0 w 2464299"/>
                  <a:gd name="connsiteY0" fmla="*/ 277582 h 1825153"/>
                  <a:gd name="connsiteX1" fmla="*/ 657225 w 2464299"/>
                  <a:gd name="connsiteY1" fmla="*/ 50308 h 1825153"/>
                  <a:gd name="connsiteX2" fmla="*/ 700566 w 2464299"/>
                  <a:gd name="connsiteY2" fmla="*/ 43638 h 1825153"/>
                  <a:gd name="connsiteX3" fmla="*/ 751478 w 2464299"/>
                  <a:gd name="connsiteY3" fmla="*/ 50913 h 1825153"/>
                  <a:gd name="connsiteX4" fmla="*/ 809663 w 2464299"/>
                  <a:gd name="connsiteY4" fmla="*/ 0 h 1825153"/>
                  <a:gd name="connsiteX5" fmla="*/ 809663 w 2464299"/>
                  <a:gd name="connsiteY5" fmla="*/ 65458 h 1825153"/>
                  <a:gd name="connsiteX6" fmla="*/ 853302 w 2464299"/>
                  <a:gd name="connsiteY6" fmla="*/ 80003 h 1825153"/>
                  <a:gd name="connsiteX7" fmla="*/ 889667 w 2464299"/>
                  <a:gd name="connsiteY7" fmla="*/ 80003 h 1825153"/>
                  <a:gd name="connsiteX8" fmla="*/ 904213 w 2464299"/>
                  <a:gd name="connsiteY8" fmla="*/ 94550 h 1825153"/>
                  <a:gd name="connsiteX9" fmla="*/ 976945 w 2464299"/>
                  <a:gd name="connsiteY9" fmla="*/ 43638 h 1825153"/>
                  <a:gd name="connsiteX10" fmla="*/ 1035130 w 2464299"/>
                  <a:gd name="connsiteY10" fmla="*/ 61823 h 1825153"/>
                  <a:gd name="connsiteX11" fmla="*/ 1078769 w 2464299"/>
                  <a:gd name="connsiteY11" fmla="*/ 65458 h 1825153"/>
                  <a:gd name="connsiteX12" fmla="*/ 1086042 w 2464299"/>
                  <a:gd name="connsiteY12" fmla="*/ 123643 h 1825153"/>
                  <a:gd name="connsiteX13" fmla="*/ 1088951 w 2464299"/>
                  <a:gd name="connsiteY13" fmla="*/ 134449 h 1825153"/>
                  <a:gd name="connsiteX14" fmla="*/ 1026887 w 2464299"/>
                  <a:gd name="connsiteY14" fmla="*/ 249711 h 1825153"/>
                  <a:gd name="connsiteX15" fmla="*/ 1148106 w 2464299"/>
                  <a:gd name="connsiteY15" fmla="*/ 395173 h 1825153"/>
                  <a:gd name="connsiteX16" fmla="*/ 1143257 w 2464299"/>
                  <a:gd name="connsiteY16" fmla="*/ 555184 h 1825153"/>
                  <a:gd name="connsiteX17" fmla="*/ 1215988 w 2464299"/>
                  <a:gd name="connsiteY17" fmla="*/ 593974 h 1825153"/>
                  <a:gd name="connsiteX18" fmla="*/ 1332358 w 2464299"/>
                  <a:gd name="connsiteY18" fmla="*/ 627914 h 1825153"/>
                  <a:gd name="connsiteX19" fmla="*/ 1443880 w 2464299"/>
                  <a:gd name="connsiteY19" fmla="*/ 608519 h 1825153"/>
                  <a:gd name="connsiteX20" fmla="*/ 1482670 w 2464299"/>
                  <a:gd name="connsiteY20" fmla="*/ 744284 h 1825153"/>
                  <a:gd name="connsiteX21" fmla="*/ 1409938 w 2464299"/>
                  <a:gd name="connsiteY21" fmla="*/ 763679 h 1825153"/>
                  <a:gd name="connsiteX22" fmla="*/ 1439031 w 2464299"/>
                  <a:gd name="connsiteY22" fmla="*/ 850957 h 1825153"/>
                  <a:gd name="connsiteX23" fmla="*/ 1555401 w 2464299"/>
                  <a:gd name="connsiteY23" fmla="*/ 923690 h 1825153"/>
                  <a:gd name="connsiteX24" fmla="*/ 1569947 w 2464299"/>
                  <a:gd name="connsiteY24" fmla="*/ 967327 h 1825153"/>
                  <a:gd name="connsiteX25" fmla="*/ 1642678 w 2464299"/>
                  <a:gd name="connsiteY25" fmla="*/ 1020665 h 1825153"/>
                  <a:gd name="connsiteX26" fmla="*/ 1729956 w 2464299"/>
                  <a:gd name="connsiteY26" fmla="*/ 1093395 h 1825153"/>
                  <a:gd name="connsiteX27" fmla="*/ 1797839 w 2464299"/>
                  <a:gd name="connsiteY27" fmla="*/ 1112790 h 1825153"/>
                  <a:gd name="connsiteX28" fmla="*/ 1822082 w 2464299"/>
                  <a:gd name="connsiteY28" fmla="*/ 1122487 h 1825153"/>
                  <a:gd name="connsiteX29" fmla="*/ 1817234 w 2464299"/>
                  <a:gd name="connsiteY29" fmla="*/ 1156430 h 1825153"/>
                  <a:gd name="connsiteX30" fmla="*/ 2053405 w 2464299"/>
                  <a:gd name="connsiteY30" fmla="*/ 1191418 h 1825153"/>
                  <a:gd name="connsiteX31" fmla="*/ 2038822 w 2464299"/>
                  <a:gd name="connsiteY31" fmla="*/ 1254615 h 1825153"/>
                  <a:gd name="connsiteX32" fmla="*/ 1944271 w 2464299"/>
                  <a:gd name="connsiteY32" fmla="*/ 1312800 h 1825153"/>
                  <a:gd name="connsiteX33" fmla="*/ 1944271 w 2464299"/>
                  <a:gd name="connsiteY33" fmla="*/ 1345530 h 1825153"/>
                  <a:gd name="connsiteX34" fmla="*/ 2017002 w 2464299"/>
                  <a:gd name="connsiteY34" fmla="*/ 1469173 h 1825153"/>
                  <a:gd name="connsiteX35" fmla="*/ 2071550 w 2464299"/>
                  <a:gd name="connsiteY35" fmla="*/ 1472811 h 1825153"/>
                  <a:gd name="connsiteX36" fmla="*/ 2118826 w 2464299"/>
                  <a:gd name="connsiteY36" fmla="*/ 1429170 h 1825153"/>
                  <a:gd name="connsiteX37" fmla="*/ 2293381 w 2464299"/>
                  <a:gd name="connsiteY37" fmla="*/ 1403716 h 1825153"/>
                  <a:gd name="connsiteX38" fmla="*/ 2347929 w 2464299"/>
                  <a:gd name="connsiteY38" fmla="*/ 1461901 h 1825153"/>
                  <a:gd name="connsiteX39" fmla="*/ 2449753 w 2464299"/>
                  <a:gd name="connsiteY39" fmla="*/ 1672821 h 1825153"/>
                  <a:gd name="connsiteX40" fmla="*/ 2442480 w 2464299"/>
                  <a:gd name="connsiteY40" fmla="*/ 1749192 h 1825153"/>
                  <a:gd name="connsiteX41" fmla="*/ 2464299 w 2464299"/>
                  <a:gd name="connsiteY41" fmla="*/ 1781919 h 1825153"/>
                  <a:gd name="connsiteX42" fmla="*/ 2430329 w 2464299"/>
                  <a:gd name="connsiteY42" fmla="*/ 1825153 h 1825153"/>
                  <a:gd name="connsiteX43" fmla="*/ 2269841 w 2464299"/>
                  <a:gd name="connsiteY43" fmla="*/ 1825153 h 1825153"/>
                  <a:gd name="connsiteX44" fmla="*/ 91440 w 2464299"/>
                  <a:gd name="connsiteY44" fmla="*/ 369022 h 1825153"/>
                  <a:gd name="connsiteX0" fmla="*/ 565785 w 2372859"/>
                  <a:gd name="connsiteY0" fmla="*/ 50308 h 1825153"/>
                  <a:gd name="connsiteX1" fmla="*/ 609126 w 2372859"/>
                  <a:gd name="connsiteY1" fmla="*/ 43638 h 1825153"/>
                  <a:gd name="connsiteX2" fmla="*/ 660038 w 2372859"/>
                  <a:gd name="connsiteY2" fmla="*/ 50913 h 1825153"/>
                  <a:gd name="connsiteX3" fmla="*/ 718223 w 2372859"/>
                  <a:gd name="connsiteY3" fmla="*/ 0 h 1825153"/>
                  <a:gd name="connsiteX4" fmla="*/ 718223 w 2372859"/>
                  <a:gd name="connsiteY4" fmla="*/ 65458 h 1825153"/>
                  <a:gd name="connsiteX5" fmla="*/ 761862 w 2372859"/>
                  <a:gd name="connsiteY5" fmla="*/ 80003 h 1825153"/>
                  <a:gd name="connsiteX6" fmla="*/ 798227 w 2372859"/>
                  <a:gd name="connsiteY6" fmla="*/ 80003 h 1825153"/>
                  <a:gd name="connsiteX7" fmla="*/ 812773 w 2372859"/>
                  <a:gd name="connsiteY7" fmla="*/ 94550 h 1825153"/>
                  <a:gd name="connsiteX8" fmla="*/ 885505 w 2372859"/>
                  <a:gd name="connsiteY8" fmla="*/ 43638 h 1825153"/>
                  <a:gd name="connsiteX9" fmla="*/ 943690 w 2372859"/>
                  <a:gd name="connsiteY9" fmla="*/ 61823 h 1825153"/>
                  <a:gd name="connsiteX10" fmla="*/ 987329 w 2372859"/>
                  <a:gd name="connsiteY10" fmla="*/ 65458 h 1825153"/>
                  <a:gd name="connsiteX11" fmla="*/ 994602 w 2372859"/>
                  <a:gd name="connsiteY11" fmla="*/ 123643 h 1825153"/>
                  <a:gd name="connsiteX12" fmla="*/ 997511 w 2372859"/>
                  <a:gd name="connsiteY12" fmla="*/ 134449 h 1825153"/>
                  <a:gd name="connsiteX13" fmla="*/ 935447 w 2372859"/>
                  <a:gd name="connsiteY13" fmla="*/ 249711 h 1825153"/>
                  <a:gd name="connsiteX14" fmla="*/ 1056666 w 2372859"/>
                  <a:gd name="connsiteY14" fmla="*/ 395173 h 1825153"/>
                  <a:gd name="connsiteX15" fmla="*/ 1051817 w 2372859"/>
                  <a:gd name="connsiteY15" fmla="*/ 555184 h 1825153"/>
                  <a:gd name="connsiteX16" fmla="*/ 1124548 w 2372859"/>
                  <a:gd name="connsiteY16" fmla="*/ 593974 h 1825153"/>
                  <a:gd name="connsiteX17" fmla="*/ 1240918 w 2372859"/>
                  <a:gd name="connsiteY17" fmla="*/ 627914 h 1825153"/>
                  <a:gd name="connsiteX18" fmla="*/ 1352440 w 2372859"/>
                  <a:gd name="connsiteY18" fmla="*/ 608519 h 1825153"/>
                  <a:gd name="connsiteX19" fmla="*/ 1391230 w 2372859"/>
                  <a:gd name="connsiteY19" fmla="*/ 744284 h 1825153"/>
                  <a:gd name="connsiteX20" fmla="*/ 1318498 w 2372859"/>
                  <a:gd name="connsiteY20" fmla="*/ 763679 h 1825153"/>
                  <a:gd name="connsiteX21" fmla="*/ 1347591 w 2372859"/>
                  <a:gd name="connsiteY21" fmla="*/ 850957 h 1825153"/>
                  <a:gd name="connsiteX22" fmla="*/ 1463961 w 2372859"/>
                  <a:gd name="connsiteY22" fmla="*/ 923690 h 1825153"/>
                  <a:gd name="connsiteX23" fmla="*/ 1478507 w 2372859"/>
                  <a:gd name="connsiteY23" fmla="*/ 967327 h 1825153"/>
                  <a:gd name="connsiteX24" fmla="*/ 1551238 w 2372859"/>
                  <a:gd name="connsiteY24" fmla="*/ 1020665 h 1825153"/>
                  <a:gd name="connsiteX25" fmla="*/ 1638516 w 2372859"/>
                  <a:gd name="connsiteY25" fmla="*/ 1093395 h 1825153"/>
                  <a:gd name="connsiteX26" fmla="*/ 1706399 w 2372859"/>
                  <a:gd name="connsiteY26" fmla="*/ 1112790 h 1825153"/>
                  <a:gd name="connsiteX27" fmla="*/ 1730642 w 2372859"/>
                  <a:gd name="connsiteY27" fmla="*/ 1122487 h 1825153"/>
                  <a:gd name="connsiteX28" fmla="*/ 1725794 w 2372859"/>
                  <a:gd name="connsiteY28" fmla="*/ 1156430 h 1825153"/>
                  <a:gd name="connsiteX29" fmla="*/ 1961965 w 2372859"/>
                  <a:gd name="connsiteY29" fmla="*/ 1191418 h 1825153"/>
                  <a:gd name="connsiteX30" fmla="*/ 1947382 w 2372859"/>
                  <a:gd name="connsiteY30" fmla="*/ 1254615 h 1825153"/>
                  <a:gd name="connsiteX31" fmla="*/ 1852831 w 2372859"/>
                  <a:gd name="connsiteY31" fmla="*/ 1312800 h 1825153"/>
                  <a:gd name="connsiteX32" fmla="*/ 1852831 w 2372859"/>
                  <a:gd name="connsiteY32" fmla="*/ 1345530 h 1825153"/>
                  <a:gd name="connsiteX33" fmla="*/ 1925562 w 2372859"/>
                  <a:gd name="connsiteY33" fmla="*/ 1469173 h 1825153"/>
                  <a:gd name="connsiteX34" fmla="*/ 1980110 w 2372859"/>
                  <a:gd name="connsiteY34" fmla="*/ 1472811 h 1825153"/>
                  <a:gd name="connsiteX35" fmla="*/ 2027386 w 2372859"/>
                  <a:gd name="connsiteY35" fmla="*/ 1429170 h 1825153"/>
                  <a:gd name="connsiteX36" fmla="*/ 2201941 w 2372859"/>
                  <a:gd name="connsiteY36" fmla="*/ 1403716 h 1825153"/>
                  <a:gd name="connsiteX37" fmla="*/ 2256489 w 2372859"/>
                  <a:gd name="connsiteY37" fmla="*/ 1461901 h 1825153"/>
                  <a:gd name="connsiteX38" fmla="*/ 2358313 w 2372859"/>
                  <a:gd name="connsiteY38" fmla="*/ 1672821 h 1825153"/>
                  <a:gd name="connsiteX39" fmla="*/ 2351040 w 2372859"/>
                  <a:gd name="connsiteY39" fmla="*/ 1749192 h 1825153"/>
                  <a:gd name="connsiteX40" fmla="*/ 2372859 w 2372859"/>
                  <a:gd name="connsiteY40" fmla="*/ 1781919 h 1825153"/>
                  <a:gd name="connsiteX41" fmla="*/ 2338889 w 2372859"/>
                  <a:gd name="connsiteY41" fmla="*/ 1825153 h 1825153"/>
                  <a:gd name="connsiteX42" fmla="*/ 2178401 w 2372859"/>
                  <a:gd name="connsiteY42" fmla="*/ 1825153 h 1825153"/>
                  <a:gd name="connsiteX43" fmla="*/ 0 w 2372859"/>
                  <a:gd name="connsiteY43" fmla="*/ 369022 h 1825153"/>
                  <a:gd name="connsiteX0" fmla="*/ 0 w 1807074"/>
                  <a:gd name="connsiteY0" fmla="*/ 50308 h 1825153"/>
                  <a:gd name="connsiteX1" fmla="*/ 43341 w 1807074"/>
                  <a:gd name="connsiteY1" fmla="*/ 43638 h 1825153"/>
                  <a:gd name="connsiteX2" fmla="*/ 94253 w 1807074"/>
                  <a:gd name="connsiteY2" fmla="*/ 50913 h 1825153"/>
                  <a:gd name="connsiteX3" fmla="*/ 152438 w 1807074"/>
                  <a:gd name="connsiteY3" fmla="*/ 0 h 1825153"/>
                  <a:gd name="connsiteX4" fmla="*/ 152438 w 1807074"/>
                  <a:gd name="connsiteY4" fmla="*/ 65458 h 1825153"/>
                  <a:gd name="connsiteX5" fmla="*/ 196077 w 1807074"/>
                  <a:gd name="connsiteY5" fmla="*/ 80003 h 1825153"/>
                  <a:gd name="connsiteX6" fmla="*/ 232442 w 1807074"/>
                  <a:gd name="connsiteY6" fmla="*/ 80003 h 1825153"/>
                  <a:gd name="connsiteX7" fmla="*/ 246988 w 1807074"/>
                  <a:gd name="connsiteY7" fmla="*/ 94550 h 1825153"/>
                  <a:gd name="connsiteX8" fmla="*/ 319720 w 1807074"/>
                  <a:gd name="connsiteY8" fmla="*/ 43638 h 1825153"/>
                  <a:gd name="connsiteX9" fmla="*/ 377905 w 1807074"/>
                  <a:gd name="connsiteY9" fmla="*/ 61823 h 1825153"/>
                  <a:gd name="connsiteX10" fmla="*/ 421544 w 1807074"/>
                  <a:gd name="connsiteY10" fmla="*/ 65458 h 1825153"/>
                  <a:gd name="connsiteX11" fmla="*/ 428817 w 1807074"/>
                  <a:gd name="connsiteY11" fmla="*/ 123643 h 1825153"/>
                  <a:gd name="connsiteX12" fmla="*/ 431726 w 1807074"/>
                  <a:gd name="connsiteY12" fmla="*/ 134449 h 1825153"/>
                  <a:gd name="connsiteX13" fmla="*/ 369662 w 1807074"/>
                  <a:gd name="connsiteY13" fmla="*/ 249711 h 1825153"/>
                  <a:gd name="connsiteX14" fmla="*/ 490881 w 1807074"/>
                  <a:gd name="connsiteY14" fmla="*/ 395173 h 1825153"/>
                  <a:gd name="connsiteX15" fmla="*/ 486032 w 1807074"/>
                  <a:gd name="connsiteY15" fmla="*/ 555184 h 1825153"/>
                  <a:gd name="connsiteX16" fmla="*/ 558763 w 1807074"/>
                  <a:gd name="connsiteY16" fmla="*/ 593974 h 1825153"/>
                  <a:gd name="connsiteX17" fmla="*/ 675133 w 1807074"/>
                  <a:gd name="connsiteY17" fmla="*/ 627914 h 1825153"/>
                  <a:gd name="connsiteX18" fmla="*/ 786655 w 1807074"/>
                  <a:gd name="connsiteY18" fmla="*/ 608519 h 1825153"/>
                  <a:gd name="connsiteX19" fmla="*/ 825445 w 1807074"/>
                  <a:gd name="connsiteY19" fmla="*/ 744284 h 1825153"/>
                  <a:gd name="connsiteX20" fmla="*/ 752713 w 1807074"/>
                  <a:gd name="connsiteY20" fmla="*/ 763679 h 1825153"/>
                  <a:gd name="connsiteX21" fmla="*/ 781806 w 1807074"/>
                  <a:gd name="connsiteY21" fmla="*/ 850957 h 1825153"/>
                  <a:gd name="connsiteX22" fmla="*/ 898176 w 1807074"/>
                  <a:gd name="connsiteY22" fmla="*/ 923690 h 1825153"/>
                  <a:gd name="connsiteX23" fmla="*/ 912722 w 1807074"/>
                  <a:gd name="connsiteY23" fmla="*/ 967327 h 1825153"/>
                  <a:gd name="connsiteX24" fmla="*/ 985453 w 1807074"/>
                  <a:gd name="connsiteY24" fmla="*/ 1020665 h 1825153"/>
                  <a:gd name="connsiteX25" fmla="*/ 1072731 w 1807074"/>
                  <a:gd name="connsiteY25" fmla="*/ 1093395 h 1825153"/>
                  <a:gd name="connsiteX26" fmla="*/ 1140614 w 1807074"/>
                  <a:gd name="connsiteY26" fmla="*/ 1112790 h 1825153"/>
                  <a:gd name="connsiteX27" fmla="*/ 1164857 w 1807074"/>
                  <a:gd name="connsiteY27" fmla="*/ 1122487 h 1825153"/>
                  <a:gd name="connsiteX28" fmla="*/ 1160009 w 1807074"/>
                  <a:gd name="connsiteY28" fmla="*/ 1156430 h 1825153"/>
                  <a:gd name="connsiteX29" fmla="*/ 1396180 w 1807074"/>
                  <a:gd name="connsiteY29" fmla="*/ 1191418 h 1825153"/>
                  <a:gd name="connsiteX30" fmla="*/ 1381597 w 1807074"/>
                  <a:gd name="connsiteY30" fmla="*/ 1254615 h 1825153"/>
                  <a:gd name="connsiteX31" fmla="*/ 1287046 w 1807074"/>
                  <a:gd name="connsiteY31" fmla="*/ 1312800 h 1825153"/>
                  <a:gd name="connsiteX32" fmla="*/ 1287046 w 1807074"/>
                  <a:gd name="connsiteY32" fmla="*/ 1345530 h 1825153"/>
                  <a:gd name="connsiteX33" fmla="*/ 1359777 w 1807074"/>
                  <a:gd name="connsiteY33" fmla="*/ 1469173 h 1825153"/>
                  <a:gd name="connsiteX34" fmla="*/ 1414325 w 1807074"/>
                  <a:gd name="connsiteY34" fmla="*/ 1472811 h 1825153"/>
                  <a:gd name="connsiteX35" fmla="*/ 1461601 w 1807074"/>
                  <a:gd name="connsiteY35" fmla="*/ 1429170 h 1825153"/>
                  <a:gd name="connsiteX36" fmla="*/ 1636156 w 1807074"/>
                  <a:gd name="connsiteY36" fmla="*/ 1403716 h 1825153"/>
                  <a:gd name="connsiteX37" fmla="*/ 1690704 w 1807074"/>
                  <a:gd name="connsiteY37" fmla="*/ 1461901 h 1825153"/>
                  <a:gd name="connsiteX38" fmla="*/ 1792528 w 1807074"/>
                  <a:gd name="connsiteY38" fmla="*/ 1672821 h 1825153"/>
                  <a:gd name="connsiteX39" fmla="*/ 1785255 w 1807074"/>
                  <a:gd name="connsiteY39" fmla="*/ 1749192 h 1825153"/>
                  <a:gd name="connsiteX40" fmla="*/ 1807074 w 1807074"/>
                  <a:gd name="connsiteY40" fmla="*/ 1781919 h 1825153"/>
                  <a:gd name="connsiteX41" fmla="*/ 1773104 w 1807074"/>
                  <a:gd name="connsiteY41" fmla="*/ 1825153 h 1825153"/>
                  <a:gd name="connsiteX42" fmla="*/ 1612616 w 1807074"/>
                  <a:gd name="connsiteY42" fmla="*/ 1825153 h 1825153"/>
                  <a:gd name="connsiteX0" fmla="*/ 0 w 1807074"/>
                  <a:gd name="connsiteY0" fmla="*/ 50308 h 1825153"/>
                  <a:gd name="connsiteX1" fmla="*/ 43341 w 1807074"/>
                  <a:gd name="connsiteY1" fmla="*/ 43638 h 1825153"/>
                  <a:gd name="connsiteX2" fmla="*/ 94253 w 1807074"/>
                  <a:gd name="connsiteY2" fmla="*/ 50913 h 1825153"/>
                  <a:gd name="connsiteX3" fmla="*/ 152438 w 1807074"/>
                  <a:gd name="connsiteY3" fmla="*/ 0 h 1825153"/>
                  <a:gd name="connsiteX4" fmla="*/ 152438 w 1807074"/>
                  <a:gd name="connsiteY4" fmla="*/ 65458 h 1825153"/>
                  <a:gd name="connsiteX5" fmla="*/ 196077 w 1807074"/>
                  <a:gd name="connsiteY5" fmla="*/ 80003 h 1825153"/>
                  <a:gd name="connsiteX6" fmla="*/ 232442 w 1807074"/>
                  <a:gd name="connsiteY6" fmla="*/ 80003 h 1825153"/>
                  <a:gd name="connsiteX7" fmla="*/ 246988 w 1807074"/>
                  <a:gd name="connsiteY7" fmla="*/ 94550 h 1825153"/>
                  <a:gd name="connsiteX8" fmla="*/ 319720 w 1807074"/>
                  <a:gd name="connsiteY8" fmla="*/ 43638 h 1825153"/>
                  <a:gd name="connsiteX9" fmla="*/ 377905 w 1807074"/>
                  <a:gd name="connsiteY9" fmla="*/ 61823 h 1825153"/>
                  <a:gd name="connsiteX10" fmla="*/ 421544 w 1807074"/>
                  <a:gd name="connsiteY10" fmla="*/ 65458 h 1825153"/>
                  <a:gd name="connsiteX11" fmla="*/ 428817 w 1807074"/>
                  <a:gd name="connsiteY11" fmla="*/ 123643 h 1825153"/>
                  <a:gd name="connsiteX12" fmla="*/ 431726 w 1807074"/>
                  <a:gd name="connsiteY12" fmla="*/ 134449 h 1825153"/>
                  <a:gd name="connsiteX13" fmla="*/ 369662 w 1807074"/>
                  <a:gd name="connsiteY13" fmla="*/ 249711 h 1825153"/>
                  <a:gd name="connsiteX14" fmla="*/ 490881 w 1807074"/>
                  <a:gd name="connsiteY14" fmla="*/ 395173 h 1825153"/>
                  <a:gd name="connsiteX15" fmla="*/ 486032 w 1807074"/>
                  <a:gd name="connsiteY15" fmla="*/ 555184 h 1825153"/>
                  <a:gd name="connsiteX16" fmla="*/ 558763 w 1807074"/>
                  <a:gd name="connsiteY16" fmla="*/ 593974 h 1825153"/>
                  <a:gd name="connsiteX17" fmla="*/ 675133 w 1807074"/>
                  <a:gd name="connsiteY17" fmla="*/ 627914 h 1825153"/>
                  <a:gd name="connsiteX18" fmla="*/ 786655 w 1807074"/>
                  <a:gd name="connsiteY18" fmla="*/ 608519 h 1825153"/>
                  <a:gd name="connsiteX19" fmla="*/ 825445 w 1807074"/>
                  <a:gd name="connsiteY19" fmla="*/ 744284 h 1825153"/>
                  <a:gd name="connsiteX20" fmla="*/ 752713 w 1807074"/>
                  <a:gd name="connsiteY20" fmla="*/ 763679 h 1825153"/>
                  <a:gd name="connsiteX21" fmla="*/ 781806 w 1807074"/>
                  <a:gd name="connsiteY21" fmla="*/ 850957 h 1825153"/>
                  <a:gd name="connsiteX22" fmla="*/ 898176 w 1807074"/>
                  <a:gd name="connsiteY22" fmla="*/ 923690 h 1825153"/>
                  <a:gd name="connsiteX23" fmla="*/ 912722 w 1807074"/>
                  <a:gd name="connsiteY23" fmla="*/ 967327 h 1825153"/>
                  <a:gd name="connsiteX24" fmla="*/ 985453 w 1807074"/>
                  <a:gd name="connsiteY24" fmla="*/ 1020665 h 1825153"/>
                  <a:gd name="connsiteX25" fmla="*/ 1072731 w 1807074"/>
                  <a:gd name="connsiteY25" fmla="*/ 1093395 h 1825153"/>
                  <a:gd name="connsiteX26" fmla="*/ 1140614 w 1807074"/>
                  <a:gd name="connsiteY26" fmla="*/ 1112790 h 1825153"/>
                  <a:gd name="connsiteX27" fmla="*/ 1164857 w 1807074"/>
                  <a:gd name="connsiteY27" fmla="*/ 1122487 h 1825153"/>
                  <a:gd name="connsiteX28" fmla="*/ 1160009 w 1807074"/>
                  <a:gd name="connsiteY28" fmla="*/ 1156430 h 1825153"/>
                  <a:gd name="connsiteX29" fmla="*/ 1396180 w 1807074"/>
                  <a:gd name="connsiteY29" fmla="*/ 1191418 h 1825153"/>
                  <a:gd name="connsiteX30" fmla="*/ 1381597 w 1807074"/>
                  <a:gd name="connsiteY30" fmla="*/ 1254615 h 1825153"/>
                  <a:gd name="connsiteX31" fmla="*/ 1287046 w 1807074"/>
                  <a:gd name="connsiteY31" fmla="*/ 1312800 h 1825153"/>
                  <a:gd name="connsiteX32" fmla="*/ 1287046 w 1807074"/>
                  <a:gd name="connsiteY32" fmla="*/ 1345530 h 1825153"/>
                  <a:gd name="connsiteX33" fmla="*/ 1359777 w 1807074"/>
                  <a:gd name="connsiteY33" fmla="*/ 1469173 h 1825153"/>
                  <a:gd name="connsiteX34" fmla="*/ 1414325 w 1807074"/>
                  <a:gd name="connsiteY34" fmla="*/ 1472811 h 1825153"/>
                  <a:gd name="connsiteX35" fmla="*/ 1461601 w 1807074"/>
                  <a:gd name="connsiteY35" fmla="*/ 1429170 h 1825153"/>
                  <a:gd name="connsiteX36" fmla="*/ 1636156 w 1807074"/>
                  <a:gd name="connsiteY36" fmla="*/ 1403716 h 1825153"/>
                  <a:gd name="connsiteX37" fmla="*/ 1690704 w 1807074"/>
                  <a:gd name="connsiteY37" fmla="*/ 1461901 h 1825153"/>
                  <a:gd name="connsiteX38" fmla="*/ 1792528 w 1807074"/>
                  <a:gd name="connsiteY38" fmla="*/ 1672821 h 1825153"/>
                  <a:gd name="connsiteX39" fmla="*/ 1785255 w 1807074"/>
                  <a:gd name="connsiteY39" fmla="*/ 1749192 h 1825153"/>
                  <a:gd name="connsiteX40" fmla="*/ 1807074 w 1807074"/>
                  <a:gd name="connsiteY40" fmla="*/ 1781919 h 1825153"/>
                  <a:gd name="connsiteX41" fmla="*/ 1773104 w 1807074"/>
                  <a:gd name="connsiteY41" fmla="*/ 1825153 h 182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807074" h="1825153">
                    <a:moveTo>
                      <a:pt x="0" y="50308"/>
                    </a:moveTo>
                    <a:lnTo>
                      <a:pt x="43341" y="43638"/>
                    </a:lnTo>
                    <a:lnTo>
                      <a:pt x="94253" y="50913"/>
                    </a:lnTo>
                    <a:lnTo>
                      <a:pt x="152438" y="0"/>
                    </a:lnTo>
                    <a:lnTo>
                      <a:pt x="152438" y="65458"/>
                    </a:lnTo>
                    <a:lnTo>
                      <a:pt x="196077" y="80003"/>
                    </a:lnTo>
                    <a:lnTo>
                      <a:pt x="232442" y="80003"/>
                    </a:lnTo>
                    <a:lnTo>
                      <a:pt x="246988" y="94550"/>
                    </a:lnTo>
                    <a:lnTo>
                      <a:pt x="319720" y="43638"/>
                    </a:lnTo>
                    <a:lnTo>
                      <a:pt x="377905" y="61823"/>
                    </a:lnTo>
                    <a:lnTo>
                      <a:pt x="421544" y="65458"/>
                    </a:lnTo>
                    <a:lnTo>
                      <a:pt x="428817" y="123643"/>
                    </a:lnTo>
                    <a:lnTo>
                      <a:pt x="431726" y="134449"/>
                    </a:lnTo>
                    <a:lnTo>
                      <a:pt x="369662" y="249711"/>
                    </a:lnTo>
                    <a:lnTo>
                      <a:pt x="490881" y="395173"/>
                    </a:lnTo>
                    <a:lnTo>
                      <a:pt x="486032" y="555184"/>
                    </a:lnTo>
                    <a:lnTo>
                      <a:pt x="558763" y="593974"/>
                    </a:lnTo>
                    <a:lnTo>
                      <a:pt x="675133" y="627914"/>
                    </a:lnTo>
                    <a:lnTo>
                      <a:pt x="786655" y="608519"/>
                    </a:lnTo>
                    <a:lnTo>
                      <a:pt x="825445" y="744284"/>
                    </a:lnTo>
                    <a:lnTo>
                      <a:pt x="752713" y="763679"/>
                    </a:lnTo>
                    <a:lnTo>
                      <a:pt x="781806" y="850957"/>
                    </a:lnTo>
                    <a:lnTo>
                      <a:pt x="898176" y="923690"/>
                    </a:lnTo>
                    <a:lnTo>
                      <a:pt x="912722" y="967327"/>
                    </a:lnTo>
                    <a:lnTo>
                      <a:pt x="985453" y="1020665"/>
                    </a:lnTo>
                    <a:lnTo>
                      <a:pt x="1072731" y="1093395"/>
                    </a:lnTo>
                    <a:lnTo>
                      <a:pt x="1140614" y="1112790"/>
                    </a:lnTo>
                    <a:lnTo>
                      <a:pt x="1164857" y="1122487"/>
                    </a:lnTo>
                    <a:lnTo>
                      <a:pt x="1160009" y="1156430"/>
                    </a:lnTo>
                    <a:lnTo>
                      <a:pt x="1396180" y="1191418"/>
                    </a:lnTo>
                    <a:lnTo>
                      <a:pt x="1381597" y="1254615"/>
                    </a:lnTo>
                    <a:lnTo>
                      <a:pt x="1287046" y="1312800"/>
                    </a:lnTo>
                    <a:lnTo>
                      <a:pt x="1287046" y="1345530"/>
                    </a:lnTo>
                    <a:lnTo>
                      <a:pt x="1359777" y="1469173"/>
                    </a:lnTo>
                    <a:lnTo>
                      <a:pt x="1414325" y="1472811"/>
                    </a:lnTo>
                    <a:lnTo>
                      <a:pt x="1461601" y="1429170"/>
                    </a:lnTo>
                    <a:lnTo>
                      <a:pt x="1636156" y="1403716"/>
                    </a:lnTo>
                    <a:lnTo>
                      <a:pt x="1690704" y="1461901"/>
                    </a:lnTo>
                    <a:lnTo>
                      <a:pt x="1792528" y="1672821"/>
                    </a:lnTo>
                    <a:lnTo>
                      <a:pt x="1785255" y="1749192"/>
                    </a:lnTo>
                    <a:lnTo>
                      <a:pt x="1807074" y="1781919"/>
                    </a:lnTo>
                    <a:lnTo>
                      <a:pt x="1773104" y="1825153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1ACE18E9-BAA9-572B-6A80-C9AE121F61C5}"/>
                </a:ext>
              </a:extLst>
            </p:cNvPr>
            <p:cNvGrpSpPr/>
            <p:nvPr/>
          </p:nvGrpSpPr>
          <p:grpSpPr>
            <a:xfrm>
              <a:off x="7415725" y="4070889"/>
              <a:ext cx="1591647" cy="1978087"/>
              <a:chOff x="1507329" y="1541853"/>
              <a:chExt cx="814485" cy="1012236"/>
            </a:xfrm>
          </p:grpSpPr>
          <p:sp>
            <p:nvSpPr>
              <p:cNvPr id="642" name="正方形/長方形 641">
                <a:extLst>
                  <a:ext uri="{FF2B5EF4-FFF2-40B4-BE49-F238E27FC236}">
                    <a16:creationId xmlns:a16="http://schemas.microsoft.com/office/drawing/2014/main" id="{233FD05F-67BD-0BE5-05BB-9D74E87DA614}"/>
                  </a:ext>
                </a:extLst>
              </p:cNvPr>
              <p:cNvSpPr/>
              <p:nvPr/>
            </p:nvSpPr>
            <p:spPr>
              <a:xfrm>
                <a:off x="2157755" y="1541853"/>
                <a:ext cx="164059" cy="944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643" name="正方形/長方形 642">
                <a:extLst>
                  <a:ext uri="{FF2B5EF4-FFF2-40B4-BE49-F238E27FC236}">
                    <a16:creationId xmlns:a16="http://schemas.microsoft.com/office/drawing/2014/main" id="{A4257892-B67B-C2A1-13EE-7A7A977AB6EF}"/>
                  </a:ext>
                </a:extLst>
              </p:cNvPr>
              <p:cNvSpPr/>
              <p:nvPr/>
            </p:nvSpPr>
            <p:spPr>
              <a:xfrm>
                <a:off x="1536859" y="1884532"/>
                <a:ext cx="269058" cy="157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644" name="正方形/長方形 643">
                <a:extLst>
                  <a:ext uri="{FF2B5EF4-FFF2-40B4-BE49-F238E27FC236}">
                    <a16:creationId xmlns:a16="http://schemas.microsoft.com/office/drawing/2014/main" id="{E4FDB42D-6D12-10DA-3955-8839C9FCBAC1}"/>
                  </a:ext>
                </a:extLst>
              </p:cNvPr>
              <p:cNvSpPr/>
              <p:nvPr/>
            </p:nvSpPr>
            <p:spPr>
              <a:xfrm>
                <a:off x="1507329" y="2459591"/>
                <a:ext cx="164059" cy="944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825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E02B4-0497-C047-EE9D-078FE1EC1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EE4444-AB27-AEAF-8E36-A248051127E4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佐賀県のおとなり、隣接する県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07" name="グループ化 706">
            <a:extLst>
              <a:ext uri="{FF2B5EF4-FFF2-40B4-BE49-F238E27FC236}">
                <a16:creationId xmlns:a16="http://schemas.microsoft.com/office/drawing/2014/main" id="{C46BB91A-0578-B8C7-B6A7-7C68E3889E4D}"/>
              </a:ext>
            </a:extLst>
          </p:cNvPr>
          <p:cNvGrpSpPr/>
          <p:nvPr/>
        </p:nvGrpSpPr>
        <p:grpSpPr>
          <a:xfrm>
            <a:off x="814219" y="1059608"/>
            <a:ext cx="2481219" cy="2252236"/>
            <a:chOff x="814219" y="1059608"/>
            <a:chExt cx="2481219" cy="225223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398A7D3-8E19-5944-0DFD-82E52D25996D}"/>
                </a:ext>
              </a:extLst>
            </p:cNvPr>
            <p:cNvGrpSpPr/>
            <p:nvPr/>
          </p:nvGrpSpPr>
          <p:grpSpPr>
            <a:xfrm>
              <a:off x="814219" y="1059608"/>
              <a:ext cx="2481219" cy="2252236"/>
              <a:chOff x="785068" y="992614"/>
              <a:chExt cx="2185835" cy="1984112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110C0C8-D991-A11A-F53F-513603495395}"/>
                  </a:ext>
                </a:extLst>
              </p:cNvPr>
              <p:cNvSpPr/>
              <p:nvPr/>
            </p:nvSpPr>
            <p:spPr>
              <a:xfrm>
                <a:off x="1589357" y="992614"/>
                <a:ext cx="1381546" cy="1378569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E5A3D48-7FA1-ACDB-0507-6DB9E7B252F4}"/>
                  </a:ext>
                </a:extLst>
              </p:cNvPr>
              <p:cNvSpPr/>
              <p:nvPr/>
            </p:nvSpPr>
            <p:spPr>
              <a:xfrm>
                <a:off x="1258361" y="1589101"/>
                <a:ext cx="932446" cy="851061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98E6D15-60C8-949D-B8E0-58EB71A78511}"/>
                  </a:ext>
                </a:extLst>
              </p:cNvPr>
              <p:cNvSpPr/>
              <p:nvPr/>
            </p:nvSpPr>
            <p:spPr>
              <a:xfrm>
                <a:off x="785068" y="1828538"/>
                <a:ext cx="1211458" cy="1148188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31A6B63-B75B-3A99-EF36-9F782D7F7C36}"/>
                  </a:ext>
                </a:extLst>
              </p:cNvPr>
              <p:cNvSpPr/>
              <p:nvPr/>
            </p:nvSpPr>
            <p:spPr>
              <a:xfrm>
                <a:off x="950690" y="1641206"/>
                <a:ext cx="94288" cy="6699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A2C9E8A-AE6A-B7EA-B7D9-0EFD77718F1D}"/>
                  </a:ext>
                </a:extLst>
              </p:cNvPr>
              <p:cNvSpPr/>
              <p:nvPr/>
            </p:nvSpPr>
            <p:spPr>
              <a:xfrm>
                <a:off x="1198813" y="1703237"/>
                <a:ext cx="89325" cy="84362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4D08869-E5BA-12FC-A8F6-91C2FC3F46C2}"/>
                  </a:ext>
                </a:extLst>
              </p:cNvPr>
              <p:cNvSpPr/>
              <p:nvPr/>
            </p:nvSpPr>
            <p:spPr>
              <a:xfrm>
                <a:off x="829109" y="1735494"/>
                <a:ext cx="39699" cy="126541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2DF0616B-0C70-B715-6F6D-1DEE539BBBCF}"/>
                </a:ext>
              </a:extLst>
            </p:cNvPr>
            <p:cNvGrpSpPr/>
            <p:nvPr/>
          </p:nvGrpSpPr>
          <p:grpSpPr>
            <a:xfrm>
              <a:off x="1664961" y="1974697"/>
              <a:ext cx="346965" cy="156435"/>
              <a:chOff x="5559286" y="1975686"/>
              <a:chExt cx="346965" cy="156435"/>
            </a:xfrm>
          </p:grpSpPr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A7243BD5-65C1-51DC-EF4B-14AD18619BB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419BB414-CA05-BBE8-081E-A6BEC1E8A18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83077C7F-CF34-2C5C-25BE-154510B11F07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28EE0DE4-8BC8-936D-AA43-9AF453244346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C00A47CE-7599-B59C-7A6F-5AF91F52BD4F}"/>
                </a:ext>
              </a:extLst>
            </p:cNvPr>
            <p:cNvGrpSpPr/>
            <p:nvPr/>
          </p:nvGrpSpPr>
          <p:grpSpPr>
            <a:xfrm>
              <a:off x="924670" y="2045948"/>
              <a:ext cx="346965" cy="156435"/>
              <a:chOff x="5559286" y="1975686"/>
              <a:chExt cx="346965" cy="156435"/>
            </a:xfrm>
          </p:grpSpPr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588558F2-CBD4-ACAE-28BC-4B1B990B68F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08C99ED8-72E7-A199-0195-21D84709B7B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4CC7130D-3E02-209B-0910-9012B1A4569C}"/>
                  </a:ext>
                </a:extLst>
              </p:cNvPr>
              <p:cNvSpPr/>
              <p:nvPr/>
            </p:nvSpPr>
            <p:spPr>
              <a:xfrm>
                <a:off x="5640416" y="20157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E90327FD-2766-70A7-C06B-DE455C332192}"/>
                  </a:ext>
                </a:extLst>
              </p:cNvPr>
              <p:cNvSpPr/>
              <p:nvPr/>
            </p:nvSpPr>
            <p:spPr>
              <a:xfrm>
                <a:off x="5830946" y="20157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047E83B9-4A57-2DFE-57CE-656819B5ABEF}"/>
                </a:ext>
              </a:extLst>
            </p:cNvPr>
            <p:cNvGrpSpPr/>
            <p:nvPr/>
          </p:nvGrpSpPr>
          <p:grpSpPr>
            <a:xfrm>
              <a:off x="2470895" y="1417298"/>
              <a:ext cx="346965" cy="156435"/>
              <a:chOff x="5559286" y="1975686"/>
              <a:chExt cx="346965" cy="156435"/>
            </a:xfrm>
          </p:grpSpPr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94F3115C-CC34-768A-6957-B53F41FC446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2EB8F827-674A-D0EE-2F22-B6D8060CE5E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C73B7A68-0C05-142D-61D6-35D2E3A42363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7752A25D-7042-D56D-9A64-C40CCB939FD0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8" name="グループ化 707">
            <a:extLst>
              <a:ext uri="{FF2B5EF4-FFF2-40B4-BE49-F238E27FC236}">
                <a16:creationId xmlns:a16="http://schemas.microsoft.com/office/drawing/2014/main" id="{7D40B6C6-0CCC-5D47-60ED-838C4E433229}"/>
              </a:ext>
            </a:extLst>
          </p:cNvPr>
          <p:cNvGrpSpPr/>
          <p:nvPr/>
        </p:nvGrpSpPr>
        <p:grpSpPr>
          <a:xfrm>
            <a:off x="3722519" y="1135815"/>
            <a:ext cx="2539822" cy="2206934"/>
            <a:chOff x="3722519" y="1135815"/>
            <a:chExt cx="2539822" cy="2206934"/>
          </a:xfrm>
        </p:grpSpPr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BCF99DB9-F4CF-A6F4-41C2-9F2D4622748D}"/>
                </a:ext>
              </a:extLst>
            </p:cNvPr>
            <p:cNvSpPr/>
            <p:nvPr/>
          </p:nvSpPr>
          <p:spPr>
            <a:xfrm>
              <a:off x="4873903" y="1135815"/>
              <a:ext cx="1388438" cy="1385446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0F120E87-F4E7-417C-125D-C16D7745482D}"/>
                </a:ext>
              </a:extLst>
            </p:cNvPr>
            <p:cNvSpPr/>
            <p:nvPr/>
          </p:nvSpPr>
          <p:spPr>
            <a:xfrm>
              <a:off x="4261318" y="1828538"/>
              <a:ext cx="937098" cy="855306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F1CA6B09-2AAD-C3B9-22B8-8FB128E33DA4}"/>
                </a:ext>
              </a:extLst>
            </p:cNvPr>
            <p:cNvSpPr/>
            <p:nvPr/>
          </p:nvSpPr>
          <p:spPr>
            <a:xfrm>
              <a:off x="3722519" y="2188834"/>
              <a:ext cx="1217502" cy="1153915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437A9FFE-1E77-E35B-966C-A5E8D0B9D5CE}"/>
                </a:ext>
              </a:extLst>
            </p:cNvPr>
            <p:cNvGrpSpPr/>
            <p:nvPr/>
          </p:nvGrpSpPr>
          <p:grpSpPr>
            <a:xfrm>
              <a:off x="4538866" y="2039248"/>
              <a:ext cx="307184" cy="138499"/>
              <a:chOff x="5559286" y="1975686"/>
              <a:chExt cx="346965" cy="156435"/>
            </a:xfrm>
          </p:grpSpPr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9F272971-266A-E49E-DF50-5A291E23F89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3B539A31-4498-5306-05E6-60A1D3E84E8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3772BA66-8FA4-65B6-348B-62C1270C2236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C4D4B083-BEB7-40DE-96DD-36AAC749E7A2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43789B4D-65BA-D5C4-25B8-E80DAC5E16DB}"/>
                </a:ext>
              </a:extLst>
            </p:cNvPr>
            <p:cNvGrpSpPr/>
            <p:nvPr/>
          </p:nvGrpSpPr>
          <p:grpSpPr>
            <a:xfrm>
              <a:off x="3820306" y="2221994"/>
              <a:ext cx="307184" cy="138499"/>
              <a:chOff x="5559286" y="1975686"/>
              <a:chExt cx="346965" cy="156435"/>
            </a:xfrm>
          </p:grpSpPr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D4F87EEF-184C-9C1C-867D-B3E2C2B6737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75E28712-49D6-1202-F808-473C6F56A50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976F3AAE-FF6F-F80D-7BAF-82D20BAEBF87}"/>
                  </a:ext>
                </a:extLst>
              </p:cNvPr>
              <p:cNvSpPr/>
              <p:nvPr/>
            </p:nvSpPr>
            <p:spPr>
              <a:xfrm>
                <a:off x="5640416" y="20157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007DA528-800E-073E-13C7-B88CB54A8A7D}"/>
                  </a:ext>
                </a:extLst>
              </p:cNvPr>
              <p:cNvSpPr/>
              <p:nvPr/>
            </p:nvSpPr>
            <p:spPr>
              <a:xfrm>
                <a:off x="5830946" y="20157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B461B3B0-CC86-A43C-7C87-718247910296}"/>
                </a:ext>
              </a:extLst>
            </p:cNvPr>
            <p:cNvGrpSpPr/>
            <p:nvPr/>
          </p:nvGrpSpPr>
          <p:grpSpPr>
            <a:xfrm>
              <a:off x="5532334" y="1452495"/>
              <a:ext cx="307184" cy="138499"/>
              <a:chOff x="5559286" y="1975686"/>
              <a:chExt cx="346965" cy="156435"/>
            </a:xfrm>
          </p:grpSpPr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05F79D54-BDCD-430D-F4AA-E642D3BA27E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12222821-00E8-0955-348B-1727C90774A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72BD6A71-0351-93A7-B1F1-52D60F56BF08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60EC0287-6489-3BA3-79C9-474DC76CAFB0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14700697-4E51-B190-626C-24C23E39594A}"/>
              </a:ext>
            </a:extLst>
          </p:cNvPr>
          <p:cNvGrpSpPr/>
          <p:nvPr/>
        </p:nvGrpSpPr>
        <p:grpSpPr>
          <a:xfrm>
            <a:off x="6630174" y="4656392"/>
            <a:ext cx="2552325" cy="1120937"/>
            <a:chOff x="5005709" y="3756945"/>
            <a:chExt cx="2552325" cy="1120937"/>
          </a:xfrm>
        </p:grpSpPr>
        <p:sp>
          <p:nvSpPr>
            <p:cNvPr id="500" name="台形 499">
              <a:extLst>
                <a:ext uri="{FF2B5EF4-FFF2-40B4-BE49-F238E27FC236}">
                  <a16:creationId xmlns:a16="http://schemas.microsoft.com/office/drawing/2014/main" id="{78CEB8D0-6227-DF76-BB69-115DD8A9A745}"/>
                </a:ext>
              </a:extLst>
            </p:cNvPr>
            <p:cNvSpPr/>
            <p:nvPr/>
          </p:nvSpPr>
          <p:spPr>
            <a:xfrm rot="8100000" flipH="1">
              <a:off x="7359382" y="4339285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6F51A82E-64B8-6EC5-605C-ED333D45BF6F}"/>
                </a:ext>
              </a:extLst>
            </p:cNvPr>
            <p:cNvGrpSpPr/>
            <p:nvPr/>
          </p:nvGrpSpPr>
          <p:grpSpPr>
            <a:xfrm>
              <a:off x="6909593" y="4582058"/>
              <a:ext cx="160531" cy="295824"/>
              <a:chOff x="5146675" y="2893474"/>
              <a:chExt cx="276225" cy="577278"/>
            </a:xfrm>
          </p:grpSpPr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A2E5D9C5-8168-6E5D-BFED-93D39749B218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台形 330">
                <a:extLst>
                  <a:ext uri="{FF2B5EF4-FFF2-40B4-BE49-F238E27FC236}">
                    <a16:creationId xmlns:a16="http://schemas.microsoft.com/office/drawing/2014/main" id="{11B4B2E0-1F41-7F6B-5BCA-53A1A3CC7DC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9D828E59-C3EC-300D-EEB7-AB026E3EC040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B06F610F-A721-E671-9C47-C097E89B9257}"/>
                </a:ext>
              </a:extLst>
            </p:cNvPr>
            <p:cNvGrpSpPr/>
            <p:nvPr/>
          </p:nvGrpSpPr>
          <p:grpSpPr>
            <a:xfrm>
              <a:off x="7092950" y="4582058"/>
              <a:ext cx="160531" cy="295824"/>
              <a:chOff x="5146675" y="2893474"/>
              <a:chExt cx="276225" cy="577278"/>
            </a:xfrm>
          </p:grpSpPr>
          <p:sp>
            <p:nvSpPr>
              <p:cNvPr id="327" name="台形 326">
                <a:extLst>
                  <a:ext uri="{FF2B5EF4-FFF2-40B4-BE49-F238E27FC236}">
                    <a16:creationId xmlns:a16="http://schemas.microsoft.com/office/drawing/2014/main" id="{8CC66CED-E443-840F-AF1E-9872904B3EDC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台形 327">
                <a:extLst>
                  <a:ext uri="{FF2B5EF4-FFF2-40B4-BE49-F238E27FC236}">
                    <a16:creationId xmlns:a16="http://schemas.microsoft.com/office/drawing/2014/main" id="{997C9C66-42A4-3B6E-E4B9-FEE5D3ADA24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96014AD-C13C-3635-28F3-7E0F861B602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3B59B198-1299-E958-987A-41A8B6BA089A}"/>
                </a:ext>
              </a:extLst>
            </p:cNvPr>
            <p:cNvSpPr/>
            <p:nvPr/>
          </p:nvSpPr>
          <p:spPr>
            <a:xfrm rot="10800000">
              <a:off x="6880224" y="4531806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台形 505">
              <a:extLst>
                <a:ext uri="{FF2B5EF4-FFF2-40B4-BE49-F238E27FC236}">
                  <a16:creationId xmlns:a16="http://schemas.microsoft.com/office/drawing/2014/main" id="{585C3255-D746-40CC-5A91-4036A27050E4}"/>
                </a:ext>
              </a:extLst>
            </p:cNvPr>
            <p:cNvSpPr/>
            <p:nvPr/>
          </p:nvSpPr>
          <p:spPr>
            <a:xfrm rot="13500000">
              <a:off x="6758777" y="4339284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8C4E7854-F5A9-5142-DEEB-0E972E2D8E05}"/>
                </a:ext>
              </a:extLst>
            </p:cNvPr>
            <p:cNvSpPr/>
            <p:nvPr/>
          </p:nvSpPr>
          <p:spPr>
            <a:xfrm>
              <a:off x="6761627" y="4228759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EA397698-E78D-8961-0E5E-7234CC410514}"/>
                </a:ext>
              </a:extLst>
            </p:cNvPr>
            <p:cNvGrpSpPr/>
            <p:nvPr/>
          </p:nvGrpSpPr>
          <p:grpSpPr>
            <a:xfrm>
              <a:off x="5883859" y="4228759"/>
              <a:ext cx="732515" cy="649123"/>
              <a:chOff x="5445709" y="4203669"/>
              <a:chExt cx="732515" cy="649123"/>
            </a:xfrm>
          </p:grpSpPr>
          <p:sp>
            <p:nvSpPr>
              <p:cNvPr id="538" name="台形 537">
                <a:extLst>
                  <a:ext uri="{FF2B5EF4-FFF2-40B4-BE49-F238E27FC236}">
                    <a16:creationId xmlns:a16="http://schemas.microsoft.com/office/drawing/2014/main" id="{39000B99-CBF1-D22C-4F4A-6107EEA45DBF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7DB6F355-66B3-7DB9-5A31-CE1EB80B992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BFA4FE44-C17B-B8D9-56B7-BD8BBE97EBF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ACDC89AC-4EB3-7E6F-6BB9-C8EF27AE85A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CC63A3EA-DA66-0E8E-448B-4C1A1BD5997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4F227EDF-82B9-64EE-F712-F6BC8A34A6E2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21" name="台形 320">
                  <a:extLst>
                    <a:ext uri="{FF2B5EF4-FFF2-40B4-BE49-F238E27FC236}">
                      <a16:creationId xmlns:a16="http://schemas.microsoft.com/office/drawing/2014/main" id="{E733DD5F-22E8-E063-2BA2-EB916ABB2EE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台形 321">
                  <a:extLst>
                    <a:ext uri="{FF2B5EF4-FFF2-40B4-BE49-F238E27FC236}">
                      <a16:creationId xmlns:a16="http://schemas.microsoft.com/office/drawing/2014/main" id="{E87C67A1-41AD-4831-19B3-B4EBD548BD5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D99C70EF-E06B-ACC7-83D6-D98015C923A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F3B4AF6A-04BE-2586-06EC-2B781239BB5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台形 542">
                <a:extLst>
                  <a:ext uri="{FF2B5EF4-FFF2-40B4-BE49-F238E27FC236}">
                    <a16:creationId xmlns:a16="http://schemas.microsoft.com/office/drawing/2014/main" id="{83A88816-CBB6-837C-0A9F-93DA1EE6018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A27DDC45-C507-75D3-46B0-4D6B6771FD8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7C11FDA3-EF8C-8A8A-8B6E-8E99ACE0C295}"/>
                </a:ext>
              </a:extLst>
            </p:cNvPr>
            <p:cNvGrpSpPr/>
            <p:nvPr/>
          </p:nvGrpSpPr>
          <p:grpSpPr>
            <a:xfrm>
              <a:off x="5005709" y="4228759"/>
              <a:ext cx="820090" cy="649123"/>
              <a:chOff x="5358134" y="4203669"/>
              <a:chExt cx="820090" cy="649123"/>
            </a:xfrm>
          </p:grpSpPr>
          <p:sp>
            <p:nvSpPr>
              <p:cNvPr id="514" name="台形 513">
                <a:extLst>
                  <a:ext uri="{FF2B5EF4-FFF2-40B4-BE49-F238E27FC236}">
                    <a16:creationId xmlns:a16="http://schemas.microsoft.com/office/drawing/2014/main" id="{DBE21209-B66F-3556-436D-160B0547BE5D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809B16A1-9DFB-700F-296A-A7E05CF92012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32" name="台形 531">
                  <a:extLst>
                    <a:ext uri="{FF2B5EF4-FFF2-40B4-BE49-F238E27FC236}">
                      <a16:creationId xmlns:a16="http://schemas.microsoft.com/office/drawing/2014/main" id="{1973C619-AFAA-5E2C-A3FA-E2AD793C41C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台形 532">
                  <a:extLst>
                    <a:ext uri="{FF2B5EF4-FFF2-40B4-BE49-F238E27FC236}">
                      <a16:creationId xmlns:a16="http://schemas.microsoft.com/office/drawing/2014/main" id="{B788FE17-9327-B409-F923-D64F7C5BF30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D18E5641-CB5D-F5B2-C2F0-15690A47DF8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4E6FF01D-26F2-D50C-3CD1-4E8D870F7F5D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27" name="台形 526">
                  <a:extLst>
                    <a:ext uri="{FF2B5EF4-FFF2-40B4-BE49-F238E27FC236}">
                      <a16:creationId xmlns:a16="http://schemas.microsoft.com/office/drawing/2014/main" id="{4DDC0F5F-31AF-A302-DB8C-D7BCBA0A05B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台形 527">
                  <a:extLst>
                    <a:ext uri="{FF2B5EF4-FFF2-40B4-BE49-F238E27FC236}">
                      <a16:creationId xmlns:a16="http://schemas.microsoft.com/office/drawing/2014/main" id="{C2BA4F55-0788-AE35-A25F-A4387AB4166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E3B1EC4B-D733-9A0A-CC40-32274BF941A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284420B9-C9AB-4969-857D-A695F3A8F259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台形 521">
                <a:extLst>
                  <a:ext uri="{FF2B5EF4-FFF2-40B4-BE49-F238E27FC236}">
                    <a16:creationId xmlns:a16="http://schemas.microsoft.com/office/drawing/2014/main" id="{796FE56F-C0D3-C9D9-785C-24C880E9F8B7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53099B32-8284-0A0F-5642-9A30E3C6BEE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94CD8C68-166F-D9AF-7114-6B9F4B59F72B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525" name="四角形: 上の 2 つの角を丸める 524">
                  <a:extLst>
                    <a:ext uri="{FF2B5EF4-FFF2-40B4-BE49-F238E27FC236}">
                      <a16:creationId xmlns:a16="http://schemas.microsoft.com/office/drawing/2014/main" id="{4ACA1B8D-95B2-B52F-3745-5B00FF1379B4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C6049849-D8B2-9481-073D-0EC251E1E17B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E0B32AA7-5BF1-093A-62A9-B16E0587FFBB}"/>
                </a:ext>
              </a:extLst>
            </p:cNvPr>
            <p:cNvGrpSpPr/>
            <p:nvPr/>
          </p:nvGrpSpPr>
          <p:grpSpPr>
            <a:xfrm>
              <a:off x="578799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94D46BB5-03E5-98D5-1F5C-4F6595663DC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C0429D0D-3E3A-B0C0-741B-628AC499027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7D356F4E-DB0D-2772-B2E0-35FFD6B41F79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76118B0F-3F73-A450-60E1-0C6916AD013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76625320-CD82-76BF-C011-DD838B8780AE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60F2D4BF-7BC6-B608-9673-95E524C17A9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2E4A5C10-F6A6-2F54-E8DF-2FD181691CB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四角形: 上の 2 つの角を丸める 511">
                <a:extLst>
                  <a:ext uri="{FF2B5EF4-FFF2-40B4-BE49-F238E27FC236}">
                    <a16:creationId xmlns:a16="http://schemas.microsoft.com/office/drawing/2014/main" id="{4EB865DB-41BF-6E50-FA71-193847FE49D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A3583856-A1E4-8A53-101A-AF7A8FE594BE}"/>
                </a:ext>
              </a:extLst>
            </p:cNvPr>
            <p:cNvGrpSpPr/>
            <p:nvPr/>
          </p:nvGrpSpPr>
          <p:grpSpPr>
            <a:xfrm>
              <a:off x="6581746" y="4430615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169104E6-103C-C478-0056-3CD20DD2D7B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D2F60B8D-6380-492E-778F-771E21287BB2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5E8E4C93-B40C-4980-B74F-DC4E58C7EC3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30D769FD-6E1E-D16A-B660-36F2E4FA8A00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33B4F2A1-07F6-B7D6-1317-9F3112EC9CA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3A9709B7-8898-F5DE-45D3-921CA2C9FE7F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BC3254A8-F2BF-4A7D-3AB3-05424780E7B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B8F1474E-311A-61ED-72A5-3915CC3F6F6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C266BBA7-FA66-54AB-3627-0C4EA0B5B9E0}"/>
                </a:ext>
              </a:extLst>
            </p:cNvPr>
            <p:cNvGrpSpPr/>
            <p:nvPr/>
          </p:nvGrpSpPr>
          <p:grpSpPr>
            <a:xfrm>
              <a:off x="7361906" y="4452208"/>
              <a:ext cx="196128" cy="185649"/>
              <a:chOff x="8095331" y="5472437"/>
              <a:chExt cx="196128" cy="185649"/>
            </a:xfrm>
          </p:grpSpPr>
          <p:sp>
            <p:nvSpPr>
              <p:cNvPr id="301" name="四角形: 上の 2 つの角を丸める 300">
                <a:extLst>
                  <a:ext uri="{FF2B5EF4-FFF2-40B4-BE49-F238E27FC236}">
                    <a16:creationId xmlns:a16="http://schemas.microsoft.com/office/drawing/2014/main" id="{19B5DD92-2AC2-5D72-5714-21A5E91E128A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1689FCC-8916-B502-9A70-5FDC6B048976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08229AF7-FBEA-A481-B570-C5DE003DD9CE}"/>
                </a:ext>
              </a:extLst>
            </p:cNvPr>
            <p:cNvGrpSpPr/>
            <p:nvPr/>
          </p:nvGrpSpPr>
          <p:grpSpPr>
            <a:xfrm>
              <a:off x="5233802" y="3756945"/>
              <a:ext cx="527424" cy="527424"/>
              <a:chOff x="5209989" y="3310357"/>
              <a:chExt cx="527424" cy="527424"/>
            </a:xfrm>
          </p:grpSpPr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E361F988-2974-27A9-D5BD-2114B39B925A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9" name="テキスト ボックス 298">
                <a:extLst>
                  <a:ext uri="{FF2B5EF4-FFF2-40B4-BE49-F238E27FC236}">
                    <a16:creationId xmlns:a16="http://schemas.microsoft.com/office/drawing/2014/main" id="{E7EAD10E-AEE1-54BC-767B-E65C4E7C2EEA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崎</a:t>
                </a: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E7AF2773-8AE2-C3B9-1602-0E83FB71E7D6}"/>
                </a:ext>
              </a:extLst>
            </p:cNvPr>
            <p:cNvGrpSpPr/>
            <p:nvPr/>
          </p:nvGrpSpPr>
          <p:grpSpPr>
            <a:xfrm>
              <a:off x="6024377" y="3756945"/>
              <a:ext cx="527424" cy="527424"/>
              <a:chOff x="5209989" y="3310357"/>
              <a:chExt cx="527424" cy="527424"/>
            </a:xfrm>
          </p:grpSpPr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6F60AC00-24F0-C4AE-61EA-D062DD689D0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6" name="テキスト ボックス 295">
                <a:extLst>
                  <a:ext uri="{FF2B5EF4-FFF2-40B4-BE49-F238E27FC236}">
                    <a16:creationId xmlns:a16="http://schemas.microsoft.com/office/drawing/2014/main" id="{5D97AC0F-E04B-DD1D-E29E-B94CAAE440B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　賀</a:t>
                </a: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C5D82104-D886-0F76-0DF8-03194241180C}"/>
                </a:ext>
              </a:extLst>
            </p:cNvPr>
            <p:cNvGrpSpPr/>
            <p:nvPr/>
          </p:nvGrpSpPr>
          <p:grpSpPr>
            <a:xfrm>
              <a:off x="6802569" y="3756945"/>
              <a:ext cx="527424" cy="527424"/>
              <a:chOff x="5209989" y="3310357"/>
              <a:chExt cx="527424" cy="527424"/>
            </a:xfrm>
          </p:grpSpPr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EA5AB736-1434-BB23-F510-DEE3AA0E7FEE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763FE80A-1B48-9FBC-DF5F-2B2C51C6F07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岡</a:t>
                </a:r>
              </a:p>
            </p:txBody>
          </p:sp>
        </p:grpSp>
      </p:grp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1080B9DA-FFFF-49A5-6D3A-35B0350C6EBB}"/>
              </a:ext>
            </a:extLst>
          </p:cNvPr>
          <p:cNvGrpSpPr/>
          <p:nvPr/>
        </p:nvGrpSpPr>
        <p:grpSpPr>
          <a:xfrm>
            <a:off x="6648599" y="1028387"/>
            <a:ext cx="2539822" cy="2367702"/>
            <a:chOff x="6648599" y="1028387"/>
            <a:chExt cx="2539822" cy="2367702"/>
          </a:xfrm>
        </p:grpSpPr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EE8BE898-82BC-CB0D-02B2-6BB50567339C}"/>
                </a:ext>
              </a:extLst>
            </p:cNvPr>
            <p:cNvGrpSpPr/>
            <p:nvPr/>
          </p:nvGrpSpPr>
          <p:grpSpPr>
            <a:xfrm rot="7403883">
              <a:off x="7403809" y="1584814"/>
              <a:ext cx="511662" cy="448624"/>
              <a:chOff x="7830602" y="3040956"/>
              <a:chExt cx="447858" cy="392679"/>
            </a:xfrm>
          </p:grpSpPr>
          <p:sp>
            <p:nvSpPr>
              <p:cNvPr id="599" name="台形 598">
                <a:extLst>
                  <a:ext uri="{FF2B5EF4-FFF2-40B4-BE49-F238E27FC236}">
                    <a16:creationId xmlns:a16="http://schemas.microsoft.com/office/drawing/2014/main" id="{02288548-9C5A-1836-3CEE-BEA6044EDE3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0E697E41-FC58-2A87-9A99-586830BDF46A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四角形: 上の 2 つの角を丸める 600">
                <a:extLst>
                  <a:ext uri="{FF2B5EF4-FFF2-40B4-BE49-F238E27FC236}">
                    <a16:creationId xmlns:a16="http://schemas.microsoft.com/office/drawing/2014/main" id="{42B73DC9-5FE9-0BFF-895F-62F09C4BC03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6CB72405-FA5F-2DA6-00C6-C798B818A44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四角形: 上の 2 つの角を丸める 602">
                <a:extLst>
                  <a:ext uri="{FF2B5EF4-FFF2-40B4-BE49-F238E27FC236}">
                    <a16:creationId xmlns:a16="http://schemas.microsoft.com/office/drawing/2014/main" id="{5A184760-CF1F-CB41-9DF2-E4B62A4285DD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04" name="四角形: 上の 2 つの角を丸める 603">
                <a:extLst>
                  <a:ext uri="{FF2B5EF4-FFF2-40B4-BE49-F238E27FC236}">
                    <a16:creationId xmlns:a16="http://schemas.microsoft.com/office/drawing/2014/main" id="{168253B0-CFE7-C5DD-116A-3EADB6DA290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四角形: 上の 2 つの角を丸める 604">
                <a:extLst>
                  <a:ext uri="{FF2B5EF4-FFF2-40B4-BE49-F238E27FC236}">
                    <a16:creationId xmlns:a16="http://schemas.microsoft.com/office/drawing/2014/main" id="{C3C10E70-5C7B-9412-3F73-C1C450D40FC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4F9FCD53-B05A-04DE-2BF8-159A61580CFD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上の 2 つの角を丸める 606">
                <a:extLst>
                  <a:ext uri="{FF2B5EF4-FFF2-40B4-BE49-F238E27FC236}">
                    <a16:creationId xmlns:a16="http://schemas.microsoft.com/office/drawing/2014/main" id="{332922C8-254A-2291-5BB8-4259E4FCB0E7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四角形: 上の 2 つの角を丸める 607">
                <a:extLst>
                  <a:ext uri="{FF2B5EF4-FFF2-40B4-BE49-F238E27FC236}">
                    <a16:creationId xmlns:a16="http://schemas.microsoft.com/office/drawing/2014/main" id="{F066ADDD-FAA0-3341-52B1-5620D9ED82E5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E2DF7498-D2EE-31ED-C0F3-3AE0E346CFED}"/>
                </a:ext>
              </a:extLst>
            </p:cNvPr>
            <p:cNvGrpSpPr/>
            <p:nvPr/>
          </p:nvGrpSpPr>
          <p:grpSpPr>
            <a:xfrm rot="16200000">
              <a:off x="7490776" y="2459532"/>
              <a:ext cx="511662" cy="448624"/>
              <a:chOff x="7830602" y="3040956"/>
              <a:chExt cx="447858" cy="392679"/>
            </a:xfrm>
          </p:grpSpPr>
          <p:sp>
            <p:nvSpPr>
              <p:cNvPr id="610" name="台形 609">
                <a:extLst>
                  <a:ext uri="{FF2B5EF4-FFF2-40B4-BE49-F238E27FC236}">
                    <a16:creationId xmlns:a16="http://schemas.microsoft.com/office/drawing/2014/main" id="{6857C15C-6C9B-A5E9-FFDC-922A2AD4EA5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台形 610">
                <a:extLst>
                  <a:ext uri="{FF2B5EF4-FFF2-40B4-BE49-F238E27FC236}">
                    <a16:creationId xmlns:a16="http://schemas.microsoft.com/office/drawing/2014/main" id="{5E12D2DD-4B6C-CD16-1C9D-652D1E9C8C5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CC66DFE9-E292-79F1-3290-7C02F01FD5B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6F166581-3B16-67F5-6D80-035BB4A3117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四角形: 上の 2 つの角を丸める 613">
                <a:extLst>
                  <a:ext uri="{FF2B5EF4-FFF2-40B4-BE49-F238E27FC236}">
                    <a16:creationId xmlns:a16="http://schemas.microsoft.com/office/drawing/2014/main" id="{F6351624-9F14-5985-E992-E1BBF790BB1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A403985B-0E89-C1DB-305D-741F4160812F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9E8ED4E4-C86F-0378-8059-DC7409423ED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3ACAC42B-EC6A-3496-2AB8-CCBC9BF22FC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上の 2 つの角を丸める 617">
                <a:extLst>
                  <a:ext uri="{FF2B5EF4-FFF2-40B4-BE49-F238E27FC236}">
                    <a16:creationId xmlns:a16="http://schemas.microsoft.com/office/drawing/2014/main" id="{47E25A88-9B37-5F47-AFE6-3189A1BA586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四角形: 上の 2 つの角を丸める 618">
                <a:extLst>
                  <a:ext uri="{FF2B5EF4-FFF2-40B4-BE49-F238E27FC236}">
                    <a16:creationId xmlns:a16="http://schemas.microsoft.com/office/drawing/2014/main" id="{63CA7ED2-C26C-5480-6751-2B417A80BDE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9126B528-A79E-C58C-E573-0E4657ECE754}"/>
                </a:ext>
              </a:extLst>
            </p:cNvPr>
            <p:cNvSpPr/>
            <p:nvPr/>
          </p:nvSpPr>
          <p:spPr>
            <a:xfrm>
              <a:off x="7799983" y="1028387"/>
              <a:ext cx="1388438" cy="1385446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36E82AB8-F7D3-7283-2176-2E9421D6B07B}"/>
                </a:ext>
              </a:extLst>
            </p:cNvPr>
            <p:cNvSpPr/>
            <p:nvPr/>
          </p:nvSpPr>
          <p:spPr>
            <a:xfrm>
              <a:off x="7177439" y="1769165"/>
              <a:ext cx="937098" cy="855306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E7D086FF-D667-24E1-3212-30673FC4B347}"/>
                </a:ext>
              </a:extLst>
            </p:cNvPr>
            <p:cNvSpPr/>
            <p:nvPr/>
          </p:nvSpPr>
          <p:spPr>
            <a:xfrm>
              <a:off x="6648599" y="2242174"/>
              <a:ext cx="1217502" cy="1153915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83" name="グループ化 582">
              <a:extLst>
                <a:ext uri="{FF2B5EF4-FFF2-40B4-BE49-F238E27FC236}">
                  <a16:creationId xmlns:a16="http://schemas.microsoft.com/office/drawing/2014/main" id="{04E65A8D-5029-A4BA-FF9B-01F8D13B9256}"/>
                </a:ext>
              </a:extLst>
            </p:cNvPr>
            <p:cNvGrpSpPr/>
            <p:nvPr/>
          </p:nvGrpSpPr>
          <p:grpSpPr>
            <a:xfrm>
              <a:off x="7454987" y="1979875"/>
              <a:ext cx="307184" cy="138499"/>
              <a:chOff x="5559286" y="1975686"/>
              <a:chExt cx="346965" cy="156435"/>
            </a:xfrm>
          </p:grpSpPr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5BF02E85-6875-CEB3-C0F0-85AA70878E2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0995C5AE-6751-1BCF-C738-4B354F10EC2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A4C4600E-0D49-92BC-3152-3CA0080F6E64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6B2BEC18-8EC0-9CA9-6CF7-8C6A20090194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A3FEF8C6-7EED-8EC3-36D9-C64EE9CC893C}"/>
                </a:ext>
              </a:extLst>
            </p:cNvPr>
            <p:cNvGrpSpPr/>
            <p:nvPr/>
          </p:nvGrpSpPr>
          <p:grpSpPr>
            <a:xfrm>
              <a:off x="6746386" y="2275334"/>
              <a:ext cx="307184" cy="138499"/>
              <a:chOff x="5559286" y="1975686"/>
              <a:chExt cx="346965" cy="156435"/>
            </a:xfrm>
          </p:grpSpPr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78ACDDE8-7D58-D492-6E6F-4ACFCFE113A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79F38A5F-1F4F-10EC-D8AC-08D14B61EDF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E36A2A15-6D5B-4EF3-F9A3-8BC7B66825BE}"/>
                  </a:ext>
                </a:extLst>
              </p:cNvPr>
              <p:cNvSpPr/>
              <p:nvPr/>
            </p:nvSpPr>
            <p:spPr>
              <a:xfrm>
                <a:off x="5640416" y="20157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DE7864EE-2E7B-3DE2-E7D6-99F59A7A3044}"/>
                  </a:ext>
                </a:extLst>
              </p:cNvPr>
              <p:cNvSpPr/>
              <p:nvPr/>
            </p:nvSpPr>
            <p:spPr>
              <a:xfrm>
                <a:off x="5830946" y="20157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AED005EE-EA56-FB67-5630-EE72587F2CF2}"/>
                </a:ext>
              </a:extLst>
            </p:cNvPr>
            <p:cNvGrpSpPr/>
            <p:nvPr/>
          </p:nvGrpSpPr>
          <p:grpSpPr>
            <a:xfrm>
              <a:off x="8458414" y="1345067"/>
              <a:ext cx="307184" cy="138499"/>
              <a:chOff x="5559286" y="1975686"/>
              <a:chExt cx="346965" cy="156435"/>
            </a:xfrm>
          </p:grpSpPr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B53B5E29-E519-BBBF-F87D-23BB717189D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151BC4C4-59C2-1159-B902-F49C33945E8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8AF818A5-A533-96DF-2110-79B00AC67EA0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CFB94989-401C-AD35-5AA2-238DAFEB5744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90E0B03B-8717-5324-1138-3052003339D9}"/>
              </a:ext>
            </a:extLst>
          </p:cNvPr>
          <p:cNvGrpSpPr/>
          <p:nvPr/>
        </p:nvGrpSpPr>
        <p:grpSpPr>
          <a:xfrm>
            <a:off x="3714254" y="4587638"/>
            <a:ext cx="2552325" cy="1357331"/>
            <a:chOff x="3714254" y="4587638"/>
            <a:chExt cx="2552325" cy="1357331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5395801E-4EF0-9112-9F94-51DF3BE7CC6C}"/>
                </a:ext>
              </a:extLst>
            </p:cNvPr>
            <p:cNvGrpSpPr/>
            <p:nvPr/>
          </p:nvGrpSpPr>
          <p:grpSpPr>
            <a:xfrm>
              <a:off x="3714254" y="5295846"/>
              <a:ext cx="2552325" cy="649123"/>
              <a:chOff x="5005709" y="4228759"/>
              <a:chExt cx="2552325" cy="649123"/>
            </a:xfrm>
          </p:grpSpPr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B11672D9-A0A6-D876-640E-851624DFE315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12166099-84AC-1730-FC70-1879B6F4901D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577" name="台形 576">
                  <a:extLst>
                    <a:ext uri="{FF2B5EF4-FFF2-40B4-BE49-F238E27FC236}">
                      <a16:creationId xmlns:a16="http://schemas.microsoft.com/office/drawing/2014/main" id="{38E0671C-8077-0E11-2EBF-E471FE77601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台形 577">
                  <a:extLst>
                    <a:ext uri="{FF2B5EF4-FFF2-40B4-BE49-F238E27FC236}">
                      <a16:creationId xmlns:a16="http://schemas.microsoft.com/office/drawing/2014/main" id="{650D61D9-9A92-0263-5D02-6A925E7FC64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994090BF-7316-D97D-EED9-81001D22958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23E84867-E213-EEAF-0F7C-0E233A08B16B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414" name="台形 413">
                  <a:extLst>
                    <a:ext uri="{FF2B5EF4-FFF2-40B4-BE49-F238E27FC236}">
                      <a16:creationId xmlns:a16="http://schemas.microsoft.com/office/drawing/2014/main" id="{BFEDE7E2-4DBF-49D2-2AC6-5B23588DC08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台形 414">
                  <a:extLst>
                    <a:ext uri="{FF2B5EF4-FFF2-40B4-BE49-F238E27FC236}">
                      <a16:creationId xmlns:a16="http://schemas.microsoft.com/office/drawing/2014/main" id="{B7BC9377-0D61-67A3-9971-0A3946B050E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18B73247-64F9-B4C7-4472-5DFDD864839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8804F4B6-9D18-9636-D057-D6A0C95D6299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台形 573">
                <a:extLst>
                  <a:ext uri="{FF2B5EF4-FFF2-40B4-BE49-F238E27FC236}">
                    <a16:creationId xmlns:a16="http://schemas.microsoft.com/office/drawing/2014/main" id="{30CCE99D-F71A-66E1-77D9-68B98E9AB8CA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BFE9CD3B-61EA-E866-7F33-DEDB6E92F4E9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9699C72F-5C86-C719-1D5C-C378FC694EBC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テキスト ボックス 352">
                <a:extLst>
                  <a:ext uri="{FF2B5EF4-FFF2-40B4-BE49-F238E27FC236}">
                    <a16:creationId xmlns:a16="http://schemas.microsoft.com/office/drawing/2014/main" id="{D2ED8C03-B734-840D-9068-E35BBA10BE23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岡</a:t>
                </a:r>
              </a:p>
            </p:txBody>
          </p: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6BA7F2FD-D7BD-17E3-7325-986DE13DCDAC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B56FD60B-9F8A-D22B-0F60-AB65B60A608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31C9BBC1-E2A8-EF2E-820F-CB7DE8C8442E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11" name="台形 410">
                    <a:extLst>
                      <a:ext uri="{FF2B5EF4-FFF2-40B4-BE49-F238E27FC236}">
                        <a16:creationId xmlns:a16="http://schemas.microsoft.com/office/drawing/2014/main" id="{8C1ED84B-D733-F943-DF33-7BD3DDF99FD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台形 411">
                    <a:extLst>
                      <a:ext uri="{FF2B5EF4-FFF2-40B4-BE49-F238E27FC236}">
                        <a16:creationId xmlns:a16="http://schemas.microsoft.com/office/drawing/2014/main" id="{D536AD62-AC49-84BE-AC7B-458BBA8B08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FCA3AF84-B6EF-30B0-595C-96DDDA0CFF6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53BC2174-C728-004A-F859-952D1A168BC3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08" name="台形 407">
                    <a:extLst>
                      <a:ext uri="{FF2B5EF4-FFF2-40B4-BE49-F238E27FC236}">
                        <a16:creationId xmlns:a16="http://schemas.microsoft.com/office/drawing/2014/main" id="{7B798FD3-2823-71F3-0D72-426CE47653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台形 408">
                    <a:extLst>
                      <a:ext uri="{FF2B5EF4-FFF2-40B4-BE49-F238E27FC236}">
                        <a16:creationId xmlns:a16="http://schemas.microsoft.com/office/drawing/2014/main" id="{720C153C-9306-5C9F-8AD7-764CA46EA7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9A93ADDF-678B-E4A2-C3B9-04BF6A9AFDA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3AB9F612-646A-E01B-CE72-F81AA08BB61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台形 403">
                  <a:extLst>
                    <a:ext uri="{FF2B5EF4-FFF2-40B4-BE49-F238E27FC236}">
                      <a16:creationId xmlns:a16="http://schemas.microsoft.com/office/drawing/2014/main" id="{8930A52F-41A6-ABA5-EF7E-548194F6325A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EFE09134-1167-BE43-DF1E-E8391544AE01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正方形/長方形 405">
                  <a:extLst>
                    <a:ext uri="{FF2B5EF4-FFF2-40B4-BE49-F238E27FC236}">
                      <a16:creationId xmlns:a16="http://schemas.microsoft.com/office/drawing/2014/main" id="{DC84FF88-D242-79A8-6C2F-CD4DF636DC45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テキスト ボックス 406">
                  <a:extLst>
                    <a:ext uri="{FF2B5EF4-FFF2-40B4-BE49-F238E27FC236}">
                      <a16:creationId xmlns:a16="http://schemas.microsoft.com/office/drawing/2014/main" id="{4D0FEA91-7215-6B48-255B-73EC791CC80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佐　賀</a:t>
                  </a:r>
                </a:p>
              </p:txBody>
            </p:sp>
          </p:grp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7DD4821E-891D-917A-9F9B-E1E6FB6ABA6F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413D63AD-A86F-8546-15BA-B092FD13B1E2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AD5F48E9-0194-B63A-4247-9C266314667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96" name="台形 395">
                    <a:extLst>
                      <a:ext uri="{FF2B5EF4-FFF2-40B4-BE49-F238E27FC236}">
                        <a16:creationId xmlns:a16="http://schemas.microsoft.com/office/drawing/2014/main" id="{E39297C4-E099-CAA2-C302-E7663FCA04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台形 396">
                    <a:extLst>
                      <a:ext uri="{FF2B5EF4-FFF2-40B4-BE49-F238E27FC236}">
                        <a16:creationId xmlns:a16="http://schemas.microsoft.com/office/drawing/2014/main" id="{43DABF31-F590-6BC6-6E93-A76EE559B3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6D05CDDE-AE4D-F7AD-267F-7CB11442C3B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B64A66B2-D6A1-3ED8-B33F-D16E25898BE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93" name="台形 392">
                    <a:extLst>
                      <a:ext uri="{FF2B5EF4-FFF2-40B4-BE49-F238E27FC236}">
                        <a16:creationId xmlns:a16="http://schemas.microsoft.com/office/drawing/2014/main" id="{6574A0E2-A08C-C70F-A338-4FA21ED75D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台形 393">
                    <a:extLst>
                      <a:ext uri="{FF2B5EF4-FFF2-40B4-BE49-F238E27FC236}">
                        <a16:creationId xmlns:a16="http://schemas.microsoft.com/office/drawing/2014/main" id="{88E0A08C-BF38-268C-1A4F-23C3F29329F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1373D473-A378-427C-BAA1-37D2D4AB645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EE8A7589-7533-5FCE-4134-9BF9D58B565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台形 385">
                  <a:extLst>
                    <a:ext uri="{FF2B5EF4-FFF2-40B4-BE49-F238E27FC236}">
                      <a16:creationId xmlns:a16="http://schemas.microsoft.com/office/drawing/2014/main" id="{78F12E2D-3278-1F78-C003-A6AE3BD890C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B82CCEB3-5F3F-035E-B2DD-7E410C18F83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41BEBE03-4FB3-5DBB-9545-197028918726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91" name="四角形: 上の 2 つの角を丸める 390">
                    <a:extLst>
                      <a:ext uri="{FF2B5EF4-FFF2-40B4-BE49-F238E27FC236}">
                        <a16:creationId xmlns:a16="http://schemas.microsoft.com/office/drawing/2014/main" id="{DF1D5C5C-31D6-1F25-A359-BCD5FA9CE9B8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DE3AE247-7C3A-5F07-C469-E4E021E6E629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9" name="正方形/長方形 388">
                  <a:extLst>
                    <a:ext uri="{FF2B5EF4-FFF2-40B4-BE49-F238E27FC236}">
                      <a16:creationId xmlns:a16="http://schemas.microsoft.com/office/drawing/2014/main" id="{7FCA05C6-C224-972C-3CED-F8C7C52475E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テキスト ボックス 389">
                  <a:extLst>
                    <a:ext uri="{FF2B5EF4-FFF2-40B4-BE49-F238E27FC236}">
                      <a16:creationId xmlns:a16="http://schemas.microsoft.com/office/drawing/2014/main" id="{0F73F606-1165-DAFF-986A-11527BE43C9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長　崎</a:t>
                  </a:r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CD08CAE0-F56F-9275-0A64-B39910CFD9F9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AD9B002E-C17E-4AFC-969D-1FCD61595ED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760EF3AC-7B26-2A01-41BC-8D3EAA3CCBC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上の 2 つの角を丸める 375">
                  <a:extLst>
                    <a:ext uri="{FF2B5EF4-FFF2-40B4-BE49-F238E27FC236}">
                      <a16:creationId xmlns:a16="http://schemas.microsoft.com/office/drawing/2014/main" id="{C2A4197F-521D-19B0-5859-360875151C4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B7E8994E-3B53-909B-B84F-10A00DCC61C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四角形: 上の 2 つの角を丸める 377">
                  <a:extLst>
                    <a:ext uri="{FF2B5EF4-FFF2-40B4-BE49-F238E27FC236}">
                      <a16:creationId xmlns:a16="http://schemas.microsoft.com/office/drawing/2014/main" id="{9A297C3C-4463-726F-50E1-751DF0F8996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四角形: 上の 2 つの角を丸める 378">
                  <a:extLst>
                    <a:ext uri="{FF2B5EF4-FFF2-40B4-BE49-F238E27FC236}">
                      <a16:creationId xmlns:a16="http://schemas.microsoft.com/office/drawing/2014/main" id="{7C1C1347-C25B-AFFA-5032-19CA42C8BA9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四角形: 上の 2 つの角を丸める 379">
                  <a:extLst>
                    <a:ext uri="{FF2B5EF4-FFF2-40B4-BE49-F238E27FC236}">
                      <a16:creationId xmlns:a16="http://schemas.microsoft.com/office/drawing/2014/main" id="{EE5C76D7-0712-0D75-CC35-A570B1F2665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3E0E3128-107C-2289-5B93-1D2C6E6A73B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C148556D-50EC-1732-1EC6-3FF0B76D82CF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64" name="四角形: 上の 2 つの角を丸める 363">
                  <a:extLst>
                    <a:ext uri="{FF2B5EF4-FFF2-40B4-BE49-F238E27FC236}">
                      <a16:creationId xmlns:a16="http://schemas.microsoft.com/office/drawing/2014/main" id="{6D0CFB5A-3AFC-4936-760D-7ACCAD6027F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D622159A-47FF-B27D-FE82-D617D0D7A34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上の 2 つの角を丸める 365">
                  <a:extLst>
                    <a:ext uri="{FF2B5EF4-FFF2-40B4-BE49-F238E27FC236}">
                      <a16:creationId xmlns:a16="http://schemas.microsoft.com/office/drawing/2014/main" id="{F8913721-9D99-CCA1-7D90-7971767B5DA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67" name="四角形: 上の 2 つの角を丸める 366">
                  <a:extLst>
                    <a:ext uri="{FF2B5EF4-FFF2-40B4-BE49-F238E27FC236}">
                      <a16:creationId xmlns:a16="http://schemas.microsoft.com/office/drawing/2014/main" id="{2FB16C08-15BC-E46B-5DD1-5D30BD0B61E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B280AAA0-CAF9-9765-76D0-5487B77DD4A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8389EEFD-7FFE-D447-CD14-0BD9E456777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D9DAC4AC-0BDA-DE82-1C7E-B3A71E9234F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422E07F8-2732-E60A-45E1-89E1A19647F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A49DBFF7-B3A8-DA39-CC46-5C848238B0AA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362" name="四角形: 上の 2 つの角を丸める 361">
                  <a:extLst>
                    <a:ext uri="{FF2B5EF4-FFF2-40B4-BE49-F238E27FC236}">
                      <a16:creationId xmlns:a16="http://schemas.microsoft.com/office/drawing/2014/main" id="{11E720DD-E615-1CEC-F68A-487AD238D853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037F8575-343C-505B-F58B-B9178B9DEE49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938CF57B-E338-0988-BC40-0D78AD67C3E0}"/>
                </a:ext>
              </a:extLst>
            </p:cNvPr>
            <p:cNvSpPr/>
            <p:nvPr/>
          </p:nvSpPr>
          <p:spPr>
            <a:xfrm>
              <a:off x="5438129" y="4587638"/>
              <a:ext cx="824212" cy="822436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CE174635-DC02-EA34-02FD-EB606CD55797}"/>
                </a:ext>
              </a:extLst>
            </p:cNvPr>
            <p:cNvSpPr/>
            <p:nvPr/>
          </p:nvSpPr>
          <p:spPr>
            <a:xfrm>
              <a:off x="4756001" y="4902342"/>
              <a:ext cx="556286" cy="507732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9C005DD6-0F49-10FC-9AE1-F4E363605D28}"/>
                </a:ext>
              </a:extLst>
            </p:cNvPr>
            <p:cNvSpPr/>
            <p:nvPr/>
          </p:nvSpPr>
          <p:spPr>
            <a:xfrm>
              <a:off x="3745132" y="4725082"/>
              <a:ext cx="722740" cy="684992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985DD0D2-AEEA-11D3-069D-B4D9428497C8}"/>
                </a:ext>
              </a:extLst>
            </p:cNvPr>
            <p:cNvGrpSpPr/>
            <p:nvPr/>
          </p:nvGrpSpPr>
          <p:grpSpPr>
            <a:xfrm>
              <a:off x="4903413" y="5043008"/>
              <a:ext cx="167420" cy="226400"/>
              <a:chOff x="4965309" y="3938588"/>
              <a:chExt cx="232961" cy="315032"/>
            </a:xfrm>
          </p:grpSpPr>
          <p:sp>
            <p:nvSpPr>
              <p:cNvPr id="624" name="四角形: 角を丸くする 623">
                <a:extLst>
                  <a:ext uri="{FF2B5EF4-FFF2-40B4-BE49-F238E27FC236}">
                    <a16:creationId xmlns:a16="http://schemas.microsoft.com/office/drawing/2014/main" id="{1EEF2004-59CF-1D23-7D12-9A84A170D38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四角形: 角を丸くする 624">
                <a:extLst>
                  <a:ext uri="{FF2B5EF4-FFF2-40B4-BE49-F238E27FC236}">
                    <a16:creationId xmlns:a16="http://schemas.microsoft.com/office/drawing/2014/main" id="{84F38C27-253C-B3F6-5A06-10F8708596F7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月 625">
                <a:extLst>
                  <a:ext uri="{FF2B5EF4-FFF2-40B4-BE49-F238E27FC236}">
                    <a16:creationId xmlns:a16="http://schemas.microsoft.com/office/drawing/2014/main" id="{D28C3066-EAD1-313D-0B1D-C3A3B933F86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D2C97EC8-F4F0-DC4F-25FA-1D5EBCFF6BD6}"/>
                </a:ext>
              </a:extLst>
            </p:cNvPr>
            <p:cNvGrpSpPr/>
            <p:nvPr/>
          </p:nvGrpSpPr>
          <p:grpSpPr>
            <a:xfrm>
              <a:off x="4093898" y="4772456"/>
              <a:ext cx="167420" cy="226400"/>
              <a:chOff x="4965309" y="3938588"/>
              <a:chExt cx="232961" cy="315032"/>
            </a:xfrm>
          </p:grpSpPr>
          <p:sp>
            <p:nvSpPr>
              <p:cNvPr id="628" name="四角形: 角を丸くする 627">
                <a:extLst>
                  <a:ext uri="{FF2B5EF4-FFF2-40B4-BE49-F238E27FC236}">
                    <a16:creationId xmlns:a16="http://schemas.microsoft.com/office/drawing/2014/main" id="{F537AB8F-6F59-40C1-3B81-98A58BD09A1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四角形: 角を丸くする 628">
                <a:extLst>
                  <a:ext uri="{FF2B5EF4-FFF2-40B4-BE49-F238E27FC236}">
                    <a16:creationId xmlns:a16="http://schemas.microsoft.com/office/drawing/2014/main" id="{028E4D74-693A-5634-8B1F-FE487389EDB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月 629">
                <a:extLst>
                  <a:ext uri="{FF2B5EF4-FFF2-40B4-BE49-F238E27FC236}">
                    <a16:creationId xmlns:a16="http://schemas.microsoft.com/office/drawing/2014/main" id="{23576C72-7EE7-73C3-A767-D789C8475684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3C89BD81-E73F-9EC4-26A3-330A8EDC428A}"/>
                </a:ext>
              </a:extLst>
            </p:cNvPr>
            <p:cNvGrpSpPr/>
            <p:nvPr/>
          </p:nvGrpSpPr>
          <p:grpSpPr>
            <a:xfrm flipH="1">
              <a:off x="5766525" y="4789142"/>
              <a:ext cx="167420" cy="226400"/>
              <a:chOff x="4965309" y="3938588"/>
              <a:chExt cx="232961" cy="315032"/>
            </a:xfrm>
          </p:grpSpPr>
          <p:sp>
            <p:nvSpPr>
              <p:cNvPr id="632" name="四角形: 角を丸くする 631">
                <a:extLst>
                  <a:ext uri="{FF2B5EF4-FFF2-40B4-BE49-F238E27FC236}">
                    <a16:creationId xmlns:a16="http://schemas.microsoft.com/office/drawing/2014/main" id="{4BF9CFC9-B973-0628-AAD3-E214E99BAD76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四角形: 角を丸くする 632">
                <a:extLst>
                  <a:ext uri="{FF2B5EF4-FFF2-40B4-BE49-F238E27FC236}">
                    <a16:creationId xmlns:a16="http://schemas.microsoft.com/office/drawing/2014/main" id="{F8C5787A-C246-4F92-7D0B-F749E5B9FFB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月 633">
                <a:extLst>
                  <a:ext uri="{FF2B5EF4-FFF2-40B4-BE49-F238E27FC236}">
                    <a16:creationId xmlns:a16="http://schemas.microsoft.com/office/drawing/2014/main" id="{A68729B7-98E8-BCBF-B2BF-DC141CA33E9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11" name="グループ化 710">
            <a:extLst>
              <a:ext uri="{FF2B5EF4-FFF2-40B4-BE49-F238E27FC236}">
                <a16:creationId xmlns:a16="http://schemas.microsoft.com/office/drawing/2014/main" id="{B248BCFF-727E-E50C-4C38-9BD6F3DD01FE}"/>
              </a:ext>
            </a:extLst>
          </p:cNvPr>
          <p:cNvGrpSpPr/>
          <p:nvPr/>
        </p:nvGrpSpPr>
        <p:grpSpPr>
          <a:xfrm>
            <a:off x="761504" y="4587638"/>
            <a:ext cx="2552325" cy="1357331"/>
            <a:chOff x="761504" y="4587638"/>
            <a:chExt cx="2552325" cy="1357331"/>
          </a:xfrm>
        </p:grpSpPr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65FA5696-D682-87E0-2756-49E3560CB3BD}"/>
                </a:ext>
              </a:extLst>
            </p:cNvPr>
            <p:cNvGrpSpPr/>
            <p:nvPr/>
          </p:nvGrpSpPr>
          <p:grpSpPr>
            <a:xfrm>
              <a:off x="761504" y="5295846"/>
              <a:ext cx="2552325" cy="649123"/>
              <a:chOff x="5005709" y="4228759"/>
              <a:chExt cx="2552325" cy="649123"/>
            </a:xfrm>
          </p:grpSpPr>
          <p:sp>
            <p:nvSpPr>
              <p:cNvPr id="636" name="台形 635">
                <a:extLst>
                  <a:ext uri="{FF2B5EF4-FFF2-40B4-BE49-F238E27FC236}">
                    <a16:creationId xmlns:a16="http://schemas.microsoft.com/office/drawing/2014/main" id="{7A65E146-7755-164F-B9A6-553547B0A481}"/>
                  </a:ext>
                </a:extLst>
              </p:cNvPr>
              <p:cNvSpPr/>
              <p:nvPr/>
            </p:nvSpPr>
            <p:spPr>
              <a:xfrm rot="8100000" flipH="1">
                <a:off x="7359382" y="433928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416F0C39-A2B0-DF86-7DDD-4B5CCF62E3C6}"/>
                  </a:ext>
                </a:extLst>
              </p:cNvPr>
              <p:cNvGrpSpPr/>
              <p:nvPr/>
            </p:nvGrpSpPr>
            <p:grpSpPr>
              <a:xfrm>
                <a:off x="6909593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701" name="台形 700">
                  <a:extLst>
                    <a:ext uri="{FF2B5EF4-FFF2-40B4-BE49-F238E27FC236}">
                      <a16:creationId xmlns:a16="http://schemas.microsoft.com/office/drawing/2014/main" id="{00AE5DBC-72F7-C74A-39B8-654556CFA7E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台形 701">
                  <a:extLst>
                    <a:ext uri="{FF2B5EF4-FFF2-40B4-BE49-F238E27FC236}">
                      <a16:creationId xmlns:a16="http://schemas.microsoft.com/office/drawing/2014/main" id="{DF19C0A5-FD99-FB8A-F7BE-7B65D0AA18F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F53F296B-5E74-3EE4-7A44-FB1D3913D1E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B47CE6E7-9093-5C4F-2EA1-2ECEBCBF1406}"/>
                  </a:ext>
                </a:extLst>
              </p:cNvPr>
              <p:cNvGrpSpPr/>
              <p:nvPr/>
            </p:nvGrpSpPr>
            <p:grpSpPr>
              <a:xfrm>
                <a:off x="7092950" y="4582058"/>
                <a:ext cx="160531" cy="295824"/>
                <a:chOff x="5146675" y="2893474"/>
                <a:chExt cx="276225" cy="577278"/>
              </a:xfrm>
            </p:grpSpPr>
            <p:sp>
              <p:nvSpPr>
                <p:cNvPr id="698" name="台形 697">
                  <a:extLst>
                    <a:ext uri="{FF2B5EF4-FFF2-40B4-BE49-F238E27FC236}">
                      <a16:creationId xmlns:a16="http://schemas.microsoft.com/office/drawing/2014/main" id="{057C94F5-AA8C-1718-BB34-39D7F1A67B3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台形 698">
                  <a:extLst>
                    <a:ext uri="{FF2B5EF4-FFF2-40B4-BE49-F238E27FC236}">
                      <a16:creationId xmlns:a16="http://schemas.microsoft.com/office/drawing/2014/main" id="{28332563-3458-1920-3AA4-D0753780833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80EF8695-988B-5A6F-B577-14619CA882C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4EF1972F-3606-CF20-4286-068CF73758E0}"/>
                  </a:ext>
                </a:extLst>
              </p:cNvPr>
              <p:cNvSpPr/>
              <p:nvPr/>
            </p:nvSpPr>
            <p:spPr>
              <a:xfrm rot="10800000">
                <a:off x="6880224" y="453180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台形 639">
                <a:extLst>
                  <a:ext uri="{FF2B5EF4-FFF2-40B4-BE49-F238E27FC236}">
                    <a16:creationId xmlns:a16="http://schemas.microsoft.com/office/drawing/2014/main" id="{022A556F-94AB-C7A0-9165-E6EA690EF83A}"/>
                  </a:ext>
                </a:extLst>
              </p:cNvPr>
              <p:cNvSpPr/>
              <p:nvPr/>
            </p:nvSpPr>
            <p:spPr>
              <a:xfrm rot="13500000">
                <a:off x="6758777" y="433928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511703CC-A161-24E7-2966-1DE5333123BA}"/>
                  </a:ext>
                </a:extLst>
              </p:cNvPr>
              <p:cNvSpPr/>
              <p:nvPr/>
            </p:nvSpPr>
            <p:spPr>
              <a:xfrm>
                <a:off x="6761627" y="422875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正方形/長方形 641">
                <a:extLst>
                  <a:ext uri="{FF2B5EF4-FFF2-40B4-BE49-F238E27FC236}">
                    <a16:creationId xmlns:a16="http://schemas.microsoft.com/office/drawing/2014/main" id="{DA884718-6C53-8B79-5A96-934EDDEDD465}"/>
                  </a:ext>
                </a:extLst>
              </p:cNvPr>
              <p:cNvSpPr/>
              <p:nvPr/>
            </p:nvSpPr>
            <p:spPr>
              <a:xfrm>
                <a:off x="6920706" y="434845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テキスト ボックス 642">
                <a:extLst>
                  <a:ext uri="{FF2B5EF4-FFF2-40B4-BE49-F238E27FC236}">
                    <a16:creationId xmlns:a16="http://schemas.microsoft.com/office/drawing/2014/main" id="{749ADAC2-3FE0-01FC-CAA0-BDF4693B154B}"/>
                  </a:ext>
                </a:extLst>
              </p:cNvPr>
              <p:cNvSpPr txBox="1"/>
              <p:nvPr/>
            </p:nvSpPr>
            <p:spPr>
              <a:xfrm>
                <a:off x="6942999" y="437226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岡</a:t>
                </a:r>
              </a:p>
            </p:txBody>
          </p: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30F9A14C-0A70-78A9-16AE-04AFCF6939DC}"/>
                  </a:ext>
                </a:extLst>
              </p:cNvPr>
              <p:cNvGrpSpPr/>
              <p:nvPr/>
            </p:nvGrpSpPr>
            <p:grpSpPr>
              <a:xfrm>
                <a:off x="5883859" y="4228759"/>
                <a:ext cx="732515" cy="649123"/>
                <a:chOff x="5445709" y="4203669"/>
                <a:chExt cx="732515" cy="649123"/>
              </a:xfrm>
            </p:grpSpPr>
            <p:sp>
              <p:nvSpPr>
                <p:cNvPr id="684" name="台形 683">
                  <a:extLst>
                    <a:ext uri="{FF2B5EF4-FFF2-40B4-BE49-F238E27FC236}">
                      <a16:creationId xmlns:a16="http://schemas.microsoft.com/office/drawing/2014/main" id="{CFFB1A15-8013-6DED-DB99-36CEFC5B7E87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B6E9BF34-BFE6-05A8-01DA-83DFBAE26A7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95" name="台形 694">
                    <a:extLst>
                      <a:ext uri="{FF2B5EF4-FFF2-40B4-BE49-F238E27FC236}">
                        <a16:creationId xmlns:a16="http://schemas.microsoft.com/office/drawing/2014/main" id="{24DB57E0-2DC8-B3A7-9592-4FA51C59B2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6" name="台形 695">
                    <a:extLst>
                      <a:ext uri="{FF2B5EF4-FFF2-40B4-BE49-F238E27FC236}">
                        <a16:creationId xmlns:a16="http://schemas.microsoft.com/office/drawing/2014/main" id="{EC433016-BAEC-1831-662E-E0E39EF294F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CF3CD5CF-760F-6D6C-8944-42DB526796C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9569E361-15DD-AA52-C48D-20E44A228711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92" name="台形 691">
                    <a:extLst>
                      <a:ext uri="{FF2B5EF4-FFF2-40B4-BE49-F238E27FC236}">
                        <a16:creationId xmlns:a16="http://schemas.microsoft.com/office/drawing/2014/main" id="{FAC19DEC-C795-D5A7-93C6-FC3729045F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台形 692">
                    <a:extLst>
                      <a:ext uri="{FF2B5EF4-FFF2-40B4-BE49-F238E27FC236}">
                        <a16:creationId xmlns:a16="http://schemas.microsoft.com/office/drawing/2014/main" id="{AD04700B-99B9-1AF4-4D26-B8C084FA18E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94" name="フリーフォーム: 図形 693">
                    <a:extLst>
                      <a:ext uri="{FF2B5EF4-FFF2-40B4-BE49-F238E27FC236}">
                        <a16:creationId xmlns:a16="http://schemas.microsoft.com/office/drawing/2014/main" id="{E7775D3D-E999-6BED-1596-9C40FCA35E7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15916C96-67DA-6C3E-3CC0-D707A8FB0C2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台形 687">
                  <a:extLst>
                    <a:ext uri="{FF2B5EF4-FFF2-40B4-BE49-F238E27FC236}">
                      <a16:creationId xmlns:a16="http://schemas.microsoft.com/office/drawing/2014/main" id="{8AA584EE-6A66-4461-7694-A158202352B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31ED88E5-A836-44DE-9E05-513276DF1D4E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正方形/長方形 689">
                  <a:extLst>
                    <a:ext uri="{FF2B5EF4-FFF2-40B4-BE49-F238E27FC236}">
                      <a16:creationId xmlns:a16="http://schemas.microsoft.com/office/drawing/2014/main" id="{1E77A064-1054-CBB3-48C1-8F03067C792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テキスト ボックス 690">
                  <a:extLst>
                    <a:ext uri="{FF2B5EF4-FFF2-40B4-BE49-F238E27FC236}">
                      <a16:creationId xmlns:a16="http://schemas.microsoft.com/office/drawing/2014/main" id="{8F03996F-7F19-5E9B-7D0D-BC0BDB4519C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佐　賀</a:t>
                  </a:r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4FD68E3B-EC01-06F9-5D06-A236CE95F91D}"/>
                  </a:ext>
                </a:extLst>
              </p:cNvPr>
              <p:cNvGrpSpPr/>
              <p:nvPr/>
            </p:nvGrpSpPr>
            <p:grpSpPr>
              <a:xfrm>
                <a:off x="5005709" y="4228759"/>
                <a:ext cx="820090" cy="649123"/>
                <a:chOff x="5358134" y="4203669"/>
                <a:chExt cx="820090" cy="649123"/>
              </a:xfrm>
            </p:grpSpPr>
            <p:sp>
              <p:nvSpPr>
                <p:cNvPr id="667" name="台形 666">
                  <a:extLst>
                    <a:ext uri="{FF2B5EF4-FFF2-40B4-BE49-F238E27FC236}">
                      <a16:creationId xmlns:a16="http://schemas.microsoft.com/office/drawing/2014/main" id="{3676F0DF-DC8D-0B7E-87CD-02280D9387C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8F65E044-0307-A01C-2900-C62EA226C30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81" name="台形 680">
                    <a:extLst>
                      <a:ext uri="{FF2B5EF4-FFF2-40B4-BE49-F238E27FC236}">
                        <a16:creationId xmlns:a16="http://schemas.microsoft.com/office/drawing/2014/main" id="{0F71DDA5-C354-4B1D-60A8-31574489BCF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台形 681">
                    <a:extLst>
                      <a:ext uri="{FF2B5EF4-FFF2-40B4-BE49-F238E27FC236}">
                        <a16:creationId xmlns:a16="http://schemas.microsoft.com/office/drawing/2014/main" id="{E5A39E3E-E01B-D354-96EB-61476F0EE8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3" name="フリーフォーム: 図形 682">
                    <a:extLst>
                      <a:ext uri="{FF2B5EF4-FFF2-40B4-BE49-F238E27FC236}">
                        <a16:creationId xmlns:a16="http://schemas.microsoft.com/office/drawing/2014/main" id="{60451E5A-8D42-820F-82A3-9A875CC0AFF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4A7153B1-A504-F339-B920-CDCA5A10DF7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78" name="台形 677">
                    <a:extLst>
                      <a:ext uri="{FF2B5EF4-FFF2-40B4-BE49-F238E27FC236}">
                        <a16:creationId xmlns:a16="http://schemas.microsoft.com/office/drawing/2014/main" id="{7BA61422-4895-5ACE-C036-8E79A66D19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台形 678">
                    <a:extLst>
                      <a:ext uri="{FF2B5EF4-FFF2-40B4-BE49-F238E27FC236}">
                        <a16:creationId xmlns:a16="http://schemas.microsoft.com/office/drawing/2014/main" id="{089A5DD3-7E2D-9F83-09FD-5A9A63D97C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4A566ACB-9F58-C76E-FFB5-EF3AED88966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D44C2CB3-615E-7CA6-CC6B-DB6F9EB896A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台形 670">
                  <a:extLst>
                    <a:ext uri="{FF2B5EF4-FFF2-40B4-BE49-F238E27FC236}">
                      <a16:creationId xmlns:a16="http://schemas.microsoft.com/office/drawing/2014/main" id="{270FBAAE-818D-110F-FAA1-3047D4BA5688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7BE3ECF2-5C54-7C7C-5666-D1F9BD5C348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81CE2B00-D2BF-589B-A857-DC6CBAB6C267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676" name="四角形: 上の 2 つの角を丸める 675">
                    <a:extLst>
                      <a:ext uri="{FF2B5EF4-FFF2-40B4-BE49-F238E27FC236}">
                        <a16:creationId xmlns:a16="http://schemas.microsoft.com/office/drawing/2014/main" id="{A8EC923F-CF3E-039C-1C3C-272AEB6557FF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68E5C4A3-12A1-1E12-27AE-FB72B8BA8635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4" name="正方形/長方形 673">
                  <a:extLst>
                    <a:ext uri="{FF2B5EF4-FFF2-40B4-BE49-F238E27FC236}">
                      <a16:creationId xmlns:a16="http://schemas.microsoft.com/office/drawing/2014/main" id="{967AE725-D1ED-9014-31EA-80F399229AA2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テキスト ボックス 674">
                  <a:extLst>
                    <a:ext uri="{FF2B5EF4-FFF2-40B4-BE49-F238E27FC236}">
                      <a16:creationId xmlns:a16="http://schemas.microsoft.com/office/drawing/2014/main" id="{4C6FE8BC-04A1-7F43-53A7-309DE8D8CAEF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長　崎</a:t>
                  </a:r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F0DEEB48-9295-2B3A-5271-88C49C8BDCEA}"/>
                  </a:ext>
                </a:extLst>
              </p:cNvPr>
              <p:cNvGrpSpPr/>
              <p:nvPr/>
            </p:nvGrpSpPr>
            <p:grpSpPr>
              <a:xfrm>
                <a:off x="578799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59" name="四角形: 上の 2 つの角を丸める 658">
                  <a:extLst>
                    <a:ext uri="{FF2B5EF4-FFF2-40B4-BE49-F238E27FC236}">
                      <a16:creationId xmlns:a16="http://schemas.microsoft.com/office/drawing/2014/main" id="{2B1F0CBB-47CD-3E13-991A-9DEE2EC6913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272F41A4-D5E1-2213-C4E3-CEA0CD47DD6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992815DA-2762-3ECC-305F-393B33226A0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62" name="四角形: 上の 2 つの角を丸める 661">
                  <a:extLst>
                    <a:ext uri="{FF2B5EF4-FFF2-40B4-BE49-F238E27FC236}">
                      <a16:creationId xmlns:a16="http://schemas.microsoft.com/office/drawing/2014/main" id="{112C70B2-E8E6-D3F5-0630-7B50F37FCD8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四角形: 上の 2 つの角を丸める 662">
                  <a:extLst>
                    <a:ext uri="{FF2B5EF4-FFF2-40B4-BE49-F238E27FC236}">
                      <a16:creationId xmlns:a16="http://schemas.microsoft.com/office/drawing/2014/main" id="{B72F33B6-347B-4FDB-94CE-8798AF920BA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四角形: 上の 2 つの角を丸める 663">
                  <a:extLst>
                    <a:ext uri="{FF2B5EF4-FFF2-40B4-BE49-F238E27FC236}">
                      <a16:creationId xmlns:a16="http://schemas.microsoft.com/office/drawing/2014/main" id="{1E322387-1C0C-D15F-F3C7-E8E4E3C281FD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四角形: 上の 2 つの角を丸める 664">
                  <a:extLst>
                    <a:ext uri="{FF2B5EF4-FFF2-40B4-BE49-F238E27FC236}">
                      <a16:creationId xmlns:a16="http://schemas.microsoft.com/office/drawing/2014/main" id="{17857BEA-29F5-6273-38BA-37F0CE63C01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四角形: 上の 2 つの角を丸める 665">
                  <a:extLst>
                    <a:ext uri="{FF2B5EF4-FFF2-40B4-BE49-F238E27FC236}">
                      <a16:creationId xmlns:a16="http://schemas.microsoft.com/office/drawing/2014/main" id="{5F7F698A-3408-1F44-8A3A-B118EAFA8D8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C61C1ADC-B87F-A82E-F767-AD90941159AA}"/>
                  </a:ext>
                </a:extLst>
              </p:cNvPr>
              <p:cNvGrpSpPr/>
              <p:nvPr/>
            </p:nvGrpSpPr>
            <p:grpSpPr>
              <a:xfrm>
                <a:off x="6581746" y="4430615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51" name="四角形: 上の 2 つの角を丸める 650">
                  <a:extLst>
                    <a:ext uri="{FF2B5EF4-FFF2-40B4-BE49-F238E27FC236}">
                      <a16:creationId xmlns:a16="http://schemas.microsoft.com/office/drawing/2014/main" id="{EB90EF6A-AE02-390E-FA49-400CE1AB9EA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6B759BFB-9C31-42C7-A78A-90C3B0B68F4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四角形: 上の 2 つの角を丸める 652">
                  <a:extLst>
                    <a:ext uri="{FF2B5EF4-FFF2-40B4-BE49-F238E27FC236}">
                      <a16:creationId xmlns:a16="http://schemas.microsoft.com/office/drawing/2014/main" id="{C90279DC-8EFE-2CCB-BE03-32B37A2709B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54" name="四角形: 上の 2 つの角を丸める 653">
                  <a:extLst>
                    <a:ext uri="{FF2B5EF4-FFF2-40B4-BE49-F238E27FC236}">
                      <a16:creationId xmlns:a16="http://schemas.microsoft.com/office/drawing/2014/main" id="{56FF9F9E-B2D5-B6A5-42F1-0ABB7D60509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上の 2 つの角を丸める 654">
                  <a:extLst>
                    <a:ext uri="{FF2B5EF4-FFF2-40B4-BE49-F238E27FC236}">
                      <a16:creationId xmlns:a16="http://schemas.microsoft.com/office/drawing/2014/main" id="{E87D30C8-CC82-4974-1BAB-1E11F68C3EB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四角形: 上の 2 つの角を丸める 655">
                  <a:extLst>
                    <a:ext uri="{FF2B5EF4-FFF2-40B4-BE49-F238E27FC236}">
                      <a16:creationId xmlns:a16="http://schemas.microsoft.com/office/drawing/2014/main" id="{3F421983-ACDF-673D-0D85-0CE3F192F56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四角形: 上の 2 つの角を丸める 656">
                  <a:extLst>
                    <a:ext uri="{FF2B5EF4-FFF2-40B4-BE49-F238E27FC236}">
                      <a16:creationId xmlns:a16="http://schemas.microsoft.com/office/drawing/2014/main" id="{72DCA773-62D9-4B00-30C9-6E03E461A59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四角形: 上の 2 つの角を丸める 657">
                  <a:extLst>
                    <a:ext uri="{FF2B5EF4-FFF2-40B4-BE49-F238E27FC236}">
                      <a16:creationId xmlns:a16="http://schemas.microsoft.com/office/drawing/2014/main" id="{2A11CC12-86FC-58F8-5357-90B15447326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5B85FEC4-2BD4-C39F-CEE9-E80831EE4293}"/>
                  </a:ext>
                </a:extLst>
              </p:cNvPr>
              <p:cNvGrpSpPr/>
              <p:nvPr/>
            </p:nvGrpSpPr>
            <p:grpSpPr>
              <a:xfrm>
                <a:off x="7361906" y="4452208"/>
                <a:ext cx="196128" cy="185649"/>
                <a:chOff x="8095331" y="5472437"/>
                <a:chExt cx="196128" cy="185649"/>
              </a:xfrm>
            </p:grpSpPr>
            <p:sp>
              <p:nvSpPr>
                <p:cNvPr id="649" name="四角形: 上の 2 つの角を丸める 648">
                  <a:extLst>
                    <a:ext uri="{FF2B5EF4-FFF2-40B4-BE49-F238E27FC236}">
                      <a16:creationId xmlns:a16="http://schemas.microsoft.com/office/drawing/2014/main" id="{E8247432-AAFA-4129-C163-D001815E398F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B20FF4D3-855C-5378-570B-72F5E048C520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65930724-B8F6-EE20-38E0-C91E9003A69C}"/>
                </a:ext>
              </a:extLst>
            </p:cNvPr>
            <p:cNvSpPr/>
            <p:nvPr/>
          </p:nvSpPr>
          <p:spPr>
            <a:xfrm>
              <a:off x="2485379" y="4587638"/>
              <a:ext cx="824212" cy="822436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869D9269-91BF-13BD-B22C-18960433BA85}"/>
                </a:ext>
              </a:extLst>
            </p:cNvPr>
            <p:cNvSpPr/>
            <p:nvPr/>
          </p:nvSpPr>
          <p:spPr>
            <a:xfrm>
              <a:off x="1803251" y="4902342"/>
              <a:ext cx="556286" cy="507732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C5763BAA-B392-BEAF-19DC-C03A71633F5A}"/>
                </a:ext>
              </a:extLst>
            </p:cNvPr>
            <p:cNvSpPr/>
            <p:nvPr/>
          </p:nvSpPr>
          <p:spPr>
            <a:xfrm>
              <a:off x="792382" y="4725082"/>
              <a:ext cx="722740" cy="684992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4515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165546</TotalTime>
  <Words>50</Words>
  <Application>Microsoft Office PowerPoint</Application>
  <PresentationFormat>A4 210 x 297 mm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pptxn76_佐賀県のおとなり、隣接する県のイラスト</dc:title>
  <dc:subject>pptxn76_佐賀県のおとなり、隣接する県のイラスト</dc:subject>
  <dc:creator>でじけろお</dc:creator>
  <cp:revision>1</cp:revision>
  <dcterms:created xsi:type="dcterms:W3CDTF">2018-05-20T00:31:01Z</dcterms:created>
  <dcterms:modified xsi:type="dcterms:W3CDTF">2025-02-03T15:40:39Z</dcterms:modified>
  <cp:version>1</cp:version>
</cp:coreProperties>
</file>