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45" r:id="rId2"/>
    <p:sldId id="94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FF00FF"/>
    <a:srgbClr val="00FFFF"/>
    <a:srgbClr val="00FF00"/>
    <a:srgbClr val="FF99CC"/>
    <a:srgbClr val="FFCCFF"/>
    <a:srgbClr val="CCECFF"/>
    <a:srgbClr val="FF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84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2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  <p:sldLayoutId id="2147483695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B1F75B-E419-1B46-F626-94400CF5E2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9" name="テキスト ボックス 1088">
            <a:extLst>
              <a:ext uri="{FF2B5EF4-FFF2-40B4-BE49-F238E27FC236}">
                <a16:creationId xmlns:a16="http://schemas.microsoft.com/office/drawing/2014/main" id="{2AF35FD9-2937-8878-9684-A804CFFCEB08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方位磁石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のイラスト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915AC9E-4C35-BFE9-9BE0-3708462B33F0}"/>
              </a:ext>
            </a:extLst>
          </p:cNvPr>
          <p:cNvGrpSpPr/>
          <p:nvPr/>
        </p:nvGrpSpPr>
        <p:grpSpPr>
          <a:xfrm>
            <a:off x="6626615" y="3807267"/>
            <a:ext cx="2577256" cy="2577256"/>
            <a:chOff x="6871544" y="3776787"/>
            <a:chExt cx="2577256" cy="2577256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61782449-14DF-CC27-06F2-614859999D95}"/>
                </a:ext>
              </a:extLst>
            </p:cNvPr>
            <p:cNvSpPr/>
            <p:nvPr/>
          </p:nvSpPr>
          <p:spPr>
            <a:xfrm>
              <a:off x="6871544" y="3776787"/>
              <a:ext cx="2577256" cy="2577256"/>
            </a:xfrm>
            <a:prstGeom prst="ellipse">
              <a:avLst/>
            </a:prstGeom>
            <a:gradFill flip="none" rotWithShape="1">
              <a:gsLst>
                <a:gs pos="50000">
                  <a:schemeClr val="tx1"/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92D9C7E1-7B2B-414D-7E08-9CDF4891D187}"/>
                </a:ext>
              </a:extLst>
            </p:cNvPr>
            <p:cNvSpPr txBox="1"/>
            <p:nvPr/>
          </p:nvSpPr>
          <p:spPr>
            <a:xfrm>
              <a:off x="7955044" y="3874971"/>
              <a:ext cx="390312" cy="346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</a:t>
              </a: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5E2A3FDC-2688-F196-D927-82CD912482F0}"/>
                </a:ext>
              </a:extLst>
            </p:cNvPr>
            <p:cNvSpPr txBox="1"/>
            <p:nvPr/>
          </p:nvSpPr>
          <p:spPr>
            <a:xfrm>
              <a:off x="7955044" y="5881210"/>
              <a:ext cx="390312" cy="346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</a:t>
              </a: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5DB603D4-EFA6-1EF5-1B50-03F2880672BF}"/>
                </a:ext>
              </a:extLst>
            </p:cNvPr>
            <p:cNvSpPr txBox="1"/>
            <p:nvPr/>
          </p:nvSpPr>
          <p:spPr>
            <a:xfrm>
              <a:off x="6976497" y="4854575"/>
              <a:ext cx="390312" cy="346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</a:t>
              </a: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A0EB4220-26D8-02CD-B443-E130B7271A1E}"/>
                </a:ext>
              </a:extLst>
            </p:cNvPr>
            <p:cNvSpPr txBox="1"/>
            <p:nvPr/>
          </p:nvSpPr>
          <p:spPr>
            <a:xfrm>
              <a:off x="8944997" y="4854575"/>
              <a:ext cx="390312" cy="346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</a:t>
              </a: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F1012BD9-6FF9-2EE6-55B7-FAA773ADBC6B}"/>
                </a:ext>
              </a:extLst>
            </p:cNvPr>
            <p:cNvSpPr txBox="1"/>
            <p:nvPr/>
          </p:nvSpPr>
          <p:spPr>
            <a:xfrm>
              <a:off x="7249001" y="4251644"/>
              <a:ext cx="390312" cy="21863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北西</a:t>
              </a: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8DC94C37-D97A-6DAB-C86A-ABF34F87327B}"/>
                </a:ext>
              </a:extLst>
            </p:cNvPr>
            <p:cNvSpPr txBox="1"/>
            <p:nvPr/>
          </p:nvSpPr>
          <p:spPr>
            <a:xfrm>
              <a:off x="8685202" y="4251644"/>
              <a:ext cx="390312" cy="21863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北東</a:t>
              </a: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051F39F8-A31D-BE85-5A48-A26F3C8CB68C}"/>
                </a:ext>
              </a:extLst>
            </p:cNvPr>
            <p:cNvSpPr txBox="1"/>
            <p:nvPr/>
          </p:nvSpPr>
          <p:spPr>
            <a:xfrm>
              <a:off x="7249001" y="5648644"/>
              <a:ext cx="390312" cy="21863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南西</a:t>
              </a: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D88D3929-7458-97BB-82B6-D1FB17A4F46A}"/>
                </a:ext>
              </a:extLst>
            </p:cNvPr>
            <p:cNvSpPr txBox="1"/>
            <p:nvPr/>
          </p:nvSpPr>
          <p:spPr>
            <a:xfrm>
              <a:off x="8685202" y="5648644"/>
              <a:ext cx="390312" cy="21863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南東</a:t>
              </a:r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C4ACEF37-63E8-82B7-22C5-E433583CB35E}"/>
                </a:ext>
              </a:extLst>
            </p:cNvPr>
            <p:cNvGrpSpPr/>
            <p:nvPr/>
          </p:nvGrpSpPr>
          <p:grpSpPr>
            <a:xfrm>
              <a:off x="7368540" y="4274516"/>
              <a:ext cx="1583264" cy="1583264"/>
              <a:chOff x="7093794" y="923195"/>
              <a:chExt cx="2132756" cy="2132756"/>
            </a:xfrm>
          </p:grpSpPr>
          <p:sp>
            <p:nvSpPr>
              <p:cNvPr id="17" name="星: 8 pt 16">
                <a:extLst>
                  <a:ext uri="{FF2B5EF4-FFF2-40B4-BE49-F238E27FC236}">
                    <a16:creationId xmlns:a16="http://schemas.microsoft.com/office/drawing/2014/main" id="{E81E1ED1-551B-4AA8-3883-2BD95AF4E052}"/>
                  </a:ext>
                </a:extLst>
              </p:cNvPr>
              <p:cNvSpPr/>
              <p:nvPr/>
            </p:nvSpPr>
            <p:spPr>
              <a:xfrm>
                <a:off x="7093794" y="923195"/>
                <a:ext cx="2132756" cy="2132756"/>
              </a:xfrm>
              <a:prstGeom prst="star8">
                <a:avLst>
                  <a:gd name="adj" fmla="val 8984"/>
                </a:avLst>
              </a:pr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星: 8 pt 17">
                <a:extLst>
                  <a:ext uri="{FF2B5EF4-FFF2-40B4-BE49-F238E27FC236}">
                    <a16:creationId xmlns:a16="http://schemas.microsoft.com/office/drawing/2014/main" id="{678D7C41-0341-F857-DF23-64523B78A725}"/>
                  </a:ext>
                </a:extLst>
              </p:cNvPr>
              <p:cNvSpPr/>
              <p:nvPr/>
            </p:nvSpPr>
            <p:spPr>
              <a:xfrm rot="1320000">
                <a:off x="7206867" y="1036268"/>
                <a:ext cx="1906610" cy="1906610"/>
              </a:xfrm>
              <a:prstGeom prst="star8">
                <a:avLst>
                  <a:gd name="adj" fmla="val 2505"/>
                </a:avLst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247AC9BF-48CE-27B2-E688-C90D4D5C2467}"/>
                </a:ext>
              </a:extLst>
            </p:cNvPr>
            <p:cNvGrpSpPr/>
            <p:nvPr/>
          </p:nvGrpSpPr>
          <p:grpSpPr>
            <a:xfrm>
              <a:off x="7994303" y="4251475"/>
              <a:ext cx="338146" cy="1627882"/>
              <a:chOff x="7994303" y="1174900"/>
              <a:chExt cx="338146" cy="1627882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A17DAB61-AF81-A3BC-B36E-0483D5CFDB53}"/>
                  </a:ext>
                </a:extLst>
              </p:cNvPr>
              <p:cNvSpPr/>
              <p:nvPr/>
            </p:nvSpPr>
            <p:spPr>
              <a:xfrm>
                <a:off x="7994303" y="1174900"/>
                <a:ext cx="338146" cy="819001"/>
              </a:xfrm>
              <a:custGeom>
                <a:avLst/>
                <a:gdLst>
                  <a:gd name="connsiteX0" fmla="*/ 169073 w 338146"/>
                  <a:gd name="connsiteY0" fmla="*/ 0 h 819001"/>
                  <a:gd name="connsiteX1" fmla="*/ 338146 w 338146"/>
                  <a:gd name="connsiteY1" fmla="*/ 351276 h 819001"/>
                  <a:gd name="connsiteX2" fmla="*/ 215041 w 338146"/>
                  <a:gd name="connsiteY2" fmla="*/ 351276 h 819001"/>
                  <a:gd name="connsiteX3" fmla="*/ 215041 w 338146"/>
                  <a:gd name="connsiteY3" fmla="*/ 819001 h 819001"/>
                  <a:gd name="connsiteX4" fmla="*/ 123105 w 338146"/>
                  <a:gd name="connsiteY4" fmla="*/ 819001 h 819001"/>
                  <a:gd name="connsiteX5" fmla="*/ 123105 w 338146"/>
                  <a:gd name="connsiteY5" fmla="*/ 351276 h 819001"/>
                  <a:gd name="connsiteX6" fmla="*/ 0 w 338146"/>
                  <a:gd name="connsiteY6" fmla="*/ 351276 h 819001"/>
                  <a:gd name="connsiteX7" fmla="*/ 169073 w 338146"/>
                  <a:gd name="connsiteY7" fmla="*/ 0 h 819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8146" h="819001">
                    <a:moveTo>
                      <a:pt x="169073" y="0"/>
                    </a:moveTo>
                    <a:lnTo>
                      <a:pt x="338146" y="351276"/>
                    </a:lnTo>
                    <a:lnTo>
                      <a:pt x="215041" y="351276"/>
                    </a:lnTo>
                    <a:lnTo>
                      <a:pt x="215041" y="819001"/>
                    </a:lnTo>
                    <a:lnTo>
                      <a:pt x="123105" y="819001"/>
                    </a:lnTo>
                    <a:lnTo>
                      <a:pt x="123105" y="351276"/>
                    </a:lnTo>
                    <a:lnTo>
                      <a:pt x="0" y="351276"/>
                    </a:lnTo>
                    <a:lnTo>
                      <a:pt x="169073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A09898BC-62E8-7252-A537-C8E7AD35B79A}"/>
                  </a:ext>
                </a:extLst>
              </p:cNvPr>
              <p:cNvSpPr/>
              <p:nvPr/>
            </p:nvSpPr>
            <p:spPr>
              <a:xfrm>
                <a:off x="8014932" y="1993901"/>
                <a:ext cx="296891" cy="808881"/>
              </a:xfrm>
              <a:custGeom>
                <a:avLst/>
                <a:gdLst>
                  <a:gd name="connsiteX0" fmla="*/ 102477 w 296891"/>
                  <a:gd name="connsiteY0" fmla="*/ 0 h 808881"/>
                  <a:gd name="connsiteX1" fmla="*/ 194413 w 296891"/>
                  <a:gd name="connsiteY1" fmla="*/ 0 h 808881"/>
                  <a:gd name="connsiteX2" fmla="*/ 194413 w 296891"/>
                  <a:gd name="connsiteY2" fmla="*/ 318892 h 808881"/>
                  <a:gd name="connsiteX3" fmla="*/ 296891 w 296891"/>
                  <a:gd name="connsiteY3" fmla="*/ 421370 h 808881"/>
                  <a:gd name="connsiteX4" fmla="*/ 296891 w 296891"/>
                  <a:gd name="connsiteY4" fmla="*/ 808881 h 808881"/>
                  <a:gd name="connsiteX5" fmla="*/ 148446 w 296891"/>
                  <a:gd name="connsiteY5" fmla="*/ 660435 h 808881"/>
                  <a:gd name="connsiteX6" fmla="*/ 0 w 296891"/>
                  <a:gd name="connsiteY6" fmla="*/ 808881 h 808881"/>
                  <a:gd name="connsiteX7" fmla="*/ 0 w 296891"/>
                  <a:gd name="connsiteY7" fmla="*/ 421370 h 808881"/>
                  <a:gd name="connsiteX8" fmla="*/ 102477 w 296891"/>
                  <a:gd name="connsiteY8" fmla="*/ 318893 h 808881"/>
                  <a:gd name="connsiteX9" fmla="*/ 102477 w 296891"/>
                  <a:gd name="connsiteY9" fmla="*/ 0 h 808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6891" h="808881">
                    <a:moveTo>
                      <a:pt x="102477" y="0"/>
                    </a:moveTo>
                    <a:lnTo>
                      <a:pt x="194413" y="0"/>
                    </a:lnTo>
                    <a:lnTo>
                      <a:pt x="194413" y="318892"/>
                    </a:lnTo>
                    <a:lnTo>
                      <a:pt x="296891" y="421370"/>
                    </a:lnTo>
                    <a:lnTo>
                      <a:pt x="296891" y="808881"/>
                    </a:lnTo>
                    <a:lnTo>
                      <a:pt x="148446" y="660435"/>
                    </a:lnTo>
                    <a:lnTo>
                      <a:pt x="0" y="808881"/>
                    </a:lnTo>
                    <a:lnTo>
                      <a:pt x="0" y="421370"/>
                    </a:lnTo>
                    <a:lnTo>
                      <a:pt x="102477" y="318893"/>
                    </a:lnTo>
                    <a:lnTo>
                      <a:pt x="10247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DD35738D-22EC-3912-BD33-904BC7841D56}"/>
                  </a:ext>
                </a:extLst>
              </p:cNvPr>
              <p:cNvSpPr/>
              <p:nvPr/>
            </p:nvSpPr>
            <p:spPr>
              <a:xfrm>
                <a:off x="8027243" y="1855912"/>
                <a:ext cx="265856" cy="26585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7E19CBD5-3268-E285-9FDC-01F9EEED7EA8}"/>
              </a:ext>
            </a:extLst>
          </p:cNvPr>
          <p:cNvGrpSpPr/>
          <p:nvPr/>
        </p:nvGrpSpPr>
        <p:grpSpPr>
          <a:xfrm>
            <a:off x="3685483" y="3792027"/>
            <a:ext cx="2577256" cy="2577256"/>
            <a:chOff x="3800872" y="700212"/>
            <a:chExt cx="2577256" cy="2577256"/>
          </a:xfrm>
        </p:grpSpPr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8BD579A9-328E-A1B6-8529-BF5B78F9B1D7}"/>
                </a:ext>
              </a:extLst>
            </p:cNvPr>
            <p:cNvSpPr/>
            <p:nvPr/>
          </p:nvSpPr>
          <p:spPr>
            <a:xfrm>
              <a:off x="4464000" y="1363340"/>
              <a:ext cx="1251000" cy="1251000"/>
            </a:xfrm>
            <a:prstGeom prst="ellipse">
              <a:avLst/>
            </a:prstGeom>
            <a:gradFill flip="none" rotWithShape="1">
              <a:gsLst>
                <a:gs pos="50000">
                  <a:schemeClr val="tx1"/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21" name="円: 塗りつぶしなし 20">
              <a:extLst>
                <a:ext uri="{FF2B5EF4-FFF2-40B4-BE49-F238E27FC236}">
                  <a16:creationId xmlns:a16="http://schemas.microsoft.com/office/drawing/2014/main" id="{6C882024-7F39-1A0E-0F05-7CA997AACBE1}"/>
                </a:ext>
              </a:extLst>
            </p:cNvPr>
            <p:cNvSpPr/>
            <p:nvPr/>
          </p:nvSpPr>
          <p:spPr>
            <a:xfrm>
              <a:off x="3800872" y="700212"/>
              <a:ext cx="2577256" cy="2577256"/>
            </a:xfrm>
            <a:prstGeom prst="donut">
              <a:avLst>
                <a:gd name="adj" fmla="val 22251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23B3358E-6FD1-DB69-BEB7-0FB31D570654}"/>
                </a:ext>
              </a:extLst>
            </p:cNvPr>
            <p:cNvSpPr txBox="1"/>
            <p:nvPr/>
          </p:nvSpPr>
          <p:spPr>
            <a:xfrm>
              <a:off x="4894344" y="798396"/>
              <a:ext cx="390312" cy="346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</a:t>
              </a: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5B434105-7CB3-D2AA-CCEF-E3AB0A604A12}"/>
                </a:ext>
              </a:extLst>
            </p:cNvPr>
            <p:cNvSpPr txBox="1"/>
            <p:nvPr/>
          </p:nvSpPr>
          <p:spPr>
            <a:xfrm>
              <a:off x="4894344" y="2804635"/>
              <a:ext cx="390312" cy="346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</a:t>
              </a: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41D22FB8-5652-C281-3702-D1452ACC3793}"/>
                </a:ext>
              </a:extLst>
            </p:cNvPr>
            <p:cNvSpPr txBox="1"/>
            <p:nvPr/>
          </p:nvSpPr>
          <p:spPr>
            <a:xfrm>
              <a:off x="3915797" y="1778000"/>
              <a:ext cx="390312" cy="346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</a:t>
              </a: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0C3C3A14-1934-0E09-FDCB-79F779FCD1FD}"/>
                </a:ext>
              </a:extLst>
            </p:cNvPr>
            <p:cNvSpPr txBox="1"/>
            <p:nvPr/>
          </p:nvSpPr>
          <p:spPr>
            <a:xfrm>
              <a:off x="5884297" y="1778000"/>
              <a:ext cx="390312" cy="346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</a:t>
              </a: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09F24CD1-D934-45A5-F561-184C4C2FF0EE}"/>
                </a:ext>
              </a:extLst>
            </p:cNvPr>
            <p:cNvSpPr txBox="1"/>
            <p:nvPr/>
          </p:nvSpPr>
          <p:spPr>
            <a:xfrm>
              <a:off x="4188301" y="1175069"/>
              <a:ext cx="390312" cy="21863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北西</a:t>
              </a: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27F71DA0-523F-744B-2BDB-B9561FEA1098}"/>
                </a:ext>
              </a:extLst>
            </p:cNvPr>
            <p:cNvSpPr txBox="1"/>
            <p:nvPr/>
          </p:nvSpPr>
          <p:spPr>
            <a:xfrm>
              <a:off x="5624502" y="1175069"/>
              <a:ext cx="390312" cy="21863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北東</a:t>
              </a: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A937CBBE-3A2E-49D1-7626-8BBF267A96BF}"/>
                </a:ext>
              </a:extLst>
            </p:cNvPr>
            <p:cNvSpPr txBox="1"/>
            <p:nvPr/>
          </p:nvSpPr>
          <p:spPr>
            <a:xfrm>
              <a:off x="4188301" y="2572069"/>
              <a:ext cx="390312" cy="21863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南西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56796AF5-0D9C-A44F-FE49-86D04EABBB72}"/>
                </a:ext>
              </a:extLst>
            </p:cNvPr>
            <p:cNvSpPr txBox="1"/>
            <p:nvPr/>
          </p:nvSpPr>
          <p:spPr>
            <a:xfrm>
              <a:off x="5624502" y="2572069"/>
              <a:ext cx="390312" cy="21863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南東</a:t>
              </a:r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C09D838E-E3E7-14C5-D7C5-EBD5815AB916}"/>
                </a:ext>
              </a:extLst>
            </p:cNvPr>
            <p:cNvGrpSpPr/>
            <p:nvPr/>
          </p:nvGrpSpPr>
          <p:grpSpPr>
            <a:xfrm>
              <a:off x="4583516" y="1438275"/>
              <a:ext cx="1009142" cy="869950"/>
              <a:chOff x="4583516" y="1438275"/>
              <a:chExt cx="1009142" cy="869950"/>
            </a:xfrm>
          </p:grpSpPr>
          <p:sp>
            <p:nvSpPr>
              <p:cNvPr id="31" name="二等辺三角形 30">
                <a:extLst>
                  <a:ext uri="{FF2B5EF4-FFF2-40B4-BE49-F238E27FC236}">
                    <a16:creationId xmlns:a16="http://schemas.microsoft.com/office/drawing/2014/main" id="{EBB31847-9A54-6801-396F-C3EB221C2D84}"/>
                  </a:ext>
                </a:extLst>
              </p:cNvPr>
              <p:cNvSpPr/>
              <p:nvPr/>
            </p:nvSpPr>
            <p:spPr>
              <a:xfrm>
                <a:off x="4583516" y="1438275"/>
                <a:ext cx="1009142" cy="86995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235E2363-6E07-F9E6-D37F-61482E39E740}"/>
                  </a:ext>
                </a:extLst>
              </p:cNvPr>
              <p:cNvSpPr/>
              <p:nvPr/>
            </p:nvSpPr>
            <p:spPr>
              <a:xfrm>
                <a:off x="4862464" y="1518599"/>
                <a:ext cx="454490" cy="391802"/>
              </a:xfrm>
              <a:custGeom>
                <a:avLst/>
                <a:gdLst>
                  <a:gd name="connsiteX0" fmla="*/ 227245 w 454490"/>
                  <a:gd name="connsiteY0" fmla="*/ 0 h 391802"/>
                  <a:gd name="connsiteX1" fmla="*/ 454490 w 454490"/>
                  <a:gd name="connsiteY1" fmla="*/ 391802 h 391802"/>
                  <a:gd name="connsiteX2" fmla="*/ 0 w 454490"/>
                  <a:gd name="connsiteY2" fmla="*/ 391802 h 391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4490" h="391802">
                    <a:moveTo>
                      <a:pt x="227245" y="0"/>
                    </a:moveTo>
                    <a:lnTo>
                      <a:pt x="454490" y="391802"/>
                    </a:lnTo>
                    <a:lnTo>
                      <a:pt x="0" y="39180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090" name="グループ化 1089">
            <a:extLst>
              <a:ext uri="{FF2B5EF4-FFF2-40B4-BE49-F238E27FC236}">
                <a16:creationId xmlns:a16="http://schemas.microsoft.com/office/drawing/2014/main" id="{D155FEE4-C062-32C9-92CC-D4DC872FD192}"/>
              </a:ext>
            </a:extLst>
          </p:cNvPr>
          <p:cNvGrpSpPr/>
          <p:nvPr/>
        </p:nvGrpSpPr>
        <p:grpSpPr>
          <a:xfrm>
            <a:off x="741435" y="3807267"/>
            <a:ext cx="2577256" cy="2577256"/>
            <a:chOff x="712044" y="3776787"/>
            <a:chExt cx="2577256" cy="2577256"/>
          </a:xfrm>
        </p:grpSpPr>
        <p:sp>
          <p:nvSpPr>
            <p:cNvPr id="1091" name="楕円 1090">
              <a:extLst>
                <a:ext uri="{FF2B5EF4-FFF2-40B4-BE49-F238E27FC236}">
                  <a16:creationId xmlns:a16="http://schemas.microsoft.com/office/drawing/2014/main" id="{B86606C7-53F3-3328-215D-8E2204A4ABE4}"/>
                </a:ext>
              </a:extLst>
            </p:cNvPr>
            <p:cNvSpPr/>
            <p:nvPr/>
          </p:nvSpPr>
          <p:spPr>
            <a:xfrm>
              <a:off x="784052" y="3848795"/>
              <a:ext cx="2433240" cy="2433240"/>
            </a:xfrm>
            <a:prstGeom prst="ellipse">
              <a:avLst/>
            </a:prstGeom>
            <a:solidFill>
              <a:srgbClr val="FFFF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2" name="フリーフォーム: 図形 1091">
              <a:extLst>
                <a:ext uri="{FF2B5EF4-FFF2-40B4-BE49-F238E27FC236}">
                  <a16:creationId xmlns:a16="http://schemas.microsoft.com/office/drawing/2014/main" id="{FD6887DB-F86E-E2AC-ADFF-4772EDF04743}"/>
                </a:ext>
              </a:extLst>
            </p:cNvPr>
            <p:cNvSpPr/>
            <p:nvPr/>
          </p:nvSpPr>
          <p:spPr>
            <a:xfrm>
              <a:off x="1065651" y="4133711"/>
              <a:ext cx="1864874" cy="1864874"/>
            </a:xfrm>
            <a:custGeom>
              <a:avLst/>
              <a:gdLst>
                <a:gd name="connsiteX0" fmla="*/ 872966 w 1864874"/>
                <a:gd name="connsiteY0" fmla="*/ 1143539 h 1864874"/>
                <a:gd name="connsiteX1" fmla="*/ 677713 w 1864874"/>
                <a:gd name="connsiteY1" fmla="*/ 1577449 h 1864874"/>
                <a:gd name="connsiteX2" fmla="*/ 794711 w 1864874"/>
                <a:gd name="connsiteY2" fmla="*/ 1613767 h 1864874"/>
                <a:gd name="connsiteX3" fmla="*/ 912715 w 1864874"/>
                <a:gd name="connsiteY3" fmla="*/ 1625662 h 1864874"/>
                <a:gd name="connsiteX4" fmla="*/ 992531 w 1864874"/>
                <a:gd name="connsiteY4" fmla="*/ 1135986 h 1864874"/>
                <a:gd name="connsiteX5" fmla="*/ 952116 w 1864874"/>
                <a:gd name="connsiteY5" fmla="*/ 1626188 h 1864874"/>
                <a:gd name="connsiteX6" fmla="*/ 1075331 w 1864874"/>
                <a:gd name="connsiteY6" fmla="*/ 1613767 h 1864874"/>
                <a:gd name="connsiteX7" fmla="*/ 1199476 w 1864874"/>
                <a:gd name="connsiteY7" fmla="*/ 1575230 h 1864874"/>
                <a:gd name="connsiteX8" fmla="*/ 1039656 w 1864874"/>
                <a:gd name="connsiteY8" fmla="*/ 1123762 h 1864874"/>
                <a:gd name="connsiteX9" fmla="*/ 1209435 w 1864874"/>
                <a:gd name="connsiteY9" fmla="*/ 1571345 h 1864874"/>
                <a:gd name="connsiteX10" fmla="*/ 1324277 w 1864874"/>
                <a:gd name="connsiteY10" fmla="*/ 1509010 h 1864874"/>
                <a:gd name="connsiteX11" fmla="*/ 1410354 w 1864874"/>
                <a:gd name="connsiteY11" fmla="*/ 1437990 h 1864874"/>
                <a:gd name="connsiteX12" fmla="*/ 830998 w 1864874"/>
                <a:gd name="connsiteY12" fmla="*/ 1118863 h 1864874"/>
                <a:gd name="connsiteX13" fmla="*/ 457069 w 1864874"/>
                <a:gd name="connsiteY13" fmla="*/ 1435829 h 1864874"/>
                <a:gd name="connsiteX14" fmla="*/ 545765 w 1864874"/>
                <a:gd name="connsiteY14" fmla="*/ 1509010 h 1864874"/>
                <a:gd name="connsiteX15" fmla="*/ 664026 w 1864874"/>
                <a:gd name="connsiteY15" fmla="*/ 1573200 h 1864874"/>
                <a:gd name="connsiteX16" fmla="*/ 667304 w 1864874"/>
                <a:gd name="connsiteY16" fmla="*/ 1574217 h 1864874"/>
                <a:gd name="connsiteX17" fmla="*/ 741111 w 1864874"/>
                <a:gd name="connsiteY17" fmla="*/ 1039656 h 1864874"/>
                <a:gd name="connsiteX18" fmla="*/ 296558 w 1864874"/>
                <a:gd name="connsiteY18" fmla="*/ 1208286 h 1864874"/>
                <a:gd name="connsiteX19" fmla="*/ 357715 w 1864874"/>
                <a:gd name="connsiteY19" fmla="*/ 1320960 h 1864874"/>
                <a:gd name="connsiteX20" fmla="*/ 429209 w 1864874"/>
                <a:gd name="connsiteY20" fmla="*/ 1407611 h 1864874"/>
                <a:gd name="connsiteX21" fmla="*/ 1118865 w 1864874"/>
                <a:gd name="connsiteY21" fmla="*/ 1033878 h 1864874"/>
                <a:gd name="connsiteX22" fmla="*/ 1438284 w 1864874"/>
                <a:gd name="connsiteY22" fmla="*/ 1410701 h 1864874"/>
                <a:gd name="connsiteX23" fmla="*/ 1512327 w 1864874"/>
                <a:gd name="connsiteY23" fmla="*/ 1320960 h 1864874"/>
                <a:gd name="connsiteX24" fmla="*/ 1576517 w 1864874"/>
                <a:gd name="connsiteY24" fmla="*/ 1202700 h 1864874"/>
                <a:gd name="connsiteX25" fmla="*/ 1577718 w 1864874"/>
                <a:gd name="connsiteY25" fmla="*/ 1198831 h 1864874"/>
                <a:gd name="connsiteX26" fmla="*/ 240890 w 1864874"/>
                <a:gd name="connsiteY26" fmla="*/ 952297 h 1864874"/>
                <a:gd name="connsiteX27" fmla="*/ 252959 w 1864874"/>
                <a:gd name="connsiteY27" fmla="*/ 1072014 h 1864874"/>
                <a:gd name="connsiteX28" fmla="*/ 292158 w 1864874"/>
                <a:gd name="connsiteY28" fmla="*/ 1198293 h 1864874"/>
                <a:gd name="connsiteX29" fmla="*/ 728889 w 1864874"/>
                <a:gd name="connsiteY29" fmla="*/ 992531 h 1864874"/>
                <a:gd name="connsiteX30" fmla="*/ 1629195 w 1864874"/>
                <a:gd name="connsiteY30" fmla="*/ 951868 h 1864874"/>
                <a:gd name="connsiteX31" fmla="*/ 1143536 w 1864874"/>
                <a:gd name="connsiteY31" fmla="*/ 991908 h 1864874"/>
                <a:gd name="connsiteX32" fmla="*/ 1580863 w 1864874"/>
                <a:gd name="connsiteY32" fmla="*/ 1188700 h 1864874"/>
                <a:gd name="connsiteX33" fmla="*/ 1617084 w 1864874"/>
                <a:gd name="connsiteY33" fmla="*/ 1072014 h 1864874"/>
                <a:gd name="connsiteX34" fmla="*/ 288146 w 1864874"/>
                <a:gd name="connsiteY34" fmla="*/ 678037 h 1864874"/>
                <a:gd name="connsiteX35" fmla="*/ 252959 w 1864874"/>
                <a:gd name="connsiteY35" fmla="*/ 791394 h 1864874"/>
                <a:gd name="connsiteX36" fmla="*/ 240741 w 1864874"/>
                <a:gd name="connsiteY36" fmla="*/ 912589 h 1864874"/>
                <a:gd name="connsiteX37" fmla="*/ 721336 w 1864874"/>
                <a:gd name="connsiteY37" fmla="*/ 872966 h 1864874"/>
                <a:gd name="connsiteX38" fmla="*/ 1577623 w 1864874"/>
                <a:gd name="connsiteY38" fmla="*/ 664271 h 1864874"/>
                <a:gd name="connsiteX39" fmla="*/ 1135988 w 1864874"/>
                <a:gd name="connsiteY39" fmla="*/ 872343 h 1864874"/>
                <a:gd name="connsiteX40" fmla="*/ 1629344 w 1864874"/>
                <a:gd name="connsiteY40" fmla="*/ 913018 h 1864874"/>
                <a:gd name="connsiteX41" fmla="*/ 1617084 w 1864874"/>
                <a:gd name="connsiteY41" fmla="*/ 791394 h 1864874"/>
                <a:gd name="connsiteX42" fmla="*/ 428596 w 1864874"/>
                <a:gd name="connsiteY42" fmla="*/ 456540 h 1864874"/>
                <a:gd name="connsiteX43" fmla="*/ 357715 w 1864874"/>
                <a:gd name="connsiteY43" fmla="*/ 542448 h 1864874"/>
                <a:gd name="connsiteX44" fmla="*/ 293525 w 1864874"/>
                <a:gd name="connsiteY44" fmla="*/ 660709 h 1864874"/>
                <a:gd name="connsiteX45" fmla="*/ 291396 w 1864874"/>
                <a:gd name="connsiteY45" fmla="*/ 667569 h 1864874"/>
                <a:gd name="connsiteX46" fmla="*/ 746011 w 1864874"/>
                <a:gd name="connsiteY46" fmla="*/ 830998 h 1864874"/>
                <a:gd name="connsiteX47" fmla="*/ 1438897 w 1864874"/>
                <a:gd name="connsiteY47" fmla="*/ 453450 h 1864874"/>
                <a:gd name="connsiteX48" fmla="*/ 1123761 w 1864874"/>
                <a:gd name="connsiteY48" fmla="*/ 825220 h 1864874"/>
                <a:gd name="connsiteX49" fmla="*/ 1573263 w 1864874"/>
                <a:gd name="connsiteY49" fmla="*/ 654713 h 1864874"/>
                <a:gd name="connsiteX50" fmla="*/ 1512327 w 1864874"/>
                <a:gd name="connsiteY50" fmla="*/ 542448 h 1864874"/>
                <a:gd name="connsiteX51" fmla="*/ 655861 w 1864874"/>
                <a:gd name="connsiteY51" fmla="*/ 294640 h 1864874"/>
                <a:gd name="connsiteX52" fmla="*/ 545765 w 1864874"/>
                <a:gd name="connsiteY52" fmla="*/ 354398 h 1864874"/>
                <a:gd name="connsiteX53" fmla="*/ 456193 w 1864874"/>
                <a:gd name="connsiteY53" fmla="*/ 428302 h 1864874"/>
                <a:gd name="connsiteX54" fmla="*/ 825219 w 1864874"/>
                <a:gd name="connsiteY54" fmla="*/ 741113 h 1864874"/>
                <a:gd name="connsiteX55" fmla="*/ 1198566 w 1864874"/>
                <a:gd name="connsiteY55" fmla="*/ 287896 h 1864874"/>
                <a:gd name="connsiteX56" fmla="*/ 1033878 w 1864874"/>
                <a:gd name="connsiteY56" fmla="*/ 746009 h 1864874"/>
                <a:gd name="connsiteX57" fmla="*/ 1411230 w 1864874"/>
                <a:gd name="connsiteY57" fmla="*/ 426141 h 1864874"/>
                <a:gd name="connsiteX58" fmla="*/ 1324277 w 1864874"/>
                <a:gd name="connsiteY58" fmla="*/ 354398 h 1864874"/>
                <a:gd name="connsiteX59" fmla="*/ 1206017 w 1864874"/>
                <a:gd name="connsiteY59" fmla="*/ 290208 h 1864874"/>
                <a:gd name="connsiteX60" fmla="*/ 912837 w 1864874"/>
                <a:gd name="connsiteY60" fmla="*/ 237733 h 1864874"/>
                <a:gd name="connsiteX61" fmla="*/ 794711 w 1864874"/>
                <a:gd name="connsiteY61" fmla="*/ 249642 h 1864874"/>
                <a:gd name="connsiteX62" fmla="*/ 665455 w 1864874"/>
                <a:gd name="connsiteY62" fmla="*/ 289765 h 1864874"/>
                <a:gd name="connsiteX63" fmla="*/ 872343 w 1864874"/>
                <a:gd name="connsiteY63" fmla="*/ 728887 h 1864874"/>
                <a:gd name="connsiteX64" fmla="*/ 951994 w 1864874"/>
                <a:gd name="connsiteY64" fmla="*/ 237208 h 1864874"/>
                <a:gd name="connsiteX65" fmla="*/ 991908 w 1864874"/>
                <a:gd name="connsiteY65" fmla="*/ 721339 h 1864874"/>
                <a:gd name="connsiteX66" fmla="*/ 1188376 w 1864874"/>
                <a:gd name="connsiteY66" fmla="*/ 284732 h 1864874"/>
                <a:gd name="connsiteX67" fmla="*/ 1075331 w 1864874"/>
                <a:gd name="connsiteY67" fmla="*/ 249642 h 1864874"/>
                <a:gd name="connsiteX68" fmla="*/ 932437 w 1864874"/>
                <a:gd name="connsiteY68" fmla="*/ 0 h 1864874"/>
                <a:gd name="connsiteX69" fmla="*/ 949950 w 1864874"/>
                <a:gd name="connsiteY69" fmla="*/ 212418 h 1864874"/>
                <a:gd name="connsiteX70" fmla="*/ 1008641 w 1864874"/>
                <a:gd name="connsiteY70" fmla="*/ 215382 h 1864874"/>
                <a:gd name="connsiteX71" fmla="*/ 1080134 w 1864874"/>
                <a:gd name="connsiteY71" fmla="*/ 226293 h 1864874"/>
                <a:gd name="connsiteX72" fmla="*/ 1198183 w 1864874"/>
                <a:gd name="connsiteY72" fmla="*/ 262937 h 1864874"/>
                <a:gd name="connsiteX73" fmla="*/ 1244698 w 1864874"/>
                <a:gd name="connsiteY73" fmla="*/ 159568 h 1864874"/>
                <a:gd name="connsiteX74" fmla="*/ 1206599 w 1864874"/>
                <a:gd name="connsiteY74" fmla="*/ 265550 h 1864874"/>
                <a:gd name="connsiteX75" fmla="*/ 1215293 w 1864874"/>
                <a:gd name="connsiteY75" fmla="*/ 268248 h 1864874"/>
                <a:gd name="connsiteX76" fmla="*/ 1337602 w 1864874"/>
                <a:gd name="connsiteY76" fmla="*/ 334636 h 1864874"/>
                <a:gd name="connsiteX77" fmla="*/ 1429617 w 1864874"/>
                <a:gd name="connsiteY77" fmla="*/ 410555 h 1864874"/>
                <a:gd name="connsiteX78" fmla="*/ 1591770 w 1864874"/>
                <a:gd name="connsiteY78" fmla="*/ 273104 h 1864874"/>
                <a:gd name="connsiteX79" fmla="*/ 1454483 w 1864874"/>
                <a:gd name="connsiteY79" fmla="*/ 435063 h 1864874"/>
                <a:gd name="connsiteX80" fmla="*/ 1532090 w 1864874"/>
                <a:gd name="connsiteY80" fmla="*/ 529123 h 1864874"/>
                <a:gd name="connsiteX81" fmla="*/ 1595649 w 1864874"/>
                <a:gd name="connsiteY81" fmla="*/ 646222 h 1864874"/>
                <a:gd name="connsiteX82" fmla="*/ 1699740 w 1864874"/>
                <a:gd name="connsiteY82" fmla="*/ 606737 h 1864874"/>
                <a:gd name="connsiteX83" fmla="*/ 1599293 w 1864874"/>
                <a:gd name="connsiteY83" fmla="*/ 654062 h 1864874"/>
                <a:gd name="connsiteX84" fmla="*/ 1640432 w 1864874"/>
                <a:gd name="connsiteY84" fmla="*/ 786591 h 1864874"/>
                <a:gd name="connsiteX85" fmla="*/ 1651344 w 1864874"/>
                <a:gd name="connsiteY85" fmla="*/ 858084 h 1864874"/>
                <a:gd name="connsiteX86" fmla="*/ 1654221 w 1864874"/>
                <a:gd name="connsiteY86" fmla="*/ 915069 h 1864874"/>
                <a:gd name="connsiteX87" fmla="*/ 1864874 w 1864874"/>
                <a:gd name="connsiteY87" fmla="*/ 932437 h 1864874"/>
                <a:gd name="connsiteX88" fmla="*/ 1654147 w 1864874"/>
                <a:gd name="connsiteY88" fmla="*/ 949811 h 1864874"/>
                <a:gd name="connsiteX89" fmla="*/ 1651344 w 1864874"/>
                <a:gd name="connsiteY89" fmla="*/ 1005324 h 1864874"/>
                <a:gd name="connsiteX90" fmla="*/ 1640432 w 1864874"/>
                <a:gd name="connsiteY90" fmla="*/ 1076817 h 1864874"/>
                <a:gd name="connsiteX91" fmla="*/ 1602658 w 1864874"/>
                <a:gd name="connsiteY91" fmla="*/ 1198507 h 1864874"/>
                <a:gd name="connsiteX92" fmla="*/ 1705307 w 1864874"/>
                <a:gd name="connsiteY92" fmla="*/ 1244698 h 1864874"/>
                <a:gd name="connsiteX93" fmla="*/ 1600064 w 1864874"/>
                <a:gd name="connsiteY93" fmla="*/ 1206864 h 1864874"/>
                <a:gd name="connsiteX94" fmla="*/ 1598477 w 1864874"/>
                <a:gd name="connsiteY94" fmla="*/ 1211976 h 1864874"/>
                <a:gd name="connsiteX95" fmla="*/ 1532090 w 1864874"/>
                <a:gd name="connsiteY95" fmla="*/ 1334285 h 1864874"/>
                <a:gd name="connsiteX96" fmla="*/ 1453870 w 1864874"/>
                <a:gd name="connsiteY96" fmla="*/ 1429088 h 1864874"/>
                <a:gd name="connsiteX97" fmla="*/ 1591770 w 1864874"/>
                <a:gd name="connsiteY97" fmla="*/ 1591770 h 1864874"/>
                <a:gd name="connsiteX98" fmla="*/ 1428741 w 1864874"/>
                <a:gd name="connsiteY98" fmla="*/ 1453576 h 1864874"/>
                <a:gd name="connsiteX99" fmla="*/ 1337602 w 1864874"/>
                <a:gd name="connsiteY99" fmla="*/ 1528773 h 1864874"/>
                <a:gd name="connsiteX100" fmla="*/ 1217926 w 1864874"/>
                <a:gd name="connsiteY100" fmla="*/ 1593731 h 1864874"/>
                <a:gd name="connsiteX101" fmla="*/ 1258138 w 1864874"/>
                <a:gd name="connsiteY101" fmla="*/ 1699740 h 1864874"/>
                <a:gd name="connsiteX102" fmla="*/ 1209686 w 1864874"/>
                <a:gd name="connsiteY102" fmla="*/ 1596900 h 1864874"/>
                <a:gd name="connsiteX103" fmla="*/ 1080134 w 1864874"/>
                <a:gd name="connsiteY103" fmla="*/ 1637115 h 1864874"/>
                <a:gd name="connsiteX104" fmla="*/ 1008641 w 1864874"/>
                <a:gd name="connsiteY104" fmla="*/ 1648027 h 1864874"/>
                <a:gd name="connsiteX105" fmla="*/ 950071 w 1864874"/>
                <a:gd name="connsiteY105" fmla="*/ 1650984 h 1864874"/>
                <a:gd name="connsiteX106" fmla="*/ 932437 w 1864874"/>
                <a:gd name="connsiteY106" fmla="*/ 1864874 h 1864874"/>
                <a:gd name="connsiteX107" fmla="*/ 914781 w 1864874"/>
                <a:gd name="connsiteY107" fmla="*/ 1650722 h 1864874"/>
                <a:gd name="connsiteX108" fmla="*/ 861401 w 1864874"/>
                <a:gd name="connsiteY108" fmla="*/ 1648027 h 1864874"/>
                <a:gd name="connsiteX109" fmla="*/ 789908 w 1864874"/>
                <a:gd name="connsiteY109" fmla="*/ 1637115 h 1864874"/>
                <a:gd name="connsiteX110" fmla="*/ 667906 w 1864874"/>
                <a:gd name="connsiteY110" fmla="*/ 1599244 h 1864874"/>
                <a:gd name="connsiteX111" fmla="*/ 620179 w 1864874"/>
                <a:gd name="connsiteY111" fmla="*/ 1705307 h 1864874"/>
                <a:gd name="connsiteX112" fmla="*/ 659271 w 1864874"/>
                <a:gd name="connsiteY112" fmla="*/ 1596563 h 1864874"/>
                <a:gd name="connsiteX113" fmla="*/ 654749 w 1864874"/>
                <a:gd name="connsiteY113" fmla="*/ 1595160 h 1864874"/>
                <a:gd name="connsiteX114" fmla="*/ 532440 w 1864874"/>
                <a:gd name="connsiteY114" fmla="*/ 1528773 h 1864874"/>
                <a:gd name="connsiteX115" fmla="*/ 438682 w 1864874"/>
                <a:gd name="connsiteY115" fmla="*/ 1451415 h 1864874"/>
                <a:gd name="connsiteX116" fmla="*/ 273104 w 1864874"/>
                <a:gd name="connsiteY116" fmla="*/ 1591770 h 1864874"/>
                <a:gd name="connsiteX117" fmla="*/ 413623 w 1864874"/>
                <a:gd name="connsiteY117" fmla="*/ 1425998 h 1864874"/>
                <a:gd name="connsiteX118" fmla="*/ 337953 w 1864874"/>
                <a:gd name="connsiteY118" fmla="*/ 1334285 h 1864874"/>
                <a:gd name="connsiteX119" fmla="*/ 274172 w 1864874"/>
                <a:gd name="connsiteY119" fmla="*/ 1216778 h 1864874"/>
                <a:gd name="connsiteX120" fmla="*/ 165136 w 1864874"/>
                <a:gd name="connsiteY120" fmla="*/ 1258138 h 1864874"/>
                <a:gd name="connsiteX121" fmla="*/ 270487 w 1864874"/>
                <a:gd name="connsiteY121" fmla="*/ 1208503 h 1864874"/>
                <a:gd name="connsiteX122" fmla="*/ 229610 w 1864874"/>
                <a:gd name="connsiteY122" fmla="*/ 1076817 h 1864874"/>
                <a:gd name="connsiteX123" fmla="*/ 218699 w 1864874"/>
                <a:gd name="connsiteY123" fmla="*/ 1005324 h 1864874"/>
                <a:gd name="connsiteX124" fmla="*/ 215917 w 1864874"/>
                <a:gd name="connsiteY124" fmla="*/ 950239 h 1864874"/>
                <a:gd name="connsiteX125" fmla="*/ 0 w 1864874"/>
                <a:gd name="connsiteY125" fmla="*/ 932437 h 1864874"/>
                <a:gd name="connsiteX126" fmla="*/ 215843 w 1864874"/>
                <a:gd name="connsiteY126" fmla="*/ 914642 h 1864874"/>
                <a:gd name="connsiteX127" fmla="*/ 218699 w 1864874"/>
                <a:gd name="connsiteY127" fmla="*/ 858084 h 1864874"/>
                <a:gd name="connsiteX128" fmla="*/ 229610 w 1864874"/>
                <a:gd name="connsiteY128" fmla="*/ 786591 h 1864874"/>
                <a:gd name="connsiteX129" fmla="*/ 266351 w 1864874"/>
                <a:gd name="connsiteY129" fmla="*/ 668230 h 1864874"/>
                <a:gd name="connsiteX130" fmla="*/ 159568 w 1864874"/>
                <a:gd name="connsiteY130" fmla="*/ 620179 h 1864874"/>
                <a:gd name="connsiteX131" fmla="*/ 269050 w 1864874"/>
                <a:gd name="connsiteY131" fmla="*/ 659536 h 1864874"/>
                <a:gd name="connsiteX132" fmla="*/ 271565 w 1864874"/>
                <a:gd name="connsiteY132" fmla="*/ 651432 h 1864874"/>
                <a:gd name="connsiteX133" fmla="*/ 337953 w 1864874"/>
                <a:gd name="connsiteY133" fmla="*/ 529123 h 1864874"/>
                <a:gd name="connsiteX134" fmla="*/ 413010 w 1864874"/>
                <a:gd name="connsiteY134" fmla="*/ 438153 h 1864874"/>
                <a:gd name="connsiteX135" fmla="*/ 273104 w 1864874"/>
                <a:gd name="connsiteY135" fmla="*/ 273104 h 1864874"/>
                <a:gd name="connsiteX136" fmla="*/ 437806 w 1864874"/>
                <a:gd name="connsiteY136" fmla="*/ 412716 h 1864874"/>
                <a:gd name="connsiteX137" fmla="*/ 532440 w 1864874"/>
                <a:gd name="connsiteY137" fmla="*/ 334636 h 1864874"/>
                <a:gd name="connsiteX138" fmla="*/ 647369 w 1864874"/>
                <a:gd name="connsiteY138" fmla="*/ 272254 h 1864874"/>
                <a:gd name="connsiteX139" fmla="*/ 606737 w 1864874"/>
                <a:gd name="connsiteY139" fmla="*/ 165136 h 1864874"/>
                <a:gd name="connsiteX140" fmla="*/ 655245 w 1864874"/>
                <a:gd name="connsiteY140" fmla="*/ 268094 h 1864874"/>
                <a:gd name="connsiteX141" fmla="*/ 789908 w 1864874"/>
                <a:gd name="connsiteY141" fmla="*/ 226293 h 1864874"/>
                <a:gd name="connsiteX142" fmla="*/ 861401 w 1864874"/>
                <a:gd name="connsiteY142" fmla="*/ 215382 h 1864874"/>
                <a:gd name="connsiteX143" fmla="*/ 914902 w 1864874"/>
                <a:gd name="connsiteY143" fmla="*/ 212680 h 1864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</a:cxnLst>
              <a:rect l="l" t="t" r="r" b="b"/>
              <a:pathLst>
                <a:path w="1864874" h="1864874">
                  <a:moveTo>
                    <a:pt x="872966" y="1143539"/>
                  </a:moveTo>
                  <a:lnTo>
                    <a:pt x="677713" y="1577449"/>
                  </a:lnTo>
                  <a:lnTo>
                    <a:pt x="794711" y="1613767"/>
                  </a:lnTo>
                  <a:lnTo>
                    <a:pt x="912715" y="1625662"/>
                  </a:lnTo>
                  <a:close/>
                  <a:moveTo>
                    <a:pt x="992531" y="1135986"/>
                  </a:moveTo>
                  <a:lnTo>
                    <a:pt x="952116" y="1626188"/>
                  </a:lnTo>
                  <a:lnTo>
                    <a:pt x="1075331" y="1613767"/>
                  </a:lnTo>
                  <a:lnTo>
                    <a:pt x="1199476" y="1575230"/>
                  </a:lnTo>
                  <a:close/>
                  <a:moveTo>
                    <a:pt x="1039656" y="1123762"/>
                  </a:moveTo>
                  <a:lnTo>
                    <a:pt x="1209435" y="1571345"/>
                  </a:lnTo>
                  <a:lnTo>
                    <a:pt x="1324277" y="1509010"/>
                  </a:lnTo>
                  <a:lnTo>
                    <a:pt x="1410354" y="1437990"/>
                  </a:lnTo>
                  <a:close/>
                  <a:moveTo>
                    <a:pt x="830998" y="1118863"/>
                  </a:moveTo>
                  <a:lnTo>
                    <a:pt x="457069" y="1435829"/>
                  </a:lnTo>
                  <a:lnTo>
                    <a:pt x="545765" y="1509010"/>
                  </a:lnTo>
                  <a:cubicBezTo>
                    <a:pt x="582803" y="1534033"/>
                    <a:pt x="622379" y="1555585"/>
                    <a:pt x="664026" y="1573200"/>
                  </a:cubicBezTo>
                  <a:lnTo>
                    <a:pt x="667304" y="1574217"/>
                  </a:lnTo>
                  <a:close/>
                  <a:moveTo>
                    <a:pt x="741111" y="1039656"/>
                  </a:moveTo>
                  <a:lnTo>
                    <a:pt x="296558" y="1208286"/>
                  </a:lnTo>
                  <a:lnTo>
                    <a:pt x="357715" y="1320960"/>
                  </a:lnTo>
                  <a:lnTo>
                    <a:pt x="429209" y="1407611"/>
                  </a:lnTo>
                  <a:close/>
                  <a:moveTo>
                    <a:pt x="1118865" y="1033878"/>
                  </a:moveTo>
                  <a:lnTo>
                    <a:pt x="1438284" y="1410701"/>
                  </a:lnTo>
                  <a:lnTo>
                    <a:pt x="1512327" y="1320960"/>
                  </a:lnTo>
                  <a:cubicBezTo>
                    <a:pt x="1537350" y="1283922"/>
                    <a:pt x="1558902" y="1244346"/>
                    <a:pt x="1576517" y="1202700"/>
                  </a:cubicBezTo>
                  <a:lnTo>
                    <a:pt x="1577718" y="1198831"/>
                  </a:lnTo>
                  <a:close/>
                  <a:moveTo>
                    <a:pt x="240890" y="952297"/>
                  </a:moveTo>
                  <a:lnTo>
                    <a:pt x="252959" y="1072014"/>
                  </a:lnTo>
                  <a:lnTo>
                    <a:pt x="292158" y="1198293"/>
                  </a:lnTo>
                  <a:lnTo>
                    <a:pt x="728889" y="992531"/>
                  </a:lnTo>
                  <a:close/>
                  <a:moveTo>
                    <a:pt x="1629195" y="951868"/>
                  </a:moveTo>
                  <a:lnTo>
                    <a:pt x="1143536" y="991908"/>
                  </a:lnTo>
                  <a:lnTo>
                    <a:pt x="1580863" y="1188700"/>
                  </a:lnTo>
                  <a:lnTo>
                    <a:pt x="1617084" y="1072014"/>
                  </a:lnTo>
                  <a:close/>
                  <a:moveTo>
                    <a:pt x="288146" y="678037"/>
                  </a:moveTo>
                  <a:lnTo>
                    <a:pt x="252959" y="791394"/>
                  </a:lnTo>
                  <a:lnTo>
                    <a:pt x="240741" y="912589"/>
                  </a:lnTo>
                  <a:lnTo>
                    <a:pt x="721336" y="872966"/>
                  </a:lnTo>
                  <a:close/>
                  <a:moveTo>
                    <a:pt x="1577623" y="664271"/>
                  </a:moveTo>
                  <a:lnTo>
                    <a:pt x="1135988" y="872343"/>
                  </a:lnTo>
                  <a:lnTo>
                    <a:pt x="1629344" y="913018"/>
                  </a:lnTo>
                  <a:lnTo>
                    <a:pt x="1617084" y="791394"/>
                  </a:lnTo>
                  <a:close/>
                  <a:moveTo>
                    <a:pt x="428596" y="456540"/>
                  </a:moveTo>
                  <a:lnTo>
                    <a:pt x="357715" y="542448"/>
                  </a:lnTo>
                  <a:cubicBezTo>
                    <a:pt x="332693" y="579486"/>
                    <a:pt x="311140" y="619062"/>
                    <a:pt x="293525" y="660709"/>
                  </a:cubicBezTo>
                  <a:lnTo>
                    <a:pt x="291396" y="667569"/>
                  </a:lnTo>
                  <a:lnTo>
                    <a:pt x="746011" y="830998"/>
                  </a:lnTo>
                  <a:close/>
                  <a:moveTo>
                    <a:pt x="1438897" y="453450"/>
                  </a:moveTo>
                  <a:lnTo>
                    <a:pt x="1123761" y="825220"/>
                  </a:lnTo>
                  <a:lnTo>
                    <a:pt x="1573263" y="654713"/>
                  </a:lnTo>
                  <a:lnTo>
                    <a:pt x="1512327" y="542448"/>
                  </a:lnTo>
                  <a:close/>
                  <a:moveTo>
                    <a:pt x="655861" y="294640"/>
                  </a:moveTo>
                  <a:lnTo>
                    <a:pt x="545765" y="354398"/>
                  </a:lnTo>
                  <a:lnTo>
                    <a:pt x="456193" y="428302"/>
                  </a:lnTo>
                  <a:lnTo>
                    <a:pt x="825219" y="741113"/>
                  </a:lnTo>
                  <a:close/>
                  <a:moveTo>
                    <a:pt x="1198566" y="287896"/>
                  </a:moveTo>
                  <a:lnTo>
                    <a:pt x="1033878" y="746009"/>
                  </a:lnTo>
                  <a:lnTo>
                    <a:pt x="1411230" y="426141"/>
                  </a:lnTo>
                  <a:lnTo>
                    <a:pt x="1324277" y="354398"/>
                  </a:lnTo>
                  <a:cubicBezTo>
                    <a:pt x="1287239" y="329376"/>
                    <a:pt x="1247663" y="307823"/>
                    <a:pt x="1206017" y="290208"/>
                  </a:cubicBezTo>
                  <a:close/>
                  <a:moveTo>
                    <a:pt x="912837" y="237733"/>
                  </a:moveTo>
                  <a:lnTo>
                    <a:pt x="794711" y="249642"/>
                  </a:lnTo>
                  <a:lnTo>
                    <a:pt x="665455" y="289765"/>
                  </a:lnTo>
                  <a:lnTo>
                    <a:pt x="872343" y="728887"/>
                  </a:lnTo>
                  <a:close/>
                  <a:moveTo>
                    <a:pt x="951994" y="237208"/>
                  </a:moveTo>
                  <a:lnTo>
                    <a:pt x="991908" y="721339"/>
                  </a:lnTo>
                  <a:lnTo>
                    <a:pt x="1188376" y="284732"/>
                  </a:lnTo>
                  <a:lnTo>
                    <a:pt x="1075331" y="249642"/>
                  </a:lnTo>
                  <a:close/>
                  <a:moveTo>
                    <a:pt x="932437" y="0"/>
                  </a:moveTo>
                  <a:lnTo>
                    <a:pt x="949950" y="212418"/>
                  </a:lnTo>
                  <a:lnTo>
                    <a:pt x="1008641" y="215382"/>
                  </a:lnTo>
                  <a:cubicBezTo>
                    <a:pt x="1032847" y="217840"/>
                    <a:pt x="1056698" y="221497"/>
                    <a:pt x="1080134" y="226293"/>
                  </a:cubicBezTo>
                  <a:lnTo>
                    <a:pt x="1198183" y="262937"/>
                  </a:lnTo>
                  <a:lnTo>
                    <a:pt x="1244698" y="159568"/>
                  </a:lnTo>
                  <a:lnTo>
                    <a:pt x="1206599" y="265550"/>
                  </a:lnTo>
                  <a:lnTo>
                    <a:pt x="1215293" y="268248"/>
                  </a:lnTo>
                  <a:cubicBezTo>
                    <a:pt x="1258365" y="286466"/>
                    <a:pt x="1299296" y="308756"/>
                    <a:pt x="1337602" y="334636"/>
                  </a:cubicBezTo>
                  <a:lnTo>
                    <a:pt x="1429617" y="410555"/>
                  </a:lnTo>
                  <a:lnTo>
                    <a:pt x="1591770" y="273104"/>
                  </a:lnTo>
                  <a:lnTo>
                    <a:pt x="1454483" y="435063"/>
                  </a:lnTo>
                  <a:lnTo>
                    <a:pt x="1532090" y="529123"/>
                  </a:lnTo>
                  <a:lnTo>
                    <a:pt x="1595649" y="646222"/>
                  </a:lnTo>
                  <a:lnTo>
                    <a:pt x="1699740" y="606737"/>
                  </a:lnTo>
                  <a:lnTo>
                    <a:pt x="1599293" y="654062"/>
                  </a:lnTo>
                  <a:lnTo>
                    <a:pt x="1640432" y="786591"/>
                  </a:lnTo>
                  <a:cubicBezTo>
                    <a:pt x="1645228" y="810027"/>
                    <a:pt x="1648885" y="833879"/>
                    <a:pt x="1651344" y="858084"/>
                  </a:cubicBezTo>
                  <a:lnTo>
                    <a:pt x="1654221" y="915069"/>
                  </a:lnTo>
                  <a:lnTo>
                    <a:pt x="1864874" y="932437"/>
                  </a:lnTo>
                  <a:lnTo>
                    <a:pt x="1654147" y="949811"/>
                  </a:lnTo>
                  <a:lnTo>
                    <a:pt x="1651344" y="1005324"/>
                  </a:lnTo>
                  <a:cubicBezTo>
                    <a:pt x="1648885" y="1029530"/>
                    <a:pt x="1645228" y="1053381"/>
                    <a:pt x="1640432" y="1076817"/>
                  </a:cubicBezTo>
                  <a:lnTo>
                    <a:pt x="1602658" y="1198507"/>
                  </a:lnTo>
                  <a:lnTo>
                    <a:pt x="1705307" y="1244698"/>
                  </a:lnTo>
                  <a:lnTo>
                    <a:pt x="1600064" y="1206864"/>
                  </a:lnTo>
                  <a:lnTo>
                    <a:pt x="1598477" y="1211976"/>
                  </a:lnTo>
                  <a:cubicBezTo>
                    <a:pt x="1580259" y="1255048"/>
                    <a:pt x="1557969" y="1295979"/>
                    <a:pt x="1532090" y="1334285"/>
                  </a:cubicBezTo>
                  <a:lnTo>
                    <a:pt x="1453870" y="1429088"/>
                  </a:lnTo>
                  <a:lnTo>
                    <a:pt x="1591770" y="1591770"/>
                  </a:lnTo>
                  <a:lnTo>
                    <a:pt x="1428741" y="1453576"/>
                  </a:lnTo>
                  <a:lnTo>
                    <a:pt x="1337602" y="1528773"/>
                  </a:lnTo>
                  <a:lnTo>
                    <a:pt x="1217926" y="1593731"/>
                  </a:lnTo>
                  <a:lnTo>
                    <a:pt x="1258138" y="1699740"/>
                  </a:lnTo>
                  <a:lnTo>
                    <a:pt x="1209686" y="1596900"/>
                  </a:lnTo>
                  <a:lnTo>
                    <a:pt x="1080134" y="1637115"/>
                  </a:lnTo>
                  <a:cubicBezTo>
                    <a:pt x="1056698" y="1641911"/>
                    <a:pt x="1032847" y="1645568"/>
                    <a:pt x="1008641" y="1648027"/>
                  </a:cubicBezTo>
                  <a:lnTo>
                    <a:pt x="950071" y="1650984"/>
                  </a:lnTo>
                  <a:lnTo>
                    <a:pt x="932437" y="1864874"/>
                  </a:lnTo>
                  <a:lnTo>
                    <a:pt x="914781" y="1650722"/>
                  </a:lnTo>
                  <a:lnTo>
                    <a:pt x="861401" y="1648027"/>
                  </a:lnTo>
                  <a:cubicBezTo>
                    <a:pt x="837196" y="1645568"/>
                    <a:pt x="813344" y="1641911"/>
                    <a:pt x="789908" y="1637115"/>
                  </a:cubicBezTo>
                  <a:lnTo>
                    <a:pt x="667906" y="1599244"/>
                  </a:lnTo>
                  <a:lnTo>
                    <a:pt x="620179" y="1705307"/>
                  </a:lnTo>
                  <a:lnTo>
                    <a:pt x="659271" y="1596563"/>
                  </a:lnTo>
                  <a:lnTo>
                    <a:pt x="654749" y="1595160"/>
                  </a:lnTo>
                  <a:cubicBezTo>
                    <a:pt x="611677" y="1576942"/>
                    <a:pt x="570746" y="1554652"/>
                    <a:pt x="532440" y="1528773"/>
                  </a:cubicBezTo>
                  <a:lnTo>
                    <a:pt x="438682" y="1451415"/>
                  </a:lnTo>
                  <a:lnTo>
                    <a:pt x="273104" y="1591770"/>
                  </a:lnTo>
                  <a:lnTo>
                    <a:pt x="413623" y="1425998"/>
                  </a:lnTo>
                  <a:lnTo>
                    <a:pt x="337953" y="1334285"/>
                  </a:lnTo>
                  <a:lnTo>
                    <a:pt x="274172" y="1216778"/>
                  </a:lnTo>
                  <a:lnTo>
                    <a:pt x="165136" y="1258138"/>
                  </a:lnTo>
                  <a:lnTo>
                    <a:pt x="270487" y="1208503"/>
                  </a:lnTo>
                  <a:lnTo>
                    <a:pt x="229610" y="1076817"/>
                  </a:lnTo>
                  <a:cubicBezTo>
                    <a:pt x="224814" y="1053381"/>
                    <a:pt x="221157" y="1029530"/>
                    <a:pt x="218699" y="1005324"/>
                  </a:cubicBezTo>
                  <a:lnTo>
                    <a:pt x="215917" y="950239"/>
                  </a:lnTo>
                  <a:lnTo>
                    <a:pt x="0" y="932437"/>
                  </a:lnTo>
                  <a:lnTo>
                    <a:pt x="215843" y="914642"/>
                  </a:lnTo>
                  <a:lnTo>
                    <a:pt x="218699" y="858084"/>
                  </a:lnTo>
                  <a:cubicBezTo>
                    <a:pt x="221157" y="833879"/>
                    <a:pt x="224814" y="810027"/>
                    <a:pt x="229610" y="786591"/>
                  </a:cubicBezTo>
                  <a:lnTo>
                    <a:pt x="266351" y="668230"/>
                  </a:lnTo>
                  <a:lnTo>
                    <a:pt x="159568" y="620179"/>
                  </a:lnTo>
                  <a:lnTo>
                    <a:pt x="269050" y="659536"/>
                  </a:lnTo>
                  <a:lnTo>
                    <a:pt x="271565" y="651432"/>
                  </a:lnTo>
                  <a:cubicBezTo>
                    <a:pt x="289783" y="608360"/>
                    <a:pt x="312073" y="567429"/>
                    <a:pt x="337953" y="529123"/>
                  </a:cubicBezTo>
                  <a:lnTo>
                    <a:pt x="413010" y="438153"/>
                  </a:lnTo>
                  <a:lnTo>
                    <a:pt x="273104" y="273104"/>
                  </a:lnTo>
                  <a:lnTo>
                    <a:pt x="437806" y="412716"/>
                  </a:lnTo>
                  <a:lnTo>
                    <a:pt x="532440" y="334636"/>
                  </a:lnTo>
                  <a:lnTo>
                    <a:pt x="647369" y="272254"/>
                  </a:lnTo>
                  <a:lnTo>
                    <a:pt x="606737" y="165136"/>
                  </a:lnTo>
                  <a:lnTo>
                    <a:pt x="655245" y="268094"/>
                  </a:lnTo>
                  <a:lnTo>
                    <a:pt x="789908" y="226293"/>
                  </a:lnTo>
                  <a:cubicBezTo>
                    <a:pt x="813344" y="221497"/>
                    <a:pt x="837196" y="217840"/>
                    <a:pt x="861401" y="215382"/>
                  </a:cubicBezTo>
                  <a:lnTo>
                    <a:pt x="914902" y="212680"/>
                  </a:ln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3" name="円: 塗りつぶしなし 1092">
              <a:extLst>
                <a:ext uri="{FF2B5EF4-FFF2-40B4-BE49-F238E27FC236}">
                  <a16:creationId xmlns:a16="http://schemas.microsoft.com/office/drawing/2014/main" id="{0CBDA5C2-907C-3BF2-1AEE-E36C707F8CA7}"/>
                </a:ext>
              </a:extLst>
            </p:cNvPr>
            <p:cNvSpPr/>
            <p:nvPr/>
          </p:nvSpPr>
          <p:spPr>
            <a:xfrm>
              <a:off x="712044" y="3776787"/>
              <a:ext cx="2577256" cy="2577256"/>
            </a:xfrm>
            <a:prstGeom prst="donut">
              <a:avLst>
                <a:gd name="adj" fmla="val 10710"/>
              </a:avLst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50000">
                  <a:schemeClr val="bg1"/>
                </a:gs>
              </a:gsLst>
              <a:path path="circle">
                <a:fillToRect l="50000" t="50000" r="50000" b="50000"/>
              </a:path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94" name="円: 塗りつぶしなし 1093">
              <a:extLst>
                <a:ext uri="{FF2B5EF4-FFF2-40B4-BE49-F238E27FC236}">
                  <a16:creationId xmlns:a16="http://schemas.microsoft.com/office/drawing/2014/main" id="{4B037824-38BE-E919-8403-449F53B77400}"/>
                </a:ext>
              </a:extLst>
            </p:cNvPr>
            <p:cNvSpPr/>
            <p:nvPr/>
          </p:nvSpPr>
          <p:spPr>
            <a:xfrm>
              <a:off x="712044" y="3776787"/>
              <a:ext cx="2577256" cy="2577256"/>
            </a:xfrm>
            <a:prstGeom prst="donut">
              <a:avLst>
                <a:gd name="adj" fmla="val 10710"/>
              </a:avLst>
            </a:prstGeom>
            <a:gradFill flip="none" rotWithShape="1">
              <a:gsLst>
                <a:gs pos="55000">
                  <a:schemeClr val="tx1">
                    <a:alpha val="50000"/>
                  </a:schemeClr>
                </a:gs>
                <a:gs pos="100000">
                  <a:schemeClr val="tx1">
                    <a:alpha val="20000"/>
                  </a:schemeClr>
                </a:gs>
                <a:gs pos="0">
                  <a:schemeClr val="bg1">
                    <a:alpha val="0"/>
                  </a:schemeClr>
                </a:gs>
                <a:gs pos="45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095" name="テキスト ボックス 1094">
              <a:extLst>
                <a:ext uri="{FF2B5EF4-FFF2-40B4-BE49-F238E27FC236}">
                  <a16:creationId xmlns:a16="http://schemas.microsoft.com/office/drawing/2014/main" id="{84CA0841-C9FC-70CC-78CD-85A5F1D657DC}"/>
                </a:ext>
              </a:extLst>
            </p:cNvPr>
            <p:cNvSpPr txBox="1"/>
            <p:nvPr/>
          </p:nvSpPr>
          <p:spPr>
            <a:xfrm>
              <a:off x="1892065" y="3823476"/>
              <a:ext cx="217214" cy="1930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北</a:t>
              </a:r>
            </a:p>
          </p:txBody>
        </p:sp>
        <p:sp>
          <p:nvSpPr>
            <p:cNvPr id="1096" name="テキスト ボックス 1095">
              <a:extLst>
                <a:ext uri="{FF2B5EF4-FFF2-40B4-BE49-F238E27FC236}">
                  <a16:creationId xmlns:a16="http://schemas.microsoft.com/office/drawing/2014/main" id="{4E1C0DD5-4D8E-B2E5-A68C-0D842F176106}"/>
                </a:ext>
              </a:extLst>
            </p:cNvPr>
            <p:cNvSpPr txBox="1"/>
            <p:nvPr/>
          </p:nvSpPr>
          <p:spPr>
            <a:xfrm>
              <a:off x="1892065" y="6119275"/>
              <a:ext cx="217214" cy="1930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南</a:t>
              </a:r>
            </a:p>
          </p:txBody>
        </p:sp>
        <p:sp>
          <p:nvSpPr>
            <p:cNvPr id="1097" name="テキスト ボックス 1096">
              <a:extLst>
                <a:ext uri="{FF2B5EF4-FFF2-40B4-BE49-F238E27FC236}">
                  <a16:creationId xmlns:a16="http://schemas.microsoft.com/office/drawing/2014/main" id="{0E473C09-070E-5B49-0BE7-0021EDBAEE7A}"/>
                </a:ext>
              </a:extLst>
            </p:cNvPr>
            <p:cNvSpPr txBox="1"/>
            <p:nvPr/>
          </p:nvSpPr>
          <p:spPr>
            <a:xfrm>
              <a:off x="750921" y="4968875"/>
              <a:ext cx="217214" cy="1930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西</a:t>
              </a:r>
            </a:p>
          </p:txBody>
        </p:sp>
        <p:sp>
          <p:nvSpPr>
            <p:cNvPr id="1098" name="テキスト ボックス 1097">
              <a:extLst>
                <a:ext uri="{FF2B5EF4-FFF2-40B4-BE49-F238E27FC236}">
                  <a16:creationId xmlns:a16="http://schemas.microsoft.com/office/drawing/2014/main" id="{08D83454-240F-28A1-1E8A-D967AE42F0FB}"/>
                </a:ext>
              </a:extLst>
            </p:cNvPr>
            <p:cNvSpPr txBox="1"/>
            <p:nvPr/>
          </p:nvSpPr>
          <p:spPr>
            <a:xfrm>
              <a:off x="3044541" y="4968875"/>
              <a:ext cx="217214" cy="1930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東</a:t>
              </a:r>
            </a:p>
          </p:txBody>
        </p:sp>
        <p:grpSp>
          <p:nvGrpSpPr>
            <p:cNvPr id="1099" name="グループ化 1098">
              <a:extLst>
                <a:ext uri="{FF2B5EF4-FFF2-40B4-BE49-F238E27FC236}">
                  <a16:creationId xmlns:a16="http://schemas.microsoft.com/office/drawing/2014/main" id="{66DDAA1C-0428-8B33-CC28-C15758F04756}"/>
                </a:ext>
              </a:extLst>
            </p:cNvPr>
            <p:cNvGrpSpPr/>
            <p:nvPr/>
          </p:nvGrpSpPr>
          <p:grpSpPr>
            <a:xfrm>
              <a:off x="1773808" y="4113337"/>
              <a:ext cx="453728" cy="1904156"/>
              <a:chOff x="1773808" y="1036762"/>
              <a:chExt cx="453728" cy="1904156"/>
            </a:xfrm>
          </p:grpSpPr>
          <p:sp>
            <p:nvSpPr>
              <p:cNvPr id="1104" name="フリーフォーム: 図形 1103">
                <a:extLst>
                  <a:ext uri="{FF2B5EF4-FFF2-40B4-BE49-F238E27FC236}">
                    <a16:creationId xmlns:a16="http://schemas.microsoft.com/office/drawing/2014/main" id="{419FFE11-E33F-0737-F596-B2BDDA505D84}"/>
                  </a:ext>
                </a:extLst>
              </p:cNvPr>
              <p:cNvSpPr/>
              <p:nvPr/>
            </p:nvSpPr>
            <p:spPr>
              <a:xfrm>
                <a:off x="1773808" y="1036762"/>
                <a:ext cx="453728" cy="1904156"/>
              </a:xfrm>
              <a:custGeom>
                <a:avLst/>
                <a:gdLst>
                  <a:gd name="connsiteX0" fmla="*/ 211505 w 453728"/>
                  <a:gd name="connsiteY0" fmla="*/ 0 h 1904156"/>
                  <a:gd name="connsiteX1" fmla="*/ 242223 w 453728"/>
                  <a:gd name="connsiteY1" fmla="*/ 0 h 1904156"/>
                  <a:gd name="connsiteX2" fmla="*/ 319407 w 453728"/>
                  <a:gd name="connsiteY2" fmla="*/ 745899 h 1904156"/>
                  <a:gd name="connsiteX3" fmla="*/ 387281 w 453728"/>
                  <a:gd name="connsiteY3" fmla="*/ 791661 h 1904156"/>
                  <a:gd name="connsiteX4" fmla="*/ 453728 w 453728"/>
                  <a:gd name="connsiteY4" fmla="*/ 952078 h 1904156"/>
                  <a:gd name="connsiteX5" fmla="*/ 387281 w 453728"/>
                  <a:gd name="connsiteY5" fmla="*/ 1112495 h 1904156"/>
                  <a:gd name="connsiteX6" fmla="*/ 319407 w 453728"/>
                  <a:gd name="connsiteY6" fmla="*/ 1158257 h 1904156"/>
                  <a:gd name="connsiteX7" fmla="*/ 242223 w 453728"/>
                  <a:gd name="connsiteY7" fmla="*/ 1904156 h 1904156"/>
                  <a:gd name="connsiteX8" fmla="*/ 211505 w 453728"/>
                  <a:gd name="connsiteY8" fmla="*/ 1904156 h 1904156"/>
                  <a:gd name="connsiteX9" fmla="*/ 134321 w 453728"/>
                  <a:gd name="connsiteY9" fmla="*/ 1158257 h 1904156"/>
                  <a:gd name="connsiteX10" fmla="*/ 66447 w 453728"/>
                  <a:gd name="connsiteY10" fmla="*/ 1112495 h 1904156"/>
                  <a:gd name="connsiteX11" fmla="*/ 0 w 453728"/>
                  <a:gd name="connsiteY11" fmla="*/ 952078 h 1904156"/>
                  <a:gd name="connsiteX12" fmla="*/ 66447 w 453728"/>
                  <a:gd name="connsiteY12" fmla="*/ 791661 h 1904156"/>
                  <a:gd name="connsiteX13" fmla="*/ 134321 w 453728"/>
                  <a:gd name="connsiteY13" fmla="*/ 745899 h 1904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53728" h="1904156">
                    <a:moveTo>
                      <a:pt x="211505" y="0"/>
                    </a:moveTo>
                    <a:lnTo>
                      <a:pt x="242223" y="0"/>
                    </a:lnTo>
                    <a:lnTo>
                      <a:pt x="319407" y="745899"/>
                    </a:lnTo>
                    <a:lnTo>
                      <a:pt x="387281" y="791661"/>
                    </a:lnTo>
                    <a:cubicBezTo>
                      <a:pt x="428336" y="832715"/>
                      <a:pt x="453728" y="889431"/>
                      <a:pt x="453728" y="952078"/>
                    </a:cubicBezTo>
                    <a:cubicBezTo>
                      <a:pt x="453728" y="1014725"/>
                      <a:pt x="428336" y="1071441"/>
                      <a:pt x="387281" y="1112495"/>
                    </a:cubicBezTo>
                    <a:lnTo>
                      <a:pt x="319407" y="1158257"/>
                    </a:lnTo>
                    <a:lnTo>
                      <a:pt x="242223" y="1904156"/>
                    </a:lnTo>
                    <a:lnTo>
                      <a:pt x="211505" y="1904156"/>
                    </a:lnTo>
                    <a:lnTo>
                      <a:pt x="134321" y="1158257"/>
                    </a:lnTo>
                    <a:lnTo>
                      <a:pt x="66447" y="1112495"/>
                    </a:lnTo>
                    <a:cubicBezTo>
                      <a:pt x="25392" y="1071441"/>
                      <a:pt x="0" y="1014725"/>
                      <a:pt x="0" y="952078"/>
                    </a:cubicBezTo>
                    <a:cubicBezTo>
                      <a:pt x="0" y="889431"/>
                      <a:pt x="25392" y="832715"/>
                      <a:pt x="66447" y="791661"/>
                    </a:cubicBezTo>
                    <a:lnTo>
                      <a:pt x="134321" y="74589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5" name="楕円 1104">
                <a:extLst>
                  <a:ext uri="{FF2B5EF4-FFF2-40B4-BE49-F238E27FC236}">
                    <a16:creationId xmlns:a16="http://schemas.microsoft.com/office/drawing/2014/main" id="{E05E5CDF-25B3-3B01-8986-99035A4BCE4B}"/>
                  </a:ext>
                </a:extLst>
              </p:cNvPr>
              <p:cNvSpPr/>
              <p:nvPr/>
            </p:nvSpPr>
            <p:spPr>
              <a:xfrm>
                <a:off x="1867744" y="1855912"/>
                <a:ext cx="265856" cy="26585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A518B236-16F1-F243-F701-E20BE873887A}"/>
                  </a:ext>
                </a:extLst>
              </p:cNvPr>
              <p:cNvSpPr/>
              <p:nvPr/>
            </p:nvSpPr>
            <p:spPr>
              <a:xfrm>
                <a:off x="1938952" y="1036762"/>
                <a:ext cx="123439" cy="448022"/>
              </a:xfrm>
              <a:custGeom>
                <a:avLst/>
                <a:gdLst>
                  <a:gd name="connsiteX0" fmla="*/ 46360 w 123439"/>
                  <a:gd name="connsiteY0" fmla="*/ 0 h 448022"/>
                  <a:gd name="connsiteX1" fmla="*/ 77078 w 123439"/>
                  <a:gd name="connsiteY1" fmla="*/ 0 h 448022"/>
                  <a:gd name="connsiteX2" fmla="*/ 123439 w 123439"/>
                  <a:gd name="connsiteY2" fmla="*/ 448022 h 448022"/>
                  <a:gd name="connsiteX3" fmla="*/ 0 w 123439"/>
                  <a:gd name="connsiteY3" fmla="*/ 448022 h 448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439" h="448022">
                    <a:moveTo>
                      <a:pt x="46360" y="0"/>
                    </a:moveTo>
                    <a:lnTo>
                      <a:pt x="77078" y="0"/>
                    </a:lnTo>
                    <a:lnTo>
                      <a:pt x="123439" y="448022"/>
                    </a:lnTo>
                    <a:lnTo>
                      <a:pt x="0" y="44802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00" name="テキスト ボックス 1099">
              <a:extLst>
                <a:ext uri="{FF2B5EF4-FFF2-40B4-BE49-F238E27FC236}">
                  <a16:creationId xmlns:a16="http://schemas.microsoft.com/office/drawing/2014/main" id="{A31193DB-B4FD-6970-E466-F94026900621}"/>
                </a:ext>
              </a:extLst>
            </p:cNvPr>
            <p:cNvSpPr txBox="1"/>
            <p:nvPr/>
          </p:nvSpPr>
          <p:spPr>
            <a:xfrm>
              <a:off x="1060483" y="4200525"/>
              <a:ext cx="217214" cy="1295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北西</a:t>
              </a:r>
            </a:p>
          </p:txBody>
        </p:sp>
        <p:sp>
          <p:nvSpPr>
            <p:cNvPr id="1101" name="テキスト ボックス 1100">
              <a:extLst>
                <a:ext uri="{FF2B5EF4-FFF2-40B4-BE49-F238E27FC236}">
                  <a16:creationId xmlns:a16="http://schemas.microsoft.com/office/drawing/2014/main" id="{1A8EC707-31CC-4196-05B9-5117538320C4}"/>
                </a:ext>
              </a:extLst>
            </p:cNvPr>
            <p:cNvSpPr txBox="1"/>
            <p:nvPr/>
          </p:nvSpPr>
          <p:spPr>
            <a:xfrm>
              <a:off x="2713071" y="4200525"/>
              <a:ext cx="217214" cy="1295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北東</a:t>
              </a:r>
            </a:p>
          </p:txBody>
        </p:sp>
        <p:sp>
          <p:nvSpPr>
            <p:cNvPr id="1102" name="テキスト ボックス 1101">
              <a:extLst>
                <a:ext uri="{FF2B5EF4-FFF2-40B4-BE49-F238E27FC236}">
                  <a16:creationId xmlns:a16="http://schemas.microsoft.com/office/drawing/2014/main" id="{C609FC54-CE17-214A-F594-0044D3927828}"/>
                </a:ext>
              </a:extLst>
            </p:cNvPr>
            <p:cNvSpPr txBox="1"/>
            <p:nvPr/>
          </p:nvSpPr>
          <p:spPr>
            <a:xfrm>
              <a:off x="1060483" y="5800725"/>
              <a:ext cx="217214" cy="1295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南西</a:t>
              </a:r>
            </a:p>
          </p:txBody>
        </p:sp>
        <p:sp>
          <p:nvSpPr>
            <p:cNvPr id="1103" name="テキスト ボックス 1102">
              <a:extLst>
                <a:ext uri="{FF2B5EF4-FFF2-40B4-BE49-F238E27FC236}">
                  <a16:creationId xmlns:a16="http://schemas.microsoft.com/office/drawing/2014/main" id="{31886668-4540-93A3-D8CA-615B5607C503}"/>
                </a:ext>
              </a:extLst>
            </p:cNvPr>
            <p:cNvSpPr txBox="1"/>
            <p:nvPr/>
          </p:nvSpPr>
          <p:spPr>
            <a:xfrm>
              <a:off x="2713071" y="5800725"/>
              <a:ext cx="217214" cy="1295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南東</a:t>
              </a:r>
            </a:p>
          </p:txBody>
        </p:sp>
      </p:grpSp>
      <p:grpSp>
        <p:nvGrpSpPr>
          <p:cNvPr id="1107" name="グループ化 1106">
            <a:extLst>
              <a:ext uri="{FF2B5EF4-FFF2-40B4-BE49-F238E27FC236}">
                <a16:creationId xmlns:a16="http://schemas.microsoft.com/office/drawing/2014/main" id="{F8585DC4-DB5F-39F6-DF5F-9B2CB80054EF}"/>
              </a:ext>
            </a:extLst>
          </p:cNvPr>
          <p:cNvGrpSpPr/>
          <p:nvPr/>
        </p:nvGrpSpPr>
        <p:grpSpPr>
          <a:xfrm>
            <a:off x="718575" y="883092"/>
            <a:ext cx="2577256" cy="2577256"/>
            <a:chOff x="712044" y="700212"/>
            <a:chExt cx="2577256" cy="2577256"/>
          </a:xfrm>
        </p:grpSpPr>
        <p:sp>
          <p:nvSpPr>
            <p:cNvPr id="1108" name="楕円 1107">
              <a:extLst>
                <a:ext uri="{FF2B5EF4-FFF2-40B4-BE49-F238E27FC236}">
                  <a16:creationId xmlns:a16="http://schemas.microsoft.com/office/drawing/2014/main" id="{54730ADA-E942-6FCE-D76C-EB83774BAE84}"/>
                </a:ext>
              </a:extLst>
            </p:cNvPr>
            <p:cNvSpPr/>
            <p:nvPr/>
          </p:nvSpPr>
          <p:spPr>
            <a:xfrm>
              <a:off x="784052" y="772220"/>
              <a:ext cx="2433240" cy="24332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9" name="フリーフォーム: 図形 1108">
              <a:extLst>
                <a:ext uri="{FF2B5EF4-FFF2-40B4-BE49-F238E27FC236}">
                  <a16:creationId xmlns:a16="http://schemas.microsoft.com/office/drawing/2014/main" id="{B7CE2B8A-D9AE-5EDE-74DA-01BC39C97D3E}"/>
                </a:ext>
              </a:extLst>
            </p:cNvPr>
            <p:cNvSpPr/>
            <p:nvPr/>
          </p:nvSpPr>
          <p:spPr>
            <a:xfrm>
              <a:off x="1108196" y="1107883"/>
              <a:ext cx="1779784" cy="1779784"/>
            </a:xfrm>
            <a:custGeom>
              <a:avLst/>
              <a:gdLst>
                <a:gd name="connsiteX0" fmla="*/ 872966 w 1864874"/>
                <a:gd name="connsiteY0" fmla="*/ 1143539 h 1864874"/>
                <a:gd name="connsiteX1" fmla="*/ 677713 w 1864874"/>
                <a:gd name="connsiteY1" fmla="*/ 1577449 h 1864874"/>
                <a:gd name="connsiteX2" fmla="*/ 794711 w 1864874"/>
                <a:gd name="connsiteY2" fmla="*/ 1613767 h 1864874"/>
                <a:gd name="connsiteX3" fmla="*/ 912715 w 1864874"/>
                <a:gd name="connsiteY3" fmla="*/ 1625662 h 1864874"/>
                <a:gd name="connsiteX4" fmla="*/ 992531 w 1864874"/>
                <a:gd name="connsiteY4" fmla="*/ 1135986 h 1864874"/>
                <a:gd name="connsiteX5" fmla="*/ 952116 w 1864874"/>
                <a:gd name="connsiteY5" fmla="*/ 1626188 h 1864874"/>
                <a:gd name="connsiteX6" fmla="*/ 1075331 w 1864874"/>
                <a:gd name="connsiteY6" fmla="*/ 1613767 h 1864874"/>
                <a:gd name="connsiteX7" fmla="*/ 1199476 w 1864874"/>
                <a:gd name="connsiteY7" fmla="*/ 1575230 h 1864874"/>
                <a:gd name="connsiteX8" fmla="*/ 1039656 w 1864874"/>
                <a:gd name="connsiteY8" fmla="*/ 1123762 h 1864874"/>
                <a:gd name="connsiteX9" fmla="*/ 1209435 w 1864874"/>
                <a:gd name="connsiteY9" fmla="*/ 1571345 h 1864874"/>
                <a:gd name="connsiteX10" fmla="*/ 1324277 w 1864874"/>
                <a:gd name="connsiteY10" fmla="*/ 1509010 h 1864874"/>
                <a:gd name="connsiteX11" fmla="*/ 1410354 w 1864874"/>
                <a:gd name="connsiteY11" fmla="*/ 1437990 h 1864874"/>
                <a:gd name="connsiteX12" fmla="*/ 830998 w 1864874"/>
                <a:gd name="connsiteY12" fmla="*/ 1118863 h 1864874"/>
                <a:gd name="connsiteX13" fmla="*/ 457069 w 1864874"/>
                <a:gd name="connsiteY13" fmla="*/ 1435829 h 1864874"/>
                <a:gd name="connsiteX14" fmla="*/ 545765 w 1864874"/>
                <a:gd name="connsiteY14" fmla="*/ 1509010 h 1864874"/>
                <a:gd name="connsiteX15" fmla="*/ 664026 w 1864874"/>
                <a:gd name="connsiteY15" fmla="*/ 1573200 h 1864874"/>
                <a:gd name="connsiteX16" fmla="*/ 667304 w 1864874"/>
                <a:gd name="connsiteY16" fmla="*/ 1574217 h 1864874"/>
                <a:gd name="connsiteX17" fmla="*/ 741111 w 1864874"/>
                <a:gd name="connsiteY17" fmla="*/ 1039656 h 1864874"/>
                <a:gd name="connsiteX18" fmla="*/ 296558 w 1864874"/>
                <a:gd name="connsiteY18" fmla="*/ 1208286 h 1864874"/>
                <a:gd name="connsiteX19" fmla="*/ 357715 w 1864874"/>
                <a:gd name="connsiteY19" fmla="*/ 1320960 h 1864874"/>
                <a:gd name="connsiteX20" fmla="*/ 429209 w 1864874"/>
                <a:gd name="connsiteY20" fmla="*/ 1407611 h 1864874"/>
                <a:gd name="connsiteX21" fmla="*/ 1118865 w 1864874"/>
                <a:gd name="connsiteY21" fmla="*/ 1033878 h 1864874"/>
                <a:gd name="connsiteX22" fmla="*/ 1438284 w 1864874"/>
                <a:gd name="connsiteY22" fmla="*/ 1410701 h 1864874"/>
                <a:gd name="connsiteX23" fmla="*/ 1512327 w 1864874"/>
                <a:gd name="connsiteY23" fmla="*/ 1320960 h 1864874"/>
                <a:gd name="connsiteX24" fmla="*/ 1576517 w 1864874"/>
                <a:gd name="connsiteY24" fmla="*/ 1202700 h 1864874"/>
                <a:gd name="connsiteX25" fmla="*/ 1577718 w 1864874"/>
                <a:gd name="connsiteY25" fmla="*/ 1198831 h 1864874"/>
                <a:gd name="connsiteX26" fmla="*/ 240890 w 1864874"/>
                <a:gd name="connsiteY26" fmla="*/ 952297 h 1864874"/>
                <a:gd name="connsiteX27" fmla="*/ 252959 w 1864874"/>
                <a:gd name="connsiteY27" fmla="*/ 1072014 h 1864874"/>
                <a:gd name="connsiteX28" fmla="*/ 292158 w 1864874"/>
                <a:gd name="connsiteY28" fmla="*/ 1198293 h 1864874"/>
                <a:gd name="connsiteX29" fmla="*/ 728889 w 1864874"/>
                <a:gd name="connsiteY29" fmla="*/ 992531 h 1864874"/>
                <a:gd name="connsiteX30" fmla="*/ 1629195 w 1864874"/>
                <a:gd name="connsiteY30" fmla="*/ 951868 h 1864874"/>
                <a:gd name="connsiteX31" fmla="*/ 1143536 w 1864874"/>
                <a:gd name="connsiteY31" fmla="*/ 991908 h 1864874"/>
                <a:gd name="connsiteX32" fmla="*/ 1580863 w 1864874"/>
                <a:gd name="connsiteY32" fmla="*/ 1188700 h 1864874"/>
                <a:gd name="connsiteX33" fmla="*/ 1617084 w 1864874"/>
                <a:gd name="connsiteY33" fmla="*/ 1072014 h 1864874"/>
                <a:gd name="connsiteX34" fmla="*/ 288146 w 1864874"/>
                <a:gd name="connsiteY34" fmla="*/ 678037 h 1864874"/>
                <a:gd name="connsiteX35" fmla="*/ 252959 w 1864874"/>
                <a:gd name="connsiteY35" fmla="*/ 791394 h 1864874"/>
                <a:gd name="connsiteX36" fmla="*/ 240741 w 1864874"/>
                <a:gd name="connsiteY36" fmla="*/ 912589 h 1864874"/>
                <a:gd name="connsiteX37" fmla="*/ 721336 w 1864874"/>
                <a:gd name="connsiteY37" fmla="*/ 872966 h 1864874"/>
                <a:gd name="connsiteX38" fmla="*/ 1577623 w 1864874"/>
                <a:gd name="connsiteY38" fmla="*/ 664271 h 1864874"/>
                <a:gd name="connsiteX39" fmla="*/ 1135988 w 1864874"/>
                <a:gd name="connsiteY39" fmla="*/ 872343 h 1864874"/>
                <a:gd name="connsiteX40" fmla="*/ 1629344 w 1864874"/>
                <a:gd name="connsiteY40" fmla="*/ 913018 h 1864874"/>
                <a:gd name="connsiteX41" fmla="*/ 1617084 w 1864874"/>
                <a:gd name="connsiteY41" fmla="*/ 791394 h 1864874"/>
                <a:gd name="connsiteX42" fmla="*/ 428596 w 1864874"/>
                <a:gd name="connsiteY42" fmla="*/ 456540 h 1864874"/>
                <a:gd name="connsiteX43" fmla="*/ 357715 w 1864874"/>
                <a:gd name="connsiteY43" fmla="*/ 542448 h 1864874"/>
                <a:gd name="connsiteX44" fmla="*/ 293525 w 1864874"/>
                <a:gd name="connsiteY44" fmla="*/ 660709 h 1864874"/>
                <a:gd name="connsiteX45" fmla="*/ 291396 w 1864874"/>
                <a:gd name="connsiteY45" fmla="*/ 667569 h 1864874"/>
                <a:gd name="connsiteX46" fmla="*/ 746011 w 1864874"/>
                <a:gd name="connsiteY46" fmla="*/ 830998 h 1864874"/>
                <a:gd name="connsiteX47" fmla="*/ 1438897 w 1864874"/>
                <a:gd name="connsiteY47" fmla="*/ 453450 h 1864874"/>
                <a:gd name="connsiteX48" fmla="*/ 1123761 w 1864874"/>
                <a:gd name="connsiteY48" fmla="*/ 825220 h 1864874"/>
                <a:gd name="connsiteX49" fmla="*/ 1573263 w 1864874"/>
                <a:gd name="connsiteY49" fmla="*/ 654713 h 1864874"/>
                <a:gd name="connsiteX50" fmla="*/ 1512327 w 1864874"/>
                <a:gd name="connsiteY50" fmla="*/ 542448 h 1864874"/>
                <a:gd name="connsiteX51" fmla="*/ 655861 w 1864874"/>
                <a:gd name="connsiteY51" fmla="*/ 294640 h 1864874"/>
                <a:gd name="connsiteX52" fmla="*/ 545765 w 1864874"/>
                <a:gd name="connsiteY52" fmla="*/ 354398 h 1864874"/>
                <a:gd name="connsiteX53" fmla="*/ 456193 w 1864874"/>
                <a:gd name="connsiteY53" fmla="*/ 428302 h 1864874"/>
                <a:gd name="connsiteX54" fmla="*/ 825219 w 1864874"/>
                <a:gd name="connsiteY54" fmla="*/ 741113 h 1864874"/>
                <a:gd name="connsiteX55" fmla="*/ 1198566 w 1864874"/>
                <a:gd name="connsiteY55" fmla="*/ 287896 h 1864874"/>
                <a:gd name="connsiteX56" fmla="*/ 1033878 w 1864874"/>
                <a:gd name="connsiteY56" fmla="*/ 746009 h 1864874"/>
                <a:gd name="connsiteX57" fmla="*/ 1411230 w 1864874"/>
                <a:gd name="connsiteY57" fmla="*/ 426141 h 1864874"/>
                <a:gd name="connsiteX58" fmla="*/ 1324277 w 1864874"/>
                <a:gd name="connsiteY58" fmla="*/ 354398 h 1864874"/>
                <a:gd name="connsiteX59" fmla="*/ 1206017 w 1864874"/>
                <a:gd name="connsiteY59" fmla="*/ 290208 h 1864874"/>
                <a:gd name="connsiteX60" fmla="*/ 912837 w 1864874"/>
                <a:gd name="connsiteY60" fmla="*/ 237733 h 1864874"/>
                <a:gd name="connsiteX61" fmla="*/ 794711 w 1864874"/>
                <a:gd name="connsiteY61" fmla="*/ 249642 h 1864874"/>
                <a:gd name="connsiteX62" fmla="*/ 665455 w 1864874"/>
                <a:gd name="connsiteY62" fmla="*/ 289765 h 1864874"/>
                <a:gd name="connsiteX63" fmla="*/ 872343 w 1864874"/>
                <a:gd name="connsiteY63" fmla="*/ 728887 h 1864874"/>
                <a:gd name="connsiteX64" fmla="*/ 951994 w 1864874"/>
                <a:gd name="connsiteY64" fmla="*/ 237208 h 1864874"/>
                <a:gd name="connsiteX65" fmla="*/ 991908 w 1864874"/>
                <a:gd name="connsiteY65" fmla="*/ 721339 h 1864874"/>
                <a:gd name="connsiteX66" fmla="*/ 1188376 w 1864874"/>
                <a:gd name="connsiteY66" fmla="*/ 284732 h 1864874"/>
                <a:gd name="connsiteX67" fmla="*/ 1075331 w 1864874"/>
                <a:gd name="connsiteY67" fmla="*/ 249642 h 1864874"/>
                <a:gd name="connsiteX68" fmla="*/ 932437 w 1864874"/>
                <a:gd name="connsiteY68" fmla="*/ 0 h 1864874"/>
                <a:gd name="connsiteX69" fmla="*/ 949950 w 1864874"/>
                <a:gd name="connsiteY69" fmla="*/ 212418 h 1864874"/>
                <a:gd name="connsiteX70" fmla="*/ 1008641 w 1864874"/>
                <a:gd name="connsiteY70" fmla="*/ 215382 h 1864874"/>
                <a:gd name="connsiteX71" fmla="*/ 1080134 w 1864874"/>
                <a:gd name="connsiteY71" fmla="*/ 226293 h 1864874"/>
                <a:gd name="connsiteX72" fmla="*/ 1198183 w 1864874"/>
                <a:gd name="connsiteY72" fmla="*/ 262937 h 1864874"/>
                <a:gd name="connsiteX73" fmla="*/ 1244698 w 1864874"/>
                <a:gd name="connsiteY73" fmla="*/ 159568 h 1864874"/>
                <a:gd name="connsiteX74" fmla="*/ 1206599 w 1864874"/>
                <a:gd name="connsiteY74" fmla="*/ 265550 h 1864874"/>
                <a:gd name="connsiteX75" fmla="*/ 1215293 w 1864874"/>
                <a:gd name="connsiteY75" fmla="*/ 268248 h 1864874"/>
                <a:gd name="connsiteX76" fmla="*/ 1337602 w 1864874"/>
                <a:gd name="connsiteY76" fmla="*/ 334636 h 1864874"/>
                <a:gd name="connsiteX77" fmla="*/ 1429617 w 1864874"/>
                <a:gd name="connsiteY77" fmla="*/ 410555 h 1864874"/>
                <a:gd name="connsiteX78" fmla="*/ 1591770 w 1864874"/>
                <a:gd name="connsiteY78" fmla="*/ 273104 h 1864874"/>
                <a:gd name="connsiteX79" fmla="*/ 1454483 w 1864874"/>
                <a:gd name="connsiteY79" fmla="*/ 435063 h 1864874"/>
                <a:gd name="connsiteX80" fmla="*/ 1532090 w 1864874"/>
                <a:gd name="connsiteY80" fmla="*/ 529123 h 1864874"/>
                <a:gd name="connsiteX81" fmla="*/ 1595649 w 1864874"/>
                <a:gd name="connsiteY81" fmla="*/ 646222 h 1864874"/>
                <a:gd name="connsiteX82" fmla="*/ 1699740 w 1864874"/>
                <a:gd name="connsiteY82" fmla="*/ 606737 h 1864874"/>
                <a:gd name="connsiteX83" fmla="*/ 1599293 w 1864874"/>
                <a:gd name="connsiteY83" fmla="*/ 654062 h 1864874"/>
                <a:gd name="connsiteX84" fmla="*/ 1640432 w 1864874"/>
                <a:gd name="connsiteY84" fmla="*/ 786591 h 1864874"/>
                <a:gd name="connsiteX85" fmla="*/ 1651344 w 1864874"/>
                <a:gd name="connsiteY85" fmla="*/ 858084 h 1864874"/>
                <a:gd name="connsiteX86" fmla="*/ 1654221 w 1864874"/>
                <a:gd name="connsiteY86" fmla="*/ 915069 h 1864874"/>
                <a:gd name="connsiteX87" fmla="*/ 1864874 w 1864874"/>
                <a:gd name="connsiteY87" fmla="*/ 932437 h 1864874"/>
                <a:gd name="connsiteX88" fmla="*/ 1654147 w 1864874"/>
                <a:gd name="connsiteY88" fmla="*/ 949811 h 1864874"/>
                <a:gd name="connsiteX89" fmla="*/ 1651344 w 1864874"/>
                <a:gd name="connsiteY89" fmla="*/ 1005324 h 1864874"/>
                <a:gd name="connsiteX90" fmla="*/ 1640432 w 1864874"/>
                <a:gd name="connsiteY90" fmla="*/ 1076817 h 1864874"/>
                <a:gd name="connsiteX91" fmla="*/ 1602658 w 1864874"/>
                <a:gd name="connsiteY91" fmla="*/ 1198507 h 1864874"/>
                <a:gd name="connsiteX92" fmla="*/ 1705307 w 1864874"/>
                <a:gd name="connsiteY92" fmla="*/ 1244698 h 1864874"/>
                <a:gd name="connsiteX93" fmla="*/ 1600064 w 1864874"/>
                <a:gd name="connsiteY93" fmla="*/ 1206864 h 1864874"/>
                <a:gd name="connsiteX94" fmla="*/ 1598477 w 1864874"/>
                <a:gd name="connsiteY94" fmla="*/ 1211976 h 1864874"/>
                <a:gd name="connsiteX95" fmla="*/ 1532090 w 1864874"/>
                <a:gd name="connsiteY95" fmla="*/ 1334285 h 1864874"/>
                <a:gd name="connsiteX96" fmla="*/ 1453870 w 1864874"/>
                <a:gd name="connsiteY96" fmla="*/ 1429088 h 1864874"/>
                <a:gd name="connsiteX97" fmla="*/ 1591770 w 1864874"/>
                <a:gd name="connsiteY97" fmla="*/ 1591770 h 1864874"/>
                <a:gd name="connsiteX98" fmla="*/ 1428741 w 1864874"/>
                <a:gd name="connsiteY98" fmla="*/ 1453576 h 1864874"/>
                <a:gd name="connsiteX99" fmla="*/ 1337602 w 1864874"/>
                <a:gd name="connsiteY99" fmla="*/ 1528773 h 1864874"/>
                <a:gd name="connsiteX100" fmla="*/ 1217926 w 1864874"/>
                <a:gd name="connsiteY100" fmla="*/ 1593731 h 1864874"/>
                <a:gd name="connsiteX101" fmla="*/ 1258138 w 1864874"/>
                <a:gd name="connsiteY101" fmla="*/ 1699740 h 1864874"/>
                <a:gd name="connsiteX102" fmla="*/ 1209686 w 1864874"/>
                <a:gd name="connsiteY102" fmla="*/ 1596900 h 1864874"/>
                <a:gd name="connsiteX103" fmla="*/ 1080134 w 1864874"/>
                <a:gd name="connsiteY103" fmla="*/ 1637115 h 1864874"/>
                <a:gd name="connsiteX104" fmla="*/ 1008641 w 1864874"/>
                <a:gd name="connsiteY104" fmla="*/ 1648027 h 1864874"/>
                <a:gd name="connsiteX105" fmla="*/ 950071 w 1864874"/>
                <a:gd name="connsiteY105" fmla="*/ 1650984 h 1864874"/>
                <a:gd name="connsiteX106" fmla="*/ 932437 w 1864874"/>
                <a:gd name="connsiteY106" fmla="*/ 1864874 h 1864874"/>
                <a:gd name="connsiteX107" fmla="*/ 914781 w 1864874"/>
                <a:gd name="connsiteY107" fmla="*/ 1650722 h 1864874"/>
                <a:gd name="connsiteX108" fmla="*/ 861401 w 1864874"/>
                <a:gd name="connsiteY108" fmla="*/ 1648027 h 1864874"/>
                <a:gd name="connsiteX109" fmla="*/ 789908 w 1864874"/>
                <a:gd name="connsiteY109" fmla="*/ 1637115 h 1864874"/>
                <a:gd name="connsiteX110" fmla="*/ 667906 w 1864874"/>
                <a:gd name="connsiteY110" fmla="*/ 1599244 h 1864874"/>
                <a:gd name="connsiteX111" fmla="*/ 620179 w 1864874"/>
                <a:gd name="connsiteY111" fmla="*/ 1705307 h 1864874"/>
                <a:gd name="connsiteX112" fmla="*/ 659271 w 1864874"/>
                <a:gd name="connsiteY112" fmla="*/ 1596563 h 1864874"/>
                <a:gd name="connsiteX113" fmla="*/ 654749 w 1864874"/>
                <a:gd name="connsiteY113" fmla="*/ 1595160 h 1864874"/>
                <a:gd name="connsiteX114" fmla="*/ 532440 w 1864874"/>
                <a:gd name="connsiteY114" fmla="*/ 1528773 h 1864874"/>
                <a:gd name="connsiteX115" fmla="*/ 438682 w 1864874"/>
                <a:gd name="connsiteY115" fmla="*/ 1451415 h 1864874"/>
                <a:gd name="connsiteX116" fmla="*/ 273104 w 1864874"/>
                <a:gd name="connsiteY116" fmla="*/ 1591770 h 1864874"/>
                <a:gd name="connsiteX117" fmla="*/ 413623 w 1864874"/>
                <a:gd name="connsiteY117" fmla="*/ 1425998 h 1864874"/>
                <a:gd name="connsiteX118" fmla="*/ 337953 w 1864874"/>
                <a:gd name="connsiteY118" fmla="*/ 1334285 h 1864874"/>
                <a:gd name="connsiteX119" fmla="*/ 274172 w 1864874"/>
                <a:gd name="connsiteY119" fmla="*/ 1216778 h 1864874"/>
                <a:gd name="connsiteX120" fmla="*/ 165136 w 1864874"/>
                <a:gd name="connsiteY120" fmla="*/ 1258138 h 1864874"/>
                <a:gd name="connsiteX121" fmla="*/ 270487 w 1864874"/>
                <a:gd name="connsiteY121" fmla="*/ 1208503 h 1864874"/>
                <a:gd name="connsiteX122" fmla="*/ 229610 w 1864874"/>
                <a:gd name="connsiteY122" fmla="*/ 1076817 h 1864874"/>
                <a:gd name="connsiteX123" fmla="*/ 218699 w 1864874"/>
                <a:gd name="connsiteY123" fmla="*/ 1005324 h 1864874"/>
                <a:gd name="connsiteX124" fmla="*/ 215917 w 1864874"/>
                <a:gd name="connsiteY124" fmla="*/ 950239 h 1864874"/>
                <a:gd name="connsiteX125" fmla="*/ 0 w 1864874"/>
                <a:gd name="connsiteY125" fmla="*/ 932437 h 1864874"/>
                <a:gd name="connsiteX126" fmla="*/ 215843 w 1864874"/>
                <a:gd name="connsiteY126" fmla="*/ 914642 h 1864874"/>
                <a:gd name="connsiteX127" fmla="*/ 218699 w 1864874"/>
                <a:gd name="connsiteY127" fmla="*/ 858084 h 1864874"/>
                <a:gd name="connsiteX128" fmla="*/ 229610 w 1864874"/>
                <a:gd name="connsiteY128" fmla="*/ 786591 h 1864874"/>
                <a:gd name="connsiteX129" fmla="*/ 266351 w 1864874"/>
                <a:gd name="connsiteY129" fmla="*/ 668230 h 1864874"/>
                <a:gd name="connsiteX130" fmla="*/ 159568 w 1864874"/>
                <a:gd name="connsiteY130" fmla="*/ 620179 h 1864874"/>
                <a:gd name="connsiteX131" fmla="*/ 269050 w 1864874"/>
                <a:gd name="connsiteY131" fmla="*/ 659536 h 1864874"/>
                <a:gd name="connsiteX132" fmla="*/ 271565 w 1864874"/>
                <a:gd name="connsiteY132" fmla="*/ 651432 h 1864874"/>
                <a:gd name="connsiteX133" fmla="*/ 337953 w 1864874"/>
                <a:gd name="connsiteY133" fmla="*/ 529123 h 1864874"/>
                <a:gd name="connsiteX134" fmla="*/ 413010 w 1864874"/>
                <a:gd name="connsiteY134" fmla="*/ 438153 h 1864874"/>
                <a:gd name="connsiteX135" fmla="*/ 273104 w 1864874"/>
                <a:gd name="connsiteY135" fmla="*/ 273104 h 1864874"/>
                <a:gd name="connsiteX136" fmla="*/ 437806 w 1864874"/>
                <a:gd name="connsiteY136" fmla="*/ 412716 h 1864874"/>
                <a:gd name="connsiteX137" fmla="*/ 532440 w 1864874"/>
                <a:gd name="connsiteY137" fmla="*/ 334636 h 1864874"/>
                <a:gd name="connsiteX138" fmla="*/ 647369 w 1864874"/>
                <a:gd name="connsiteY138" fmla="*/ 272254 h 1864874"/>
                <a:gd name="connsiteX139" fmla="*/ 606737 w 1864874"/>
                <a:gd name="connsiteY139" fmla="*/ 165136 h 1864874"/>
                <a:gd name="connsiteX140" fmla="*/ 655245 w 1864874"/>
                <a:gd name="connsiteY140" fmla="*/ 268094 h 1864874"/>
                <a:gd name="connsiteX141" fmla="*/ 789908 w 1864874"/>
                <a:gd name="connsiteY141" fmla="*/ 226293 h 1864874"/>
                <a:gd name="connsiteX142" fmla="*/ 861401 w 1864874"/>
                <a:gd name="connsiteY142" fmla="*/ 215382 h 1864874"/>
                <a:gd name="connsiteX143" fmla="*/ 914902 w 1864874"/>
                <a:gd name="connsiteY143" fmla="*/ 212680 h 1864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</a:cxnLst>
              <a:rect l="l" t="t" r="r" b="b"/>
              <a:pathLst>
                <a:path w="1864874" h="1864874">
                  <a:moveTo>
                    <a:pt x="872966" y="1143539"/>
                  </a:moveTo>
                  <a:lnTo>
                    <a:pt x="677713" y="1577449"/>
                  </a:lnTo>
                  <a:lnTo>
                    <a:pt x="794711" y="1613767"/>
                  </a:lnTo>
                  <a:lnTo>
                    <a:pt x="912715" y="1625662"/>
                  </a:lnTo>
                  <a:close/>
                  <a:moveTo>
                    <a:pt x="992531" y="1135986"/>
                  </a:moveTo>
                  <a:lnTo>
                    <a:pt x="952116" y="1626188"/>
                  </a:lnTo>
                  <a:lnTo>
                    <a:pt x="1075331" y="1613767"/>
                  </a:lnTo>
                  <a:lnTo>
                    <a:pt x="1199476" y="1575230"/>
                  </a:lnTo>
                  <a:close/>
                  <a:moveTo>
                    <a:pt x="1039656" y="1123762"/>
                  </a:moveTo>
                  <a:lnTo>
                    <a:pt x="1209435" y="1571345"/>
                  </a:lnTo>
                  <a:lnTo>
                    <a:pt x="1324277" y="1509010"/>
                  </a:lnTo>
                  <a:lnTo>
                    <a:pt x="1410354" y="1437990"/>
                  </a:lnTo>
                  <a:close/>
                  <a:moveTo>
                    <a:pt x="830998" y="1118863"/>
                  </a:moveTo>
                  <a:lnTo>
                    <a:pt x="457069" y="1435829"/>
                  </a:lnTo>
                  <a:lnTo>
                    <a:pt x="545765" y="1509010"/>
                  </a:lnTo>
                  <a:cubicBezTo>
                    <a:pt x="582803" y="1534033"/>
                    <a:pt x="622379" y="1555585"/>
                    <a:pt x="664026" y="1573200"/>
                  </a:cubicBezTo>
                  <a:lnTo>
                    <a:pt x="667304" y="1574217"/>
                  </a:lnTo>
                  <a:close/>
                  <a:moveTo>
                    <a:pt x="741111" y="1039656"/>
                  </a:moveTo>
                  <a:lnTo>
                    <a:pt x="296558" y="1208286"/>
                  </a:lnTo>
                  <a:lnTo>
                    <a:pt x="357715" y="1320960"/>
                  </a:lnTo>
                  <a:lnTo>
                    <a:pt x="429209" y="1407611"/>
                  </a:lnTo>
                  <a:close/>
                  <a:moveTo>
                    <a:pt x="1118865" y="1033878"/>
                  </a:moveTo>
                  <a:lnTo>
                    <a:pt x="1438284" y="1410701"/>
                  </a:lnTo>
                  <a:lnTo>
                    <a:pt x="1512327" y="1320960"/>
                  </a:lnTo>
                  <a:cubicBezTo>
                    <a:pt x="1537350" y="1283922"/>
                    <a:pt x="1558902" y="1244346"/>
                    <a:pt x="1576517" y="1202700"/>
                  </a:cubicBezTo>
                  <a:lnTo>
                    <a:pt x="1577718" y="1198831"/>
                  </a:lnTo>
                  <a:close/>
                  <a:moveTo>
                    <a:pt x="240890" y="952297"/>
                  </a:moveTo>
                  <a:lnTo>
                    <a:pt x="252959" y="1072014"/>
                  </a:lnTo>
                  <a:lnTo>
                    <a:pt x="292158" y="1198293"/>
                  </a:lnTo>
                  <a:lnTo>
                    <a:pt x="728889" y="992531"/>
                  </a:lnTo>
                  <a:close/>
                  <a:moveTo>
                    <a:pt x="1629195" y="951868"/>
                  </a:moveTo>
                  <a:lnTo>
                    <a:pt x="1143536" y="991908"/>
                  </a:lnTo>
                  <a:lnTo>
                    <a:pt x="1580863" y="1188700"/>
                  </a:lnTo>
                  <a:lnTo>
                    <a:pt x="1617084" y="1072014"/>
                  </a:lnTo>
                  <a:close/>
                  <a:moveTo>
                    <a:pt x="288146" y="678037"/>
                  </a:moveTo>
                  <a:lnTo>
                    <a:pt x="252959" y="791394"/>
                  </a:lnTo>
                  <a:lnTo>
                    <a:pt x="240741" y="912589"/>
                  </a:lnTo>
                  <a:lnTo>
                    <a:pt x="721336" y="872966"/>
                  </a:lnTo>
                  <a:close/>
                  <a:moveTo>
                    <a:pt x="1577623" y="664271"/>
                  </a:moveTo>
                  <a:lnTo>
                    <a:pt x="1135988" y="872343"/>
                  </a:lnTo>
                  <a:lnTo>
                    <a:pt x="1629344" y="913018"/>
                  </a:lnTo>
                  <a:lnTo>
                    <a:pt x="1617084" y="791394"/>
                  </a:lnTo>
                  <a:close/>
                  <a:moveTo>
                    <a:pt x="428596" y="456540"/>
                  </a:moveTo>
                  <a:lnTo>
                    <a:pt x="357715" y="542448"/>
                  </a:lnTo>
                  <a:cubicBezTo>
                    <a:pt x="332693" y="579486"/>
                    <a:pt x="311140" y="619062"/>
                    <a:pt x="293525" y="660709"/>
                  </a:cubicBezTo>
                  <a:lnTo>
                    <a:pt x="291396" y="667569"/>
                  </a:lnTo>
                  <a:lnTo>
                    <a:pt x="746011" y="830998"/>
                  </a:lnTo>
                  <a:close/>
                  <a:moveTo>
                    <a:pt x="1438897" y="453450"/>
                  </a:moveTo>
                  <a:lnTo>
                    <a:pt x="1123761" y="825220"/>
                  </a:lnTo>
                  <a:lnTo>
                    <a:pt x="1573263" y="654713"/>
                  </a:lnTo>
                  <a:lnTo>
                    <a:pt x="1512327" y="542448"/>
                  </a:lnTo>
                  <a:close/>
                  <a:moveTo>
                    <a:pt x="655861" y="294640"/>
                  </a:moveTo>
                  <a:lnTo>
                    <a:pt x="545765" y="354398"/>
                  </a:lnTo>
                  <a:lnTo>
                    <a:pt x="456193" y="428302"/>
                  </a:lnTo>
                  <a:lnTo>
                    <a:pt x="825219" y="741113"/>
                  </a:lnTo>
                  <a:close/>
                  <a:moveTo>
                    <a:pt x="1198566" y="287896"/>
                  </a:moveTo>
                  <a:lnTo>
                    <a:pt x="1033878" y="746009"/>
                  </a:lnTo>
                  <a:lnTo>
                    <a:pt x="1411230" y="426141"/>
                  </a:lnTo>
                  <a:lnTo>
                    <a:pt x="1324277" y="354398"/>
                  </a:lnTo>
                  <a:cubicBezTo>
                    <a:pt x="1287239" y="329376"/>
                    <a:pt x="1247663" y="307823"/>
                    <a:pt x="1206017" y="290208"/>
                  </a:cubicBezTo>
                  <a:close/>
                  <a:moveTo>
                    <a:pt x="912837" y="237733"/>
                  </a:moveTo>
                  <a:lnTo>
                    <a:pt x="794711" y="249642"/>
                  </a:lnTo>
                  <a:lnTo>
                    <a:pt x="665455" y="289765"/>
                  </a:lnTo>
                  <a:lnTo>
                    <a:pt x="872343" y="728887"/>
                  </a:lnTo>
                  <a:close/>
                  <a:moveTo>
                    <a:pt x="951994" y="237208"/>
                  </a:moveTo>
                  <a:lnTo>
                    <a:pt x="991908" y="721339"/>
                  </a:lnTo>
                  <a:lnTo>
                    <a:pt x="1188376" y="284732"/>
                  </a:lnTo>
                  <a:lnTo>
                    <a:pt x="1075331" y="249642"/>
                  </a:lnTo>
                  <a:close/>
                  <a:moveTo>
                    <a:pt x="932437" y="0"/>
                  </a:moveTo>
                  <a:lnTo>
                    <a:pt x="949950" y="212418"/>
                  </a:lnTo>
                  <a:lnTo>
                    <a:pt x="1008641" y="215382"/>
                  </a:lnTo>
                  <a:cubicBezTo>
                    <a:pt x="1032847" y="217840"/>
                    <a:pt x="1056698" y="221497"/>
                    <a:pt x="1080134" y="226293"/>
                  </a:cubicBezTo>
                  <a:lnTo>
                    <a:pt x="1198183" y="262937"/>
                  </a:lnTo>
                  <a:lnTo>
                    <a:pt x="1244698" y="159568"/>
                  </a:lnTo>
                  <a:lnTo>
                    <a:pt x="1206599" y="265550"/>
                  </a:lnTo>
                  <a:lnTo>
                    <a:pt x="1215293" y="268248"/>
                  </a:lnTo>
                  <a:cubicBezTo>
                    <a:pt x="1258365" y="286466"/>
                    <a:pt x="1299296" y="308756"/>
                    <a:pt x="1337602" y="334636"/>
                  </a:cubicBezTo>
                  <a:lnTo>
                    <a:pt x="1429617" y="410555"/>
                  </a:lnTo>
                  <a:lnTo>
                    <a:pt x="1591770" y="273104"/>
                  </a:lnTo>
                  <a:lnTo>
                    <a:pt x="1454483" y="435063"/>
                  </a:lnTo>
                  <a:lnTo>
                    <a:pt x="1532090" y="529123"/>
                  </a:lnTo>
                  <a:lnTo>
                    <a:pt x="1595649" y="646222"/>
                  </a:lnTo>
                  <a:lnTo>
                    <a:pt x="1699740" y="606737"/>
                  </a:lnTo>
                  <a:lnTo>
                    <a:pt x="1599293" y="654062"/>
                  </a:lnTo>
                  <a:lnTo>
                    <a:pt x="1640432" y="786591"/>
                  </a:lnTo>
                  <a:cubicBezTo>
                    <a:pt x="1645228" y="810027"/>
                    <a:pt x="1648885" y="833879"/>
                    <a:pt x="1651344" y="858084"/>
                  </a:cubicBezTo>
                  <a:lnTo>
                    <a:pt x="1654221" y="915069"/>
                  </a:lnTo>
                  <a:lnTo>
                    <a:pt x="1864874" y="932437"/>
                  </a:lnTo>
                  <a:lnTo>
                    <a:pt x="1654147" y="949811"/>
                  </a:lnTo>
                  <a:lnTo>
                    <a:pt x="1651344" y="1005324"/>
                  </a:lnTo>
                  <a:cubicBezTo>
                    <a:pt x="1648885" y="1029530"/>
                    <a:pt x="1645228" y="1053381"/>
                    <a:pt x="1640432" y="1076817"/>
                  </a:cubicBezTo>
                  <a:lnTo>
                    <a:pt x="1602658" y="1198507"/>
                  </a:lnTo>
                  <a:lnTo>
                    <a:pt x="1705307" y="1244698"/>
                  </a:lnTo>
                  <a:lnTo>
                    <a:pt x="1600064" y="1206864"/>
                  </a:lnTo>
                  <a:lnTo>
                    <a:pt x="1598477" y="1211976"/>
                  </a:lnTo>
                  <a:cubicBezTo>
                    <a:pt x="1580259" y="1255048"/>
                    <a:pt x="1557969" y="1295979"/>
                    <a:pt x="1532090" y="1334285"/>
                  </a:cubicBezTo>
                  <a:lnTo>
                    <a:pt x="1453870" y="1429088"/>
                  </a:lnTo>
                  <a:lnTo>
                    <a:pt x="1591770" y="1591770"/>
                  </a:lnTo>
                  <a:lnTo>
                    <a:pt x="1428741" y="1453576"/>
                  </a:lnTo>
                  <a:lnTo>
                    <a:pt x="1337602" y="1528773"/>
                  </a:lnTo>
                  <a:lnTo>
                    <a:pt x="1217926" y="1593731"/>
                  </a:lnTo>
                  <a:lnTo>
                    <a:pt x="1258138" y="1699740"/>
                  </a:lnTo>
                  <a:lnTo>
                    <a:pt x="1209686" y="1596900"/>
                  </a:lnTo>
                  <a:lnTo>
                    <a:pt x="1080134" y="1637115"/>
                  </a:lnTo>
                  <a:cubicBezTo>
                    <a:pt x="1056698" y="1641911"/>
                    <a:pt x="1032847" y="1645568"/>
                    <a:pt x="1008641" y="1648027"/>
                  </a:cubicBezTo>
                  <a:lnTo>
                    <a:pt x="950071" y="1650984"/>
                  </a:lnTo>
                  <a:lnTo>
                    <a:pt x="932437" y="1864874"/>
                  </a:lnTo>
                  <a:lnTo>
                    <a:pt x="914781" y="1650722"/>
                  </a:lnTo>
                  <a:lnTo>
                    <a:pt x="861401" y="1648027"/>
                  </a:lnTo>
                  <a:cubicBezTo>
                    <a:pt x="837196" y="1645568"/>
                    <a:pt x="813344" y="1641911"/>
                    <a:pt x="789908" y="1637115"/>
                  </a:cubicBezTo>
                  <a:lnTo>
                    <a:pt x="667906" y="1599244"/>
                  </a:lnTo>
                  <a:lnTo>
                    <a:pt x="620179" y="1705307"/>
                  </a:lnTo>
                  <a:lnTo>
                    <a:pt x="659271" y="1596563"/>
                  </a:lnTo>
                  <a:lnTo>
                    <a:pt x="654749" y="1595160"/>
                  </a:lnTo>
                  <a:cubicBezTo>
                    <a:pt x="611677" y="1576942"/>
                    <a:pt x="570746" y="1554652"/>
                    <a:pt x="532440" y="1528773"/>
                  </a:cubicBezTo>
                  <a:lnTo>
                    <a:pt x="438682" y="1451415"/>
                  </a:lnTo>
                  <a:lnTo>
                    <a:pt x="273104" y="1591770"/>
                  </a:lnTo>
                  <a:lnTo>
                    <a:pt x="413623" y="1425998"/>
                  </a:lnTo>
                  <a:lnTo>
                    <a:pt x="337953" y="1334285"/>
                  </a:lnTo>
                  <a:lnTo>
                    <a:pt x="274172" y="1216778"/>
                  </a:lnTo>
                  <a:lnTo>
                    <a:pt x="165136" y="1258138"/>
                  </a:lnTo>
                  <a:lnTo>
                    <a:pt x="270487" y="1208503"/>
                  </a:lnTo>
                  <a:lnTo>
                    <a:pt x="229610" y="1076817"/>
                  </a:lnTo>
                  <a:cubicBezTo>
                    <a:pt x="224814" y="1053381"/>
                    <a:pt x="221157" y="1029530"/>
                    <a:pt x="218699" y="1005324"/>
                  </a:cubicBezTo>
                  <a:lnTo>
                    <a:pt x="215917" y="950239"/>
                  </a:lnTo>
                  <a:lnTo>
                    <a:pt x="0" y="932437"/>
                  </a:lnTo>
                  <a:lnTo>
                    <a:pt x="215843" y="914642"/>
                  </a:lnTo>
                  <a:lnTo>
                    <a:pt x="218699" y="858084"/>
                  </a:lnTo>
                  <a:cubicBezTo>
                    <a:pt x="221157" y="833879"/>
                    <a:pt x="224814" y="810027"/>
                    <a:pt x="229610" y="786591"/>
                  </a:cubicBezTo>
                  <a:lnTo>
                    <a:pt x="266351" y="668230"/>
                  </a:lnTo>
                  <a:lnTo>
                    <a:pt x="159568" y="620179"/>
                  </a:lnTo>
                  <a:lnTo>
                    <a:pt x="269050" y="659536"/>
                  </a:lnTo>
                  <a:lnTo>
                    <a:pt x="271565" y="651432"/>
                  </a:lnTo>
                  <a:cubicBezTo>
                    <a:pt x="289783" y="608360"/>
                    <a:pt x="312073" y="567429"/>
                    <a:pt x="337953" y="529123"/>
                  </a:cubicBezTo>
                  <a:lnTo>
                    <a:pt x="413010" y="438153"/>
                  </a:lnTo>
                  <a:lnTo>
                    <a:pt x="273104" y="273104"/>
                  </a:lnTo>
                  <a:lnTo>
                    <a:pt x="437806" y="412716"/>
                  </a:lnTo>
                  <a:lnTo>
                    <a:pt x="532440" y="334636"/>
                  </a:lnTo>
                  <a:lnTo>
                    <a:pt x="647369" y="272254"/>
                  </a:lnTo>
                  <a:lnTo>
                    <a:pt x="606737" y="165136"/>
                  </a:lnTo>
                  <a:lnTo>
                    <a:pt x="655245" y="268094"/>
                  </a:lnTo>
                  <a:lnTo>
                    <a:pt x="789908" y="226293"/>
                  </a:lnTo>
                  <a:cubicBezTo>
                    <a:pt x="813344" y="221497"/>
                    <a:pt x="837196" y="217840"/>
                    <a:pt x="861401" y="215382"/>
                  </a:cubicBezTo>
                  <a:lnTo>
                    <a:pt x="914902" y="2126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0" name="円: 塗りつぶしなし 1109">
              <a:extLst>
                <a:ext uri="{FF2B5EF4-FFF2-40B4-BE49-F238E27FC236}">
                  <a16:creationId xmlns:a16="http://schemas.microsoft.com/office/drawing/2014/main" id="{6F9F50A7-6368-3502-64BD-03F1BA9C09C4}"/>
                </a:ext>
              </a:extLst>
            </p:cNvPr>
            <p:cNvSpPr/>
            <p:nvPr/>
          </p:nvSpPr>
          <p:spPr>
            <a:xfrm>
              <a:off x="712044" y="700212"/>
              <a:ext cx="2577256" cy="2577256"/>
            </a:xfrm>
            <a:prstGeom prst="donut">
              <a:avLst>
                <a:gd name="adj" fmla="val 3240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111" name="テキスト ボックス 1110">
              <a:extLst>
                <a:ext uri="{FF2B5EF4-FFF2-40B4-BE49-F238E27FC236}">
                  <a16:creationId xmlns:a16="http://schemas.microsoft.com/office/drawing/2014/main" id="{4E57F9F4-DC89-1731-69BF-D49E94FD3B9F}"/>
                </a:ext>
              </a:extLst>
            </p:cNvPr>
            <p:cNvSpPr txBox="1"/>
            <p:nvPr/>
          </p:nvSpPr>
          <p:spPr>
            <a:xfrm>
              <a:off x="1850118" y="863442"/>
              <a:ext cx="302634" cy="269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北</a:t>
              </a:r>
            </a:p>
          </p:txBody>
        </p:sp>
        <p:sp>
          <p:nvSpPr>
            <p:cNvPr id="1112" name="テキスト ボックス 1111">
              <a:extLst>
                <a:ext uri="{FF2B5EF4-FFF2-40B4-BE49-F238E27FC236}">
                  <a16:creationId xmlns:a16="http://schemas.microsoft.com/office/drawing/2014/main" id="{C508A381-C7B5-7149-F8D0-A96F2DC1706B}"/>
                </a:ext>
              </a:extLst>
            </p:cNvPr>
            <p:cNvSpPr txBox="1"/>
            <p:nvPr/>
          </p:nvSpPr>
          <p:spPr>
            <a:xfrm>
              <a:off x="1850118" y="2850232"/>
              <a:ext cx="302634" cy="269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南</a:t>
              </a:r>
            </a:p>
          </p:txBody>
        </p:sp>
        <p:sp>
          <p:nvSpPr>
            <p:cNvPr id="1113" name="テキスト ボックス 1112">
              <a:extLst>
                <a:ext uri="{FF2B5EF4-FFF2-40B4-BE49-F238E27FC236}">
                  <a16:creationId xmlns:a16="http://schemas.microsoft.com/office/drawing/2014/main" id="{FA3D93BA-5BBF-1A84-D008-AC732962B9F1}"/>
                </a:ext>
              </a:extLst>
            </p:cNvPr>
            <p:cNvSpPr txBox="1"/>
            <p:nvPr/>
          </p:nvSpPr>
          <p:spPr>
            <a:xfrm>
              <a:off x="862568" y="1854673"/>
              <a:ext cx="302634" cy="269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西</a:t>
              </a:r>
            </a:p>
          </p:txBody>
        </p:sp>
        <p:sp>
          <p:nvSpPr>
            <p:cNvPr id="1114" name="テキスト ボックス 1113">
              <a:extLst>
                <a:ext uri="{FF2B5EF4-FFF2-40B4-BE49-F238E27FC236}">
                  <a16:creationId xmlns:a16="http://schemas.microsoft.com/office/drawing/2014/main" id="{3A407F2C-3F84-C69A-9AC7-D02D715D424B}"/>
                </a:ext>
              </a:extLst>
            </p:cNvPr>
            <p:cNvSpPr txBox="1"/>
            <p:nvPr/>
          </p:nvSpPr>
          <p:spPr>
            <a:xfrm>
              <a:off x="2847474" y="1854673"/>
              <a:ext cx="302634" cy="269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東</a:t>
              </a:r>
            </a:p>
          </p:txBody>
        </p:sp>
        <p:sp>
          <p:nvSpPr>
            <p:cNvPr id="1115" name="フリーフォーム: 図形 1114">
              <a:extLst>
                <a:ext uri="{FF2B5EF4-FFF2-40B4-BE49-F238E27FC236}">
                  <a16:creationId xmlns:a16="http://schemas.microsoft.com/office/drawing/2014/main" id="{95DF73BA-9857-75A6-9471-D0DD374B3C5A}"/>
                </a:ext>
              </a:extLst>
            </p:cNvPr>
            <p:cNvSpPr/>
            <p:nvPr/>
          </p:nvSpPr>
          <p:spPr>
            <a:xfrm>
              <a:off x="1670053" y="1224468"/>
              <a:ext cx="661238" cy="1528744"/>
            </a:xfrm>
            <a:custGeom>
              <a:avLst/>
              <a:gdLst>
                <a:gd name="connsiteX0" fmla="*/ 222579 w 444711"/>
                <a:gd name="connsiteY0" fmla="*/ 0 h 1200744"/>
                <a:gd name="connsiteX1" fmla="*/ 230326 w 444711"/>
                <a:gd name="connsiteY1" fmla="*/ 83003 h 1200744"/>
                <a:gd name="connsiteX2" fmla="*/ 411820 w 444711"/>
                <a:gd name="connsiteY2" fmla="*/ 577302 h 1200744"/>
                <a:gd name="connsiteX3" fmla="*/ 444711 w 444711"/>
                <a:gd name="connsiteY3" fmla="*/ 602513 h 1200744"/>
                <a:gd name="connsiteX4" fmla="*/ 426387 w 444711"/>
                <a:gd name="connsiteY4" fmla="*/ 614736 h 1200744"/>
                <a:gd name="connsiteX5" fmla="*/ 222421 w 444711"/>
                <a:gd name="connsiteY5" fmla="*/ 1199127 h 1200744"/>
                <a:gd name="connsiteX6" fmla="*/ 222355 w 444711"/>
                <a:gd name="connsiteY6" fmla="*/ 1200744 h 1200744"/>
                <a:gd name="connsiteX7" fmla="*/ 222289 w 444711"/>
                <a:gd name="connsiteY7" fmla="*/ 1199127 h 1200744"/>
                <a:gd name="connsiteX8" fmla="*/ 18324 w 444711"/>
                <a:gd name="connsiteY8" fmla="*/ 614736 h 1200744"/>
                <a:gd name="connsiteX9" fmla="*/ 0 w 444711"/>
                <a:gd name="connsiteY9" fmla="*/ 602513 h 1200744"/>
                <a:gd name="connsiteX10" fmla="*/ 32891 w 444711"/>
                <a:gd name="connsiteY10" fmla="*/ 577302 h 1200744"/>
                <a:gd name="connsiteX11" fmla="*/ 222289 w 444711"/>
                <a:gd name="connsiteY11" fmla="*/ 7093 h 1200744"/>
                <a:gd name="connsiteX12" fmla="*/ 222579 w 444711"/>
                <a:gd name="connsiteY12" fmla="*/ 0 h 1200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44711" h="1200744">
                  <a:moveTo>
                    <a:pt x="222579" y="0"/>
                  </a:moveTo>
                  <a:lnTo>
                    <a:pt x="230326" y="83003"/>
                  </a:lnTo>
                  <a:cubicBezTo>
                    <a:pt x="258443" y="306226"/>
                    <a:pt x="325471" y="487118"/>
                    <a:pt x="411820" y="577302"/>
                  </a:cubicBezTo>
                  <a:lnTo>
                    <a:pt x="444711" y="602513"/>
                  </a:lnTo>
                  <a:lnTo>
                    <a:pt x="426387" y="614736"/>
                  </a:lnTo>
                  <a:cubicBezTo>
                    <a:pt x="323213" y="708018"/>
                    <a:pt x="244854" y="928421"/>
                    <a:pt x="222421" y="1199127"/>
                  </a:cubicBezTo>
                  <a:lnTo>
                    <a:pt x="222355" y="1200744"/>
                  </a:lnTo>
                  <a:lnTo>
                    <a:pt x="222289" y="1199127"/>
                  </a:lnTo>
                  <a:cubicBezTo>
                    <a:pt x="199856" y="928421"/>
                    <a:pt x="121498" y="708018"/>
                    <a:pt x="18324" y="614736"/>
                  </a:cubicBezTo>
                  <a:lnTo>
                    <a:pt x="0" y="602513"/>
                  </a:lnTo>
                  <a:lnTo>
                    <a:pt x="32891" y="577302"/>
                  </a:lnTo>
                  <a:cubicBezTo>
                    <a:pt x="128834" y="477097"/>
                    <a:pt x="200924" y="264908"/>
                    <a:pt x="222289" y="7093"/>
                  </a:cubicBezTo>
                  <a:lnTo>
                    <a:pt x="222579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16" name="楕円 1115">
              <a:extLst>
                <a:ext uri="{FF2B5EF4-FFF2-40B4-BE49-F238E27FC236}">
                  <a16:creationId xmlns:a16="http://schemas.microsoft.com/office/drawing/2014/main" id="{46AA63DC-D3CD-D914-DB68-FF191705D41E}"/>
                </a:ext>
              </a:extLst>
            </p:cNvPr>
            <p:cNvSpPr/>
            <p:nvPr/>
          </p:nvSpPr>
          <p:spPr>
            <a:xfrm>
              <a:off x="1938776" y="1929528"/>
              <a:ext cx="118624" cy="11862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7" name="フリーフォーム: 図形 1116">
              <a:extLst>
                <a:ext uri="{FF2B5EF4-FFF2-40B4-BE49-F238E27FC236}">
                  <a16:creationId xmlns:a16="http://schemas.microsoft.com/office/drawing/2014/main" id="{6005D0B5-F305-12E0-0C14-F3C990C04114}"/>
                </a:ext>
              </a:extLst>
            </p:cNvPr>
            <p:cNvSpPr/>
            <p:nvPr/>
          </p:nvSpPr>
          <p:spPr>
            <a:xfrm>
              <a:off x="1845124" y="1224468"/>
              <a:ext cx="313967" cy="566608"/>
            </a:xfrm>
            <a:custGeom>
              <a:avLst/>
              <a:gdLst>
                <a:gd name="connsiteX0" fmla="*/ 155870 w 313967"/>
                <a:gd name="connsiteY0" fmla="*/ 0 h 566608"/>
                <a:gd name="connsiteX1" fmla="*/ 167389 w 313967"/>
                <a:gd name="connsiteY1" fmla="*/ 105676 h 566608"/>
                <a:gd name="connsiteX2" fmla="*/ 269851 w 313967"/>
                <a:gd name="connsiteY2" fmla="*/ 483856 h 566608"/>
                <a:gd name="connsiteX3" fmla="*/ 313967 w 313967"/>
                <a:gd name="connsiteY3" fmla="*/ 566608 h 566608"/>
                <a:gd name="connsiteX4" fmla="*/ 0 w 313967"/>
                <a:gd name="connsiteY4" fmla="*/ 566608 h 566608"/>
                <a:gd name="connsiteX5" fmla="*/ 17244 w 313967"/>
                <a:gd name="connsiteY5" fmla="*/ 535782 h 566608"/>
                <a:gd name="connsiteX6" fmla="*/ 155439 w 313967"/>
                <a:gd name="connsiteY6" fmla="*/ 9031 h 566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3967" h="566608">
                  <a:moveTo>
                    <a:pt x="155870" y="0"/>
                  </a:moveTo>
                  <a:lnTo>
                    <a:pt x="167389" y="105676"/>
                  </a:lnTo>
                  <a:cubicBezTo>
                    <a:pt x="188293" y="247776"/>
                    <a:pt x="223661" y="376402"/>
                    <a:pt x="269851" y="483856"/>
                  </a:cubicBezTo>
                  <a:lnTo>
                    <a:pt x="313967" y="566608"/>
                  </a:lnTo>
                  <a:lnTo>
                    <a:pt x="0" y="566608"/>
                  </a:lnTo>
                  <a:lnTo>
                    <a:pt x="17244" y="535782"/>
                  </a:lnTo>
                  <a:cubicBezTo>
                    <a:pt x="86268" y="396640"/>
                    <a:pt x="135584" y="214181"/>
                    <a:pt x="155439" y="9031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118" name="グループ化 1117">
            <a:extLst>
              <a:ext uri="{FF2B5EF4-FFF2-40B4-BE49-F238E27FC236}">
                <a16:creationId xmlns:a16="http://schemas.microsoft.com/office/drawing/2014/main" id="{CFF417F3-5143-555C-48BC-C0F7671D82C8}"/>
              </a:ext>
            </a:extLst>
          </p:cNvPr>
          <p:cNvGrpSpPr/>
          <p:nvPr/>
        </p:nvGrpSpPr>
        <p:grpSpPr>
          <a:xfrm>
            <a:off x="3685930" y="909127"/>
            <a:ext cx="2570906" cy="2570906"/>
            <a:chOff x="3801319" y="703387"/>
            <a:chExt cx="2570906" cy="2570906"/>
          </a:xfrm>
        </p:grpSpPr>
        <p:sp>
          <p:nvSpPr>
            <p:cNvPr id="1119" name="楕円 1118">
              <a:extLst>
                <a:ext uri="{FF2B5EF4-FFF2-40B4-BE49-F238E27FC236}">
                  <a16:creationId xmlns:a16="http://schemas.microsoft.com/office/drawing/2014/main" id="{7A3B0682-D08D-8CA9-3915-532AE3769CA0}"/>
                </a:ext>
              </a:extLst>
            </p:cNvPr>
            <p:cNvSpPr/>
            <p:nvPr/>
          </p:nvSpPr>
          <p:spPr>
            <a:xfrm>
              <a:off x="3801319" y="703387"/>
              <a:ext cx="2570906" cy="25709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20" name="グループ化 1119">
              <a:extLst>
                <a:ext uri="{FF2B5EF4-FFF2-40B4-BE49-F238E27FC236}">
                  <a16:creationId xmlns:a16="http://schemas.microsoft.com/office/drawing/2014/main" id="{11606D67-30CC-9D01-F576-B0B49117AC33}"/>
                </a:ext>
              </a:extLst>
            </p:cNvPr>
            <p:cNvGrpSpPr/>
            <p:nvPr/>
          </p:nvGrpSpPr>
          <p:grpSpPr>
            <a:xfrm>
              <a:off x="3981450" y="906399"/>
              <a:ext cx="2221976" cy="2169884"/>
              <a:chOff x="3823830" y="752475"/>
              <a:chExt cx="2537216" cy="2477732"/>
            </a:xfrm>
          </p:grpSpPr>
          <p:sp>
            <p:nvSpPr>
              <p:cNvPr id="1151" name="テキスト ボックス 1150">
                <a:extLst>
                  <a:ext uri="{FF2B5EF4-FFF2-40B4-BE49-F238E27FC236}">
                    <a16:creationId xmlns:a16="http://schemas.microsoft.com/office/drawing/2014/main" id="{44B147E7-8A43-B4CD-287F-ED9097868EFA}"/>
                  </a:ext>
                </a:extLst>
              </p:cNvPr>
              <p:cNvSpPr txBox="1"/>
              <p:nvPr/>
            </p:nvSpPr>
            <p:spPr>
              <a:xfrm>
                <a:off x="4811380" y="752475"/>
                <a:ext cx="552310" cy="49094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</a:t>
                </a:r>
              </a:p>
            </p:txBody>
          </p:sp>
          <p:sp>
            <p:nvSpPr>
              <p:cNvPr id="1152" name="テキスト ボックス 1151">
                <a:extLst>
                  <a:ext uri="{FF2B5EF4-FFF2-40B4-BE49-F238E27FC236}">
                    <a16:creationId xmlns:a16="http://schemas.microsoft.com/office/drawing/2014/main" id="{C5DCB08B-FD9A-7FB4-9133-82AD7FDDF5C4}"/>
                  </a:ext>
                </a:extLst>
              </p:cNvPr>
              <p:cNvSpPr txBox="1"/>
              <p:nvPr/>
            </p:nvSpPr>
            <p:spPr>
              <a:xfrm>
                <a:off x="4811380" y="2739265"/>
                <a:ext cx="552310" cy="49094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</a:t>
                </a:r>
              </a:p>
            </p:txBody>
          </p:sp>
          <p:sp>
            <p:nvSpPr>
              <p:cNvPr id="1153" name="テキスト ボックス 1152">
                <a:extLst>
                  <a:ext uri="{FF2B5EF4-FFF2-40B4-BE49-F238E27FC236}">
                    <a16:creationId xmlns:a16="http://schemas.microsoft.com/office/drawing/2014/main" id="{41462DE9-2509-7E1F-8B74-F89D12F06127}"/>
                  </a:ext>
                </a:extLst>
              </p:cNvPr>
              <p:cNvSpPr txBox="1"/>
              <p:nvPr/>
            </p:nvSpPr>
            <p:spPr>
              <a:xfrm>
                <a:off x="3823830" y="1743706"/>
                <a:ext cx="552310" cy="49094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</a:t>
                </a:r>
              </a:p>
            </p:txBody>
          </p:sp>
          <p:sp>
            <p:nvSpPr>
              <p:cNvPr id="1154" name="テキスト ボックス 1153">
                <a:extLst>
                  <a:ext uri="{FF2B5EF4-FFF2-40B4-BE49-F238E27FC236}">
                    <a16:creationId xmlns:a16="http://schemas.microsoft.com/office/drawing/2014/main" id="{32DD6895-9384-7AE5-608A-58EBD169C09A}"/>
                  </a:ext>
                </a:extLst>
              </p:cNvPr>
              <p:cNvSpPr txBox="1"/>
              <p:nvPr/>
            </p:nvSpPr>
            <p:spPr>
              <a:xfrm>
                <a:off x="5808736" y="1743706"/>
                <a:ext cx="552310" cy="49094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</a:t>
                </a:r>
              </a:p>
            </p:txBody>
          </p:sp>
        </p:grpSp>
        <p:sp>
          <p:nvSpPr>
            <p:cNvPr id="1121" name="フリーフォーム: 図形 1120">
              <a:extLst>
                <a:ext uri="{FF2B5EF4-FFF2-40B4-BE49-F238E27FC236}">
                  <a16:creationId xmlns:a16="http://schemas.microsoft.com/office/drawing/2014/main" id="{F39F29AC-F368-01F5-B325-6152CB7C4EE2}"/>
                </a:ext>
              </a:extLst>
            </p:cNvPr>
            <p:cNvSpPr/>
            <p:nvPr/>
          </p:nvSpPr>
          <p:spPr>
            <a:xfrm>
              <a:off x="4900773" y="1183990"/>
              <a:ext cx="371998" cy="1609700"/>
            </a:xfrm>
            <a:custGeom>
              <a:avLst/>
              <a:gdLst>
                <a:gd name="connsiteX0" fmla="*/ 233350 w 466700"/>
                <a:gd name="connsiteY0" fmla="*/ 0 h 2019490"/>
                <a:gd name="connsiteX1" fmla="*/ 376320 w 466700"/>
                <a:gd name="connsiteY1" fmla="*/ 142970 h 2019490"/>
                <a:gd name="connsiteX2" fmla="*/ 334445 w 466700"/>
                <a:gd name="connsiteY2" fmla="*/ 244065 h 2019490"/>
                <a:gd name="connsiteX3" fmla="*/ 292404 w 466700"/>
                <a:gd name="connsiteY3" fmla="*/ 272410 h 2019490"/>
                <a:gd name="connsiteX4" fmla="*/ 292404 w 466700"/>
                <a:gd name="connsiteY4" fmla="*/ 788317 h 2019490"/>
                <a:gd name="connsiteX5" fmla="*/ 324181 w 466700"/>
                <a:gd name="connsiteY5" fmla="*/ 794733 h 2019490"/>
                <a:gd name="connsiteX6" fmla="*/ 466700 w 466700"/>
                <a:gd name="connsiteY6" fmla="*/ 1009745 h 2019490"/>
                <a:gd name="connsiteX7" fmla="*/ 324181 w 466700"/>
                <a:gd name="connsiteY7" fmla="*/ 1224757 h 2019490"/>
                <a:gd name="connsiteX8" fmla="*/ 292404 w 466700"/>
                <a:gd name="connsiteY8" fmla="*/ 1231173 h 2019490"/>
                <a:gd name="connsiteX9" fmla="*/ 292404 w 466700"/>
                <a:gd name="connsiteY9" fmla="*/ 1747080 h 2019490"/>
                <a:gd name="connsiteX10" fmla="*/ 334445 w 466700"/>
                <a:gd name="connsiteY10" fmla="*/ 1775425 h 2019490"/>
                <a:gd name="connsiteX11" fmla="*/ 376320 w 466700"/>
                <a:gd name="connsiteY11" fmla="*/ 1876520 h 2019490"/>
                <a:gd name="connsiteX12" fmla="*/ 233350 w 466700"/>
                <a:gd name="connsiteY12" fmla="*/ 2019490 h 2019490"/>
                <a:gd name="connsiteX13" fmla="*/ 90380 w 466700"/>
                <a:gd name="connsiteY13" fmla="*/ 1876520 h 2019490"/>
                <a:gd name="connsiteX14" fmla="*/ 132255 w 466700"/>
                <a:gd name="connsiteY14" fmla="*/ 1775425 h 2019490"/>
                <a:gd name="connsiteX15" fmla="*/ 174296 w 466700"/>
                <a:gd name="connsiteY15" fmla="*/ 1747080 h 2019490"/>
                <a:gd name="connsiteX16" fmla="*/ 174296 w 466700"/>
                <a:gd name="connsiteY16" fmla="*/ 1231173 h 2019490"/>
                <a:gd name="connsiteX17" fmla="*/ 142520 w 466700"/>
                <a:gd name="connsiteY17" fmla="*/ 1224757 h 2019490"/>
                <a:gd name="connsiteX18" fmla="*/ 0 w 466700"/>
                <a:gd name="connsiteY18" fmla="*/ 1009745 h 2019490"/>
                <a:gd name="connsiteX19" fmla="*/ 142520 w 466700"/>
                <a:gd name="connsiteY19" fmla="*/ 794733 h 2019490"/>
                <a:gd name="connsiteX20" fmla="*/ 174296 w 466700"/>
                <a:gd name="connsiteY20" fmla="*/ 788317 h 2019490"/>
                <a:gd name="connsiteX21" fmla="*/ 174296 w 466700"/>
                <a:gd name="connsiteY21" fmla="*/ 272410 h 2019490"/>
                <a:gd name="connsiteX22" fmla="*/ 132255 w 466700"/>
                <a:gd name="connsiteY22" fmla="*/ 244065 h 2019490"/>
                <a:gd name="connsiteX23" fmla="*/ 90380 w 466700"/>
                <a:gd name="connsiteY23" fmla="*/ 142970 h 2019490"/>
                <a:gd name="connsiteX24" fmla="*/ 233350 w 466700"/>
                <a:gd name="connsiteY24" fmla="*/ 0 h 2019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66700" h="2019490">
                  <a:moveTo>
                    <a:pt x="233350" y="0"/>
                  </a:moveTo>
                  <a:cubicBezTo>
                    <a:pt x="312310" y="0"/>
                    <a:pt x="376320" y="64010"/>
                    <a:pt x="376320" y="142970"/>
                  </a:cubicBezTo>
                  <a:cubicBezTo>
                    <a:pt x="376320" y="182450"/>
                    <a:pt x="360318" y="218193"/>
                    <a:pt x="334445" y="244065"/>
                  </a:cubicBezTo>
                  <a:lnTo>
                    <a:pt x="292404" y="272410"/>
                  </a:lnTo>
                  <a:lnTo>
                    <a:pt x="292404" y="788317"/>
                  </a:lnTo>
                  <a:lnTo>
                    <a:pt x="324181" y="794733"/>
                  </a:lnTo>
                  <a:cubicBezTo>
                    <a:pt x="407934" y="830157"/>
                    <a:pt x="466700" y="913088"/>
                    <a:pt x="466700" y="1009745"/>
                  </a:cubicBezTo>
                  <a:cubicBezTo>
                    <a:pt x="466700" y="1106402"/>
                    <a:pt x="407934" y="1189333"/>
                    <a:pt x="324181" y="1224757"/>
                  </a:cubicBezTo>
                  <a:lnTo>
                    <a:pt x="292404" y="1231173"/>
                  </a:lnTo>
                  <a:lnTo>
                    <a:pt x="292404" y="1747080"/>
                  </a:lnTo>
                  <a:lnTo>
                    <a:pt x="334445" y="1775425"/>
                  </a:lnTo>
                  <a:cubicBezTo>
                    <a:pt x="360318" y="1801298"/>
                    <a:pt x="376320" y="1837040"/>
                    <a:pt x="376320" y="1876520"/>
                  </a:cubicBezTo>
                  <a:cubicBezTo>
                    <a:pt x="376320" y="1955480"/>
                    <a:pt x="312310" y="2019490"/>
                    <a:pt x="233350" y="2019490"/>
                  </a:cubicBezTo>
                  <a:cubicBezTo>
                    <a:pt x="154390" y="2019490"/>
                    <a:pt x="90380" y="1955480"/>
                    <a:pt x="90380" y="1876520"/>
                  </a:cubicBezTo>
                  <a:cubicBezTo>
                    <a:pt x="90380" y="1837040"/>
                    <a:pt x="106383" y="1801298"/>
                    <a:pt x="132255" y="1775425"/>
                  </a:cubicBezTo>
                  <a:lnTo>
                    <a:pt x="174296" y="1747080"/>
                  </a:lnTo>
                  <a:lnTo>
                    <a:pt x="174296" y="1231173"/>
                  </a:lnTo>
                  <a:lnTo>
                    <a:pt x="142520" y="1224757"/>
                  </a:lnTo>
                  <a:cubicBezTo>
                    <a:pt x="58766" y="1189333"/>
                    <a:pt x="0" y="1106402"/>
                    <a:pt x="0" y="1009745"/>
                  </a:cubicBezTo>
                  <a:cubicBezTo>
                    <a:pt x="0" y="913088"/>
                    <a:pt x="58766" y="830157"/>
                    <a:pt x="142520" y="794733"/>
                  </a:cubicBezTo>
                  <a:lnTo>
                    <a:pt x="174296" y="788317"/>
                  </a:lnTo>
                  <a:lnTo>
                    <a:pt x="174296" y="272410"/>
                  </a:lnTo>
                  <a:lnTo>
                    <a:pt x="132255" y="244065"/>
                  </a:lnTo>
                  <a:cubicBezTo>
                    <a:pt x="106383" y="218193"/>
                    <a:pt x="90380" y="182450"/>
                    <a:pt x="90380" y="142970"/>
                  </a:cubicBezTo>
                  <a:cubicBezTo>
                    <a:pt x="90380" y="64010"/>
                    <a:pt x="154390" y="0"/>
                    <a:pt x="2333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22" name="フリーフォーム: 図形 1121">
              <a:extLst>
                <a:ext uri="{FF2B5EF4-FFF2-40B4-BE49-F238E27FC236}">
                  <a16:creationId xmlns:a16="http://schemas.microsoft.com/office/drawing/2014/main" id="{2CE220C8-4D62-4340-04F8-5D71BBE383F4}"/>
                </a:ext>
              </a:extLst>
            </p:cNvPr>
            <p:cNvSpPr/>
            <p:nvPr/>
          </p:nvSpPr>
          <p:spPr>
            <a:xfrm>
              <a:off x="4900773" y="1183990"/>
              <a:ext cx="371998" cy="804850"/>
            </a:xfrm>
            <a:custGeom>
              <a:avLst/>
              <a:gdLst>
                <a:gd name="connsiteX0" fmla="*/ 185999 w 371998"/>
                <a:gd name="connsiteY0" fmla="*/ 0 h 804850"/>
                <a:gd name="connsiteX1" fmla="*/ 299958 w 371998"/>
                <a:gd name="connsiteY1" fmla="*/ 113959 h 804850"/>
                <a:gd name="connsiteX2" fmla="*/ 266580 w 371998"/>
                <a:gd name="connsiteY2" fmla="*/ 194540 h 804850"/>
                <a:gd name="connsiteX3" fmla="*/ 233070 w 371998"/>
                <a:gd name="connsiteY3" fmla="*/ 217133 h 804850"/>
                <a:gd name="connsiteX4" fmla="*/ 233070 w 371998"/>
                <a:gd name="connsiteY4" fmla="*/ 628354 h 804850"/>
                <a:gd name="connsiteX5" fmla="*/ 258399 w 371998"/>
                <a:gd name="connsiteY5" fmla="*/ 633468 h 804850"/>
                <a:gd name="connsiteX6" fmla="*/ 371998 w 371998"/>
                <a:gd name="connsiteY6" fmla="*/ 804850 h 804850"/>
                <a:gd name="connsiteX7" fmla="*/ 0 w 371998"/>
                <a:gd name="connsiteY7" fmla="*/ 804850 h 804850"/>
                <a:gd name="connsiteX8" fmla="*/ 113600 w 371998"/>
                <a:gd name="connsiteY8" fmla="*/ 633468 h 804850"/>
                <a:gd name="connsiteX9" fmla="*/ 138928 w 371998"/>
                <a:gd name="connsiteY9" fmla="*/ 628354 h 804850"/>
                <a:gd name="connsiteX10" fmla="*/ 138928 w 371998"/>
                <a:gd name="connsiteY10" fmla="*/ 217133 h 804850"/>
                <a:gd name="connsiteX11" fmla="*/ 105418 w 371998"/>
                <a:gd name="connsiteY11" fmla="*/ 194540 h 804850"/>
                <a:gd name="connsiteX12" fmla="*/ 72040 w 371998"/>
                <a:gd name="connsiteY12" fmla="*/ 113959 h 804850"/>
                <a:gd name="connsiteX13" fmla="*/ 185999 w 371998"/>
                <a:gd name="connsiteY13" fmla="*/ 0 h 80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71998" h="804850">
                  <a:moveTo>
                    <a:pt x="185999" y="0"/>
                  </a:moveTo>
                  <a:cubicBezTo>
                    <a:pt x="248937" y="0"/>
                    <a:pt x="299958" y="51021"/>
                    <a:pt x="299958" y="113959"/>
                  </a:cubicBezTo>
                  <a:cubicBezTo>
                    <a:pt x="299958" y="145428"/>
                    <a:pt x="287203" y="173918"/>
                    <a:pt x="266580" y="194540"/>
                  </a:cubicBezTo>
                  <a:lnTo>
                    <a:pt x="233070" y="217133"/>
                  </a:lnTo>
                  <a:lnTo>
                    <a:pt x="233070" y="628354"/>
                  </a:lnTo>
                  <a:lnTo>
                    <a:pt x="258399" y="633468"/>
                  </a:lnTo>
                  <a:cubicBezTo>
                    <a:pt x="325157" y="661704"/>
                    <a:pt x="371998" y="727806"/>
                    <a:pt x="371998" y="804850"/>
                  </a:cubicBezTo>
                  <a:lnTo>
                    <a:pt x="0" y="804850"/>
                  </a:lnTo>
                  <a:cubicBezTo>
                    <a:pt x="0" y="727806"/>
                    <a:pt x="46842" y="661704"/>
                    <a:pt x="113600" y="633468"/>
                  </a:cubicBezTo>
                  <a:lnTo>
                    <a:pt x="138928" y="628354"/>
                  </a:lnTo>
                  <a:lnTo>
                    <a:pt x="138928" y="217133"/>
                  </a:lnTo>
                  <a:lnTo>
                    <a:pt x="105418" y="194540"/>
                  </a:lnTo>
                  <a:cubicBezTo>
                    <a:pt x="84796" y="173918"/>
                    <a:pt x="72040" y="145428"/>
                    <a:pt x="72040" y="113959"/>
                  </a:cubicBezTo>
                  <a:cubicBezTo>
                    <a:pt x="72040" y="51021"/>
                    <a:pt x="123062" y="0"/>
                    <a:pt x="185999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23" name="楕円 1122">
              <a:extLst>
                <a:ext uri="{FF2B5EF4-FFF2-40B4-BE49-F238E27FC236}">
                  <a16:creationId xmlns:a16="http://schemas.microsoft.com/office/drawing/2014/main" id="{5C9CC91A-00F8-EA1B-319D-D87F8CC26658}"/>
                </a:ext>
              </a:extLst>
            </p:cNvPr>
            <p:cNvSpPr/>
            <p:nvPr/>
          </p:nvSpPr>
          <p:spPr>
            <a:xfrm>
              <a:off x="5024642" y="1926710"/>
              <a:ext cx="124260" cy="12426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24" name="グループ化 1123">
              <a:extLst>
                <a:ext uri="{FF2B5EF4-FFF2-40B4-BE49-F238E27FC236}">
                  <a16:creationId xmlns:a16="http://schemas.microsoft.com/office/drawing/2014/main" id="{F42CA87D-11CE-38EC-6F7A-A8C187BE93A2}"/>
                </a:ext>
              </a:extLst>
            </p:cNvPr>
            <p:cNvGrpSpPr/>
            <p:nvPr/>
          </p:nvGrpSpPr>
          <p:grpSpPr>
            <a:xfrm>
              <a:off x="5018957" y="759330"/>
              <a:ext cx="135631" cy="2464903"/>
              <a:chOff x="5018956" y="759330"/>
              <a:chExt cx="135631" cy="2464903"/>
            </a:xfrm>
          </p:grpSpPr>
          <p:sp>
            <p:nvSpPr>
              <p:cNvPr id="1149" name="二等辺三角形 1148">
                <a:extLst>
                  <a:ext uri="{FF2B5EF4-FFF2-40B4-BE49-F238E27FC236}">
                    <a16:creationId xmlns:a16="http://schemas.microsoft.com/office/drawing/2014/main" id="{C9728EF7-8369-5815-ECA7-050EE7334DC6}"/>
                  </a:ext>
                </a:extLst>
              </p:cNvPr>
              <p:cNvSpPr/>
              <p:nvPr/>
            </p:nvSpPr>
            <p:spPr>
              <a:xfrm rot="10800000">
                <a:off x="5018956" y="759330"/>
                <a:ext cx="135631" cy="116923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二等辺三角形 1149">
                <a:extLst>
                  <a:ext uri="{FF2B5EF4-FFF2-40B4-BE49-F238E27FC236}">
                    <a16:creationId xmlns:a16="http://schemas.microsoft.com/office/drawing/2014/main" id="{7FE9FDFE-39AF-1DD4-9F8C-8480E3897C99}"/>
                  </a:ext>
                </a:extLst>
              </p:cNvPr>
              <p:cNvSpPr/>
              <p:nvPr/>
            </p:nvSpPr>
            <p:spPr>
              <a:xfrm>
                <a:off x="5018956" y="3107310"/>
                <a:ext cx="135631" cy="116923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25" name="グループ化 1124">
              <a:extLst>
                <a:ext uri="{FF2B5EF4-FFF2-40B4-BE49-F238E27FC236}">
                  <a16:creationId xmlns:a16="http://schemas.microsoft.com/office/drawing/2014/main" id="{0336A36E-2FAD-31D9-62F4-C8D0A54EFC18}"/>
                </a:ext>
              </a:extLst>
            </p:cNvPr>
            <p:cNvGrpSpPr/>
            <p:nvPr/>
          </p:nvGrpSpPr>
          <p:grpSpPr>
            <a:xfrm rot="5400000">
              <a:off x="5018956" y="759330"/>
              <a:ext cx="135631" cy="2464903"/>
              <a:chOff x="5018956" y="759330"/>
              <a:chExt cx="135631" cy="2464903"/>
            </a:xfrm>
          </p:grpSpPr>
          <p:sp>
            <p:nvSpPr>
              <p:cNvPr id="1147" name="二等辺三角形 1146">
                <a:extLst>
                  <a:ext uri="{FF2B5EF4-FFF2-40B4-BE49-F238E27FC236}">
                    <a16:creationId xmlns:a16="http://schemas.microsoft.com/office/drawing/2014/main" id="{467A3831-BD66-3FBD-75FE-AB84FAA03B5A}"/>
                  </a:ext>
                </a:extLst>
              </p:cNvPr>
              <p:cNvSpPr/>
              <p:nvPr/>
            </p:nvSpPr>
            <p:spPr>
              <a:xfrm rot="10800000">
                <a:off x="5018956" y="759330"/>
                <a:ext cx="135631" cy="116923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二等辺三角形 1147">
                <a:extLst>
                  <a:ext uri="{FF2B5EF4-FFF2-40B4-BE49-F238E27FC236}">
                    <a16:creationId xmlns:a16="http://schemas.microsoft.com/office/drawing/2014/main" id="{1944DE85-26CD-07AF-5937-0F40D5372D84}"/>
                  </a:ext>
                </a:extLst>
              </p:cNvPr>
              <p:cNvSpPr/>
              <p:nvPr/>
            </p:nvSpPr>
            <p:spPr>
              <a:xfrm>
                <a:off x="5018956" y="3107310"/>
                <a:ext cx="135631" cy="116923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26" name="グループ化 1125">
              <a:extLst>
                <a:ext uri="{FF2B5EF4-FFF2-40B4-BE49-F238E27FC236}">
                  <a16:creationId xmlns:a16="http://schemas.microsoft.com/office/drawing/2014/main" id="{E1641510-FE4A-E387-014A-94F279C501E0}"/>
                </a:ext>
              </a:extLst>
            </p:cNvPr>
            <p:cNvGrpSpPr/>
            <p:nvPr/>
          </p:nvGrpSpPr>
          <p:grpSpPr>
            <a:xfrm>
              <a:off x="3854320" y="759330"/>
              <a:ext cx="2464903" cy="2464903"/>
              <a:chOff x="3854320" y="759330"/>
              <a:chExt cx="2464903" cy="2464903"/>
            </a:xfrm>
          </p:grpSpPr>
          <p:grpSp>
            <p:nvGrpSpPr>
              <p:cNvPr id="1141" name="グループ化 1140">
                <a:extLst>
                  <a:ext uri="{FF2B5EF4-FFF2-40B4-BE49-F238E27FC236}">
                    <a16:creationId xmlns:a16="http://schemas.microsoft.com/office/drawing/2014/main" id="{BD1D446B-5E30-18D4-B63B-D44081E39E54}"/>
                  </a:ext>
                </a:extLst>
              </p:cNvPr>
              <p:cNvGrpSpPr/>
              <p:nvPr/>
            </p:nvGrpSpPr>
            <p:grpSpPr>
              <a:xfrm rot="2700000" flipH="1">
                <a:off x="5063912" y="759330"/>
                <a:ext cx="45720" cy="2464903"/>
                <a:chOff x="5018956" y="759330"/>
                <a:chExt cx="135631" cy="2464903"/>
              </a:xfrm>
            </p:grpSpPr>
            <p:sp>
              <p:nvSpPr>
                <p:cNvPr id="1145" name="二等辺三角形 1144">
                  <a:extLst>
                    <a:ext uri="{FF2B5EF4-FFF2-40B4-BE49-F238E27FC236}">
                      <a16:creationId xmlns:a16="http://schemas.microsoft.com/office/drawing/2014/main" id="{74749A19-610D-59FB-8907-CF92B5EA7657}"/>
                    </a:ext>
                  </a:extLst>
                </p:cNvPr>
                <p:cNvSpPr/>
                <p:nvPr/>
              </p:nvSpPr>
              <p:spPr>
                <a:xfrm rot="10800000">
                  <a:off x="5018956" y="759330"/>
                  <a:ext cx="135631" cy="116923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6" name="二等辺三角形 1145">
                  <a:extLst>
                    <a:ext uri="{FF2B5EF4-FFF2-40B4-BE49-F238E27FC236}">
                      <a16:creationId xmlns:a16="http://schemas.microsoft.com/office/drawing/2014/main" id="{15EC865D-AC6A-B646-242F-649AFC5A85AC}"/>
                    </a:ext>
                  </a:extLst>
                </p:cNvPr>
                <p:cNvSpPr/>
                <p:nvPr/>
              </p:nvSpPr>
              <p:spPr>
                <a:xfrm>
                  <a:off x="5018956" y="3107310"/>
                  <a:ext cx="135631" cy="116923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2" name="グループ化 1141">
                <a:extLst>
                  <a:ext uri="{FF2B5EF4-FFF2-40B4-BE49-F238E27FC236}">
                    <a16:creationId xmlns:a16="http://schemas.microsoft.com/office/drawing/2014/main" id="{054FFF70-AC08-E899-5C0B-70B13AA2E17E}"/>
                  </a:ext>
                </a:extLst>
              </p:cNvPr>
              <p:cNvGrpSpPr/>
              <p:nvPr/>
            </p:nvGrpSpPr>
            <p:grpSpPr>
              <a:xfrm rot="18900000" flipH="1">
                <a:off x="5063913" y="759330"/>
                <a:ext cx="45720" cy="2464903"/>
                <a:chOff x="5018956" y="759330"/>
                <a:chExt cx="135631" cy="2464903"/>
              </a:xfrm>
            </p:grpSpPr>
            <p:sp>
              <p:nvSpPr>
                <p:cNvPr id="1143" name="二等辺三角形 1142">
                  <a:extLst>
                    <a:ext uri="{FF2B5EF4-FFF2-40B4-BE49-F238E27FC236}">
                      <a16:creationId xmlns:a16="http://schemas.microsoft.com/office/drawing/2014/main" id="{A17A49D2-33BD-118A-88CE-B64FA084FCF5}"/>
                    </a:ext>
                  </a:extLst>
                </p:cNvPr>
                <p:cNvSpPr/>
                <p:nvPr/>
              </p:nvSpPr>
              <p:spPr>
                <a:xfrm rot="10800000">
                  <a:off x="5018956" y="759330"/>
                  <a:ext cx="135631" cy="116923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4" name="二等辺三角形 1143">
                  <a:extLst>
                    <a:ext uri="{FF2B5EF4-FFF2-40B4-BE49-F238E27FC236}">
                      <a16:creationId xmlns:a16="http://schemas.microsoft.com/office/drawing/2014/main" id="{9D217B79-0659-DF70-38A1-D3756C762214}"/>
                    </a:ext>
                  </a:extLst>
                </p:cNvPr>
                <p:cNvSpPr/>
                <p:nvPr/>
              </p:nvSpPr>
              <p:spPr>
                <a:xfrm>
                  <a:off x="5018956" y="3107310"/>
                  <a:ext cx="135631" cy="116923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27" name="グループ化 1126">
              <a:extLst>
                <a:ext uri="{FF2B5EF4-FFF2-40B4-BE49-F238E27FC236}">
                  <a16:creationId xmlns:a16="http://schemas.microsoft.com/office/drawing/2014/main" id="{3FBDFB0D-5CB8-0F8B-44AD-9F93A88423A5}"/>
                </a:ext>
              </a:extLst>
            </p:cNvPr>
            <p:cNvGrpSpPr/>
            <p:nvPr/>
          </p:nvGrpSpPr>
          <p:grpSpPr>
            <a:xfrm rot="1320000">
              <a:off x="3854320" y="759330"/>
              <a:ext cx="2464903" cy="2464903"/>
              <a:chOff x="3854320" y="759330"/>
              <a:chExt cx="2464903" cy="2464903"/>
            </a:xfrm>
          </p:grpSpPr>
          <p:grpSp>
            <p:nvGrpSpPr>
              <p:cNvPr id="1135" name="グループ化 1134">
                <a:extLst>
                  <a:ext uri="{FF2B5EF4-FFF2-40B4-BE49-F238E27FC236}">
                    <a16:creationId xmlns:a16="http://schemas.microsoft.com/office/drawing/2014/main" id="{5B891EA9-4A07-F5C2-10C5-B3A821EC2558}"/>
                  </a:ext>
                </a:extLst>
              </p:cNvPr>
              <p:cNvGrpSpPr/>
              <p:nvPr/>
            </p:nvGrpSpPr>
            <p:grpSpPr>
              <a:xfrm rot="2700000" flipH="1">
                <a:off x="5063912" y="759330"/>
                <a:ext cx="45720" cy="2464903"/>
                <a:chOff x="5018956" y="759330"/>
                <a:chExt cx="135631" cy="2464903"/>
              </a:xfrm>
            </p:grpSpPr>
            <p:sp>
              <p:nvSpPr>
                <p:cNvPr id="1139" name="二等辺三角形 1138">
                  <a:extLst>
                    <a:ext uri="{FF2B5EF4-FFF2-40B4-BE49-F238E27FC236}">
                      <a16:creationId xmlns:a16="http://schemas.microsoft.com/office/drawing/2014/main" id="{DF47987E-FB77-50CE-A6AF-D5E45BAEE664}"/>
                    </a:ext>
                  </a:extLst>
                </p:cNvPr>
                <p:cNvSpPr/>
                <p:nvPr/>
              </p:nvSpPr>
              <p:spPr>
                <a:xfrm rot="10800000">
                  <a:off x="5018956" y="759330"/>
                  <a:ext cx="135631" cy="116923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0" name="二等辺三角形 1139">
                  <a:extLst>
                    <a:ext uri="{FF2B5EF4-FFF2-40B4-BE49-F238E27FC236}">
                      <a16:creationId xmlns:a16="http://schemas.microsoft.com/office/drawing/2014/main" id="{9B0D23AE-367A-5790-7FE1-AD263A2AB384}"/>
                    </a:ext>
                  </a:extLst>
                </p:cNvPr>
                <p:cNvSpPr/>
                <p:nvPr/>
              </p:nvSpPr>
              <p:spPr>
                <a:xfrm>
                  <a:off x="5018956" y="3107310"/>
                  <a:ext cx="135631" cy="116923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36" name="グループ化 1135">
                <a:extLst>
                  <a:ext uri="{FF2B5EF4-FFF2-40B4-BE49-F238E27FC236}">
                    <a16:creationId xmlns:a16="http://schemas.microsoft.com/office/drawing/2014/main" id="{60E90AAE-6C62-C628-9089-DACADD6422D0}"/>
                  </a:ext>
                </a:extLst>
              </p:cNvPr>
              <p:cNvGrpSpPr/>
              <p:nvPr/>
            </p:nvGrpSpPr>
            <p:grpSpPr>
              <a:xfrm rot="18900000" flipH="1">
                <a:off x="5063913" y="759330"/>
                <a:ext cx="45720" cy="2464903"/>
                <a:chOff x="5018956" y="759330"/>
                <a:chExt cx="135631" cy="2464903"/>
              </a:xfrm>
            </p:grpSpPr>
            <p:sp>
              <p:nvSpPr>
                <p:cNvPr id="1137" name="二等辺三角形 1136">
                  <a:extLst>
                    <a:ext uri="{FF2B5EF4-FFF2-40B4-BE49-F238E27FC236}">
                      <a16:creationId xmlns:a16="http://schemas.microsoft.com/office/drawing/2014/main" id="{4FE120CE-7BD2-E145-1D43-EAE93B4C41DE}"/>
                    </a:ext>
                  </a:extLst>
                </p:cNvPr>
                <p:cNvSpPr/>
                <p:nvPr/>
              </p:nvSpPr>
              <p:spPr>
                <a:xfrm rot="10800000">
                  <a:off x="5018956" y="759330"/>
                  <a:ext cx="135631" cy="116923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8" name="二等辺三角形 1137">
                  <a:extLst>
                    <a:ext uri="{FF2B5EF4-FFF2-40B4-BE49-F238E27FC236}">
                      <a16:creationId xmlns:a16="http://schemas.microsoft.com/office/drawing/2014/main" id="{68AE6A90-ACF8-FCB0-F709-7E090C3660E9}"/>
                    </a:ext>
                  </a:extLst>
                </p:cNvPr>
                <p:cNvSpPr/>
                <p:nvPr/>
              </p:nvSpPr>
              <p:spPr>
                <a:xfrm>
                  <a:off x="5018956" y="3107310"/>
                  <a:ext cx="135631" cy="116923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28" name="グループ化 1127">
              <a:extLst>
                <a:ext uri="{FF2B5EF4-FFF2-40B4-BE49-F238E27FC236}">
                  <a16:creationId xmlns:a16="http://schemas.microsoft.com/office/drawing/2014/main" id="{2BE8527A-A514-0458-AE10-B9BBC741B2E6}"/>
                </a:ext>
              </a:extLst>
            </p:cNvPr>
            <p:cNvGrpSpPr/>
            <p:nvPr/>
          </p:nvGrpSpPr>
          <p:grpSpPr>
            <a:xfrm rot="-1380000">
              <a:off x="3859703" y="759330"/>
              <a:ext cx="2464903" cy="2464903"/>
              <a:chOff x="3854320" y="759330"/>
              <a:chExt cx="2464903" cy="2464903"/>
            </a:xfrm>
          </p:grpSpPr>
          <p:grpSp>
            <p:nvGrpSpPr>
              <p:cNvPr id="1129" name="グループ化 1128">
                <a:extLst>
                  <a:ext uri="{FF2B5EF4-FFF2-40B4-BE49-F238E27FC236}">
                    <a16:creationId xmlns:a16="http://schemas.microsoft.com/office/drawing/2014/main" id="{A3E3457B-FCE5-3573-57C4-05F56C22961C}"/>
                  </a:ext>
                </a:extLst>
              </p:cNvPr>
              <p:cNvGrpSpPr/>
              <p:nvPr/>
            </p:nvGrpSpPr>
            <p:grpSpPr>
              <a:xfrm rot="2700000" flipH="1">
                <a:off x="5063912" y="759330"/>
                <a:ext cx="45720" cy="2464903"/>
                <a:chOff x="5018956" y="759330"/>
                <a:chExt cx="135631" cy="2464903"/>
              </a:xfrm>
            </p:grpSpPr>
            <p:sp>
              <p:nvSpPr>
                <p:cNvPr id="1133" name="二等辺三角形 1132">
                  <a:extLst>
                    <a:ext uri="{FF2B5EF4-FFF2-40B4-BE49-F238E27FC236}">
                      <a16:creationId xmlns:a16="http://schemas.microsoft.com/office/drawing/2014/main" id="{14952216-B170-D9F7-9264-D5B0A9FA7D5F}"/>
                    </a:ext>
                  </a:extLst>
                </p:cNvPr>
                <p:cNvSpPr/>
                <p:nvPr/>
              </p:nvSpPr>
              <p:spPr>
                <a:xfrm rot="10800000">
                  <a:off x="5018956" y="759330"/>
                  <a:ext cx="135631" cy="116923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4" name="二等辺三角形 1133">
                  <a:extLst>
                    <a:ext uri="{FF2B5EF4-FFF2-40B4-BE49-F238E27FC236}">
                      <a16:creationId xmlns:a16="http://schemas.microsoft.com/office/drawing/2014/main" id="{4563B2E4-658C-F7FC-8D98-8F61D4AFA632}"/>
                    </a:ext>
                  </a:extLst>
                </p:cNvPr>
                <p:cNvSpPr/>
                <p:nvPr/>
              </p:nvSpPr>
              <p:spPr>
                <a:xfrm>
                  <a:off x="5018956" y="3107310"/>
                  <a:ext cx="135631" cy="116923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30" name="グループ化 1129">
                <a:extLst>
                  <a:ext uri="{FF2B5EF4-FFF2-40B4-BE49-F238E27FC236}">
                    <a16:creationId xmlns:a16="http://schemas.microsoft.com/office/drawing/2014/main" id="{832F4B97-F91A-2C0B-9D2A-7D7553042EAB}"/>
                  </a:ext>
                </a:extLst>
              </p:cNvPr>
              <p:cNvGrpSpPr/>
              <p:nvPr/>
            </p:nvGrpSpPr>
            <p:grpSpPr>
              <a:xfrm rot="18900000" flipH="1">
                <a:off x="5063913" y="759330"/>
                <a:ext cx="45720" cy="2464903"/>
                <a:chOff x="5018956" y="759330"/>
                <a:chExt cx="135631" cy="2464903"/>
              </a:xfrm>
            </p:grpSpPr>
            <p:sp>
              <p:nvSpPr>
                <p:cNvPr id="1131" name="二等辺三角形 1130">
                  <a:extLst>
                    <a:ext uri="{FF2B5EF4-FFF2-40B4-BE49-F238E27FC236}">
                      <a16:creationId xmlns:a16="http://schemas.microsoft.com/office/drawing/2014/main" id="{4B049089-C889-BE54-C37A-0F1691F0A4BD}"/>
                    </a:ext>
                  </a:extLst>
                </p:cNvPr>
                <p:cNvSpPr/>
                <p:nvPr/>
              </p:nvSpPr>
              <p:spPr>
                <a:xfrm rot="10800000">
                  <a:off x="5018956" y="759330"/>
                  <a:ext cx="135631" cy="116923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2" name="二等辺三角形 1131">
                  <a:extLst>
                    <a:ext uri="{FF2B5EF4-FFF2-40B4-BE49-F238E27FC236}">
                      <a16:creationId xmlns:a16="http://schemas.microsoft.com/office/drawing/2014/main" id="{7B7B60F3-4DDB-C845-A96D-2D726F368481}"/>
                    </a:ext>
                  </a:extLst>
                </p:cNvPr>
                <p:cNvSpPr/>
                <p:nvPr/>
              </p:nvSpPr>
              <p:spPr>
                <a:xfrm>
                  <a:off x="5018956" y="3107310"/>
                  <a:ext cx="135631" cy="116923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55" name="グループ化 1154">
            <a:extLst>
              <a:ext uri="{FF2B5EF4-FFF2-40B4-BE49-F238E27FC236}">
                <a16:creationId xmlns:a16="http://schemas.microsoft.com/office/drawing/2014/main" id="{B9C001D6-1FEE-2B94-C45C-03FC3F019E68}"/>
              </a:ext>
            </a:extLst>
          </p:cNvPr>
          <p:cNvGrpSpPr/>
          <p:nvPr/>
        </p:nvGrpSpPr>
        <p:grpSpPr>
          <a:xfrm>
            <a:off x="6624075" y="905952"/>
            <a:ext cx="2577256" cy="2577256"/>
            <a:chOff x="6861384" y="700212"/>
            <a:chExt cx="2577256" cy="2577256"/>
          </a:xfrm>
        </p:grpSpPr>
        <p:sp>
          <p:nvSpPr>
            <p:cNvPr id="1156" name="楕円 1155">
              <a:extLst>
                <a:ext uri="{FF2B5EF4-FFF2-40B4-BE49-F238E27FC236}">
                  <a16:creationId xmlns:a16="http://schemas.microsoft.com/office/drawing/2014/main" id="{7866DF42-F999-2F8E-23E3-435F62369572}"/>
                </a:ext>
              </a:extLst>
            </p:cNvPr>
            <p:cNvSpPr/>
            <p:nvPr/>
          </p:nvSpPr>
          <p:spPr>
            <a:xfrm>
              <a:off x="6933392" y="772220"/>
              <a:ext cx="2433240" cy="24332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7" name="円: 塗りつぶしなし 1156">
              <a:extLst>
                <a:ext uri="{FF2B5EF4-FFF2-40B4-BE49-F238E27FC236}">
                  <a16:creationId xmlns:a16="http://schemas.microsoft.com/office/drawing/2014/main" id="{1D96CC7F-2158-4F4F-1DA0-323FEC736331}"/>
                </a:ext>
              </a:extLst>
            </p:cNvPr>
            <p:cNvSpPr/>
            <p:nvPr/>
          </p:nvSpPr>
          <p:spPr>
            <a:xfrm>
              <a:off x="6861384" y="700212"/>
              <a:ext cx="2577256" cy="2577256"/>
            </a:xfrm>
            <a:prstGeom prst="donut">
              <a:avLst>
                <a:gd name="adj" fmla="val 3240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158" name="テキスト ボックス 1157">
              <a:extLst>
                <a:ext uri="{FF2B5EF4-FFF2-40B4-BE49-F238E27FC236}">
                  <a16:creationId xmlns:a16="http://schemas.microsoft.com/office/drawing/2014/main" id="{5DFD0C0F-4F6D-11A8-9FAE-55919EB8D113}"/>
                </a:ext>
              </a:extLst>
            </p:cNvPr>
            <p:cNvSpPr txBox="1"/>
            <p:nvPr/>
          </p:nvSpPr>
          <p:spPr>
            <a:xfrm>
              <a:off x="7999458" y="863442"/>
              <a:ext cx="302634" cy="269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北</a:t>
              </a:r>
            </a:p>
          </p:txBody>
        </p:sp>
        <p:sp>
          <p:nvSpPr>
            <p:cNvPr id="1159" name="テキスト ボックス 1158">
              <a:extLst>
                <a:ext uri="{FF2B5EF4-FFF2-40B4-BE49-F238E27FC236}">
                  <a16:creationId xmlns:a16="http://schemas.microsoft.com/office/drawing/2014/main" id="{9570AD45-CE78-C57C-C406-5488F4A7D897}"/>
                </a:ext>
              </a:extLst>
            </p:cNvPr>
            <p:cNvSpPr txBox="1"/>
            <p:nvPr/>
          </p:nvSpPr>
          <p:spPr>
            <a:xfrm>
              <a:off x="7999458" y="2850232"/>
              <a:ext cx="302634" cy="269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南</a:t>
              </a:r>
            </a:p>
          </p:txBody>
        </p:sp>
        <p:sp>
          <p:nvSpPr>
            <p:cNvPr id="1160" name="テキスト ボックス 1159">
              <a:extLst>
                <a:ext uri="{FF2B5EF4-FFF2-40B4-BE49-F238E27FC236}">
                  <a16:creationId xmlns:a16="http://schemas.microsoft.com/office/drawing/2014/main" id="{6690C06F-47F4-954C-04D8-BAA9F4C69DCE}"/>
                </a:ext>
              </a:extLst>
            </p:cNvPr>
            <p:cNvSpPr txBox="1"/>
            <p:nvPr/>
          </p:nvSpPr>
          <p:spPr>
            <a:xfrm>
              <a:off x="7011908" y="1854673"/>
              <a:ext cx="302634" cy="269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西</a:t>
              </a:r>
            </a:p>
          </p:txBody>
        </p:sp>
        <p:sp>
          <p:nvSpPr>
            <p:cNvPr id="1161" name="テキスト ボックス 1160">
              <a:extLst>
                <a:ext uri="{FF2B5EF4-FFF2-40B4-BE49-F238E27FC236}">
                  <a16:creationId xmlns:a16="http://schemas.microsoft.com/office/drawing/2014/main" id="{EBC33D05-75F0-99BB-4423-0DCAAF43F036}"/>
                </a:ext>
              </a:extLst>
            </p:cNvPr>
            <p:cNvSpPr txBox="1"/>
            <p:nvPr/>
          </p:nvSpPr>
          <p:spPr>
            <a:xfrm>
              <a:off x="8996814" y="1854673"/>
              <a:ext cx="302634" cy="269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東</a:t>
              </a:r>
            </a:p>
          </p:txBody>
        </p:sp>
        <p:grpSp>
          <p:nvGrpSpPr>
            <p:cNvPr id="1162" name="グループ化 1161">
              <a:extLst>
                <a:ext uri="{FF2B5EF4-FFF2-40B4-BE49-F238E27FC236}">
                  <a16:creationId xmlns:a16="http://schemas.microsoft.com/office/drawing/2014/main" id="{D5824E82-BF75-5053-79B7-335F32D10C06}"/>
                </a:ext>
              </a:extLst>
            </p:cNvPr>
            <p:cNvGrpSpPr/>
            <p:nvPr/>
          </p:nvGrpSpPr>
          <p:grpSpPr>
            <a:xfrm>
              <a:off x="7069326" y="908156"/>
              <a:ext cx="2161372" cy="2161368"/>
              <a:chOff x="6704420" y="533824"/>
              <a:chExt cx="2911504" cy="2911498"/>
            </a:xfrm>
          </p:grpSpPr>
          <p:sp>
            <p:nvSpPr>
              <p:cNvPr id="1167" name="星: 8 pt 1166">
                <a:extLst>
                  <a:ext uri="{FF2B5EF4-FFF2-40B4-BE49-F238E27FC236}">
                    <a16:creationId xmlns:a16="http://schemas.microsoft.com/office/drawing/2014/main" id="{147E2428-CD6E-1B6E-F0B2-8D79A6295805}"/>
                  </a:ext>
                </a:extLst>
              </p:cNvPr>
              <p:cNvSpPr/>
              <p:nvPr/>
            </p:nvSpPr>
            <p:spPr>
              <a:xfrm>
                <a:off x="7093794" y="923195"/>
                <a:ext cx="2132756" cy="2132756"/>
              </a:xfrm>
              <a:prstGeom prst="star8">
                <a:avLst>
                  <a:gd name="adj" fmla="val 3570"/>
                </a:avLst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星: 8 pt 1167">
                <a:extLst>
                  <a:ext uri="{FF2B5EF4-FFF2-40B4-BE49-F238E27FC236}">
                    <a16:creationId xmlns:a16="http://schemas.microsoft.com/office/drawing/2014/main" id="{C60AF294-69E0-360E-6B35-878AADF632A1}"/>
                  </a:ext>
                </a:extLst>
              </p:cNvPr>
              <p:cNvSpPr/>
              <p:nvPr/>
            </p:nvSpPr>
            <p:spPr>
              <a:xfrm rot="1320000">
                <a:off x="6704420" y="533824"/>
                <a:ext cx="2911504" cy="2911498"/>
              </a:xfrm>
              <a:prstGeom prst="star8">
                <a:avLst>
                  <a:gd name="adj" fmla="val 1138"/>
                </a:avLst>
              </a:prstGeom>
              <a:solidFill>
                <a:schemeClr val="tx1"/>
              </a:solidFill>
              <a:ln w="31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63" name="グループ化 1162">
              <a:extLst>
                <a:ext uri="{FF2B5EF4-FFF2-40B4-BE49-F238E27FC236}">
                  <a16:creationId xmlns:a16="http://schemas.microsoft.com/office/drawing/2014/main" id="{5B872CB6-D859-713F-CCDA-24FD0C3C3C32}"/>
                </a:ext>
              </a:extLst>
            </p:cNvPr>
            <p:cNvGrpSpPr/>
            <p:nvPr/>
          </p:nvGrpSpPr>
          <p:grpSpPr>
            <a:xfrm>
              <a:off x="7910404" y="1187840"/>
              <a:ext cx="489375" cy="1602000"/>
              <a:chOff x="7910404" y="1187840"/>
              <a:chExt cx="489375" cy="1602000"/>
            </a:xfrm>
          </p:grpSpPr>
          <p:sp>
            <p:nvSpPr>
              <p:cNvPr id="1164" name="ひし形 1163">
                <a:extLst>
                  <a:ext uri="{FF2B5EF4-FFF2-40B4-BE49-F238E27FC236}">
                    <a16:creationId xmlns:a16="http://schemas.microsoft.com/office/drawing/2014/main" id="{CD9F9FD6-ED15-70D0-F8FD-5E9F432553BB}"/>
                  </a:ext>
                </a:extLst>
              </p:cNvPr>
              <p:cNvSpPr/>
              <p:nvPr/>
            </p:nvSpPr>
            <p:spPr>
              <a:xfrm>
                <a:off x="7910404" y="1187840"/>
                <a:ext cx="479216" cy="1602000"/>
              </a:xfrm>
              <a:prstGeom prst="diamond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5" name="ひし形 304">
                <a:extLst>
                  <a:ext uri="{FF2B5EF4-FFF2-40B4-BE49-F238E27FC236}">
                    <a16:creationId xmlns:a16="http://schemas.microsoft.com/office/drawing/2014/main" id="{5218825F-0B5C-9E54-4B56-790D7C39F55C}"/>
                  </a:ext>
                </a:extLst>
              </p:cNvPr>
              <p:cNvSpPr/>
              <p:nvPr/>
            </p:nvSpPr>
            <p:spPr>
              <a:xfrm>
                <a:off x="7920563" y="1187840"/>
                <a:ext cx="479216" cy="801000"/>
              </a:xfrm>
              <a:custGeom>
                <a:avLst/>
                <a:gdLst>
                  <a:gd name="connsiteX0" fmla="*/ 0 w 479216"/>
                  <a:gd name="connsiteY0" fmla="*/ 801000 h 1602000"/>
                  <a:gd name="connsiteX1" fmla="*/ 239608 w 479216"/>
                  <a:gd name="connsiteY1" fmla="*/ 0 h 1602000"/>
                  <a:gd name="connsiteX2" fmla="*/ 479216 w 479216"/>
                  <a:gd name="connsiteY2" fmla="*/ 801000 h 1602000"/>
                  <a:gd name="connsiteX3" fmla="*/ 239608 w 479216"/>
                  <a:gd name="connsiteY3" fmla="*/ 1602000 h 1602000"/>
                  <a:gd name="connsiteX4" fmla="*/ 0 w 479216"/>
                  <a:gd name="connsiteY4" fmla="*/ 801000 h 1602000"/>
                  <a:gd name="connsiteX0" fmla="*/ 0 w 479216"/>
                  <a:gd name="connsiteY0" fmla="*/ 801000 h 801000"/>
                  <a:gd name="connsiteX1" fmla="*/ 239608 w 479216"/>
                  <a:gd name="connsiteY1" fmla="*/ 0 h 801000"/>
                  <a:gd name="connsiteX2" fmla="*/ 479216 w 479216"/>
                  <a:gd name="connsiteY2" fmla="*/ 801000 h 801000"/>
                  <a:gd name="connsiteX3" fmla="*/ 0 w 479216"/>
                  <a:gd name="connsiteY3" fmla="*/ 801000 h 8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9216" h="801000">
                    <a:moveTo>
                      <a:pt x="0" y="801000"/>
                    </a:moveTo>
                    <a:lnTo>
                      <a:pt x="239608" y="0"/>
                    </a:lnTo>
                    <a:lnTo>
                      <a:pt x="479216" y="801000"/>
                    </a:lnTo>
                    <a:lnTo>
                      <a:pt x="0" y="80100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6" name="楕円 1165">
                <a:extLst>
                  <a:ext uri="{FF2B5EF4-FFF2-40B4-BE49-F238E27FC236}">
                    <a16:creationId xmlns:a16="http://schemas.microsoft.com/office/drawing/2014/main" id="{5B5344BE-9151-DC73-8A80-45E7868CB6F9}"/>
                  </a:ext>
                </a:extLst>
              </p:cNvPr>
              <p:cNvSpPr/>
              <p:nvPr/>
            </p:nvSpPr>
            <p:spPr>
              <a:xfrm>
                <a:off x="8058552" y="1897380"/>
                <a:ext cx="182920" cy="18292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18259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2B86DF-1E78-93EC-5EF6-3EDCEA3D9F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9" name="テキスト ボックス 1088">
            <a:extLst>
              <a:ext uri="{FF2B5EF4-FFF2-40B4-BE49-F238E27FC236}">
                <a16:creationId xmlns:a16="http://schemas.microsoft.com/office/drawing/2014/main" id="{AE9A01B7-580B-D05C-0A1A-4EBECEF003E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方位磁石のイラスト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64EB2D7-8175-DC84-9851-0AAC74EB81C2}"/>
              </a:ext>
            </a:extLst>
          </p:cNvPr>
          <p:cNvGrpSpPr/>
          <p:nvPr/>
        </p:nvGrpSpPr>
        <p:grpSpPr>
          <a:xfrm>
            <a:off x="6627704" y="3814887"/>
            <a:ext cx="2577256" cy="2577256"/>
            <a:chOff x="6871544" y="3776787"/>
            <a:chExt cx="2577256" cy="2577256"/>
          </a:xfrm>
        </p:grpSpPr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7885664C-4819-110C-03D2-CCE1752074BF}"/>
                </a:ext>
              </a:extLst>
            </p:cNvPr>
            <p:cNvSpPr/>
            <p:nvPr/>
          </p:nvSpPr>
          <p:spPr>
            <a:xfrm>
              <a:off x="6871544" y="3776787"/>
              <a:ext cx="2577256" cy="2577256"/>
            </a:xfrm>
            <a:prstGeom prst="ellipse">
              <a:avLst/>
            </a:prstGeom>
            <a:gradFill flip="none" rotWithShape="1">
              <a:gsLst>
                <a:gs pos="50000">
                  <a:schemeClr val="tx1"/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C5D56E3F-5F00-8828-D7E0-8CD3B7E62DD1}"/>
                </a:ext>
              </a:extLst>
            </p:cNvPr>
            <p:cNvSpPr txBox="1"/>
            <p:nvPr/>
          </p:nvSpPr>
          <p:spPr>
            <a:xfrm>
              <a:off x="7955044" y="3874971"/>
              <a:ext cx="390312" cy="346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Ｎ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2F8FEC49-7578-A155-DDD5-59573FF9409D}"/>
                </a:ext>
              </a:extLst>
            </p:cNvPr>
            <p:cNvSpPr txBox="1"/>
            <p:nvPr/>
          </p:nvSpPr>
          <p:spPr>
            <a:xfrm>
              <a:off x="7955044" y="5881210"/>
              <a:ext cx="390312" cy="346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C1E65AEC-121E-BF13-0887-D0BBF89DD9F8}"/>
                </a:ext>
              </a:extLst>
            </p:cNvPr>
            <p:cNvSpPr txBox="1"/>
            <p:nvPr/>
          </p:nvSpPr>
          <p:spPr>
            <a:xfrm>
              <a:off x="6976497" y="4854575"/>
              <a:ext cx="390312" cy="346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W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E57E6932-34BF-906B-2915-6ADF896A6813}"/>
                </a:ext>
              </a:extLst>
            </p:cNvPr>
            <p:cNvSpPr txBox="1"/>
            <p:nvPr/>
          </p:nvSpPr>
          <p:spPr>
            <a:xfrm>
              <a:off x="8944997" y="4854575"/>
              <a:ext cx="390312" cy="346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E</a:t>
              </a: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13E41490-9094-2C82-BC81-74898CB755F4}"/>
                </a:ext>
              </a:extLst>
            </p:cNvPr>
            <p:cNvSpPr txBox="1"/>
            <p:nvPr/>
          </p:nvSpPr>
          <p:spPr>
            <a:xfrm>
              <a:off x="7249001" y="4251644"/>
              <a:ext cx="390312" cy="21863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NW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98DCC529-691E-15F1-901F-98D5A7DFEB3E}"/>
                </a:ext>
              </a:extLst>
            </p:cNvPr>
            <p:cNvSpPr txBox="1"/>
            <p:nvPr/>
          </p:nvSpPr>
          <p:spPr>
            <a:xfrm>
              <a:off x="8685202" y="4251644"/>
              <a:ext cx="390312" cy="21863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NE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42820A55-4520-657B-4640-3459086B89F3}"/>
                </a:ext>
              </a:extLst>
            </p:cNvPr>
            <p:cNvSpPr txBox="1"/>
            <p:nvPr/>
          </p:nvSpPr>
          <p:spPr>
            <a:xfrm>
              <a:off x="7249001" y="5648644"/>
              <a:ext cx="390312" cy="21863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SW</a:t>
              </a: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297477F7-2E6B-888D-8F1B-BCFBF7BD0EA3}"/>
                </a:ext>
              </a:extLst>
            </p:cNvPr>
            <p:cNvSpPr txBox="1"/>
            <p:nvPr/>
          </p:nvSpPr>
          <p:spPr>
            <a:xfrm>
              <a:off x="8685202" y="5648644"/>
              <a:ext cx="390312" cy="21863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SE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B57706B3-408D-1EB8-53C1-939140CEFB12}"/>
                </a:ext>
              </a:extLst>
            </p:cNvPr>
            <p:cNvGrpSpPr/>
            <p:nvPr/>
          </p:nvGrpSpPr>
          <p:grpSpPr>
            <a:xfrm>
              <a:off x="7368540" y="4274516"/>
              <a:ext cx="1583264" cy="1583264"/>
              <a:chOff x="7093794" y="923195"/>
              <a:chExt cx="2132756" cy="2132756"/>
            </a:xfrm>
          </p:grpSpPr>
          <p:sp>
            <p:nvSpPr>
              <p:cNvPr id="26" name="星: 8 pt 25">
                <a:extLst>
                  <a:ext uri="{FF2B5EF4-FFF2-40B4-BE49-F238E27FC236}">
                    <a16:creationId xmlns:a16="http://schemas.microsoft.com/office/drawing/2014/main" id="{8D4BA724-4364-7097-D8AF-A653955F9D54}"/>
                  </a:ext>
                </a:extLst>
              </p:cNvPr>
              <p:cNvSpPr/>
              <p:nvPr/>
            </p:nvSpPr>
            <p:spPr>
              <a:xfrm>
                <a:off x="7093794" y="923195"/>
                <a:ext cx="2132756" cy="2132756"/>
              </a:xfrm>
              <a:prstGeom prst="star8">
                <a:avLst>
                  <a:gd name="adj" fmla="val 8984"/>
                </a:avLst>
              </a:pr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星: 8 pt 36">
                <a:extLst>
                  <a:ext uri="{FF2B5EF4-FFF2-40B4-BE49-F238E27FC236}">
                    <a16:creationId xmlns:a16="http://schemas.microsoft.com/office/drawing/2014/main" id="{7FE58DED-8AEC-FE75-2EFE-FEE3A12D1E57}"/>
                  </a:ext>
                </a:extLst>
              </p:cNvPr>
              <p:cNvSpPr/>
              <p:nvPr/>
            </p:nvSpPr>
            <p:spPr>
              <a:xfrm rot="1320000">
                <a:off x="7206867" y="1036268"/>
                <a:ext cx="1906610" cy="1906610"/>
              </a:xfrm>
              <a:prstGeom prst="star8">
                <a:avLst>
                  <a:gd name="adj" fmla="val 2505"/>
                </a:avLst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10B81911-F99A-E16E-1479-578E081CDF10}"/>
                </a:ext>
              </a:extLst>
            </p:cNvPr>
            <p:cNvGrpSpPr/>
            <p:nvPr/>
          </p:nvGrpSpPr>
          <p:grpSpPr>
            <a:xfrm>
              <a:off x="7994303" y="4251475"/>
              <a:ext cx="338146" cy="1627882"/>
              <a:chOff x="7994303" y="1174900"/>
              <a:chExt cx="338146" cy="1627882"/>
            </a:xfrm>
          </p:grpSpPr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B22FBA5F-95A1-2553-AE98-633B13840A35}"/>
                  </a:ext>
                </a:extLst>
              </p:cNvPr>
              <p:cNvSpPr/>
              <p:nvPr/>
            </p:nvSpPr>
            <p:spPr>
              <a:xfrm>
                <a:off x="7994303" y="1174900"/>
                <a:ext cx="338146" cy="819001"/>
              </a:xfrm>
              <a:custGeom>
                <a:avLst/>
                <a:gdLst>
                  <a:gd name="connsiteX0" fmla="*/ 169073 w 338146"/>
                  <a:gd name="connsiteY0" fmla="*/ 0 h 819001"/>
                  <a:gd name="connsiteX1" fmla="*/ 338146 w 338146"/>
                  <a:gd name="connsiteY1" fmla="*/ 351276 h 819001"/>
                  <a:gd name="connsiteX2" fmla="*/ 215041 w 338146"/>
                  <a:gd name="connsiteY2" fmla="*/ 351276 h 819001"/>
                  <a:gd name="connsiteX3" fmla="*/ 215041 w 338146"/>
                  <a:gd name="connsiteY3" fmla="*/ 819001 h 819001"/>
                  <a:gd name="connsiteX4" fmla="*/ 123105 w 338146"/>
                  <a:gd name="connsiteY4" fmla="*/ 819001 h 819001"/>
                  <a:gd name="connsiteX5" fmla="*/ 123105 w 338146"/>
                  <a:gd name="connsiteY5" fmla="*/ 351276 h 819001"/>
                  <a:gd name="connsiteX6" fmla="*/ 0 w 338146"/>
                  <a:gd name="connsiteY6" fmla="*/ 351276 h 819001"/>
                  <a:gd name="connsiteX7" fmla="*/ 169073 w 338146"/>
                  <a:gd name="connsiteY7" fmla="*/ 0 h 819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8146" h="819001">
                    <a:moveTo>
                      <a:pt x="169073" y="0"/>
                    </a:moveTo>
                    <a:lnTo>
                      <a:pt x="338146" y="351276"/>
                    </a:lnTo>
                    <a:lnTo>
                      <a:pt x="215041" y="351276"/>
                    </a:lnTo>
                    <a:lnTo>
                      <a:pt x="215041" y="819001"/>
                    </a:lnTo>
                    <a:lnTo>
                      <a:pt x="123105" y="819001"/>
                    </a:lnTo>
                    <a:lnTo>
                      <a:pt x="123105" y="351276"/>
                    </a:lnTo>
                    <a:lnTo>
                      <a:pt x="0" y="351276"/>
                    </a:lnTo>
                    <a:lnTo>
                      <a:pt x="169073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E9B5EECD-4209-031B-B642-AAE0B746C6F5}"/>
                  </a:ext>
                </a:extLst>
              </p:cNvPr>
              <p:cNvSpPr/>
              <p:nvPr/>
            </p:nvSpPr>
            <p:spPr>
              <a:xfrm>
                <a:off x="8014932" y="1993901"/>
                <a:ext cx="296891" cy="808881"/>
              </a:xfrm>
              <a:custGeom>
                <a:avLst/>
                <a:gdLst>
                  <a:gd name="connsiteX0" fmla="*/ 102477 w 296891"/>
                  <a:gd name="connsiteY0" fmla="*/ 0 h 808881"/>
                  <a:gd name="connsiteX1" fmla="*/ 194413 w 296891"/>
                  <a:gd name="connsiteY1" fmla="*/ 0 h 808881"/>
                  <a:gd name="connsiteX2" fmla="*/ 194413 w 296891"/>
                  <a:gd name="connsiteY2" fmla="*/ 318892 h 808881"/>
                  <a:gd name="connsiteX3" fmla="*/ 296891 w 296891"/>
                  <a:gd name="connsiteY3" fmla="*/ 421370 h 808881"/>
                  <a:gd name="connsiteX4" fmla="*/ 296891 w 296891"/>
                  <a:gd name="connsiteY4" fmla="*/ 808881 h 808881"/>
                  <a:gd name="connsiteX5" fmla="*/ 148446 w 296891"/>
                  <a:gd name="connsiteY5" fmla="*/ 660435 h 808881"/>
                  <a:gd name="connsiteX6" fmla="*/ 0 w 296891"/>
                  <a:gd name="connsiteY6" fmla="*/ 808881 h 808881"/>
                  <a:gd name="connsiteX7" fmla="*/ 0 w 296891"/>
                  <a:gd name="connsiteY7" fmla="*/ 421370 h 808881"/>
                  <a:gd name="connsiteX8" fmla="*/ 102477 w 296891"/>
                  <a:gd name="connsiteY8" fmla="*/ 318893 h 808881"/>
                  <a:gd name="connsiteX9" fmla="*/ 102477 w 296891"/>
                  <a:gd name="connsiteY9" fmla="*/ 0 h 808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6891" h="808881">
                    <a:moveTo>
                      <a:pt x="102477" y="0"/>
                    </a:moveTo>
                    <a:lnTo>
                      <a:pt x="194413" y="0"/>
                    </a:lnTo>
                    <a:lnTo>
                      <a:pt x="194413" y="318892"/>
                    </a:lnTo>
                    <a:lnTo>
                      <a:pt x="296891" y="421370"/>
                    </a:lnTo>
                    <a:lnTo>
                      <a:pt x="296891" y="808881"/>
                    </a:lnTo>
                    <a:lnTo>
                      <a:pt x="148446" y="660435"/>
                    </a:lnTo>
                    <a:lnTo>
                      <a:pt x="0" y="808881"/>
                    </a:lnTo>
                    <a:lnTo>
                      <a:pt x="0" y="421370"/>
                    </a:lnTo>
                    <a:lnTo>
                      <a:pt x="102477" y="318893"/>
                    </a:lnTo>
                    <a:lnTo>
                      <a:pt x="10247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BE74491D-48E5-31D1-6D46-494D063C2F0D}"/>
                  </a:ext>
                </a:extLst>
              </p:cNvPr>
              <p:cNvSpPr/>
              <p:nvPr/>
            </p:nvSpPr>
            <p:spPr>
              <a:xfrm>
                <a:off x="8027243" y="1855912"/>
                <a:ext cx="265856" cy="26585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58931297-D7B7-2AE5-DD3A-2E568CCE1EC4}"/>
              </a:ext>
            </a:extLst>
          </p:cNvPr>
          <p:cNvGrpSpPr/>
          <p:nvPr/>
        </p:nvGrpSpPr>
        <p:grpSpPr>
          <a:xfrm>
            <a:off x="3694192" y="3814887"/>
            <a:ext cx="2577256" cy="2577256"/>
            <a:chOff x="3800872" y="700212"/>
            <a:chExt cx="2577256" cy="2577256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830E6FCF-3E4C-C433-0FCB-141308027028}"/>
                </a:ext>
              </a:extLst>
            </p:cNvPr>
            <p:cNvSpPr/>
            <p:nvPr/>
          </p:nvSpPr>
          <p:spPr>
            <a:xfrm>
              <a:off x="4464000" y="1363340"/>
              <a:ext cx="1251000" cy="1251000"/>
            </a:xfrm>
            <a:prstGeom prst="ellipse">
              <a:avLst/>
            </a:prstGeom>
            <a:gradFill flip="none" rotWithShape="1">
              <a:gsLst>
                <a:gs pos="50000">
                  <a:schemeClr val="tx1"/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9" name="円: 塗りつぶしなし 8">
              <a:extLst>
                <a:ext uri="{FF2B5EF4-FFF2-40B4-BE49-F238E27FC236}">
                  <a16:creationId xmlns:a16="http://schemas.microsoft.com/office/drawing/2014/main" id="{BA8EAB4A-00B4-1958-14A6-403B8AAC310E}"/>
                </a:ext>
              </a:extLst>
            </p:cNvPr>
            <p:cNvSpPr/>
            <p:nvPr/>
          </p:nvSpPr>
          <p:spPr>
            <a:xfrm>
              <a:off x="3800872" y="700212"/>
              <a:ext cx="2577256" cy="2577256"/>
            </a:xfrm>
            <a:prstGeom prst="donut">
              <a:avLst>
                <a:gd name="adj" fmla="val 22251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CE55160E-0843-3F18-9705-C029C30FBDE8}"/>
                </a:ext>
              </a:extLst>
            </p:cNvPr>
            <p:cNvSpPr txBox="1"/>
            <p:nvPr/>
          </p:nvSpPr>
          <p:spPr>
            <a:xfrm>
              <a:off x="4894344" y="798396"/>
              <a:ext cx="390312" cy="346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Ｎ</a:t>
              </a: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53C2CB73-11FC-0D0A-2E1D-F794DF9C5FF9}"/>
                </a:ext>
              </a:extLst>
            </p:cNvPr>
            <p:cNvSpPr txBox="1"/>
            <p:nvPr/>
          </p:nvSpPr>
          <p:spPr>
            <a:xfrm>
              <a:off x="4894344" y="2804635"/>
              <a:ext cx="390312" cy="346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A23C4423-3B2C-C726-70B1-50613E67AF62}"/>
                </a:ext>
              </a:extLst>
            </p:cNvPr>
            <p:cNvSpPr txBox="1"/>
            <p:nvPr/>
          </p:nvSpPr>
          <p:spPr>
            <a:xfrm>
              <a:off x="3915797" y="1778000"/>
              <a:ext cx="390312" cy="346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W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43252B43-1745-EE1E-0121-A2AF1E851864}"/>
                </a:ext>
              </a:extLst>
            </p:cNvPr>
            <p:cNvSpPr txBox="1"/>
            <p:nvPr/>
          </p:nvSpPr>
          <p:spPr>
            <a:xfrm>
              <a:off x="5884297" y="1778000"/>
              <a:ext cx="390312" cy="346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E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7A26D813-BA25-82BC-1B43-C23D27F313C5}"/>
                </a:ext>
              </a:extLst>
            </p:cNvPr>
            <p:cNvSpPr txBox="1"/>
            <p:nvPr/>
          </p:nvSpPr>
          <p:spPr>
            <a:xfrm>
              <a:off x="4188301" y="1175069"/>
              <a:ext cx="390312" cy="21863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NW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D0328C4B-5C51-493C-AFCC-161F1535FDD3}"/>
                </a:ext>
              </a:extLst>
            </p:cNvPr>
            <p:cNvSpPr txBox="1"/>
            <p:nvPr/>
          </p:nvSpPr>
          <p:spPr>
            <a:xfrm>
              <a:off x="5624502" y="1175069"/>
              <a:ext cx="390312" cy="21863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NE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23D4082C-CFD9-872A-E7AD-9E68DE3AD23F}"/>
                </a:ext>
              </a:extLst>
            </p:cNvPr>
            <p:cNvSpPr txBox="1"/>
            <p:nvPr/>
          </p:nvSpPr>
          <p:spPr>
            <a:xfrm>
              <a:off x="4188301" y="2572069"/>
              <a:ext cx="390312" cy="21863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SW</a:t>
              </a: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16080DA3-41AC-6EF3-8A2E-D68417AE0166}"/>
                </a:ext>
              </a:extLst>
            </p:cNvPr>
            <p:cNvSpPr txBox="1"/>
            <p:nvPr/>
          </p:nvSpPr>
          <p:spPr>
            <a:xfrm>
              <a:off x="5624502" y="2572069"/>
              <a:ext cx="390312" cy="21863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SE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5709F9FB-488F-4B79-2980-868EE27AD7C8}"/>
                </a:ext>
              </a:extLst>
            </p:cNvPr>
            <p:cNvGrpSpPr/>
            <p:nvPr/>
          </p:nvGrpSpPr>
          <p:grpSpPr>
            <a:xfrm>
              <a:off x="4583516" y="1438275"/>
              <a:ext cx="1009142" cy="869950"/>
              <a:chOff x="4583516" y="1438275"/>
              <a:chExt cx="1009142" cy="869950"/>
            </a:xfrm>
          </p:grpSpPr>
          <p:sp>
            <p:nvSpPr>
              <p:cNvPr id="62" name="二等辺三角形 61">
                <a:extLst>
                  <a:ext uri="{FF2B5EF4-FFF2-40B4-BE49-F238E27FC236}">
                    <a16:creationId xmlns:a16="http://schemas.microsoft.com/office/drawing/2014/main" id="{71DBE922-9F94-AEA4-02E4-AEFB4DC49B7A}"/>
                  </a:ext>
                </a:extLst>
              </p:cNvPr>
              <p:cNvSpPr/>
              <p:nvPr/>
            </p:nvSpPr>
            <p:spPr>
              <a:xfrm>
                <a:off x="4583516" y="1438275"/>
                <a:ext cx="1009142" cy="86995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954EF2DC-E4B5-9A60-2A3F-5C8F6081F3D8}"/>
                  </a:ext>
                </a:extLst>
              </p:cNvPr>
              <p:cNvSpPr/>
              <p:nvPr/>
            </p:nvSpPr>
            <p:spPr>
              <a:xfrm>
                <a:off x="4862464" y="1518599"/>
                <a:ext cx="454490" cy="391802"/>
              </a:xfrm>
              <a:custGeom>
                <a:avLst/>
                <a:gdLst>
                  <a:gd name="connsiteX0" fmla="*/ 227245 w 454490"/>
                  <a:gd name="connsiteY0" fmla="*/ 0 h 391802"/>
                  <a:gd name="connsiteX1" fmla="*/ 454490 w 454490"/>
                  <a:gd name="connsiteY1" fmla="*/ 391802 h 391802"/>
                  <a:gd name="connsiteX2" fmla="*/ 0 w 454490"/>
                  <a:gd name="connsiteY2" fmla="*/ 391802 h 391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4490" h="391802">
                    <a:moveTo>
                      <a:pt x="227245" y="0"/>
                    </a:moveTo>
                    <a:lnTo>
                      <a:pt x="454490" y="391802"/>
                    </a:lnTo>
                    <a:lnTo>
                      <a:pt x="0" y="39180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B2A2EB6-7F35-9742-7E44-A567FD37B038}"/>
              </a:ext>
            </a:extLst>
          </p:cNvPr>
          <p:cNvGrpSpPr/>
          <p:nvPr/>
        </p:nvGrpSpPr>
        <p:grpSpPr>
          <a:xfrm>
            <a:off x="742524" y="3799647"/>
            <a:ext cx="2577256" cy="2577256"/>
            <a:chOff x="712044" y="3776787"/>
            <a:chExt cx="2577256" cy="2577256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A0FFCA4B-72DD-07F7-5D6B-8356714FBF18}"/>
                </a:ext>
              </a:extLst>
            </p:cNvPr>
            <p:cNvSpPr/>
            <p:nvPr/>
          </p:nvSpPr>
          <p:spPr>
            <a:xfrm>
              <a:off x="784052" y="3848795"/>
              <a:ext cx="2433240" cy="2433240"/>
            </a:xfrm>
            <a:prstGeom prst="ellipse">
              <a:avLst/>
            </a:prstGeom>
            <a:solidFill>
              <a:srgbClr val="FFFF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6F7D574A-BD96-FA73-300A-D3F405E18EF0}"/>
                </a:ext>
              </a:extLst>
            </p:cNvPr>
            <p:cNvSpPr/>
            <p:nvPr/>
          </p:nvSpPr>
          <p:spPr>
            <a:xfrm>
              <a:off x="1065651" y="4133711"/>
              <a:ext cx="1864874" cy="1864874"/>
            </a:xfrm>
            <a:custGeom>
              <a:avLst/>
              <a:gdLst>
                <a:gd name="connsiteX0" fmla="*/ 872966 w 1864874"/>
                <a:gd name="connsiteY0" fmla="*/ 1143539 h 1864874"/>
                <a:gd name="connsiteX1" fmla="*/ 677713 w 1864874"/>
                <a:gd name="connsiteY1" fmla="*/ 1577449 h 1864874"/>
                <a:gd name="connsiteX2" fmla="*/ 794711 w 1864874"/>
                <a:gd name="connsiteY2" fmla="*/ 1613767 h 1864874"/>
                <a:gd name="connsiteX3" fmla="*/ 912715 w 1864874"/>
                <a:gd name="connsiteY3" fmla="*/ 1625662 h 1864874"/>
                <a:gd name="connsiteX4" fmla="*/ 992531 w 1864874"/>
                <a:gd name="connsiteY4" fmla="*/ 1135986 h 1864874"/>
                <a:gd name="connsiteX5" fmla="*/ 952116 w 1864874"/>
                <a:gd name="connsiteY5" fmla="*/ 1626188 h 1864874"/>
                <a:gd name="connsiteX6" fmla="*/ 1075331 w 1864874"/>
                <a:gd name="connsiteY6" fmla="*/ 1613767 h 1864874"/>
                <a:gd name="connsiteX7" fmla="*/ 1199476 w 1864874"/>
                <a:gd name="connsiteY7" fmla="*/ 1575230 h 1864874"/>
                <a:gd name="connsiteX8" fmla="*/ 1039656 w 1864874"/>
                <a:gd name="connsiteY8" fmla="*/ 1123762 h 1864874"/>
                <a:gd name="connsiteX9" fmla="*/ 1209435 w 1864874"/>
                <a:gd name="connsiteY9" fmla="*/ 1571345 h 1864874"/>
                <a:gd name="connsiteX10" fmla="*/ 1324277 w 1864874"/>
                <a:gd name="connsiteY10" fmla="*/ 1509010 h 1864874"/>
                <a:gd name="connsiteX11" fmla="*/ 1410354 w 1864874"/>
                <a:gd name="connsiteY11" fmla="*/ 1437990 h 1864874"/>
                <a:gd name="connsiteX12" fmla="*/ 830998 w 1864874"/>
                <a:gd name="connsiteY12" fmla="*/ 1118863 h 1864874"/>
                <a:gd name="connsiteX13" fmla="*/ 457069 w 1864874"/>
                <a:gd name="connsiteY13" fmla="*/ 1435829 h 1864874"/>
                <a:gd name="connsiteX14" fmla="*/ 545765 w 1864874"/>
                <a:gd name="connsiteY14" fmla="*/ 1509010 h 1864874"/>
                <a:gd name="connsiteX15" fmla="*/ 664026 w 1864874"/>
                <a:gd name="connsiteY15" fmla="*/ 1573200 h 1864874"/>
                <a:gd name="connsiteX16" fmla="*/ 667304 w 1864874"/>
                <a:gd name="connsiteY16" fmla="*/ 1574217 h 1864874"/>
                <a:gd name="connsiteX17" fmla="*/ 741111 w 1864874"/>
                <a:gd name="connsiteY17" fmla="*/ 1039656 h 1864874"/>
                <a:gd name="connsiteX18" fmla="*/ 296558 w 1864874"/>
                <a:gd name="connsiteY18" fmla="*/ 1208286 h 1864874"/>
                <a:gd name="connsiteX19" fmla="*/ 357715 w 1864874"/>
                <a:gd name="connsiteY19" fmla="*/ 1320960 h 1864874"/>
                <a:gd name="connsiteX20" fmla="*/ 429209 w 1864874"/>
                <a:gd name="connsiteY20" fmla="*/ 1407611 h 1864874"/>
                <a:gd name="connsiteX21" fmla="*/ 1118865 w 1864874"/>
                <a:gd name="connsiteY21" fmla="*/ 1033878 h 1864874"/>
                <a:gd name="connsiteX22" fmla="*/ 1438284 w 1864874"/>
                <a:gd name="connsiteY22" fmla="*/ 1410701 h 1864874"/>
                <a:gd name="connsiteX23" fmla="*/ 1512327 w 1864874"/>
                <a:gd name="connsiteY23" fmla="*/ 1320960 h 1864874"/>
                <a:gd name="connsiteX24" fmla="*/ 1576517 w 1864874"/>
                <a:gd name="connsiteY24" fmla="*/ 1202700 h 1864874"/>
                <a:gd name="connsiteX25" fmla="*/ 1577718 w 1864874"/>
                <a:gd name="connsiteY25" fmla="*/ 1198831 h 1864874"/>
                <a:gd name="connsiteX26" fmla="*/ 240890 w 1864874"/>
                <a:gd name="connsiteY26" fmla="*/ 952297 h 1864874"/>
                <a:gd name="connsiteX27" fmla="*/ 252959 w 1864874"/>
                <a:gd name="connsiteY27" fmla="*/ 1072014 h 1864874"/>
                <a:gd name="connsiteX28" fmla="*/ 292158 w 1864874"/>
                <a:gd name="connsiteY28" fmla="*/ 1198293 h 1864874"/>
                <a:gd name="connsiteX29" fmla="*/ 728889 w 1864874"/>
                <a:gd name="connsiteY29" fmla="*/ 992531 h 1864874"/>
                <a:gd name="connsiteX30" fmla="*/ 1629195 w 1864874"/>
                <a:gd name="connsiteY30" fmla="*/ 951868 h 1864874"/>
                <a:gd name="connsiteX31" fmla="*/ 1143536 w 1864874"/>
                <a:gd name="connsiteY31" fmla="*/ 991908 h 1864874"/>
                <a:gd name="connsiteX32" fmla="*/ 1580863 w 1864874"/>
                <a:gd name="connsiteY32" fmla="*/ 1188700 h 1864874"/>
                <a:gd name="connsiteX33" fmla="*/ 1617084 w 1864874"/>
                <a:gd name="connsiteY33" fmla="*/ 1072014 h 1864874"/>
                <a:gd name="connsiteX34" fmla="*/ 288146 w 1864874"/>
                <a:gd name="connsiteY34" fmla="*/ 678037 h 1864874"/>
                <a:gd name="connsiteX35" fmla="*/ 252959 w 1864874"/>
                <a:gd name="connsiteY35" fmla="*/ 791394 h 1864874"/>
                <a:gd name="connsiteX36" fmla="*/ 240741 w 1864874"/>
                <a:gd name="connsiteY36" fmla="*/ 912589 h 1864874"/>
                <a:gd name="connsiteX37" fmla="*/ 721336 w 1864874"/>
                <a:gd name="connsiteY37" fmla="*/ 872966 h 1864874"/>
                <a:gd name="connsiteX38" fmla="*/ 1577623 w 1864874"/>
                <a:gd name="connsiteY38" fmla="*/ 664271 h 1864874"/>
                <a:gd name="connsiteX39" fmla="*/ 1135988 w 1864874"/>
                <a:gd name="connsiteY39" fmla="*/ 872343 h 1864874"/>
                <a:gd name="connsiteX40" fmla="*/ 1629344 w 1864874"/>
                <a:gd name="connsiteY40" fmla="*/ 913018 h 1864874"/>
                <a:gd name="connsiteX41" fmla="*/ 1617084 w 1864874"/>
                <a:gd name="connsiteY41" fmla="*/ 791394 h 1864874"/>
                <a:gd name="connsiteX42" fmla="*/ 428596 w 1864874"/>
                <a:gd name="connsiteY42" fmla="*/ 456540 h 1864874"/>
                <a:gd name="connsiteX43" fmla="*/ 357715 w 1864874"/>
                <a:gd name="connsiteY43" fmla="*/ 542448 h 1864874"/>
                <a:gd name="connsiteX44" fmla="*/ 293525 w 1864874"/>
                <a:gd name="connsiteY44" fmla="*/ 660709 h 1864874"/>
                <a:gd name="connsiteX45" fmla="*/ 291396 w 1864874"/>
                <a:gd name="connsiteY45" fmla="*/ 667569 h 1864874"/>
                <a:gd name="connsiteX46" fmla="*/ 746011 w 1864874"/>
                <a:gd name="connsiteY46" fmla="*/ 830998 h 1864874"/>
                <a:gd name="connsiteX47" fmla="*/ 1438897 w 1864874"/>
                <a:gd name="connsiteY47" fmla="*/ 453450 h 1864874"/>
                <a:gd name="connsiteX48" fmla="*/ 1123761 w 1864874"/>
                <a:gd name="connsiteY48" fmla="*/ 825220 h 1864874"/>
                <a:gd name="connsiteX49" fmla="*/ 1573263 w 1864874"/>
                <a:gd name="connsiteY49" fmla="*/ 654713 h 1864874"/>
                <a:gd name="connsiteX50" fmla="*/ 1512327 w 1864874"/>
                <a:gd name="connsiteY50" fmla="*/ 542448 h 1864874"/>
                <a:gd name="connsiteX51" fmla="*/ 655861 w 1864874"/>
                <a:gd name="connsiteY51" fmla="*/ 294640 h 1864874"/>
                <a:gd name="connsiteX52" fmla="*/ 545765 w 1864874"/>
                <a:gd name="connsiteY52" fmla="*/ 354398 h 1864874"/>
                <a:gd name="connsiteX53" fmla="*/ 456193 w 1864874"/>
                <a:gd name="connsiteY53" fmla="*/ 428302 h 1864874"/>
                <a:gd name="connsiteX54" fmla="*/ 825219 w 1864874"/>
                <a:gd name="connsiteY54" fmla="*/ 741113 h 1864874"/>
                <a:gd name="connsiteX55" fmla="*/ 1198566 w 1864874"/>
                <a:gd name="connsiteY55" fmla="*/ 287896 h 1864874"/>
                <a:gd name="connsiteX56" fmla="*/ 1033878 w 1864874"/>
                <a:gd name="connsiteY56" fmla="*/ 746009 h 1864874"/>
                <a:gd name="connsiteX57" fmla="*/ 1411230 w 1864874"/>
                <a:gd name="connsiteY57" fmla="*/ 426141 h 1864874"/>
                <a:gd name="connsiteX58" fmla="*/ 1324277 w 1864874"/>
                <a:gd name="connsiteY58" fmla="*/ 354398 h 1864874"/>
                <a:gd name="connsiteX59" fmla="*/ 1206017 w 1864874"/>
                <a:gd name="connsiteY59" fmla="*/ 290208 h 1864874"/>
                <a:gd name="connsiteX60" fmla="*/ 912837 w 1864874"/>
                <a:gd name="connsiteY60" fmla="*/ 237733 h 1864874"/>
                <a:gd name="connsiteX61" fmla="*/ 794711 w 1864874"/>
                <a:gd name="connsiteY61" fmla="*/ 249642 h 1864874"/>
                <a:gd name="connsiteX62" fmla="*/ 665455 w 1864874"/>
                <a:gd name="connsiteY62" fmla="*/ 289765 h 1864874"/>
                <a:gd name="connsiteX63" fmla="*/ 872343 w 1864874"/>
                <a:gd name="connsiteY63" fmla="*/ 728887 h 1864874"/>
                <a:gd name="connsiteX64" fmla="*/ 951994 w 1864874"/>
                <a:gd name="connsiteY64" fmla="*/ 237208 h 1864874"/>
                <a:gd name="connsiteX65" fmla="*/ 991908 w 1864874"/>
                <a:gd name="connsiteY65" fmla="*/ 721339 h 1864874"/>
                <a:gd name="connsiteX66" fmla="*/ 1188376 w 1864874"/>
                <a:gd name="connsiteY66" fmla="*/ 284732 h 1864874"/>
                <a:gd name="connsiteX67" fmla="*/ 1075331 w 1864874"/>
                <a:gd name="connsiteY67" fmla="*/ 249642 h 1864874"/>
                <a:gd name="connsiteX68" fmla="*/ 932437 w 1864874"/>
                <a:gd name="connsiteY68" fmla="*/ 0 h 1864874"/>
                <a:gd name="connsiteX69" fmla="*/ 949950 w 1864874"/>
                <a:gd name="connsiteY69" fmla="*/ 212418 h 1864874"/>
                <a:gd name="connsiteX70" fmla="*/ 1008641 w 1864874"/>
                <a:gd name="connsiteY70" fmla="*/ 215382 h 1864874"/>
                <a:gd name="connsiteX71" fmla="*/ 1080134 w 1864874"/>
                <a:gd name="connsiteY71" fmla="*/ 226293 h 1864874"/>
                <a:gd name="connsiteX72" fmla="*/ 1198183 w 1864874"/>
                <a:gd name="connsiteY72" fmla="*/ 262937 h 1864874"/>
                <a:gd name="connsiteX73" fmla="*/ 1244698 w 1864874"/>
                <a:gd name="connsiteY73" fmla="*/ 159568 h 1864874"/>
                <a:gd name="connsiteX74" fmla="*/ 1206599 w 1864874"/>
                <a:gd name="connsiteY74" fmla="*/ 265550 h 1864874"/>
                <a:gd name="connsiteX75" fmla="*/ 1215293 w 1864874"/>
                <a:gd name="connsiteY75" fmla="*/ 268248 h 1864874"/>
                <a:gd name="connsiteX76" fmla="*/ 1337602 w 1864874"/>
                <a:gd name="connsiteY76" fmla="*/ 334636 h 1864874"/>
                <a:gd name="connsiteX77" fmla="*/ 1429617 w 1864874"/>
                <a:gd name="connsiteY77" fmla="*/ 410555 h 1864874"/>
                <a:gd name="connsiteX78" fmla="*/ 1591770 w 1864874"/>
                <a:gd name="connsiteY78" fmla="*/ 273104 h 1864874"/>
                <a:gd name="connsiteX79" fmla="*/ 1454483 w 1864874"/>
                <a:gd name="connsiteY79" fmla="*/ 435063 h 1864874"/>
                <a:gd name="connsiteX80" fmla="*/ 1532090 w 1864874"/>
                <a:gd name="connsiteY80" fmla="*/ 529123 h 1864874"/>
                <a:gd name="connsiteX81" fmla="*/ 1595649 w 1864874"/>
                <a:gd name="connsiteY81" fmla="*/ 646222 h 1864874"/>
                <a:gd name="connsiteX82" fmla="*/ 1699740 w 1864874"/>
                <a:gd name="connsiteY82" fmla="*/ 606737 h 1864874"/>
                <a:gd name="connsiteX83" fmla="*/ 1599293 w 1864874"/>
                <a:gd name="connsiteY83" fmla="*/ 654062 h 1864874"/>
                <a:gd name="connsiteX84" fmla="*/ 1640432 w 1864874"/>
                <a:gd name="connsiteY84" fmla="*/ 786591 h 1864874"/>
                <a:gd name="connsiteX85" fmla="*/ 1651344 w 1864874"/>
                <a:gd name="connsiteY85" fmla="*/ 858084 h 1864874"/>
                <a:gd name="connsiteX86" fmla="*/ 1654221 w 1864874"/>
                <a:gd name="connsiteY86" fmla="*/ 915069 h 1864874"/>
                <a:gd name="connsiteX87" fmla="*/ 1864874 w 1864874"/>
                <a:gd name="connsiteY87" fmla="*/ 932437 h 1864874"/>
                <a:gd name="connsiteX88" fmla="*/ 1654147 w 1864874"/>
                <a:gd name="connsiteY88" fmla="*/ 949811 h 1864874"/>
                <a:gd name="connsiteX89" fmla="*/ 1651344 w 1864874"/>
                <a:gd name="connsiteY89" fmla="*/ 1005324 h 1864874"/>
                <a:gd name="connsiteX90" fmla="*/ 1640432 w 1864874"/>
                <a:gd name="connsiteY90" fmla="*/ 1076817 h 1864874"/>
                <a:gd name="connsiteX91" fmla="*/ 1602658 w 1864874"/>
                <a:gd name="connsiteY91" fmla="*/ 1198507 h 1864874"/>
                <a:gd name="connsiteX92" fmla="*/ 1705307 w 1864874"/>
                <a:gd name="connsiteY92" fmla="*/ 1244698 h 1864874"/>
                <a:gd name="connsiteX93" fmla="*/ 1600064 w 1864874"/>
                <a:gd name="connsiteY93" fmla="*/ 1206864 h 1864874"/>
                <a:gd name="connsiteX94" fmla="*/ 1598477 w 1864874"/>
                <a:gd name="connsiteY94" fmla="*/ 1211976 h 1864874"/>
                <a:gd name="connsiteX95" fmla="*/ 1532090 w 1864874"/>
                <a:gd name="connsiteY95" fmla="*/ 1334285 h 1864874"/>
                <a:gd name="connsiteX96" fmla="*/ 1453870 w 1864874"/>
                <a:gd name="connsiteY96" fmla="*/ 1429088 h 1864874"/>
                <a:gd name="connsiteX97" fmla="*/ 1591770 w 1864874"/>
                <a:gd name="connsiteY97" fmla="*/ 1591770 h 1864874"/>
                <a:gd name="connsiteX98" fmla="*/ 1428741 w 1864874"/>
                <a:gd name="connsiteY98" fmla="*/ 1453576 h 1864874"/>
                <a:gd name="connsiteX99" fmla="*/ 1337602 w 1864874"/>
                <a:gd name="connsiteY99" fmla="*/ 1528773 h 1864874"/>
                <a:gd name="connsiteX100" fmla="*/ 1217926 w 1864874"/>
                <a:gd name="connsiteY100" fmla="*/ 1593731 h 1864874"/>
                <a:gd name="connsiteX101" fmla="*/ 1258138 w 1864874"/>
                <a:gd name="connsiteY101" fmla="*/ 1699740 h 1864874"/>
                <a:gd name="connsiteX102" fmla="*/ 1209686 w 1864874"/>
                <a:gd name="connsiteY102" fmla="*/ 1596900 h 1864874"/>
                <a:gd name="connsiteX103" fmla="*/ 1080134 w 1864874"/>
                <a:gd name="connsiteY103" fmla="*/ 1637115 h 1864874"/>
                <a:gd name="connsiteX104" fmla="*/ 1008641 w 1864874"/>
                <a:gd name="connsiteY104" fmla="*/ 1648027 h 1864874"/>
                <a:gd name="connsiteX105" fmla="*/ 950071 w 1864874"/>
                <a:gd name="connsiteY105" fmla="*/ 1650984 h 1864874"/>
                <a:gd name="connsiteX106" fmla="*/ 932437 w 1864874"/>
                <a:gd name="connsiteY106" fmla="*/ 1864874 h 1864874"/>
                <a:gd name="connsiteX107" fmla="*/ 914781 w 1864874"/>
                <a:gd name="connsiteY107" fmla="*/ 1650722 h 1864874"/>
                <a:gd name="connsiteX108" fmla="*/ 861401 w 1864874"/>
                <a:gd name="connsiteY108" fmla="*/ 1648027 h 1864874"/>
                <a:gd name="connsiteX109" fmla="*/ 789908 w 1864874"/>
                <a:gd name="connsiteY109" fmla="*/ 1637115 h 1864874"/>
                <a:gd name="connsiteX110" fmla="*/ 667906 w 1864874"/>
                <a:gd name="connsiteY110" fmla="*/ 1599244 h 1864874"/>
                <a:gd name="connsiteX111" fmla="*/ 620179 w 1864874"/>
                <a:gd name="connsiteY111" fmla="*/ 1705307 h 1864874"/>
                <a:gd name="connsiteX112" fmla="*/ 659271 w 1864874"/>
                <a:gd name="connsiteY112" fmla="*/ 1596563 h 1864874"/>
                <a:gd name="connsiteX113" fmla="*/ 654749 w 1864874"/>
                <a:gd name="connsiteY113" fmla="*/ 1595160 h 1864874"/>
                <a:gd name="connsiteX114" fmla="*/ 532440 w 1864874"/>
                <a:gd name="connsiteY114" fmla="*/ 1528773 h 1864874"/>
                <a:gd name="connsiteX115" fmla="*/ 438682 w 1864874"/>
                <a:gd name="connsiteY115" fmla="*/ 1451415 h 1864874"/>
                <a:gd name="connsiteX116" fmla="*/ 273104 w 1864874"/>
                <a:gd name="connsiteY116" fmla="*/ 1591770 h 1864874"/>
                <a:gd name="connsiteX117" fmla="*/ 413623 w 1864874"/>
                <a:gd name="connsiteY117" fmla="*/ 1425998 h 1864874"/>
                <a:gd name="connsiteX118" fmla="*/ 337953 w 1864874"/>
                <a:gd name="connsiteY118" fmla="*/ 1334285 h 1864874"/>
                <a:gd name="connsiteX119" fmla="*/ 274172 w 1864874"/>
                <a:gd name="connsiteY119" fmla="*/ 1216778 h 1864874"/>
                <a:gd name="connsiteX120" fmla="*/ 165136 w 1864874"/>
                <a:gd name="connsiteY120" fmla="*/ 1258138 h 1864874"/>
                <a:gd name="connsiteX121" fmla="*/ 270487 w 1864874"/>
                <a:gd name="connsiteY121" fmla="*/ 1208503 h 1864874"/>
                <a:gd name="connsiteX122" fmla="*/ 229610 w 1864874"/>
                <a:gd name="connsiteY122" fmla="*/ 1076817 h 1864874"/>
                <a:gd name="connsiteX123" fmla="*/ 218699 w 1864874"/>
                <a:gd name="connsiteY123" fmla="*/ 1005324 h 1864874"/>
                <a:gd name="connsiteX124" fmla="*/ 215917 w 1864874"/>
                <a:gd name="connsiteY124" fmla="*/ 950239 h 1864874"/>
                <a:gd name="connsiteX125" fmla="*/ 0 w 1864874"/>
                <a:gd name="connsiteY125" fmla="*/ 932437 h 1864874"/>
                <a:gd name="connsiteX126" fmla="*/ 215843 w 1864874"/>
                <a:gd name="connsiteY126" fmla="*/ 914642 h 1864874"/>
                <a:gd name="connsiteX127" fmla="*/ 218699 w 1864874"/>
                <a:gd name="connsiteY127" fmla="*/ 858084 h 1864874"/>
                <a:gd name="connsiteX128" fmla="*/ 229610 w 1864874"/>
                <a:gd name="connsiteY128" fmla="*/ 786591 h 1864874"/>
                <a:gd name="connsiteX129" fmla="*/ 266351 w 1864874"/>
                <a:gd name="connsiteY129" fmla="*/ 668230 h 1864874"/>
                <a:gd name="connsiteX130" fmla="*/ 159568 w 1864874"/>
                <a:gd name="connsiteY130" fmla="*/ 620179 h 1864874"/>
                <a:gd name="connsiteX131" fmla="*/ 269050 w 1864874"/>
                <a:gd name="connsiteY131" fmla="*/ 659536 h 1864874"/>
                <a:gd name="connsiteX132" fmla="*/ 271565 w 1864874"/>
                <a:gd name="connsiteY132" fmla="*/ 651432 h 1864874"/>
                <a:gd name="connsiteX133" fmla="*/ 337953 w 1864874"/>
                <a:gd name="connsiteY133" fmla="*/ 529123 h 1864874"/>
                <a:gd name="connsiteX134" fmla="*/ 413010 w 1864874"/>
                <a:gd name="connsiteY134" fmla="*/ 438153 h 1864874"/>
                <a:gd name="connsiteX135" fmla="*/ 273104 w 1864874"/>
                <a:gd name="connsiteY135" fmla="*/ 273104 h 1864874"/>
                <a:gd name="connsiteX136" fmla="*/ 437806 w 1864874"/>
                <a:gd name="connsiteY136" fmla="*/ 412716 h 1864874"/>
                <a:gd name="connsiteX137" fmla="*/ 532440 w 1864874"/>
                <a:gd name="connsiteY137" fmla="*/ 334636 h 1864874"/>
                <a:gd name="connsiteX138" fmla="*/ 647369 w 1864874"/>
                <a:gd name="connsiteY138" fmla="*/ 272254 h 1864874"/>
                <a:gd name="connsiteX139" fmla="*/ 606737 w 1864874"/>
                <a:gd name="connsiteY139" fmla="*/ 165136 h 1864874"/>
                <a:gd name="connsiteX140" fmla="*/ 655245 w 1864874"/>
                <a:gd name="connsiteY140" fmla="*/ 268094 h 1864874"/>
                <a:gd name="connsiteX141" fmla="*/ 789908 w 1864874"/>
                <a:gd name="connsiteY141" fmla="*/ 226293 h 1864874"/>
                <a:gd name="connsiteX142" fmla="*/ 861401 w 1864874"/>
                <a:gd name="connsiteY142" fmla="*/ 215382 h 1864874"/>
                <a:gd name="connsiteX143" fmla="*/ 914902 w 1864874"/>
                <a:gd name="connsiteY143" fmla="*/ 212680 h 1864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</a:cxnLst>
              <a:rect l="l" t="t" r="r" b="b"/>
              <a:pathLst>
                <a:path w="1864874" h="1864874">
                  <a:moveTo>
                    <a:pt x="872966" y="1143539"/>
                  </a:moveTo>
                  <a:lnTo>
                    <a:pt x="677713" y="1577449"/>
                  </a:lnTo>
                  <a:lnTo>
                    <a:pt x="794711" y="1613767"/>
                  </a:lnTo>
                  <a:lnTo>
                    <a:pt x="912715" y="1625662"/>
                  </a:lnTo>
                  <a:close/>
                  <a:moveTo>
                    <a:pt x="992531" y="1135986"/>
                  </a:moveTo>
                  <a:lnTo>
                    <a:pt x="952116" y="1626188"/>
                  </a:lnTo>
                  <a:lnTo>
                    <a:pt x="1075331" y="1613767"/>
                  </a:lnTo>
                  <a:lnTo>
                    <a:pt x="1199476" y="1575230"/>
                  </a:lnTo>
                  <a:close/>
                  <a:moveTo>
                    <a:pt x="1039656" y="1123762"/>
                  </a:moveTo>
                  <a:lnTo>
                    <a:pt x="1209435" y="1571345"/>
                  </a:lnTo>
                  <a:lnTo>
                    <a:pt x="1324277" y="1509010"/>
                  </a:lnTo>
                  <a:lnTo>
                    <a:pt x="1410354" y="1437990"/>
                  </a:lnTo>
                  <a:close/>
                  <a:moveTo>
                    <a:pt x="830998" y="1118863"/>
                  </a:moveTo>
                  <a:lnTo>
                    <a:pt x="457069" y="1435829"/>
                  </a:lnTo>
                  <a:lnTo>
                    <a:pt x="545765" y="1509010"/>
                  </a:lnTo>
                  <a:cubicBezTo>
                    <a:pt x="582803" y="1534033"/>
                    <a:pt x="622379" y="1555585"/>
                    <a:pt x="664026" y="1573200"/>
                  </a:cubicBezTo>
                  <a:lnTo>
                    <a:pt x="667304" y="1574217"/>
                  </a:lnTo>
                  <a:close/>
                  <a:moveTo>
                    <a:pt x="741111" y="1039656"/>
                  </a:moveTo>
                  <a:lnTo>
                    <a:pt x="296558" y="1208286"/>
                  </a:lnTo>
                  <a:lnTo>
                    <a:pt x="357715" y="1320960"/>
                  </a:lnTo>
                  <a:lnTo>
                    <a:pt x="429209" y="1407611"/>
                  </a:lnTo>
                  <a:close/>
                  <a:moveTo>
                    <a:pt x="1118865" y="1033878"/>
                  </a:moveTo>
                  <a:lnTo>
                    <a:pt x="1438284" y="1410701"/>
                  </a:lnTo>
                  <a:lnTo>
                    <a:pt x="1512327" y="1320960"/>
                  </a:lnTo>
                  <a:cubicBezTo>
                    <a:pt x="1537350" y="1283922"/>
                    <a:pt x="1558902" y="1244346"/>
                    <a:pt x="1576517" y="1202700"/>
                  </a:cubicBezTo>
                  <a:lnTo>
                    <a:pt x="1577718" y="1198831"/>
                  </a:lnTo>
                  <a:close/>
                  <a:moveTo>
                    <a:pt x="240890" y="952297"/>
                  </a:moveTo>
                  <a:lnTo>
                    <a:pt x="252959" y="1072014"/>
                  </a:lnTo>
                  <a:lnTo>
                    <a:pt x="292158" y="1198293"/>
                  </a:lnTo>
                  <a:lnTo>
                    <a:pt x="728889" y="992531"/>
                  </a:lnTo>
                  <a:close/>
                  <a:moveTo>
                    <a:pt x="1629195" y="951868"/>
                  </a:moveTo>
                  <a:lnTo>
                    <a:pt x="1143536" y="991908"/>
                  </a:lnTo>
                  <a:lnTo>
                    <a:pt x="1580863" y="1188700"/>
                  </a:lnTo>
                  <a:lnTo>
                    <a:pt x="1617084" y="1072014"/>
                  </a:lnTo>
                  <a:close/>
                  <a:moveTo>
                    <a:pt x="288146" y="678037"/>
                  </a:moveTo>
                  <a:lnTo>
                    <a:pt x="252959" y="791394"/>
                  </a:lnTo>
                  <a:lnTo>
                    <a:pt x="240741" y="912589"/>
                  </a:lnTo>
                  <a:lnTo>
                    <a:pt x="721336" y="872966"/>
                  </a:lnTo>
                  <a:close/>
                  <a:moveTo>
                    <a:pt x="1577623" y="664271"/>
                  </a:moveTo>
                  <a:lnTo>
                    <a:pt x="1135988" y="872343"/>
                  </a:lnTo>
                  <a:lnTo>
                    <a:pt x="1629344" y="913018"/>
                  </a:lnTo>
                  <a:lnTo>
                    <a:pt x="1617084" y="791394"/>
                  </a:lnTo>
                  <a:close/>
                  <a:moveTo>
                    <a:pt x="428596" y="456540"/>
                  </a:moveTo>
                  <a:lnTo>
                    <a:pt x="357715" y="542448"/>
                  </a:lnTo>
                  <a:cubicBezTo>
                    <a:pt x="332693" y="579486"/>
                    <a:pt x="311140" y="619062"/>
                    <a:pt x="293525" y="660709"/>
                  </a:cubicBezTo>
                  <a:lnTo>
                    <a:pt x="291396" y="667569"/>
                  </a:lnTo>
                  <a:lnTo>
                    <a:pt x="746011" y="830998"/>
                  </a:lnTo>
                  <a:close/>
                  <a:moveTo>
                    <a:pt x="1438897" y="453450"/>
                  </a:moveTo>
                  <a:lnTo>
                    <a:pt x="1123761" y="825220"/>
                  </a:lnTo>
                  <a:lnTo>
                    <a:pt x="1573263" y="654713"/>
                  </a:lnTo>
                  <a:lnTo>
                    <a:pt x="1512327" y="542448"/>
                  </a:lnTo>
                  <a:close/>
                  <a:moveTo>
                    <a:pt x="655861" y="294640"/>
                  </a:moveTo>
                  <a:lnTo>
                    <a:pt x="545765" y="354398"/>
                  </a:lnTo>
                  <a:lnTo>
                    <a:pt x="456193" y="428302"/>
                  </a:lnTo>
                  <a:lnTo>
                    <a:pt x="825219" y="741113"/>
                  </a:lnTo>
                  <a:close/>
                  <a:moveTo>
                    <a:pt x="1198566" y="287896"/>
                  </a:moveTo>
                  <a:lnTo>
                    <a:pt x="1033878" y="746009"/>
                  </a:lnTo>
                  <a:lnTo>
                    <a:pt x="1411230" y="426141"/>
                  </a:lnTo>
                  <a:lnTo>
                    <a:pt x="1324277" y="354398"/>
                  </a:lnTo>
                  <a:cubicBezTo>
                    <a:pt x="1287239" y="329376"/>
                    <a:pt x="1247663" y="307823"/>
                    <a:pt x="1206017" y="290208"/>
                  </a:cubicBezTo>
                  <a:close/>
                  <a:moveTo>
                    <a:pt x="912837" y="237733"/>
                  </a:moveTo>
                  <a:lnTo>
                    <a:pt x="794711" y="249642"/>
                  </a:lnTo>
                  <a:lnTo>
                    <a:pt x="665455" y="289765"/>
                  </a:lnTo>
                  <a:lnTo>
                    <a:pt x="872343" y="728887"/>
                  </a:lnTo>
                  <a:close/>
                  <a:moveTo>
                    <a:pt x="951994" y="237208"/>
                  </a:moveTo>
                  <a:lnTo>
                    <a:pt x="991908" y="721339"/>
                  </a:lnTo>
                  <a:lnTo>
                    <a:pt x="1188376" y="284732"/>
                  </a:lnTo>
                  <a:lnTo>
                    <a:pt x="1075331" y="249642"/>
                  </a:lnTo>
                  <a:close/>
                  <a:moveTo>
                    <a:pt x="932437" y="0"/>
                  </a:moveTo>
                  <a:lnTo>
                    <a:pt x="949950" y="212418"/>
                  </a:lnTo>
                  <a:lnTo>
                    <a:pt x="1008641" y="215382"/>
                  </a:lnTo>
                  <a:cubicBezTo>
                    <a:pt x="1032847" y="217840"/>
                    <a:pt x="1056698" y="221497"/>
                    <a:pt x="1080134" y="226293"/>
                  </a:cubicBezTo>
                  <a:lnTo>
                    <a:pt x="1198183" y="262937"/>
                  </a:lnTo>
                  <a:lnTo>
                    <a:pt x="1244698" y="159568"/>
                  </a:lnTo>
                  <a:lnTo>
                    <a:pt x="1206599" y="265550"/>
                  </a:lnTo>
                  <a:lnTo>
                    <a:pt x="1215293" y="268248"/>
                  </a:lnTo>
                  <a:cubicBezTo>
                    <a:pt x="1258365" y="286466"/>
                    <a:pt x="1299296" y="308756"/>
                    <a:pt x="1337602" y="334636"/>
                  </a:cubicBezTo>
                  <a:lnTo>
                    <a:pt x="1429617" y="410555"/>
                  </a:lnTo>
                  <a:lnTo>
                    <a:pt x="1591770" y="273104"/>
                  </a:lnTo>
                  <a:lnTo>
                    <a:pt x="1454483" y="435063"/>
                  </a:lnTo>
                  <a:lnTo>
                    <a:pt x="1532090" y="529123"/>
                  </a:lnTo>
                  <a:lnTo>
                    <a:pt x="1595649" y="646222"/>
                  </a:lnTo>
                  <a:lnTo>
                    <a:pt x="1699740" y="606737"/>
                  </a:lnTo>
                  <a:lnTo>
                    <a:pt x="1599293" y="654062"/>
                  </a:lnTo>
                  <a:lnTo>
                    <a:pt x="1640432" y="786591"/>
                  </a:lnTo>
                  <a:cubicBezTo>
                    <a:pt x="1645228" y="810027"/>
                    <a:pt x="1648885" y="833879"/>
                    <a:pt x="1651344" y="858084"/>
                  </a:cubicBezTo>
                  <a:lnTo>
                    <a:pt x="1654221" y="915069"/>
                  </a:lnTo>
                  <a:lnTo>
                    <a:pt x="1864874" y="932437"/>
                  </a:lnTo>
                  <a:lnTo>
                    <a:pt x="1654147" y="949811"/>
                  </a:lnTo>
                  <a:lnTo>
                    <a:pt x="1651344" y="1005324"/>
                  </a:lnTo>
                  <a:cubicBezTo>
                    <a:pt x="1648885" y="1029530"/>
                    <a:pt x="1645228" y="1053381"/>
                    <a:pt x="1640432" y="1076817"/>
                  </a:cubicBezTo>
                  <a:lnTo>
                    <a:pt x="1602658" y="1198507"/>
                  </a:lnTo>
                  <a:lnTo>
                    <a:pt x="1705307" y="1244698"/>
                  </a:lnTo>
                  <a:lnTo>
                    <a:pt x="1600064" y="1206864"/>
                  </a:lnTo>
                  <a:lnTo>
                    <a:pt x="1598477" y="1211976"/>
                  </a:lnTo>
                  <a:cubicBezTo>
                    <a:pt x="1580259" y="1255048"/>
                    <a:pt x="1557969" y="1295979"/>
                    <a:pt x="1532090" y="1334285"/>
                  </a:cubicBezTo>
                  <a:lnTo>
                    <a:pt x="1453870" y="1429088"/>
                  </a:lnTo>
                  <a:lnTo>
                    <a:pt x="1591770" y="1591770"/>
                  </a:lnTo>
                  <a:lnTo>
                    <a:pt x="1428741" y="1453576"/>
                  </a:lnTo>
                  <a:lnTo>
                    <a:pt x="1337602" y="1528773"/>
                  </a:lnTo>
                  <a:lnTo>
                    <a:pt x="1217926" y="1593731"/>
                  </a:lnTo>
                  <a:lnTo>
                    <a:pt x="1258138" y="1699740"/>
                  </a:lnTo>
                  <a:lnTo>
                    <a:pt x="1209686" y="1596900"/>
                  </a:lnTo>
                  <a:lnTo>
                    <a:pt x="1080134" y="1637115"/>
                  </a:lnTo>
                  <a:cubicBezTo>
                    <a:pt x="1056698" y="1641911"/>
                    <a:pt x="1032847" y="1645568"/>
                    <a:pt x="1008641" y="1648027"/>
                  </a:cubicBezTo>
                  <a:lnTo>
                    <a:pt x="950071" y="1650984"/>
                  </a:lnTo>
                  <a:lnTo>
                    <a:pt x="932437" y="1864874"/>
                  </a:lnTo>
                  <a:lnTo>
                    <a:pt x="914781" y="1650722"/>
                  </a:lnTo>
                  <a:lnTo>
                    <a:pt x="861401" y="1648027"/>
                  </a:lnTo>
                  <a:cubicBezTo>
                    <a:pt x="837196" y="1645568"/>
                    <a:pt x="813344" y="1641911"/>
                    <a:pt x="789908" y="1637115"/>
                  </a:cubicBezTo>
                  <a:lnTo>
                    <a:pt x="667906" y="1599244"/>
                  </a:lnTo>
                  <a:lnTo>
                    <a:pt x="620179" y="1705307"/>
                  </a:lnTo>
                  <a:lnTo>
                    <a:pt x="659271" y="1596563"/>
                  </a:lnTo>
                  <a:lnTo>
                    <a:pt x="654749" y="1595160"/>
                  </a:lnTo>
                  <a:cubicBezTo>
                    <a:pt x="611677" y="1576942"/>
                    <a:pt x="570746" y="1554652"/>
                    <a:pt x="532440" y="1528773"/>
                  </a:cubicBezTo>
                  <a:lnTo>
                    <a:pt x="438682" y="1451415"/>
                  </a:lnTo>
                  <a:lnTo>
                    <a:pt x="273104" y="1591770"/>
                  </a:lnTo>
                  <a:lnTo>
                    <a:pt x="413623" y="1425998"/>
                  </a:lnTo>
                  <a:lnTo>
                    <a:pt x="337953" y="1334285"/>
                  </a:lnTo>
                  <a:lnTo>
                    <a:pt x="274172" y="1216778"/>
                  </a:lnTo>
                  <a:lnTo>
                    <a:pt x="165136" y="1258138"/>
                  </a:lnTo>
                  <a:lnTo>
                    <a:pt x="270487" y="1208503"/>
                  </a:lnTo>
                  <a:lnTo>
                    <a:pt x="229610" y="1076817"/>
                  </a:lnTo>
                  <a:cubicBezTo>
                    <a:pt x="224814" y="1053381"/>
                    <a:pt x="221157" y="1029530"/>
                    <a:pt x="218699" y="1005324"/>
                  </a:cubicBezTo>
                  <a:lnTo>
                    <a:pt x="215917" y="950239"/>
                  </a:lnTo>
                  <a:lnTo>
                    <a:pt x="0" y="932437"/>
                  </a:lnTo>
                  <a:lnTo>
                    <a:pt x="215843" y="914642"/>
                  </a:lnTo>
                  <a:lnTo>
                    <a:pt x="218699" y="858084"/>
                  </a:lnTo>
                  <a:cubicBezTo>
                    <a:pt x="221157" y="833879"/>
                    <a:pt x="224814" y="810027"/>
                    <a:pt x="229610" y="786591"/>
                  </a:cubicBezTo>
                  <a:lnTo>
                    <a:pt x="266351" y="668230"/>
                  </a:lnTo>
                  <a:lnTo>
                    <a:pt x="159568" y="620179"/>
                  </a:lnTo>
                  <a:lnTo>
                    <a:pt x="269050" y="659536"/>
                  </a:lnTo>
                  <a:lnTo>
                    <a:pt x="271565" y="651432"/>
                  </a:lnTo>
                  <a:cubicBezTo>
                    <a:pt x="289783" y="608360"/>
                    <a:pt x="312073" y="567429"/>
                    <a:pt x="337953" y="529123"/>
                  </a:cubicBezTo>
                  <a:lnTo>
                    <a:pt x="413010" y="438153"/>
                  </a:lnTo>
                  <a:lnTo>
                    <a:pt x="273104" y="273104"/>
                  </a:lnTo>
                  <a:lnTo>
                    <a:pt x="437806" y="412716"/>
                  </a:lnTo>
                  <a:lnTo>
                    <a:pt x="532440" y="334636"/>
                  </a:lnTo>
                  <a:lnTo>
                    <a:pt x="647369" y="272254"/>
                  </a:lnTo>
                  <a:lnTo>
                    <a:pt x="606737" y="165136"/>
                  </a:lnTo>
                  <a:lnTo>
                    <a:pt x="655245" y="268094"/>
                  </a:lnTo>
                  <a:lnTo>
                    <a:pt x="789908" y="226293"/>
                  </a:lnTo>
                  <a:cubicBezTo>
                    <a:pt x="813344" y="221497"/>
                    <a:pt x="837196" y="217840"/>
                    <a:pt x="861401" y="215382"/>
                  </a:cubicBezTo>
                  <a:lnTo>
                    <a:pt x="914902" y="212680"/>
                  </a:lnTo>
                  <a:close/>
                </a:path>
              </a:pathLst>
            </a:cu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円: 塗りつぶしなし 4">
              <a:extLst>
                <a:ext uri="{FF2B5EF4-FFF2-40B4-BE49-F238E27FC236}">
                  <a16:creationId xmlns:a16="http://schemas.microsoft.com/office/drawing/2014/main" id="{1F8C2977-785F-996C-F940-F4E7180F38E3}"/>
                </a:ext>
              </a:extLst>
            </p:cNvPr>
            <p:cNvSpPr/>
            <p:nvPr/>
          </p:nvSpPr>
          <p:spPr>
            <a:xfrm>
              <a:off x="712044" y="3776787"/>
              <a:ext cx="2577256" cy="2577256"/>
            </a:xfrm>
            <a:prstGeom prst="donut">
              <a:avLst>
                <a:gd name="adj" fmla="val 10710"/>
              </a:avLst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50000">
                  <a:schemeClr val="bg1"/>
                </a:gs>
              </a:gsLst>
              <a:path path="circle">
                <a:fillToRect l="50000" t="50000" r="50000" b="50000"/>
              </a:path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円: 塗りつぶしなし 52">
              <a:extLst>
                <a:ext uri="{FF2B5EF4-FFF2-40B4-BE49-F238E27FC236}">
                  <a16:creationId xmlns:a16="http://schemas.microsoft.com/office/drawing/2014/main" id="{0D3795D9-8A2C-9939-3AC1-CD540C000DEC}"/>
                </a:ext>
              </a:extLst>
            </p:cNvPr>
            <p:cNvSpPr/>
            <p:nvPr/>
          </p:nvSpPr>
          <p:spPr>
            <a:xfrm>
              <a:off x="712044" y="3776787"/>
              <a:ext cx="2577256" cy="2577256"/>
            </a:xfrm>
            <a:prstGeom prst="donut">
              <a:avLst>
                <a:gd name="adj" fmla="val 10710"/>
              </a:avLst>
            </a:prstGeom>
            <a:gradFill flip="none" rotWithShape="1">
              <a:gsLst>
                <a:gs pos="55000">
                  <a:schemeClr val="tx1">
                    <a:alpha val="50000"/>
                  </a:schemeClr>
                </a:gs>
                <a:gs pos="100000">
                  <a:schemeClr val="tx1">
                    <a:alpha val="20000"/>
                  </a:schemeClr>
                </a:gs>
                <a:gs pos="0">
                  <a:schemeClr val="bg1">
                    <a:alpha val="0"/>
                  </a:schemeClr>
                </a:gs>
                <a:gs pos="45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A1129A5C-3A2E-C28A-F4C9-A6436FBD20C6}"/>
                </a:ext>
              </a:extLst>
            </p:cNvPr>
            <p:cNvSpPr txBox="1"/>
            <p:nvPr/>
          </p:nvSpPr>
          <p:spPr>
            <a:xfrm>
              <a:off x="1892065" y="3823476"/>
              <a:ext cx="217214" cy="1930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Ｎ</a:t>
              </a:r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0FB76C41-7455-73A0-80C8-91815C24399F}"/>
                </a:ext>
              </a:extLst>
            </p:cNvPr>
            <p:cNvSpPr txBox="1"/>
            <p:nvPr/>
          </p:nvSpPr>
          <p:spPr>
            <a:xfrm>
              <a:off x="1892065" y="6119275"/>
              <a:ext cx="217214" cy="1930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S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9ADFB5EF-E330-D4EE-222C-36414217A054}"/>
                </a:ext>
              </a:extLst>
            </p:cNvPr>
            <p:cNvSpPr txBox="1"/>
            <p:nvPr/>
          </p:nvSpPr>
          <p:spPr>
            <a:xfrm>
              <a:off x="750921" y="4968875"/>
              <a:ext cx="217214" cy="1930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W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8045BACA-0F01-71B0-1D0C-FC46517865E3}"/>
                </a:ext>
              </a:extLst>
            </p:cNvPr>
            <p:cNvSpPr txBox="1"/>
            <p:nvPr/>
          </p:nvSpPr>
          <p:spPr>
            <a:xfrm>
              <a:off x="3044541" y="4968875"/>
              <a:ext cx="217214" cy="1930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E</a:t>
              </a:r>
            </a:p>
          </p:txBody>
        </p: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BF0B4906-0331-2CDC-A959-87550172A3E0}"/>
                </a:ext>
              </a:extLst>
            </p:cNvPr>
            <p:cNvGrpSpPr/>
            <p:nvPr/>
          </p:nvGrpSpPr>
          <p:grpSpPr>
            <a:xfrm>
              <a:off x="1773808" y="4113337"/>
              <a:ext cx="453728" cy="1904156"/>
              <a:chOff x="1773808" y="1036762"/>
              <a:chExt cx="453728" cy="1904156"/>
            </a:xfrm>
          </p:grpSpPr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9B3122C5-36F6-EBB8-B411-C6FF403ECC3F}"/>
                  </a:ext>
                </a:extLst>
              </p:cNvPr>
              <p:cNvSpPr/>
              <p:nvPr/>
            </p:nvSpPr>
            <p:spPr>
              <a:xfrm>
                <a:off x="1773808" y="1036762"/>
                <a:ext cx="453728" cy="1904156"/>
              </a:xfrm>
              <a:custGeom>
                <a:avLst/>
                <a:gdLst>
                  <a:gd name="connsiteX0" fmla="*/ 211505 w 453728"/>
                  <a:gd name="connsiteY0" fmla="*/ 0 h 1904156"/>
                  <a:gd name="connsiteX1" fmla="*/ 242223 w 453728"/>
                  <a:gd name="connsiteY1" fmla="*/ 0 h 1904156"/>
                  <a:gd name="connsiteX2" fmla="*/ 319407 w 453728"/>
                  <a:gd name="connsiteY2" fmla="*/ 745899 h 1904156"/>
                  <a:gd name="connsiteX3" fmla="*/ 387281 w 453728"/>
                  <a:gd name="connsiteY3" fmla="*/ 791661 h 1904156"/>
                  <a:gd name="connsiteX4" fmla="*/ 453728 w 453728"/>
                  <a:gd name="connsiteY4" fmla="*/ 952078 h 1904156"/>
                  <a:gd name="connsiteX5" fmla="*/ 387281 w 453728"/>
                  <a:gd name="connsiteY5" fmla="*/ 1112495 h 1904156"/>
                  <a:gd name="connsiteX6" fmla="*/ 319407 w 453728"/>
                  <a:gd name="connsiteY6" fmla="*/ 1158257 h 1904156"/>
                  <a:gd name="connsiteX7" fmla="*/ 242223 w 453728"/>
                  <a:gd name="connsiteY7" fmla="*/ 1904156 h 1904156"/>
                  <a:gd name="connsiteX8" fmla="*/ 211505 w 453728"/>
                  <a:gd name="connsiteY8" fmla="*/ 1904156 h 1904156"/>
                  <a:gd name="connsiteX9" fmla="*/ 134321 w 453728"/>
                  <a:gd name="connsiteY9" fmla="*/ 1158257 h 1904156"/>
                  <a:gd name="connsiteX10" fmla="*/ 66447 w 453728"/>
                  <a:gd name="connsiteY10" fmla="*/ 1112495 h 1904156"/>
                  <a:gd name="connsiteX11" fmla="*/ 0 w 453728"/>
                  <a:gd name="connsiteY11" fmla="*/ 952078 h 1904156"/>
                  <a:gd name="connsiteX12" fmla="*/ 66447 w 453728"/>
                  <a:gd name="connsiteY12" fmla="*/ 791661 h 1904156"/>
                  <a:gd name="connsiteX13" fmla="*/ 134321 w 453728"/>
                  <a:gd name="connsiteY13" fmla="*/ 745899 h 1904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53728" h="1904156">
                    <a:moveTo>
                      <a:pt x="211505" y="0"/>
                    </a:moveTo>
                    <a:lnTo>
                      <a:pt x="242223" y="0"/>
                    </a:lnTo>
                    <a:lnTo>
                      <a:pt x="319407" y="745899"/>
                    </a:lnTo>
                    <a:lnTo>
                      <a:pt x="387281" y="791661"/>
                    </a:lnTo>
                    <a:cubicBezTo>
                      <a:pt x="428336" y="832715"/>
                      <a:pt x="453728" y="889431"/>
                      <a:pt x="453728" y="952078"/>
                    </a:cubicBezTo>
                    <a:cubicBezTo>
                      <a:pt x="453728" y="1014725"/>
                      <a:pt x="428336" y="1071441"/>
                      <a:pt x="387281" y="1112495"/>
                    </a:cubicBezTo>
                    <a:lnTo>
                      <a:pt x="319407" y="1158257"/>
                    </a:lnTo>
                    <a:lnTo>
                      <a:pt x="242223" y="1904156"/>
                    </a:lnTo>
                    <a:lnTo>
                      <a:pt x="211505" y="1904156"/>
                    </a:lnTo>
                    <a:lnTo>
                      <a:pt x="134321" y="1158257"/>
                    </a:lnTo>
                    <a:lnTo>
                      <a:pt x="66447" y="1112495"/>
                    </a:lnTo>
                    <a:cubicBezTo>
                      <a:pt x="25392" y="1071441"/>
                      <a:pt x="0" y="1014725"/>
                      <a:pt x="0" y="952078"/>
                    </a:cubicBezTo>
                    <a:cubicBezTo>
                      <a:pt x="0" y="889431"/>
                      <a:pt x="25392" y="832715"/>
                      <a:pt x="66447" y="791661"/>
                    </a:cubicBezTo>
                    <a:lnTo>
                      <a:pt x="134321" y="74589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B248F613-ABF7-8C9A-1B2F-AF7F29FD1ABD}"/>
                  </a:ext>
                </a:extLst>
              </p:cNvPr>
              <p:cNvSpPr/>
              <p:nvPr/>
            </p:nvSpPr>
            <p:spPr>
              <a:xfrm>
                <a:off x="1867744" y="1855912"/>
                <a:ext cx="265856" cy="26585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4D021692-B437-795B-0FCE-4B1B080A20FF}"/>
                  </a:ext>
                </a:extLst>
              </p:cNvPr>
              <p:cNvSpPr/>
              <p:nvPr/>
            </p:nvSpPr>
            <p:spPr>
              <a:xfrm>
                <a:off x="1938952" y="1036762"/>
                <a:ext cx="123439" cy="448022"/>
              </a:xfrm>
              <a:custGeom>
                <a:avLst/>
                <a:gdLst>
                  <a:gd name="connsiteX0" fmla="*/ 46360 w 123439"/>
                  <a:gd name="connsiteY0" fmla="*/ 0 h 448022"/>
                  <a:gd name="connsiteX1" fmla="*/ 77078 w 123439"/>
                  <a:gd name="connsiteY1" fmla="*/ 0 h 448022"/>
                  <a:gd name="connsiteX2" fmla="*/ 123439 w 123439"/>
                  <a:gd name="connsiteY2" fmla="*/ 448022 h 448022"/>
                  <a:gd name="connsiteX3" fmla="*/ 0 w 123439"/>
                  <a:gd name="connsiteY3" fmla="*/ 448022 h 448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439" h="448022">
                    <a:moveTo>
                      <a:pt x="46360" y="0"/>
                    </a:moveTo>
                    <a:lnTo>
                      <a:pt x="77078" y="0"/>
                    </a:lnTo>
                    <a:lnTo>
                      <a:pt x="123439" y="448022"/>
                    </a:lnTo>
                    <a:lnTo>
                      <a:pt x="0" y="44802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428BC496-8525-7EAD-DD25-7D183F016097}"/>
                </a:ext>
              </a:extLst>
            </p:cNvPr>
            <p:cNvSpPr txBox="1"/>
            <p:nvPr/>
          </p:nvSpPr>
          <p:spPr>
            <a:xfrm>
              <a:off x="1060483" y="4200525"/>
              <a:ext cx="217214" cy="1295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NW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E057F474-69F0-DF33-B697-99075E14087D}"/>
                </a:ext>
              </a:extLst>
            </p:cNvPr>
            <p:cNvSpPr txBox="1"/>
            <p:nvPr/>
          </p:nvSpPr>
          <p:spPr>
            <a:xfrm>
              <a:off x="2713071" y="4200525"/>
              <a:ext cx="217214" cy="1295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NE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1" name="テキスト ボックス 80">
              <a:extLst>
                <a:ext uri="{FF2B5EF4-FFF2-40B4-BE49-F238E27FC236}">
                  <a16:creationId xmlns:a16="http://schemas.microsoft.com/office/drawing/2014/main" id="{39746B25-DBF6-1716-FB0A-424E57C5BD11}"/>
                </a:ext>
              </a:extLst>
            </p:cNvPr>
            <p:cNvSpPr txBox="1"/>
            <p:nvPr/>
          </p:nvSpPr>
          <p:spPr>
            <a:xfrm>
              <a:off x="1060483" y="5800725"/>
              <a:ext cx="217214" cy="1295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SW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id="{0449A2CF-616A-418D-876F-B4160B2CFE9D}"/>
                </a:ext>
              </a:extLst>
            </p:cNvPr>
            <p:cNvSpPr txBox="1"/>
            <p:nvPr/>
          </p:nvSpPr>
          <p:spPr>
            <a:xfrm>
              <a:off x="2713071" y="5800725"/>
              <a:ext cx="217214" cy="1295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SE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34B7007-B8D7-39A5-D573-F3B93A060BF4}"/>
              </a:ext>
            </a:extLst>
          </p:cNvPr>
          <p:cNvGrpSpPr/>
          <p:nvPr/>
        </p:nvGrpSpPr>
        <p:grpSpPr>
          <a:xfrm>
            <a:off x="704424" y="867852"/>
            <a:ext cx="2577256" cy="2577256"/>
            <a:chOff x="712044" y="700212"/>
            <a:chExt cx="2577256" cy="2577256"/>
          </a:xfrm>
        </p:grpSpPr>
        <p:sp>
          <p:nvSpPr>
            <p:cNvPr id="108" name="楕円 107">
              <a:extLst>
                <a:ext uri="{FF2B5EF4-FFF2-40B4-BE49-F238E27FC236}">
                  <a16:creationId xmlns:a16="http://schemas.microsoft.com/office/drawing/2014/main" id="{917BFD48-4B1D-93AA-DD43-C38D441B44E7}"/>
                </a:ext>
              </a:extLst>
            </p:cNvPr>
            <p:cNvSpPr/>
            <p:nvPr/>
          </p:nvSpPr>
          <p:spPr>
            <a:xfrm>
              <a:off x="784052" y="772220"/>
              <a:ext cx="2433240" cy="24332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D3722795-C5B6-91F7-35E5-8C2619EAC903}"/>
                </a:ext>
              </a:extLst>
            </p:cNvPr>
            <p:cNvSpPr/>
            <p:nvPr/>
          </p:nvSpPr>
          <p:spPr>
            <a:xfrm>
              <a:off x="1108196" y="1107883"/>
              <a:ext cx="1779784" cy="1779784"/>
            </a:xfrm>
            <a:custGeom>
              <a:avLst/>
              <a:gdLst>
                <a:gd name="connsiteX0" fmla="*/ 872966 w 1864874"/>
                <a:gd name="connsiteY0" fmla="*/ 1143539 h 1864874"/>
                <a:gd name="connsiteX1" fmla="*/ 677713 w 1864874"/>
                <a:gd name="connsiteY1" fmla="*/ 1577449 h 1864874"/>
                <a:gd name="connsiteX2" fmla="*/ 794711 w 1864874"/>
                <a:gd name="connsiteY2" fmla="*/ 1613767 h 1864874"/>
                <a:gd name="connsiteX3" fmla="*/ 912715 w 1864874"/>
                <a:gd name="connsiteY3" fmla="*/ 1625662 h 1864874"/>
                <a:gd name="connsiteX4" fmla="*/ 992531 w 1864874"/>
                <a:gd name="connsiteY4" fmla="*/ 1135986 h 1864874"/>
                <a:gd name="connsiteX5" fmla="*/ 952116 w 1864874"/>
                <a:gd name="connsiteY5" fmla="*/ 1626188 h 1864874"/>
                <a:gd name="connsiteX6" fmla="*/ 1075331 w 1864874"/>
                <a:gd name="connsiteY6" fmla="*/ 1613767 h 1864874"/>
                <a:gd name="connsiteX7" fmla="*/ 1199476 w 1864874"/>
                <a:gd name="connsiteY7" fmla="*/ 1575230 h 1864874"/>
                <a:gd name="connsiteX8" fmla="*/ 1039656 w 1864874"/>
                <a:gd name="connsiteY8" fmla="*/ 1123762 h 1864874"/>
                <a:gd name="connsiteX9" fmla="*/ 1209435 w 1864874"/>
                <a:gd name="connsiteY9" fmla="*/ 1571345 h 1864874"/>
                <a:gd name="connsiteX10" fmla="*/ 1324277 w 1864874"/>
                <a:gd name="connsiteY10" fmla="*/ 1509010 h 1864874"/>
                <a:gd name="connsiteX11" fmla="*/ 1410354 w 1864874"/>
                <a:gd name="connsiteY11" fmla="*/ 1437990 h 1864874"/>
                <a:gd name="connsiteX12" fmla="*/ 830998 w 1864874"/>
                <a:gd name="connsiteY12" fmla="*/ 1118863 h 1864874"/>
                <a:gd name="connsiteX13" fmla="*/ 457069 w 1864874"/>
                <a:gd name="connsiteY13" fmla="*/ 1435829 h 1864874"/>
                <a:gd name="connsiteX14" fmla="*/ 545765 w 1864874"/>
                <a:gd name="connsiteY14" fmla="*/ 1509010 h 1864874"/>
                <a:gd name="connsiteX15" fmla="*/ 664026 w 1864874"/>
                <a:gd name="connsiteY15" fmla="*/ 1573200 h 1864874"/>
                <a:gd name="connsiteX16" fmla="*/ 667304 w 1864874"/>
                <a:gd name="connsiteY16" fmla="*/ 1574217 h 1864874"/>
                <a:gd name="connsiteX17" fmla="*/ 741111 w 1864874"/>
                <a:gd name="connsiteY17" fmla="*/ 1039656 h 1864874"/>
                <a:gd name="connsiteX18" fmla="*/ 296558 w 1864874"/>
                <a:gd name="connsiteY18" fmla="*/ 1208286 h 1864874"/>
                <a:gd name="connsiteX19" fmla="*/ 357715 w 1864874"/>
                <a:gd name="connsiteY19" fmla="*/ 1320960 h 1864874"/>
                <a:gd name="connsiteX20" fmla="*/ 429209 w 1864874"/>
                <a:gd name="connsiteY20" fmla="*/ 1407611 h 1864874"/>
                <a:gd name="connsiteX21" fmla="*/ 1118865 w 1864874"/>
                <a:gd name="connsiteY21" fmla="*/ 1033878 h 1864874"/>
                <a:gd name="connsiteX22" fmla="*/ 1438284 w 1864874"/>
                <a:gd name="connsiteY22" fmla="*/ 1410701 h 1864874"/>
                <a:gd name="connsiteX23" fmla="*/ 1512327 w 1864874"/>
                <a:gd name="connsiteY23" fmla="*/ 1320960 h 1864874"/>
                <a:gd name="connsiteX24" fmla="*/ 1576517 w 1864874"/>
                <a:gd name="connsiteY24" fmla="*/ 1202700 h 1864874"/>
                <a:gd name="connsiteX25" fmla="*/ 1577718 w 1864874"/>
                <a:gd name="connsiteY25" fmla="*/ 1198831 h 1864874"/>
                <a:gd name="connsiteX26" fmla="*/ 240890 w 1864874"/>
                <a:gd name="connsiteY26" fmla="*/ 952297 h 1864874"/>
                <a:gd name="connsiteX27" fmla="*/ 252959 w 1864874"/>
                <a:gd name="connsiteY27" fmla="*/ 1072014 h 1864874"/>
                <a:gd name="connsiteX28" fmla="*/ 292158 w 1864874"/>
                <a:gd name="connsiteY28" fmla="*/ 1198293 h 1864874"/>
                <a:gd name="connsiteX29" fmla="*/ 728889 w 1864874"/>
                <a:gd name="connsiteY29" fmla="*/ 992531 h 1864874"/>
                <a:gd name="connsiteX30" fmla="*/ 1629195 w 1864874"/>
                <a:gd name="connsiteY30" fmla="*/ 951868 h 1864874"/>
                <a:gd name="connsiteX31" fmla="*/ 1143536 w 1864874"/>
                <a:gd name="connsiteY31" fmla="*/ 991908 h 1864874"/>
                <a:gd name="connsiteX32" fmla="*/ 1580863 w 1864874"/>
                <a:gd name="connsiteY32" fmla="*/ 1188700 h 1864874"/>
                <a:gd name="connsiteX33" fmla="*/ 1617084 w 1864874"/>
                <a:gd name="connsiteY33" fmla="*/ 1072014 h 1864874"/>
                <a:gd name="connsiteX34" fmla="*/ 288146 w 1864874"/>
                <a:gd name="connsiteY34" fmla="*/ 678037 h 1864874"/>
                <a:gd name="connsiteX35" fmla="*/ 252959 w 1864874"/>
                <a:gd name="connsiteY35" fmla="*/ 791394 h 1864874"/>
                <a:gd name="connsiteX36" fmla="*/ 240741 w 1864874"/>
                <a:gd name="connsiteY36" fmla="*/ 912589 h 1864874"/>
                <a:gd name="connsiteX37" fmla="*/ 721336 w 1864874"/>
                <a:gd name="connsiteY37" fmla="*/ 872966 h 1864874"/>
                <a:gd name="connsiteX38" fmla="*/ 1577623 w 1864874"/>
                <a:gd name="connsiteY38" fmla="*/ 664271 h 1864874"/>
                <a:gd name="connsiteX39" fmla="*/ 1135988 w 1864874"/>
                <a:gd name="connsiteY39" fmla="*/ 872343 h 1864874"/>
                <a:gd name="connsiteX40" fmla="*/ 1629344 w 1864874"/>
                <a:gd name="connsiteY40" fmla="*/ 913018 h 1864874"/>
                <a:gd name="connsiteX41" fmla="*/ 1617084 w 1864874"/>
                <a:gd name="connsiteY41" fmla="*/ 791394 h 1864874"/>
                <a:gd name="connsiteX42" fmla="*/ 428596 w 1864874"/>
                <a:gd name="connsiteY42" fmla="*/ 456540 h 1864874"/>
                <a:gd name="connsiteX43" fmla="*/ 357715 w 1864874"/>
                <a:gd name="connsiteY43" fmla="*/ 542448 h 1864874"/>
                <a:gd name="connsiteX44" fmla="*/ 293525 w 1864874"/>
                <a:gd name="connsiteY44" fmla="*/ 660709 h 1864874"/>
                <a:gd name="connsiteX45" fmla="*/ 291396 w 1864874"/>
                <a:gd name="connsiteY45" fmla="*/ 667569 h 1864874"/>
                <a:gd name="connsiteX46" fmla="*/ 746011 w 1864874"/>
                <a:gd name="connsiteY46" fmla="*/ 830998 h 1864874"/>
                <a:gd name="connsiteX47" fmla="*/ 1438897 w 1864874"/>
                <a:gd name="connsiteY47" fmla="*/ 453450 h 1864874"/>
                <a:gd name="connsiteX48" fmla="*/ 1123761 w 1864874"/>
                <a:gd name="connsiteY48" fmla="*/ 825220 h 1864874"/>
                <a:gd name="connsiteX49" fmla="*/ 1573263 w 1864874"/>
                <a:gd name="connsiteY49" fmla="*/ 654713 h 1864874"/>
                <a:gd name="connsiteX50" fmla="*/ 1512327 w 1864874"/>
                <a:gd name="connsiteY50" fmla="*/ 542448 h 1864874"/>
                <a:gd name="connsiteX51" fmla="*/ 655861 w 1864874"/>
                <a:gd name="connsiteY51" fmla="*/ 294640 h 1864874"/>
                <a:gd name="connsiteX52" fmla="*/ 545765 w 1864874"/>
                <a:gd name="connsiteY52" fmla="*/ 354398 h 1864874"/>
                <a:gd name="connsiteX53" fmla="*/ 456193 w 1864874"/>
                <a:gd name="connsiteY53" fmla="*/ 428302 h 1864874"/>
                <a:gd name="connsiteX54" fmla="*/ 825219 w 1864874"/>
                <a:gd name="connsiteY54" fmla="*/ 741113 h 1864874"/>
                <a:gd name="connsiteX55" fmla="*/ 1198566 w 1864874"/>
                <a:gd name="connsiteY55" fmla="*/ 287896 h 1864874"/>
                <a:gd name="connsiteX56" fmla="*/ 1033878 w 1864874"/>
                <a:gd name="connsiteY56" fmla="*/ 746009 h 1864874"/>
                <a:gd name="connsiteX57" fmla="*/ 1411230 w 1864874"/>
                <a:gd name="connsiteY57" fmla="*/ 426141 h 1864874"/>
                <a:gd name="connsiteX58" fmla="*/ 1324277 w 1864874"/>
                <a:gd name="connsiteY58" fmla="*/ 354398 h 1864874"/>
                <a:gd name="connsiteX59" fmla="*/ 1206017 w 1864874"/>
                <a:gd name="connsiteY59" fmla="*/ 290208 h 1864874"/>
                <a:gd name="connsiteX60" fmla="*/ 912837 w 1864874"/>
                <a:gd name="connsiteY60" fmla="*/ 237733 h 1864874"/>
                <a:gd name="connsiteX61" fmla="*/ 794711 w 1864874"/>
                <a:gd name="connsiteY61" fmla="*/ 249642 h 1864874"/>
                <a:gd name="connsiteX62" fmla="*/ 665455 w 1864874"/>
                <a:gd name="connsiteY62" fmla="*/ 289765 h 1864874"/>
                <a:gd name="connsiteX63" fmla="*/ 872343 w 1864874"/>
                <a:gd name="connsiteY63" fmla="*/ 728887 h 1864874"/>
                <a:gd name="connsiteX64" fmla="*/ 951994 w 1864874"/>
                <a:gd name="connsiteY64" fmla="*/ 237208 h 1864874"/>
                <a:gd name="connsiteX65" fmla="*/ 991908 w 1864874"/>
                <a:gd name="connsiteY65" fmla="*/ 721339 h 1864874"/>
                <a:gd name="connsiteX66" fmla="*/ 1188376 w 1864874"/>
                <a:gd name="connsiteY66" fmla="*/ 284732 h 1864874"/>
                <a:gd name="connsiteX67" fmla="*/ 1075331 w 1864874"/>
                <a:gd name="connsiteY67" fmla="*/ 249642 h 1864874"/>
                <a:gd name="connsiteX68" fmla="*/ 932437 w 1864874"/>
                <a:gd name="connsiteY68" fmla="*/ 0 h 1864874"/>
                <a:gd name="connsiteX69" fmla="*/ 949950 w 1864874"/>
                <a:gd name="connsiteY69" fmla="*/ 212418 h 1864874"/>
                <a:gd name="connsiteX70" fmla="*/ 1008641 w 1864874"/>
                <a:gd name="connsiteY70" fmla="*/ 215382 h 1864874"/>
                <a:gd name="connsiteX71" fmla="*/ 1080134 w 1864874"/>
                <a:gd name="connsiteY71" fmla="*/ 226293 h 1864874"/>
                <a:gd name="connsiteX72" fmla="*/ 1198183 w 1864874"/>
                <a:gd name="connsiteY72" fmla="*/ 262937 h 1864874"/>
                <a:gd name="connsiteX73" fmla="*/ 1244698 w 1864874"/>
                <a:gd name="connsiteY73" fmla="*/ 159568 h 1864874"/>
                <a:gd name="connsiteX74" fmla="*/ 1206599 w 1864874"/>
                <a:gd name="connsiteY74" fmla="*/ 265550 h 1864874"/>
                <a:gd name="connsiteX75" fmla="*/ 1215293 w 1864874"/>
                <a:gd name="connsiteY75" fmla="*/ 268248 h 1864874"/>
                <a:gd name="connsiteX76" fmla="*/ 1337602 w 1864874"/>
                <a:gd name="connsiteY76" fmla="*/ 334636 h 1864874"/>
                <a:gd name="connsiteX77" fmla="*/ 1429617 w 1864874"/>
                <a:gd name="connsiteY77" fmla="*/ 410555 h 1864874"/>
                <a:gd name="connsiteX78" fmla="*/ 1591770 w 1864874"/>
                <a:gd name="connsiteY78" fmla="*/ 273104 h 1864874"/>
                <a:gd name="connsiteX79" fmla="*/ 1454483 w 1864874"/>
                <a:gd name="connsiteY79" fmla="*/ 435063 h 1864874"/>
                <a:gd name="connsiteX80" fmla="*/ 1532090 w 1864874"/>
                <a:gd name="connsiteY80" fmla="*/ 529123 h 1864874"/>
                <a:gd name="connsiteX81" fmla="*/ 1595649 w 1864874"/>
                <a:gd name="connsiteY81" fmla="*/ 646222 h 1864874"/>
                <a:gd name="connsiteX82" fmla="*/ 1699740 w 1864874"/>
                <a:gd name="connsiteY82" fmla="*/ 606737 h 1864874"/>
                <a:gd name="connsiteX83" fmla="*/ 1599293 w 1864874"/>
                <a:gd name="connsiteY83" fmla="*/ 654062 h 1864874"/>
                <a:gd name="connsiteX84" fmla="*/ 1640432 w 1864874"/>
                <a:gd name="connsiteY84" fmla="*/ 786591 h 1864874"/>
                <a:gd name="connsiteX85" fmla="*/ 1651344 w 1864874"/>
                <a:gd name="connsiteY85" fmla="*/ 858084 h 1864874"/>
                <a:gd name="connsiteX86" fmla="*/ 1654221 w 1864874"/>
                <a:gd name="connsiteY86" fmla="*/ 915069 h 1864874"/>
                <a:gd name="connsiteX87" fmla="*/ 1864874 w 1864874"/>
                <a:gd name="connsiteY87" fmla="*/ 932437 h 1864874"/>
                <a:gd name="connsiteX88" fmla="*/ 1654147 w 1864874"/>
                <a:gd name="connsiteY88" fmla="*/ 949811 h 1864874"/>
                <a:gd name="connsiteX89" fmla="*/ 1651344 w 1864874"/>
                <a:gd name="connsiteY89" fmla="*/ 1005324 h 1864874"/>
                <a:gd name="connsiteX90" fmla="*/ 1640432 w 1864874"/>
                <a:gd name="connsiteY90" fmla="*/ 1076817 h 1864874"/>
                <a:gd name="connsiteX91" fmla="*/ 1602658 w 1864874"/>
                <a:gd name="connsiteY91" fmla="*/ 1198507 h 1864874"/>
                <a:gd name="connsiteX92" fmla="*/ 1705307 w 1864874"/>
                <a:gd name="connsiteY92" fmla="*/ 1244698 h 1864874"/>
                <a:gd name="connsiteX93" fmla="*/ 1600064 w 1864874"/>
                <a:gd name="connsiteY93" fmla="*/ 1206864 h 1864874"/>
                <a:gd name="connsiteX94" fmla="*/ 1598477 w 1864874"/>
                <a:gd name="connsiteY94" fmla="*/ 1211976 h 1864874"/>
                <a:gd name="connsiteX95" fmla="*/ 1532090 w 1864874"/>
                <a:gd name="connsiteY95" fmla="*/ 1334285 h 1864874"/>
                <a:gd name="connsiteX96" fmla="*/ 1453870 w 1864874"/>
                <a:gd name="connsiteY96" fmla="*/ 1429088 h 1864874"/>
                <a:gd name="connsiteX97" fmla="*/ 1591770 w 1864874"/>
                <a:gd name="connsiteY97" fmla="*/ 1591770 h 1864874"/>
                <a:gd name="connsiteX98" fmla="*/ 1428741 w 1864874"/>
                <a:gd name="connsiteY98" fmla="*/ 1453576 h 1864874"/>
                <a:gd name="connsiteX99" fmla="*/ 1337602 w 1864874"/>
                <a:gd name="connsiteY99" fmla="*/ 1528773 h 1864874"/>
                <a:gd name="connsiteX100" fmla="*/ 1217926 w 1864874"/>
                <a:gd name="connsiteY100" fmla="*/ 1593731 h 1864874"/>
                <a:gd name="connsiteX101" fmla="*/ 1258138 w 1864874"/>
                <a:gd name="connsiteY101" fmla="*/ 1699740 h 1864874"/>
                <a:gd name="connsiteX102" fmla="*/ 1209686 w 1864874"/>
                <a:gd name="connsiteY102" fmla="*/ 1596900 h 1864874"/>
                <a:gd name="connsiteX103" fmla="*/ 1080134 w 1864874"/>
                <a:gd name="connsiteY103" fmla="*/ 1637115 h 1864874"/>
                <a:gd name="connsiteX104" fmla="*/ 1008641 w 1864874"/>
                <a:gd name="connsiteY104" fmla="*/ 1648027 h 1864874"/>
                <a:gd name="connsiteX105" fmla="*/ 950071 w 1864874"/>
                <a:gd name="connsiteY105" fmla="*/ 1650984 h 1864874"/>
                <a:gd name="connsiteX106" fmla="*/ 932437 w 1864874"/>
                <a:gd name="connsiteY106" fmla="*/ 1864874 h 1864874"/>
                <a:gd name="connsiteX107" fmla="*/ 914781 w 1864874"/>
                <a:gd name="connsiteY107" fmla="*/ 1650722 h 1864874"/>
                <a:gd name="connsiteX108" fmla="*/ 861401 w 1864874"/>
                <a:gd name="connsiteY108" fmla="*/ 1648027 h 1864874"/>
                <a:gd name="connsiteX109" fmla="*/ 789908 w 1864874"/>
                <a:gd name="connsiteY109" fmla="*/ 1637115 h 1864874"/>
                <a:gd name="connsiteX110" fmla="*/ 667906 w 1864874"/>
                <a:gd name="connsiteY110" fmla="*/ 1599244 h 1864874"/>
                <a:gd name="connsiteX111" fmla="*/ 620179 w 1864874"/>
                <a:gd name="connsiteY111" fmla="*/ 1705307 h 1864874"/>
                <a:gd name="connsiteX112" fmla="*/ 659271 w 1864874"/>
                <a:gd name="connsiteY112" fmla="*/ 1596563 h 1864874"/>
                <a:gd name="connsiteX113" fmla="*/ 654749 w 1864874"/>
                <a:gd name="connsiteY113" fmla="*/ 1595160 h 1864874"/>
                <a:gd name="connsiteX114" fmla="*/ 532440 w 1864874"/>
                <a:gd name="connsiteY114" fmla="*/ 1528773 h 1864874"/>
                <a:gd name="connsiteX115" fmla="*/ 438682 w 1864874"/>
                <a:gd name="connsiteY115" fmla="*/ 1451415 h 1864874"/>
                <a:gd name="connsiteX116" fmla="*/ 273104 w 1864874"/>
                <a:gd name="connsiteY116" fmla="*/ 1591770 h 1864874"/>
                <a:gd name="connsiteX117" fmla="*/ 413623 w 1864874"/>
                <a:gd name="connsiteY117" fmla="*/ 1425998 h 1864874"/>
                <a:gd name="connsiteX118" fmla="*/ 337953 w 1864874"/>
                <a:gd name="connsiteY118" fmla="*/ 1334285 h 1864874"/>
                <a:gd name="connsiteX119" fmla="*/ 274172 w 1864874"/>
                <a:gd name="connsiteY119" fmla="*/ 1216778 h 1864874"/>
                <a:gd name="connsiteX120" fmla="*/ 165136 w 1864874"/>
                <a:gd name="connsiteY120" fmla="*/ 1258138 h 1864874"/>
                <a:gd name="connsiteX121" fmla="*/ 270487 w 1864874"/>
                <a:gd name="connsiteY121" fmla="*/ 1208503 h 1864874"/>
                <a:gd name="connsiteX122" fmla="*/ 229610 w 1864874"/>
                <a:gd name="connsiteY122" fmla="*/ 1076817 h 1864874"/>
                <a:gd name="connsiteX123" fmla="*/ 218699 w 1864874"/>
                <a:gd name="connsiteY123" fmla="*/ 1005324 h 1864874"/>
                <a:gd name="connsiteX124" fmla="*/ 215917 w 1864874"/>
                <a:gd name="connsiteY124" fmla="*/ 950239 h 1864874"/>
                <a:gd name="connsiteX125" fmla="*/ 0 w 1864874"/>
                <a:gd name="connsiteY125" fmla="*/ 932437 h 1864874"/>
                <a:gd name="connsiteX126" fmla="*/ 215843 w 1864874"/>
                <a:gd name="connsiteY126" fmla="*/ 914642 h 1864874"/>
                <a:gd name="connsiteX127" fmla="*/ 218699 w 1864874"/>
                <a:gd name="connsiteY127" fmla="*/ 858084 h 1864874"/>
                <a:gd name="connsiteX128" fmla="*/ 229610 w 1864874"/>
                <a:gd name="connsiteY128" fmla="*/ 786591 h 1864874"/>
                <a:gd name="connsiteX129" fmla="*/ 266351 w 1864874"/>
                <a:gd name="connsiteY129" fmla="*/ 668230 h 1864874"/>
                <a:gd name="connsiteX130" fmla="*/ 159568 w 1864874"/>
                <a:gd name="connsiteY130" fmla="*/ 620179 h 1864874"/>
                <a:gd name="connsiteX131" fmla="*/ 269050 w 1864874"/>
                <a:gd name="connsiteY131" fmla="*/ 659536 h 1864874"/>
                <a:gd name="connsiteX132" fmla="*/ 271565 w 1864874"/>
                <a:gd name="connsiteY132" fmla="*/ 651432 h 1864874"/>
                <a:gd name="connsiteX133" fmla="*/ 337953 w 1864874"/>
                <a:gd name="connsiteY133" fmla="*/ 529123 h 1864874"/>
                <a:gd name="connsiteX134" fmla="*/ 413010 w 1864874"/>
                <a:gd name="connsiteY134" fmla="*/ 438153 h 1864874"/>
                <a:gd name="connsiteX135" fmla="*/ 273104 w 1864874"/>
                <a:gd name="connsiteY135" fmla="*/ 273104 h 1864874"/>
                <a:gd name="connsiteX136" fmla="*/ 437806 w 1864874"/>
                <a:gd name="connsiteY136" fmla="*/ 412716 h 1864874"/>
                <a:gd name="connsiteX137" fmla="*/ 532440 w 1864874"/>
                <a:gd name="connsiteY137" fmla="*/ 334636 h 1864874"/>
                <a:gd name="connsiteX138" fmla="*/ 647369 w 1864874"/>
                <a:gd name="connsiteY138" fmla="*/ 272254 h 1864874"/>
                <a:gd name="connsiteX139" fmla="*/ 606737 w 1864874"/>
                <a:gd name="connsiteY139" fmla="*/ 165136 h 1864874"/>
                <a:gd name="connsiteX140" fmla="*/ 655245 w 1864874"/>
                <a:gd name="connsiteY140" fmla="*/ 268094 h 1864874"/>
                <a:gd name="connsiteX141" fmla="*/ 789908 w 1864874"/>
                <a:gd name="connsiteY141" fmla="*/ 226293 h 1864874"/>
                <a:gd name="connsiteX142" fmla="*/ 861401 w 1864874"/>
                <a:gd name="connsiteY142" fmla="*/ 215382 h 1864874"/>
                <a:gd name="connsiteX143" fmla="*/ 914902 w 1864874"/>
                <a:gd name="connsiteY143" fmla="*/ 212680 h 1864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</a:cxnLst>
              <a:rect l="l" t="t" r="r" b="b"/>
              <a:pathLst>
                <a:path w="1864874" h="1864874">
                  <a:moveTo>
                    <a:pt x="872966" y="1143539"/>
                  </a:moveTo>
                  <a:lnTo>
                    <a:pt x="677713" y="1577449"/>
                  </a:lnTo>
                  <a:lnTo>
                    <a:pt x="794711" y="1613767"/>
                  </a:lnTo>
                  <a:lnTo>
                    <a:pt x="912715" y="1625662"/>
                  </a:lnTo>
                  <a:close/>
                  <a:moveTo>
                    <a:pt x="992531" y="1135986"/>
                  </a:moveTo>
                  <a:lnTo>
                    <a:pt x="952116" y="1626188"/>
                  </a:lnTo>
                  <a:lnTo>
                    <a:pt x="1075331" y="1613767"/>
                  </a:lnTo>
                  <a:lnTo>
                    <a:pt x="1199476" y="1575230"/>
                  </a:lnTo>
                  <a:close/>
                  <a:moveTo>
                    <a:pt x="1039656" y="1123762"/>
                  </a:moveTo>
                  <a:lnTo>
                    <a:pt x="1209435" y="1571345"/>
                  </a:lnTo>
                  <a:lnTo>
                    <a:pt x="1324277" y="1509010"/>
                  </a:lnTo>
                  <a:lnTo>
                    <a:pt x="1410354" y="1437990"/>
                  </a:lnTo>
                  <a:close/>
                  <a:moveTo>
                    <a:pt x="830998" y="1118863"/>
                  </a:moveTo>
                  <a:lnTo>
                    <a:pt x="457069" y="1435829"/>
                  </a:lnTo>
                  <a:lnTo>
                    <a:pt x="545765" y="1509010"/>
                  </a:lnTo>
                  <a:cubicBezTo>
                    <a:pt x="582803" y="1534033"/>
                    <a:pt x="622379" y="1555585"/>
                    <a:pt x="664026" y="1573200"/>
                  </a:cubicBezTo>
                  <a:lnTo>
                    <a:pt x="667304" y="1574217"/>
                  </a:lnTo>
                  <a:close/>
                  <a:moveTo>
                    <a:pt x="741111" y="1039656"/>
                  </a:moveTo>
                  <a:lnTo>
                    <a:pt x="296558" y="1208286"/>
                  </a:lnTo>
                  <a:lnTo>
                    <a:pt x="357715" y="1320960"/>
                  </a:lnTo>
                  <a:lnTo>
                    <a:pt x="429209" y="1407611"/>
                  </a:lnTo>
                  <a:close/>
                  <a:moveTo>
                    <a:pt x="1118865" y="1033878"/>
                  </a:moveTo>
                  <a:lnTo>
                    <a:pt x="1438284" y="1410701"/>
                  </a:lnTo>
                  <a:lnTo>
                    <a:pt x="1512327" y="1320960"/>
                  </a:lnTo>
                  <a:cubicBezTo>
                    <a:pt x="1537350" y="1283922"/>
                    <a:pt x="1558902" y="1244346"/>
                    <a:pt x="1576517" y="1202700"/>
                  </a:cubicBezTo>
                  <a:lnTo>
                    <a:pt x="1577718" y="1198831"/>
                  </a:lnTo>
                  <a:close/>
                  <a:moveTo>
                    <a:pt x="240890" y="952297"/>
                  </a:moveTo>
                  <a:lnTo>
                    <a:pt x="252959" y="1072014"/>
                  </a:lnTo>
                  <a:lnTo>
                    <a:pt x="292158" y="1198293"/>
                  </a:lnTo>
                  <a:lnTo>
                    <a:pt x="728889" y="992531"/>
                  </a:lnTo>
                  <a:close/>
                  <a:moveTo>
                    <a:pt x="1629195" y="951868"/>
                  </a:moveTo>
                  <a:lnTo>
                    <a:pt x="1143536" y="991908"/>
                  </a:lnTo>
                  <a:lnTo>
                    <a:pt x="1580863" y="1188700"/>
                  </a:lnTo>
                  <a:lnTo>
                    <a:pt x="1617084" y="1072014"/>
                  </a:lnTo>
                  <a:close/>
                  <a:moveTo>
                    <a:pt x="288146" y="678037"/>
                  </a:moveTo>
                  <a:lnTo>
                    <a:pt x="252959" y="791394"/>
                  </a:lnTo>
                  <a:lnTo>
                    <a:pt x="240741" y="912589"/>
                  </a:lnTo>
                  <a:lnTo>
                    <a:pt x="721336" y="872966"/>
                  </a:lnTo>
                  <a:close/>
                  <a:moveTo>
                    <a:pt x="1577623" y="664271"/>
                  </a:moveTo>
                  <a:lnTo>
                    <a:pt x="1135988" y="872343"/>
                  </a:lnTo>
                  <a:lnTo>
                    <a:pt x="1629344" y="913018"/>
                  </a:lnTo>
                  <a:lnTo>
                    <a:pt x="1617084" y="791394"/>
                  </a:lnTo>
                  <a:close/>
                  <a:moveTo>
                    <a:pt x="428596" y="456540"/>
                  </a:moveTo>
                  <a:lnTo>
                    <a:pt x="357715" y="542448"/>
                  </a:lnTo>
                  <a:cubicBezTo>
                    <a:pt x="332693" y="579486"/>
                    <a:pt x="311140" y="619062"/>
                    <a:pt x="293525" y="660709"/>
                  </a:cubicBezTo>
                  <a:lnTo>
                    <a:pt x="291396" y="667569"/>
                  </a:lnTo>
                  <a:lnTo>
                    <a:pt x="746011" y="830998"/>
                  </a:lnTo>
                  <a:close/>
                  <a:moveTo>
                    <a:pt x="1438897" y="453450"/>
                  </a:moveTo>
                  <a:lnTo>
                    <a:pt x="1123761" y="825220"/>
                  </a:lnTo>
                  <a:lnTo>
                    <a:pt x="1573263" y="654713"/>
                  </a:lnTo>
                  <a:lnTo>
                    <a:pt x="1512327" y="542448"/>
                  </a:lnTo>
                  <a:close/>
                  <a:moveTo>
                    <a:pt x="655861" y="294640"/>
                  </a:moveTo>
                  <a:lnTo>
                    <a:pt x="545765" y="354398"/>
                  </a:lnTo>
                  <a:lnTo>
                    <a:pt x="456193" y="428302"/>
                  </a:lnTo>
                  <a:lnTo>
                    <a:pt x="825219" y="741113"/>
                  </a:lnTo>
                  <a:close/>
                  <a:moveTo>
                    <a:pt x="1198566" y="287896"/>
                  </a:moveTo>
                  <a:lnTo>
                    <a:pt x="1033878" y="746009"/>
                  </a:lnTo>
                  <a:lnTo>
                    <a:pt x="1411230" y="426141"/>
                  </a:lnTo>
                  <a:lnTo>
                    <a:pt x="1324277" y="354398"/>
                  </a:lnTo>
                  <a:cubicBezTo>
                    <a:pt x="1287239" y="329376"/>
                    <a:pt x="1247663" y="307823"/>
                    <a:pt x="1206017" y="290208"/>
                  </a:cubicBezTo>
                  <a:close/>
                  <a:moveTo>
                    <a:pt x="912837" y="237733"/>
                  </a:moveTo>
                  <a:lnTo>
                    <a:pt x="794711" y="249642"/>
                  </a:lnTo>
                  <a:lnTo>
                    <a:pt x="665455" y="289765"/>
                  </a:lnTo>
                  <a:lnTo>
                    <a:pt x="872343" y="728887"/>
                  </a:lnTo>
                  <a:close/>
                  <a:moveTo>
                    <a:pt x="951994" y="237208"/>
                  </a:moveTo>
                  <a:lnTo>
                    <a:pt x="991908" y="721339"/>
                  </a:lnTo>
                  <a:lnTo>
                    <a:pt x="1188376" y="284732"/>
                  </a:lnTo>
                  <a:lnTo>
                    <a:pt x="1075331" y="249642"/>
                  </a:lnTo>
                  <a:close/>
                  <a:moveTo>
                    <a:pt x="932437" y="0"/>
                  </a:moveTo>
                  <a:lnTo>
                    <a:pt x="949950" y="212418"/>
                  </a:lnTo>
                  <a:lnTo>
                    <a:pt x="1008641" y="215382"/>
                  </a:lnTo>
                  <a:cubicBezTo>
                    <a:pt x="1032847" y="217840"/>
                    <a:pt x="1056698" y="221497"/>
                    <a:pt x="1080134" y="226293"/>
                  </a:cubicBezTo>
                  <a:lnTo>
                    <a:pt x="1198183" y="262937"/>
                  </a:lnTo>
                  <a:lnTo>
                    <a:pt x="1244698" y="159568"/>
                  </a:lnTo>
                  <a:lnTo>
                    <a:pt x="1206599" y="265550"/>
                  </a:lnTo>
                  <a:lnTo>
                    <a:pt x="1215293" y="268248"/>
                  </a:lnTo>
                  <a:cubicBezTo>
                    <a:pt x="1258365" y="286466"/>
                    <a:pt x="1299296" y="308756"/>
                    <a:pt x="1337602" y="334636"/>
                  </a:cubicBezTo>
                  <a:lnTo>
                    <a:pt x="1429617" y="410555"/>
                  </a:lnTo>
                  <a:lnTo>
                    <a:pt x="1591770" y="273104"/>
                  </a:lnTo>
                  <a:lnTo>
                    <a:pt x="1454483" y="435063"/>
                  </a:lnTo>
                  <a:lnTo>
                    <a:pt x="1532090" y="529123"/>
                  </a:lnTo>
                  <a:lnTo>
                    <a:pt x="1595649" y="646222"/>
                  </a:lnTo>
                  <a:lnTo>
                    <a:pt x="1699740" y="606737"/>
                  </a:lnTo>
                  <a:lnTo>
                    <a:pt x="1599293" y="654062"/>
                  </a:lnTo>
                  <a:lnTo>
                    <a:pt x="1640432" y="786591"/>
                  </a:lnTo>
                  <a:cubicBezTo>
                    <a:pt x="1645228" y="810027"/>
                    <a:pt x="1648885" y="833879"/>
                    <a:pt x="1651344" y="858084"/>
                  </a:cubicBezTo>
                  <a:lnTo>
                    <a:pt x="1654221" y="915069"/>
                  </a:lnTo>
                  <a:lnTo>
                    <a:pt x="1864874" y="932437"/>
                  </a:lnTo>
                  <a:lnTo>
                    <a:pt x="1654147" y="949811"/>
                  </a:lnTo>
                  <a:lnTo>
                    <a:pt x="1651344" y="1005324"/>
                  </a:lnTo>
                  <a:cubicBezTo>
                    <a:pt x="1648885" y="1029530"/>
                    <a:pt x="1645228" y="1053381"/>
                    <a:pt x="1640432" y="1076817"/>
                  </a:cubicBezTo>
                  <a:lnTo>
                    <a:pt x="1602658" y="1198507"/>
                  </a:lnTo>
                  <a:lnTo>
                    <a:pt x="1705307" y="1244698"/>
                  </a:lnTo>
                  <a:lnTo>
                    <a:pt x="1600064" y="1206864"/>
                  </a:lnTo>
                  <a:lnTo>
                    <a:pt x="1598477" y="1211976"/>
                  </a:lnTo>
                  <a:cubicBezTo>
                    <a:pt x="1580259" y="1255048"/>
                    <a:pt x="1557969" y="1295979"/>
                    <a:pt x="1532090" y="1334285"/>
                  </a:cubicBezTo>
                  <a:lnTo>
                    <a:pt x="1453870" y="1429088"/>
                  </a:lnTo>
                  <a:lnTo>
                    <a:pt x="1591770" y="1591770"/>
                  </a:lnTo>
                  <a:lnTo>
                    <a:pt x="1428741" y="1453576"/>
                  </a:lnTo>
                  <a:lnTo>
                    <a:pt x="1337602" y="1528773"/>
                  </a:lnTo>
                  <a:lnTo>
                    <a:pt x="1217926" y="1593731"/>
                  </a:lnTo>
                  <a:lnTo>
                    <a:pt x="1258138" y="1699740"/>
                  </a:lnTo>
                  <a:lnTo>
                    <a:pt x="1209686" y="1596900"/>
                  </a:lnTo>
                  <a:lnTo>
                    <a:pt x="1080134" y="1637115"/>
                  </a:lnTo>
                  <a:cubicBezTo>
                    <a:pt x="1056698" y="1641911"/>
                    <a:pt x="1032847" y="1645568"/>
                    <a:pt x="1008641" y="1648027"/>
                  </a:cubicBezTo>
                  <a:lnTo>
                    <a:pt x="950071" y="1650984"/>
                  </a:lnTo>
                  <a:lnTo>
                    <a:pt x="932437" y="1864874"/>
                  </a:lnTo>
                  <a:lnTo>
                    <a:pt x="914781" y="1650722"/>
                  </a:lnTo>
                  <a:lnTo>
                    <a:pt x="861401" y="1648027"/>
                  </a:lnTo>
                  <a:cubicBezTo>
                    <a:pt x="837196" y="1645568"/>
                    <a:pt x="813344" y="1641911"/>
                    <a:pt x="789908" y="1637115"/>
                  </a:cubicBezTo>
                  <a:lnTo>
                    <a:pt x="667906" y="1599244"/>
                  </a:lnTo>
                  <a:lnTo>
                    <a:pt x="620179" y="1705307"/>
                  </a:lnTo>
                  <a:lnTo>
                    <a:pt x="659271" y="1596563"/>
                  </a:lnTo>
                  <a:lnTo>
                    <a:pt x="654749" y="1595160"/>
                  </a:lnTo>
                  <a:cubicBezTo>
                    <a:pt x="611677" y="1576942"/>
                    <a:pt x="570746" y="1554652"/>
                    <a:pt x="532440" y="1528773"/>
                  </a:cubicBezTo>
                  <a:lnTo>
                    <a:pt x="438682" y="1451415"/>
                  </a:lnTo>
                  <a:lnTo>
                    <a:pt x="273104" y="1591770"/>
                  </a:lnTo>
                  <a:lnTo>
                    <a:pt x="413623" y="1425998"/>
                  </a:lnTo>
                  <a:lnTo>
                    <a:pt x="337953" y="1334285"/>
                  </a:lnTo>
                  <a:lnTo>
                    <a:pt x="274172" y="1216778"/>
                  </a:lnTo>
                  <a:lnTo>
                    <a:pt x="165136" y="1258138"/>
                  </a:lnTo>
                  <a:lnTo>
                    <a:pt x="270487" y="1208503"/>
                  </a:lnTo>
                  <a:lnTo>
                    <a:pt x="229610" y="1076817"/>
                  </a:lnTo>
                  <a:cubicBezTo>
                    <a:pt x="224814" y="1053381"/>
                    <a:pt x="221157" y="1029530"/>
                    <a:pt x="218699" y="1005324"/>
                  </a:cubicBezTo>
                  <a:lnTo>
                    <a:pt x="215917" y="950239"/>
                  </a:lnTo>
                  <a:lnTo>
                    <a:pt x="0" y="932437"/>
                  </a:lnTo>
                  <a:lnTo>
                    <a:pt x="215843" y="914642"/>
                  </a:lnTo>
                  <a:lnTo>
                    <a:pt x="218699" y="858084"/>
                  </a:lnTo>
                  <a:cubicBezTo>
                    <a:pt x="221157" y="833879"/>
                    <a:pt x="224814" y="810027"/>
                    <a:pt x="229610" y="786591"/>
                  </a:cubicBezTo>
                  <a:lnTo>
                    <a:pt x="266351" y="668230"/>
                  </a:lnTo>
                  <a:lnTo>
                    <a:pt x="159568" y="620179"/>
                  </a:lnTo>
                  <a:lnTo>
                    <a:pt x="269050" y="659536"/>
                  </a:lnTo>
                  <a:lnTo>
                    <a:pt x="271565" y="651432"/>
                  </a:lnTo>
                  <a:cubicBezTo>
                    <a:pt x="289783" y="608360"/>
                    <a:pt x="312073" y="567429"/>
                    <a:pt x="337953" y="529123"/>
                  </a:cubicBezTo>
                  <a:lnTo>
                    <a:pt x="413010" y="438153"/>
                  </a:lnTo>
                  <a:lnTo>
                    <a:pt x="273104" y="273104"/>
                  </a:lnTo>
                  <a:lnTo>
                    <a:pt x="437806" y="412716"/>
                  </a:lnTo>
                  <a:lnTo>
                    <a:pt x="532440" y="334636"/>
                  </a:lnTo>
                  <a:lnTo>
                    <a:pt x="647369" y="272254"/>
                  </a:lnTo>
                  <a:lnTo>
                    <a:pt x="606737" y="165136"/>
                  </a:lnTo>
                  <a:lnTo>
                    <a:pt x="655245" y="268094"/>
                  </a:lnTo>
                  <a:lnTo>
                    <a:pt x="789908" y="226293"/>
                  </a:lnTo>
                  <a:cubicBezTo>
                    <a:pt x="813344" y="221497"/>
                    <a:pt x="837196" y="217840"/>
                    <a:pt x="861401" y="215382"/>
                  </a:cubicBezTo>
                  <a:lnTo>
                    <a:pt x="914902" y="2126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円: 塗りつぶしなし 109">
              <a:extLst>
                <a:ext uri="{FF2B5EF4-FFF2-40B4-BE49-F238E27FC236}">
                  <a16:creationId xmlns:a16="http://schemas.microsoft.com/office/drawing/2014/main" id="{33071CE1-E575-D395-CF18-053DEBD40445}"/>
                </a:ext>
              </a:extLst>
            </p:cNvPr>
            <p:cNvSpPr/>
            <p:nvPr/>
          </p:nvSpPr>
          <p:spPr>
            <a:xfrm>
              <a:off x="712044" y="700212"/>
              <a:ext cx="2577256" cy="2577256"/>
            </a:xfrm>
            <a:prstGeom prst="donut">
              <a:avLst>
                <a:gd name="adj" fmla="val 3240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12" name="テキスト ボックス 111">
              <a:extLst>
                <a:ext uri="{FF2B5EF4-FFF2-40B4-BE49-F238E27FC236}">
                  <a16:creationId xmlns:a16="http://schemas.microsoft.com/office/drawing/2014/main" id="{1D1451C4-95EB-9F9F-BC89-AF40B55E9FCE}"/>
                </a:ext>
              </a:extLst>
            </p:cNvPr>
            <p:cNvSpPr txBox="1"/>
            <p:nvPr/>
          </p:nvSpPr>
          <p:spPr>
            <a:xfrm>
              <a:off x="1850118" y="863442"/>
              <a:ext cx="302634" cy="269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Ｎ</a:t>
              </a:r>
            </a:p>
          </p:txBody>
        </p:sp>
        <p:sp>
          <p:nvSpPr>
            <p:cNvPr id="113" name="テキスト ボックス 112">
              <a:extLst>
                <a:ext uri="{FF2B5EF4-FFF2-40B4-BE49-F238E27FC236}">
                  <a16:creationId xmlns:a16="http://schemas.microsoft.com/office/drawing/2014/main" id="{51C997E7-FBD4-25EA-317F-50B77F32060A}"/>
                </a:ext>
              </a:extLst>
            </p:cNvPr>
            <p:cNvSpPr txBox="1"/>
            <p:nvPr/>
          </p:nvSpPr>
          <p:spPr>
            <a:xfrm>
              <a:off x="1850118" y="2850232"/>
              <a:ext cx="302634" cy="269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S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4" name="テキスト ボックス 113">
              <a:extLst>
                <a:ext uri="{FF2B5EF4-FFF2-40B4-BE49-F238E27FC236}">
                  <a16:creationId xmlns:a16="http://schemas.microsoft.com/office/drawing/2014/main" id="{5AE5094A-3296-CB50-68A3-98AD74979F50}"/>
                </a:ext>
              </a:extLst>
            </p:cNvPr>
            <p:cNvSpPr txBox="1"/>
            <p:nvPr/>
          </p:nvSpPr>
          <p:spPr>
            <a:xfrm>
              <a:off x="862568" y="1854673"/>
              <a:ext cx="302634" cy="269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W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5" name="テキスト ボックス 114">
              <a:extLst>
                <a:ext uri="{FF2B5EF4-FFF2-40B4-BE49-F238E27FC236}">
                  <a16:creationId xmlns:a16="http://schemas.microsoft.com/office/drawing/2014/main" id="{266F4557-5C93-CF21-B4F5-C4071DF53A57}"/>
                </a:ext>
              </a:extLst>
            </p:cNvPr>
            <p:cNvSpPr txBox="1"/>
            <p:nvPr/>
          </p:nvSpPr>
          <p:spPr>
            <a:xfrm>
              <a:off x="2847474" y="1854673"/>
              <a:ext cx="302634" cy="269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E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3A83F429-5355-4616-8DA5-4614A192F7BF}"/>
                </a:ext>
              </a:extLst>
            </p:cNvPr>
            <p:cNvSpPr/>
            <p:nvPr/>
          </p:nvSpPr>
          <p:spPr>
            <a:xfrm>
              <a:off x="1670053" y="1224468"/>
              <a:ext cx="661238" cy="1528744"/>
            </a:xfrm>
            <a:custGeom>
              <a:avLst/>
              <a:gdLst>
                <a:gd name="connsiteX0" fmla="*/ 222579 w 444711"/>
                <a:gd name="connsiteY0" fmla="*/ 0 h 1200744"/>
                <a:gd name="connsiteX1" fmla="*/ 230326 w 444711"/>
                <a:gd name="connsiteY1" fmla="*/ 83003 h 1200744"/>
                <a:gd name="connsiteX2" fmla="*/ 411820 w 444711"/>
                <a:gd name="connsiteY2" fmla="*/ 577302 h 1200744"/>
                <a:gd name="connsiteX3" fmla="*/ 444711 w 444711"/>
                <a:gd name="connsiteY3" fmla="*/ 602513 h 1200744"/>
                <a:gd name="connsiteX4" fmla="*/ 426387 w 444711"/>
                <a:gd name="connsiteY4" fmla="*/ 614736 h 1200744"/>
                <a:gd name="connsiteX5" fmla="*/ 222421 w 444711"/>
                <a:gd name="connsiteY5" fmla="*/ 1199127 h 1200744"/>
                <a:gd name="connsiteX6" fmla="*/ 222355 w 444711"/>
                <a:gd name="connsiteY6" fmla="*/ 1200744 h 1200744"/>
                <a:gd name="connsiteX7" fmla="*/ 222289 w 444711"/>
                <a:gd name="connsiteY7" fmla="*/ 1199127 h 1200744"/>
                <a:gd name="connsiteX8" fmla="*/ 18324 w 444711"/>
                <a:gd name="connsiteY8" fmla="*/ 614736 h 1200744"/>
                <a:gd name="connsiteX9" fmla="*/ 0 w 444711"/>
                <a:gd name="connsiteY9" fmla="*/ 602513 h 1200744"/>
                <a:gd name="connsiteX10" fmla="*/ 32891 w 444711"/>
                <a:gd name="connsiteY10" fmla="*/ 577302 h 1200744"/>
                <a:gd name="connsiteX11" fmla="*/ 222289 w 444711"/>
                <a:gd name="connsiteY11" fmla="*/ 7093 h 1200744"/>
                <a:gd name="connsiteX12" fmla="*/ 222579 w 444711"/>
                <a:gd name="connsiteY12" fmla="*/ 0 h 1200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44711" h="1200744">
                  <a:moveTo>
                    <a:pt x="222579" y="0"/>
                  </a:moveTo>
                  <a:lnTo>
                    <a:pt x="230326" y="83003"/>
                  </a:lnTo>
                  <a:cubicBezTo>
                    <a:pt x="258443" y="306226"/>
                    <a:pt x="325471" y="487118"/>
                    <a:pt x="411820" y="577302"/>
                  </a:cubicBezTo>
                  <a:lnTo>
                    <a:pt x="444711" y="602513"/>
                  </a:lnTo>
                  <a:lnTo>
                    <a:pt x="426387" y="614736"/>
                  </a:lnTo>
                  <a:cubicBezTo>
                    <a:pt x="323213" y="708018"/>
                    <a:pt x="244854" y="928421"/>
                    <a:pt x="222421" y="1199127"/>
                  </a:cubicBezTo>
                  <a:lnTo>
                    <a:pt x="222355" y="1200744"/>
                  </a:lnTo>
                  <a:lnTo>
                    <a:pt x="222289" y="1199127"/>
                  </a:lnTo>
                  <a:cubicBezTo>
                    <a:pt x="199856" y="928421"/>
                    <a:pt x="121498" y="708018"/>
                    <a:pt x="18324" y="614736"/>
                  </a:cubicBezTo>
                  <a:lnTo>
                    <a:pt x="0" y="602513"/>
                  </a:lnTo>
                  <a:lnTo>
                    <a:pt x="32891" y="577302"/>
                  </a:lnTo>
                  <a:cubicBezTo>
                    <a:pt x="128834" y="477097"/>
                    <a:pt x="200924" y="264908"/>
                    <a:pt x="222289" y="7093"/>
                  </a:cubicBezTo>
                  <a:lnTo>
                    <a:pt x="222579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6" name="楕円 135">
              <a:extLst>
                <a:ext uri="{FF2B5EF4-FFF2-40B4-BE49-F238E27FC236}">
                  <a16:creationId xmlns:a16="http://schemas.microsoft.com/office/drawing/2014/main" id="{3FC5333D-966F-CEB3-3346-BE084DB9D5EC}"/>
                </a:ext>
              </a:extLst>
            </p:cNvPr>
            <p:cNvSpPr/>
            <p:nvPr/>
          </p:nvSpPr>
          <p:spPr>
            <a:xfrm>
              <a:off x="1938776" y="1929528"/>
              <a:ext cx="118624" cy="11862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E7F23519-E888-83A3-62F2-BBFB1AAE4126}"/>
                </a:ext>
              </a:extLst>
            </p:cNvPr>
            <p:cNvSpPr/>
            <p:nvPr/>
          </p:nvSpPr>
          <p:spPr>
            <a:xfrm>
              <a:off x="1845124" y="1224468"/>
              <a:ext cx="313967" cy="566608"/>
            </a:xfrm>
            <a:custGeom>
              <a:avLst/>
              <a:gdLst>
                <a:gd name="connsiteX0" fmla="*/ 155870 w 313967"/>
                <a:gd name="connsiteY0" fmla="*/ 0 h 566608"/>
                <a:gd name="connsiteX1" fmla="*/ 167389 w 313967"/>
                <a:gd name="connsiteY1" fmla="*/ 105676 h 566608"/>
                <a:gd name="connsiteX2" fmla="*/ 269851 w 313967"/>
                <a:gd name="connsiteY2" fmla="*/ 483856 h 566608"/>
                <a:gd name="connsiteX3" fmla="*/ 313967 w 313967"/>
                <a:gd name="connsiteY3" fmla="*/ 566608 h 566608"/>
                <a:gd name="connsiteX4" fmla="*/ 0 w 313967"/>
                <a:gd name="connsiteY4" fmla="*/ 566608 h 566608"/>
                <a:gd name="connsiteX5" fmla="*/ 17244 w 313967"/>
                <a:gd name="connsiteY5" fmla="*/ 535782 h 566608"/>
                <a:gd name="connsiteX6" fmla="*/ 155439 w 313967"/>
                <a:gd name="connsiteY6" fmla="*/ 9031 h 566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3967" h="566608">
                  <a:moveTo>
                    <a:pt x="155870" y="0"/>
                  </a:moveTo>
                  <a:lnTo>
                    <a:pt x="167389" y="105676"/>
                  </a:lnTo>
                  <a:cubicBezTo>
                    <a:pt x="188293" y="247776"/>
                    <a:pt x="223661" y="376402"/>
                    <a:pt x="269851" y="483856"/>
                  </a:cubicBezTo>
                  <a:lnTo>
                    <a:pt x="313967" y="566608"/>
                  </a:lnTo>
                  <a:lnTo>
                    <a:pt x="0" y="566608"/>
                  </a:lnTo>
                  <a:lnTo>
                    <a:pt x="17244" y="535782"/>
                  </a:lnTo>
                  <a:cubicBezTo>
                    <a:pt x="86268" y="396640"/>
                    <a:pt x="135584" y="214181"/>
                    <a:pt x="155439" y="9031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D8309876-4877-D120-6D9C-B08B25ECF634}"/>
              </a:ext>
            </a:extLst>
          </p:cNvPr>
          <p:cNvGrpSpPr/>
          <p:nvPr/>
        </p:nvGrpSpPr>
        <p:grpSpPr>
          <a:xfrm>
            <a:off x="3709879" y="901507"/>
            <a:ext cx="2570906" cy="2570906"/>
            <a:chOff x="3801319" y="703387"/>
            <a:chExt cx="2570906" cy="2570906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316F105-D68C-3151-EB48-155CA5A9C719}"/>
                </a:ext>
              </a:extLst>
            </p:cNvPr>
            <p:cNvGrpSpPr/>
            <p:nvPr/>
          </p:nvGrpSpPr>
          <p:grpSpPr>
            <a:xfrm>
              <a:off x="3801319" y="703387"/>
              <a:ext cx="2570906" cy="2570906"/>
              <a:chOff x="3801319" y="703387"/>
              <a:chExt cx="2570906" cy="2570906"/>
            </a:xfrm>
          </p:grpSpPr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D92CC922-A0C5-860E-33AE-A9646FC99855}"/>
                  </a:ext>
                </a:extLst>
              </p:cNvPr>
              <p:cNvSpPr/>
              <p:nvPr/>
            </p:nvSpPr>
            <p:spPr>
              <a:xfrm>
                <a:off x="3801319" y="703387"/>
                <a:ext cx="2570906" cy="257090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2231B7EE-414B-5F9E-32D6-F53606431418}"/>
                  </a:ext>
                </a:extLst>
              </p:cNvPr>
              <p:cNvGrpSpPr/>
              <p:nvPr/>
            </p:nvGrpSpPr>
            <p:grpSpPr>
              <a:xfrm>
                <a:off x="3981450" y="906399"/>
                <a:ext cx="2221976" cy="2169884"/>
                <a:chOff x="3823830" y="752475"/>
                <a:chExt cx="2537216" cy="2477732"/>
              </a:xfrm>
            </p:grpSpPr>
            <p:sp>
              <p:nvSpPr>
                <p:cNvPr id="211" name="テキスト ボックス 210">
                  <a:extLst>
                    <a:ext uri="{FF2B5EF4-FFF2-40B4-BE49-F238E27FC236}">
                      <a16:creationId xmlns:a16="http://schemas.microsoft.com/office/drawing/2014/main" id="{64D476AC-FF36-9DD2-DEC2-1C282F081D45}"/>
                    </a:ext>
                  </a:extLst>
                </p:cNvPr>
                <p:cNvSpPr txBox="1"/>
                <p:nvPr/>
              </p:nvSpPr>
              <p:spPr>
                <a:xfrm>
                  <a:off x="4811380" y="752475"/>
                  <a:ext cx="552310" cy="49094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Ｎ</a:t>
                  </a:r>
                </a:p>
              </p:txBody>
            </p:sp>
            <p:sp>
              <p:nvSpPr>
                <p:cNvPr id="212" name="テキスト ボックス 211">
                  <a:extLst>
                    <a:ext uri="{FF2B5EF4-FFF2-40B4-BE49-F238E27FC236}">
                      <a16:creationId xmlns:a16="http://schemas.microsoft.com/office/drawing/2014/main" id="{265864AE-B1E2-1EFF-8499-81BE8145C021}"/>
                    </a:ext>
                  </a:extLst>
                </p:cNvPr>
                <p:cNvSpPr txBox="1"/>
                <p:nvPr/>
              </p:nvSpPr>
              <p:spPr>
                <a:xfrm>
                  <a:off x="4811380" y="2739265"/>
                  <a:ext cx="552310" cy="49094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S</a:t>
                  </a:r>
                  <a:endPara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13" name="テキスト ボックス 212">
                  <a:extLst>
                    <a:ext uri="{FF2B5EF4-FFF2-40B4-BE49-F238E27FC236}">
                      <a16:creationId xmlns:a16="http://schemas.microsoft.com/office/drawing/2014/main" id="{CD6A9F41-4156-5649-3522-FEA5B73E7762}"/>
                    </a:ext>
                  </a:extLst>
                </p:cNvPr>
                <p:cNvSpPr txBox="1"/>
                <p:nvPr/>
              </p:nvSpPr>
              <p:spPr>
                <a:xfrm>
                  <a:off x="3823830" y="1743706"/>
                  <a:ext cx="552310" cy="49094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W</a:t>
                  </a:r>
                  <a:endPara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14" name="テキスト ボックス 213">
                  <a:extLst>
                    <a:ext uri="{FF2B5EF4-FFF2-40B4-BE49-F238E27FC236}">
                      <a16:creationId xmlns:a16="http://schemas.microsoft.com/office/drawing/2014/main" id="{F94EDF26-A3E0-51A6-43CD-4CE5C68236B8}"/>
                    </a:ext>
                  </a:extLst>
                </p:cNvPr>
                <p:cNvSpPr txBox="1"/>
                <p:nvPr/>
              </p:nvSpPr>
              <p:spPr>
                <a:xfrm>
                  <a:off x="5808736" y="1743706"/>
                  <a:ext cx="552310" cy="49094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E</a:t>
                  </a:r>
                  <a:endPara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336C10B0-D047-23B0-3AFD-A512FFB1F109}"/>
                  </a:ext>
                </a:extLst>
              </p:cNvPr>
              <p:cNvSpPr/>
              <p:nvPr/>
            </p:nvSpPr>
            <p:spPr>
              <a:xfrm>
                <a:off x="4900773" y="1183990"/>
                <a:ext cx="371998" cy="1609700"/>
              </a:xfrm>
              <a:custGeom>
                <a:avLst/>
                <a:gdLst>
                  <a:gd name="connsiteX0" fmla="*/ 233350 w 466700"/>
                  <a:gd name="connsiteY0" fmla="*/ 0 h 2019490"/>
                  <a:gd name="connsiteX1" fmla="*/ 376320 w 466700"/>
                  <a:gd name="connsiteY1" fmla="*/ 142970 h 2019490"/>
                  <a:gd name="connsiteX2" fmla="*/ 334445 w 466700"/>
                  <a:gd name="connsiteY2" fmla="*/ 244065 h 2019490"/>
                  <a:gd name="connsiteX3" fmla="*/ 292404 w 466700"/>
                  <a:gd name="connsiteY3" fmla="*/ 272410 h 2019490"/>
                  <a:gd name="connsiteX4" fmla="*/ 292404 w 466700"/>
                  <a:gd name="connsiteY4" fmla="*/ 788317 h 2019490"/>
                  <a:gd name="connsiteX5" fmla="*/ 324181 w 466700"/>
                  <a:gd name="connsiteY5" fmla="*/ 794733 h 2019490"/>
                  <a:gd name="connsiteX6" fmla="*/ 466700 w 466700"/>
                  <a:gd name="connsiteY6" fmla="*/ 1009745 h 2019490"/>
                  <a:gd name="connsiteX7" fmla="*/ 324181 w 466700"/>
                  <a:gd name="connsiteY7" fmla="*/ 1224757 h 2019490"/>
                  <a:gd name="connsiteX8" fmla="*/ 292404 w 466700"/>
                  <a:gd name="connsiteY8" fmla="*/ 1231173 h 2019490"/>
                  <a:gd name="connsiteX9" fmla="*/ 292404 w 466700"/>
                  <a:gd name="connsiteY9" fmla="*/ 1747080 h 2019490"/>
                  <a:gd name="connsiteX10" fmla="*/ 334445 w 466700"/>
                  <a:gd name="connsiteY10" fmla="*/ 1775425 h 2019490"/>
                  <a:gd name="connsiteX11" fmla="*/ 376320 w 466700"/>
                  <a:gd name="connsiteY11" fmla="*/ 1876520 h 2019490"/>
                  <a:gd name="connsiteX12" fmla="*/ 233350 w 466700"/>
                  <a:gd name="connsiteY12" fmla="*/ 2019490 h 2019490"/>
                  <a:gd name="connsiteX13" fmla="*/ 90380 w 466700"/>
                  <a:gd name="connsiteY13" fmla="*/ 1876520 h 2019490"/>
                  <a:gd name="connsiteX14" fmla="*/ 132255 w 466700"/>
                  <a:gd name="connsiteY14" fmla="*/ 1775425 h 2019490"/>
                  <a:gd name="connsiteX15" fmla="*/ 174296 w 466700"/>
                  <a:gd name="connsiteY15" fmla="*/ 1747080 h 2019490"/>
                  <a:gd name="connsiteX16" fmla="*/ 174296 w 466700"/>
                  <a:gd name="connsiteY16" fmla="*/ 1231173 h 2019490"/>
                  <a:gd name="connsiteX17" fmla="*/ 142520 w 466700"/>
                  <a:gd name="connsiteY17" fmla="*/ 1224757 h 2019490"/>
                  <a:gd name="connsiteX18" fmla="*/ 0 w 466700"/>
                  <a:gd name="connsiteY18" fmla="*/ 1009745 h 2019490"/>
                  <a:gd name="connsiteX19" fmla="*/ 142520 w 466700"/>
                  <a:gd name="connsiteY19" fmla="*/ 794733 h 2019490"/>
                  <a:gd name="connsiteX20" fmla="*/ 174296 w 466700"/>
                  <a:gd name="connsiteY20" fmla="*/ 788317 h 2019490"/>
                  <a:gd name="connsiteX21" fmla="*/ 174296 w 466700"/>
                  <a:gd name="connsiteY21" fmla="*/ 272410 h 2019490"/>
                  <a:gd name="connsiteX22" fmla="*/ 132255 w 466700"/>
                  <a:gd name="connsiteY22" fmla="*/ 244065 h 2019490"/>
                  <a:gd name="connsiteX23" fmla="*/ 90380 w 466700"/>
                  <a:gd name="connsiteY23" fmla="*/ 142970 h 2019490"/>
                  <a:gd name="connsiteX24" fmla="*/ 233350 w 466700"/>
                  <a:gd name="connsiteY24" fmla="*/ 0 h 2019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66700" h="2019490">
                    <a:moveTo>
                      <a:pt x="233350" y="0"/>
                    </a:moveTo>
                    <a:cubicBezTo>
                      <a:pt x="312310" y="0"/>
                      <a:pt x="376320" y="64010"/>
                      <a:pt x="376320" y="142970"/>
                    </a:cubicBezTo>
                    <a:cubicBezTo>
                      <a:pt x="376320" y="182450"/>
                      <a:pt x="360318" y="218193"/>
                      <a:pt x="334445" y="244065"/>
                    </a:cubicBezTo>
                    <a:lnTo>
                      <a:pt x="292404" y="272410"/>
                    </a:lnTo>
                    <a:lnTo>
                      <a:pt x="292404" y="788317"/>
                    </a:lnTo>
                    <a:lnTo>
                      <a:pt x="324181" y="794733"/>
                    </a:lnTo>
                    <a:cubicBezTo>
                      <a:pt x="407934" y="830157"/>
                      <a:pt x="466700" y="913088"/>
                      <a:pt x="466700" y="1009745"/>
                    </a:cubicBezTo>
                    <a:cubicBezTo>
                      <a:pt x="466700" y="1106402"/>
                      <a:pt x="407934" y="1189333"/>
                      <a:pt x="324181" y="1224757"/>
                    </a:cubicBezTo>
                    <a:lnTo>
                      <a:pt x="292404" y="1231173"/>
                    </a:lnTo>
                    <a:lnTo>
                      <a:pt x="292404" y="1747080"/>
                    </a:lnTo>
                    <a:lnTo>
                      <a:pt x="334445" y="1775425"/>
                    </a:lnTo>
                    <a:cubicBezTo>
                      <a:pt x="360318" y="1801298"/>
                      <a:pt x="376320" y="1837040"/>
                      <a:pt x="376320" y="1876520"/>
                    </a:cubicBezTo>
                    <a:cubicBezTo>
                      <a:pt x="376320" y="1955480"/>
                      <a:pt x="312310" y="2019490"/>
                      <a:pt x="233350" y="2019490"/>
                    </a:cubicBezTo>
                    <a:cubicBezTo>
                      <a:pt x="154390" y="2019490"/>
                      <a:pt x="90380" y="1955480"/>
                      <a:pt x="90380" y="1876520"/>
                    </a:cubicBezTo>
                    <a:cubicBezTo>
                      <a:pt x="90380" y="1837040"/>
                      <a:pt x="106383" y="1801298"/>
                      <a:pt x="132255" y="1775425"/>
                    </a:cubicBezTo>
                    <a:lnTo>
                      <a:pt x="174296" y="1747080"/>
                    </a:lnTo>
                    <a:lnTo>
                      <a:pt x="174296" y="1231173"/>
                    </a:lnTo>
                    <a:lnTo>
                      <a:pt x="142520" y="1224757"/>
                    </a:lnTo>
                    <a:cubicBezTo>
                      <a:pt x="58766" y="1189333"/>
                      <a:pt x="0" y="1106402"/>
                      <a:pt x="0" y="1009745"/>
                    </a:cubicBezTo>
                    <a:cubicBezTo>
                      <a:pt x="0" y="913088"/>
                      <a:pt x="58766" y="830157"/>
                      <a:pt x="142520" y="794733"/>
                    </a:cubicBezTo>
                    <a:lnTo>
                      <a:pt x="174296" y="788317"/>
                    </a:lnTo>
                    <a:lnTo>
                      <a:pt x="174296" y="272410"/>
                    </a:lnTo>
                    <a:lnTo>
                      <a:pt x="132255" y="244065"/>
                    </a:lnTo>
                    <a:cubicBezTo>
                      <a:pt x="106383" y="218193"/>
                      <a:pt x="90380" y="182450"/>
                      <a:pt x="90380" y="142970"/>
                    </a:cubicBezTo>
                    <a:cubicBezTo>
                      <a:pt x="90380" y="64010"/>
                      <a:pt x="154390" y="0"/>
                      <a:pt x="2333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12B07887-42D2-A48A-9239-69013FB3FE59}"/>
                  </a:ext>
                </a:extLst>
              </p:cNvPr>
              <p:cNvSpPr/>
              <p:nvPr/>
            </p:nvSpPr>
            <p:spPr>
              <a:xfrm>
                <a:off x="4900773" y="1183990"/>
                <a:ext cx="371998" cy="804850"/>
              </a:xfrm>
              <a:custGeom>
                <a:avLst/>
                <a:gdLst>
                  <a:gd name="connsiteX0" fmla="*/ 185999 w 371998"/>
                  <a:gd name="connsiteY0" fmla="*/ 0 h 804850"/>
                  <a:gd name="connsiteX1" fmla="*/ 299958 w 371998"/>
                  <a:gd name="connsiteY1" fmla="*/ 113959 h 804850"/>
                  <a:gd name="connsiteX2" fmla="*/ 266580 w 371998"/>
                  <a:gd name="connsiteY2" fmla="*/ 194540 h 804850"/>
                  <a:gd name="connsiteX3" fmla="*/ 233070 w 371998"/>
                  <a:gd name="connsiteY3" fmla="*/ 217133 h 804850"/>
                  <a:gd name="connsiteX4" fmla="*/ 233070 w 371998"/>
                  <a:gd name="connsiteY4" fmla="*/ 628354 h 804850"/>
                  <a:gd name="connsiteX5" fmla="*/ 258399 w 371998"/>
                  <a:gd name="connsiteY5" fmla="*/ 633468 h 804850"/>
                  <a:gd name="connsiteX6" fmla="*/ 371998 w 371998"/>
                  <a:gd name="connsiteY6" fmla="*/ 804850 h 804850"/>
                  <a:gd name="connsiteX7" fmla="*/ 0 w 371998"/>
                  <a:gd name="connsiteY7" fmla="*/ 804850 h 804850"/>
                  <a:gd name="connsiteX8" fmla="*/ 113600 w 371998"/>
                  <a:gd name="connsiteY8" fmla="*/ 633468 h 804850"/>
                  <a:gd name="connsiteX9" fmla="*/ 138928 w 371998"/>
                  <a:gd name="connsiteY9" fmla="*/ 628354 h 804850"/>
                  <a:gd name="connsiteX10" fmla="*/ 138928 w 371998"/>
                  <a:gd name="connsiteY10" fmla="*/ 217133 h 804850"/>
                  <a:gd name="connsiteX11" fmla="*/ 105418 w 371998"/>
                  <a:gd name="connsiteY11" fmla="*/ 194540 h 804850"/>
                  <a:gd name="connsiteX12" fmla="*/ 72040 w 371998"/>
                  <a:gd name="connsiteY12" fmla="*/ 113959 h 804850"/>
                  <a:gd name="connsiteX13" fmla="*/ 185999 w 371998"/>
                  <a:gd name="connsiteY13" fmla="*/ 0 h 804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1998" h="804850">
                    <a:moveTo>
                      <a:pt x="185999" y="0"/>
                    </a:moveTo>
                    <a:cubicBezTo>
                      <a:pt x="248937" y="0"/>
                      <a:pt x="299958" y="51021"/>
                      <a:pt x="299958" y="113959"/>
                    </a:cubicBezTo>
                    <a:cubicBezTo>
                      <a:pt x="299958" y="145428"/>
                      <a:pt x="287203" y="173918"/>
                      <a:pt x="266580" y="194540"/>
                    </a:cubicBezTo>
                    <a:lnTo>
                      <a:pt x="233070" y="217133"/>
                    </a:lnTo>
                    <a:lnTo>
                      <a:pt x="233070" y="628354"/>
                    </a:lnTo>
                    <a:lnTo>
                      <a:pt x="258399" y="633468"/>
                    </a:lnTo>
                    <a:cubicBezTo>
                      <a:pt x="325157" y="661704"/>
                      <a:pt x="371998" y="727806"/>
                      <a:pt x="371998" y="804850"/>
                    </a:cubicBezTo>
                    <a:lnTo>
                      <a:pt x="0" y="804850"/>
                    </a:lnTo>
                    <a:cubicBezTo>
                      <a:pt x="0" y="727806"/>
                      <a:pt x="46842" y="661704"/>
                      <a:pt x="113600" y="633468"/>
                    </a:cubicBezTo>
                    <a:lnTo>
                      <a:pt x="138928" y="628354"/>
                    </a:lnTo>
                    <a:lnTo>
                      <a:pt x="138928" y="217133"/>
                    </a:lnTo>
                    <a:lnTo>
                      <a:pt x="105418" y="194540"/>
                    </a:lnTo>
                    <a:cubicBezTo>
                      <a:pt x="84796" y="173918"/>
                      <a:pt x="72040" y="145428"/>
                      <a:pt x="72040" y="113959"/>
                    </a:cubicBezTo>
                    <a:cubicBezTo>
                      <a:pt x="72040" y="51021"/>
                      <a:pt x="123062" y="0"/>
                      <a:pt x="18599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" name="楕円 227">
                <a:extLst>
                  <a:ext uri="{FF2B5EF4-FFF2-40B4-BE49-F238E27FC236}">
                    <a16:creationId xmlns:a16="http://schemas.microsoft.com/office/drawing/2014/main" id="{3263C9E8-7382-DE0C-2C8B-5E058C6CAA10}"/>
                  </a:ext>
                </a:extLst>
              </p:cNvPr>
              <p:cNvSpPr/>
              <p:nvPr/>
            </p:nvSpPr>
            <p:spPr>
              <a:xfrm>
                <a:off x="5024642" y="1926710"/>
                <a:ext cx="124260" cy="12426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21B9E7C5-1B38-0CA4-53D2-AD34BAE1F701}"/>
                  </a:ext>
                </a:extLst>
              </p:cNvPr>
              <p:cNvGrpSpPr/>
              <p:nvPr/>
            </p:nvGrpSpPr>
            <p:grpSpPr>
              <a:xfrm>
                <a:off x="5018957" y="759330"/>
                <a:ext cx="135631" cy="2464903"/>
                <a:chOff x="5018956" y="759330"/>
                <a:chExt cx="135631" cy="2464903"/>
              </a:xfrm>
            </p:grpSpPr>
            <p:sp>
              <p:nvSpPr>
                <p:cNvPr id="230" name="二等辺三角形 229">
                  <a:extLst>
                    <a:ext uri="{FF2B5EF4-FFF2-40B4-BE49-F238E27FC236}">
                      <a16:creationId xmlns:a16="http://schemas.microsoft.com/office/drawing/2014/main" id="{E2435B8F-66BD-94E3-9597-53F755B1A462}"/>
                    </a:ext>
                  </a:extLst>
                </p:cNvPr>
                <p:cNvSpPr/>
                <p:nvPr/>
              </p:nvSpPr>
              <p:spPr>
                <a:xfrm rot="10800000">
                  <a:off x="5018956" y="759330"/>
                  <a:ext cx="135631" cy="116923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二等辺三角形 230">
                  <a:extLst>
                    <a:ext uri="{FF2B5EF4-FFF2-40B4-BE49-F238E27FC236}">
                      <a16:creationId xmlns:a16="http://schemas.microsoft.com/office/drawing/2014/main" id="{8BDD2632-853E-0605-8D75-6E5C65D6D1C3}"/>
                    </a:ext>
                  </a:extLst>
                </p:cNvPr>
                <p:cNvSpPr/>
                <p:nvPr/>
              </p:nvSpPr>
              <p:spPr>
                <a:xfrm>
                  <a:off x="5018956" y="3107310"/>
                  <a:ext cx="135631" cy="116923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A6D13EF3-A7FB-928E-EF8C-E21D25DFA9CB}"/>
                  </a:ext>
                </a:extLst>
              </p:cNvPr>
              <p:cNvGrpSpPr/>
              <p:nvPr/>
            </p:nvGrpSpPr>
            <p:grpSpPr>
              <a:xfrm rot="5400000">
                <a:off x="5018956" y="759330"/>
                <a:ext cx="135631" cy="2464903"/>
                <a:chOff x="5018956" y="759330"/>
                <a:chExt cx="135631" cy="2464903"/>
              </a:xfrm>
            </p:grpSpPr>
            <p:sp>
              <p:nvSpPr>
                <p:cNvPr id="234" name="二等辺三角形 233">
                  <a:extLst>
                    <a:ext uri="{FF2B5EF4-FFF2-40B4-BE49-F238E27FC236}">
                      <a16:creationId xmlns:a16="http://schemas.microsoft.com/office/drawing/2014/main" id="{315D9DA1-1016-2B07-6AD4-6CD393C56DD3}"/>
                    </a:ext>
                  </a:extLst>
                </p:cNvPr>
                <p:cNvSpPr/>
                <p:nvPr/>
              </p:nvSpPr>
              <p:spPr>
                <a:xfrm rot="10800000">
                  <a:off x="5018956" y="759330"/>
                  <a:ext cx="135631" cy="116923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二等辺三角形 234">
                  <a:extLst>
                    <a:ext uri="{FF2B5EF4-FFF2-40B4-BE49-F238E27FC236}">
                      <a16:creationId xmlns:a16="http://schemas.microsoft.com/office/drawing/2014/main" id="{809F547A-83C2-F490-0D8B-76ABF2A5BAC2}"/>
                    </a:ext>
                  </a:extLst>
                </p:cNvPr>
                <p:cNvSpPr/>
                <p:nvPr/>
              </p:nvSpPr>
              <p:spPr>
                <a:xfrm>
                  <a:off x="5018956" y="3107310"/>
                  <a:ext cx="135631" cy="116923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04F22628-C076-FA48-FACF-C0E36266F69A}"/>
                  </a:ext>
                </a:extLst>
              </p:cNvPr>
              <p:cNvGrpSpPr/>
              <p:nvPr/>
            </p:nvGrpSpPr>
            <p:grpSpPr>
              <a:xfrm>
                <a:off x="3854320" y="759330"/>
                <a:ext cx="2464903" cy="2464903"/>
                <a:chOff x="3854320" y="759330"/>
                <a:chExt cx="2464903" cy="2464903"/>
              </a:xfrm>
            </p:grpSpPr>
            <p:grpSp>
              <p:nvGrpSpPr>
                <p:cNvPr id="236" name="グループ化 235">
                  <a:extLst>
                    <a:ext uri="{FF2B5EF4-FFF2-40B4-BE49-F238E27FC236}">
                      <a16:creationId xmlns:a16="http://schemas.microsoft.com/office/drawing/2014/main" id="{77B82CFE-98FA-5BFE-7370-BC399624E3EB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063912" y="759330"/>
                  <a:ext cx="45720" cy="2464903"/>
                  <a:chOff x="5018956" y="759330"/>
                  <a:chExt cx="135631" cy="2464903"/>
                </a:xfrm>
              </p:grpSpPr>
              <p:sp>
                <p:nvSpPr>
                  <p:cNvPr id="237" name="二等辺三角形 236">
                    <a:extLst>
                      <a:ext uri="{FF2B5EF4-FFF2-40B4-BE49-F238E27FC236}">
                        <a16:creationId xmlns:a16="http://schemas.microsoft.com/office/drawing/2014/main" id="{4B3EFC33-7B02-D2D0-FC0D-6C6B9E10FC4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018956" y="759330"/>
                    <a:ext cx="135631" cy="116923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8" name="二等辺三角形 237">
                    <a:extLst>
                      <a:ext uri="{FF2B5EF4-FFF2-40B4-BE49-F238E27FC236}">
                        <a16:creationId xmlns:a16="http://schemas.microsoft.com/office/drawing/2014/main" id="{96CA5967-D8E1-B42D-F7A8-51A1E297EBE1}"/>
                      </a:ext>
                    </a:extLst>
                  </p:cNvPr>
                  <p:cNvSpPr/>
                  <p:nvPr/>
                </p:nvSpPr>
                <p:spPr>
                  <a:xfrm>
                    <a:off x="5018956" y="3107310"/>
                    <a:ext cx="135631" cy="116923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2" name="グループ化 241">
                  <a:extLst>
                    <a:ext uri="{FF2B5EF4-FFF2-40B4-BE49-F238E27FC236}">
                      <a16:creationId xmlns:a16="http://schemas.microsoft.com/office/drawing/2014/main" id="{1669DCC3-20FC-3B5F-12E5-7385FC932C88}"/>
                    </a:ext>
                  </a:extLst>
                </p:cNvPr>
                <p:cNvGrpSpPr/>
                <p:nvPr/>
              </p:nvGrpSpPr>
              <p:grpSpPr>
                <a:xfrm rot="18900000" flipH="1">
                  <a:off x="5063913" y="759330"/>
                  <a:ext cx="45720" cy="2464903"/>
                  <a:chOff x="5018956" y="759330"/>
                  <a:chExt cx="135631" cy="2464903"/>
                </a:xfrm>
              </p:grpSpPr>
              <p:sp>
                <p:nvSpPr>
                  <p:cNvPr id="243" name="二等辺三角形 242">
                    <a:extLst>
                      <a:ext uri="{FF2B5EF4-FFF2-40B4-BE49-F238E27FC236}">
                        <a16:creationId xmlns:a16="http://schemas.microsoft.com/office/drawing/2014/main" id="{07B41B3B-4265-9778-86D8-263DF1C100E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018956" y="759330"/>
                    <a:ext cx="135631" cy="116923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4" name="二等辺三角形 243">
                    <a:extLst>
                      <a:ext uri="{FF2B5EF4-FFF2-40B4-BE49-F238E27FC236}">
                        <a16:creationId xmlns:a16="http://schemas.microsoft.com/office/drawing/2014/main" id="{696D208B-B7AC-9016-9509-E93943966D99}"/>
                      </a:ext>
                    </a:extLst>
                  </p:cNvPr>
                  <p:cNvSpPr/>
                  <p:nvPr/>
                </p:nvSpPr>
                <p:spPr>
                  <a:xfrm>
                    <a:off x="5018956" y="3107310"/>
                    <a:ext cx="135631" cy="116923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3BC6F0D0-FE88-67EE-3358-8EEAFCAEF657}"/>
                </a:ext>
              </a:extLst>
            </p:cNvPr>
            <p:cNvGrpSpPr/>
            <p:nvPr/>
          </p:nvGrpSpPr>
          <p:grpSpPr>
            <a:xfrm rot="1320000">
              <a:off x="3854320" y="759330"/>
              <a:ext cx="2464903" cy="2464903"/>
              <a:chOff x="3854320" y="759330"/>
              <a:chExt cx="2464903" cy="2464903"/>
            </a:xfrm>
          </p:grpSpPr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367EBD67-4774-3DAB-3222-447BAF9415A5}"/>
                  </a:ext>
                </a:extLst>
              </p:cNvPr>
              <p:cNvGrpSpPr/>
              <p:nvPr/>
            </p:nvGrpSpPr>
            <p:grpSpPr>
              <a:xfrm rot="2700000" flipH="1">
                <a:off x="5063912" y="759330"/>
                <a:ext cx="45720" cy="2464903"/>
                <a:chOff x="5018956" y="759330"/>
                <a:chExt cx="135631" cy="2464903"/>
              </a:xfrm>
            </p:grpSpPr>
            <p:sp>
              <p:nvSpPr>
                <p:cNvPr id="251" name="二等辺三角形 250">
                  <a:extLst>
                    <a:ext uri="{FF2B5EF4-FFF2-40B4-BE49-F238E27FC236}">
                      <a16:creationId xmlns:a16="http://schemas.microsoft.com/office/drawing/2014/main" id="{C4FCE969-337F-7583-B79D-CB8AA8526993}"/>
                    </a:ext>
                  </a:extLst>
                </p:cNvPr>
                <p:cNvSpPr/>
                <p:nvPr/>
              </p:nvSpPr>
              <p:spPr>
                <a:xfrm rot="10800000">
                  <a:off x="5018956" y="759330"/>
                  <a:ext cx="135631" cy="116923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二等辺三角形 251">
                  <a:extLst>
                    <a:ext uri="{FF2B5EF4-FFF2-40B4-BE49-F238E27FC236}">
                      <a16:creationId xmlns:a16="http://schemas.microsoft.com/office/drawing/2014/main" id="{BD62EEAD-14E3-C319-78E2-64A09CA4F7AB}"/>
                    </a:ext>
                  </a:extLst>
                </p:cNvPr>
                <p:cNvSpPr/>
                <p:nvPr/>
              </p:nvSpPr>
              <p:spPr>
                <a:xfrm>
                  <a:off x="5018956" y="3107310"/>
                  <a:ext cx="135631" cy="116923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58CB3B73-4630-382A-2C1F-B6F5E415AC33}"/>
                  </a:ext>
                </a:extLst>
              </p:cNvPr>
              <p:cNvGrpSpPr/>
              <p:nvPr/>
            </p:nvGrpSpPr>
            <p:grpSpPr>
              <a:xfrm rot="18900000" flipH="1">
                <a:off x="5063913" y="759330"/>
                <a:ext cx="45720" cy="2464903"/>
                <a:chOff x="5018956" y="759330"/>
                <a:chExt cx="135631" cy="2464903"/>
              </a:xfrm>
            </p:grpSpPr>
            <p:sp>
              <p:nvSpPr>
                <p:cNvPr id="249" name="二等辺三角形 248">
                  <a:extLst>
                    <a:ext uri="{FF2B5EF4-FFF2-40B4-BE49-F238E27FC236}">
                      <a16:creationId xmlns:a16="http://schemas.microsoft.com/office/drawing/2014/main" id="{1DA1E1C2-508B-A37F-6111-5C7CEF027071}"/>
                    </a:ext>
                  </a:extLst>
                </p:cNvPr>
                <p:cNvSpPr/>
                <p:nvPr/>
              </p:nvSpPr>
              <p:spPr>
                <a:xfrm rot="10800000">
                  <a:off x="5018956" y="759330"/>
                  <a:ext cx="135631" cy="116923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二等辺三角形 249">
                  <a:extLst>
                    <a:ext uri="{FF2B5EF4-FFF2-40B4-BE49-F238E27FC236}">
                      <a16:creationId xmlns:a16="http://schemas.microsoft.com/office/drawing/2014/main" id="{5B52E239-9C91-5C8F-BDD8-DD333D7304E8}"/>
                    </a:ext>
                  </a:extLst>
                </p:cNvPr>
                <p:cNvSpPr/>
                <p:nvPr/>
              </p:nvSpPr>
              <p:spPr>
                <a:xfrm>
                  <a:off x="5018956" y="3107310"/>
                  <a:ext cx="135631" cy="116923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AC11D8F6-2F2B-61FE-0990-9F08F89EDF48}"/>
                </a:ext>
              </a:extLst>
            </p:cNvPr>
            <p:cNvGrpSpPr/>
            <p:nvPr/>
          </p:nvGrpSpPr>
          <p:grpSpPr>
            <a:xfrm rot="-1380000">
              <a:off x="3859703" y="759330"/>
              <a:ext cx="2464903" cy="2464903"/>
              <a:chOff x="3854320" y="759330"/>
              <a:chExt cx="2464903" cy="2464903"/>
            </a:xfrm>
          </p:grpSpPr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7BCBC967-9DFC-EAED-6989-939B364BA29F}"/>
                  </a:ext>
                </a:extLst>
              </p:cNvPr>
              <p:cNvGrpSpPr/>
              <p:nvPr/>
            </p:nvGrpSpPr>
            <p:grpSpPr>
              <a:xfrm rot="2700000" flipH="1">
                <a:off x="5063912" y="759330"/>
                <a:ext cx="45720" cy="2464903"/>
                <a:chOff x="5018956" y="759330"/>
                <a:chExt cx="135631" cy="2464903"/>
              </a:xfrm>
            </p:grpSpPr>
            <p:sp>
              <p:nvSpPr>
                <p:cNvPr id="258" name="二等辺三角形 257">
                  <a:extLst>
                    <a:ext uri="{FF2B5EF4-FFF2-40B4-BE49-F238E27FC236}">
                      <a16:creationId xmlns:a16="http://schemas.microsoft.com/office/drawing/2014/main" id="{EC0D1E2F-8DE4-7E75-51A9-4355FCD98C77}"/>
                    </a:ext>
                  </a:extLst>
                </p:cNvPr>
                <p:cNvSpPr/>
                <p:nvPr/>
              </p:nvSpPr>
              <p:spPr>
                <a:xfrm rot="10800000">
                  <a:off x="5018956" y="759330"/>
                  <a:ext cx="135631" cy="116923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二等辺三角形 258">
                  <a:extLst>
                    <a:ext uri="{FF2B5EF4-FFF2-40B4-BE49-F238E27FC236}">
                      <a16:creationId xmlns:a16="http://schemas.microsoft.com/office/drawing/2014/main" id="{DF4AB101-AC70-522B-CFB1-EA0D88244F1F}"/>
                    </a:ext>
                  </a:extLst>
                </p:cNvPr>
                <p:cNvSpPr/>
                <p:nvPr/>
              </p:nvSpPr>
              <p:spPr>
                <a:xfrm>
                  <a:off x="5018956" y="3107310"/>
                  <a:ext cx="135631" cy="116923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5AD6D796-7ACF-1E57-D4F4-507E3445EB4E}"/>
                  </a:ext>
                </a:extLst>
              </p:cNvPr>
              <p:cNvGrpSpPr/>
              <p:nvPr/>
            </p:nvGrpSpPr>
            <p:grpSpPr>
              <a:xfrm rot="18900000" flipH="1">
                <a:off x="5063913" y="759330"/>
                <a:ext cx="45720" cy="2464903"/>
                <a:chOff x="5018956" y="759330"/>
                <a:chExt cx="135631" cy="2464903"/>
              </a:xfrm>
            </p:grpSpPr>
            <p:sp>
              <p:nvSpPr>
                <p:cNvPr id="256" name="二等辺三角形 255">
                  <a:extLst>
                    <a:ext uri="{FF2B5EF4-FFF2-40B4-BE49-F238E27FC236}">
                      <a16:creationId xmlns:a16="http://schemas.microsoft.com/office/drawing/2014/main" id="{9BCDACCB-DF50-9009-8081-16142586EC54}"/>
                    </a:ext>
                  </a:extLst>
                </p:cNvPr>
                <p:cNvSpPr/>
                <p:nvPr/>
              </p:nvSpPr>
              <p:spPr>
                <a:xfrm rot="10800000">
                  <a:off x="5018956" y="759330"/>
                  <a:ext cx="135631" cy="116923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二等辺三角形 256">
                  <a:extLst>
                    <a:ext uri="{FF2B5EF4-FFF2-40B4-BE49-F238E27FC236}">
                      <a16:creationId xmlns:a16="http://schemas.microsoft.com/office/drawing/2014/main" id="{13B264CD-65EE-E02D-B632-1082C4221BCC}"/>
                    </a:ext>
                  </a:extLst>
                </p:cNvPr>
                <p:cNvSpPr/>
                <p:nvPr/>
              </p:nvSpPr>
              <p:spPr>
                <a:xfrm>
                  <a:off x="5018956" y="3107310"/>
                  <a:ext cx="135631" cy="116923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FCF73793-4E62-A542-1222-6F98810B4D79}"/>
              </a:ext>
            </a:extLst>
          </p:cNvPr>
          <p:cNvGrpSpPr/>
          <p:nvPr/>
        </p:nvGrpSpPr>
        <p:grpSpPr>
          <a:xfrm>
            <a:off x="6640404" y="905952"/>
            <a:ext cx="2577256" cy="2577256"/>
            <a:chOff x="6861384" y="700212"/>
            <a:chExt cx="2577256" cy="2577256"/>
          </a:xfrm>
        </p:grpSpPr>
        <p:sp>
          <p:nvSpPr>
            <p:cNvPr id="260" name="楕円 259">
              <a:extLst>
                <a:ext uri="{FF2B5EF4-FFF2-40B4-BE49-F238E27FC236}">
                  <a16:creationId xmlns:a16="http://schemas.microsoft.com/office/drawing/2014/main" id="{9FA05C1D-0AC8-8A46-E916-A3A4B5404904}"/>
                </a:ext>
              </a:extLst>
            </p:cNvPr>
            <p:cNvSpPr/>
            <p:nvPr/>
          </p:nvSpPr>
          <p:spPr>
            <a:xfrm>
              <a:off x="6933392" y="772220"/>
              <a:ext cx="2433240" cy="24332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: 塗りつぶしなし 261">
              <a:extLst>
                <a:ext uri="{FF2B5EF4-FFF2-40B4-BE49-F238E27FC236}">
                  <a16:creationId xmlns:a16="http://schemas.microsoft.com/office/drawing/2014/main" id="{B9BBFDB1-9602-069A-5BAA-5C87F1A4D845}"/>
                </a:ext>
              </a:extLst>
            </p:cNvPr>
            <p:cNvSpPr/>
            <p:nvPr/>
          </p:nvSpPr>
          <p:spPr>
            <a:xfrm>
              <a:off x="6861384" y="700212"/>
              <a:ext cx="2577256" cy="2577256"/>
            </a:xfrm>
            <a:prstGeom prst="donut">
              <a:avLst>
                <a:gd name="adj" fmla="val 3240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3" name="テキスト ボックス 262">
              <a:extLst>
                <a:ext uri="{FF2B5EF4-FFF2-40B4-BE49-F238E27FC236}">
                  <a16:creationId xmlns:a16="http://schemas.microsoft.com/office/drawing/2014/main" id="{DD27FBC2-90E2-C711-3AFE-EB7334E641BD}"/>
                </a:ext>
              </a:extLst>
            </p:cNvPr>
            <p:cNvSpPr txBox="1"/>
            <p:nvPr/>
          </p:nvSpPr>
          <p:spPr>
            <a:xfrm>
              <a:off x="7999458" y="863442"/>
              <a:ext cx="302634" cy="269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Ｎ</a:t>
              </a:r>
            </a:p>
          </p:txBody>
        </p:sp>
        <p:sp>
          <p:nvSpPr>
            <p:cNvPr id="264" name="テキスト ボックス 263">
              <a:extLst>
                <a:ext uri="{FF2B5EF4-FFF2-40B4-BE49-F238E27FC236}">
                  <a16:creationId xmlns:a16="http://schemas.microsoft.com/office/drawing/2014/main" id="{1B0A155D-3F87-1AE1-590F-3F5FF5F57A9D}"/>
                </a:ext>
              </a:extLst>
            </p:cNvPr>
            <p:cNvSpPr txBox="1"/>
            <p:nvPr/>
          </p:nvSpPr>
          <p:spPr>
            <a:xfrm>
              <a:off x="7999458" y="2850232"/>
              <a:ext cx="302634" cy="269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S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65" name="テキスト ボックス 264">
              <a:extLst>
                <a:ext uri="{FF2B5EF4-FFF2-40B4-BE49-F238E27FC236}">
                  <a16:creationId xmlns:a16="http://schemas.microsoft.com/office/drawing/2014/main" id="{AD0B397D-910D-714A-319E-7BD22CBBAF57}"/>
                </a:ext>
              </a:extLst>
            </p:cNvPr>
            <p:cNvSpPr txBox="1"/>
            <p:nvPr/>
          </p:nvSpPr>
          <p:spPr>
            <a:xfrm>
              <a:off x="7011908" y="1854673"/>
              <a:ext cx="302634" cy="269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W</a:t>
              </a:r>
            </a:p>
          </p:txBody>
        </p:sp>
        <p:sp>
          <p:nvSpPr>
            <p:cNvPr id="266" name="テキスト ボックス 265">
              <a:extLst>
                <a:ext uri="{FF2B5EF4-FFF2-40B4-BE49-F238E27FC236}">
                  <a16:creationId xmlns:a16="http://schemas.microsoft.com/office/drawing/2014/main" id="{743AA1FC-92F9-096C-EDE0-EBB50081FABD}"/>
                </a:ext>
              </a:extLst>
            </p:cNvPr>
            <p:cNvSpPr txBox="1"/>
            <p:nvPr/>
          </p:nvSpPr>
          <p:spPr>
            <a:xfrm>
              <a:off x="8996814" y="1854673"/>
              <a:ext cx="302634" cy="269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E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F0C12E7C-17C8-7D96-3DC1-CDDEA7D399CF}"/>
                </a:ext>
              </a:extLst>
            </p:cNvPr>
            <p:cNvGrpSpPr/>
            <p:nvPr/>
          </p:nvGrpSpPr>
          <p:grpSpPr>
            <a:xfrm>
              <a:off x="7069326" y="908156"/>
              <a:ext cx="2161372" cy="2161368"/>
              <a:chOff x="6704420" y="533824"/>
              <a:chExt cx="2911504" cy="2911498"/>
            </a:xfrm>
          </p:grpSpPr>
          <p:sp>
            <p:nvSpPr>
              <p:cNvPr id="302" name="星: 8 pt 301">
                <a:extLst>
                  <a:ext uri="{FF2B5EF4-FFF2-40B4-BE49-F238E27FC236}">
                    <a16:creationId xmlns:a16="http://schemas.microsoft.com/office/drawing/2014/main" id="{5F1864FC-317F-9870-AE87-A14EC3309E69}"/>
                  </a:ext>
                </a:extLst>
              </p:cNvPr>
              <p:cNvSpPr/>
              <p:nvPr/>
            </p:nvSpPr>
            <p:spPr>
              <a:xfrm>
                <a:off x="7093794" y="923195"/>
                <a:ext cx="2132756" cy="2132756"/>
              </a:xfrm>
              <a:prstGeom prst="star8">
                <a:avLst>
                  <a:gd name="adj" fmla="val 3570"/>
                </a:avLst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星: 8 pt 302">
                <a:extLst>
                  <a:ext uri="{FF2B5EF4-FFF2-40B4-BE49-F238E27FC236}">
                    <a16:creationId xmlns:a16="http://schemas.microsoft.com/office/drawing/2014/main" id="{DD0CB3D0-3645-929D-FF6B-D3F683FAA5AE}"/>
                  </a:ext>
                </a:extLst>
              </p:cNvPr>
              <p:cNvSpPr/>
              <p:nvPr/>
            </p:nvSpPr>
            <p:spPr>
              <a:xfrm rot="1320000">
                <a:off x="6704420" y="533824"/>
                <a:ext cx="2911504" cy="2911498"/>
              </a:xfrm>
              <a:prstGeom prst="star8">
                <a:avLst>
                  <a:gd name="adj" fmla="val 1138"/>
                </a:avLst>
              </a:prstGeom>
              <a:solidFill>
                <a:schemeClr val="tx1"/>
              </a:solidFill>
              <a:ln w="31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2A7446D2-F797-0E29-9808-568AB4E8EE65}"/>
                </a:ext>
              </a:extLst>
            </p:cNvPr>
            <p:cNvGrpSpPr/>
            <p:nvPr/>
          </p:nvGrpSpPr>
          <p:grpSpPr>
            <a:xfrm>
              <a:off x="7910404" y="1187840"/>
              <a:ext cx="489375" cy="1602000"/>
              <a:chOff x="7910404" y="1187840"/>
              <a:chExt cx="489375" cy="1602000"/>
            </a:xfrm>
          </p:grpSpPr>
          <p:sp>
            <p:nvSpPr>
              <p:cNvPr id="304" name="ひし形 303">
                <a:extLst>
                  <a:ext uri="{FF2B5EF4-FFF2-40B4-BE49-F238E27FC236}">
                    <a16:creationId xmlns:a16="http://schemas.microsoft.com/office/drawing/2014/main" id="{03257DF5-BFF0-AF04-CD03-29938EAA1902}"/>
                  </a:ext>
                </a:extLst>
              </p:cNvPr>
              <p:cNvSpPr/>
              <p:nvPr/>
            </p:nvSpPr>
            <p:spPr>
              <a:xfrm>
                <a:off x="7910404" y="1187840"/>
                <a:ext cx="479216" cy="1602000"/>
              </a:xfrm>
              <a:prstGeom prst="diamond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5" name="ひし形 304">
                <a:extLst>
                  <a:ext uri="{FF2B5EF4-FFF2-40B4-BE49-F238E27FC236}">
                    <a16:creationId xmlns:a16="http://schemas.microsoft.com/office/drawing/2014/main" id="{E59BDC3C-F2C6-09E3-C551-D62A46A8E299}"/>
                  </a:ext>
                </a:extLst>
              </p:cNvPr>
              <p:cNvSpPr/>
              <p:nvPr/>
            </p:nvSpPr>
            <p:spPr>
              <a:xfrm>
                <a:off x="7920563" y="1187840"/>
                <a:ext cx="479216" cy="801000"/>
              </a:xfrm>
              <a:custGeom>
                <a:avLst/>
                <a:gdLst>
                  <a:gd name="connsiteX0" fmla="*/ 0 w 479216"/>
                  <a:gd name="connsiteY0" fmla="*/ 801000 h 1602000"/>
                  <a:gd name="connsiteX1" fmla="*/ 239608 w 479216"/>
                  <a:gd name="connsiteY1" fmla="*/ 0 h 1602000"/>
                  <a:gd name="connsiteX2" fmla="*/ 479216 w 479216"/>
                  <a:gd name="connsiteY2" fmla="*/ 801000 h 1602000"/>
                  <a:gd name="connsiteX3" fmla="*/ 239608 w 479216"/>
                  <a:gd name="connsiteY3" fmla="*/ 1602000 h 1602000"/>
                  <a:gd name="connsiteX4" fmla="*/ 0 w 479216"/>
                  <a:gd name="connsiteY4" fmla="*/ 801000 h 1602000"/>
                  <a:gd name="connsiteX0" fmla="*/ 0 w 479216"/>
                  <a:gd name="connsiteY0" fmla="*/ 801000 h 801000"/>
                  <a:gd name="connsiteX1" fmla="*/ 239608 w 479216"/>
                  <a:gd name="connsiteY1" fmla="*/ 0 h 801000"/>
                  <a:gd name="connsiteX2" fmla="*/ 479216 w 479216"/>
                  <a:gd name="connsiteY2" fmla="*/ 801000 h 801000"/>
                  <a:gd name="connsiteX3" fmla="*/ 0 w 479216"/>
                  <a:gd name="connsiteY3" fmla="*/ 801000 h 8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9216" h="801000">
                    <a:moveTo>
                      <a:pt x="0" y="801000"/>
                    </a:moveTo>
                    <a:lnTo>
                      <a:pt x="239608" y="0"/>
                    </a:lnTo>
                    <a:lnTo>
                      <a:pt x="479216" y="801000"/>
                    </a:lnTo>
                    <a:lnTo>
                      <a:pt x="0" y="80100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AADC19CC-43B7-F6B5-C2E8-F2FE57F94CA0}"/>
                  </a:ext>
                </a:extLst>
              </p:cNvPr>
              <p:cNvSpPr/>
              <p:nvPr/>
            </p:nvSpPr>
            <p:spPr>
              <a:xfrm>
                <a:off x="8058552" y="1897380"/>
                <a:ext cx="182920" cy="18292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049767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162131</TotalTime>
  <Words>80</Words>
  <Application>Microsoft Office PowerPoint</Application>
  <PresentationFormat>A4 210 x 297 mm</PresentationFormat>
  <Paragraphs>74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pptxn85_方位磁石のイラスト</dc:title>
  <dc:subject>pptxn85_方位磁石のイラスト</dc:subject>
  <dc:creator>でじけろお</dc:creator>
  <cp:revision>1</cp:revision>
  <dcterms:created xsi:type="dcterms:W3CDTF">2018-05-20T00:31:01Z</dcterms:created>
  <dcterms:modified xsi:type="dcterms:W3CDTF">2025-01-28T13:47:39Z</dcterms:modified>
  <cp:version>1</cp:version>
</cp:coreProperties>
</file>